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</p:sldMasterIdLst>
  <p:notesMasterIdLst>
    <p:notesMasterId r:id="rId64"/>
  </p:notesMasterIdLst>
  <p:handoutMasterIdLst>
    <p:handoutMasterId r:id="rId65"/>
  </p:handoutMasterIdLst>
  <p:sldIdLst>
    <p:sldId id="292" r:id="rId5"/>
    <p:sldId id="1801" r:id="rId6"/>
    <p:sldId id="1802" r:id="rId7"/>
    <p:sldId id="1803" r:id="rId8"/>
    <p:sldId id="1805" r:id="rId9"/>
    <p:sldId id="1822" r:id="rId10"/>
    <p:sldId id="1806" r:id="rId11"/>
    <p:sldId id="1807" r:id="rId12"/>
    <p:sldId id="1808" r:id="rId13"/>
    <p:sldId id="1809" r:id="rId14"/>
    <p:sldId id="1810" r:id="rId15"/>
    <p:sldId id="1826" r:id="rId16"/>
    <p:sldId id="1811" r:id="rId17"/>
    <p:sldId id="1812" r:id="rId18"/>
    <p:sldId id="1813" r:id="rId19"/>
    <p:sldId id="1814" r:id="rId20"/>
    <p:sldId id="1818" r:id="rId21"/>
    <p:sldId id="1824" r:id="rId22"/>
    <p:sldId id="1816" r:id="rId23"/>
    <p:sldId id="1825" r:id="rId24"/>
    <p:sldId id="1823" r:id="rId25"/>
    <p:sldId id="1848" r:id="rId26"/>
    <p:sldId id="1845" r:id="rId27"/>
    <p:sldId id="1827" r:id="rId28"/>
    <p:sldId id="1846" r:id="rId29"/>
    <p:sldId id="1847" r:id="rId30"/>
    <p:sldId id="1830" r:id="rId31"/>
    <p:sldId id="1831" r:id="rId32"/>
    <p:sldId id="1834" r:id="rId33"/>
    <p:sldId id="1850" r:id="rId34"/>
    <p:sldId id="1835" r:id="rId35"/>
    <p:sldId id="1838" r:id="rId36"/>
    <p:sldId id="1836" r:id="rId37"/>
    <p:sldId id="1820" r:id="rId38"/>
    <p:sldId id="1839" r:id="rId39"/>
    <p:sldId id="1840" r:id="rId40"/>
    <p:sldId id="1844" r:id="rId41"/>
    <p:sldId id="1841" r:id="rId42"/>
    <p:sldId id="1843" r:id="rId43"/>
    <p:sldId id="1821" r:id="rId44"/>
    <p:sldId id="1851" r:id="rId45"/>
    <p:sldId id="1852" r:id="rId46"/>
    <p:sldId id="1855" r:id="rId47"/>
    <p:sldId id="1854" r:id="rId48"/>
    <p:sldId id="1857" r:id="rId49"/>
    <p:sldId id="1858" r:id="rId50"/>
    <p:sldId id="1859" r:id="rId51"/>
    <p:sldId id="1860" r:id="rId52"/>
    <p:sldId id="1861" r:id="rId53"/>
    <p:sldId id="1862" r:id="rId54"/>
    <p:sldId id="1863" r:id="rId55"/>
    <p:sldId id="1864" r:id="rId56"/>
    <p:sldId id="1865" r:id="rId57"/>
    <p:sldId id="1866" r:id="rId58"/>
    <p:sldId id="1868" r:id="rId59"/>
    <p:sldId id="1869" r:id="rId60"/>
    <p:sldId id="1870" r:id="rId61"/>
    <p:sldId id="1871" r:id="rId62"/>
    <p:sldId id="1849" r:id="rId63"/>
  </p:sldIdLst>
  <p:sldSz cx="12192000" cy="6858000"/>
  <p:notesSz cx="6858000" cy="9144000"/>
  <p:embeddedFontLst>
    <p:embeddedFont>
      <p:font typeface="Cambria Math" panose="02040503050406030204" pitchFamily="18" charset="0"/>
      <p:regular r:id="rId66"/>
    </p:embeddedFont>
    <p:embeddedFont>
      <p:font typeface="Consolas" panose="020B0609020204030204" pitchFamily="49" charset="0"/>
      <p:regular r:id="rId67"/>
      <p:bold r:id="rId68"/>
      <p:italic r:id="rId69"/>
      <p:boldItalic r:id="rId70"/>
    </p:embeddedFont>
    <p:embeddedFont>
      <p:font typeface="Open Sans" panose="020B0606030504020204" pitchFamily="34" charset="0"/>
      <p:regular r:id="rId71"/>
      <p:bold r:id="rId72"/>
      <p:italic r:id="rId73"/>
      <p:boldItalic r:id="rId74"/>
    </p:embeddedFont>
    <p:embeddedFont>
      <p:font typeface="Open Sans bold" panose="020B0806030504020204" pitchFamily="34" charset="0"/>
      <p:regular r:id="rId75"/>
      <p:bold r:id="rId76"/>
      <p:italic r:id="rId77"/>
      <p:boldItalic r:id="rId78"/>
    </p:embeddedFont>
    <p:embeddedFont>
      <p:font typeface="Open Sans Light" panose="020B0306030504020204" pitchFamily="34" charset="0"/>
      <p:regular r:id="rId79"/>
      <p: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" initials="T" lastIdx="2" clrIdx="0">
    <p:extLst>
      <p:ext uri="{19B8F6BF-5375-455C-9EA6-DF929625EA0E}">
        <p15:presenceInfo xmlns:p15="http://schemas.microsoft.com/office/powerpoint/2012/main" userId="S::tvoskui@sandia.gov::085ad64c-f270-4565-bdde-71692702e5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15B"/>
    <a:srgbClr val="4000C8"/>
    <a:srgbClr val="FFFFFF"/>
    <a:srgbClr val="417E7F"/>
    <a:srgbClr val="00AFDD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8F70F-AD58-4305-90E9-37817408FC68}" v="10" dt="2022-12-02T17:59:02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commentAuthors" Target="commentAuthors.xml"/><Relationship Id="rId86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1.fntdata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.fntdata"/><Relationship Id="rId87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skuilen, Tyler" userId="S::tvoskui@sandia.gov::085ad64c-f270-4565-bdde-71692702e5c6" providerId="AD" clId="Web-{4B3F76DF-87C2-46FF-9598-E57494ABEBF8}"/>
    <pc:docChg chg="modSld">
      <pc:chgData name="Voskuilen, Tyler" userId="S::tvoskui@sandia.gov::085ad64c-f270-4565-bdde-71692702e5c6" providerId="AD" clId="Web-{4B3F76DF-87C2-46FF-9598-E57494ABEBF8}" dt="2022-04-11T13:26:28.465" v="0" actId="20577"/>
      <pc:docMkLst>
        <pc:docMk/>
      </pc:docMkLst>
      <pc:sldChg chg="modSp">
        <pc:chgData name="Voskuilen, Tyler" userId="S::tvoskui@sandia.gov::085ad64c-f270-4565-bdde-71692702e5c6" providerId="AD" clId="Web-{4B3F76DF-87C2-46FF-9598-E57494ABEBF8}" dt="2022-04-11T13:26:28.465" v="0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4B3F76DF-87C2-46FF-9598-E57494ABEBF8}" dt="2022-04-11T13:26:28.465" v="0" actId="20577"/>
          <ac:spMkLst>
            <pc:docMk/>
            <pc:sldMk cId="1719345733" sldId="292"/>
            <ac:spMk id="3" creationId="{AA416BF5-66DE-6E4C-B151-6CD5E81EE6CF}"/>
          </ac:spMkLst>
        </pc:spChg>
      </pc:sldChg>
    </pc:docChg>
  </pc:docChgLst>
  <pc:docChgLst>
    <pc:chgData name="Voskuilen, Tyler" userId="085ad64c-f270-4565-bdde-71692702e5c6" providerId="ADAL" clId="{8D28F70F-AD58-4305-90E9-37817408FC68}"/>
    <pc:docChg chg="custSel modSld">
      <pc:chgData name="Voskuilen, Tyler" userId="085ad64c-f270-4565-bdde-71692702e5c6" providerId="ADAL" clId="{8D28F70F-AD58-4305-90E9-37817408FC68}" dt="2022-12-02T17:59:02.460" v="9" actId="1076"/>
      <pc:docMkLst>
        <pc:docMk/>
      </pc:docMkLst>
      <pc:sldChg chg="addSp delSp modSp mod">
        <pc:chgData name="Voskuilen, Tyler" userId="085ad64c-f270-4565-bdde-71692702e5c6" providerId="ADAL" clId="{8D28F70F-AD58-4305-90E9-37817408FC68}" dt="2022-12-02T17:59:02.460" v="9" actId="1076"/>
        <pc:sldMkLst>
          <pc:docMk/>
          <pc:sldMk cId="673671676" sldId="1802"/>
        </pc:sldMkLst>
        <pc:spChg chg="del topLvl">
          <ac:chgData name="Voskuilen, Tyler" userId="085ad64c-f270-4565-bdde-71692702e5c6" providerId="ADAL" clId="{8D28F70F-AD58-4305-90E9-37817408FC68}" dt="2022-12-02T17:58:49.097" v="2" actId="478"/>
          <ac:spMkLst>
            <pc:docMk/>
            <pc:sldMk cId="673671676" sldId="1802"/>
            <ac:spMk id="5" creationId="{D9694560-1F9B-4304-A109-6FAC99B08884}"/>
          </ac:spMkLst>
        </pc:spChg>
        <pc:spChg chg="del topLvl">
          <ac:chgData name="Voskuilen, Tyler" userId="085ad64c-f270-4565-bdde-71692702e5c6" providerId="ADAL" clId="{8D28F70F-AD58-4305-90E9-37817408FC68}" dt="2022-12-02T17:58:52.960" v="3" actId="478"/>
          <ac:spMkLst>
            <pc:docMk/>
            <pc:sldMk cId="673671676" sldId="1802"/>
            <ac:spMk id="6" creationId="{A166AAD3-39DD-4852-BFC5-2CE9567FAA51}"/>
          </ac:spMkLst>
        </pc:spChg>
        <pc:spChg chg="del">
          <ac:chgData name="Voskuilen, Tyler" userId="085ad64c-f270-4565-bdde-71692702e5c6" providerId="ADAL" clId="{8D28F70F-AD58-4305-90E9-37817408FC68}" dt="2022-12-02T17:58:44.820" v="0" actId="478"/>
          <ac:spMkLst>
            <pc:docMk/>
            <pc:sldMk cId="673671676" sldId="1802"/>
            <ac:spMk id="7" creationId="{75EA0A1B-4758-4DD7-8736-87105943CCCC}"/>
          </ac:spMkLst>
        </pc:spChg>
        <pc:spChg chg="mod">
          <ac:chgData name="Voskuilen, Tyler" userId="085ad64c-f270-4565-bdde-71692702e5c6" providerId="ADAL" clId="{8D28F70F-AD58-4305-90E9-37817408FC68}" dt="2022-12-02T17:58:59.951" v="8" actId="14100"/>
          <ac:spMkLst>
            <pc:docMk/>
            <pc:sldMk cId="673671676" sldId="1802"/>
            <ac:spMk id="17" creationId="{7B451E63-4E38-42BB-B149-5F3DA2331741}"/>
          </ac:spMkLst>
        </pc:spChg>
        <pc:spChg chg="add mod">
          <ac:chgData name="Voskuilen, Tyler" userId="085ad64c-f270-4565-bdde-71692702e5c6" providerId="ADAL" clId="{8D28F70F-AD58-4305-90E9-37817408FC68}" dt="2022-12-02T17:59:02.460" v="9" actId="1076"/>
          <ac:spMkLst>
            <pc:docMk/>
            <pc:sldMk cId="673671676" sldId="1802"/>
            <ac:spMk id="19" creationId="{81CA6BDA-ABC9-4BAE-AC6A-DBED1EE9685A}"/>
          </ac:spMkLst>
        </pc:spChg>
        <pc:grpChg chg="del">
          <ac:chgData name="Voskuilen, Tyler" userId="085ad64c-f270-4565-bdde-71692702e5c6" providerId="ADAL" clId="{8D28F70F-AD58-4305-90E9-37817408FC68}" dt="2022-12-02T17:58:46.525" v="1" actId="478"/>
          <ac:grpSpMkLst>
            <pc:docMk/>
            <pc:sldMk cId="673671676" sldId="1802"/>
            <ac:grpSpMk id="13" creationId="{86D6BF64-4D88-4C95-BF4C-BE19DF56AE12}"/>
          </ac:grpSpMkLst>
        </pc:grpChg>
        <pc:grpChg chg="del">
          <ac:chgData name="Voskuilen, Tyler" userId="085ad64c-f270-4565-bdde-71692702e5c6" providerId="ADAL" clId="{8D28F70F-AD58-4305-90E9-37817408FC68}" dt="2022-12-02T17:58:49.097" v="2" actId="478"/>
          <ac:grpSpMkLst>
            <pc:docMk/>
            <pc:sldMk cId="673671676" sldId="1802"/>
            <ac:grpSpMk id="16" creationId="{5577268E-71CE-46C5-9F97-38D25D61516A}"/>
          </ac:grpSpMkLst>
        </pc:grpChg>
      </pc:sldChg>
    </pc:docChg>
  </pc:docChgLst>
  <pc:docChgLst>
    <pc:chgData name="Sakievich, Philip" userId="S::psakiev@sandia.gov::2c0dffb9-c093-4397-a93f-4810db8ddc82" providerId="AD" clId="Web-{B2CBC026-46FC-4664-8544-B4861C3FBC0A}"/>
    <pc:docChg chg="modSld">
      <pc:chgData name="Sakievich, Philip" userId="S::psakiev@sandia.gov::2c0dffb9-c093-4397-a93f-4810db8ddc82" providerId="AD" clId="Web-{B2CBC026-46FC-4664-8544-B4861C3FBC0A}" dt="2021-11-04T02:54:08.961" v="11" actId="20577"/>
      <pc:docMkLst>
        <pc:docMk/>
      </pc:docMkLst>
      <pc:sldChg chg="modSp">
        <pc:chgData name="Sakievich, Philip" userId="S::psakiev@sandia.gov::2c0dffb9-c093-4397-a93f-4810db8ddc82" providerId="AD" clId="Web-{B2CBC026-46FC-4664-8544-B4861C3FBC0A}" dt="2021-11-04T02:54:08.961" v="11" actId="20577"/>
        <pc:sldMkLst>
          <pc:docMk/>
          <pc:sldMk cId="3985613321" sldId="1807"/>
        </pc:sldMkLst>
        <pc:spChg chg="mod">
          <ac:chgData name="Sakievich, Philip" userId="S::psakiev@sandia.gov::2c0dffb9-c093-4397-a93f-4810db8ddc82" providerId="AD" clId="Web-{B2CBC026-46FC-4664-8544-B4861C3FBC0A}" dt="2021-11-04T02:54:08.961" v="11" actId="20577"/>
          <ac:spMkLst>
            <pc:docMk/>
            <pc:sldMk cId="3985613321" sldId="1807"/>
            <ac:spMk id="12" creationId="{CF366BCE-3A98-4E80-AF5B-11E3A9DAB8D5}"/>
          </ac:spMkLst>
        </pc:spChg>
      </pc:sldChg>
      <pc:sldChg chg="modSp">
        <pc:chgData name="Sakievich, Philip" userId="S::psakiev@sandia.gov::2c0dffb9-c093-4397-a93f-4810db8ddc82" providerId="AD" clId="Web-{B2CBC026-46FC-4664-8544-B4861C3FBC0A}" dt="2021-11-04T02:23:56.614" v="5" actId="20577"/>
        <pc:sldMkLst>
          <pc:docMk/>
          <pc:sldMk cId="432134741" sldId="1811"/>
        </pc:sldMkLst>
        <pc:spChg chg="mod">
          <ac:chgData name="Sakievich, Philip" userId="S::psakiev@sandia.gov::2c0dffb9-c093-4397-a93f-4810db8ddc82" providerId="AD" clId="Web-{B2CBC026-46FC-4664-8544-B4861C3FBC0A}" dt="2021-11-04T02:23:56.614" v="5" actId="20577"/>
          <ac:spMkLst>
            <pc:docMk/>
            <pc:sldMk cId="432134741" sldId="1811"/>
            <ac:spMk id="13" creationId="{95CD94F3-ED09-492F-9AB9-FCEE1B3CC364}"/>
          </ac:spMkLst>
        </pc:spChg>
      </pc:sldChg>
      <pc:sldChg chg="modSp">
        <pc:chgData name="Sakievich, Philip" userId="S::psakiev@sandia.gov::2c0dffb9-c093-4397-a93f-4810db8ddc82" providerId="AD" clId="Web-{B2CBC026-46FC-4664-8544-B4861C3FBC0A}" dt="2021-11-04T02:48:01.409" v="8" actId="20577"/>
        <pc:sldMkLst>
          <pc:docMk/>
          <pc:sldMk cId="2528204011" sldId="1813"/>
        </pc:sldMkLst>
        <pc:spChg chg="mod">
          <ac:chgData name="Sakievich, Philip" userId="S::psakiev@sandia.gov::2c0dffb9-c093-4397-a93f-4810db8ddc82" providerId="AD" clId="Web-{B2CBC026-46FC-4664-8544-B4861C3FBC0A}" dt="2021-11-04T02:48:01.409" v="8" actId="20577"/>
          <ac:spMkLst>
            <pc:docMk/>
            <pc:sldMk cId="2528204011" sldId="1813"/>
            <ac:spMk id="9" creationId="{254A48B3-C29A-4EC4-9FA8-B109BF755643}"/>
          </ac:spMkLst>
        </pc:spChg>
      </pc:sldChg>
    </pc:docChg>
  </pc:docChgLst>
  <pc:docChgLst>
    <pc:chgData name="Voskuilen, Tyler" userId="S::tvoskui@sandia.gov::085ad64c-f270-4565-bdde-71692702e5c6" providerId="AD" clId="Web-{BC054B08-A527-4BA1-A8E9-564D7B9E7742}"/>
    <pc:docChg chg="addSld modSld sldOrd">
      <pc:chgData name="Voskuilen, Tyler" userId="S::tvoskui@sandia.gov::085ad64c-f270-4565-bdde-71692702e5c6" providerId="AD" clId="Web-{BC054B08-A527-4BA1-A8E9-564D7B9E7742}" dt="2021-10-28T13:36:41.336" v="42" actId="20577"/>
      <pc:docMkLst>
        <pc:docMk/>
      </pc:docMkLst>
      <pc:sldChg chg="modSp">
        <pc:chgData name="Voskuilen, Tyler" userId="S::tvoskui@sandia.gov::085ad64c-f270-4565-bdde-71692702e5c6" providerId="AD" clId="Web-{BC054B08-A527-4BA1-A8E9-564D7B9E7742}" dt="2021-10-28T13:36:41.336" v="42" actId="20577"/>
        <pc:sldMkLst>
          <pc:docMk/>
          <pc:sldMk cId="1560912303" sldId="1801"/>
        </pc:sldMkLst>
        <pc:spChg chg="mod">
          <ac:chgData name="Voskuilen, Tyler" userId="S::tvoskui@sandia.gov::085ad64c-f270-4565-bdde-71692702e5c6" providerId="AD" clId="Web-{BC054B08-A527-4BA1-A8E9-564D7B9E7742}" dt="2021-10-28T13:36:41.336" v="42" actId="20577"/>
          <ac:spMkLst>
            <pc:docMk/>
            <pc:sldMk cId="1560912303" sldId="1801"/>
            <ac:spMk id="3" creationId="{E6BAEDFC-EDD7-4630-B2FB-8420A993EC46}"/>
          </ac:spMkLst>
        </pc:spChg>
      </pc:sldChg>
      <pc:sldChg chg="modSp">
        <pc:chgData name="Voskuilen, Tyler" userId="S::tvoskui@sandia.gov::085ad64c-f270-4565-bdde-71692702e5c6" providerId="AD" clId="Web-{BC054B08-A527-4BA1-A8E9-564D7B9E7742}" dt="2021-10-28T13:33:17.114" v="2" actId="20577"/>
        <pc:sldMkLst>
          <pc:docMk/>
          <pc:sldMk cId="3752240774" sldId="1812"/>
        </pc:sldMkLst>
        <pc:spChg chg="mod">
          <ac:chgData name="Voskuilen, Tyler" userId="S::tvoskui@sandia.gov::085ad64c-f270-4565-bdde-71692702e5c6" providerId="AD" clId="Web-{BC054B08-A527-4BA1-A8E9-564D7B9E7742}" dt="2021-10-28T13:33:17.114" v="2" actId="20577"/>
          <ac:spMkLst>
            <pc:docMk/>
            <pc:sldMk cId="3752240774" sldId="1812"/>
            <ac:spMk id="3" creationId="{5213E80F-73EB-4136-AF7B-CDE3479B27D9}"/>
          </ac:spMkLst>
        </pc:spChg>
      </pc:sldChg>
      <pc:sldChg chg="modSp">
        <pc:chgData name="Voskuilen, Tyler" userId="S::tvoskui@sandia.gov::085ad64c-f270-4565-bdde-71692702e5c6" providerId="AD" clId="Web-{BC054B08-A527-4BA1-A8E9-564D7B9E7742}" dt="2021-10-28T13:35:53.991" v="27" actId="20577"/>
        <pc:sldMkLst>
          <pc:docMk/>
          <pc:sldMk cId="1260904494" sldId="1815"/>
        </pc:sldMkLst>
        <pc:spChg chg="mod">
          <ac:chgData name="Voskuilen, Tyler" userId="S::tvoskui@sandia.gov::085ad64c-f270-4565-bdde-71692702e5c6" providerId="AD" clId="Web-{BC054B08-A527-4BA1-A8E9-564D7B9E7742}" dt="2021-10-28T13:35:53.991" v="27" actId="20577"/>
          <ac:spMkLst>
            <pc:docMk/>
            <pc:sldMk cId="1260904494" sldId="1815"/>
            <ac:spMk id="9" creationId="{94671F12-C6D8-439A-BAC3-777FE1BB9E6D}"/>
          </ac:spMkLst>
        </pc:spChg>
        <pc:spChg chg="mod">
          <ac:chgData name="Voskuilen, Tyler" userId="S::tvoskui@sandia.gov::085ad64c-f270-4565-bdde-71692702e5c6" providerId="AD" clId="Web-{BC054B08-A527-4BA1-A8E9-564D7B9E7742}" dt="2021-10-28T13:35:14.897" v="19" actId="20577"/>
          <ac:spMkLst>
            <pc:docMk/>
            <pc:sldMk cId="1260904494" sldId="1815"/>
            <ac:spMk id="10" creationId="{2B02FCA7-28CF-4F5D-B005-2CB0AAB7E38C}"/>
          </ac:spMkLst>
        </pc:spChg>
      </pc:sldChg>
      <pc:sldChg chg="modSp new ord">
        <pc:chgData name="Voskuilen, Tyler" userId="S::tvoskui@sandia.gov::085ad64c-f270-4565-bdde-71692702e5c6" providerId="AD" clId="Web-{BC054B08-A527-4BA1-A8E9-564D7B9E7742}" dt="2021-10-28T13:36:26.976" v="32"/>
        <pc:sldMkLst>
          <pc:docMk/>
          <pc:sldMk cId="896339028" sldId="1823"/>
        </pc:sldMkLst>
        <pc:spChg chg="mod">
          <ac:chgData name="Voskuilen, Tyler" userId="S::tvoskui@sandia.gov::085ad64c-f270-4565-bdde-71692702e5c6" providerId="AD" clId="Web-{BC054B08-A527-4BA1-A8E9-564D7B9E7742}" dt="2021-10-28T13:36:15.023" v="31" actId="20577"/>
          <ac:spMkLst>
            <pc:docMk/>
            <pc:sldMk cId="896339028" sldId="1823"/>
            <ac:spMk id="2" creationId="{23980B78-5F40-43E6-A5BF-78209ECBC068}"/>
          </ac:spMkLst>
        </pc:spChg>
      </pc:sldChg>
    </pc:docChg>
  </pc:docChgLst>
  <pc:docChgLst>
    <pc:chgData name="Voskuilen, Tyler" userId="S::tvoskui@sandia.gov::085ad64c-f270-4565-bdde-71692702e5c6" providerId="AD" clId="Web-{F78FC474-442B-49BF-ABD4-FACFCA004B5C}"/>
    <pc:docChg chg="modSld">
      <pc:chgData name="Voskuilen, Tyler" userId="S::tvoskui@sandia.gov::085ad64c-f270-4565-bdde-71692702e5c6" providerId="AD" clId="Web-{F78FC474-442B-49BF-ABD4-FACFCA004B5C}" dt="2022-04-10T03:26:46.871" v="11" actId="20577"/>
      <pc:docMkLst>
        <pc:docMk/>
      </pc:docMkLst>
      <pc:sldChg chg="modSp">
        <pc:chgData name="Voskuilen, Tyler" userId="S::tvoskui@sandia.gov::085ad64c-f270-4565-bdde-71692702e5c6" providerId="AD" clId="Web-{F78FC474-442B-49BF-ABD4-FACFCA004B5C}" dt="2022-04-10T03:26:46.871" v="11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F78FC474-442B-49BF-ABD4-FACFCA004B5C}" dt="2022-04-10T03:26:46.871" v="11" actId="20577"/>
          <ac:spMkLst>
            <pc:docMk/>
            <pc:sldMk cId="1719345733" sldId="292"/>
            <ac:spMk id="2" creationId="{C297F8D6-50F0-2D4B-A671-468C43BED2F4}"/>
          </ac:spMkLst>
        </pc:spChg>
        <pc:spChg chg="mod">
          <ac:chgData name="Voskuilen, Tyler" userId="S::tvoskui@sandia.gov::085ad64c-f270-4565-bdde-71692702e5c6" providerId="AD" clId="Web-{F78FC474-442B-49BF-ABD4-FACFCA004B5C}" dt="2022-04-10T03:26:40.309" v="4" actId="20577"/>
          <ac:spMkLst>
            <pc:docMk/>
            <pc:sldMk cId="1719345733" sldId="292"/>
            <ac:spMk id="3" creationId="{AA416BF5-66DE-6E4C-B151-6CD5E81EE6CF}"/>
          </ac:spMkLst>
        </pc:spChg>
      </pc:sldChg>
    </pc:docChg>
  </pc:docChgLst>
  <pc:docChgLst>
    <pc:chgData name="Matula, Neil" userId="S::nmatula@sandia.gov::3a5120fe-ad8e-41fc-bd2f-8e5d592120f4" providerId="AD" clId="Web-{6DC69070-0F7A-4075-A145-A730A8F5F818}"/>
    <pc:docChg chg="modSld">
      <pc:chgData name="Matula, Neil" userId="S::nmatula@sandia.gov::3a5120fe-ad8e-41fc-bd2f-8e5d592120f4" providerId="AD" clId="Web-{6DC69070-0F7A-4075-A145-A730A8F5F818}" dt="2021-11-03T15:14:18.919" v="15" actId="20577"/>
      <pc:docMkLst>
        <pc:docMk/>
      </pc:docMkLst>
      <pc:sldChg chg="modSp">
        <pc:chgData name="Matula, Neil" userId="S::nmatula@sandia.gov::3a5120fe-ad8e-41fc-bd2f-8e5d592120f4" providerId="AD" clId="Web-{6DC69070-0F7A-4075-A145-A730A8F5F818}" dt="2021-11-03T15:14:18.919" v="15" actId="20577"/>
        <pc:sldMkLst>
          <pc:docMk/>
          <pc:sldMk cId="606467531" sldId="1821"/>
        </pc:sldMkLst>
        <pc:spChg chg="mod">
          <ac:chgData name="Matula, Neil" userId="S::nmatula@sandia.gov::3a5120fe-ad8e-41fc-bd2f-8e5d592120f4" providerId="AD" clId="Web-{6DC69070-0F7A-4075-A145-A730A8F5F818}" dt="2021-11-03T15:14:18.919" v="15" actId="20577"/>
          <ac:spMkLst>
            <pc:docMk/>
            <pc:sldMk cId="606467531" sldId="1821"/>
            <ac:spMk id="3" creationId="{BB4D8025-5633-4451-B816-EFA9747CB560}"/>
          </ac:spMkLst>
        </pc:spChg>
      </pc:sldChg>
    </pc:docChg>
  </pc:docChgLst>
  <pc:docChgLst>
    <pc:chgData name="Tyler" userId="085ad64c-f270-4565-bdde-71692702e5c6" providerId="ADAL" clId="{070B2084-2417-4EF8-918E-8200A7D88361}"/>
    <pc:docChg chg="undo custSel addSld modSld sldOrd">
      <pc:chgData name="Tyler" userId="085ad64c-f270-4565-bdde-71692702e5c6" providerId="ADAL" clId="{070B2084-2417-4EF8-918E-8200A7D88361}" dt="2021-11-04T16:06:54.162" v="3707" actId="27636"/>
      <pc:docMkLst>
        <pc:docMk/>
      </pc:docMkLst>
      <pc:sldChg chg="modSp mod">
        <pc:chgData name="Tyler" userId="085ad64c-f270-4565-bdde-71692702e5c6" providerId="ADAL" clId="{070B2084-2417-4EF8-918E-8200A7D88361}" dt="2021-11-04T16:06:54.162" v="3707" actId="27636"/>
        <pc:sldMkLst>
          <pc:docMk/>
          <pc:sldMk cId="1719345733" sldId="292"/>
        </pc:sldMkLst>
        <pc:spChg chg="mod">
          <ac:chgData name="Tyler" userId="085ad64c-f270-4565-bdde-71692702e5c6" providerId="ADAL" clId="{070B2084-2417-4EF8-918E-8200A7D88361}" dt="2021-11-04T16:06:54.162" v="3707" actId="27636"/>
          <ac:spMkLst>
            <pc:docMk/>
            <pc:sldMk cId="1719345733" sldId="292"/>
            <ac:spMk id="2" creationId="{C297F8D6-50F0-2D4B-A671-468C43BED2F4}"/>
          </ac:spMkLst>
        </pc:spChg>
      </pc:sldChg>
      <pc:sldChg chg="addSp modSp mod">
        <pc:chgData name="Tyler" userId="085ad64c-f270-4565-bdde-71692702e5c6" providerId="ADAL" clId="{070B2084-2417-4EF8-918E-8200A7D88361}" dt="2021-10-29T15:06:45.342" v="3428" actId="1076"/>
        <pc:sldMkLst>
          <pc:docMk/>
          <pc:sldMk cId="673671676" sldId="1802"/>
        </pc:sldMkLst>
        <pc:spChg chg="mod">
          <ac:chgData name="Tyler" userId="085ad64c-f270-4565-bdde-71692702e5c6" providerId="ADAL" clId="{070B2084-2417-4EF8-918E-8200A7D88361}" dt="2021-10-28T15:22:30.632" v="1489"/>
          <ac:spMkLst>
            <pc:docMk/>
            <pc:sldMk cId="673671676" sldId="1802"/>
            <ac:spMk id="3" creationId="{E98B6FF2-6277-41AF-82C4-745B97B56ABD}"/>
          </ac:spMkLst>
        </pc:spChg>
        <pc:spChg chg="mod">
          <ac:chgData name="Tyler" userId="085ad64c-f270-4565-bdde-71692702e5c6" providerId="ADAL" clId="{070B2084-2417-4EF8-918E-8200A7D88361}" dt="2021-10-29T15:06:24.288" v="3384" actId="1076"/>
          <ac:spMkLst>
            <pc:docMk/>
            <pc:sldMk cId="673671676" sldId="1802"/>
            <ac:spMk id="11" creationId="{2585DD27-3D42-49F0-B525-7B1593158BAC}"/>
          </ac:spMkLst>
        </pc:spChg>
        <pc:spChg chg="add mod">
          <ac:chgData name="Tyler" userId="085ad64c-f270-4565-bdde-71692702e5c6" providerId="ADAL" clId="{070B2084-2417-4EF8-918E-8200A7D88361}" dt="2021-10-29T15:06:45.342" v="3428" actId="1076"/>
          <ac:spMkLst>
            <pc:docMk/>
            <pc:sldMk cId="673671676" sldId="1802"/>
            <ac:spMk id="12" creationId="{60C87CB9-F7CB-4C8D-B612-444221DD9E01}"/>
          </ac:spMkLst>
        </pc:spChg>
        <pc:picChg chg="mod modCrop">
          <ac:chgData name="Tyler" userId="085ad64c-f270-4565-bdde-71692702e5c6" providerId="ADAL" clId="{070B2084-2417-4EF8-918E-8200A7D88361}" dt="2021-10-28T13:49:54.058" v="0" actId="732"/>
          <ac:picMkLst>
            <pc:docMk/>
            <pc:sldMk cId="673671676" sldId="1802"/>
            <ac:picMk id="8" creationId="{BD11DD64-4C69-4AF5-B1CA-9ECC9395E6B4}"/>
          </ac:picMkLst>
        </pc:picChg>
      </pc:sldChg>
      <pc:sldChg chg="addSp modSp mod">
        <pc:chgData name="Tyler" userId="085ad64c-f270-4565-bdde-71692702e5c6" providerId="ADAL" clId="{070B2084-2417-4EF8-918E-8200A7D88361}" dt="2021-11-04T14:17:26.631" v="3667"/>
        <pc:sldMkLst>
          <pc:docMk/>
          <pc:sldMk cId="1891890087" sldId="1803"/>
        </pc:sldMkLst>
        <pc:spChg chg="mod">
          <ac:chgData name="Tyler" userId="085ad64c-f270-4565-bdde-71692702e5c6" providerId="ADAL" clId="{070B2084-2417-4EF8-918E-8200A7D88361}" dt="2021-10-28T13:50:19.875" v="11" actId="20577"/>
          <ac:spMkLst>
            <pc:docMk/>
            <pc:sldMk cId="1891890087" sldId="1803"/>
            <ac:spMk id="3" creationId="{2C2BD566-C7B6-4F2F-997A-8F13A5F40F05}"/>
          </ac:spMkLst>
        </pc:spChg>
        <pc:picChg chg="add">
          <ac:chgData name="Tyler" userId="085ad64c-f270-4565-bdde-71692702e5c6" providerId="ADAL" clId="{070B2084-2417-4EF8-918E-8200A7D88361}" dt="2021-11-04T14:17:26.631" v="3667"/>
          <ac:picMkLst>
            <pc:docMk/>
            <pc:sldMk cId="1891890087" sldId="1803"/>
            <ac:picMk id="16" creationId="{ABD28297-F8B1-4643-B8C6-EC85FAD26ED8}"/>
          </ac:picMkLst>
        </pc:picChg>
      </pc:sldChg>
      <pc:sldChg chg="addSp modSp mod">
        <pc:chgData name="Tyler" userId="085ad64c-f270-4565-bdde-71692702e5c6" providerId="ADAL" clId="{070B2084-2417-4EF8-918E-8200A7D88361}" dt="2021-10-29T15:14:47.414" v="3567" actId="20577"/>
        <pc:sldMkLst>
          <pc:docMk/>
          <pc:sldMk cId="4193372948" sldId="1805"/>
        </pc:sldMkLst>
        <pc:spChg chg="mod">
          <ac:chgData name="Tyler" userId="085ad64c-f270-4565-bdde-71692702e5c6" providerId="ADAL" clId="{070B2084-2417-4EF8-918E-8200A7D88361}" dt="2021-10-29T15:14:47.414" v="3567" actId="20577"/>
          <ac:spMkLst>
            <pc:docMk/>
            <pc:sldMk cId="4193372948" sldId="1805"/>
            <ac:spMk id="3" creationId="{F03179C7-DBC4-418D-ABB2-BF5567C814DF}"/>
          </ac:spMkLst>
        </pc:spChg>
        <pc:spChg chg="add mod">
          <ac:chgData name="Tyler" userId="085ad64c-f270-4565-bdde-71692702e5c6" providerId="ADAL" clId="{070B2084-2417-4EF8-918E-8200A7D88361}" dt="2021-10-29T15:06:03.703" v="3383" actId="14100"/>
          <ac:spMkLst>
            <pc:docMk/>
            <pc:sldMk cId="4193372948" sldId="1805"/>
            <ac:spMk id="28" creationId="{6B0BED91-1BE4-4BCA-B75E-E14273341F1E}"/>
          </ac:spMkLst>
        </pc:spChg>
        <pc:grpChg chg="mod">
          <ac:chgData name="Tyler" userId="085ad64c-f270-4565-bdde-71692702e5c6" providerId="ADAL" clId="{070B2084-2417-4EF8-918E-8200A7D88361}" dt="2021-10-28T16:30:38.934" v="1568" actId="14100"/>
          <ac:grpSpMkLst>
            <pc:docMk/>
            <pc:sldMk cId="4193372948" sldId="1805"/>
            <ac:grpSpMk id="17" creationId="{1DC82CDE-DCED-40B2-866A-1CE78A860EDB}"/>
          </ac:grpSpMkLst>
        </pc:grpChg>
      </pc:sldChg>
      <pc:sldChg chg="modSp mod">
        <pc:chgData name="Tyler" userId="085ad64c-f270-4565-bdde-71692702e5c6" providerId="ADAL" clId="{070B2084-2417-4EF8-918E-8200A7D88361}" dt="2021-10-28T13:52:24.505" v="117" actId="14100"/>
        <pc:sldMkLst>
          <pc:docMk/>
          <pc:sldMk cId="2857016063" sldId="1806"/>
        </pc:sldMkLst>
        <pc:spChg chg="mod">
          <ac:chgData name="Tyler" userId="085ad64c-f270-4565-bdde-71692702e5c6" providerId="ADAL" clId="{070B2084-2417-4EF8-918E-8200A7D88361}" dt="2021-10-28T13:52:24.505" v="117" actId="14100"/>
          <ac:spMkLst>
            <pc:docMk/>
            <pc:sldMk cId="2857016063" sldId="1806"/>
            <ac:spMk id="6" creationId="{5AA0F86D-5CD9-41EE-850B-60F710652209}"/>
          </ac:spMkLst>
        </pc:spChg>
      </pc:sldChg>
      <pc:sldChg chg="modSp mod">
        <pc:chgData name="Tyler" userId="085ad64c-f270-4565-bdde-71692702e5c6" providerId="ADAL" clId="{070B2084-2417-4EF8-918E-8200A7D88361}" dt="2021-10-29T15:15:39.059" v="3596" actId="27636"/>
        <pc:sldMkLst>
          <pc:docMk/>
          <pc:sldMk cId="2044330419" sldId="1809"/>
        </pc:sldMkLst>
        <pc:spChg chg="mod">
          <ac:chgData name="Tyler" userId="085ad64c-f270-4565-bdde-71692702e5c6" providerId="ADAL" clId="{070B2084-2417-4EF8-918E-8200A7D88361}" dt="2021-10-29T15:15:39.059" v="3596" actId="27636"/>
          <ac:spMkLst>
            <pc:docMk/>
            <pc:sldMk cId="2044330419" sldId="1809"/>
            <ac:spMk id="3" creationId="{92234F72-A284-40A0-AC01-946E6C34081A}"/>
          </ac:spMkLst>
        </pc:spChg>
      </pc:sldChg>
      <pc:sldChg chg="modSp mod">
        <pc:chgData name="Tyler" userId="085ad64c-f270-4565-bdde-71692702e5c6" providerId="ADAL" clId="{070B2084-2417-4EF8-918E-8200A7D88361}" dt="2021-10-28T14:34:08.032" v="815" actId="14100"/>
        <pc:sldMkLst>
          <pc:docMk/>
          <pc:sldMk cId="432134741" sldId="1811"/>
        </pc:sldMkLst>
        <pc:spChg chg="mod">
          <ac:chgData name="Tyler" userId="085ad64c-f270-4565-bdde-71692702e5c6" providerId="ADAL" clId="{070B2084-2417-4EF8-918E-8200A7D88361}" dt="2021-10-28T14:34:08.032" v="815" actId="14100"/>
          <ac:spMkLst>
            <pc:docMk/>
            <pc:sldMk cId="432134741" sldId="1811"/>
            <ac:spMk id="3" creationId="{84D8658A-6FCF-499A-8FC7-3B0B2B713822}"/>
          </ac:spMkLst>
        </pc:spChg>
        <pc:spChg chg="mod">
          <ac:chgData name="Tyler" userId="085ad64c-f270-4565-bdde-71692702e5c6" providerId="ADAL" clId="{070B2084-2417-4EF8-918E-8200A7D88361}" dt="2021-10-28T13:53:46.975" v="200" actId="20577"/>
          <ac:spMkLst>
            <pc:docMk/>
            <pc:sldMk cId="432134741" sldId="1811"/>
            <ac:spMk id="9" creationId="{2375425B-30AE-450A-B3D7-3BAEDCAFEC49}"/>
          </ac:spMkLst>
        </pc:spChg>
      </pc:sldChg>
      <pc:sldChg chg="addSp modSp mod">
        <pc:chgData name="Tyler" userId="085ad64c-f270-4565-bdde-71692702e5c6" providerId="ADAL" clId="{070B2084-2417-4EF8-918E-8200A7D88361}" dt="2021-10-29T15:12:34.480" v="3534" actId="20577"/>
        <pc:sldMkLst>
          <pc:docMk/>
          <pc:sldMk cId="3752240774" sldId="1812"/>
        </pc:sldMkLst>
        <pc:spChg chg="add mod">
          <ac:chgData name="Tyler" userId="085ad64c-f270-4565-bdde-71692702e5c6" providerId="ADAL" clId="{070B2084-2417-4EF8-918E-8200A7D88361}" dt="2021-10-28T14:28:00.727" v="644" actId="20577"/>
          <ac:spMkLst>
            <pc:docMk/>
            <pc:sldMk cId="3752240774" sldId="1812"/>
            <ac:spMk id="5" creationId="{0312DED5-9ACA-471C-8DC2-1ADB221DEE67}"/>
          </ac:spMkLst>
        </pc:spChg>
        <pc:spChg chg="mod">
          <ac:chgData name="Tyler" userId="085ad64c-f270-4565-bdde-71692702e5c6" providerId="ADAL" clId="{070B2084-2417-4EF8-918E-8200A7D88361}" dt="2021-10-29T15:12:34.480" v="3534" actId="20577"/>
          <ac:spMkLst>
            <pc:docMk/>
            <pc:sldMk cId="3752240774" sldId="1812"/>
            <ac:spMk id="25" creationId="{EDBE8A39-8F8F-4B52-8389-EAACB48276DE}"/>
          </ac:spMkLst>
        </pc:spChg>
      </pc:sldChg>
      <pc:sldChg chg="addSp delSp modSp mod">
        <pc:chgData name="Tyler" userId="085ad64c-f270-4565-bdde-71692702e5c6" providerId="ADAL" clId="{070B2084-2417-4EF8-918E-8200A7D88361}" dt="2021-10-28T15:22:52.132" v="1492"/>
        <pc:sldMkLst>
          <pc:docMk/>
          <pc:sldMk cId="4064675999" sldId="1814"/>
        </pc:sldMkLst>
        <pc:spChg chg="mod">
          <ac:chgData name="Tyler" userId="085ad64c-f270-4565-bdde-71692702e5c6" providerId="ADAL" clId="{070B2084-2417-4EF8-918E-8200A7D88361}" dt="2021-10-28T15:22:52.132" v="1492"/>
          <ac:spMkLst>
            <pc:docMk/>
            <pc:sldMk cId="4064675999" sldId="1814"/>
            <ac:spMk id="3" creationId="{07B97470-8512-49BD-B748-A19014C83D09}"/>
          </ac:spMkLst>
        </pc:spChg>
        <pc:spChg chg="mod topLvl">
          <ac:chgData name="Tyler" userId="085ad64c-f270-4565-bdde-71692702e5c6" providerId="ADAL" clId="{070B2084-2417-4EF8-918E-8200A7D88361}" dt="2021-10-28T14:30:47.751" v="673" actId="1076"/>
          <ac:spMkLst>
            <pc:docMk/>
            <pc:sldMk cId="4064675999" sldId="1814"/>
            <ac:spMk id="5" creationId="{530F6074-504E-40CF-ABAC-71B25DFB9145}"/>
          </ac:spMkLst>
        </pc:spChg>
        <pc:spChg chg="add del mod topLvl">
          <ac:chgData name="Tyler" userId="085ad64c-f270-4565-bdde-71692702e5c6" providerId="ADAL" clId="{070B2084-2417-4EF8-918E-8200A7D88361}" dt="2021-10-28T14:30:43.314" v="671" actId="478"/>
          <ac:spMkLst>
            <pc:docMk/>
            <pc:sldMk cId="4064675999" sldId="1814"/>
            <ac:spMk id="6" creationId="{415AC8CF-A46D-47C2-9E02-E5E2684DF481}"/>
          </ac:spMkLst>
        </pc:spChg>
        <pc:spChg chg="add del mod topLvl">
          <ac:chgData name="Tyler" userId="085ad64c-f270-4565-bdde-71692702e5c6" providerId="ADAL" clId="{070B2084-2417-4EF8-918E-8200A7D88361}" dt="2021-10-28T14:30:44.761" v="672" actId="478"/>
          <ac:spMkLst>
            <pc:docMk/>
            <pc:sldMk cId="4064675999" sldId="1814"/>
            <ac:spMk id="7" creationId="{FDD53DD4-5D72-4E4B-B5F7-6F9BFE347498}"/>
          </ac:spMkLst>
        </pc:spChg>
        <pc:grpChg chg="add del mod">
          <ac:chgData name="Tyler" userId="085ad64c-f270-4565-bdde-71692702e5c6" providerId="ADAL" clId="{070B2084-2417-4EF8-918E-8200A7D88361}" dt="2021-10-28T14:30:41.604" v="670" actId="165"/>
          <ac:grpSpMkLst>
            <pc:docMk/>
            <pc:sldMk cId="4064675999" sldId="1814"/>
            <ac:grpSpMk id="8" creationId="{B1807D65-8BCF-43C2-8EC4-51D649CFA457}"/>
          </ac:grpSpMkLst>
        </pc:grpChg>
      </pc:sldChg>
      <pc:sldChg chg="modSp mod">
        <pc:chgData name="Tyler" userId="085ad64c-f270-4565-bdde-71692702e5c6" providerId="ADAL" clId="{070B2084-2417-4EF8-918E-8200A7D88361}" dt="2021-10-29T15:33:30.557" v="3662" actId="20577"/>
        <pc:sldMkLst>
          <pc:docMk/>
          <pc:sldMk cId="1260904494" sldId="1815"/>
        </pc:sldMkLst>
        <pc:spChg chg="mod">
          <ac:chgData name="Tyler" userId="085ad64c-f270-4565-bdde-71692702e5c6" providerId="ADAL" clId="{070B2084-2417-4EF8-918E-8200A7D88361}" dt="2021-10-29T15:32:59.835" v="3648" actId="20577"/>
          <ac:spMkLst>
            <pc:docMk/>
            <pc:sldMk cId="1260904494" sldId="1815"/>
            <ac:spMk id="9" creationId="{94671F12-C6D8-439A-BAC3-777FE1BB9E6D}"/>
          </ac:spMkLst>
        </pc:spChg>
        <pc:spChg chg="mod">
          <ac:chgData name="Tyler" userId="085ad64c-f270-4565-bdde-71692702e5c6" providerId="ADAL" clId="{070B2084-2417-4EF8-918E-8200A7D88361}" dt="2021-10-29T15:33:30.557" v="3662" actId="20577"/>
          <ac:spMkLst>
            <pc:docMk/>
            <pc:sldMk cId="1260904494" sldId="1815"/>
            <ac:spMk id="10" creationId="{2B02FCA7-28CF-4F5D-B005-2CB0AAB7E38C}"/>
          </ac:spMkLst>
        </pc:spChg>
      </pc:sldChg>
      <pc:sldChg chg="addSp delSp modSp mod">
        <pc:chgData name="Tyler" userId="085ad64c-f270-4565-bdde-71692702e5c6" providerId="ADAL" clId="{070B2084-2417-4EF8-918E-8200A7D88361}" dt="2021-10-28T17:05:09.695" v="2141" actId="113"/>
        <pc:sldMkLst>
          <pc:docMk/>
          <pc:sldMk cId="817518462" sldId="1816"/>
        </pc:sldMkLst>
        <pc:spChg chg="mod">
          <ac:chgData name="Tyler" userId="085ad64c-f270-4565-bdde-71692702e5c6" providerId="ADAL" clId="{070B2084-2417-4EF8-918E-8200A7D88361}" dt="2021-10-28T16:49:38.428" v="1690" actId="20577"/>
          <ac:spMkLst>
            <pc:docMk/>
            <pc:sldMk cId="817518462" sldId="1816"/>
            <ac:spMk id="3" creationId="{380607BA-E686-4119-80DC-103D19BD8CBD}"/>
          </ac:spMkLst>
        </pc:spChg>
        <pc:spChg chg="add mod">
          <ac:chgData name="Tyler" userId="085ad64c-f270-4565-bdde-71692702e5c6" providerId="ADAL" clId="{070B2084-2417-4EF8-918E-8200A7D88361}" dt="2021-10-28T16:52:19.100" v="1800" actId="1076"/>
          <ac:spMkLst>
            <pc:docMk/>
            <pc:sldMk cId="817518462" sldId="1816"/>
            <ac:spMk id="5" creationId="{79AF4BB6-678B-4C1D-9946-ABD4EE181C35}"/>
          </ac:spMkLst>
        </pc:spChg>
        <pc:spChg chg="add mod">
          <ac:chgData name="Tyler" userId="085ad64c-f270-4565-bdde-71692702e5c6" providerId="ADAL" clId="{070B2084-2417-4EF8-918E-8200A7D88361}" dt="2021-10-28T16:52:07.989" v="1797" actId="164"/>
          <ac:spMkLst>
            <pc:docMk/>
            <pc:sldMk cId="817518462" sldId="1816"/>
            <ac:spMk id="7" creationId="{4AA62687-255C-420C-8BA2-45E3BBA6CF8D}"/>
          </ac:spMkLst>
        </pc:spChg>
        <pc:spChg chg="add mod">
          <ac:chgData name="Tyler" userId="085ad64c-f270-4565-bdde-71692702e5c6" providerId="ADAL" clId="{070B2084-2417-4EF8-918E-8200A7D88361}" dt="2021-10-28T16:52:07.989" v="1797" actId="164"/>
          <ac:spMkLst>
            <pc:docMk/>
            <pc:sldMk cId="817518462" sldId="1816"/>
            <ac:spMk id="8" creationId="{747EF4BE-169B-4B67-ABF8-17553941E6B7}"/>
          </ac:spMkLst>
        </pc:spChg>
        <pc:spChg chg="add mod">
          <ac:chgData name="Tyler" userId="085ad64c-f270-4565-bdde-71692702e5c6" providerId="ADAL" clId="{070B2084-2417-4EF8-918E-8200A7D88361}" dt="2021-10-28T16:52:00.085" v="1796" actId="14100"/>
          <ac:spMkLst>
            <pc:docMk/>
            <pc:sldMk cId="817518462" sldId="1816"/>
            <ac:spMk id="9" creationId="{68194CA2-FE4E-4F21-A725-05568E386F11}"/>
          </ac:spMkLst>
        </pc:spChg>
        <pc:spChg chg="add mod topLvl">
          <ac:chgData name="Tyler" userId="085ad64c-f270-4565-bdde-71692702e5c6" providerId="ADAL" clId="{070B2084-2417-4EF8-918E-8200A7D88361}" dt="2021-10-28T17:00:50.064" v="1913" actId="165"/>
          <ac:spMkLst>
            <pc:docMk/>
            <pc:sldMk cId="817518462" sldId="1816"/>
            <ac:spMk id="13" creationId="{BE5C3257-E44C-467A-AB4F-841DD94C6B2E}"/>
          </ac:spMkLst>
        </pc:spChg>
        <pc:spChg chg="add mod topLvl">
          <ac:chgData name="Tyler" userId="085ad64c-f270-4565-bdde-71692702e5c6" providerId="ADAL" clId="{070B2084-2417-4EF8-918E-8200A7D88361}" dt="2021-10-28T17:00:50.064" v="1913" actId="165"/>
          <ac:spMkLst>
            <pc:docMk/>
            <pc:sldMk cId="817518462" sldId="1816"/>
            <ac:spMk id="14" creationId="{61A6003C-1B58-4270-8D0E-3EC2DA0F970E}"/>
          </ac:spMkLst>
        </pc:spChg>
        <pc:spChg chg="add mod">
          <ac:chgData name="Tyler" userId="085ad64c-f270-4565-bdde-71692702e5c6" providerId="ADAL" clId="{070B2084-2417-4EF8-918E-8200A7D88361}" dt="2021-10-28T17:02:24.035" v="1950" actId="20577"/>
          <ac:spMkLst>
            <pc:docMk/>
            <pc:sldMk cId="817518462" sldId="1816"/>
            <ac:spMk id="16" creationId="{688D91BD-0F58-438F-82E3-7F2B47CFEFEF}"/>
          </ac:spMkLst>
        </pc:spChg>
        <pc:spChg chg="add mod">
          <ac:chgData name="Tyler" userId="085ad64c-f270-4565-bdde-71692702e5c6" providerId="ADAL" clId="{070B2084-2417-4EF8-918E-8200A7D88361}" dt="2021-10-28T17:01:31.530" v="1919" actId="1076"/>
          <ac:spMkLst>
            <pc:docMk/>
            <pc:sldMk cId="817518462" sldId="1816"/>
            <ac:spMk id="21" creationId="{071E3DC2-714F-426D-8066-503D0BDB39B3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2" creationId="{5BCF9704-C627-48C6-A795-96C90D74E865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3" creationId="{A36A69E0-5A07-46D4-BD0F-2BF21A0FA05D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4" creationId="{5C059974-ACC4-4C54-A8C1-D5FAF12770DA}"/>
          </ac:spMkLst>
        </pc:spChg>
        <pc:spChg chg="add mod">
          <ac:chgData name="Tyler" userId="085ad64c-f270-4565-bdde-71692702e5c6" providerId="ADAL" clId="{070B2084-2417-4EF8-918E-8200A7D88361}" dt="2021-10-28T17:04:44.355" v="2134" actId="14100"/>
          <ac:spMkLst>
            <pc:docMk/>
            <pc:sldMk cId="817518462" sldId="1816"/>
            <ac:spMk id="25" creationId="{6390DF6F-58DC-440E-A424-586B994E5B0F}"/>
          </ac:spMkLst>
        </pc:spChg>
        <pc:spChg chg="add mod">
          <ac:chgData name="Tyler" userId="085ad64c-f270-4565-bdde-71692702e5c6" providerId="ADAL" clId="{070B2084-2417-4EF8-918E-8200A7D88361}" dt="2021-10-28T17:04:54.524" v="2136" actId="1076"/>
          <ac:spMkLst>
            <pc:docMk/>
            <pc:sldMk cId="817518462" sldId="1816"/>
            <ac:spMk id="26" creationId="{3270EBAB-BF17-4103-9C08-1216179E2ECD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7" creationId="{3E18DC44-1042-4764-9E4F-A0AB6E77D3A5}"/>
          </ac:spMkLst>
        </pc:spChg>
        <pc:grpChg chg="add mod">
          <ac:chgData name="Tyler" userId="085ad64c-f270-4565-bdde-71692702e5c6" providerId="ADAL" clId="{070B2084-2417-4EF8-918E-8200A7D88361}" dt="2021-10-28T16:52:10.221" v="1798" actId="1076"/>
          <ac:grpSpMkLst>
            <pc:docMk/>
            <pc:sldMk cId="817518462" sldId="1816"/>
            <ac:grpSpMk id="10" creationId="{331F3FEB-DAAF-4F22-B18B-4331EA741672}"/>
          </ac:grpSpMkLst>
        </pc:grpChg>
        <pc:grpChg chg="add del mod">
          <ac:chgData name="Tyler" userId="085ad64c-f270-4565-bdde-71692702e5c6" providerId="ADAL" clId="{070B2084-2417-4EF8-918E-8200A7D88361}" dt="2021-10-28T17:00:50.064" v="1913" actId="165"/>
          <ac:grpSpMkLst>
            <pc:docMk/>
            <pc:sldMk cId="817518462" sldId="1816"/>
            <ac:grpSpMk id="15" creationId="{22E37C1E-F8A9-4506-B2EE-33BDAD4E09D9}"/>
          </ac:grpSpMkLst>
        </pc:grpChg>
        <pc:picChg chg="add mod modCrop">
          <ac:chgData name="Tyler" userId="085ad64c-f270-4565-bdde-71692702e5c6" providerId="ADAL" clId="{070B2084-2417-4EF8-918E-8200A7D88361}" dt="2021-10-28T16:52:07.989" v="1797" actId="164"/>
          <ac:picMkLst>
            <pc:docMk/>
            <pc:sldMk cId="817518462" sldId="1816"/>
            <ac:picMk id="6" creationId="{0D462B2E-8B81-44E5-8D44-89CE201E66D1}"/>
          </ac:picMkLst>
        </pc:picChg>
        <pc:picChg chg="add mod topLvl modCrop">
          <ac:chgData name="Tyler" userId="085ad64c-f270-4565-bdde-71692702e5c6" providerId="ADAL" clId="{070B2084-2417-4EF8-918E-8200A7D88361}" dt="2021-10-28T17:01:52.009" v="1933" actId="1076"/>
          <ac:picMkLst>
            <pc:docMk/>
            <pc:sldMk cId="817518462" sldId="1816"/>
            <ac:picMk id="11" creationId="{BCF2C5B2-58A4-44FF-A3BA-95092C1D10AD}"/>
          </ac:picMkLst>
        </pc:picChg>
        <pc:picChg chg="add mod modCrop">
          <ac:chgData name="Tyler" userId="085ad64c-f270-4565-bdde-71692702e5c6" providerId="ADAL" clId="{070B2084-2417-4EF8-918E-8200A7D88361}" dt="2021-10-28T17:01:11.369" v="1917" actId="1076"/>
          <ac:picMkLst>
            <pc:docMk/>
            <pc:sldMk cId="817518462" sldId="1816"/>
            <ac:picMk id="12" creationId="{B207BA9C-BF54-4AA0-A0FE-01DC295DDCC7}"/>
          </ac:picMkLst>
        </pc:picChg>
        <pc:cxnChg chg="add mod">
          <ac:chgData name="Tyler" userId="085ad64c-f270-4565-bdde-71692702e5c6" providerId="ADAL" clId="{070B2084-2417-4EF8-918E-8200A7D88361}" dt="2021-10-28T17:00:38.970" v="1909" actId="13822"/>
          <ac:cxnSpMkLst>
            <pc:docMk/>
            <pc:sldMk cId="817518462" sldId="1816"/>
            <ac:cxnSpMk id="18" creationId="{6BD90082-D544-4307-AF1A-156D95C48B8D}"/>
          </ac:cxnSpMkLst>
        </pc:cxnChg>
        <pc:cxnChg chg="add mod">
          <ac:chgData name="Tyler" userId="085ad64c-f270-4565-bdde-71692702e5c6" providerId="ADAL" clId="{070B2084-2417-4EF8-918E-8200A7D88361}" dt="2021-10-28T17:00:44.264" v="1912" actId="14100"/>
          <ac:cxnSpMkLst>
            <pc:docMk/>
            <pc:sldMk cId="817518462" sldId="1816"/>
            <ac:cxnSpMk id="19" creationId="{9FD2889D-B177-4F2F-8F42-56EA97D105C0}"/>
          </ac:cxnSpMkLst>
        </pc:cxnChg>
      </pc:sldChg>
      <pc:sldChg chg="addSp delSp modSp mod ord">
        <pc:chgData name="Tyler" userId="085ad64c-f270-4565-bdde-71692702e5c6" providerId="ADAL" clId="{070B2084-2417-4EF8-918E-8200A7D88361}" dt="2021-10-28T15:53:20.447" v="1506" actId="13822"/>
        <pc:sldMkLst>
          <pc:docMk/>
          <pc:sldMk cId="2390410246" sldId="1818"/>
        </pc:sldMkLst>
        <pc:spChg chg="mod">
          <ac:chgData name="Tyler" userId="085ad64c-f270-4565-bdde-71692702e5c6" providerId="ADAL" clId="{070B2084-2417-4EF8-918E-8200A7D88361}" dt="2021-10-28T15:52:50.453" v="1503" actId="20577"/>
          <ac:spMkLst>
            <pc:docMk/>
            <pc:sldMk cId="2390410246" sldId="1818"/>
            <ac:spMk id="3" creationId="{48BE04A4-AA03-4964-84D1-554DFF325EC3}"/>
          </ac:spMkLst>
        </pc:spChg>
        <pc:spChg chg="add mod">
          <ac:chgData name="Tyler" userId="085ad64c-f270-4565-bdde-71692702e5c6" providerId="ADAL" clId="{070B2084-2417-4EF8-918E-8200A7D88361}" dt="2021-10-28T14:41:26.496" v="1009" actId="1076"/>
          <ac:spMkLst>
            <pc:docMk/>
            <pc:sldMk cId="2390410246" sldId="1818"/>
            <ac:spMk id="5" creationId="{6FDB0FDA-AF3A-4C44-B873-1B1508B0B90E}"/>
          </ac:spMkLst>
        </pc:spChg>
        <pc:spChg chg="add mod">
          <ac:chgData name="Tyler" userId="085ad64c-f270-4565-bdde-71692702e5c6" providerId="ADAL" clId="{070B2084-2417-4EF8-918E-8200A7D88361}" dt="2021-10-28T14:41:26.496" v="1009" actId="1076"/>
          <ac:spMkLst>
            <pc:docMk/>
            <pc:sldMk cId="2390410246" sldId="1818"/>
            <ac:spMk id="6" creationId="{9960FDDC-0937-497B-8200-22CB53CB2212}"/>
          </ac:spMkLst>
        </pc:spChg>
        <pc:spChg chg="add del mod">
          <ac:chgData name="Tyler" userId="085ad64c-f270-4565-bdde-71692702e5c6" providerId="ADAL" clId="{070B2084-2417-4EF8-918E-8200A7D88361}" dt="2021-10-28T14:43:05.046" v="1032" actId="478"/>
          <ac:spMkLst>
            <pc:docMk/>
            <pc:sldMk cId="2390410246" sldId="1818"/>
            <ac:spMk id="7" creationId="{1D8691D1-3A05-4297-A3F2-13961C543B2B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8" creationId="{B0F1E4F5-5081-46FB-BEB8-5AB1804A2B1D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11" creationId="{ECFB2755-15EF-42C7-B511-042440F32F1C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12" creationId="{3B3BA8CA-71FF-4991-8350-9687F162E113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13" creationId="{DA7CE607-5D8F-4838-A112-1CFECF0D2539}"/>
          </ac:spMkLst>
        </pc:spChg>
        <pc:cxnChg chg="add mod">
          <ac:chgData name="Tyler" userId="085ad64c-f270-4565-bdde-71692702e5c6" providerId="ADAL" clId="{070B2084-2417-4EF8-918E-8200A7D88361}" dt="2021-10-28T15:53:20.447" v="1506" actId="13822"/>
          <ac:cxnSpMkLst>
            <pc:docMk/>
            <pc:sldMk cId="2390410246" sldId="1818"/>
            <ac:cxnSpMk id="9" creationId="{CA1EB714-5CE9-4855-96AF-CB42213A148A}"/>
          </ac:cxnSpMkLst>
        </pc:cxnChg>
        <pc:cxnChg chg="add mod">
          <ac:chgData name="Tyler" userId="085ad64c-f270-4565-bdde-71692702e5c6" providerId="ADAL" clId="{070B2084-2417-4EF8-918E-8200A7D88361}" dt="2021-10-28T15:53:20.447" v="1506" actId="13822"/>
          <ac:cxnSpMkLst>
            <pc:docMk/>
            <pc:sldMk cId="2390410246" sldId="1818"/>
            <ac:cxnSpMk id="10" creationId="{DA497CBF-DA3F-47A1-A04C-2748D107C66A}"/>
          </ac:cxnSpMkLst>
        </pc:cxnChg>
      </pc:sldChg>
      <pc:sldChg chg="modSp mod addCm modCm">
        <pc:chgData name="Tyler" userId="085ad64c-f270-4565-bdde-71692702e5c6" providerId="ADAL" clId="{070B2084-2417-4EF8-918E-8200A7D88361}" dt="2021-10-29T15:22:17.587" v="3601"/>
        <pc:sldMkLst>
          <pc:docMk/>
          <pc:sldMk cId="1143398014" sldId="1819"/>
        </pc:sldMkLst>
        <pc:spChg chg="mod">
          <ac:chgData name="Tyler" userId="085ad64c-f270-4565-bdde-71692702e5c6" providerId="ADAL" clId="{070B2084-2417-4EF8-918E-8200A7D88361}" dt="2021-10-29T15:12:40.394" v="3536" actId="20577"/>
          <ac:spMkLst>
            <pc:docMk/>
            <pc:sldMk cId="1143398014" sldId="1819"/>
            <ac:spMk id="8" creationId="{8EF769C3-B25C-6140-90BB-D152902A1FFD}"/>
          </ac:spMkLst>
        </pc:spChg>
      </pc:sldChg>
      <pc:sldChg chg="addSp modSp">
        <pc:chgData name="Tyler" userId="085ad64c-f270-4565-bdde-71692702e5c6" providerId="ADAL" clId="{070B2084-2417-4EF8-918E-8200A7D88361}" dt="2021-11-04T13:31:24.229" v="3664"/>
        <pc:sldMkLst>
          <pc:docMk/>
          <pc:sldMk cId="3965697349" sldId="1820"/>
        </pc:sldMkLst>
        <pc:spChg chg="add mod">
          <ac:chgData name="Tyler" userId="085ad64c-f270-4565-bdde-71692702e5c6" providerId="ADAL" clId="{070B2084-2417-4EF8-918E-8200A7D88361}" dt="2021-11-04T13:31:24.229" v="3664"/>
          <ac:spMkLst>
            <pc:docMk/>
            <pc:sldMk cId="3965697349" sldId="1820"/>
            <ac:spMk id="12" creationId="{5ABA066B-D1BD-4674-BAE0-342075D29DA6}"/>
          </ac:spMkLst>
        </pc:spChg>
      </pc:sldChg>
      <pc:sldChg chg="addSp modSp">
        <pc:chgData name="Tyler" userId="085ad64c-f270-4565-bdde-71692702e5c6" providerId="ADAL" clId="{070B2084-2417-4EF8-918E-8200A7D88361}" dt="2021-11-04T13:31:35.389" v="3665"/>
        <pc:sldMkLst>
          <pc:docMk/>
          <pc:sldMk cId="606467531" sldId="1821"/>
        </pc:sldMkLst>
        <pc:spChg chg="add mod">
          <ac:chgData name="Tyler" userId="085ad64c-f270-4565-bdde-71692702e5c6" providerId="ADAL" clId="{070B2084-2417-4EF8-918E-8200A7D88361}" dt="2021-11-04T13:31:35.389" v="3665"/>
          <ac:spMkLst>
            <pc:docMk/>
            <pc:sldMk cId="606467531" sldId="1821"/>
            <ac:spMk id="28" creationId="{04575E4A-B01F-4B53-8D20-66A11A534A8A}"/>
          </ac:spMkLst>
        </pc:spChg>
      </pc:sldChg>
      <pc:sldChg chg="addSp modSp mod">
        <pc:chgData name="Tyler" userId="085ad64c-f270-4565-bdde-71692702e5c6" providerId="ADAL" clId="{070B2084-2417-4EF8-918E-8200A7D88361}" dt="2021-10-29T15:05:25.806" v="3335" actId="1076"/>
        <pc:sldMkLst>
          <pc:docMk/>
          <pc:sldMk cId="2975651772" sldId="1822"/>
        </pc:sldMkLst>
        <pc:spChg chg="add mod">
          <ac:chgData name="Tyler" userId="085ad64c-f270-4565-bdde-71692702e5c6" providerId="ADAL" clId="{070B2084-2417-4EF8-918E-8200A7D88361}" dt="2021-10-29T15:01:19.251" v="3243" actId="1076"/>
          <ac:spMkLst>
            <pc:docMk/>
            <pc:sldMk cId="2975651772" sldId="1822"/>
            <ac:spMk id="5" creationId="{6A1F541C-C7AA-4412-AF84-7BCAD8241AFB}"/>
          </ac:spMkLst>
        </pc:spChg>
        <pc:spChg chg="add mod">
          <ac:chgData name="Tyler" userId="085ad64c-f270-4565-bdde-71692702e5c6" providerId="ADAL" clId="{070B2084-2417-4EF8-918E-8200A7D88361}" dt="2021-10-29T15:01:27.403" v="3256" actId="20577"/>
          <ac:spMkLst>
            <pc:docMk/>
            <pc:sldMk cId="2975651772" sldId="1822"/>
            <ac:spMk id="6" creationId="{D6DF2178-7DB1-4A71-ACE9-BFDCE493D46A}"/>
          </ac:spMkLst>
        </pc:spChg>
        <pc:spChg chg="add mod">
          <ac:chgData name="Tyler" userId="085ad64c-f270-4565-bdde-71692702e5c6" providerId="ADAL" clId="{070B2084-2417-4EF8-918E-8200A7D88361}" dt="2021-10-29T15:05:25.806" v="3335" actId="1076"/>
          <ac:spMkLst>
            <pc:docMk/>
            <pc:sldMk cId="2975651772" sldId="1822"/>
            <ac:spMk id="7" creationId="{0FB5F104-1481-46F9-88BC-39078C5CDD16}"/>
          </ac:spMkLst>
        </pc:spChg>
      </pc:sldChg>
      <pc:sldChg chg="addSp modSp mod ord">
        <pc:chgData name="Tyler" userId="085ad64c-f270-4565-bdde-71692702e5c6" providerId="ADAL" clId="{070B2084-2417-4EF8-918E-8200A7D88361}" dt="2021-10-29T15:13:52.011" v="3561" actId="1076"/>
        <pc:sldMkLst>
          <pc:docMk/>
          <pc:sldMk cId="896339028" sldId="1823"/>
        </pc:sldMkLst>
        <pc:spChg chg="mod">
          <ac:chgData name="Tyler" userId="085ad64c-f270-4565-bdde-71692702e5c6" providerId="ADAL" clId="{070B2084-2417-4EF8-918E-8200A7D88361}" dt="2021-10-28T17:50:46.855" v="2870" actId="14100"/>
          <ac:spMkLst>
            <pc:docMk/>
            <pc:sldMk cId="896339028" sldId="1823"/>
            <ac:spMk id="3" creationId="{5F585DAB-D108-4D38-8EE1-AAB082177A1E}"/>
          </ac:spMkLst>
        </pc:spChg>
        <pc:spChg chg="add mod">
          <ac:chgData name="Tyler" userId="085ad64c-f270-4565-bdde-71692702e5c6" providerId="ADAL" clId="{070B2084-2417-4EF8-918E-8200A7D88361}" dt="2021-10-28T17:50:43.090" v="2867" actId="1076"/>
          <ac:spMkLst>
            <pc:docMk/>
            <pc:sldMk cId="896339028" sldId="1823"/>
            <ac:spMk id="6" creationId="{DB31CD23-AC09-4D0D-AD30-B85C8B9455A6}"/>
          </ac:spMkLst>
        </pc:spChg>
        <pc:spChg chg="add mod">
          <ac:chgData name="Tyler" userId="085ad64c-f270-4565-bdde-71692702e5c6" providerId="ADAL" clId="{070B2084-2417-4EF8-918E-8200A7D88361}" dt="2021-10-29T15:13:52.011" v="3561" actId="1076"/>
          <ac:spMkLst>
            <pc:docMk/>
            <pc:sldMk cId="896339028" sldId="1823"/>
            <ac:spMk id="7" creationId="{25A2CF3D-E3F8-456B-8B8F-5DBB9AADAD24}"/>
          </ac:spMkLst>
        </pc:spChg>
        <pc:picChg chg="add mod modCrop">
          <ac:chgData name="Tyler" userId="085ad64c-f270-4565-bdde-71692702e5c6" providerId="ADAL" clId="{070B2084-2417-4EF8-918E-8200A7D88361}" dt="2021-10-28T17:50:13.132" v="2766" actId="1076"/>
          <ac:picMkLst>
            <pc:docMk/>
            <pc:sldMk cId="896339028" sldId="1823"/>
            <ac:picMk id="5" creationId="{380D9A8E-CF4C-4A13-A9B5-AF87494AB57B}"/>
          </ac:picMkLst>
        </pc:picChg>
      </pc:sldChg>
      <pc:sldChg chg="addSp delSp modSp add mod">
        <pc:chgData name="Tyler" userId="085ad64c-f270-4565-bdde-71692702e5c6" providerId="ADAL" clId="{070B2084-2417-4EF8-918E-8200A7D88361}" dt="2021-10-28T16:28:03.068" v="1567" actId="1076"/>
        <pc:sldMkLst>
          <pc:docMk/>
          <pc:sldMk cId="2817155934" sldId="1824"/>
        </pc:sldMkLst>
        <pc:spChg chg="del mod">
          <ac:chgData name="Tyler" userId="085ad64c-f270-4565-bdde-71692702e5c6" providerId="ADAL" clId="{070B2084-2417-4EF8-918E-8200A7D88361}" dt="2021-10-28T14:42:44.181" v="1024" actId="478"/>
          <ac:spMkLst>
            <pc:docMk/>
            <pc:sldMk cId="2817155934" sldId="1824"/>
            <ac:spMk id="3" creationId="{48BE04A4-AA03-4964-84D1-554DFF325EC3}"/>
          </ac:spMkLst>
        </pc:spChg>
        <pc:spChg chg="del">
          <ac:chgData name="Tyler" userId="085ad64c-f270-4565-bdde-71692702e5c6" providerId="ADAL" clId="{070B2084-2417-4EF8-918E-8200A7D88361}" dt="2021-10-28T14:42:36.684" v="1020" actId="478"/>
          <ac:spMkLst>
            <pc:docMk/>
            <pc:sldMk cId="2817155934" sldId="1824"/>
            <ac:spMk id="5" creationId="{6FDB0FDA-AF3A-4C44-B873-1B1508B0B90E}"/>
          </ac:spMkLst>
        </pc:spChg>
        <pc:spChg chg="del">
          <ac:chgData name="Tyler" userId="085ad64c-f270-4565-bdde-71692702e5c6" providerId="ADAL" clId="{070B2084-2417-4EF8-918E-8200A7D88361}" dt="2021-10-28T14:42:39.422" v="1021" actId="478"/>
          <ac:spMkLst>
            <pc:docMk/>
            <pc:sldMk cId="2817155934" sldId="1824"/>
            <ac:spMk id="6" creationId="{9960FDDC-0937-497B-8200-22CB53CB2212}"/>
          </ac:spMkLst>
        </pc:spChg>
        <pc:spChg chg="mod">
          <ac:chgData name="Tyler" userId="085ad64c-f270-4565-bdde-71692702e5c6" providerId="ADAL" clId="{070B2084-2417-4EF8-918E-8200A7D88361}" dt="2021-10-28T14:44:36.319" v="1285" actId="1076"/>
          <ac:spMkLst>
            <pc:docMk/>
            <pc:sldMk cId="2817155934" sldId="1824"/>
            <ac:spMk id="7" creationId="{1D8691D1-3A05-4297-A3F2-13961C543B2B}"/>
          </ac:spMkLst>
        </pc:spChg>
        <pc:spChg chg="add mod">
          <ac:chgData name="Tyler" userId="085ad64c-f270-4565-bdde-71692702e5c6" providerId="ADAL" clId="{070B2084-2417-4EF8-918E-8200A7D88361}" dt="2021-10-28T14:44:58.170" v="1297" actId="1037"/>
          <ac:spMkLst>
            <pc:docMk/>
            <pc:sldMk cId="2817155934" sldId="1824"/>
            <ac:spMk id="8" creationId="{8C8CC9F6-D532-479E-8569-3AE7F13C5054}"/>
          </ac:spMkLst>
        </pc:spChg>
        <pc:spChg chg="add mod">
          <ac:chgData name="Tyler" userId="085ad64c-f270-4565-bdde-71692702e5c6" providerId="ADAL" clId="{070B2084-2417-4EF8-918E-8200A7D88361}" dt="2021-10-28T14:45:10.568" v="1327" actId="1076"/>
          <ac:spMkLst>
            <pc:docMk/>
            <pc:sldMk cId="2817155934" sldId="1824"/>
            <ac:spMk id="9" creationId="{E9E1EE52-3153-44E6-BC80-83A37A3DB576}"/>
          </ac:spMkLst>
        </pc:spChg>
        <pc:spChg chg="add mod">
          <ac:chgData name="Tyler" userId="085ad64c-f270-4565-bdde-71692702e5c6" providerId="ADAL" clId="{070B2084-2417-4EF8-918E-8200A7D88361}" dt="2021-10-28T14:45:34.444" v="1337" actId="1037"/>
          <ac:spMkLst>
            <pc:docMk/>
            <pc:sldMk cId="2817155934" sldId="1824"/>
            <ac:spMk id="12" creationId="{6781CA9E-FFD3-48D2-A3C0-694A1DE32CCD}"/>
          </ac:spMkLst>
        </pc:spChg>
        <pc:spChg chg="add mod">
          <ac:chgData name="Tyler" userId="085ad64c-f270-4565-bdde-71692702e5c6" providerId="ADAL" clId="{070B2084-2417-4EF8-918E-8200A7D88361}" dt="2021-10-28T14:46:06.459" v="1351" actId="14100"/>
          <ac:spMkLst>
            <pc:docMk/>
            <pc:sldMk cId="2817155934" sldId="1824"/>
            <ac:spMk id="13" creationId="{2661A96D-D07A-4A8C-B4FD-A751907C99C8}"/>
          </ac:spMkLst>
        </pc:spChg>
        <pc:spChg chg="add mod">
          <ac:chgData name="Tyler" userId="085ad64c-f270-4565-bdde-71692702e5c6" providerId="ADAL" clId="{070B2084-2417-4EF8-918E-8200A7D88361}" dt="2021-10-28T14:48:33.879" v="1354" actId="14100"/>
          <ac:spMkLst>
            <pc:docMk/>
            <pc:sldMk cId="2817155934" sldId="1824"/>
            <ac:spMk id="17" creationId="{4ED8DBC3-5BB0-405B-B89E-FA8C565BB18A}"/>
          </ac:spMkLst>
        </pc:spChg>
        <pc:spChg chg="add mod">
          <ac:chgData name="Tyler" userId="085ad64c-f270-4565-bdde-71692702e5c6" providerId="ADAL" clId="{070B2084-2417-4EF8-918E-8200A7D88361}" dt="2021-10-28T14:48:54.328" v="1402" actId="1076"/>
          <ac:spMkLst>
            <pc:docMk/>
            <pc:sldMk cId="2817155934" sldId="1824"/>
            <ac:spMk id="18" creationId="{79F24A4B-CB39-4437-B35B-426BDABEEE53}"/>
          </ac:spMkLst>
        </pc:spChg>
        <pc:spChg chg="add mod">
          <ac:chgData name="Tyler" userId="085ad64c-f270-4565-bdde-71692702e5c6" providerId="ADAL" clId="{070B2084-2417-4EF8-918E-8200A7D88361}" dt="2021-10-28T15:11:04.690" v="1406" actId="14100"/>
          <ac:spMkLst>
            <pc:docMk/>
            <pc:sldMk cId="2817155934" sldId="1824"/>
            <ac:spMk id="22" creationId="{3F993D08-D36F-4E8F-85C0-A09E4CE204AD}"/>
          </ac:spMkLst>
        </pc:spChg>
        <pc:spChg chg="add mod">
          <ac:chgData name="Tyler" userId="085ad64c-f270-4565-bdde-71692702e5c6" providerId="ADAL" clId="{070B2084-2417-4EF8-918E-8200A7D88361}" dt="2021-10-28T15:11:32.858" v="1483" actId="1076"/>
          <ac:spMkLst>
            <pc:docMk/>
            <pc:sldMk cId="2817155934" sldId="1824"/>
            <ac:spMk id="23" creationId="{7165B5FC-5D7E-4C91-9F68-6175C6DA4C8A}"/>
          </ac:spMkLst>
        </pc:spChg>
        <pc:spChg chg="add mod">
          <ac:chgData name="Tyler" userId="085ad64c-f270-4565-bdde-71692702e5c6" providerId="ADAL" clId="{070B2084-2417-4EF8-918E-8200A7D88361}" dt="2021-10-28T16:27:37.070" v="1515" actId="1037"/>
          <ac:spMkLst>
            <pc:docMk/>
            <pc:sldMk cId="2817155934" sldId="1824"/>
            <ac:spMk id="29" creationId="{020698E0-9D34-477E-8C1C-32CD2199CD0A}"/>
          </ac:spMkLst>
        </pc:spChg>
        <pc:spChg chg="add mod">
          <ac:chgData name="Tyler" userId="085ad64c-f270-4565-bdde-71692702e5c6" providerId="ADAL" clId="{070B2084-2417-4EF8-918E-8200A7D88361}" dt="2021-10-28T16:28:03.068" v="1567" actId="1076"/>
          <ac:spMkLst>
            <pc:docMk/>
            <pc:sldMk cId="2817155934" sldId="1824"/>
            <ac:spMk id="30" creationId="{65001218-2966-4417-8428-56814587B07A}"/>
          </ac:spMkLst>
        </pc:spChg>
        <pc:cxnChg chg="add mod">
          <ac:chgData name="Tyler" userId="085ad64c-f270-4565-bdde-71692702e5c6" providerId="ADAL" clId="{070B2084-2417-4EF8-918E-8200A7D88361}" dt="2021-10-28T14:45:17.666" v="1329" actId="13822"/>
          <ac:cxnSpMkLst>
            <pc:docMk/>
            <pc:sldMk cId="2817155934" sldId="1824"/>
            <ac:cxnSpMk id="11" creationId="{59FCF5AF-0368-4EE1-947E-F76BD5B8E9A6}"/>
          </ac:cxnSpMkLst>
        </pc:cxnChg>
        <pc:cxnChg chg="add mod">
          <ac:chgData name="Tyler" userId="085ad64c-f270-4565-bdde-71692702e5c6" providerId="ADAL" clId="{070B2084-2417-4EF8-918E-8200A7D88361}" dt="2021-10-28T14:46:06.459" v="1351" actId="14100"/>
          <ac:cxnSpMkLst>
            <pc:docMk/>
            <pc:sldMk cId="2817155934" sldId="1824"/>
            <ac:cxnSpMk id="14" creationId="{EC250CF4-0C18-4BCA-A3E4-4D2397C99182}"/>
          </ac:cxnSpMkLst>
        </pc:cxnChg>
        <pc:cxnChg chg="add mod">
          <ac:chgData name="Tyler" userId="085ad64c-f270-4565-bdde-71692702e5c6" providerId="ADAL" clId="{070B2084-2417-4EF8-918E-8200A7D88361}" dt="2021-10-28T14:48:56.727" v="1403" actId="14100"/>
          <ac:cxnSpMkLst>
            <pc:docMk/>
            <pc:sldMk cId="2817155934" sldId="1824"/>
            <ac:cxnSpMk id="19" creationId="{5A4F39F9-1503-497C-87AB-2AB4772B54C3}"/>
          </ac:cxnSpMkLst>
        </pc:cxnChg>
        <pc:cxnChg chg="add mod">
          <ac:chgData name="Tyler" userId="085ad64c-f270-4565-bdde-71692702e5c6" providerId="ADAL" clId="{070B2084-2417-4EF8-918E-8200A7D88361}" dt="2021-10-28T15:11:35.210" v="1484" actId="14100"/>
          <ac:cxnSpMkLst>
            <pc:docMk/>
            <pc:sldMk cId="2817155934" sldId="1824"/>
            <ac:cxnSpMk id="24" creationId="{B0A1727F-F1E1-4C46-B03F-6CC1F684ACDB}"/>
          </ac:cxnSpMkLst>
        </pc:cxnChg>
        <pc:cxnChg chg="add mod">
          <ac:chgData name="Tyler" userId="085ad64c-f270-4565-bdde-71692702e5c6" providerId="ADAL" clId="{070B2084-2417-4EF8-918E-8200A7D88361}" dt="2021-10-28T16:28:03.068" v="1567" actId="1076"/>
          <ac:cxnSpMkLst>
            <pc:docMk/>
            <pc:sldMk cId="2817155934" sldId="1824"/>
            <ac:cxnSpMk id="31" creationId="{E91AD8B3-0E4C-4B99-AB27-F2DDE98A60A1}"/>
          </ac:cxnSpMkLst>
        </pc:cxnChg>
      </pc:sldChg>
      <pc:sldChg chg="addSp modSp new mod">
        <pc:chgData name="Tyler" userId="085ad64c-f270-4565-bdde-71692702e5c6" providerId="ADAL" clId="{070B2084-2417-4EF8-918E-8200A7D88361}" dt="2021-10-28T17:52:54.296" v="2932" actId="27636"/>
        <pc:sldMkLst>
          <pc:docMk/>
          <pc:sldMk cId="1642132322" sldId="1825"/>
        </pc:sldMkLst>
        <pc:spChg chg="mod">
          <ac:chgData name="Tyler" userId="085ad64c-f270-4565-bdde-71692702e5c6" providerId="ADAL" clId="{070B2084-2417-4EF8-918E-8200A7D88361}" dt="2021-10-28T17:15:32.817" v="2157" actId="20577"/>
          <ac:spMkLst>
            <pc:docMk/>
            <pc:sldMk cId="1642132322" sldId="1825"/>
            <ac:spMk id="2" creationId="{5E743610-9E90-4EC7-AD5D-777EB88463FA}"/>
          </ac:spMkLst>
        </pc:spChg>
        <pc:spChg chg="mod">
          <ac:chgData name="Tyler" userId="085ad64c-f270-4565-bdde-71692702e5c6" providerId="ADAL" clId="{070B2084-2417-4EF8-918E-8200A7D88361}" dt="2021-10-28T17:52:54.296" v="2932" actId="27636"/>
          <ac:spMkLst>
            <pc:docMk/>
            <pc:sldMk cId="1642132322" sldId="1825"/>
            <ac:spMk id="3" creationId="{F69F834E-B072-4691-8217-D14CCC95627E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7" creationId="{362B1DF9-EEF3-48F0-BA8A-1BF5794B6808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8" creationId="{D612A790-C200-4EDC-A5A0-8DDBD4914AE8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9" creationId="{824EEF30-39B7-49CE-89E4-A71FD5AB1364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10" creationId="{C0F52FB7-2C62-4EFC-9D18-19E75DB634F0}"/>
          </ac:spMkLst>
        </pc:spChg>
        <pc:spChg chg="add mod">
          <ac:chgData name="Tyler" userId="085ad64c-f270-4565-bdde-71692702e5c6" providerId="ADAL" clId="{070B2084-2417-4EF8-918E-8200A7D88361}" dt="2021-10-28T17:52:33.114" v="2872" actId="1076"/>
          <ac:spMkLst>
            <pc:docMk/>
            <pc:sldMk cId="1642132322" sldId="1825"/>
            <ac:spMk id="11" creationId="{FBFCABCF-8AAB-42F2-97D1-7D55FBEA6A74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12" creationId="{3D38B44F-F1CB-4AA2-B61A-826CCF6B9AD5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13" creationId="{9253E403-5E94-4F1C-80C6-C58E5489B833}"/>
          </ac:spMkLst>
        </pc:spChg>
        <pc:grpChg chg="add mod">
          <ac:chgData name="Tyler" userId="085ad64c-f270-4565-bdde-71692702e5c6" providerId="ADAL" clId="{070B2084-2417-4EF8-918E-8200A7D88361}" dt="2021-10-28T17:52:35.203" v="2873" actId="1076"/>
          <ac:grpSpMkLst>
            <pc:docMk/>
            <pc:sldMk cId="1642132322" sldId="1825"/>
            <ac:grpSpMk id="14" creationId="{04EEE39B-F4E5-49A4-A219-B03F17E0CF85}"/>
          </ac:grpSpMkLst>
        </pc:grpChg>
        <pc:picChg chg="add mod modCrop">
          <ac:chgData name="Tyler" userId="085ad64c-f270-4565-bdde-71692702e5c6" providerId="ADAL" clId="{070B2084-2417-4EF8-918E-8200A7D88361}" dt="2021-10-28T17:52:30.272" v="2871" actId="164"/>
          <ac:picMkLst>
            <pc:docMk/>
            <pc:sldMk cId="1642132322" sldId="1825"/>
            <ac:picMk id="5" creationId="{030FB3DD-1286-4F80-958E-D1CEA3E0A94D}"/>
          </ac:picMkLst>
        </pc:picChg>
        <pc:picChg chg="add mod modCrop">
          <ac:chgData name="Tyler" userId="085ad64c-f270-4565-bdde-71692702e5c6" providerId="ADAL" clId="{070B2084-2417-4EF8-918E-8200A7D88361}" dt="2021-10-28T17:16:52.124" v="2213" actId="14100"/>
          <ac:picMkLst>
            <pc:docMk/>
            <pc:sldMk cId="1642132322" sldId="1825"/>
            <ac:picMk id="6" creationId="{5DFBB5ED-B7DA-4B57-BBFD-EF39105AB220}"/>
          </ac:picMkLst>
        </pc:picChg>
      </pc:sldChg>
      <pc:sldChg chg="addSp delSp modSp new mod">
        <pc:chgData name="Tyler" userId="085ad64c-f270-4565-bdde-71692702e5c6" providerId="ADAL" clId="{070B2084-2417-4EF8-918E-8200A7D88361}" dt="2021-11-04T14:53:31.857" v="3668"/>
        <pc:sldMkLst>
          <pc:docMk/>
          <pc:sldMk cId="2574320672" sldId="1826"/>
        </pc:sldMkLst>
        <pc:spChg chg="mod">
          <ac:chgData name="Tyler" userId="085ad64c-f270-4565-bdde-71692702e5c6" providerId="ADAL" clId="{070B2084-2417-4EF8-918E-8200A7D88361}" dt="2021-10-28T18:04:00.183" v="2976" actId="20577"/>
          <ac:spMkLst>
            <pc:docMk/>
            <pc:sldMk cId="2574320672" sldId="1826"/>
            <ac:spMk id="2" creationId="{3232FEAA-0CB2-4F2D-B1F4-38AC7866E1CA}"/>
          </ac:spMkLst>
        </pc:spChg>
        <pc:spChg chg="mod">
          <ac:chgData name="Tyler" userId="085ad64c-f270-4565-bdde-71692702e5c6" providerId="ADAL" clId="{070B2084-2417-4EF8-918E-8200A7D88361}" dt="2021-10-28T18:04:36.374" v="3040" actId="14100"/>
          <ac:spMkLst>
            <pc:docMk/>
            <pc:sldMk cId="2574320672" sldId="1826"/>
            <ac:spMk id="3" creationId="{8CBB4AC1-8E28-4899-99CB-220133BF3082}"/>
          </ac:spMkLst>
        </pc:spChg>
        <pc:spChg chg="add mod">
          <ac:chgData name="Tyler" userId="085ad64c-f270-4565-bdde-71692702e5c6" providerId="ADAL" clId="{070B2084-2417-4EF8-918E-8200A7D88361}" dt="2021-11-04T14:53:31.857" v="3668"/>
          <ac:spMkLst>
            <pc:docMk/>
            <pc:sldMk cId="2574320672" sldId="1826"/>
            <ac:spMk id="6" creationId="{67ABDADD-505B-4B6E-A74E-726F04DE5BE5}"/>
          </ac:spMkLst>
        </pc:spChg>
        <pc:spChg chg="add mod">
          <ac:chgData name="Tyler" userId="085ad64c-f270-4565-bdde-71692702e5c6" providerId="ADAL" clId="{070B2084-2417-4EF8-918E-8200A7D88361}" dt="2021-10-28T18:05:16.542" v="3049" actId="1076"/>
          <ac:spMkLst>
            <pc:docMk/>
            <pc:sldMk cId="2574320672" sldId="1826"/>
            <ac:spMk id="7" creationId="{CFC31BFB-950F-414F-AD8A-00BD60F7E6D4}"/>
          </ac:spMkLst>
        </pc:spChg>
        <pc:spChg chg="add mod">
          <ac:chgData name="Tyler" userId="085ad64c-f270-4565-bdde-71692702e5c6" providerId="ADAL" clId="{070B2084-2417-4EF8-918E-8200A7D88361}" dt="2021-10-28T18:07:00.415" v="3204" actId="1076"/>
          <ac:spMkLst>
            <pc:docMk/>
            <pc:sldMk cId="2574320672" sldId="1826"/>
            <ac:spMk id="8" creationId="{57FC3A40-1CDD-425C-94F0-CA04D8BBA58F}"/>
          </ac:spMkLst>
        </pc:spChg>
        <pc:spChg chg="add mod">
          <ac:chgData name="Tyler" userId="085ad64c-f270-4565-bdde-71692702e5c6" providerId="ADAL" clId="{070B2084-2417-4EF8-918E-8200A7D88361}" dt="2021-10-28T18:06:45.145" v="3201" actId="404"/>
          <ac:spMkLst>
            <pc:docMk/>
            <pc:sldMk cId="2574320672" sldId="1826"/>
            <ac:spMk id="9" creationId="{4B9DD492-E5A7-4972-809E-C3251C198AAA}"/>
          </ac:spMkLst>
        </pc:spChg>
        <pc:picChg chg="add mod modCrop">
          <ac:chgData name="Tyler" userId="085ad64c-f270-4565-bdde-71692702e5c6" providerId="ADAL" clId="{070B2084-2417-4EF8-918E-8200A7D88361}" dt="2021-10-28T18:04:37.805" v="3041" actId="1076"/>
          <ac:picMkLst>
            <pc:docMk/>
            <pc:sldMk cId="2574320672" sldId="1826"/>
            <ac:picMk id="5" creationId="{64AFC4B2-CBFC-46A9-BE05-16465A2255BD}"/>
          </ac:picMkLst>
        </pc:picChg>
        <pc:picChg chg="add del mod modCrop">
          <ac:chgData name="Tyler" userId="085ad64c-f270-4565-bdde-71692702e5c6" providerId="ADAL" clId="{070B2084-2417-4EF8-918E-8200A7D88361}" dt="2021-10-28T18:04:48.853" v="3044" actId="478"/>
          <ac:picMkLst>
            <pc:docMk/>
            <pc:sldMk cId="2574320672" sldId="1826"/>
            <ac:picMk id="6" creationId="{953C4021-6D47-4041-92E0-8951E666D2D4}"/>
          </ac:picMkLst>
        </pc:picChg>
        <pc:cxnChg chg="add mod">
          <ac:chgData name="Tyler" userId="085ad64c-f270-4565-bdde-71692702e5c6" providerId="ADAL" clId="{070B2084-2417-4EF8-918E-8200A7D88361}" dt="2021-10-28T18:06:50.174" v="3203" actId="14100"/>
          <ac:cxnSpMkLst>
            <pc:docMk/>
            <pc:sldMk cId="2574320672" sldId="1826"/>
            <ac:cxnSpMk id="11" creationId="{5570B17E-4832-45D6-86AD-2840A9618916}"/>
          </ac:cxnSpMkLst>
        </pc:cxnChg>
      </pc:sldChg>
      <pc:sldChg chg="modSp new mod">
        <pc:chgData name="Tyler" userId="085ad64c-f270-4565-bdde-71692702e5c6" providerId="ADAL" clId="{070B2084-2417-4EF8-918E-8200A7D88361}" dt="2021-10-29T15:07:50.289" v="3481" actId="20577"/>
        <pc:sldMkLst>
          <pc:docMk/>
          <pc:sldMk cId="3001438979" sldId="1827"/>
        </pc:sldMkLst>
        <pc:spChg chg="mod">
          <ac:chgData name="Tyler" userId="085ad64c-f270-4565-bdde-71692702e5c6" providerId="ADAL" clId="{070B2084-2417-4EF8-918E-8200A7D88361}" dt="2021-10-29T15:07:23.170" v="3444" actId="20577"/>
          <ac:spMkLst>
            <pc:docMk/>
            <pc:sldMk cId="3001438979" sldId="1827"/>
            <ac:spMk id="2" creationId="{D154C7E8-40BC-4F31-9F5E-31AF5ACB4750}"/>
          </ac:spMkLst>
        </pc:spChg>
        <pc:spChg chg="mod">
          <ac:chgData name="Tyler" userId="085ad64c-f270-4565-bdde-71692702e5c6" providerId="ADAL" clId="{070B2084-2417-4EF8-918E-8200A7D88361}" dt="2021-10-29T15:07:50.289" v="3481" actId="20577"/>
          <ac:spMkLst>
            <pc:docMk/>
            <pc:sldMk cId="3001438979" sldId="1827"/>
            <ac:spMk id="3" creationId="{59296304-6DA3-45A7-BB2B-9E9AB04D7167}"/>
          </ac:spMkLst>
        </pc:spChg>
      </pc:sldChg>
      <pc:sldChg chg="modSp new mod">
        <pc:chgData name="Tyler" userId="085ad64c-f270-4565-bdde-71692702e5c6" providerId="ADAL" clId="{070B2084-2417-4EF8-918E-8200A7D88361}" dt="2021-10-29T15:12:00.033" v="3530" actId="20577"/>
        <pc:sldMkLst>
          <pc:docMk/>
          <pc:sldMk cId="1778397222" sldId="1828"/>
        </pc:sldMkLst>
        <pc:spChg chg="mod">
          <ac:chgData name="Tyler" userId="085ad64c-f270-4565-bdde-71692702e5c6" providerId="ADAL" clId="{070B2084-2417-4EF8-918E-8200A7D88361}" dt="2021-10-29T15:11:54.871" v="3504" actId="20577"/>
          <ac:spMkLst>
            <pc:docMk/>
            <pc:sldMk cId="1778397222" sldId="1828"/>
            <ac:spMk id="2" creationId="{3132790F-9343-4E84-ABAC-A6D1CC4C4E09}"/>
          </ac:spMkLst>
        </pc:spChg>
        <pc:spChg chg="mod">
          <ac:chgData name="Tyler" userId="085ad64c-f270-4565-bdde-71692702e5c6" providerId="ADAL" clId="{070B2084-2417-4EF8-918E-8200A7D88361}" dt="2021-10-29T15:12:00.033" v="3530" actId="20577"/>
          <ac:spMkLst>
            <pc:docMk/>
            <pc:sldMk cId="1778397222" sldId="1828"/>
            <ac:spMk id="3" creationId="{4559B2DD-F5F9-471B-B389-A81CF4F49363}"/>
          </ac:spMkLst>
        </pc:spChg>
      </pc:sldChg>
      <pc:sldChg chg="addSp modSp">
        <pc:chgData name="Tyler" userId="085ad64c-f270-4565-bdde-71692702e5c6" providerId="ADAL" clId="{070B2084-2417-4EF8-918E-8200A7D88361}" dt="2021-11-04T13:30:40.803" v="3663"/>
        <pc:sldMkLst>
          <pc:docMk/>
          <pc:sldMk cId="2755343885" sldId="1830"/>
        </pc:sldMkLst>
        <pc:spChg chg="add mod">
          <ac:chgData name="Tyler" userId="085ad64c-f270-4565-bdde-71692702e5c6" providerId="ADAL" clId="{070B2084-2417-4EF8-918E-8200A7D88361}" dt="2021-11-04T13:30:40.803" v="3663"/>
          <ac:spMkLst>
            <pc:docMk/>
            <pc:sldMk cId="2755343885" sldId="1830"/>
            <ac:spMk id="5" creationId="{0AF436EF-8507-4B8E-8094-00E6E950FFF7}"/>
          </ac:spMkLst>
        </pc:spChg>
      </pc:sldChg>
      <pc:sldChg chg="addSp modSp">
        <pc:chgData name="Tyler" userId="085ad64c-f270-4565-bdde-71692702e5c6" providerId="ADAL" clId="{070B2084-2417-4EF8-918E-8200A7D88361}" dt="2021-11-04T15:10:09.582" v="3669"/>
        <pc:sldMkLst>
          <pc:docMk/>
          <pc:sldMk cId="1271725638" sldId="1848"/>
        </pc:sldMkLst>
        <pc:spChg chg="add mod">
          <ac:chgData name="Tyler" userId="085ad64c-f270-4565-bdde-71692702e5c6" providerId="ADAL" clId="{070B2084-2417-4EF8-918E-8200A7D88361}" dt="2021-11-04T15:10:09.582" v="3669"/>
          <ac:spMkLst>
            <pc:docMk/>
            <pc:sldMk cId="1271725638" sldId="1848"/>
            <ac:spMk id="12" creationId="{529D22C3-271A-4FA8-A755-AD961802711D}"/>
          </ac:spMkLst>
        </pc:spChg>
      </pc:sldChg>
      <pc:sldChg chg="addSp modSp">
        <pc:chgData name="Tyler" userId="085ad64c-f270-4565-bdde-71692702e5c6" providerId="ADAL" clId="{070B2084-2417-4EF8-918E-8200A7D88361}" dt="2021-11-04T14:07:06.407" v="3666"/>
        <pc:sldMkLst>
          <pc:docMk/>
          <pc:sldMk cId="4176755949" sldId="1849"/>
        </pc:sldMkLst>
        <pc:spChg chg="mod">
          <ac:chgData name="Tyler" userId="085ad64c-f270-4565-bdde-71692702e5c6" providerId="ADAL" clId="{070B2084-2417-4EF8-918E-8200A7D88361}" dt="2021-11-04T14:07:06.407" v="3666"/>
          <ac:spMkLst>
            <pc:docMk/>
            <pc:sldMk cId="4176755949" sldId="1849"/>
            <ac:spMk id="2" creationId="{834CD53A-D9EB-49E4-B362-12728CE93316}"/>
          </ac:spMkLst>
        </pc:spChg>
        <pc:spChg chg="add mod">
          <ac:chgData name="Tyler" userId="085ad64c-f270-4565-bdde-71692702e5c6" providerId="ADAL" clId="{070B2084-2417-4EF8-918E-8200A7D88361}" dt="2021-11-04T14:07:06.407" v="3666"/>
          <ac:spMkLst>
            <pc:docMk/>
            <pc:sldMk cId="4176755949" sldId="1849"/>
            <ac:spMk id="3" creationId="{BD9A35A7-EB6F-4A05-9589-27A4C23FAD74}"/>
          </ac:spMkLst>
        </pc:spChg>
        <pc:spChg chg="mod">
          <ac:chgData name="Tyler" userId="085ad64c-f270-4565-bdde-71692702e5c6" providerId="ADAL" clId="{070B2084-2417-4EF8-918E-8200A7D88361}" dt="2021-11-04T14:07:06.407" v="3666"/>
          <ac:spMkLst>
            <pc:docMk/>
            <pc:sldMk cId="4176755949" sldId="1849"/>
            <ac:spMk id="4" creationId="{2E30FC76-02CE-4B0A-BD01-4A82D8D9B609}"/>
          </ac:spMkLst>
        </pc:spChg>
      </pc:sldChg>
    </pc:docChg>
  </pc:docChgLst>
  <pc:docChgLst>
    <pc:chgData name="Voskuilen, Tyler" userId="S::tvoskui@sandia.gov::085ad64c-f270-4565-bdde-71692702e5c6" providerId="AD" clId="Web-{1C2FA930-BCD0-43D2-8265-47471E069802}"/>
    <pc:docChg chg="modSld">
      <pc:chgData name="Voskuilen, Tyler" userId="S::tvoskui@sandia.gov::085ad64c-f270-4565-bdde-71692702e5c6" providerId="AD" clId="Web-{1C2FA930-BCD0-43D2-8265-47471E069802}" dt="2021-11-04T13:26:38.759" v="26" actId="20577"/>
      <pc:docMkLst>
        <pc:docMk/>
      </pc:docMkLst>
      <pc:sldChg chg="addSp delSp modSp">
        <pc:chgData name="Voskuilen, Tyler" userId="S::tvoskui@sandia.gov::085ad64c-f270-4565-bdde-71692702e5c6" providerId="AD" clId="Web-{1C2FA930-BCD0-43D2-8265-47471E069802}" dt="2021-11-04T13:26:38.759" v="26" actId="20577"/>
        <pc:sldMkLst>
          <pc:docMk/>
          <pc:sldMk cId="673671676" sldId="1802"/>
        </pc:sldMkLst>
        <pc:spChg chg="mod">
          <ac:chgData name="Voskuilen, Tyler" userId="S::tvoskui@sandia.gov::085ad64c-f270-4565-bdde-71692702e5c6" providerId="AD" clId="Web-{1C2FA930-BCD0-43D2-8265-47471E069802}" dt="2021-11-04T13:26:38.759" v="26" actId="20577"/>
          <ac:spMkLst>
            <pc:docMk/>
            <pc:sldMk cId="673671676" sldId="1802"/>
            <ac:spMk id="3" creationId="{E98B6FF2-6277-41AF-82C4-745B97B56ABD}"/>
          </ac:spMkLst>
        </pc:spChg>
        <pc:spChg chg="add del mod">
          <ac:chgData name="Voskuilen, Tyler" userId="S::tvoskui@sandia.gov::085ad64c-f270-4565-bdde-71692702e5c6" providerId="AD" clId="Web-{1C2FA930-BCD0-43D2-8265-47471E069802}" dt="2021-11-04T13:26:22.572" v="6"/>
          <ac:spMkLst>
            <pc:docMk/>
            <pc:sldMk cId="673671676" sldId="1802"/>
            <ac:spMk id="13" creationId="{FD926DC4-849C-4DE4-9214-1063F1D9530D}"/>
          </ac:spMkLst>
        </pc:spChg>
      </pc:sldChg>
    </pc:docChg>
  </pc:docChgLst>
  <pc:docChgLst>
    <pc:chgData name="Matula, Neil" userId="S::nmatula@sandia.gov::3a5120fe-ad8e-41fc-bd2f-8e5d592120f4" providerId="AD" clId="Web-{F85BF270-7FBE-4399-99EA-37F0FC818CF6}"/>
    <pc:docChg chg="addSld modSld sldOrd">
      <pc:chgData name="Matula, Neil" userId="S::nmatula@sandia.gov::3a5120fe-ad8e-41fc-bd2f-8e5d592120f4" providerId="AD" clId="Web-{F85BF270-7FBE-4399-99EA-37F0FC818CF6}" dt="2021-10-29T16:39:30.415" v="424" actId="20577"/>
      <pc:docMkLst>
        <pc:docMk/>
      </pc:docMkLst>
      <pc:sldChg chg="delSp modSp add ord replId">
        <pc:chgData name="Matula, Neil" userId="S::nmatula@sandia.gov::3a5120fe-ad8e-41fc-bd2f-8e5d592120f4" providerId="AD" clId="Web-{F85BF270-7FBE-4399-99EA-37F0FC818CF6}" dt="2021-10-29T16:39:30.415" v="424" actId="20577"/>
        <pc:sldMkLst>
          <pc:docMk/>
          <pc:sldMk cId="3717475996" sldId="1829"/>
        </pc:sldMkLst>
        <pc:spChg chg="mod">
          <ac:chgData name="Matula, Neil" userId="S::nmatula@sandia.gov::3a5120fe-ad8e-41fc-bd2f-8e5d592120f4" providerId="AD" clId="Web-{F85BF270-7FBE-4399-99EA-37F0FC818CF6}" dt="2021-10-29T16:39:30.415" v="424" actId="20577"/>
          <ac:spMkLst>
            <pc:docMk/>
            <pc:sldMk cId="3717475996" sldId="1829"/>
            <ac:spMk id="3" creationId="{00B8B48D-2325-41EF-83B1-86D7426AC96F}"/>
          </ac:spMkLst>
        </pc:spChg>
        <pc:spChg chg="del">
          <ac:chgData name="Matula, Neil" userId="S::nmatula@sandia.gov::3a5120fe-ad8e-41fc-bd2f-8e5d592120f4" providerId="AD" clId="Web-{F85BF270-7FBE-4399-99EA-37F0FC818CF6}" dt="2021-10-29T16:36:48.913" v="270"/>
          <ac:spMkLst>
            <pc:docMk/>
            <pc:sldMk cId="3717475996" sldId="1829"/>
            <ac:spMk id="5" creationId="{6A26A972-171B-F544-9713-EADEF3E97093}"/>
          </ac:spMkLst>
        </pc:spChg>
        <pc:spChg chg="del">
          <ac:chgData name="Matula, Neil" userId="S::nmatula@sandia.gov::3a5120fe-ad8e-41fc-bd2f-8e5d592120f4" providerId="AD" clId="Web-{F85BF270-7FBE-4399-99EA-37F0FC818CF6}" dt="2021-10-29T16:36:53.304" v="271"/>
          <ac:spMkLst>
            <pc:docMk/>
            <pc:sldMk cId="3717475996" sldId="1829"/>
            <ac:spMk id="7" creationId="{801D0BC3-2672-DD4F-9227-5B2854619794}"/>
          </ac:spMkLst>
        </pc:spChg>
        <pc:spChg chg="del">
          <ac:chgData name="Matula, Neil" userId="S::nmatula@sandia.gov::3a5120fe-ad8e-41fc-bd2f-8e5d592120f4" providerId="AD" clId="Web-{F85BF270-7FBE-4399-99EA-37F0FC818CF6}" dt="2021-10-29T16:36:56.320" v="272"/>
          <ac:spMkLst>
            <pc:docMk/>
            <pc:sldMk cId="3717475996" sldId="1829"/>
            <ac:spMk id="8" creationId="{8EF769C3-B25C-6140-90BB-D152902A1FFD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9"/>
          <ac:spMkLst>
            <pc:docMk/>
            <pc:sldMk cId="3717475996" sldId="1829"/>
            <ac:spMk id="9" creationId="{039A202E-2771-6143-8F1C-9A6BCEEAC78F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8"/>
          <ac:spMkLst>
            <pc:docMk/>
            <pc:sldMk cId="3717475996" sldId="1829"/>
            <ac:spMk id="10" creationId="{C6644E98-24F0-CA47-BA87-E4E2B04BAC8B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7"/>
          <ac:spMkLst>
            <pc:docMk/>
            <pc:sldMk cId="3717475996" sldId="1829"/>
            <ac:spMk id="12" creationId="{C41F2EB9-33B8-654A-910D-C4A43CF47614}"/>
          </ac:spMkLst>
        </pc:spChg>
        <pc:spChg chg="del">
          <ac:chgData name="Matula, Neil" userId="S::nmatula@sandia.gov::3a5120fe-ad8e-41fc-bd2f-8e5d592120f4" providerId="AD" clId="Web-{F85BF270-7FBE-4399-99EA-37F0FC818CF6}" dt="2021-10-29T16:36:37.913" v="265"/>
          <ac:spMkLst>
            <pc:docMk/>
            <pc:sldMk cId="3717475996" sldId="1829"/>
            <ac:spMk id="13" creationId="{9FECB8EC-8079-E043-A2CD-AE0647BBD5DB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6"/>
          <ac:spMkLst>
            <pc:docMk/>
            <pc:sldMk cId="3717475996" sldId="1829"/>
            <ac:spMk id="14" creationId="{EC93C4E2-F286-9642-B7BE-FA4CC78448A1}"/>
          </ac:spMkLst>
        </pc:spChg>
      </pc:sldChg>
    </pc:docChg>
  </pc:docChgLst>
  <pc:docChgLst>
    <pc:chgData name="Voskuilen, Tyler" userId="S::tvoskui@sandia.gov::085ad64c-f270-4565-bdde-71692702e5c6" providerId="AD" clId="Web-{349360C6-35D2-41D2-A5C9-BB854F6F08A5}"/>
    <pc:docChg chg="addSld modSld">
      <pc:chgData name="Voskuilen, Tyler" userId="S::tvoskui@sandia.gov::085ad64c-f270-4565-bdde-71692702e5c6" providerId="AD" clId="Web-{349360C6-35D2-41D2-A5C9-BB854F6F08A5}" dt="2021-11-03T02:14:24.147" v="573" actId="20577"/>
      <pc:docMkLst>
        <pc:docMk/>
      </pc:docMkLst>
      <pc:sldChg chg="modSp">
        <pc:chgData name="Voskuilen, Tyler" userId="S::tvoskui@sandia.gov::085ad64c-f270-4565-bdde-71692702e5c6" providerId="AD" clId="Web-{349360C6-35D2-41D2-A5C9-BB854F6F08A5}" dt="2021-11-03T02:03:49.898" v="302" actId="20577"/>
        <pc:sldMkLst>
          <pc:docMk/>
          <pc:sldMk cId="3752240774" sldId="1812"/>
        </pc:sldMkLst>
        <pc:spChg chg="mod">
          <ac:chgData name="Voskuilen, Tyler" userId="S::tvoskui@sandia.gov::085ad64c-f270-4565-bdde-71692702e5c6" providerId="AD" clId="Web-{349360C6-35D2-41D2-A5C9-BB854F6F08A5}" dt="2021-11-03T02:03:49.898" v="302" actId="20577"/>
          <ac:spMkLst>
            <pc:docMk/>
            <pc:sldMk cId="3752240774" sldId="1812"/>
            <ac:spMk id="25" creationId="{EDBE8A39-8F8F-4B52-8389-EAACB48276DE}"/>
          </ac:spMkLst>
        </pc:spChg>
      </pc:sldChg>
      <pc:sldChg chg="addSp modSp">
        <pc:chgData name="Voskuilen, Tyler" userId="S::tvoskui@sandia.gov::085ad64c-f270-4565-bdde-71692702e5c6" providerId="AD" clId="Web-{349360C6-35D2-41D2-A5C9-BB854F6F08A5}" dt="2021-11-03T01:55:30.371" v="75" actId="1076"/>
        <pc:sldMkLst>
          <pc:docMk/>
          <pc:sldMk cId="3965697349" sldId="1820"/>
        </pc:sldMkLst>
        <pc:spChg chg="mod">
          <ac:chgData name="Voskuilen, Tyler" userId="S::tvoskui@sandia.gov::085ad64c-f270-4565-bdde-71692702e5c6" providerId="AD" clId="Web-{349360C6-35D2-41D2-A5C9-BB854F6F08A5}" dt="2021-11-03T01:55:26.792" v="74" actId="20577"/>
          <ac:spMkLst>
            <pc:docMk/>
            <pc:sldMk cId="3965697349" sldId="1820"/>
            <ac:spMk id="3" creationId="{ECE2DF26-07A9-4345-8A0C-964F9BB8FEA3}"/>
          </ac:spMkLst>
        </pc:spChg>
        <pc:spChg chg="add mod">
          <ac:chgData name="Voskuilen, Tyler" userId="S::tvoskui@sandia.gov::085ad64c-f270-4565-bdde-71692702e5c6" providerId="AD" clId="Web-{349360C6-35D2-41D2-A5C9-BB854F6F08A5}" dt="2021-11-03T01:55:30.371" v="75" actId="1076"/>
          <ac:spMkLst>
            <pc:docMk/>
            <pc:sldMk cId="3965697349" sldId="1820"/>
            <ac:spMk id="5" creationId="{BB86C69F-F847-47E8-BAB7-AC5061E6DAE8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2:54.913" v="296" actId="20577"/>
        <pc:sldMkLst>
          <pc:docMk/>
          <pc:sldMk cId="606467531" sldId="1821"/>
        </pc:sldMkLst>
        <pc:spChg chg="mod">
          <ac:chgData name="Voskuilen, Tyler" userId="S::tvoskui@sandia.gov::085ad64c-f270-4565-bdde-71692702e5c6" providerId="AD" clId="Web-{349360C6-35D2-41D2-A5C9-BB854F6F08A5}" dt="2021-11-03T02:02:54.913" v="296" actId="20577"/>
          <ac:spMkLst>
            <pc:docMk/>
            <pc:sldMk cId="606467531" sldId="1821"/>
            <ac:spMk id="3" creationId="{BB4D8025-5633-4451-B816-EFA9747CB560}"/>
          </ac:spMkLst>
        </pc:spChg>
        <pc:spChg chg="mod">
          <ac:chgData name="Voskuilen, Tyler" userId="S::tvoskui@sandia.gov::085ad64c-f270-4565-bdde-71692702e5c6" providerId="AD" clId="Web-{349360C6-35D2-41D2-A5C9-BB854F6F08A5}" dt="2021-11-03T02:02:28.131" v="258" actId="20577"/>
          <ac:spMkLst>
            <pc:docMk/>
            <pc:sldMk cId="606467531" sldId="1821"/>
            <ac:spMk id="7" creationId="{4D3C8522-192E-254E-A06B-9C2484198B56}"/>
          </ac:spMkLst>
        </pc:spChg>
        <pc:spChg chg="mod">
          <ac:chgData name="Voskuilen, Tyler" userId="S::tvoskui@sandia.gov::085ad64c-f270-4565-bdde-71692702e5c6" providerId="AD" clId="Web-{349360C6-35D2-41D2-A5C9-BB854F6F08A5}" dt="2021-11-03T02:02:18.928" v="256" actId="14100"/>
          <ac:spMkLst>
            <pc:docMk/>
            <pc:sldMk cId="606467531" sldId="1821"/>
            <ac:spMk id="8" creationId="{7C77E6A0-B16E-A748-A11C-71E96F6F2B5B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4:46.697" v="306" actId="20577"/>
        <pc:sldMkLst>
          <pc:docMk/>
          <pc:sldMk cId="896339028" sldId="1823"/>
        </pc:sldMkLst>
        <pc:spChg chg="mod">
          <ac:chgData name="Voskuilen, Tyler" userId="S::tvoskui@sandia.gov::085ad64c-f270-4565-bdde-71692702e5c6" providerId="AD" clId="Web-{349360C6-35D2-41D2-A5C9-BB854F6F08A5}" dt="2021-11-03T02:04:46.697" v="306" actId="20577"/>
          <ac:spMkLst>
            <pc:docMk/>
            <pc:sldMk cId="896339028" sldId="1823"/>
            <ac:spMk id="3" creationId="{5F585DAB-D108-4D38-8EE1-AAB082177A1E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9:12.374" v="413" actId="20577"/>
        <pc:sldMkLst>
          <pc:docMk/>
          <pc:sldMk cId="422714339" sldId="1834"/>
        </pc:sldMkLst>
        <pc:spChg chg="mod">
          <ac:chgData name="Voskuilen, Tyler" userId="S::tvoskui@sandia.gov::085ad64c-f270-4565-bdde-71692702e5c6" providerId="AD" clId="Web-{349360C6-35D2-41D2-A5C9-BB854F6F08A5}" dt="2021-11-03T02:08:55.405" v="410" actId="20577"/>
          <ac:spMkLst>
            <pc:docMk/>
            <pc:sldMk cId="422714339" sldId="1834"/>
            <ac:spMk id="3" creationId="{00B8B48D-2325-41EF-83B1-86D7426AC96F}"/>
          </ac:spMkLst>
        </pc:spChg>
        <pc:spChg chg="mod">
          <ac:chgData name="Voskuilen, Tyler" userId="S::tvoskui@sandia.gov::085ad64c-f270-4565-bdde-71692702e5c6" providerId="AD" clId="Web-{349360C6-35D2-41D2-A5C9-BB854F6F08A5}" dt="2021-11-03T02:09:12.374" v="413" actId="20577"/>
          <ac:spMkLst>
            <pc:docMk/>
            <pc:sldMk cId="422714339" sldId="1834"/>
            <ac:spMk id="13" creationId="{FB092F47-7634-3546-B50E-AC3E7B62E438}"/>
          </ac:spMkLst>
        </pc:spChg>
        <pc:spChg chg="mod">
          <ac:chgData name="Voskuilen, Tyler" userId="S::tvoskui@sandia.gov::085ad64c-f270-4565-bdde-71692702e5c6" providerId="AD" clId="Web-{349360C6-35D2-41D2-A5C9-BB854F6F08A5}" dt="2021-11-03T02:07:28.560" v="330" actId="20577"/>
          <ac:spMkLst>
            <pc:docMk/>
            <pc:sldMk cId="422714339" sldId="1834"/>
            <ac:spMk id="25" creationId="{2811451D-84E4-D74F-BDF8-BBC721EC0148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14:24.147" v="573" actId="20577"/>
        <pc:sldMkLst>
          <pc:docMk/>
          <pc:sldMk cId="3618946453" sldId="1836"/>
        </pc:sldMkLst>
        <pc:spChg chg="mod">
          <ac:chgData name="Voskuilen, Tyler" userId="S::tvoskui@sandia.gov::085ad64c-f270-4565-bdde-71692702e5c6" providerId="AD" clId="Web-{349360C6-35D2-41D2-A5C9-BB854F6F08A5}" dt="2021-11-03T02:14:24.147" v="573" actId="20577"/>
          <ac:spMkLst>
            <pc:docMk/>
            <pc:sldMk cId="3618946453" sldId="1836"/>
            <ac:spMk id="3" creationId="{DA8D8AE2-8988-B843-A5C2-58F682E8B59B}"/>
          </ac:spMkLst>
        </pc:spChg>
      </pc:sldChg>
      <pc:sldChg chg="addSp modSp">
        <pc:chgData name="Voskuilen, Tyler" userId="S::tvoskui@sandia.gov::085ad64c-f270-4565-bdde-71692702e5c6" providerId="AD" clId="Web-{349360C6-35D2-41D2-A5C9-BB854F6F08A5}" dt="2021-11-03T01:57:49.327" v="174" actId="20577"/>
        <pc:sldMkLst>
          <pc:docMk/>
          <pc:sldMk cId="3877942023" sldId="1839"/>
        </pc:sldMkLst>
        <pc:spChg chg="mod">
          <ac:chgData name="Voskuilen, Tyler" userId="S::tvoskui@sandia.gov::085ad64c-f270-4565-bdde-71692702e5c6" providerId="AD" clId="Web-{349360C6-35D2-41D2-A5C9-BB854F6F08A5}" dt="2021-11-03T01:56:14.559" v="82" actId="20577"/>
          <ac:spMkLst>
            <pc:docMk/>
            <pc:sldMk cId="3877942023" sldId="1839"/>
            <ac:spMk id="3" creationId="{ECE2DF26-07A9-4345-8A0C-964F9BB8FEA3}"/>
          </ac:spMkLst>
        </pc:spChg>
        <pc:spChg chg="mod">
          <ac:chgData name="Voskuilen, Tyler" userId="S::tvoskui@sandia.gov::085ad64c-f270-4565-bdde-71692702e5c6" providerId="AD" clId="Web-{349360C6-35D2-41D2-A5C9-BB854F6F08A5}" dt="2021-11-03T01:56:42.419" v="86" actId="1076"/>
          <ac:spMkLst>
            <pc:docMk/>
            <pc:sldMk cId="3877942023" sldId="1839"/>
            <ac:spMk id="12" creationId="{D7C9F602-74DB-8B4F-9E8E-F282A6D38C1C}"/>
          </ac:spMkLst>
        </pc:spChg>
        <pc:spChg chg="add mod">
          <ac:chgData name="Voskuilen, Tyler" userId="S::tvoskui@sandia.gov::085ad64c-f270-4565-bdde-71692702e5c6" providerId="AD" clId="Web-{349360C6-35D2-41D2-A5C9-BB854F6F08A5}" dt="2021-11-03T01:57:49.327" v="174" actId="20577"/>
          <ac:spMkLst>
            <pc:docMk/>
            <pc:sldMk cId="3877942023" sldId="1839"/>
            <ac:spMk id="14" creationId="{C785945A-122E-4791-8092-1659525D0F33}"/>
          </ac:spMkLst>
        </pc:spChg>
        <pc:spChg chg="mod">
          <ac:chgData name="Voskuilen, Tyler" userId="S::tvoskui@sandia.gov::085ad64c-f270-4565-bdde-71692702e5c6" providerId="AD" clId="Web-{349360C6-35D2-41D2-A5C9-BB854F6F08A5}" dt="2021-11-03T01:56:40.325" v="84" actId="1076"/>
          <ac:spMkLst>
            <pc:docMk/>
            <pc:sldMk cId="3877942023" sldId="1839"/>
            <ac:spMk id="16" creationId="{04C42C8D-9675-EF48-BB5C-FF76E9C36CCE}"/>
          </ac:spMkLst>
        </pc:spChg>
        <pc:spChg chg="mod">
          <ac:chgData name="Voskuilen, Tyler" userId="S::tvoskui@sandia.gov::085ad64c-f270-4565-bdde-71692702e5c6" providerId="AD" clId="Web-{349360C6-35D2-41D2-A5C9-BB854F6F08A5}" dt="2021-11-03T01:56:40.325" v="85" actId="1076"/>
          <ac:spMkLst>
            <pc:docMk/>
            <pc:sldMk cId="3877942023" sldId="1839"/>
            <ac:spMk id="17" creationId="{501D8B2C-B5F6-C045-BDFB-0181A6CFE3DD}"/>
          </ac:spMkLst>
        </pc:spChg>
        <pc:picChg chg="mod">
          <ac:chgData name="Voskuilen, Tyler" userId="S::tvoskui@sandia.gov::085ad64c-f270-4565-bdde-71692702e5c6" providerId="AD" clId="Web-{349360C6-35D2-41D2-A5C9-BB854F6F08A5}" dt="2021-11-03T01:56:40.310" v="83" actId="1076"/>
          <ac:picMkLst>
            <pc:docMk/>
            <pc:sldMk cId="3877942023" sldId="1839"/>
            <ac:picMk id="15" creationId="{793D069E-57BC-3844-88EF-84C081681F0D}"/>
          </ac:picMkLst>
        </pc:picChg>
        <pc:cxnChg chg="mod">
          <ac:chgData name="Voskuilen, Tyler" userId="S::tvoskui@sandia.gov::085ad64c-f270-4565-bdde-71692702e5c6" providerId="AD" clId="Web-{349360C6-35D2-41D2-A5C9-BB854F6F08A5}" dt="2021-11-03T01:56:46.341" v="87" actId="14100"/>
          <ac:cxnSpMkLst>
            <pc:docMk/>
            <pc:sldMk cId="3877942023" sldId="1839"/>
            <ac:cxnSpMk id="13" creationId="{75CF4FAB-C7C4-D64F-9B60-28026BEB7DED}"/>
          </ac:cxnSpMkLst>
        </pc:cxnChg>
      </pc:sldChg>
      <pc:sldChg chg="modSp">
        <pc:chgData name="Voskuilen, Tyler" userId="S::tvoskui@sandia.gov::085ad64c-f270-4565-bdde-71692702e5c6" providerId="AD" clId="Web-{349360C6-35D2-41D2-A5C9-BB854F6F08A5}" dt="2021-11-03T01:59:17.783" v="184" actId="20577"/>
        <pc:sldMkLst>
          <pc:docMk/>
          <pc:sldMk cId="3220962801" sldId="1841"/>
        </pc:sldMkLst>
        <pc:spChg chg="mod">
          <ac:chgData name="Voskuilen, Tyler" userId="S::tvoskui@sandia.gov::085ad64c-f270-4565-bdde-71692702e5c6" providerId="AD" clId="Web-{349360C6-35D2-41D2-A5C9-BB854F6F08A5}" dt="2021-11-03T01:59:17.783" v="184" actId="20577"/>
          <ac:spMkLst>
            <pc:docMk/>
            <pc:sldMk cId="3220962801" sldId="1841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1:34.989" v="250" actId="20577"/>
        <pc:sldMkLst>
          <pc:docMk/>
          <pc:sldMk cId="3872764824" sldId="1843"/>
        </pc:sldMkLst>
        <pc:spChg chg="mod">
          <ac:chgData name="Voskuilen, Tyler" userId="S::tvoskui@sandia.gov::085ad64c-f270-4565-bdde-71692702e5c6" providerId="AD" clId="Web-{349360C6-35D2-41D2-A5C9-BB854F6F08A5}" dt="2021-11-03T02:01:34.989" v="250" actId="20577"/>
          <ac:spMkLst>
            <pc:docMk/>
            <pc:sldMk cId="3872764824" sldId="1843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1:53:01.617" v="11" actId="20577"/>
        <pc:sldMkLst>
          <pc:docMk/>
          <pc:sldMk cId="2480363835" sldId="1845"/>
        </pc:sldMkLst>
        <pc:spChg chg="mod">
          <ac:chgData name="Voskuilen, Tyler" userId="S::tvoskui@sandia.gov::085ad64c-f270-4565-bdde-71692702e5c6" providerId="AD" clId="Web-{349360C6-35D2-41D2-A5C9-BB854F6F08A5}" dt="2021-11-03T01:53:01.617" v="11" actId="20577"/>
          <ac:spMkLst>
            <pc:docMk/>
            <pc:sldMk cId="2480363835" sldId="1845"/>
            <ac:spMk id="3" creationId="{0BFB6B69-5A02-4721-AB31-953F3DADFF79}"/>
          </ac:spMkLst>
        </pc:spChg>
      </pc:sldChg>
      <pc:sldChg chg="modSp new">
        <pc:chgData name="Voskuilen, Tyler" userId="S::tvoskui@sandia.gov::085ad64c-f270-4565-bdde-71692702e5c6" providerId="AD" clId="Web-{349360C6-35D2-41D2-A5C9-BB854F6F08A5}" dt="2021-11-03T01:53:23.758" v="17" actId="20577"/>
        <pc:sldMkLst>
          <pc:docMk/>
          <pc:sldMk cId="1271725638" sldId="1848"/>
        </pc:sldMkLst>
        <pc:spChg chg="mod">
          <ac:chgData name="Voskuilen, Tyler" userId="S::tvoskui@sandia.gov::085ad64c-f270-4565-bdde-71692702e5c6" providerId="AD" clId="Web-{349360C6-35D2-41D2-A5C9-BB854F6F08A5}" dt="2021-11-03T01:53:23.758" v="17" actId="20577"/>
          <ac:spMkLst>
            <pc:docMk/>
            <pc:sldMk cId="1271725638" sldId="1848"/>
            <ac:spMk id="2" creationId="{77F6DC2F-673A-42A3-9A59-90D81684CFE0}"/>
          </ac:spMkLst>
        </pc:spChg>
      </pc:sldChg>
      <pc:sldChg chg="delSp modSp new">
        <pc:chgData name="Voskuilen, Tyler" userId="S::tvoskui@sandia.gov::085ad64c-f270-4565-bdde-71692702e5c6" providerId="AD" clId="Web-{349360C6-35D2-41D2-A5C9-BB854F6F08A5}" dt="2021-11-03T02:03:09.866" v="299"/>
        <pc:sldMkLst>
          <pc:docMk/>
          <pc:sldMk cId="4176755949" sldId="1849"/>
        </pc:sldMkLst>
        <pc:spChg chg="mod">
          <ac:chgData name="Voskuilen, Tyler" userId="S::tvoskui@sandia.gov::085ad64c-f270-4565-bdde-71692702e5c6" providerId="AD" clId="Web-{349360C6-35D2-41D2-A5C9-BB854F6F08A5}" dt="2021-11-03T02:03:08.976" v="298" actId="20577"/>
          <ac:spMkLst>
            <pc:docMk/>
            <pc:sldMk cId="4176755949" sldId="1849"/>
            <ac:spMk id="2" creationId="{834CD53A-D9EB-49E4-B362-12728CE93316}"/>
          </ac:spMkLst>
        </pc:spChg>
        <pc:spChg chg="del">
          <ac:chgData name="Voskuilen, Tyler" userId="S::tvoskui@sandia.gov::085ad64c-f270-4565-bdde-71692702e5c6" providerId="AD" clId="Web-{349360C6-35D2-41D2-A5C9-BB854F6F08A5}" dt="2021-11-03T02:03:09.866" v="299"/>
          <ac:spMkLst>
            <pc:docMk/>
            <pc:sldMk cId="4176755949" sldId="1849"/>
            <ac:spMk id="3" creationId="{5FFB4912-3616-4D53-BD06-D74A1F32789B}"/>
          </ac:spMkLst>
        </pc:spChg>
      </pc:sldChg>
      <pc:sldChg chg="addSp modSp new">
        <pc:chgData name="Voskuilen, Tyler" userId="S::tvoskui@sandia.gov::085ad64c-f270-4565-bdde-71692702e5c6" providerId="AD" clId="Web-{349360C6-35D2-41D2-A5C9-BB854F6F08A5}" dt="2021-11-03T02:13:22.521" v="520" actId="20577"/>
        <pc:sldMkLst>
          <pc:docMk/>
          <pc:sldMk cId="388524861" sldId="1850"/>
        </pc:sldMkLst>
        <pc:spChg chg="mod">
          <ac:chgData name="Voskuilen, Tyler" userId="S::tvoskui@sandia.gov::085ad64c-f270-4565-bdde-71692702e5c6" providerId="AD" clId="Web-{349360C6-35D2-41D2-A5C9-BB854F6F08A5}" dt="2021-11-03T02:11:21.674" v="437" actId="20577"/>
          <ac:spMkLst>
            <pc:docMk/>
            <pc:sldMk cId="388524861" sldId="1850"/>
            <ac:spMk id="2" creationId="{CF4A6629-4A82-499E-8DAB-614B14D2CD8F}"/>
          </ac:spMkLst>
        </pc:spChg>
        <pc:spChg chg="mod">
          <ac:chgData name="Voskuilen, Tyler" userId="S::tvoskui@sandia.gov::085ad64c-f270-4565-bdde-71692702e5c6" providerId="AD" clId="Web-{349360C6-35D2-41D2-A5C9-BB854F6F08A5}" dt="2021-11-03T02:13:22.521" v="520" actId="20577"/>
          <ac:spMkLst>
            <pc:docMk/>
            <pc:sldMk cId="388524861" sldId="1850"/>
            <ac:spMk id="3" creationId="{D0C17DC7-58E7-431D-8465-146B1DEB8483}"/>
          </ac:spMkLst>
        </pc:spChg>
        <pc:spChg chg="add mod">
          <ac:chgData name="Voskuilen, Tyler" userId="S::tvoskui@sandia.gov::085ad64c-f270-4565-bdde-71692702e5c6" providerId="AD" clId="Web-{349360C6-35D2-41D2-A5C9-BB854F6F08A5}" dt="2021-11-03T02:12:32.910" v="488" actId="1076"/>
          <ac:spMkLst>
            <pc:docMk/>
            <pc:sldMk cId="388524861" sldId="1850"/>
            <ac:spMk id="6" creationId="{0CB20E6C-0CB0-4361-9A10-0F8A78667EE7}"/>
          </ac:spMkLst>
        </pc:spChg>
        <pc:spChg chg="add mod">
          <ac:chgData name="Voskuilen, Tyler" userId="S::tvoskui@sandia.gov::085ad64c-f270-4565-bdde-71692702e5c6" providerId="AD" clId="Web-{349360C6-35D2-41D2-A5C9-BB854F6F08A5}" dt="2021-11-03T02:12:32.910" v="489" actId="1076"/>
          <ac:spMkLst>
            <pc:docMk/>
            <pc:sldMk cId="388524861" sldId="1850"/>
            <ac:spMk id="8" creationId="{A27634A7-799F-4F5C-BE13-56C1F42D10F4}"/>
          </ac:spMkLst>
        </pc:spChg>
      </pc:sldChg>
    </pc:docChg>
  </pc:docChgLst>
  <pc:docChgLst>
    <pc:chgData name="Voskuilen, Tyler" userId="S::tvoskui@sandia.gov::085ad64c-f270-4565-bdde-71692702e5c6" providerId="AD" clId="Web-{0441BE8E-CD91-4676-8643-AF3A6FBCCCB2}"/>
    <pc:docChg chg="modSld">
      <pc:chgData name="Voskuilen, Tyler" userId="S::tvoskui@sandia.gov::085ad64c-f270-4565-bdde-71692702e5c6" providerId="AD" clId="Web-{0441BE8E-CD91-4676-8643-AF3A6FBCCCB2}" dt="2021-11-03T14:21:15.830" v="91" actId="20577"/>
      <pc:docMkLst>
        <pc:docMk/>
      </pc:docMkLst>
      <pc:sldChg chg="modSp">
        <pc:chgData name="Voskuilen, Tyler" userId="S::tvoskui@sandia.gov::085ad64c-f270-4565-bdde-71692702e5c6" providerId="AD" clId="Web-{0441BE8E-CD91-4676-8643-AF3A6FBCCCB2}" dt="2021-11-03T14:00:13.603" v="17" actId="1076"/>
        <pc:sldMkLst>
          <pc:docMk/>
          <pc:sldMk cId="673671676" sldId="1802"/>
        </pc:sldMkLst>
        <pc:spChg chg="mod">
          <ac:chgData name="Voskuilen, Tyler" userId="S::tvoskui@sandia.gov::085ad64c-f270-4565-bdde-71692702e5c6" providerId="AD" clId="Web-{0441BE8E-CD91-4676-8643-AF3A6FBCCCB2}" dt="2021-11-03T14:00:06.275" v="14" actId="20577"/>
          <ac:spMkLst>
            <pc:docMk/>
            <pc:sldMk cId="673671676" sldId="1802"/>
            <ac:spMk id="3" creationId="{E98B6FF2-6277-41AF-82C4-745B97B56ABD}"/>
          </ac:spMkLst>
        </pc:spChg>
        <pc:spChg chg="mod">
          <ac:chgData name="Voskuilen, Tyler" userId="S::tvoskui@sandia.gov::085ad64c-f270-4565-bdde-71692702e5c6" providerId="AD" clId="Web-{0441BE8E-CD91-4676-8643-AF3A6FBCCCB2}" dt="2021-11-03T14:00:09.931" v="15" actId="1076"/>
          <ac:spMkLst>
            <pc:docMk/>
            <pc:sldMk cId="673671676" sldId="1802"/>
            <ac:spMk id="11" creationId="{2585DD27-3D42-49F0-B525-7B1593158BAC}"/>
          </ac:spMkLst>
        </pc:spChg>
        <pc:spChg chg="mod">
          <ac:chgData name="Voskuilen, Tyler" userId="S::tvoskui@sandia.gov::085ad64c-f270-4565-bdde-71692702e5c6" providerId="AD" clId="Web-{0441BE8E-CD91-4676-8643-AF3A6FBCCCB2}" dt="2021-11-03T14:00:13.603" v="17" actId="1076"/>
          <ac:spMkLst>
            <pc:docMk/>
            <pc:sldMk cId="673671676" sldId="1802"/>
            <ac:spMk id="12" creationId="{60C87CB9-F7CB-4C8D-B612-444221DD9E01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05:46.500" v="19" actId="20577"/>
        <pc:sldMkLst>
          <pc:docMk/>
          <pc:sldMk cId="3985613321" sldId="1807"/>
        </pc:sldMkLst>
        <pc:spChg chg="mod">
          <ac:chgData name="Voskuilen, Tyler" userId="S::tvoskui@sandia.gov::085ad64c-f270-4565-bdde-71692702e5c6" providerId="AD" clId="Web-{0441BE8E-CD91-4676-8643-AF3A6FBCCCB2}" dt="2021-11-03T14:05:46.500" v="19" actId="20577"/>
          <ac:spMkLst>
            <pc:docMk/>
            <pc:sldMk cId="3985613321" sldId="1807"/>
            <ac:spMk id="3" creationId="{F4D01FB8-8C1C-4686-ABE9-67B19895A6C9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2:26.132" v="42" actId="20577"/>
        <pc:sldMkLst>
          <pc:docMk/>
          <pc:sldMk cId="1260904494" sldId="1815"/>
        </pc:sldMkLst>
        <pc:spChg chg="mod">
          <ac:chgData name="Voskuilen, Tyler" userId="S::tvoskui@sandia.gov::085ad64c-f270-4565-bdde-71692702e5c6" providerId="AD" clId="Web-{0441BE8E-CD91-4676-8643-AF3A6FBCCCB2}" dt="2021-11-03T14:12:26.132" v="42" actId="20577"/>
          <ac:spMkLst>
            <pc:docMk/>
            <pc:sldMk cId="1260904494" sldId="1815"/>
            <ac:spMk id="10" creationId="{2B02FCA7-28CF-4F5D-B005-2CB0AAB7E38C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3:11.664" v="45" actId="20577"/>
        <pc:sldMkLst>
          <pc:docMk/>
          <pc:sldMk cId="2390410246" sldId="1818"/>
        </pc:sldMkLst>
        <pc:spChg chg="mod">
          <ac:chgData name="Voskuilen, Tyler" userId="S::tvoskui@sandia.gov::085ad64c-f270-4565-bdde-71692702e5c6" providerId="AD" clId="Web-{0441BE8E-CD91-4676-8643-AF3A6FBCCCB2}" dt="2021-11-03T14:13:11.664" v="45" actId="20577"/>
          <ac:spMkLst>
            <pc:docMk/>
            <pc:sldMk cId="2390410246" sldId="1818"/>
            <ac:spMk id="3" creationId="{48BE04A4-AA03-4964-84D1-554DFF325EC3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5:53.699" v="49" actId="1076"/>
        <pc:sldMkLst>
          <pc:docMk/>
          <pc:sldMk cId="3965697349" sldId="1820"/>
        </pc:sldMkLst>
        <pc:spChg chg="mod">
          <ac:chgData name="Voskuilen, Tyler" userId="S::tvoskui@sandia.gov::085ad64c-f270-4565-bdde-71692702e5c6" providerId="AD" clId="Web-{0441BE8E-CD91-4676-8643-AF3A6FBCCCB2}" dt="2021-11-03T14:15:53.699" v="49" actId="1076"/>
          <ac:spMkLst>
            <pc:docMk/>
            <pc:sldMk cId="3965697349" sldId="1820"/>
            <ac:spMk id="8" creationId="{15B67E25-38E8-0C47-8E95-B13654B766B0}"/>
          </ac:spMkLst>
        </pc:spChg>
        <pc:spChg chg="mod">
          <ac:chgData name="Voskuilen, Tyler" userId="S::tvoskui@sandia.gov::085ad64c-f270-4565-bdde-71692702e5c6" providerId="AD" clId="Web-{0441BE8E-CD91-4676-8643-AF3A6FBCCCB2}" dt="2021-11-03T14:15:45.636" v="46" actId="14100"/>
          <ac:spMkLst>
            <pc:docMk/>
            <pc:sldMk cId="3965697349" sldId="1820"/>
            <ac:spMk id="9" creationId="{AB64A4C5-4E03-7F49-88EA-BDA5C0F15107}"/>
          </ac:spMkLst>
        </pc:spChg>
        <pc:cxnChg chg="mod">
          <ac:chgData name="Voskuilen, Tyler" userId="S::tvoskui@sandia.gov::085ad64c-f270-4565-bdde-71692702e5c6" providerId="AD" clId="Web-{0441BE8E-CD91-4676-8643-AF3A6FBCCCB2}" dt="2021-11-03T14:15:45.636" v="46" actId="14100"/>
          <ac:cxnSpMkLst>
            <pc:docMk/>
            <pc:sldMk cId="3965697349" sldId="1820"/>
            <ac:cxnSpMk id="11" creationId="{8F32B577-0FFD-7243-B410-B10E03CDC847}"/>
          </ac:cxnSpMkLst>
        </pc:cxnChg>
      </pc:sldChg>
      <pc:sldChg chg="modSp">
        <pc:chgData name="Voskuilen, Tyler" userId="S::tvoskui@sandia.gov::085ad64c-f270-4565-bdde-71692702e5c6" providerId="AD" clId="Web-{0441BE8E-CD91-4676-8643-AF3A6FBCCCB2}" dt="2021-11-03T14:19:01.843" v="68" actId="20577"/>
        <pc:sldMkLst>
          <pc:docMk/>
          <pc:sldMk cId="3366517622" sldId="1840"/>
        </pc:sldMkLst>
        <pc:spChg chg="mod">
          <ac:chgData name="Voskuilen, Tyler" userId="S::tvoskui@sandia.gov::085ad64c-f270-4565-bdde-71692702e5c6" providerId="AD" clId="Web-{0441BE8E-CD91-4676-8643-AF3A6FBCCCB2}" dt="2021-11-03T14:19:01.843" v="68" actId="20577"/>
          <ac:spMkLst>
            <pc:docMk/>
            <pc:sldMk cId="3366517622" sldId="1840"/>
            <ac:spMk id="3" creationId="{91D243D4-BF3C-C446-8C0A-FC20B5CE0F59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20:11.766" v="90" actId="20577"/>
        <pc:sldMkLst>
          <pc:docMk/>
          <pc:sldMk cId="3220962801" sldId="1841"/>
        </pc:sldMkLst>
        <pc:spChg chg="mod">
          <ac:chgData name="Voskuilen, Tyler" userId="S::tvoskui@sandia.gov::085ad64c-f270-4565-bdde-71692702e5c6" providerId="AD" clId="Web-{0441BE8E-CD91-4676-8643-AF3A6FBCCCB2}" dt="2021-11-03T14:20:11.766" v="90" actId="20577"/>
          <ac:spMkLst>
            <pc:docMk/>
            <pc:sldMk cId="3220962801" sldId="1841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21:15.830" v="91" actId="20577"/>
        <pc:sldMkLst>
          <pc:docMk/>
          <pc:sldMk cId="3872764824" sldId="1843"/>
        </pc:sldMkLst>
        <pc:spChg chg="mod">
          <ac:chgData name="Voskuilen, Tyler" userId="S::tvoskui@sandia.gov::085ad64c-f270-4565-bdde-71692702e5c6" providerId="AD" clId="Web-{0441BE8E-CD91-4676-8643-AF3A6FBCCCB2}" dt="2021-11-03T14:21:15.830" v="91" actId="20577"/>
          <ac:spMkLst>
            <pc:docMk/>
            <pc:sldMk cId="3872764824" sldId="1843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8:49.983" v="50" actId="1076"/>
        <pc:sldMkLst>
          <pc:docMk/>
          <pc:sldMk cId="1592709635" sldId="1844"/>
        </pc:sldMkLst>
        <pc:spChg chg="mod">
          <ac:chgData name="Voskuilen, Tyler" userId="S::tvoskui@sandia.gov::085ad64c-f270-4565-bdde-71692702e5c6" providerId="AD" clId="Web-{0441BE8E-CD91-4676-8643-AF3A6FBCCCB2}" dt="2021-11-03T14:18:49.983" v="50" actId="1076"/>
          <ac:spMkLst>
            <pc:docMk/>
            <pc:sldMk cId="1592709635" sldId="1844"/>
            <ac:spMk id="6" creationId="{D5A426D9-9175-AB4B-9552-A3BF8DE0CFE4}"/>
          </ac:spMkLst>
        </pc:spChg>
      </pc:sldChg>
    </pc:docChg>
  </pc:docChgLst>
  <pc:docChgLst>
    <pc:chgData name="Voskuilen, Tyler" userId="S::tvoskui@sandia.gov::085ad64c-f270-4565-bdde-71692702e5c6" providerId="AD" clId="Web-{74942A5F-EE6D-4FE4-B65F-6A35D5CFB156}"/>
    <pc:docChg chg="modSld">
      <pc:chgData name="Voskuilen, Tyler" userId="S::tvoskui@sandia.gov::085ad64c-f270-4565-bdde-71692702e5c6" providerId="AD" clId="Web-{74942A5F-EE6D-4FE4-B65F-6A35D5CFB156}" dt="2021-10-30T15:11:35.744" v="0" actId="14100"/>
      <pc:docMkLst>
        <pc:docMk/>
      </pc:docMkLst>
      <pc:sldChg chg="modSp">
        <pc:chgData name="Voskuilen, Tyler" userId="S::tvoskui@sandia.gov::085ad64c-f270-4565-bdde-71692702e5c6" providerId="AD" clId="Web-{74942A5F-EE6D-4FE4-B65F-6A35D5CFB156}" dt="2021-10-30T15:11:35.744" v="0" actId="14100"/>
        <pc:sldMkLst>
          <pc:docMk/>
          <pc:sldMk cId="673671676" sldId="1802"/>
        </pc:sldMkLst>
        <pc:spChg chg="mod">
          <ac:chgData name="Voskuilen, Tyler" userId="S::tvoskui@sandia.gov::085ad64c-f270-4565-bdde-71692702e5c6" providerId="AD" clId="Web-{74942A5F-EE6D-4FE4-B65F-6A35D5CFB156}" dt="2021-10-30T15:11:35.744" v="0" actId="14100"/>
          <ac:spMkLst>
            <pc:docMk/>
            <pc:sldMk cId="673671676" sldId="1802"/>
            <ac:spMk id="12" creationId="{60C87CB9-F7CB-4C8D-B612-444221DD9E01}"/>
          </ac:spMkLst>
        </pc:spChg>
      </pc:sldChg>
    </pc:docChg>
  </pc:docChgLst>
  <pc:docChgLst>
    <pc:chgData name="Voskuilen, Tyler" userId="085ad64c-f270-4565-bdde-71692702e5c6" providerId="ADAL" clId="{4D8E126F-A152-4B08-906B-79567D618389}"/>
    <pc:docChg chg="custSel delSld modSld">
      <pc:chgData name="Voskuilen, Tyler" userId="085ad64c-f270-4565-bdde-71692702e5c6" providerId="ADAL" clId="{4D8E126F-A152-4B08-906B-79567D618389}" dt="2022-02-25T15:42:12.827" v="86" actId="20577"/>
      <pc:docMkLst>
        <pc:docMk/>
      </pc:docMkLst>
      <pc:sldChg chg="modSp mod">
        <pc:chgData name="Voskuilen, Tyler" userId="085ad64c-f270-4565-bdde-71692702e5c6" providerId="ADAL" clId="{4D8E126F-A152-4B08-906B-79567D618389}" dt="2022-02-22T21:06:47.500" v="7" actId="20577"/>
        <pc:sldMkLst>
          <pc:docMk/>
          <pc:sldMk cId="927182873" sldId="1810"/>
        </pc:sldMkLst>
        <pc:spChg chg="mod">
          <ac:chgData name="Voskuilen, Tyler" userId="085ad64c-f270-4565-bdde-71692702e5c6" providerId="ADAL" clId="{4D8E126F-A152-4B08-906B-79567D618389}" dt="2022-02-22T21:06:47.500" v="7" actId="20577"/>
          <ac:spMkLst>
            <pc:docMk/>
            <pc:sldMk cId="927182873" sldId="1810"/>
            <ac:spMk id="20" creationId="{990A6295-BC83-4756-96EF-3AC6525A659A}"/>
          </ac:spMkLst>
        </pc:spChg>
      </pc:sldChg>
      <pc:sldChg chg="modSp mod">
        <pc:chgData name="Voskuilen, Tyler" userId="085ad64c-f270-4565-bdde-71692702e5c6" providerId="ADAL" clId="{4D8E126F-A152-4B08-906B-79567D618389}" dt="2022-02-25T15:42:12.827" v="86" actId="20577"/>
        <pc:sldMkLst>
          <pc:docMk/>
          <pc:sldMk cId="4064675999" sldId="1814"/>
        </pc:sldMkLst>
        <pc:spChg chg="mod">
          <ac:chgData name="Voskuilen, Tyler" userId="085ad64c-f270-4565-bdde-71692702e5c6" providerId="ADAL" clId="{4D8E126F-A152-4B08-906B-79567D618389}" dt="2022-02-25T15:42:12.827" v="86" actId="20577"/>
          <ac:spMkLst>
            <pc:docMk/>
            <pc:sldMk cId="4064675999" sldId="1814"/>
            <ac:spMk id="3" creationId="{07B97470-8512-49BD-B748-A19014C83D09}"/>
          </ac:spMkLst>
        </pc:spChg>
      </pc:sldChg>
      <pc:sldChg chg="del">
        <pc:chgData name="Voskuilen, Tyler" userId="085ad64c-f270-4565-bdde-71692702e5c6" providerId="ADAL" clId="{4D8E126F-A152-4B08-906B-79567D618389}" dt="2022-02-25T15:41:59.098" v="73" actId="47"/>
        <pc:sldMkLst>
          <pc:docMk/>
          <pc:sldMk cId="1260904494" sldId="1815"/>
        </pc:sldMkLst>
      </pc:sldChg>
      <pc:sldChg chg="modSp mod">
        <pc:chgData name="Voskuilen, Tyler" userId="085ad64c-f270-4565-bdde-71692702e5c6" providerId="ADAL" clId="{4D8E126F-A152-4B08-906B-79567D618389}" dt="2022-02-24T20:50:08.552" v="33" actId="14100"/>
        <pc:sldMkLst>
          <pc:docMk/>
          <pc:sldMk cId="817518462" sldId="1816"/>
        </pc:sldMkLst>
        <pc:spChg chg="mod">
          <ac:chgData name="Voskuilen, Tyler" userId="085ad64c-f270-4565-bdde-71692702e5c6" providerId="ADAL" clId="{4D8E126F-A152-4B08-906B-79567D618389}" dt="2022-02-24T20:50:08.552" v="33" actId="14100"/>
          <ac:spMkLst>
            <pc:docMk/>
            <pc:sldMk cId="817518462" sldId="1816"/>
            <ac:spMk id="3" creationId="{380607BA-E686-4119-80DC-103D19BD8CBD}"/>
          </ac:spMkLst>
        </pc:spChg>
      </pc:sldChg>
      <pc:sldChg chg="modSp mod">
        <pc:chgData name="Voskuilen, Tyler" userId="085ad64c-f270-4565-bdde-71692702e5c6" providerId="ADAL" clId="{4D8E126F-A152-4B08-906B-79567D618389}" dt="2022-02-22T21:07:07.019" v="23" actId="20577"/>
        <pc:sldMkLst>
          <pc:docMk/>
          <pc:sldMk cId="2574320672" sldId="1826"/>
        </pc:sldMkLst>
        <pc:spChg chg="mod">
          <ac:chgData name="Voskuilen, Tyler" userId="085ad64c-f270-4565-bdde-71692702e5c6" providerId="ADAL" clId="{4D8E126F-A152-4B08-906B-79567D618389}" dt="2022-02-22T21:06:57.357" v="15" actId="20577"/>
          <ac:spMkLst>
            <pc:docMk/>
            <pc:sldMk cId="2574320672" sldId="1826"/>
            <ac:spMk id="7" creationId="{CFC31BFB-950F-414F-AD8A-00BD60F7E6D4}"/>
          </ac:spMkLst>
        </pc:spChg>
        <pc:spChg chg="mod">
          <ac:chgData name="Voskuilen, Tyler" userId="085ad64c-f270-4565-bdde-71692702e5c6" providerId="ADAL" clId="{4D8E126F-A152-4B08-906B-79567D618389}" dt="2022-02-22T21:07:07.019" v="23" actId="20577"/>
          <ac:spMkLst>
            <pc:docMk/>
            <pc:sldMk cId="2574320672" sldId="1826"/>
            <ac:spMk id="8" creationId="{57FC3A40-1CDD-425C-94F0-CA04D8BBA58F}"/>
          </ac:spMkLst>
        </pc:spChg>
      </pc:sldChg>
      <pc:sldChg chg="modSp mod">
        <pc:chgData name="Voskuilen, Tyler" userId="085ad64c-f270-4565-bdde-71692702e5c6" providerId="ADAL" clId="{4D8E126F-A152-4B08-906B-79567D618389}" dt="2022-02-22T21:09:06.979" v="31" actId="20577"/>
        <pc:sldMkLst>
          <pc:docMk/>
          <pc:sldMk cId="559029548" sldId="1831"/>
        </pc:sldMkLst>
        <pc:spChg chg="mod">
          <ac:chgData name="Voskuilen, Tyler" userId="085ad64c-f270-4565-bdde-71692702e5c6" providerId="ADAL" clId="{4D8E126F-A152-4B08-906B-79567D618389}" dt="2022-02-22T21:09:06.979" v="31" actId="20577"/>
          <ac:spMkLst>
            <pc:docMk/>
            <pc:sldMk cId="559029548" sldId="1831"/>
            <ac:spMk id="16" creationId="{BA96C7F0-DC44-2F45-ABFE-0A5332F314BC}"/>
          </ac:spMkLst>
        </pc:spChg>
      </pc:sldChg>
      <pc:sldChg chg="modSp mod">
        <pc:chgData name="Voskuilen, Tyler" userId="085ad64c-f270-4565-bdde-71692702e5c6" providerId="ADAL" clId="{4D8E126F-A152-4B08-906B-79567D618389}" dt="2022-02-22T21:10:19.371" v="32" actId="108"/>
        <pc:sldMkLst>
          <pc:docMk/>
          <pc:sldMk cId="3366517622" sldId="1840"/>
        </pc:sldMkLst>
        <pc:spChg chg="mod">
          <ac:chgData name="Voskuilen, Tyler" userId="085ad64c-f270-4565-bdde-71692702e5c6" providerId="ADAL" clId="{4D8E126F-A152-4B08-906B-79567D618389}" dt="2022-02-22T21:10:19.371" v="32" actId="108"/>
          <ac:spMkLst>
            <pc:docMk/>
            <pc:sldMk cId="3366517622" sldId="1840"/>
            <ac:spMk id="5" creationId="{45E21F98-70CF-B346-B5BC-E76A415B6467}"/>
          </ac:spMkLst>
        </pc:spChg>
      </pc:sldChg>
    </pc:docChg>
  </pc:docChgLst>
  <pc:docChgLst>
    <pc:chgData name="Voskuilen, Tyler" userId="085ad64c-f270-4565-bdde-71692702e5c6" providerId="ADAL" clId="{070B2084-2417-4EF8-918E-8200A7D88361}"/>
    <pc:docChg chg="undo custSel modSld">
      <pc:chgData name="Voskuilen, Tyler" userId="085ad64c-f270-4565-bdde-71692702e5c6" providerId="ADAL" clId="{070B2084-2417-4EF8-918E-8200A7D88361}" dt="2021-11-03T15:11:58.552" v="424" actId="14100"/>
      <pc:docMkLst>
        <pc:docMk/>
      </pc:docMkLst>
      <pc:sldChg chg="addSp modSp mod">
        <pc:chgData name="Voskuilen, Tyler" userId="085ad64c-f270-4565-bdde-71692702e5c6" providerId="ADAL" clId="{070B2084-2417-4EF8-918E-8200A7D88361}" dt="2021-11-02T18:39:23.024" v="7" actId="1076"/>
        <pc:sldMkLst>
          <pc:docMk/>
          <pc:sldMk cId="1891890087" sldId="1803"/>
        </pc:sldMkLst>
        <pc:spChg chg="mod">
          <ac:chgData name="Voskuilen, Tyler" userId="085ad64c-f270-4565-bdde-71692702e5c6" providerId="ADAL" clId="{070B2084-2417-4EF8-918E-8200A7D88361}" dt="2021-11-02T18:39:16.924" v="0" actId="1076"/>
          <ac:spMkLst>
            <pc:docMk/>
            <pc:sldMk cId="1891890087" sldId="1803"/>
            <ac:spMk id="14" creationId="{5835036C-7F0A-4383-B3E0-3B4BE4267EC2}"/>
          </ac:spMkLst>
        </pc:spChg>
        <pc:spChg chg="add mod">
          <ac:chgData name="Voskuilen, Tyler" userId="085ad64c-f270-4565-bdde-71692702e5c6" providerId="ADAL" clId="{070B2084-2417-4EF8-918E-8200A7D88361}" dt="2021-11-02T18:39:23.024" v="7" actId="1076"/>
          <ac:spMkLst>
            <pc:docMk/>
            <pc:sldMk cId="1891890087" sldId="1803"/>
            <ac:spMk id="15" creationId="{7AD52859-FB9D-466C-B9F8-C9C155206AF0}"/>
          </ac:spMkLst>
        </pc:spChg>
      </pc:sldChg>
      <pc:sldChg chg="addSp modSp mod">
        <pc:chgData name="Voskuilen, Tyler" userId="085ad64c-f270-4565-bdde-71692702e5c6" providerId="ADAL" clId="{070B2084-2417-4EF8-918E-8200A7D88361}" dt="2021-11-03T15:11:58.552" v="424" actId="14100"/>
        <pc:sldMkLst>
          <pc:docMk/>
          <pc:sldMk cId="606467531" sldId="1821"/>
        </pc:sldMkLst>
        <pc:spChg chg="mod">
          <ac:chgData name="Voskuilen, Tyler" userId="085ad64c-f270-4565-bdde-71692702e5c6" providerId="ADAL" clId="{070B2084-2417-4EF8-918E-8200A7D88361}" dt="2021-11-03T15:11:54.799" v="423" actId="20577"/>
          <ac:spMkLst>
            <pc:docMk/>
            <pc:sldMk cId="606467531" sldId="1821"/>
            <ac:spMk id="7" creationId="{4D3C8522-192E-254E-A06B-9C2484198B56}"/>
          </ac:spMkLst>
        </pc:spChg>
        <pc:spChg chg="mod">
          <ac:chgData name="Voskuilen, Tyler" userId="085ad64c-f270-4565-bdde-71692702e5c6" providerId="ADAL" clId="{070B2084-2417-4EF8-918E-8200A7D88361}" dt="2021-11-03T15:11:58.552" v="424" actId="14100"/>
          <ac:spMkLst>
            <pc:docMk/>
            <pc:sldMk cId="606467531" sldId="1821"/>
            <ac:spMk id="8" creationId="{7C77E6A0-B16E-A748-A11C-71E96F6F2B5B}"/>
          </ac:spMkLst>
        </pc:spChg>
        <pc:grpChg chg="add mod">
          <ac:chgData name="Voskuilen, Tyler" userId="085ad64c-f270-4565-bdde-71692702e5c6" providerId="ADAL" clId="{070B2084-2417-4EF8-918E-8200A7D88361}" dt="2021-11-03T14:25:01.467" v="66" actId="164"/>
          <ac:grpSpMkLst>
            <pc:docMk/>
            <pc:sldMk cId="606467531" sldId="1821"/>
            <ac:grpSpMk id="26" creationId="{8678F9CE-4BCB-426D-AE6D-50B2C25305CA}"/>
          </ac:grpSpMkLst>
        </pc:grpChg>
        <pc:grpChg chg="add mod">
          <ac:chgData name="Voskuilen, Tyler" userId="085ad64c-f270-4565-bdde-71692702e5c6" providerId="ADAL" clId="{070B2084-2417-4EF8-918E-8200A7D88361}" dt="2021-11-03T14:25:05.584" v="67" actId="1076"/>
          <ac:grpSpMkLst>
            <pc:docMk/>
            <pc:sldMk cId="606467531" sldId="1821"/>
            <ac:grpSpMk id="27" creationId="{2DFB5CBA-7A8C-4824-B1E6-F871718AC0AA}"/>
          </ac:grpSpMkLst>
        </pc:grpChg>
        <pc:picChg chg="add mod">
          <ac:chgData name="Voskuilen, Tyler" userId="085ad64c-f270-4565-bdde-71692702e5c6" providerId="ADAL" clId="{070B2084-2417-4EF8-918E-8200A7D88361}" dt="2021-11-03T14:25:01.467" v="66" actId="164"/>
          <ac:picMkLst>
            <pc:docMk/>
            <pc:sldMk cId="606467531" sldId="1821"/>
            <ac:picMk id="9" creationId="{331AF717-E482-42C5-BC1B-12569BF5DC38}"/>
          </ac:picMkLst>
        </pc:picChg>
        <pc:picChg chg="add mod modCrop">
          <ac:chgData name="Voskuilen, Tyler" userId="085ad64c-f270-4565-bdde-71692702e5c6" providerId="ADAL" clId="{070B2084-2417-4EF8-918E-8200A7D88361}" dt="2021-11-03T15:08:03.781" v="409" actId="14100"/>
          <ac:picMkLst>
            <pc:docMk/>
            <pc:sldMk cId="606467531" sldId="1821"/>
            <ac:picMk id="29" creationId="{D5A27267-7739-46A6-974F-75B89C672DB4}"/>
          </ac:picMkLst>
        </pc:pic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6" creationId="{448E7752-C06C-45FC-8E0A-8FAB7C1A0E0C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0" creationId="{F8B796AA-09BB-4736-9FB0-9888A3924888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1" creationId="{A7ADCCAD-061B-40AB-9257-E5978A4878FC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3" creationId="{1C720BE1-0ECE-4815-885A-37F66822E9EF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7" creationId="{DCF328C5-CFBF-402D-813E-FCBB63E19D51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8" creationId="{4EAB922C-4212-4470-A2BC-6835A4A9E36D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9" creationId="{E0BA8472-30A6-4D6E-B90F-0CF9560203F8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0" creationId="{C5B8A12E-5FB0-4E24-B2A5-B78078434DA0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2" creationId="{61184E76-DC12-4BD7-BCA5-A549C2FFDE90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3" creationId="{DA03DE89-38E1-4228-8C5D-E15E3C5CF824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4" creationId="{9C8A8261-D318-4AD7-828A-6D632C395C28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5" creationId="{62BFC4D1-38C2-4163-BBA4-74DA10B7B902}"/>
          </ac:cxnSpMkLst>
        </pc:cxnChg>
      </pc:sldChg>
      <pc:sldChg chg="addSp modSp mod">
        <pc:chgData name="Voskuilen, Tyler" userId="085ad64c-f270-4565-bdde-71692702e5c6" providerId="ADAL" clId="{070B2084-2417-4EF8-918E-8200A7D88361}" dt="2021-11-03T14:43:47.315" v="355" actId="14100"/>
        <pc:sldMkLst>
          <pc:docMk/>
          <pc:sldMk cId="896339028" sldId="1823"/>
        </pc:sldMkLst>
        <pc:spChg chg="mod">
          <ac:chgData name="Voskuilen, Tyler" userId="085ad64c-f270-4565-bdde-71692702e5c6" providerId="ADAL" clId="{070B2084-2417-4EF8-918E-8200A7D88361}" dt="2021-11-03T14:40:35.440" v="341" actId="14100"/>
          <ac:spMkLst>
            <pc:docMk/>
            <pc:sldMk cId="896339028" sldId="1823"/>
            <ac:spMk id="3" creationId="{5F585DAB-D108-4D38-8EE1-AAB082177A1E}"/>
          </ac:spMkLst>
        </pc:spChg>
        <pc:spChg chg="mod">
          <ac:chgData name="Voskuilen, Tyler" userId="085ad64c-f270-4565-bdde-71692702e5c6" providerId="ADAL" clId="{070B2084-2417-4EF8-918E-8200A7D88361}" dt="2021-11-03T14:42:52.310" v="343" actId="1076"/>
          <ac:spMkLst>
            <pc:docMk/>
            <pc:sldMk cId="896339028" sldId="1823"/>
            <ac:spMk id="6" creationId="{DB31CD23-AC09-4D0D-AD30-B85C8B9455A6}"/>
          </ac:spMkLst>
        </pc:spChg>
        <pc:spChg chg="add mod">
          <ac:chgData name="Voskuilen, Tyler" userId="085ad64c-f270-4565-bdde-71692702e5c6" providerId="ADAL" clId="{070B2084-2417-4EF8-918E-8200A7D88361}" dt="2021-11-03T14:43:47.315" v="355" actId="14100"/>
          <ac:spMkLst>
            <pc:docMk/>
            <pc:sldMk cId="896339028" sldId="1823"/>
            <ac:spMk id="9" creationId="{DA8D3A6C-F2DD-4EB8-B58C-E1CE4CCDCF41}"/>
          </ac:spMkLst>
        </pc:spChg>
        <pc:picChg chg="mod">
          <ac:chgData name="Voskuilen, Tyler" userId="085ad64c-f270-4565-bdde-71692702e5c6" providerId="ADAL" clId="{070B2084-2417-4EF8-918E-8200A7D88361}" dt="2021-11-03T14:42:55.409" v="345" actId="1076"/>
          <ac:picMkLst>
            <pc:docMk/>
            <pc:sldMk cId="896339028" sldId="1823"/>
            <ac:picMk id="5" creationId="{380D9A8E-CF4C-4A13-A9B5-AF87494AB57B}"/>
          </ac:picMkLst>
        </pc:picChg>
        <pc:picChg chg="add mod modCrop">
          <ac:chgData name="Voskuilen, Tyler" userId="085ad64c-f270-4565-bdde-71692702e5c6" providerId="ADAL" clId="{070B2084-2417-4EF8-918E-8200A7D88361}" dt="2021-11-03T14:43:35.530" v="352" actId="1076"/>
          <ac:picMkLst>
            <pc:docMk/>
            <pc:sldMk cId="896339028" sldId="1823"/>
            <ac:picMk id="8" creationId="{09E7496D-9E6E-4357-A944-24673C338503}"/>
          </ac:picMkLst>
        </pc:picChg>
      </pc:sldChg>
      <pc:sldChg chg="modSp mod">
        <pc:chgData name="Voskuilen, Tyler" userId="085ad64c-f270-4565-bdde-71692702e5c6" providerId="ADAL" clId="{070B2084-2417-4EF8-918E-8200A7D88361}" dt="2021-11-03T14:48:09.975" v="372" actId="1035"/>
        <pc:sldMkLst>
          <pc:docMk/>
          <pc:sldMk cId="559029548" sldId="1831"/>
        </pc:sldMkLst>
        <pc:spChg chg="mod">
          <ac:chgData name="Voskuilen, Tyler" userId="085ad64c-f270-4565-bdde-71692702e5c6" providerId="ADAL" clId="{070B2084-2417-4EF8-918E-8200A7D88361}" dt="2021-11-03T14:48:09.975" v="372" actId="1035"/>
          <ac:spMkLst>
            <pc:docMk/>
            <pc:sldMk cId="559029548" sldId="1831"/>
            <ac:spMk id="6" creationId="{7C10394F-742C-4F48-8FE1-B6C9ADD949AD}"/>
          </ac:spMkLst>
        </pc:spChg>
      </pc:sldChg>
      <pc:sldChg chg="modSp mod">
        <pc:chgData name="Voskuilen, Tyler" userId="085ad64c-f270-4565-bdde-71692702e5c6" providerId="ADAL" clId="{070B2084-2417-4EF8-918E-8200A7D88361}" dt="2021-11-03T14:48:48.874" v="384" actId="1035"/>
        <pc:sldMkLst>
          <pc:docMk/>
          <pc:sldMk cId="422714339" sldId="1834"/>
        </pc:sldMkLst>
        <pc:spChg chg="mod">
          <ac:chgData name="Voskuilen, Tyler" userId="085ad64c-f270-4565-bdde-71692702e5c6" providerId="ADAL" clId="{070B2084-2417-4EF8-918E-8200A7D88361}" dt="2021-11-03T14:48:48.874" v="384" actId="1035"/>
          <ac:spMkLst>
            <pc:docMk/>
            <pc:sldMk cId="422714339" sldId="1834"/>
            <ac:spMk id="14" creationId="{6097E0BC-7E69-A64B-B76E-8DAF5C005695}"/>
          </ac:spMkLst>
        </pc:spChg>
        <pc:spChg chg="mod">
          <ac:chgData name="Voskuilen, Tyler" userId="085ad64c-f270-4565-bdde-71692702e5c6" providerId="ADAL" clId="{070B2084-2417-4EF8-918E-8200A7D88361}" dt="2021-11-03T14:48:45.701" v="382" actId="1035"/>
          <ac:spMkLst>
            <pc:docMk/>
            <pc:sldMk cId="422714339" sldId="1834"/>
            <ac:spMk id="15" creationId="{6AA63AF9-4018-6642-BD1A-403D726A73C9}"/>
          </ac:spMkLst>
        </pc:spChg>
        <pc:spChg chg="mod">
          <ac:chgData name="Voskuilen, Tyler" userId="085ad64c-f270-4565-bdde-71692702e5c6" providerId="ADAL" clId="{070B2084-2417-4EF8-918E-8200A7D88361}" dt="2021-11-03T14:48:37.964" v="376" actId="14100"/>
          <ac:spMkLst>
            <pc:docMk/>
            <pc:sldMk cId="422714339" sldId="1834"/>
            <ac:spMk id="17" creationId="{1473DBC1-CF53-C34E-8DED-C4E7838FD67F}"/>
          </ac:spMkLst>
        </pc:spChg>
      </pc:sldChg>
      <pc:sldChg chg="addSp modSp mod">
        <pc:chgData name="Voskuilen, Tyler" userId="085ad64c-f270-4565-bdde-71692702e5c6" providerId="ADAL" clId="{070B2084-2417-4EF8-918E-8200A7D88361}" dt="2021-11-03T14:50:49.982" v="395" actId="1076"/>
        <pc:sldMkLst>
          <pc:docMk/>
          <pc:sldMk cId="3618946453" sldId="1836"/>
        </pc:sldMkLst>
        <pc:spChg chg="mod">
          <ac:chgData name="Voskuilen, Tyler" userId="085ad64c-f270-4565-bdde-71692702e5c6" providerId="ADAL" clId="{070B2084-2417-4EF8-918E-8200A7D88361}" dt="2021-11-03T14:49:50.538" v="388" actId="27636"/>
          <ac:spMkLst>
            <pc:docMk/>
            <pc:sldMk cId="3618946453" sldId="1836"/>
            <ac:spMk id="3" creationId="{DA8D8AE2-8988-B843-A5C2-58F682E8B59B}"/>
          </ac:spMkLst>
        </pc:spChg>
        <pc:picChg chg="add mod modCrop">
          <ac:chgData name="Voskuilen, Tyler" userId="085ad64c-f270-4565-bdde-71692702e5c6" providerId="ADAL" clId="{070B2084-2417-4EF8-918E-8200A7D88361}" dt="2021-11-03T14:50:49.982" v="395" actId="1076"/>
          <ac:picMkLst>
            <pc:docMk/>
            <pc:sldMk cId="3618946453" sldId="1836"/>
            <ac:picMk id="6" creationId="{32597C8B-28D6-404C-800F-825BCC08906E}"/>
          </ac:picMkLst>
        </pc:picChg>
      </pc:sldChg>
      <pc:sldChg chg="modSp mod">
        <pc:chgData name="Voskuilen, Tyler" userId="085ad64c-f270-4565-bdde-71692702e5c6" providerId="ADAL" clId="{070B2084-2417-4EF8-918E-8200A7D88361}" dt="2021-11-03T14:54:51.933" v="398" actId="6549"/>
        <pc:sldMkLst>
          <pc:docMk/>
          <pc:sldMk cId="3877942023" sldId="1839"/>
        </pc:sldMkLst>
        <pc:spChg chg="mod">
          <ac:chgData name="Voskuilen, Tyler" userId="085ad64c-f270-4565-bdde-71692702e5c6" providerId="ADAL" clId="{070B2084-2417-4EF8-918E-8200A7D88361}" dt="2021-11-03T14:54:51.933" v="398" actId="6549"/>
          <ac:spMkLst>
            <pc:docMk/>
            <pc:sldMk cId="3877942023" sldId="1839"/>
            <ac:spMk id="10" creationId="{E5100340-18DE-2846-A08D-EB65AC48060D}"/>
          </ac:spMkLst>
        </pc:spChg>
      </pc:sldChg>
      <pc:sldChg chg="modSp mod">
        <pc:chgData name="Voskuilen, Tyler" userId="085ad64c-f270-4565-bdde-71692702e5c6" providerId="ADAL" clId="{070B2084-2417-4EF8-918E-8200A7D88361}" dt="2021-11-03T14:45:17.211" v="362" actId="1035"/>
        <pc:sldMkLst>
          <pc:docMk/>
          <pc:sldMk cId="3596962344" sldId="1846"/>
        </pc:sldMkLst>
        <pc:spChg chg="mod">
          <ac:chgData name="Voskuilen, Tyler" userId="085ad64c-f270-4565-bdde-71692702e5c6" providerId="ADAL" clId="{070B2084-2417-4EF8-918E-8200A7D88361}" dt="2021-11-03T14:45:17.211" v="362" actId="1035"/>
          <ac:spMkLst>
            <pc:docMk/>
            <pc:sldMk cId="3596962344" sldId="1846"/>
            <ac:spMk id="15" creationId="{C0F7BE9C-7C94-E242-9501-6A2C725FF18B}"/>
          </ac:spMkLst>
        </pc:spChg>
      </pc:sldChg>
      <pc:sldChg chg="addSp delSp modSp mod">
        <pc:chgData name="Voskuilen, Tyler" userId="085ad64c-f270-4565-bdde-71692702e5c6" providerId="ADAL" clId="{070B2084-2417-4EF8-918E-8200A7D88361}" dt="2021-11-03T14:39:47.626" v="244" actId="404"/>
        <pc:sldMkLst>
          <pc:docMk/>
          <pc:sldMk cId="1271725638" sldId="1848"/>
        </pc:sldMkLst>
        <pc:spChg chg="del">
          <ac:chgData name="Voskuilen, Tyler" userId="085ad64c-f270-4565-bdde-71692702e5c6" providerId="ADAL" clId="{070B2084-2417-4EF8-918E-8200A7D88361}" dt="2021-11-03T14:35:11.693" v="68" actId="931"/>
          <ac:spMkLst>
            <pc:docMk/>
            <pc:sldMk cId="1271725638" sldId="1848"/>
            <ac:spMk id="3" creationId="{EFFC7DD3-CBD5-4AF2-BAF9-59DEB06FA297}"/>
          </ac:spMkLst>
        </pc:spChg>
        <pc:spChg chg="add mod">
          <ac:chgData name="Voskuilen, Tyler" userId="085ad64c-f270-4565-bdde-71692702e5c6" providerId="ADAL" clId="{070B2084-2417-4EF8-918E-8200A7D88361}" dt="2021-11-03T14:38:37.587" v="100" actId="1076"/>
          <ac:spMkLst>
            <pc:docMk/>
            <pc:sldMk cId="1271725638" sldId="1848"/>
            <ac:spMk id="9" creationId="{AB65DCBD-E746-4499-9D9A-79B8049EF008}"/>
          </ac:spMkLst>
        </pc:spChg>
        <pc:spChg chg="add mod">
          <ac:chgData name="Voskuilen, Tyler" userId="085ad64c-f270-4565-bdde-71692702e5c6" providerId="ADAL" clId="{070B2084-2417-4EF8-918E-8200A7D88361}" dt="2021-11-03T14:38:45.616" v="109" actId="1076"/>
          <ac:spMkLst>
            <pc:docMk/>
            <pc:sldMk cId="1271725638" sldId="1848"/>
            <ac:spMk id="10" creationId="{33060E4C-73AF-4559-AF37-1523A5710FFC}"/>
          </ac:spMkLst>
        </pc:spChg>
        <pc:spChg chg="add mod">
          <ac:chgData name="Voskuilen, Tyler" userId="085ad64c-f270-4565-bdde-71692702e5c6" providerId="ADAL" clId="{070B2084-2417-4EF8-918E-8200A7D88361}" dt="2021-11-03T14:39:47.626" v="244" actId="404"/>
          <ac:spMkLst>
            <pc:docMk/>
            <pc:sldMk cId="1271725638" sldId="1848"/>
            <ac:spMk id="11" creationId="{9F36CE14-008E-4F3A-9370-0E9F06D856D2}"/>
          </ac:spMkLst>
        </pc:spChg>
        <pc:picChg chg="add mod modCrop">
          <ac:chgData name="Voskuilen, Tyler" userId="085ad64c-f270-4565-bdde-71692702e5c6" providerId="ADAL" clId="{070B2084-2417-4EF8-918E-8200A7D88361}" dt="2021-11-03T14:38:19.324" v="87" actId="1076"/>
          <ac:picMkLst>
            <pc:docMk/>
            <pc:sldMk cId="1271725638" sldId="1848"/>
            <ac:picMk id="6" creationId="{6533089A-8B20-4EC9-BE93-5360EAE493DC}"/>
          </ac:picMkLst>
        </pc:picChg>
        <pc:picChg chg="add mod modCrop">
          <ac:chgData name="Voskuilen, Tyler" userId="085ad64c-f270-4565-bdde-71692702e5c6" providerId="ADAL" clId="{070B2084-2417-4EF8-918E-8200A7D88361}" dt="2021-11-03T14:38:25.176" v="88" actId="732"/>
          <ac:picMkLst>
            <pc:docMk/>
            <pc:sldMk cId="1271725638" sldId="1848"/>
            <ac:picMk id="8" creationId="{F043F28A-AF5E-4184-A9EE-4949F1BB78D6}"/>
          </ac:picMkLst>
        </pc:picChg>
      </pc:sldChg>
      <pc:sldChg chg="modSp mod">
        <pc:chgData name="Voskuilen, Tyler" userId="085ad64c-f270-4565-bdde-71692702e5c6" providerId="ADAL" clId="{070B2084-2417-4EF8-918E-8200A7D88361}" dt="2021-11-03T14:48:30.011" v="375" actId="1035"/>
        <pc:sldMkLst>
          <pc:docMk/>
          <pc:sldMk cId="388524861" sldId="1850"/>
        </pc:sldMkLst>
        <pc:spChg chg="mod">
          <ac:chgData name="Voskuilen, Tyler" userId="085ad64c-f270-4565-bdde-71692702e5c6" providerId="ADAL" clId="{070B2084-2417-4EF8-918E-8200A7D88361}" dt="2021-11-03T14:48:30.011" v="375" actId="1035"/>
          <ac:spMkLst>
            <pc:docMk/>
            <pc:sldMk cId="388524861" sldId="1850"/>
            <ac:spMk id="8" creationId="{A27634A7-799F-4F5C-BE13-56C1F42D10F4}"/>
          </ac:spMkLst>
        </pc:spChg>
      </pc:sldChg>
    </pc:docChg>
  </pc:docChgLst>
  <pc:docChgLst>
    <pc:chgData name="Matula, Neil" userId="3a5120fe-ad8e-41fc-bd2f-8e5d592120f4" providerId="ADAL" clId="{FE7D1B95-F0E6-7342-82C7-E8D5B55640B7}"/>
    <pc:docChg chg="undo custSel addSld delSld modSld sldOrd">
      <pc:chgData name="Matula, Neil" userId="3a5120fe-ad8e-41fc-bd2f-8e5d592120f4" providerId="ADAL" clId="{FE7D1B95-F0E6-7342-82C7-E8D5B55640B7}" dt="2021-11-04T15:11:32.225" v="15244" actId="20577"/>
      <pc:docMkLst>
        <pc:docMk/>
      </pc:docMkLst>
      <pc:sldChg chg="modSp mod">
        <pc:chgData name="Matula, Neil" userId="3a5120fe-ad8e-41fc-bd2f-8e5d592120f4" providerId="ADAL" clId="{FE7D1B95-F0E6-7342-82C7-E8D5B55640B7}" dt="2021-11-04T14:40:19.189" v="15231" actId="14100"/>
        <pc:sldMkLst>
          <pc:docMk/>
          <pc:sldMk cId="673671676" sldId="1802"/>
        </pc:sldMkLst>
        <pc:spChg chg="mod">
          <ac:chgData name="Matula, Neil" userId="3a5120fe-ad8e-41fc-bd2f-8e5d592120f4" providerId="ADAL" clId="{FE7D1B95-F0E6-7342-82C7-E8D5B55640B7}" dt="2021-11-04T14:40:19.189" v="15231" actId="14100"/>
          <ac:spMkLst>
            <pc:docMk/>
            <pc:sldMk cId="673671676" sldId="1802"/>
            <ac:spMk id="10" creationId="{E8FEC12A-0A6F-4C55-A055-E02D3521D4A2}"/>
          </ac:spMkLst>
        </pc:spChg>
      </pc:sldChg>
      <pc:sldChg chg="modSp del mod">
        <pc:chgData name="Matula, Neil" userId="3a5120fe-ad8e-41fc-bd2f-8e5d592120f4" providerId="ADAL" clId="{FE7D1B95-F0E6-7342-82C7-E8D5B55640B7}" dt="2021-11-02T22:46:08.476" v="15227" actId="2696"/>
        <pc:sldMkLst>
          <pc:docMk/>
          <pc:sldMk cId="2410489630" sldId="1817"/>
        </pc:sldMkLst>
        <pc:spChg chg="mod">
          <ac:chgData name="Matula, Neil" userId="3a5120fe-ad8e-41fc-bd2f-8e5d592120f4" providerId="ADAL" clId="{FE7D1B95-F0E6-7342-82C7-E8D5B55640B7}" dt="2021-10-28T21:39:29.234" v="1920" actId="20577"/>
          <ac:spMkLst>
            <pc:docMk/>
            <pc:sldMk cId="2410489630" sldId="1817"/>
            <ac:spMk id="3" creationId="{0BFB6B69-5A02-4721-AB31-953F3DADFF79}"/>
          </ac:spMkLst>
        </pc:spChg>
      </pc:sldChg>
      <pc:sldChg chg="addSp delSp modSp del mod">
        <pc:chgData name="Matula, Neil" userId="3a5120fe-ad8e-41fc-bd2f-8e5d592120f4" providerId="ADAL" clId="{FE7D1B95-F0E6-7342-82C7-E8D5B55640B7}" dt="2021-10-29T16:48:08.438" v="2623" actId="2696"/>
        <pc:sldMkLst>
          <pc:docMk/>
          <pc:sldMk cId="1143398014" sldId="1819"/>
        </pc:sldMkLst>
        <pc:spChg chg="add del mod">
          <ac:chgData name="Matula, Neil" userId="3a5120fe-ad8e-41fc-bd2f-8e5d592120f4" providerId="ADAL" clId="{FE7D1B95-F0E6-7342-82C7-E8D5B55640B7}" dt="2021-10-29T16:43:43.812" v="2613" actId="20577"/>
          <ac:spMkLst>
            <pc:docMk/>
            <pc:sldMk cId="1143398014" sldId="1819"/>
            <ac:spMk id="3" creationId="{00B8B48D-2325-41EF-83B1-86D7426AC96F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5" creationId="{6A26A972-171B-F544-9713-EADEF3E97093}"/>
          </ac:spMkLst>
        </pc:spChg>
        <pc:spChg chg="add del mod">
          <ac:chgData name="Matula, Neil" userId="3a5120fe-ad8e-41fc-bd2f-8e5d592120f4" providerId="ADAL" clId="{FE7D1B95-F0E6-7342-82C7-E8D5B55640B7}" dt="2021-10-28T21:00:18.272" v="208" actId="478"/>
          <ac:spMkLst>
            <pc:docMk/>
            <pc:sldMk cId="1143398014" sldId="1819"/>
            <ac:spMk id="6" creationId="{1055F9B0-F295-E844-A4E1-7E9D4D870F6A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7" creationId="{801D0BC3-2672-DD4F-9227-5B2854619794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8" creationId="{8EF769C3-B25C-6140-90BB-D152902A1FFD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9" creationId="{039A202E-2771-6143-8F1C-9A6BCEEAC78F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0" creationId="{C6644E98-24F0-CA47-BA87-E4E2B04BAC8B}"/>
          </ac:spMkLst>
        </pc:spChg>
        <pc:spChg chg="add del mod">
          <ac:chgData name="Matula, Neil" userId="3a5120fe-ad8e-41fc-bd2f-8e5d592120f4" providerId="ADAL" clId="{FE7D1B95-F0E6-7342-82C7-E8D5B55640B7}" dt="2021-10-28T21:11:28.964" v="291"/>
          <ac:spMkLst>
            <pc:docMk/>
            <pc:sldMk cId="1143398014" sldId="1819"/>
            <ac:spMk id="11" creationId="{16CC2CCA-2F3D-E245-9AD0-EA5EC37092BF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2" creationId="{C41F2EB9-33B8-654A-910D-C4A43CF47614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3" creationId="{9FECB8EC-8079-E043-A2CD-AE0647BBD5DB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4" creationId="{EC93C4E2-F286-9642-B7BE-FA4CC78448A1}"/>
          </ac:spMkLst>
        </pc:spChg>
      </pc:sldChg>
      <pc:sldChg chg="addSp delSp modSp mod">
        <pc:chgData name="Matula, Neil" userId="3a5120fe-ad8e-41fc-bd2f-8e5d592120f4" providerId="ADAL" clId="{FE7D1B95-F0E6-7342-82C7-E8D5B55640B7}" dt="2021-11-01T23:08:32.278" v="8813" actId="20577"/>
        <pc:sldMkLst>
          <pc:docMk/>
          <pc:sldMk cId="3965697349" sldId="1820"/>
        </pc:sldMkLst>
        <pc:spChg chg="mod">
          <ac:chgData name="Matula, Neil" userId="3a5120fe-ad8e-41fc-bd2f-8e5d592120f4" providerId="ADAL" clId="{FE7D1B95-F0E6-7342-82C7-E8D5B55640B7}" dt="2021-11-01T22:38:51.070" v="7190" actId="20577"/>
          <ac:spMkLst>
            <pc:docMk/>
            <pc:sldMk cId="3965697349" sldId="1820"/>
            <ac:spMk id="3" creationId="{ECE2DF26-07A9-4345-8A0C-964F9BB8FEA3}"/>
          </ac:spMkLst>
        </pc:spChg>
        <pc:spChg chg="add del mod">
          <ac:chgData name="Matula, Neil" userId="3a5120fe-ad8e-41fc-bd2f-8e5d592120f4" providerId="ADAL" clId="{FE7D1B95-F0E6-7342-82C7-E8D5B55640B7}" dt="2021-11-01T22:39:58.004" v="7193" actId="478"/>
          <ac:spMkLst>
            <pc:docMk/>
            <pc:sldMk cId="3965697349" sldId="1820"/>
            <ac:spMk id="6" creationId="{84093EF7-6397-ED44-A42D-ACF0AB414B44}"/>
          </ac:spMkLst>
        </pc:spChg>
        <pc:spChg chg="add mod">
          <ac:chgData name="Matula, Neil" userId="3a5120fe-ad8e-41fc-bd2f-8e5d592120f4" providerId="ADAL" clId="{FE7D1B95-F0E6-7342-82C7-E8D5B55640B7}" dt="2021-11-01T23:06:55.126" v="8624" actId="20577"/>
          <ac:spMkLst>
            <pc:docMk/>
            <pc:sldMk cId="3965697349" sldId="1820"/>
            <ac:spMk id="7" creationId="{7461F5BE-94FC-154F-81B3-D405384FD526}"/>
          </ac:spMkLst>
        </pc:spChg>
        <pc:spChg chg="add mod">
          <ac:chgData name="Matula, Neil" userId="3a5120fe-ad8e-41fc-bd2f-8e5d592120f4" providerId="ADAL" clId="{FE7D1B95-F0E6-7342-82C7-E8D5B55640B7}" dt="2021-11-01T23:07:08.682" v="8628" actId="14100"/>
          <ac:spMkLst>
            <pc:docMk/>
            <pc:sldMk cId="3965697349" sldId="1820"/>
            <ac:spMk id="8" creationId="{15B67E25-38E8-0C47-8E95-B13654B766B0}"/>
          </ac:spMkLst>
        </pc:spChg>
        <pc:spChg chg="add mod">
          <ac:chgData name="Matula, Neil" userId="3a5120fe-ad8e-41fc-bd2f-8e5d592120f4" providerId="ADAL" clId="{FE7D1B95-F0E6-7342-82C7-E8D5B55640B7}" dt="2021-11-01T23:07:05.521" v="8627" actId="14100"/>
          <ac:spMkLst>
            <pc:docMk/>
            <pc:sldMk cId="3965697349" sldId="1820"/>
            <ac:spMk id="9" creationId="{AB64A4C5-4E03-7F49-88EA-BDA5C0F15107}"/>
          </ac:spMkLst>
        </pc:spChg>
        <pc:spChg chg="add mod">
          <ac:chgData name="Matula, Neil" userId="3a5120fe-ad8e-41fc-bd2f-8e5d592120f4" providerId="ADAL" clId="{FE7D1B95-F0E6-7342-82C7-E8D5B55640B7}" dt="2021-11-01T23:08:32.278" v="8813" actId="20577"/>
          <ac:spMkLst>
            <pc:docMk/>
            <pc:sldMk cId="3965697349" sldId="1820"/>
            <ac:spMk id="10" creationId="{E5100340-18DE-2846-A08D-EB65AC48060D}"/>
          </ac:spMkLst>
        </pc:spChg>
        <pc:cxnChg chg="add mod">
          <ac:chgData name="Matula, Neil" userId="3a5120fe-ad8e-41fc-bd2f-8e5d592120f4" providerId="ADAL" clId="{FE7D1B95-F0E6-7342-82C7-E8D5B55640B7}" dt="2021-11-01T23:07:15.526" v="8630" actId="14100"/>
          <ac:cxnSpMkLst>
            <pc:docMk/>
            <pc:sldMk cId="3965697349" sldId="1820"/>
            <ac:cxnSpMk id="11" creationId="{8F32B577-0FFD-7243-B410-B10E03CDC847}"/>
          </ac:cxnSpMkLst>
        </pc:cxnChg>
        <pc:cxnChg chg="add mod">
          <ac:chgData name="Matula, Neil" userId="3a5120fe-ad8e-41fc-bd2f-8e5d592120f4" providerId="ADAL" clId="{FE7D1B95-F0E6-7342-82C7-E8D5B55640B7}" dt="2021-11-01T23:07:11.830" v="8629" actId="14100"/>
          <ac:cxnSpMkLst>
            <pc:docMk/>
            <pc:sldMk cId="3965697349" sldId="1820"/>
            <ac:cxnSpMk id="13" creationId="{75CF4FAB-C7C4-D64F-9B60-28026BEB7DED}"/>
          </ac:cxnSpMkLst>
        </pc:cxnChg>
      </pc:sldChg>
      <pc:sldChg chg="addSp delSp modSp mod">
        <pc:chgData name="Matula, Neil" userId="3a5120fe-ad8e-41fc-bd2f-8e5d592120f4" providerId="ADAL" clId="{FE7D1B95-F0E6-7342-82C7-E8D5B55640B7}" dt="2021-11-02T19:48:16.382" v="11957" actId="20577"/>
        <pc:sldMkLst>
          <pc:docMk/>
          <pc:sldMk cId="606467531" sldId="1821"/>
        </pc:sldMkLst>
        <pc:spChg chg="mod">
          <ac:chgData name="Matula, Neil" userId="3a5120fe-ad8e-41fc-bd2f-8e5d592120f4" providerId="ADAL" clId="{FE7D1B95-F0E6-7342-82C7-E8D5B55640B7}" dt="2021-11-02T19:48:16.382" v="11957" actId="20577"/>
          <ac:spMkLst>
            <pc:docMk/>
            <pc:sldMk cId="606467531" sldId="1821"/>
            <ac:spMk id="3" creationId="{BB4D8025-5633-4451-B816-EFA9747CB560}"/>
          </ac:spMkLst>
        </pc:spChg>
        <pc:spChg chg="add del mod">
          <ac:chgData name="Matula, Neil" userId="3a5120fe-ad8e-41fc-bd2f-8e5d592120f4" providerId="ADAL" clId="{FE7D1B95-F0E6-7342-82C7-E8D5B55640B7}" dt="2021-11-02T19:12:14.552" v="11584" actId="478"/>
          <ac:spMkLst>
            <pc:docMk/>
            <pc:sldMk cId="606467531" sldId="1821"/>
            <ac:spMk id="6" creationId="{A469E38F-F399-7346-BDC0-86144A98B33E}"/>
          </ac:spMkLst>
        </pc:spChg>
        <pc:spChg chg="add mod">
          <ac:chgData name="Matula, Neil" userId="3a5120fe-ad8e-41fc-bd2f-8e5d592120f4" providerId="ADAL" clId="{FE7D1B95-F0E6-7342-82C7-E8D5B55640B7}" dt="2021-11-02T19:45:39.298" v="11650" actId="1076"/>
          <ac:spMkLst>
            <pc:docMk/>
            <pc:sldMk cId="606467531" sldId="1821"/>
            <ac:spMk id="7" creationId="{4D3C8522-192E-254E-A06B-9C2484198B56}"/>
          </ac:spMkLst>
        </pc:spChg>
        <pc:spChg chg="add mod">
          <ac:chgData name="Matula, Neil" userId="3a5120fe-ad8e-41fc-bd2f-8e5d592120f4" providerId="ADAL" clId="{FE7D1B95-F0E6-7342-82C7-E8D5B55640B7}" dt="2021-11-02T19:46:11.520" v="11654" actId="14100"/>
          <ac:spMkLst>
            <pc:docMk/>
            <pc:sldMk cId="606467531" sldId="1821"/>
            <ac:spMk id="8" creationId="{7C77E6A0-B16E-A748-A11C-71E96F6F2B5B}"/>
          </ac:spMkLst>
        </pc:spChg>
      </pc:sldChg>
      <pc:sldChg chg="add">
        <pc:chgData name="Matula, Neil" userId="3a5120fe-ad8e-41fc-bd2f-8e5d592120f4" providerId="ADAL" clId="{FE7D1B95-F0E6-7342-82C7-E8D5B55640B7}" dt="2021-10-29T16:39:00.148" v="2030" actId="2890"/>
        <pc:sldMkLst>
          <pc:docMk/>
          <pc:sldMk cId="2755343885" sldId="1827"/>
        </pc:sldMkLst>
      </pc:sldChg>
      <pc:sldChg chg="addSp delSp modSp mod">
        <pc:chgData name="Matula, Neil" userId="3a5120fe-ad8e-41fc-bd2f-8e5d592120f4" providerId="ADAL" clId="{FE7D1B95-F0E6-7342-82C7-E8D5B55640B7}" dt="2021-11-02T22:46:39.669" v="15230" actId="14100"/>
        <pc:sldMkLst>
          <pc:docMk/>
          <pc:sldMk cId="3001438979" sldId="1827"/>
        </pc:sldMkLst>
        <pc:spChg chg="mod">
          <ac:chgData name="Matula, Neil" userId="3a5120fe-ad8e-41fc-bd2f-8e5d592120f4" providerId="ADAL" clId="{FE7D1B95-F0E6-7342-82C7-E8D5B55640B7}" dt="2021-11-02T22:02:14.316" v="13480" actId="20577"/>
          <ac:spMkLst>
            <pc:docMk/>
            <pc:sldMk cId="3001438979" sldId="1827"/>
            <ac:spMk id="3" creationId="{59296304-6DA3-45A7-BB2B-9E9AB04D7167}"/>
          </ac:spMkLst>
        </pc:spChg>
        <pc:spChg chg="add del">
          <ac:chgData name="Matula, Neil" userId="3a5120fe-ad8e-41fc-bd2f-8e5d592120f4" providerId="ADAL" clId="{FE7D1B95-F0E6-7342-82C7-E8D5B55640B7}" dt="2021-11-02T21:55:42.406" v="12797" actId="478"/>
          <ac:spMkLst>
            <pc:docMk/>
            <pc:sldMk cId="3001438979" sldId="1827"/>
            <ac:spMk id="6" creationId="{698867D5-84B3-344C-9D61-760510074113}"/>
          </ac:spMkLst>
        </pc:spChg>
        <pc:spChg chg="add del mod">
          <ac:chgData name="Matula, Neil" userId="3a5120fe-ad8e-41fc-bd2f-8e5d592120f4" providerId="ADAL" clId="{FE7D1B95-F0E6-7342-82C7-E8D5B55640B7}" dt="2021-11-02T21:55:37.965" v="12795" actId="478"/>
          <ac:spMkLst>
            <pc:docMk/>
            <pc:sldMk cId="3001438979" sldId="1827"/>
            <ac:spMk id="7" creationId="{723391BF-B0A6-F143-821A-084CEB058D31}"/>
          </ac:spMkLst>
        </pc:spChg>
        <pc:spChg chg="add mod">
          <ac:chgData name="Matula, Neil" userId="3a5120fe-ad8e-41fc-bd2f-8e5d592120f4" providerId="ADAL" clId="{FE7D1B95-F0E6-7342-82C7-E8D5B55640B7}" dt="2021-11-02T22:00:46.475" v="13356" actId="14100"/>
          <ac:spMkLst>
            <pc:docMk/>
            <pc:sldMk cId="3001438979" sldId="1827"/>
            <ac:spMk id="8" creationId="{D17B6FDC-71F6-294E-91B4-3F70CD702A7E}"/>
          </ac:spMkLst>
        </pc:spChg>
        <pc:spChg chg="add mod">
          <ac:chgData name="Matula, Neil" userId="3a5120fe-ad8e-41fc-bd2f-8e5d592120f4" providerId="ADAL" clId="{FE7D1B95-F0E6-7342-82C7-E8D5B55640B7}" dt="2021-11-02T22:03:20.094" v="13575" actId="1076"/>
          <ac:spMkLst>
            <pc:docMk/>
            <pc:sldMk cId="3001438979" sldId="1827"/>
            <ac:spMk id="9" creationId="{EBA69D6D-4F70-CE49-B9F7-61081ED5284F}"/>
          </ac:spMkLst>
        </pc:spChg>
        <pc:spChg chg="add mod">
          <ac:chgData name="Matula, Neil" userId="3a5120fe-ad8e-41fc-bd2f-8e5d592120f4" providerId="ADAL" clId="{FE7D1B95-F0E6-7342-82C7-E8D5B55640B7}" dt="2021-11-02T22:02:56.615" v="13569" actId="1076"/>
          <ac:spMkLst>
            <pc:docMk/>
            <pc:sldMk cId="3001438979" sldId="1827"/>
            <ac:spMk id="10" creationId="{7F478E7B-AE16-A54E-A09C-B37D2CB030F9}"/>
          </ac:spMkLst>
        </pc:spChg>
        <pc:spChg chg="add mod">
          <ac:chgData name="Matula, Neil" userId="3a5120fe-ad8e-41fc-bd2f-8e5d592120f4" providerId="ADAL" clId="{FE7D1B95-F0E6-7342-82C7-E8D5B55640B7}" dt="2021-11-02T22:03:46.541" v="13581" actId="14100"/>
          <ac:spMkLst>
            <pc:docMk/>
            <pc:sldMk cId="3001438979" sldId="1827"/>
            <ac:spMk id="14" creationId="{FF1A43D4-E12F-264F-96C2-43C575504973}"/>
          </ac:spMkLst>
        </pc:spChg>
        <pc:spChg chg="add mod">
          <ac:chgData name="Matula, Neil" userId="3a5120fe-ad8e-41fc-bd2f-8e5d592120f4" providerId="ADAL" clId="{FE7D1B95-F0E6-7342-82C7-E8D5B55640B7}" dt="2021-11-02T22:03:59.654" v="13586" actId="14100"/>
          <ac:spMkLst>
            <pc:docMk/>
            <pc:sldMk cId="3001438979" sldId="1827"/>
            <ac:spMk id="15" creationId="{C0F7BE9C-7C94-E242-9501-6A2C725FF18B}"/>
          </ac:spMkLst>
        </pc:spChg>
        <pc:spChg chg="add mod">
          <ac:chgData name="Matula, Neil" userId="3a5120fe-ad8e-41fc-bd2f-8e5d592120f4" providerId="ADAL" clId="{FE7D1B95-F0E6-7342-82C7-E8D5B55640B7}" dt="2021-11-02T22:04:58.190" v="13689" actId="20577"/>
          <ac:spMkLst>
            <pc:docMk/>
            <pc:sldMk cId="3001438979" sldId="1827"/>
            <ac:spMk id="19" creationId="{9E256516-2E5B-FD45-8BE9-ECB62EB8AF97}"/>
          </ac:spMkLst>
        </pc:spChg>
        <pc:spChg chg="add mod">
          <ac:chgData name="Matula, Neil" userId="3a5120fe-ad8e-41fc-bd2f-8e5d592120f4" providerId="ADAL" clId="{FE7D1B95-F0E6-7342-82C7-E8D5B55640B7}" dt="2021-11-02T22:06:30.435" v="13695" actId="14100"/>
          <ac:spMkLst>
            <pc:docMk/>
            <pc:sldMk cId="3001438979" sldId="1827"/>
            <ac:spMk id="23" creationId="{99CEC560-C304-C24D-8CAB-F0524C2C2967}"/>
          </ac:spMkLst>
        </pc:spChg>
        <pc:spChg chg="add mod">
          <ac:chgData name="Matula, Neil" userId="3a5120fe-ad8e-41fc-bd2f-8e5d592120f4" providerId="ADAL" clId="{FE7D1B95-F0E6-7342-82C7-E8D5B55640B7}" dt="2021-11-02T22:07:16.994" v="13734" actId="1076"/>
          <ac:spMkLst>
            <pc:docMk/>
            <pc:sldMk cId="3001438979" sldId="1827"/>
            <ac:spMk id="28" creationId="{62D9CDF1-3AE3-C84E-9B28-96CF901FDAC3}"/>
          </ac:spMkLst>
        </pc:spChg>
        <pc:spChg chg="add mod">
          <ac:chgData name="Matula, Neil" userId="3a5120fe-ad8e-41fc-bd2f-8e5d592120f4" providerId="ADAL" clId="{FE7D1B95-F0E6-7342-82C7-E8D5B55640B7}" dt="2021-11-02T22:46:39.669" v="15230" actId="14100"/>
          <ac:spMkLst>
            <pc:docMk/>
            <pc:sldMk cId="3001438979" sldId="1827"/>
            <ac:spMk id="29" creationId="{DAB7E1BA-41B7-F84F-A345-412948F795CE}"/>
          </ac:spMkLst>
        </pc:spChg>
        <pc:cxnChg chg="add mod">
          <ac:chgData name="Matula, Neil" userId="3a5120fe-ad8e-41fc-bd2f-8e5d592120f4" providerId="ADAL" clId="{FE7D1B95-F0E6-7342-82C7-E8D5B55640B7}" dt="2021-11-02T22:04:08.235" v="13588" actId="14100"/>
          <ac:cxnSpMkLst>
            <pc:docMk/>
            <pc:sldMk cId="3001438979" sldId="1827"/>
            <ac:cxnSpMk id="11" creationId="{8E9E4C26-D9F0-2A4D-8154-6A9190CF5B91}"/>
          </ac:cxnSpMkLst>
        </pc:cxnChg>
        <pc:cxnChg chg="add mod">
          <ac:chgData name="Matula, Neil" userId="3a5120fe-ad8e-41fc-bd2f-8e5d592120f4" providerId="ADAL" clId="{FE7D1B95-F0E6-7342-82C7-E8D5B55640B7}" dt="2021-11-02T22:05:14.035" v="13692" actId="14100"/>
          <ac:cxnSpMkLst>
            <pc:docMk/>
            <pc:sldMk cId="3001438979" sldId="1827"/>
            <ac:cxnSpMk id="17" creationId="{4FEA7C7B-3F5F-C943-9629-F28AEE614B22}"/>
          </ac:cxnSpMkLst>
        </pc:cxnChg>
        <pc:cxnChg chg="add mod">
          <ac:chgData name="Matula, Neil" userId="3a5120fe-ad8e-41fc-bd2f-8e5d592120f4" providerId="ADAL" clId="{FE7D1B95-F0E6-7342-82C7-E8D5B55640B7}" dt="2021-11-02T22:06:51.466" v="13702" actId="14100"/>
          <ac:cxnSpMkLst>
            <pc:docMk/>
            <pc:sldMk cId="3001438979" sldId="1827"/>
            <ac:cxnSpMk id="24" creationId="{F33741CE-E8FD-224B-A596-6302D72741A3}"/>
          </ac:cxnSpMkLst>
        </pc:cxnChg>
      </pc:sldChg>
      <pc:sldChg chg="del">
        <pc:chgData name="Matula, Neil" userId="3a5120fe-ad8e-41fc-bd2f-8e5d592120f4" providerId="ADAL" clId="{FE7D1B95-F0E6-7342-82C7-E8D5B55640B7}" dt="2021-11-01T14:31:53.465" v="6414" actId="2696"/>
        <pc:sldMkLst>
          <pc:docMk/>
          <pc:sldMk cId="1778397222" sldId="1828"/>
        </pc:sldMkLst>
      </pc:sldChg>
      <pc:sldChg chg="del">
        <pc:chgData name="Matula, Neil" userId="3a5120fe-ad8e-41fc-bd2f-8e5d592120f4" providerId="ADAL" clId="{FE7D1B95-F0E6-7342-82C7-E8D5B55640B7}" dt="2021-10-29T16:48:07.676" v="2622" actId="2696"/>
        <pc:sldMkLst>
          <pc:docMk/>
          <pc:sldMk cId="3717475996" sldId="1829"/>
        </pc:sldMkLst>
      </pc:sldChg>
      <pc:sldChg chg="delSp modSp mod">
        <pc:chgData name="Matula, Neil" userId="3a5120fe-ad8e-41fc-bd2f-8e5d592120f4" providerId="ADAL" clId="{FE7D1B95-F0E6-7342-82C7-E8D5B55640B7}" dt="2021-10-29T17:53:42.961" v="3172" actId="20577"/>
        <pc:sldMkLst>
          <pc:docMk/>
          <pc:sldMk cId="2755343885" sldId="1830"/>
        </pc:sldMkLst>
        <pc:spChg chg="mod">
          <ac:chgData name="Matula, Neil" userId="3a5120fe-ad8e-41fc-bd2f-8e5d592120f4" providerId="ADAL" clId="{FE7D1B95-F0E6-7342-82C7-E8D5B55640B7}" dt="2021-10-29T17:53:42.961" v="3172" actId="20577"/>
          <ac:spMkLst>
            <pc:docMk/>
            <pc:sldMk cId="2755343885" sldId="1830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5" creationId="{6A26A972-171B-F544-9713-EADEF3E97093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7" creationId="{801D0BC3-2672-DD4F-9227-5B2854619794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8" creationId="{8EF769C3-B25C-6140-90BB-D152902A1FFD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9" creationId="{039A202E-2771-6143-8F1C-9A6BCEEAC78F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0" creationId="{C6644E98-24F0-CA47-BA87-E4E2B04BAC8B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2" creationId="{C41F2EB9-33B8-654A-910D-C4A43CF47614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3" creationId="{9FECB8EC-8079-E043-A2CD-AE0647BBD5DB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4" creationId="{EC93C4E2-F286-9642-B7BE-FA4CC78448A1}"/>
          </ac:spMkLst>
        </pc:spChg>
      </pc:sldChg>
      <pc:sldChg chg="addSp delSp modSp add mod">
        <pc:chgData name="Matula, Neil" userId="3a5120fe-ad8e-41fc-bd2f-8e5d592120f4" providerId="ADAL" clId="{FE7D1B95-F0E6-7342-82C7-E8D5B55640B7}" dt="2021-10-29T21:21:50.194" v="5710" actId="20577"/>
        <pc:sldMkLst>
          <pc:docMk/>
          <pc:sldMk cId="559029548" sldId="1831"/>
        </pc:sldMkLst>
        <pc:spChg chg="mod">
          <ac:chgData name="Matula, Neil" userId="3a5120fe-ad8e-41fc-bd2f-8e5d592120f4" providerId="ADAL" clId="{FE7D1B95-F0E6-7342-82C7-E8D5B55640B7}" dt="2021-10-29T21:21:50.194" v="5710" actId="20577"/>
          <ac:spMkLst>
            <pc:docMk/>
            <pc:sldMk cId="559029548" sldId="1831"/>
            <ac:spMk id="2" creationId="{441772A7-A99F-4095-8633-F8DA1681E447}"/>
          </ac:spMkLst>
        </pc:spChg>
        <pc:spChg chg="mod">
          <ac:chgData name="Matula, Neil" userId="3a5120fe-ad8e-41fc-bd2f-8e5d592120f4" providerId="ADAL" clId="{FE7D1B95-F0E6-7342-82C7-E8D5B55640B7}" dt="2021-10-29T18:55:28.265" v="4720" actId="20577"/>
          <ac:spMkLst>
            <pc:docMk/>
            <pc:sldMk cId="559029548" sldId="1831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6:52:03.589" v="2717" actId="478"/>
          <ac:spMkLst>
            <pc:docMk/>
            <pc:sldMk cId="559029548" sldId="1831"/>
            <ac:spMk id="5" creationId="{6A26A972-171B-F544-9713-EADEF3E97093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5" creationId="{DF7F54C1-307A-E046-8A7D-E7CF31B58C78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6" creationId="{7C10394F-742C-4F48-8FE1-B6C9ADD949AD}"/>
          </ac:spMkLst>
        </pc:spChg>
        <pc:spChg chg="del">
          <ac:chgData name="Matula, Neil" userId="3a5120fe-ad8e-41fc-bd2f-8e5d592120f4" providerId="ADAL" clId="{FE7D1B95-F0E6-7342-82C7-E8D5B55640B7}" dt="2021-10-29T16:52:04.393" v="2718" actId="478"/>
          <ac:spMkLst>
            <pc:docMk/>
            <pc:sldMk cId="559029548" sldId="1831"/>
            <ac:spMk id="7" creationId="{801D0BC3-2672-DD4F-9227-5B2854619794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7" creationId="{909EEC98-D5D3-A649-9071-C716C221D0B6}"/>
          </ac:spMkLst>
        </pc:spChg>
        <pc:spChg chg="del">
          <ac:chgData name="Matula, Neil" userId="3a5120fe-ad8e-41fc-bd2f-8e5d592120f4" providerId="ADAL" clId="{FE7D1B95-F0E6-7342-82C7-E8D5B55640B7}" dt="2021-10-29T16:52:05.693" v="2719" actId="478"/>
          <ac:spMkLst>
            <pc:docMk/>
            <pc:sldMk cId="559029548" sldId="1831"/>
            <ac:spMk id="8" creationId="{8EF769C3-B25C-6140-90BB-D152902A1FFD}"/>
          </ac:spMkLst>
        </pc:spChg>
        <pc:spChg chg="del">
          <ac:chgData name="Matula, Neil" userId="3a5120fe-ad8e-41fc-bd2f-8e5d592120f4" providerId="ADAL" clId="{FE7D1B95-F0E6-7342-82C7-E8D5B55640B7}" dt="2021-10-29T16:52:09.224" v="2720" actId="478"/>
          <ac:spMkLst>
            <pc:docMk/>
            <pc:sldMk cId="559029548" sldId="1831"/>
            <ac:spMk id="9" creationId="{039A202E-2771-6143-8F1C-9A6BCEEAC78F}"/>
          </ac:spMkLst>
        </pc:spChg>
        <pc:spChg chg="add del mod">
          <ac:chgData name="Matula, Neil" userId="3a5120fe-ad8e-41fc-bd2f-8e5d592120f4" providerId="ADAL" clId="{FE7D1B95-F0E6-7342-82C7-E8D5B55640B7}" dt="2021-10-29T18:05:37.327" v="3503"/>
          <ac:spMkLst>
            <pc:docMk/>
            <pc:sldMk cId="559029548" sldId="1831"/>
            <ac:spMk id="9" creationId="{0E357273-FF80-F140-9AFE-C13DC5E7B19D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10" creationId="{050552D7-AF48-8A45-98D3-0DE53DD31910}"/>
          </ac:spMkLst>
        </pc:spChg>
        <pc:spChg chg="del">
          <ac:chgData name="Matula, Neil" userId="3a5120fe-ad8e-41fc-bd2f-8e5d592120f4" providerId="ADAL" clId="{FE7D1B95-F0E6-7342-82C7-E8D5B55640B7}" dt="2021-10-29T16:52:09.224" v="2720" actId="478"/>
          <ac:spMkLst>
            <pc:docMk/>
            <pc:sldMk cId="559029548" sldId="1831"/>
            <ac:spMk id="10" creationId="{C6644E98-24F0-CA47-BA87-E4E2B04BAC8B}"/>
          </ac:spMkLst>
        </pc:spChg>
        <pc:spChg chg="del">
          <ac:chgData name="Matula, Neil" userId="3a5120fe-ad8e-41fc-bd2f-8e5d592120f4" providerId="ADAL" clId="{FE7D1B95-F0E6-7342-82C7-E8D5B55640B7}" dt="2021-10-29T16:52:09.224" v="2720" actId="478"/>
          <ac:spMkLst>
            <pc:docMk/>
            <pc:sldMk cId="559029548" sldId="1831"/>
            <ac:spMk id="12" creationId="{C41F2EB9-33B8-654A-910D-C4A43CF47614}"/>
          </ac:spMkLst>
        </pc:spChg>
        <pc:spChg chg="del mod">
          <ac:chgData name="Matula, Neil" userId="3a5120fe-ad8e-41fc-bd2f-8e5d592120f4" providerId="ADAL" clId="{FE7D1B95-F0E6-7342-82C7-E8D5B55640B7}" dt="2021-10-29T16:55:18.026" v="2750" actId="478"/>
          <ac:spMkLst>
            <pc:docMk/>
            <pc:sldMk cId="559029548" sldId="1831"/>
            <ac:spMk id="13" creationId="{9FECB8EC-8079-E043-A2CD-AE0647BBD5DB}"/>
          </ac:spMkLst>
        </pc:spChg>
        <pc:spChg chg="del">
          <ac:chgData name="Matula, Neil" userId="3a5120fe-ad8e-41fc-bd2f-8e5d592120f4" providerId="ADAL" clId="{FE7D1B95-F0E6-7342-82C7-E8D5B55640B7}" dt="2021-10-29T16:55:18.026" v="2750" actId="478"/>
          <ac:spMkLst>
            <pc:docMk/>
            <pc:sldMk cId="559029548" sldId="1831"/>
            <ac:spMk id="14" creationId="{EC93C4E2-F286-9642-B7BE-FA4CC78448A1}"/>
          </ac:spMkLst>
        </pc:spChg>
        <pc:spChg chg="add del">
          <ac:chgData name="Matula, Neil" userId="3a5120fe-ad8e-41fc-bd2f-8e5d592120f4" providerId="ADAL" clId="{FE7D1B95-F0E6-7342-82C7-E8D5B55640B7}" dt="2021-10-29T16:51:57.917" v="2716" actId="22"/>
          <ac:spMkLst>
            <pc:docMk/>
            <pc:sldMk cId="559029548" sldId="1831"/>
            <ac:spMk id="15" creationId="{7A35721D-8B88-6D4F-8C9B-234E9FC1E26A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16" creationId="{BA96C7F0-DC44-2F45-ABFE-0A5332F314BC}"/>
          </ac:spMkLst>
        </pc:spChg>
        <pc:picChg chg="add mod modCrop">
          <ac:chgData name="Matula, Neil" userId="3a5120fe-ad8e-41fc-bd2f-8e5d592120f4" providerId="ADAL" clId="{FE7D1B95-F0E6-7342-82C7-E8D5B55640B7}" dt="2021-10-29T18:56:55.423" v="4721" actId="2085"/>
          <ac:picMkLst>
            <pc:docMk/>
            <pc:sldMk cId="559029548" sldId="1831"/>
            <ac:picMk id="11" creationId="{12B5A4A9-5489-CB44-8DB9-FF359449DFF9}"/>
          </ac:picMkLst>
        </pc:picChg>
      </pc:sldChg>
      <pc:sldChg chg="add del">
        <pc:chgData name="Matula, Neil" userId="3a5120fe-ad8e-41fc-bd2f-8e5d592120f4" providerId="ADAL" clId="{FE7D1B95-F0E6-7342-82C7-E8D5B55640B7}" dt="2021-10-29T21:03:54.345" v="5213" actId="2696"/>
        <pc:sldMkLst>
          <pc:docMk/>
          <pc:sldMk cId="1953223684" sldId="1832"/>
        </pc:sldMkLst>
      </pc:sldChg>
      <pc:sldChg chg="add del">
        <pc:chgData name="Matula, Neil" userId="3a5120fe-ad8e-41fc-bd2f-8e5d592120f4" providerId="ADAL" clId="{FE7D1B95-F0E6-7342-82C7-E8D5B55640B7}" dt="2021-10-29T21:03:48.981" v="5212" actId="2696"/>
        <pc:sldMkLst>
          <pc:docMk/>
          <pc:sldMk cId="3310472603" sldId="1833"/>
        </pc:sldMkLst>
      </pc:sldChg>
      <pc:sldChg chg="addSp delSp modSp add mod">
        <pc:chgData name="Matula, Neil" userId="3a5120fe-ad8e-41fc-bd2f-8e5d592120f4" providerId="ADAL" clId="{FE7D1B95-F0E6-7342-82C7-E8D5B55640B7}" dt="2021-10-29T21:21:01.057" v="5598" actId="20577"/>
        <pc:sldMkLst>
          <pc:docMk/>
          <pc:sldMk cId="422714339" sldId="1834"/>
        </pc:sldMkLst>
        <pc:spChg chg="mod">
          <ac:chgData name="Matula, Neil" userId="3a5120fe-ad8e-41fc-bd2f-8e5d592120f4" providerId="ADAL" clId="{FE7D1B95-F0E6-7342-82C7-E8D5B55640B7}" dt="2021-10-29T21:21:01.057" v="5598" actId="20577"/>
          <ac:spMkLst>
            <pc:docMk/>
            <pc:sldMk cId="422714339" sldId="1834"/>
            <ac:spMk id="2" creationId="{441772A7-A99F-4095-8633-F8DA1681E447}"/>
          </ac:spMkLst>
        </pc:spChg>
        <pc:spChg chg="mod">
          <ac:chgData name="Matula, Neil" userId="3a5120fe-ad8e-41fc-bd2f-8e5d592120f4" providerId="ADAL" clId="{FE7D1B95-F0E6-7342-82C7-E8D5B55640B7}" dt="2021-10-29T19:24:21.579" v="5017" actId="1076"/>
          <ac:spMkLst>
            <pc:docMk/>
            <pc:sldMk cId="422714339" sldId="1834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5" creationId="{DF7F54C1-307A-E046-8A7D-E7CF31B58C78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6" creationId="{7C10394F-742C-4F48-8FE1-B6C9ADD949AD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7" creationId="{909EEC98-D5D3-A649-9071-C716C221D0B6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10" creationId="{050552D7-AF48-8A45-98D3-0DE53DD31910}"/>
          </ac:spMkLst>
        </pc:spChg>
        <pc:spChg chg="add del mod">
          <ac:chgData name="Matula, Neil" userId="3a5120fe-ad8e-41fc-bd2f-8e5d592120f4" providerId="ADAL" clId="{FE7D1B95-F0E6-7342-82C7-E8D5B55640B7}" dt="2021-10-29T19:18:45.522" v="4834" actId="478"/>
          <ac:spMkLst>
            <pc:docMk/>
            <pc:sldMk cId="422714339" sldId="1834"/>
            <ac:spMk id="12" creationId="{FD733340-8582-A642-9252-DCD5F8CFE552}"/>
          </ac:spMkLst>
        </pc:spChg>
        <pc:spChg chg="add mod">
          <ac:chgData name="Matula, Neil" userId="3a5120fe-ad8e-41fc-bd2f-8e5d592120f4" providerId="ADAL" clId="{FE7D1B95-F0E6-7342-82C7-E8D5B55640B7}" dt="2021-10-29T19:20:21.665" v="4897" actId="14100"/>
          <ac:spMkLst>
            <pc:docMk/>
            <pc:sldMk cId="422714339" sldId="1834"/>
            <ac:spMk id="13" creationId="{FB092F47-7634-3546-B50E-AC3E7B62E438}"/>
          </ac:spMkLst>
        </pc:spChg>
        <pc:spChg chg="add mod">
          <ac:chgData name="Matula, Neil" userId="3a5120fe-ad8e-41fc-bd2f-8e5d592120f4" providerId="ADAL" clId="{FE7D1B95-F0E6-7342-82C7-E8D5B55640B7}" dt="2021-10-29T19:21:11.248" v="4904" actId="1036"/>
          <ac:spMkLst>
            <pc:docMk/>
            <pc:sldMk cId="422714339" sldId="1834"/>
            <ac:spMk id="14" creationId="{6097E0BC-7E69-A64B-B76E-8DAF5C005695}"/>
          </ac:spMkLst>
        </pc:spChg>
        <pc:spChg chg="add mod">
          <ac:chgData name="Matula, Neil" userId="3a5120fe-ad8e-41fc-bd2f-8e5d592120f4" providerId="ADAL" clId="{FE7D1B95-F0E6-7342-82C7-E8D5B55640B7}" dt="2021-10-29T19:21:25.812" v="4906" actId="1076"/>
          <ac:spMkLst>
            <pc:docMk/>
            <pc:sldMk cId="422714339" sldId="1834"/>
            <ac:spMk id="15" creationId="{6AA63AF9-4018-6642-BD1A-403D726A73C9}"/>
          </ac:spMkLst>
        </pc:spChg>
        <pc:spChg chg="del">
          <ac:chgData name="Matula, Neil" userId="3a5120fe-ad8e-41fc-bd2f-8e5d592120f4" providerId="ADAL" clId="{FE7D1B95-F0E6-7342-82C7-E8D5B55640B7}" dt="2021-10-29T19:17:12.304" v="4829" actId="478"/>
          <ac:spMkLst>
            <pc:docMk/>
            <pc:sldMk cId="422714339" sldId="1834"/>
            <ac:spMk id="16" creationId="{BA96C7F0-DC44-2F45-ABFE-0A5332F314BC}"/>
          </ac:spMkLst>
        </pc:spChg>
        <pc:spChg chg="add mod">
          <ac:chgData name="Matula, Neil" userId="3a5120fe-ad8e-41fc-bd2f-8e5d592120f4" providerId="ADAL" clId="{FE7D1B95-F0E6-7342-82C7-E8D5B55640B7}" dt="2021-10-29T19:21:35.025" v="4910" actId="1036"/>
          <ac:spMkLst>
            <pc:docMk/>
            <pc:sldMk cId="422714339" sldId="1834"/>
            <ac:spMk id="17" creationId="{1473DBC1-CF53-C34E-8DED-C4E7838FD67F}"/>
          </ac:spMkLst>
        </pc:spChg>
        <pc:spChg chg="add mod">
          <ac:chgData name="Matula, Neil" userId="3a5120fe-ad8e-41fc-bd2f-8e5d592120f4" providerId="ADAL" clId="{FE7D1B95-F0E6-7342-82C7-E8D5B55640B7}" dt="2021-10-29T19:33:34.574" v="5209" actId="20577"/>
          <ac:spMkLst>
            <pc:docMk/>
            <pc:sldMk cId="422714339" sldId="1834"/>
            <ac:spMk id="18" creationId="{53B019ED-6AD7-BF4B-A084-3635E57B1CA4}"/>
          </ac:spMkLst>
        </pc:spChg>
        <pc:spChg chg="add mod">
          <ac:chgData name="Matula, Neil" userId="3a5120fe-ad8e-41fc-bd2f-8e5d592120f4" providerId="ADAL" clId="{FE7D1B95-F0E6-7342-82C7-E8D5B55640B7}" dt="2021-10-29T19:34:43.097" v="5211" actId="20577"/>
          <ac:spMkLst>
            <pc:docMk/>
            <pc:sldMk cId="422714339" sldId="1834"/>
            <ac:spMk id="25" creationId="{2811451D-84E4-D74F-BDF8-BBC721EC0148}"/>
          </ac:spMkLst>
        </pc:spChg>
        <pc:spChg chg="add del mod">
          <ac:chgData name="Matula, Neil" userId="3a5120fe-ad8e-41fc-bd2f-8e5d592120f4" providerId="ADAL" clId="{FE7D1B95-F0E6-7342-82C7-E8D5B55640B7}" dt="2021-10-29T19:32:24.888" v="5191" actId="478"/>
          <ac:spMkLst>
            <pc:docMk/>
            <pc:sldMk cId="422714339" sldId="1834"/>
            <ac:spMk id="29" creationId="{A4F7F37A-A3F1-8448-ACCE-AE0048170973}"/>
          </ac:spMkLst>
        </pc:spChg>
        <pc:picChg chg="del">
          <ac:chgData name="Matula, Neil" userId="3a5120fe-ad8e-41fc-bd2f-8e5d592120f4" providerId="ADAL" clId="{FE7D1B95-F0E6-7342-82C7-E8D5B55640B7}" dt="2021-10-29T18:59:07.176" v="4728" actId="478"/>
          <ac:picMkLst>
            <pc:docMk/>
            <pc:sldMk cId="422714339" sldId="1834"/>
            <ac:picMk id="11" creationId="{12B5A4A9-5489-CB44-8DB9-FF359449DFF9}"/>
          </ac:picMkLst>
        </pc:picChg>
        <pc:cxnChg chg="add mod">
          <ac:chgData name="Matula, Neil" userId="3a5120fe-ad8e-41fc-bd2f-8e5d592120f4" providerId="ADAL" clId="{FE7D1B95-F0E6-7342-82C7-E8D5B55640B7}" dt="2021-10-29T19:24:05.609" v="5011" actId="14100"/>
          <ac:cxnSpMkLst>
            <pc:docMk/>
            <pc:sldMk cId="422714339" sldId="1834"/>
            <ac:cxnSpMk id="19" creationId="{527BDCCB-79D8-7F47-B9A3-E82EDA3D17B8}"/>
          </ac:cxnSpMkLst>
        </pc:cxnChg>
        <pc:cxnChg chg="add mod">
          <ac:chgData name="Matula, Neil" userId="3a5120fe-ad8e-41fc-bd2f-8e5d592120f4" providerId="ADAL" clId="{FE7D1B95-F0E6-7342-82C7-E8D5B55640B7}" dt="2021-10-29T19:24:18.408" v="5015" actId="14100"/>
          <ac:cxnSpMkLst>
            <pc:docMk/>
            <pc:sldMk cId="422714339" sldId="1834"/>
            <ac:cxnSpMk id="22" creationId="{92C2013D-10DC-914C-B1B2-B03DB6D23860}"/>
          </ac:cxnSpMkLst>
        </pc:cxnChg>
        <pc:cxnChg chg="add mod">
          <ac:chgData name="Matula, Neil" userId="3a5120fe-ad8e-41fc-bd2f-8e5d592120f4" providerId="ADAL" clId="{FE7D1B95-F0E6-7342-82C7-E8D5B55640B7}" dt="2021-10-29T19:30:52.018" v="5100" actId="14100"/>
          <ac:cxnSpMkLst>
            <pc:docMk/>
            <pc:sldMk cId="422714339" sldId="1834"/>
            <ac:cxnSpMk id="26" creationId="{831E87F9-60D2-4A4C-92D5-6C45F46B3DCB}"/>
          </ac:cxnSpMkLst>
        </pc:cxnChg>
        <pc:cxnChg chg="add del mod">
          <ac:chgData name="Matula, Neil" userId="3a5120fe-ad8e-41fc-bd2f-8e5d592120f4" providerId="ADAL" clId="{FE7D1B95-F0E6-7342-82C7-E8D5B55640B7}" dt="2021-10-29T19:32:17.652" v="5189" actId="478"/>
          <ac:cxnSpMkLst>
            <pc:docMk/>
            <pc:sldMk cId="422714339" sldId="1834"/>
            <ac:cxnSpMk id="30" creationId="{E2FED64C-4661-5A40-A285-8CECCE390F1B}"/>
          </ac:cxnSpMkLst>
        </pc:cxnChg>
      </pc:sldChg>
      <pc:sldChg chg="add del">
        <pc:chgData name="Matula, Neil" userId="3a5120fe-ad8e-41fc-bd2f-8e5d592120f4" providerId="ADAL" clId="{FE7D1B95-F0E6-7342-82C7-E8D5B55640B7}" dt="2021-10-29T18:58:51.352" v="4725" actId="2696"/>
        <pc:sldMkLst>
          <pc:docMk/>
          <pc:sldMk cId="3861778488" sldId="1834"/>
        </pc:sldMkLst>
      </pc:sldChg>
      <pc:sldChg chg="addSp delSp modSp add del mod">
        <pc:chgData name="Matula, Neil" userId="3a5120fe-ad8e-41fc-bd2f-8e5d592120f4" providerId="ADAL" clId="{FE7D1B95-F0E6-7342-82C7-E8D5B55640B7}" dt="2021-10-29T18:58:23.332" v="4724" actId="2696"/>
        <pc:sldMkLst>
          <pc:docMk/>
          <pc:sldMk cId="489753325" sldId="1835"/>
        </pc:sldMkLst>
        <pc:spChg chg="mod">
          <ac:chgData name="Matula, Neil" userId="3a5120fe-ad8e-41fc-bd2f-8e5d592120f4" providerId="ADAL" clId="{FE7D1B95-F0E6-7342-82C7-E8D5B55640B7}" dt="2021-10-29T18:45:58.177" v="4572" actId="20577"/>
          <ac:spMkLst>
            <pc:docMk/>
            <pc:sldMk cId="489753325" sldId="1835"/>
            <ac:spMk id="2" creationId="{441772A7-A99F-4095-8633-F8DA1681E447}"/>
          </ac:spMkLst>
        </pc:spChg>
        <pc:spChg chg="mod">
          <ac:chgData name="Matula, Neil" userId="3a5120fe-ad8e-41fc-bd2f-8e5d592120f4" providerId="ADAL" clId="{FE7D1B95-F0E6-7342-82C7-E8D5B55640B7}" dt="2021-10-29T18:34:10.705" v="4351" actId="20577"/>
          <ac:spMkLst>
            <pc:docMk/>
            <pc:sldMk cId="489753325" sldId="1835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5" creationId="{DF7F54C1-307A-E046-8A7D-E7CF31B58C78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6" creationId="{7C10394F-742C-4F48-8FE1-B6C9ADD949AD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7" creationId="{909EEC98-D5D3-A649-9071-C716C221D0B6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10" creationId="{050552D7-AF48-8A45-98D3-0DE53DD31910}"/>
          </ac:spMkLst>
        </pc:spChg>
        <pc:spChg chg="add mod">
          <ac:chgData name="Matula, Neil" userId="3a5120fe-ad8e-41fc-bd2f-8e5d592120f4" providerId="ADAL" clId="{FE7D1B95-F0E6-7342-82C7-E8D5B55640B7}" dt="2021-10-29T18:45:31.624" v="4571" actId="1076"/>
          <ac:spMkLst>
            <pc:docMk/>
            <pc:sldMk cId="489753325" sldId="1835"/>
            <ac:spMk id="11" creationId="{97684850-199D-E749-929E-51AEF3E08640}"/>
          </ac:spMkLst>
        </pc:spChg>
        <pc:spChg chg="del">
          <ac:chgData name="Matula, Neil" userId="3a5120fe-ad8e-41fc-bd2f-8e5d592120f4" providerId="ADAL" clId="{FE7D1B95-F0E6-7342-82C7-E8D5B55640B7}" dt="2021-10-29T18:31:13.064" v="4106" actId="478"/>
          <ac:spMkLst>
            <pc:docMk/>
            <pc:sldMk cId="489753325" sldId="1835"/>
            <ac:spMk id="16" creationId="{BA96C7F0-DC44-2F45-ABFE-0A5332F314BC}"/>
          </ac:spMkLst>
        </pc:spChg>
        <pc:spChg chg="add mod">
          <ac:chgData name="Matula, Neil" userId="3a5120fe-ad8e-41fc-bd2f-8e5d592120f4" providerId="ADAL" clId="{FE7D1B95-F0E6-7342-82C7-E8D5B55640B7}" dt="2021-10-29T18:45:31.624" v="4571" actId="1076"/>
          <ac:spMkLst>
            <pc:docMk/>
            <pc:sldMk cId="489753325" sldId="1835"/>
            <ac:spMk id="17" creationId="{49C70025-90DE-0A4C-AE31-36FF2046A774}"/>
          </ac:spMkLst>
        </pc:spChg>
        <pc:spChg chg="add mod">
          <ac:chgData name="Matula, Neil" userId="3a5120fe-ad8e-41fc-bd2f-8e5d592120f4" providerId="ADAL" clId="{FE7D1B95-F0E6-7342-82C7-E8D5B55640B7}" dt="2021-10-29T18:44:29.778" v="4498" actId="1076"/>
          <ac:spMkLst>
            <pc:docMk/>
            <pc:sldMk cId="489753325" sldId="1835"/>
            <ac:spMk id="25" creationId="{E182E8CA-BA79-9C41-9F70-79712C5E4C50}"/>
          </ac:spMkLst>
        </pc:spChg>
        <pc:spChg chg="add mod">
          <ac:chgData name="Matula, Neil" userId="3a5120fe-ad8e-41fc-bd2f-8e5d592120f4" providerId="ADAL" clId="{FE7D1B95-F0E6-7342-82C7-E8D5B55640B7}" dt="2021-10-29T18:45:17.841" v="4570" actId="1076"/>
          <ac:spMkLst>
            <pc:docMk/>
            <pc:sldMk cId="489753325" sldId="1835"/>
            <ac:spMk id="30" creationId="{FDE02FA5-F20E-7141-BE1C-DC2717874054}"/>
          </ac:spMkLst>
        </pc:spChg>
        <pc:picChg chg="add mod">
          <ac:chgData name="Matula, Neil" userId="3a5120fe-ad8e-41fc-bd2f-8e5d592120f4" providerId="ADAL" clId="{FE7D1B95-F0E6-7342-82C7-E8D5B55640B7}" dt="2021-10-29T18:44:29.778" v="4498" actId="1076"/>
          <ac:picMkLst>
            <pc:docMk/>
            <pc:sldMk cId="489753325" sldId="1835"/>
            <ac:picMk id="22" creationId="{44498309-74D9-7F48-8030-0824F14180F5}"/>
          </ac:picMkLst>
        </pc:picChg>
        <pc:cxnChg chg="add del mod">
          <ac:chgData name="Matula, Neil" userId="3a5120fe-ad8e-41fc-bd2f-8e5d592120f4" providerId="ADAL" clId="{FE7D1B95-F0E6-7342-82C7-E8D5B55640B7}" dt="2021-10-29T18:39:46.920" v="4420" actId="478"/>
          <ac:cxnSpMkLst>
            <pc:docMk/>
            <pc:sldMk cId="489753325" sldId="1835"/>
            <ac:cxnSpMk id="9" creationId="{4EFA13F4-EF5D-C24C-8EF0-5DE3EFDF2018}"/>
          </ac:cxnSpMkLst>
        </pc:cxnChg>
        <pc:cxnChg chg="add mod">
          <ac:chgData name="Matula, Neil" userId="3a5120fe-ad8e-41fc-bd2f-8e5d592120f4" providerId="ADAL" clId="{FE7D1B95-F0E6-7342-82C7-E8D5B55640B7}" dt="2021-10-29T18:45:31.624" v="4571" actId="1076"/>
          <ac:cxnSpMkLst>
            <pc:docMk/>
            <pc:sldMk cId="489753325" sldId="1835"/>
            <ac:cxnSpMk id="18" creationId="{B092384D-B947-8540-9E2B-EA6B60967044}"/>
          </ac:cxnSpMkLst>
        </pc:cxnChg>
        <pc:cxnChg chg="add mod">
          <ac:chgData name="Matula, Neil" userId="3a5120fe-ad8e-41fc-bd2f-8e5d592120f4" providerId="ADAL" clId="{FE7D1B95-F0E6-7342-82C7-E8D5B55640B7}" dt="2021-10-29T18:44:29.778" v="4498" actId="1076"/>
          <ac:cxnSpMkLst>
            <pc:docMk/>
            <pc:sldMk cId="489753325" sldId="1835"/>
            <ac:cxnSpMk id="23" creationId="{BE5F893B-A664-0441-A697-BB04575E0F90}"/>
          </ac:cxnSpMkLst>
        </pc:cxnChg>
        <pc:cxnChg chg="add mod">
          <ac:chgData name="Matula, Neil" userId="3a5120fe-ad8e-41fc-bd2f-8e5d592120f4" providerId="ADAL" clId="{FE7D1B95-F0E6-7342-82C7-E8D5B55640B7}" dt="2021-10-29T18:44:43.851" v="4501" actId="14100"/>
          <ac:cxnSpMkLst>
            <pc:docMk/>
            <pc:sldMk cId="489753325" sldId="1835"/>
            <ac:cxnSpMk id="28" creationId="{FA57963F-E64D-E94E-B267-F493044180E0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0-29T21:20:42.697" v="5566" actId="20577"/>
        <pc:sldMkLst>
          <pc:docMk/>
          <pc:sldMk cId="2775047581" sldId="1835"/>
        </pc:sldMkLst>
        <pc:spChg chg="mod">
          <ac:chgData name="Matula, Neil" userId="3a5120fe-ad8e-41fc-bd2f-8e5d592120f4" providerId="ADAL" clId="{FE7D1B95-F0E6-7342-82C7-E8D5B55640B7}" dt="2021-10-29T21:20:42.697" v="5566" actId="20577"/>
          <ac:spMkLst>
            <pc:docMk/>
            <pc:sldMk cId="2775047581" sldId="1835"/>
            <ac:spMk id="2" creationId="{441772A7-A99F-4095-8633-F8DA1681E447}"/>
          </ac:spMkLst>
        </pc:spChg>
        <pc:spChg chg="del">
          <ac:chgData name="Matula, Neil" userId="3a5120fe-ad8e-41fc-bd2f-8e5d592120f4" providerId="ADAL" clId="{FE7D1B95-F0E6-7342-82C7-E8D5B55640B7}" dt="2021-10-29T21:10:14.736" v="5215" actId="478"/>
          <ac:spMkLst>
            <pc:docMk/>
            <pc:sldMk cId="2775047581" sldId="1835"/>
            <ac:spMk id="3" creationId="{00B8B48D-2325-41EF-83B1-86D7426AC96F}"/>
          </ac:spMkLst>
        </pc:spChg>
        <pc:spChg chg="add del mod">
          <ac:chgData name="Matula, Neil" userId="3a5120fe-ad8e-41fc-bd2f-8e5d592120f4" providerId="ADAL" clId="{FE7D1B95-F0E6-7342-82C7-E8D5B55640B7}" dt="2021-10-29T21:10:22.952" v="5217" actId="478"/>
          <ac:spMkLst>
            <pc:docMk/>
            <pc:sldMk cId="2775047581" sldId="1835"/>
            <ac:spMk id="6" creationId="{4E0A070D-21B2-5F44-B388-EEAC77944856}"/>
          </ac:spMkLst>
        </pc:spChg>
        <pc:spChg chg="del mod">
          <ac:chgData name="Matula, Neil" userId="3a5120fe-ad8e-41fc-bd2f-8e5d592120f4" providerId="ADAL" clId="{FE7D1B95-F0E6-7342-82C7-E8D5B55640B7}" dt="2021-10-29T21:11:31.555" v="5226" actId="21"/>
          <ac:spMkLst>
            <pc:docMk/>
            <pc:sldMk cId="2775047581" sldId="1835"/>
            <ac:spMk id="13" creationId="{FB092F47-7634-3546-B50E-AC3E7B62E438}"/>
          </ac:spMkLst>
        </pc:spChg>
        <pc:spChg chg="del mod">
          <ac:chgData name="Matula, Neil" userId="3a5120fe-ad8e-41fc-bd2f-8e5d592120f4" providerId="ADAL" clId="{FE7D1B95-F0E6-7342-82C7-E8D5B55640B7}" dt="2021-10-29T21:14:57.648" v="5251" actId="478"/>
          <ac:spMkLst>
            <pc:docMk/>
            <pc:sldMk cId="2775047581" sldId="1835"/>
            <ac:spMk id="14" creationId="{6097E0BC-7E69-A64B-B76E-8DAF5C005695}"/>
          </ac:spMkLst>
        </pc:spChg>
        <pc:spChg chg="del mod">
          <ac:chgData name="Matula, Neil" userId="3a5120fe-ad8e-41fc-bd2f-8e5d592120f4" providerId="ADAL" clId="{FE7D1B95-F0E6-7342-82C7-E8D5B55640B7}" dt="2021-10-29T21:14:55.318" v="5250" actId="478"/>
          <ac:spMkLst>
            <pc:docMk/>
            <pc:sldMk cId="2775047581" sldId="1835"/>
            <ac:spMk id="15" creationId="{6AA63AF9-4018-6642-BD1A-403D726A73C9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16" creationId="{73304552-61E6-A140-A121-F485E437CF13}"/>
          </ac:spMkLst>
        </pc:spChg>
        <pc:spChg chg="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17" creationId="{1473DBC1-CF53-C34E-8DED-C4E7838FD67F}"/>
          </ac:spMkLst>
        </pc:spChg>
        <pc:spChg chg="del">
          <ac:chgData name="Matula, Neil" userId="3a5120fe-ad8e-41fc-bd2f-8e5d592120f4" providerId="ADAL" clId="{FE7D1B95-F0E6-7342-82C7-E8D5B55640B7}" dt="2021-10-29T21:10:19.777" v="5216" actId="478"/>
          <ac:spMkLst>
            <pc:docMk/>
            <pc:sldMk cId="2775047581" sldId="1835"/>
            <ac:spMk id="18" creationId="{53B019ED-6AD7-BF4B-A084-3635E57B1CA4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20" creationId="{E3E192DD-C6A0-144F-A6D7-403CFAE0954A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21" creationId="{466279BB-968E-5F41-87FC-2A3C04A44A0B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23" creationId="{2ED33860-1EC3-E04B-ACDA-53C897FA402D}"/>
          </ac:spMkLst>
        </pc:spChg>
        <pc:spChg chg="add mod">
          <ac:chgData name="Matula, Neil" userId="3a5120fe-ad8e-41fc-bd2f-8e5d592120f4" providerId="ADAL" clId="{FE7D1B95-F0E6-7342-82C7-E8D5B55640B7}" dt="2021-10-29T21:18:49.748" v="5498" actId="207"/>
          <ac:spMkLst>
            <pc:docMk/>
            <pc:sldMk cId="2775047581" sldId="1835"/>
            <ac:spMk id="24" creationId="{959AEFF4-2292-7F44-82E7-56729245806F}"/>
          </ac:spMkLst>
        </pc:spChg>
        <pc:spChg chg="del">
          <ac:chgData name="Matula, Neil" userId="3a5120fe-ad8e-41fc-bd2f-8e5d592120f4" providerId="ADAL" clId="{FE7D1B95-F0E6-7342-82C7-E8D5B55640B7}" dt="2021-10-29T21:10:19.777" v="5216" actId="478"/>
          <ac:spMkLst>
            <pc:docMk/>
            <pc:sldMk cId="2775047581" sldId="1835"/>
            <ac:spMk id="25" creationId="{2811451D-84E4-D74F-BDF8-BBC721EC0148}"/>
          </ac:spMkLst>
        </pc:spChg>
        <pc:spChg chg="add mod">
          <ac:chgData name="Matula, Neil" userId="3a5120fe-ad8e-41fc-bd2f-8e5d592120f4" providerId="ADAL" clId="{FE7D1B95-F0E6-7342-82C7-E8D5B55640B7}" dt="2021-10-29T21:18:58.323" v="5499" actId="207"/>
          <ac:spMkLst>
            <pc:docMk/>
            <pc:sldMk cId="2775047581" sldId="1835"/>
            <ac:spMk id="28" creationId="{C5155D79-429E-F441-B795-72CFDA73B05C}"/>
          </ac:spMkLst>
        </pc:spChg>
        <pc:spChg chg="add mod">
          <ac:chgData name="Matula, Neil" userId="3a5120fe-ad8e-41fc-bd2f-8e5d592120f4" providerId="ADAL" clId="{FE7D1B95-F0E6-7342-82C7-E8D5B55640B7}" dt="2021-10-29T21:19:25.019" v="5546" actId="20577"/>
          <ac:spMkLst>
            <pc:docMk/>
            <pc:sldMk cId="2775047581" sldId="1835"/>
            <ac:spMk id="29" creationId="{35B66BAF-A88E-EA48-B218-09D6ABFC381F}"/>
          </ac:spMkLst>
        </pc:spChg>
        <pc:cxnChg chg="del mod">
          <ac:chgData name="Matula, Neil" userId="3a5120fe-ad8e-41fc-bd2f-8e5d592120f4" providerId="ADAL" clId="{FE7D1B95-F0E6-7342-82C7-E8D5B55640B7}" dt="2021-10-29T21:10:19.777" v="5216" actId="478"/>
          <ac:cxnSpMkLst>
            <pc:docMk/>
            <pc:sldMk cId="2775047581" sldId="1835"/>
            <ac:cxnSpMk id="19" creationId="{527BDCCB-79D8-7F47-B9A3-E82EDA3D17B8}"/>
          </ac:cxnSpMkLst>
        </pc:cxnChg>
        <pc:cxnChg chg="del">
          <ac:chgData name="Matula, Neil" userId="3a5120fe-ad8e-41fc-bd2f-8e5d592120f4" providerId="ADAL" clId="{FE7D1B95-F0E6-7342-82C7-E8D5B55640B7}" dt="2021-10-29T21:10:19.777" v="5216" actId="478"/>
          <ac:cxnSpMkLst>
            <pc:docMk/>
            <pc:sldMk cId="2775047581" sldId="1835"/>
            <ac:cxnSpMk id="22" creationId="{92C2013D-10DC-914C-B1B2-B03DB6D23860}"/>
          </ac:cxnSpMkLst>
        </pc:cxnChg>
        <pc:cxnChg chg="del">
          <ac:chgData name="Matula, Neil" userId="3a5120fe-ad8e-41fc-bd2f-8e5d592120f4" providerId="ADAL" clId="{FE7D1B95-F0E6-7342-82C7-E8D5B55640B7}" dt="2021-10-29T21:10:19.777" v="5216" actId="478"/>
          <ac:cxnSpMkLst>
            <pc:docMk/>
            <pc:sldMk cId="2775047581" sldId="1835"/>
            <ac:cxnSpMk id="26" creationId="{831E87F9-60D2-4A4C-92D5-6C45F46B3DCB}"/>
          </ac:cxnSpMkLst>
        </pc:cxnChg>
        <pc:cxnChg chg="add mod">
          <ac:chgData name="Matula, Neil" userId="3a5120fe-ad8e-41fc-bd2f-8e5d592120f4" providerId="ADAL" clId="{FE7D1B95-F0E6-7342-82C7-E8D5B55640B7}" dt="2021-10-29T21:20:09.154" v="5553" actId="14100"/>
          <ac:cxnSpMkLst>
            <pc:docMk/>
            <pc:sldMk cId="2775047581" sldId="1835"/>
            <ac:cxnSpMk id="27" creationId="{DB72A555-7D9C-C149-95D1-6F9A9BB9912F}"/>
          </ac:cxnSpMkLst>
        </pc:cxnChg>
        <pc:cxnChg chg="add mod">
          <ac:chgData name="Matula, Neil" userId="3a5120fe-ad8e-41fc-bd2f-8e5d592120f4" providerId="ADAL" clId="{FE7D1B95-F0E6-7342-82C7-E8D5B55640B7}" dt="2021-10-29T21:19:42.124" v="5549" actId="14100"/>
          <ac:cxnSpMkLst>
            <pc:docMk/>
            <pc:sldMk cId="2775047581" sldId="1835"/>
            <ac:cxnSpMk id="30" creationId="{849261FA-BB2E-5D45-B420-02143794F513}"/>
          </ac:cxnSpMkLst>
        </pc:cxnChg>
        <pc:cxnChg chg="add mod">
          <ac:chgData name="Matula, Neil" userId="3a5120fe-ad8e-41fc-bd2f-8e5d592120f4" providerId="ADAL" clId="{FE7D1B95-F0E6-7342-82C7-E8D5B55640B7}" dt="2021-10-29T21:19:56.528" v="5552" actId="14100"/>
          <ac:cxnSpMkLst>
            <pc:docMk/>
            <pc:sldMk cId="2775047581" sldId="1835"/>
            <ac:cxnSpMk id="31" creationId="{B2293C7E-991D-5947-9C49-7CF8080FA248}"/>
          </ac:cxnSpMkLst>
        </pc:cxnChg>
      </pc:sldChg>
      <pc:sldChg chg="addSp delSp modSp new mod">
        <pc:chgData name="Matula, Neil" userId="3a5120fe-ad8e-41fc-bd2f-8e5d592120f4" providerId="ADAL" clId="{FE7D1B95-F0E6-7342-82C7-E8D5B55640B7}" dt="2021-11-01T17:52:46.231" v="7063" actId="20577"/>
        <pc:sldMkLst>
          <pc:docMk/>
          <pc:sldMk cId="3618946453" sldId="1836"/>
        </pc:sldMkLst>
        <pc:spChg chg="mod">
          <ac:chgData name="Matula, Neil" userId="3a5120fe-ad8e-41fc-bd2f-8e5d592120f4" providerId="ADAL" clId="{FE7D1B95-F0E6-7342-82C7-E8D5B55640B7}" dt="2021-10-29T21:28:06.070" v="6154" actId="20577"/>
          <ac:spMkLst>
            <pc:docMk/>
            <pc:sldMk cId="3618946453" sldId="1836"/>
            <ac:spMk id="2" creationId="{56E967F6-E0FD-B847-868F-472A451628FF}"/>
          </ac:spMkLst>
        </pc:spChg>
        <pc:spChg chg="mod">
          <ac:chgData name="Matula, Neil" userId="3a5120fe-ad8e-41fc-bd2f-8e5d592120f4" providerId="ADAL" clId="{FE7D1B95-F0E6-7342-82C7-E8D5B55640B7}" dt="2021-11-01T17:52:46.231" v="7063" actId="20577"/>
          <ac:spMkLst>
            <pc:docMk/>
            <pc:sldMk cId="3618946453" sldId="1836"/>
            <ac:spMk id="3" creationId="{DA8D8AE2-8988-B843-A5C2-58F682E8B59B}"/>
          </ac:spMkLst>
        </pc:spChg>
        <pc:spChg chg="add del">
          <ac:chgData name="Matula, Neil" userId="3a5120fe-ad8e-41fc-bd2f-8e5d592120f4" providerId="ADAL" clId="{FE7D1B95-F0E6-7342-82C7-E8D5B55640B7}" dt="2021-11-01T17:27:26.869" v="6606" actId="478"/>
          <ac:spMkLst>
            <pc:docMk/>
            <pc:sldMk cId="3618946453" sldId="1836"/>
            <ac:spMk id="12" creationId="{ED9CEA36-F2CF-6C46-8E99-7EE9E98590A1}"/>
          </ac:spMkLst>
        </pc:spChg>
        <pc:spChg chg="add mod">
          <ac:chgData name="Matula, Neil" userId="3a5120fe-ad8e-41fc-bd2f-8e5d592120f4" providerId="ADAL" clId="{FE7D1B95-F0E6-7342-82C7-E8D5B55640B7}" dt="2021-11-01T17:44:02.090" v="6795" actId="1076"/>
          <ac:spMkLst>
            <pc:docMk/>
            <pc:sldMk cId="3618946453" sldId="1836"/>
            <ac:spMk id="13" creationId="{16455433-934E-AE43-95DE-27F4DC3E31AA}"/>
          </ac:spMkLst>
        </pc:spChg>
        <pc:spChg chg="add mod">
          <ac:chgData name="Matula, Neil" userId="3a5120fe-ad8e-41fc-bd2f-8e5d592120f4" providerId="ADAL" clId="{FE7D1B95-F0E6-7342-82C7-E8D5B55640B7}" dt="2021-11-01T17:44:20.838" v="6815" actId="14100"/>
          <ac:spMkLst>
            <pc:docMk/>
            <pc:sldMk cId="3618946453" sldId="1836"/>
            <ac:spMk id="14" creationId="{CF548A90-FFFB-9C48-8DD2-FB2EEF3A16B3}"/>
          </ac:spMkLst>
        </pc:spChg>
        <pc:picChg chg="add del mod">
          <ac:chgData name="Matula, Neil" userId="3a5120fe-ad8e-41fc-bd2f-8e5d592120f4" providerId="ADAL" clId="{FE7D1B95-F0E6-7342-82C7-E8D5B55640B7}" dt="2021-11-01T17:21:28.165" v="6440" actId="478"/>
          <ac:picMkLst>
            <pc:docMk/>
            <pc:sldMk cId="3618946453" sldId="1836"/>
            <ac:picMk id="6" creationId="{2E7E41C9-1230-D74B-8B99-6BB0313056EA}"/>
          </ac:picMkLst>
        </pc:picChg>
        <pc:picChg chg="add del mod">
          <ac:chgData name="Matula, Neil" userId="3a5120fe-ad8e-41fc-bd2f-8e5d592120f4" providerId="ADAL" clId="{FE7D1B95-F0E6-7342-82C7-E8D5B55640B7}" dt="2021-11-01T17:21:27.341" v="6439" actId="478"/>
          <ac:picMkLst>
            <pc:docMk/>
            <pc:sldMk cId="3618946453" sldId="1836"/>
            <ac:picMk id="7" creationId="{75819423-7594-BC42-A9FF-4B322A6A5732}"/>
          </ac:picMkLst>
        </pc:picChg>
        <pc:picChg chg="add mod modCrop">
          <ac:chgData name="Matula, Neil" userId="3a5120fe-ad8e-41fc-bd2f-8e5d592120f4" providerId="ADAL" clId="{FE7D1B95-F0E6-7342-82C7-E8D5B55640B7}" dt="2021-11-01T17:24:45.061" v="6542" actId="1036"/>
          <ac:picMkLst>
            <pc:docMk/>
            <pc:sldMk cId="3618946453" sldId="1836"/>
            <ac:picMk id="8" creationId="{A0F663FE-BC53-C74D-9F85-4C828A7FB225}"/>
          </ac:picMkLst>
        </pc:picChg>
        <pc:picChg chg="add mod modCrop">
          <ac:chgData name="Matula, Neil" userId="3a5120fe-ad8e-41fc-bd2f-8e5d592120f4" providerId="ADAL" clId="{FE7D1B95-F0E6-7342-82C7-E8D5B55640B7}" dt="2021-11-01T17:43:30.743" v="6782" actId="1076"/>
          <ac:picMkLst>
            <pc:docMk/>
            <pc:sldMk cId="3618946453" sldId="1836"/>
            <ac:picMk id="10" creationId="{968F1A84-5A04-D24C-A8EE-BE2ACDCA9564}"/>
          </ac:picMkLst>
        </pc:picChg>
      </pc:sldChg>
      <pc:sldChg chg="addSp delSp modSp new del mod">
        <pc:chgData name="Matula, Neil" userId="3a5120fe-ad8e-41fc-bd2f-8e5d592120f4" providerId="ADAL" clId="{FE7D1B95-F0E6-7342-82C7-E8D5B55640B7}" dt="2021-11-01T22:12:05.448" v="7064" actId="2696"/>
        <pc:sldMkLst>
          <pc:docMk/>
          <pc:sldMk cId="3150389485" sldId="1837"/>
        </pc:sldMkLst>
        <pc:spChg chg="mod">
          <ac:chgData name="Matula, Neil" userId="3a5120fe-ad8e-41fc-bd2f-8e5d592120f4" providerId="ADAL" clId="{FE7D1B95-F0E6-7342-82C7-E8D5B55640B7}" dt="2021-11-01T17:26:12.158" v="6602" actId="20577"/>
          <ac:spMkLst>
            <pc:docMk/>
            <pc:sldMk cId="3150389485" sldId="1837"/>
            <ac:spMk id="2" creationId="{9E261F12-1215-1340-80DD-FE59CF47CDD1}"/>
          </ac:spMkLst>
        </pc:spChg>
        <pc:spChg chg="del">
          <ac:chgData name="Matula, Neil" userId="3a5120fe-ad8e-41fc-bd2f-8e5d592120f4" providerId="ADAL" clId="{FE7D1B95-F0E6-7342-82C7-E8D5B55640B7}" dt="2021-11-01T17:26:29.739" v="6603"/>
          <ac:spMkLst>
            <pc:docMk/>
            <pc:sldMk cId="3150389485" sldId="1837"/>
            <ac:spMk id="3" creationId="{D9DB14B9-3DDF-1B42-931A-52DBAD67CBC9}"/>
          </ac:spMkLst>
        </pc:spChg>
        <pc:spChg chg="mod">
          <ac:chgData name="Matula, Neil" userId="3a5120fe-ad8e-41fc-bd2f-8e5d592120f4" providerId="ADAL" clId="{FE7D1B95-F0E6-7342-82C7-E8D5B55640B7}" dt="2021-11-01T17:31:40.746" v="6636" actId="14100"/>
          <ac:spMkLst>
            <pc:docMk/>
            <pc:sldMk cId="3150389485" sldId="1837"/>
            <ac:spMk id="4" creationId="{D593D311-0353-944A-ABC3-34A0BA3F8E7B}"/>
          </ac:spMkLst>
        </pc:spChg>
        <pc:spChg chg="add mod">
          <ac:chgData name="Matula, Neil" userId="3a5120fe-ad8e-41fc-bd2f-8e5d592120f4" providerId="ADAL" clId="{FE7D1B95-F0E6-7342-82C7-E8D5B55640B7}" dt="2021-11-01T17:30:34.335" v="6630" actId="20577"/>
          <ac:spMkLst>
            <pc:docMk/>
            <pc:sldMk cId="3150389485" sldId="1837"/>
            <ac:spMk id="5" creationId="{4AFD4366-5EB7-B643-B744-FE35980DEBCE}"/>
          </ac:spMkLst>
        </pc:spChg>
        <pc:spChg chg="mod">
          <ac:chgData name="Matula, Neil" userId="3a5120fe-ad8e-41fc-bd2f-8e5d592120f4" providerId="ADAL" clId="{FE7D1B95-F0E6-7342-82C7-E8D5B55640B7}" dt="2021-11-01T17:30:38.325" v="6631"/>
          <ac:spMkLst>
            <pc:docMk/>
            <pc:sldMk cId="3150389485" sldId="1837"/>
            <ac:spMk id="8" creationId="{09E2FA77-092C-5848-A208-79085EF3745C}"/>
          </ac:spMkLst>
        </pc:spChg>
        <pc:spChg chg="mod">
          <ac:chgData name="Matula, Neil" userId="3a5120fe-ad8e-41fc-bd2f-8e5d592120f4" providerId="ADAL" clId="{FE7D1B95-F0E6-7342-82C7-E8D5B55640B7}" dt="2021-11-01T17:30:38.325" v="6631"/>
          <ac:spMkLst>
            <pc:docMk/>
            <pc:sldMk cId="3150389485" sldId="1837"/>
            <ac:spMk id="9" creationId="{3D9CBC1E-4AFA-7044-B45E-11735144A998}"/>
          </ac:spMkLst>
        </pc:spChg>
        <pc:spChg chg="add del mod">
          <ac:chgData name="Matula, Neil" userId="3a5120fe-ad8e-41fc-bd2f-8e5d592120f4" providerId="ADAL" clId="{FE7D1B95-F0E6-7342-82C7-E8D5B55640B7}" dt="2021-11-01T17:37:52.772" v="6732" actId="20577"/>
          <ac:spMkLst>
            <pc:docMk/>
            <pc:sldMk cId="3150389485" sldId="1837"/>
            <ac:spMk id="10" creationId="{DDD3386B-EB29-C04F-8665-E854A770B370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13" creationId="{1E3B93C6-886A-7346-B353-402971EED0C8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14" creationId="{54561A60-5314-CF4C-808D-1C39D59D0AB4}"/>
          </ac:spMkLst>
        </pc:spChg>
        <pc:spChg chg="add del mod">
          <ac:chgData name="Matula, Neil" userId="3a5120fe-ad8e-41fc-bd2f-8e5d592120f4" providerId="ADAL" clId="{FE7D1B95-F0E6-7342-82C7-E8D5B55640B7}" dt="2021-11-01T17:39:00.736" v="6754" actId="1076"/>
          <ac:spMkLst>
            <pc:docMk/>
            <pc:sldMk cId="3150389485" sldId="1837"/>
            <ac:spMk id="15" creationId="{B76DFC55-2CF5-724B-8815-13BFE91E3B60}"/>
          </ac:spMkLst>
        </pc:spChg>
        <pc:spChg chg="add del mod topLvl">
          <ac:chgData name="Matula, Neil" userId="3a5120fe-ad8e-41fc-bd2f-8e5d592120f4" providerId="ADAL" clId="{FE7D1B95-F0E6-7342-82C7-E8D5B55640B7}" dt="2021-11-01T17:37:02.789" v="6722" actId="478"/>
          <ac:spMkLst>
            <pc:docMk/>
            <pc:sldMk cId="3150389485" sldId="1837"/>
            <ac:spMk id="18" creationId="{B024AB0E-FDE5-3D43-9A3F-0EF3F4B91B62}"/>
          </ac:spMkLst>
        </pc:spChg>
        <pc:spChg chg="add del mod topLvl">
          <ac:chgData name="Matula, Neil" userId="3a5120fe-ad8e-41fc-bd2f-8e5d592120f4" providerId="ADAL" clId="{FE7D1B95-F0E6-7342-82C7-E8D5B55640B7}" dt="2021-11-01T17:38:13.445" v="6736" actId="20577"/>
          <ac:spMkLst>
            <pc:docMk/>
            <pc:sldMk cId="3150389485" sldId="1837"/>
            <ac:spMk id="19" creationId="{AA10E828-7684-A44D-BFA0-44C75854A16E}"/>
          </ac:spMkLst>
        </pc:spChg>
        <pc:spChg chg="add del mod topLvl">
          <ac:chgData name="Matula, Neil" userId="3a5120fe-ad8e-41fc-bd2f-8e5d592120f4" providerId="ADAL" clId="{FE7D1B95-F0E6-7342-82C7-E8D5B55640B7}" dt="2021-11-01T17:39:10.505" v="6756" actId="20577"/>
          <ac:spMkLst>
            <pc:docMk/>
            <pc:sldMk cId="3150389485" sldId="1837"/>
            <ac:spMk id="20" creationId="{C65E2A4D-F26A-6440-B0FC-543FC9975CAA}"/>
          </ac:spMkLst>
        </pc:spChg>
        <pc:spChg chg="add del mod topLvl">
          <ac:chgData name="Matula, Neil" userId="3a5120fe-ad8e-41fc-bd2f-8e5d592120f4" providerId="ADAL" clId="{FE7D1B95-F0E6-7342-82C7-E8D5B55640B7}" dt="2021-11-01T17:36:58.927" v="6721" actId="478"/>
          <ac:spMkLst>
            <pc:docMk/>
            <pc:sldMk cId="3150389485" sldId="1837"/>
            <ac:spMk id="21" creationId="{22BAB84E-DD12-2C43-A499-47F89318C26F}"/>
          </ac:spMkLst>
        </pc:spChg>
        <pc:spChg chg="add del mod">
          <ac:chgData name="Matula, Neil" userId="3a5120fe-ad8e-41fc-bd2f-8e5d592120f4" providerId="ADAL" clId="{FE7D1B95-F0E6-7342-82C7-E8D5B55640B7}" dt="2021-11-01T17:37:11.069" v="6726" actId="20577"/>
          <ac:spMkLst>
            <pc:docMk/>
            <pc:sldMk cId="3150389485" sldId="1837"/>
            <ac:spMk id="22" creationId="{EAFC9ABC-1497-E145-9801-066B85CF79E3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23" creationId="{B1C28996-3082-3345-A020-458FDF41E836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24" creationId="{02A9589A-1329-B848-A674-0B771F45B079}"/>
          </ac:spMkLst>
        </pc:spChg>
        <pc:spChg chg="add mod">
          <ac:chgData name="Matula, Neil" userId="3a5120fe-ad8e-41fc-bd2f-8e5d592120f4" providerId="ADAL" clId="{FE7D1B95-F0E6-7342-82C7-E8D5B55640B7}" dt="2021-11-01T17:38:06.202" v="6734" actId="1076"/>
          <ac:spMkLst>
            <pc:docMk/>
            <pc:sldMk cId="3150389485" sldId="1837"/>
            <ac:spMk id="42" creationId="{8A07002A-C72C-A746-9B64-3ED779344C87}"/>
          </ac:spMkLst>
        </pc:spChg>
        <pc:spChg chg="add mod">
          <ac:chgData name="Matula, Neil" userId="3a5120fe-ad8e-41fc-bd2f-8e5d592120f4" providerId="ADAL" clId="{FE7D1B95-F0E6-7342-82C7-E8D5B55640B7}" dt="2021-11-01T17:38:39.429" v="6745" actId="1076"/>
          <ac:spMkLst>
            <pc:docMk/>
            <pc:sldMk cId="3150389485" sldId="1837"/>
            <ac:spMk id="43" creationId="{64842CF2-7458-DD44-AB10-003E85F8999A}"/>
          </ac:spMkLst>
        </pc:spChg>
        <pc:grpChg chg="add del mod">
          <ac:chgData name="Matula, Neil" userId="3a5120fe-ad8e-41fc-bd2f-8e5d592120f4" providerId="ADAL" clId="{FE7D1B95-F0E6-7342-82C7-E8D5B55640B7}" dt="2021-11-01T17:34:14.571" v="6677" actId="1036"/>
          <ac:grpSpMkLst>
            <pc:docMk/>
            <pc:sldMk cId="3150389485" sldId="1837"/>
            <ac:grpSpMk id="6" creationId="{8115D0EB-D2B1-664A-9574-69FD0A5A4483}"/>
          </ac:grpSpMkLst>
        </pc:grpChg>
        <pc:grpChg chg="add del mod">
          <ac:chgData name="Matula, Neil" userId="3a5120fe-ad8e-41fc-bd2f-8e5d592120f4" providerId="ADAL" clId="{FE7D1B95-F0E6-7342-82C7-E8D5B55640B7}" dt="2021-11-01T17:35:42.444" v="6713" actId="165"/>
          <ac:grpSpMkLst>
            <pc:docMk/>
            <pc:sldMk cId="3150389485" sldId="1837"/>
            <ac:grpSpMk id="27" creationId="{142A0A40-9C5E-BD42-AF01-38C951F87154}"/>
          </ac:grpSpMkLst>
        </pc:grpChg>
        <pc:picChg chg="mod">
          <ac:chgData name="Matula, Neil" userId="3a5120fe-ad8e-41fc-bd2f-8e5d592120f4" providerId="ADAL" clId="{FE7D1B95-F0E6-7342-82C7-E8D5B55640B7}" dt="2021-11-01T17:30:38.325" v="6631"/>
          <ac:picMkLst>
            <pc:docMk/>
            <pc:sldMk cId="3150389485" sldId="1837"/>
            <ac:picMk id="7" creationId="{9F3F2FDD-7297-F84F-A2D1-170E5E1528A1}"/>
          </ac:picMkLst>
        </pc:picChg>
        <pc:picChg chg="add del mod">
          <ac:chgData name="Matula, Neil" userId="3a5120fe-ad8e-41fc-bd2f-8e5d592120f4" providerId="ADAL" clId="{FE7D1B95-F0E6-7342-82C7-E8D5B55640B7}" dt="2021-11-01T17:30:53.467" v="6634" actId="478"/>
          <ac:picMkLst>
            <pc:docMk/>
            <pc:sldMk cId="3150389485" sldId="1837"/>
            <ac:picMk id="11" creationId="{2AFB8628-B333-544C-9DEC-8B48A1BAA357}"/>
          </ac:picMkLst>
        </pc:picChg>
        <pc:picChg chg="add del mod topLvl">
          <ac:chgData name="Matula, Neil" userId="3a5120fe-ad8e-41fc-bd2f-8e5d592120f4" providerId="ADAL" clId="{FE7D1B95-F0E6-7342-82C7-E8D5B55640B7}" dt="2021-11-01T17:35:42.444" v="6713" actId="165"/>
          <ac:picMkLst>
            <pc:docMk/>
            <pc:sldMk cId="3150389485" sldId="1837"/>
            <ac:picMk id="12" creationId="{FF0A81AF-25B6-024E-AE4E-42626CF80D0C}"/>
          </ac:picMkLst>
        </pc:picChg>
        <pc:cxnChg chg="add del mod topLvl">
          <ac:chgData name="Matula, Neil" userId="3a5120fe-ad8e-41fc-bd2f-8e5d592120f4" providerId="ADAL" clId="{FE7D1B95-F0E6-7342-82C7-E8D5B55640B7}" dt="2021-11-01T17:36:03.895" v="6716" actId="478"/>
          <ac:cxnSpMkLst>
            <pc:docMk/>
            <pc:sldMk cId="3150389485" sldId="1837"/>
            <ac:cxnSpMk id="16" creationId="{4FB963E4-E5B4-E54D-9412-1DA6EB130CED}"/>
          </ac:cxnSpMkLst>
        </pc:cxnChg>
        <pc:cxnChg chg="add del mod topLvl">
          <ac:chgData name="Matula, Neil" userId="3a5120fe-ad8e-41fc-bd2f-8e5d592120f4" providerId="ADAL" clId="{FE7D1B95-F0E6-7342-82C7-E8D5B55640B7}" dt="2021-11-01T17:39:41.784" v="6757" actId="1076"/>
          <ac:cxnSpMkLst>
            <pc:docMk/>
            <pc:sldMk cId="3150389485" sldId="1837"/>
            <ac:cxnSpMk id="17" creationId="{BBAFBF5D-2A04-4A40-A923-BDD6EFB2DFB0}"/>
          </ac:cxnSpMkLst>
        </pc:cxnChg>
        <pc:cxnChg chg="add mod">
          <ac:chgData name="Matula, Neil" userId="3a5120fe-ad8e-41fc-bd2f-8e5d592120f4" providerId="ADAL" clId="{FE7D1B95-F0E6-7342-82C7-E8D5B55640B7}" dt="2021-11-01T17:35:15.294" v="6709" actId="14100"/>
          <ac:cxnSpMkLst>
            <pc:docMk/>
            <pc:sldMk cId="3150389485" sldId="1837"/>
            <ac:cxnSpMk id="28" creationId="{E75D32D9-98CD-AC46-A1D8-4B769CDF32F3}"/>
          </ac:cxnSpMkLst>
        </pc:cxnChg>
        <pc:cxnChg chg="add mod">
          <ac:chgData name="Matula, Neil" userId="3a5120fe-ad8e-41fc-bd2f-8e5d592120f4" providerId="ADAL" clId="{FE7D1B95-F0E6-7342-82C7-E8D5B55640B7}" dt="2021-11-01T17:37:45.396" v="6728" actId="14100"/>
          <ac:cxnSpMkLst>
            <pc:docMk/>
            <pc:sldMk cId="3150389485" sldId="1837"/>
            <ac:cxnSpMk id="36" creationId="{DA40A713-5AAD-0D4C-AD0B-32A3B95B3A8E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1-01T17:43:42.726" v="6784" actId="21"/>
        <pc:sldMkLst>
          <pc:docMk/>
          <pc:sldMk cId="3876186834" sldId="1838"/>
        </pc:sldMkLst>
        <pc:spChg chg="mod">
          <ac:chgData name="Matula, Neil" userId="3a5120fe-ad8e-41fc-bd2f-8e5d592120f4" providerId="ADAL" clId="{FE7D1B95-F0E6-7342-82C7-E8D5B55640B7}" dt="2021-11-01T17:42:05.710" v="6773"/>
          <ac:spMkLst>
            <pc:docMk/>
            <pc:sldMk cId="3876186834" sldId="1838"/>
            <ac:spMk id="2" creationId="{666320D1-97BE-49E8-A550-2AB23301F132}"/>
          </ac:spMkLst>
        </pc:spChg>
        <pc:spChg chg="mod">
          <ac:chgData name="Matula, Neil" userId="3a5120fe-ad8e-41fc-bd2f-8e5d592120f4" providerId="ADAL" clId="{FE7D1B95-F0E6-7342-82C7-E8D5B55640B7}" dt="2021-11-01T17:42:15.712" v="6776" actId="1076"/>
          <ac:spMkLst>
            <pc:docMk/>
            <pc:sldMk cId="3876186834" sldId="1838"/>
            <ac:spMk id="5" creationId="{79AF4BB6-678B-4C1D-9946-ABD4EE181C35}"/>
          </ac:spMkLst>
        </pc:spChg>
        <pc:spChg chg="add del">
          <ac:chgData name="Matula, Neil" userId="3a5120fe-ad8e-41fc-bd2f-8e5d592120f4" providerId="ADAL" clId="{FE7D1B95-F0E6-7342-82C7-E8D5B55640B7}" dt="2021-11-01T17:43:42.726" v="6784" actId="21"/>
          <ac:spMkLst>
            <pc:docMk/>
            <pc:sldMk cId="3876186834" sldId="1838"/>
            <ac:spMk id="9" creationId="{68194CA2-FE4E-4F21-A725-05568E386F11}"/>
          </ac:spMkLst>
        </pc:spChg>
        <pc:picChg chg="del">
          <ac:chgData name="Matula, Neil" userId="3a5120fe-ad8e-41fc-bd2f-8e5d592120f4" providerId="ADAL" clId="{FE7D1B95-F0E6-7342-82C7-E8D5B55640B7}" dt="2021-11-01T17:41:25.170" v="6762" actId="478"/>
          <ac:picMkLst>
            <pc:docMk/>
            <pc:sldMk cId="3876186834" sldId="1838"/>
            <ac:picMk id="12" creationId="{B207BA9C-BF54-4AA0-A0FE-01DC295DDCC7}"/>
          </ac:picMkLst>
        </pc:picChg>
        <pc:picChg chg="add mod modCrop">
          <ac:chgData name="Matula, Neil" userId="3a5120fe-ad8e-41fc-bd2f-8e5d592120f4" providerId="ADAL" clId="{FE7D1B95-F0E6-7342-82C7-E8D5B55640B7}" dt="2021-11-01T17:43:00" v="6778" actId="1076"/>
          <ac:picMkLst>
            <pc:docMk/>
            <pc:sldMk cId="3876186834" sldId="1838"/>
            <ac:picMk id="28" creationId="{4829A302-8A01-4244-B73B-FB8CEC2A266E}"/>
          </ac:picMkLst>
        </pc:picChg>
      </pc:sldChg>
      <pc:sldChg chg="addSp delSp modSp add mod">
        <pc:chgData name="Matula, Neil" userId="3a5120fe-ad8e-41fc-bd2f-8e5d592120f4" providerId="ADAL" clId="{FE7D1B95-F0E6-7342-82C7-E8D5B55640B7}" dt="2021-11-01T22:59:01.533" v="8154" actId="14100"/>
        <pc:sldMkLst>
          <pc:docMk/>
          <pc:sldMk cId="3877942023" sldId="1839"/>
        </pc:sldMkLst>
        <pc:spChg chg="mod">
          <ac:chgData name="Matula, Neil" userId="3a5120fe-ad8e-41fc-bd2f-8e5d592120f4" providerId="ADAL" clId="{FE7D1B95-F0E6-7342-82C7-E8D5B55640B7}" dt="2021-11-01T22:46:16.006" v="7417" actId="20577"/>
          <ac:spMkLst>
            <pc:docMk/>
            <pc:sldMk cId="3877942023" sldId="1839"/>
            <ac:spMk id="3" creationId="{ECE2DF26-07A9-4345-8A0C-964F9BB8FEA3}"/>
          </ac:spMkLst>
        </pc:spChg>
        <pc:spChg chg="mod">
          <ac:chgData name="Matula, Neil" userId="3a5120fe-ad8e-41fc-bd2f-8e5d592120f4" providerId="ADAL" clId="{FE7D1B95-F0E6-7342-82C7-E8D5B55640B7}" dt="2021-11-01T22:56:34.069" v="7942" actId="313"/>
          <ac:spMkLst>
            <pc:docMk/>
            <pc:sldMk cId="3877942023" sldId="1839"/>
            <ac:spMk id="7" creationId="{7461F5BE-94FC-154F-81B3-D405384FD526}"/>
          </ac:spMkLst>
        </pc:spChg>
        <pc:spChg chg="del mod">
          <ac:chgData name="Matula, Neil" userId="3a5120fe-ad8e-41fc-bd2f-8e5d592120f4" providerId="ADAL" clId="{FE7D1B95-F0E6-7342-82C7-E8D5B55640B7}" dt="2021-11-01T22:49:32.039" v="7588" actId="478"/>
          <ac:spMkLst>
            <pc:docMk/>
            <pc:sldMk cId="3877942023" sldId="1839"/>
            <ac:spMk id="8" creationId="{15B67E25-38E8-0C47-8E95-B13654B766B0}"/>
          </ac:spMkLst>
        </pc:spChg>
        <pc:spChg chg="del mod">
          <ac:chgData name="Matula, Neil" userId="3a5120fe-ad8e-41fc-bd2f-8e5d592120f4" providerId="ADAL" clId="{FE7D1B95-F0E6-7342-82C7-E8D5B55640B7}" dt="2021-11-01T22:57:52.506" v="8140" actId="478"/>
          <ac:spMkLst>
            <pc:docMk/>
            <pc:sldMk cId="3877942023" sldId="1839"/>
            <ac:spMk id="9" creationId="{AB64A4C5-4E03-7F49-88EA-BDA5C0F15107}"/>
          </ac:spMkLst>
        </pc:spChg>
        <pc:spChg chg="mod">
          <ac:chgData name="Matula, Neil" userId="3a5120fe-ad8e-41fc-bd2f-8e5d592120f4" providerId="ADAL" clId="{FE7D1B95-F0E6-7342-82C7-E8D5B55640B7}" dt="2021-11-01T22:58:01.594" v="8142" actId="1076"/>
          <ac:spMkLst>
            <pc:docMk/>
            <pc:sldMk cId="3877942023" sldId="1839"/>
            <ac:spMk id="10" creationId="{E5100340-18DE-2846-A08D-EB65AC48060D}"/>
          </ac:spMkLst>
        </pc:spChg>
        <pc:spChg chg="add mod">
          <ac:chgData name="Matula, Neil" userId="3a5120fe-ad8e-41fc-bd2f-8e5d592120f4" providerId="ADAL" clId="{FE7D1B95-F0E6-7342-82C7-E8D5B55640B7}" dt="2021-11-01T22:51:59.614" v="7813" actId="20577"/>
          <ac:spMkLst>
            <pc:docMk/>
            <pc:sldMk cId="3877942023" sldId="1839"/>
            <ac:spMk id="12" creationId="{D7C9F602-74DB-8B4F-9E8E-F282A6D38C1C}"/>
          </ac:spMkLst>
        </pc:spChg>
        <pc:spChg chg="add mod">
          <ac:chgData name="Matula, Neil" userId="3a5120fe-ad8e-41fc-bd2f-8e5d592120f4" providerId="ADAL" clId="{FE7D1B95-F0E6-7342-82C7-E8D5B55640B7}" dt="2021-11-01T22:58:13.844" v="8153" actId="1036"/>
          <ac:spMkLst>
            <pc:docMk/>
            <pc:sldMk cId="3877942023" sldId="1839"/>
            <ac:spMk id="16" creationId="{04C42C8D-9675-EF48-BB5C-FF76E9C36CCE}"/>
          </ac:spMkLst>
        </pc:spChg>
        <pc:spChg chg="add mod">
          <ac:chgData name="Matula, Neil" userId="3a5120fe-ad8e-41fc-bd2f-8e5d592120f4" providerId="ADAL" clId="{FE7D1B95-F0E6-7342-82C7-E8D5B55640B7}" dt="2021-11-01T22:58:13.844" v="8153" actId="1036"/>
          <ac:spMkLst>
            <pc:docMk/>
            <pc:sldMk cId="3877942023" sldId="1839"/>
            <ac:spMk id="17" creationId="{501D8B2C-B5F6-C045-BDFB-0181A6CFE3DD}"/>
          </ac:spMkLst>
        </pc:spChg>
        <pc:picChg chg="add mod">
          <ac:chgData name="Matula, Neil" userId="3a5120fe-ad8e-41fc-bd2f-8e5d592120f4" providerId="ADAL" clId="{FE7D1B95-F0E6-7342-82C7-E8D5B55640B7}" dt="2021-11-01T22:58:13.844" v="8153" actId="1036"/>
          <ac:picMkLst>
            <pc:docMk/>
            <pc:sldMk cId="3877942023" sldId="1839"/>
            <ac:picMk id="15" creationId="{793D069E-57BC-3844-88EF-84C081681F0D}"/>
          </ac:picMkLst>
        </pc:picChg>
        <pc:cxnChg chg="mod">
          <ac:chgData name="Matula, Neil" userId="3a5120fe-ad8e-41fc-bd2f-8e5d592120f4" providerId="ADAL" clId="{FE7D1B95-F0E6-7342-82C7-E8D5B55640B7}" dt="2021-11-01T22:59:01.533" v="8154" actId="14100"/>
          <ac:cxnSpMkLst>
            <pc:docMk/>
            <pc:sldMk cId="3877942023" sldId="1839"/>
            <ac:cxnSpMk id="11" creationId="{8F32B577-0FFD-7243-B410-B10E03CDC847}"/>
          </ac:cxnSpMkLst>
        </pc:cxnChg>
        <pc:cxnChg chg="mod">
          <ac:chgData name="Matula, Neil" userId="3a5120fe-ad8e-41fc-bd2f-8e5d592120f4" providerId="ADAL" clId="{FE7D1B95-F0E6-7342-82C7-E8D5B55640B7}" dt="2021-11-01T22:50:58.242" v="7792" actId="14100"/>
          <ac:cxnSpMkLst>
            <pc:docMk/>
            <pc:sldMk cId="3877942023" sldId="1839"/>
            <ac:cxnSpMk id="13" creationId="{75CF4FAB-C7C4-D64F-9B60-28026BEB7DED}"/>
          </ac:cxnSpMkLst>
        </pc:cxnChg>
      </pc:sldChg>
      <pc:sldChg chg="addSp modSp new mod">
        <pc:chgData name="Matula, Neil" userId="3a5120fe-ad8e-41fc-bd2f-8e5d592120f4" providerId="ADAL" clId="{FE7D1B95-F0E6-7342-82C7-E8D5B55640B7}" dt="2021-11-02T17:09:47.512" v="10222" actId="1076"/>
        <pc:sldMkLst>
          <pc:docMk/>
          <pc:sldMk cId="3366517622" sldId="1840"/>
        </pc:sldMkLst>
        <pc:spChg chg="mod">
          <ac:chgData name="Matula, Neil" userId="3a5120fe-ad8e-41fc-bd2f-8e5d592120f4" providerId="ADAL" clId="{FE7D1B95-F0E6-7342-82C7-E8D5B55640B7}" dt="2021-11-01T23:01:25.389" v="8172" actId="20577"/>
          <ac:spMkLst>
            <pc:docMk/>
            <pc:sldMk cId="3366517622" sldId="1840"/>
            <ac:spMk id="2" creationId="{62146ACA-3D43-6A42-90CA-66589A1879F0}"/>
          </ac:spMkLst>
        </pc:spChg>
        <pc:spChg chg="mod">
          <ac:chgData name="Matula, Neil" userId="3a5120fe-ad8e-41fc-bd2f-8e5d592120f4" providerId="ADAL" clId="{FE7D1B95-F0E6-7342-82C7-E8D5B55640B7}" dt="2021-11-01T23:10:27.445" v="8861" actId="1076"/>
          <ac:spMkLst>
            <pc:docMk/>
            <pc:sldMk cId="3366517622" sldId="1840"/>
            <ac:spMk id="3" creationId="{91D243D4-BF3C-C446-8C0A-FC20B5CE0F59}"/>
          </ac:spMkLst>
        </pc:spChg>
        <pc:spChg chg="add mod">
          <ac:chgData name="Matula, Neil" userId="3a5120fe-ad8e-41fc-bd2f-8e5d592120f4" providerId="ADAL" clId="{FE7D1B95-F0E6-7342-82C7-E8D5B55640B7}" dt="2021-11-02T17:09:47.512" v="10222" actId="1076"/>
          <ac:spMkLst>
            <pc:docMk/>
            <pc:sldMk cId="3366517622" sldId="1840"/>
            <ac:spMk id="5" creationId="{45E21F98-70CF-B346-B5BC-E76A415B6467}"/>
          </ac:spMkLst>
        </pc:spChg>
        <pc:spChg chg="add mod">
          <ac:chgData name="Matula, Neil" userId="3a5120fe-ad8e-41fc-bd2f-8e5d592120f4" providerId="ADAL" clId="{FE7D1B95-F0E6-7342-82C7-E8D5B55640B7}" dt="2021-11-01T23:11:48.446" v="8933" actId="1076"/>
          <ac:spMkLst>
            <pc:docMk/>
            <pc:sldMk cId="3366517622" sldId="1840"/>
            <ac:spMk id="7" creationId="{DCE22FFC-56D5-204F-8BE9-274668839E03}"/>
          </ac:spMkLst>
        </pc:spChg>
        <pc:spChg chg="add mod">
          <ac:chgData name="Matula, Neil" userId="3a5120fe-ad8e-41fc-bd2f-8e5d592120f4" providerId="ADAL" clId="{FE7D1B95-F0E6-7342-82C7-E8D5B55640B7}" dt="2021-11-01T23:14:49.314" v="9200" actId="1076"/>
          <ac:spMkLst>
            <pc:docMk/>
            <pc:sldMk cId="3366517622" sldId="1840"/>
            <ac:spMk id="9" creationId="{C626927A-70B4-CB4C-A6E5-85A1A3E8C617}"/>
          </ac:spMkLst>
        </pc:spChg>
        <pc:spChg chg="add mod">
          <ac:chgData name="Matula, Neil" userId="3a5120fe-ad8e-41fc-bd2f-8e5d592120f4" providerId="ADAL" clId="{FE7D1B95-F0E6-7342-82C7-E8D5B55640B7}" dt="2021-11-01T23:14:27.922" v="9195" actId="1076"/>
          <ac:spMkLst>
            <pc:docMk/>
            <pc:sldMk cId="3366517622" sldId="1840"/>
            <ac:spMk id="10" creationId="{37F8C25A-85B6-1A43-B6BE-B0AE23EA22B8}"/>
          </ac:spMkLst>
        </pc:spChg>
        <pc:spChg chg="add mod">
          <ac:chgData name="Matula, Neil" userId="3a5120fe-ad8e-41fc-bd2f-8e5d592120f4" providerId="ADAL" clId="{FE7D1B95-F0E6-7342-82C7-E8D5B55640B7}" dt="2021-11-01T23:14:30.472" v="9196" actId="1076"/>
          <ac:spMkLst>
            <pc:docMk/>
            <pc:sldMk cId="3366517622" sldId="1840"/>
            <ac:spMk id="11" creationId="{A08E77C8-632D-E54C-9E3E-FF5C0060DEEF}"/>
          </ac:spMkLst>
        </pc:spChg>
        <pc:cxnChg chg="add mod">
          <ac:chgData name="Matula, Neil" userId="3a5120fe-ad8e-41fc-bd2f-8e5d592120f4" providerId="ADAL" clId="{FE7D1B95-F0E6-7342-82C7-E8D5B55640B7}" dt="2021-11-01T23:11:27.134" v="8890" actId="14100"/>
          <ac:cxnSpMkLst>
            <pc:docMk/>
            <pc:sldMk cId="3366517622" sldId="1840"/>
            <ac:cxnSpMk id="6" creationId="{6D41EEBE-EC83-C947-8993-880C0B9D7817}"/>
          </ac:cxnSpMkLst>
        </pc:cxnChg>
        <pc:cxnChg chg="add mod">
          <ac:chgData name="Matula, Neil" userId="3a5120fe-ad8e-41fc-bd2f-8e5d592120f4" providerId="ADAL" clId="{FE7D1B95-F0E6-7342-82C7-E8D5B55640B7}" dt="2021-11-01T23:14:43.809" v="9199" actId="14100"/>
          <ac:cxnSpMkLst>
            <pc:docMk/>
            <pc:sldMk cId="3366517622" sldId="1840"/>
            <ac:cxnSpMk id="12" creationId="{67B3D350-3CC6-2B4B-B40C-D6EF86873C0E}"/>
          </ac:cxnSpMkLst>
        </pc:cxnChg>
        <pc:cxnChg chg="add mod">
          <ac:chgData name="Matula, Neil" userId="3a5120fe-ad8e-41fc-bd2f-8e5d592120f4" providerId="ADAL" clId="{FE7D1B95-F0E6-7342-82C7-E8D5B55640B7}" dt="2021-11-01T23:14:40.617" v="9198" actId="14100"/>
          <ac:cxnSpMkLst>
            <pc:docMk/>
            <pc:sldMk cId="3366517622" sldId="1840"/>
            <ac:cxnSpMk id="14" creationId="{14AA6048-458F-A541-9B40-88BD528F7496}"/>
          </ac:cxnSpMkLst>
        </pc:cxnChg>
        <pc:cxnChg chg="add mod">
          <ac:chgData name="Matula, Neil" userId="3a5120fe-ad8e-41fc-bd2f-8e5d592120f4" providerId="ADAL" clId="{FE7D1B95-F0E6-7342-82C7-E8D5B55640B7}" dt="2021-11-01T23:14:35.752" v="9197" actId="14100"/>
          <ac:cxnSpMkLst>
            <pc:docMk/>
            <pc:sldMk cId="3366517622" sldId="1840"/>
            <ac:cxnSpMk id="17" creationId="{D2AE15CF-7829-1746-B02D-62AB5F373E28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1-02T17:23:25.990" v="10596" actId="20577"/>
        <pc:sldMkLst>
          <pc:docMk/>
          <pc:sldMk cId="3220962801" sldId="1841"/>
        </pc:sldMkLst>
        <pc:spChg chg="mod">
          <ac:chgData name="Matula, Neil" userId="3a5120fe-ad8e-41fc-bd2f-8e5d592120f4" providerId="ADAL" clId="{FE7D1B95-F0E6-7342-82C7-E8D5B55640B7}" dt="2021-11-02T00:53:16.545" v="9325" actId="1076"/>
          <ac:spMkLst>
            <pc:docMk/>
            <pc:sldMk cId="3220962801" sldId="1841"/>
            <ac:spMk id="2" creationId="{62146ACA-3D43-6A42-90CA-66589A1879F0}"/>
          </ac:spMkLst>
        </pc:spChg>
        <pc:spChg chg="del">
          <ac:chgData name="Matula, Neil" userId="3a5120fe-ad8e-41fc-bd2f-8e5d592120f4" providerId="ADAL" clId="{FE7D1B95-F0E6-7342-82C7-E8D5B55640B7}" dt="2021-11-01T23:20:40.145" v="9202" actId="478"/>
          <ac:spMkLst>
            <pc:docMk/>
            <pc:sldMk cId="3220962801" sldId="1841"/>
            <ac:spMk id="3" creationId="{91D243D4-BF3C-C446-8C0A-FC20B5CE0F59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5" creationId="{45E21F98-70CF-B346-B5BC-E76A415B6467}"/>
          </ac:spMkLst>
        </pc:spChg>
        <pc:spChg chg="del">
          <ac:chgData name="Matula, Neil" userId="3a5120fe-ad8e-41fc-bd2f-8e5d592120f4" providerId="ADAL" clId="{FE7D1B95-F0E6-7342-82C7-E8D5B55640B7}" dt="2021-11-01T23:20:55.707" v="9205" actId="478"/>
          <ac:spMkLst>
            <pc:docMk/>
            <pc:sldMk cId="3220962801" sldId="1841"/>
            <ac:spMk id="7" creationId="{DCE22FFC-56D5-204F-8BE9-274668839E03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9" creationId="{C626927A-70B4-CB4C-A6E5-85A1A3E8C617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10" creationId="{37F8C25A-85B6-1A43-B6BE-B0AE23EA22B8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11" creationId="{A08E77C8-632D-E54C-9E3E-FF5C0060DEEF}"/>
          </ac:spMkLst>
        </pc:spChg>
        <pc:spChg chg="add del mod">
          <ac:chgData name="Matula, Neil" userId="3a5120fe-ad8e-41fc-bd2f-8e5d592120f4" providerId="ADAL" clId="{FE7D1B95-F0E6-7342-82C7-E8D5B55640B7}" dt="2021-11-01T23:21:08.087" v="9208"/>
          <ac:spMkLst>
            <pc:docMk/>
            <pc:sldMk cId="3220962801" sldId="1841"/>
            <ac:spMk id="13" creationId="{5A6BA6C7-C2F5-6843-9927-6F838C590265}"/>
          </ac:spMkLst>
        </pc:spChg>
        <pc:spChg chg="add del mod">
          <ac:chgData name="Matula, Neil" userId="3a5120fe-ad8e-41fc-bd2f-8e5d592120f4" providerId="ADAL" clId="{FE7D1B95-F0E6-7342-82C7-E8D5B55640B7}" dt="2021-11-02T00:53:21.199" v="9326" actId="21"/>
          <ac:spMkLst>
            <pc:docMk/>
            <pc:sldMk cId="3220962801" sldId="1841"/>
            <ac:spMk id="18" creationId="{F71EA5B9-B12E-784D-B93F-4DE7C4450A3D}"/>
          </ac:spMkLst>
        </pc:spChg>
        <pc:spChg chg="add del mod">
          <ac:chgData name="Matula, Neil" userId="3a5120fe-ad8e-41fc-bd2f-8e5d592120f4" providerId="ADAL" clId="{FE7D1B95-F0E6-7342-82C7-E8D5B55640B7}" dt="2021-11-02T00:53:21.199" v="9326" actId="21"/>
          <ac:spMkLst>
            <pc:docMk/>
            <pc:sldMk cId="3220962801" sldId="1841"/>
            <ac:spMk id="19" creationId="{72679F57-38F8-B043-B187-D0CD1C6F2ADC}"/>
          </ac:spMkLst>
        </pc:spChg>
        <pc:spChg chg="add mod">
          <ac:chgData name="Matula, Neil" userId="3a5120fe-ad8e-41fc-bd2f-8e5d592120f4" providerId="ADAL" clId="{FE7D1B95-F0E6-7342-82C7-E8D5B55640B7}" dt="2021-11-02T17:23:25.990" v="10596" actId="20577"/>
          <ac:spMkLst>
            <pc:docMk/>
            <pc:sldMk cId="3220962801" sldId="1841"/>
            <ac:spMk id="20" creationId="{55748780-B30E-5D4A-9769-416558D8509E}"/>
          </ac:spMkLst>
        </pc:spChg>
        <pc:spChg chg="add del mod">
          <ac:chgData name="Matula, Neil" userId="3a5120fe-ad8e-41fc-bd2f-8e5d592120f4" providerId="ADAL" clId="{FE7D1B95-F0E6-7342-82C7-E8D5B55640B7}" dt="2021-11-02T00:54:26.329" v="9336" actId="478"/>
          <ac:spMkLst>
            <pc:docMk/>
            <pc:sldMk cId="3220962801" sldId="1841"/>
            <ac:spMk id="22" creationId="{81E31BE0-B5F6-804B-BD30-95BF76A46B2C}"/>
          </ac:spMkLst>
        </pc:spChg>
        <pc:spChg chg="add mod">
          <ac:chgData name="Matula, Neil" userId="3a5120fe-ad8e-41fc-bd2f-8e5d592120f4" providerId="ADAL" clId="{FE7D1B95-F0E6-7342-82C7-E8D5B55640B7}" dt="2021-11-02T00:53:29.745" v="9328" actId="164"/>
          <ac:spMkLst>
            <pc:docMk/>
            <pc:sldMk cId="3220962801" sldId="1841"/>
            <ac:spMk id="24" creationId="{2AE2A1E3-2A44-9F4E-9B9A-C8B4821888AC}"/>
          </ac:spMkLst>
        </pc:spChg>
        <pc:spChg chg="add mod">
          <ac:chgData name="Matula, Neil" userId="3a5120fe-ad8e-41fc-bd2f-8e5d592120f4" providerId="ADAL" clId="{FE7D1B95-F0E6-7342-82C7-E8D5B55640B7}" dt="2021-11-02T00:53:29.745" v="9328" actId="164"/>
          <ac:spMkLst>
            <pc:docMk/>
            <pc:sldMk cId="3220962801" sldId="1841"/>
            <ac:spMk id="25" creationId="{2E36091C-6993-B64D-B77F-F4B840CB5053}"/>
          </ac:spMkLst>
        </pc:spChg>
        <pc:spChg chg="add mod">
          <ac:chgData name="Matula, Neil" userId="3a5120fe-ad8e-41fc-bd2f-8e5d592120f4" providerId="ADAL" clId="{FE7D1B95-F0E6-7342-82C7-E8D5B55640B7}" dt="2021-11-02T00:59:30.018" v="9567" actId="6549"/>
          <ac:spMkLst>
            <pc:docMk/>
            <pc:sldMk cId="3220962801" sldId="1841"/>
            <ac:spMk id="29" creationId="{62C785C5-C2A6-4B40-821D-6BF14F722DBA}"/>
          </ac:spMkLst>
        </pc:spChg>
        <pc:spChg chg="add mod">
          <ac:chgData name="Matula, Neil" userId="3a5120fe-ad8e-41fc-bd2f-8e5d592120f4" providerId="ADAL" clId="{FE7D1B95-F0E6-7342-82C7-E8D5B55640B7}" dt="2021-11-02T01:02:25.319" v="9644" actId="1076"/>
          <ac:spMkLst>
            <pc:docMk/>
            <pc:sldMk cId="3220962801" sldId="1841"/>
            <ac:spMk id="30" creationId="{57BC2CCB-27CF-B04A-9DAF-C32029A1F3A9}"/>
          </ac:spMkLst>
        </pc:spChg>
        <pc:grpChg chg="add mod">
          <ac:chgData name="Matula, Neil" userId="3a5120fe-ad8e-41fc-bd2f-8e5d592120f4" providerId="ADAL" clId="{FE7D1B95-F0E6-7342-82C7-E8D5B55640B7}" dt="2021-11-02T00:53:53.274" v="9334" actId="1076"/>
          <ac:grpSpMkLst>
            <pc:docMk/>
            <pc:sldMk cId="3220962801" sldId="1841"/>
            <ac:grpSpMk id="26" creationId="{0EA1191C-BC38-3D4B-BE94-9B77C48147EC}"/>
          </ac:grpSpMkLst>
        </pc:grpChg>
        <pc:picChg chg="add del mod ord modCrop">
          <ac:chgData name="Matula, Neil" userId="3a5120fe-ad8e-41fc-bd2f-8e5d592120f4" providerId="ADAL" clId="{FE7D1B95-F0E6-7342-82C7-E8D5B55640B7}" dt="2021-11-02T00:53:21.199" v="9326" actId="21"/>
          <ac:picMkLst>
            <pc:docMk/>
            <pc:sldMk cId="3220962801" sldId="1841"/>
            <ac:picMk id="16" creationId="{E9A7C573-62FA-784E-B2C0-AD2E006A2C17}"/>
          </ac:picMkLst>
        </pc:picChg>
        <pc:picChg chg="add mod">
          <ac:chgData name="Matula, Neil" userId="3a5120fe-ad8e-41fc-bd2f-8e5d592120f4" providerId="ADAL" clId="{FE7D1B95-F0E6-7342-82C7-E8D5B55640B7}" dt="2021-11-02T00:53:29.745" v="9328" actId="164"/>
          <ac:picMkLst>
            <pc:docMk/>
            <pc:sldMk cId="3220962801" sldId="1841"/>
            <ac:picMk id="23" creationId="{5CE9F9D5-39C0-1046-875E-D95A6BE98235}"/>
          </ac:picMkLst>
        </pc:picChg>
        <pc:picChg chg="add del mod modCrop">
          <ac:chgData name="Matula, Neil" userId="3a5120fe-ad8e-41fc-bd2f-8e5d592120f4" providerId="ADAL" clId="{FE7D1B95-F0E6-7342-82C7-E8D5B55640B7}" dt="2021-11-02T00:59:14.489" v="9565" actId="478"/>
          <ac:picMkLst>
            <pc:docMk/>
            <pc:sldMk cId="3220962801" sldId="1841"/>
            <ac:picMk id="28" creationId="{97B056E8-B554-2C44-A227-F61D78AF1B25}"/>
          </ac:picMkLst>
        </pc:pic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6" creationId="{6D41EEBE-EC83-C947-8993-880C0B9D7817}"/>
          </ac:cxnSpMkLst>
        </pc:cxn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12" creationId="{67B3D350-3CC6-2B4B-B40C-D6EF86873C0E}"/>
          </ac:cxnSpMkLst>
        </pc:cxn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14" creationId="{14AA6048-458F-A541-9B40-88BD528F7496}"/>
          </ac:cxnSpMkLst>
        </pc:cxn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17" creationId="{D2AE15CF-7829-1746-B02D-62AB5F373E28}"/>
          </ac:cxnSpMkLst>
        </pc:cxnChg>
      </pc:sldChg>
      <pc:sldChg chg="add del">
        <pc:chgData name="Matula, Neil" userId="3a5120fe-ad8e-41fc-bd2f-8e5d592120f4" providerId="ADAL" clId="{FE7D1B95-F0E6-7342-82C7-E8D5B55640B7}" dt="2021-11-02T01:19:27.354" v="10067" actId="2696"/>
        <pc:sldMkLst>
          <pc:docMk/>
          <pc:sldMk cId="1289902061" sldId="1842"/>
        </pc:sldMkLst>
      </pc:sldChg>
      <pc:sldChg chg="addSp delSp modSp add mod">
        <pc:chgData name="Matula, Neil" userId="3a5120fe-ad8e-41fc-bd2f-8e5d592120f4" providerId="ADAL" clId="{FE7D1B95-F0E6-7342-82C7-E8D5B55640B7}" dt="2021-11-02T17:54:38.427" v="11463" actId="27636"/>
        <pc:sldMkLst>
          <pc:docMk/>
          <pc:sldMk cId="3872764824" sldId="1843"/>
        </pc:sldMkLst>
        <pc:spChg chg="add del mod">
          <ac:chgData name="Matula, Neil" userId="3a5120fe-ad8e-41fc-bd2f-8e5d592120f4" providerId="ADAL" clId="{FE7D1B95-F0E6-7342-82C7-E8D5B55640B7}" dt="2021-11-02T17:26:52.931" v="10896" actId="478"/>
          <ac:spMkLst>
            <pc:docMk/>
            <pc:sldMk cId="3872764824" sldId="1843"/>
            <ac:spMk id="13" creationId="{CDFC1379-99EE-5F4E-B1E4-A676F0BAFAFC}"/>
          </ac:spMkLst>
        </pc:spChg>
        <pc:spChg chg="mod">
          <ac:chgData name="Matula, Neil" userId="3a5120fe-ad8e-41fc-bd2f-8e5d592120f4" providerId="ADAL" clId="{FE7D1B95-F0E6-7342-82C7-E8D5B55640B7}" dt="2021-11-02T17:54:38.427" v="11463" actId="27636"/>
          <ac:spMkLst>
            <pc:docMk/>
            <pc:sldMk cId="3872764824" sldId="1843"/>
            <ac:spMk id="20" creationId="{55748780-B30E-5D4A-9769-416558D8509E}"/>
          </ac:spMkLst>
        </pc:spChg>
        <pc:spChg chg="add mod">
          <ac:chgData name="Matula, Neil" userId="3a5120fe-ad8e-41fc-bd2f-8e5d592120f4" providerId="ADAL" clId="{FE7D1B95-F0E6-7342-82C7-E8D5B55640B7}" dt="2021-11-02T17:41:42.944" v="10991" actId="164"/>
          <ac:spMkLst>
            <pc:docMk/>
            <pc:sldMk cId="3872764824" sldId="1843"/>
            <ac:spMk id="22" creationId="{B3B4C5B1-EB05-5B4C-ABCA-1578A427F943}"/>
          </ac:spMkLst>
        </pc:spChg>
        <pc:spChg chg="add mod">
          <ac:chgData name="Matula, Neil" userId="3a5120fe-ad8e-41fc-bd2f-8e5d592120f4" providerId="ADAL" clId="{FE7D1B95-F0E6-7342-82C7-E8D5B55640B7}" dt="2021-11-02T17:41:42.944" v="10991" actId="164"/>
          <ac:spMkLst>
            <pc:docMk/>
            <pc:sldMk cId="3872764824" sldId="1843"/>
            <ac:spMk id="23" creationId="{76E666B7-EDFD-094F-8831-5FE2DC9400F0}"/>
          </ac:spMkLst>
        </pc:spChg>
        <pc:spChg chg="add mod">
          <ac:chgData name="Matula, Neil" userId="3a5120fe-ad8e-41fc-bd2f-8e5d592120f4" providerId="ADAL" clId="{FE7D1B95-F0E6-7342-82C7-E8D5B55640B7}" dt="2021-11-02T17:41:42.944" v="10991" actId="164"/>
          <ac:spMkLst>
            <pc:docMk/>
            <pc:sldMk cId="3872764824" sldId="1843"/>
            <ac:spMk id="25" creationId="{086272AF-CF7C-5645-991C-BD99AC2B9F2F}"/>
          </ac:spMkLst>
        </pc:spChg>
        <pc:spChg chg="del">
          <ac:chgData name="Matula, Neil" userId="3a5120fe-ad8e-41fc-bd2f-8e5d592120f4" providerId="ADAL" clId="{FE7D1B95-F0E6-7342-82C7-E8D5B55640B7}" dt="2021-11-02T01:14:43.145" v="9943" actId="478"/>
          <ac:spMkLst>
            <pc:docMk/>
            <pc:sldMk cId="3872764824" sldId="1843"/>
            <ac:spMk id="30" creationId="{57BC2CCB-27CF-B04A-9DAF-C32029A1F3A9}"/>
          </ac:spMkLst>
        </pc:spChg>
        <pc:grpChg chg="add del mod">
          <ac:chgData name="Matula, Neil" userId="3a5120fe-ad8e-41fc-bd2f-8e5d592120f4" providerId="ADAL" clId="{FE7D1B95-F0E6-7342-82C7-E8D5B55640B7}" dt="2021-11-02T17:42:59.419" v="10996" actId="478"/>
          <ac:grpSpMkLst>
            <pc:docMk/>
            <pc:sldMk cId="3872764824" sldId="1843"/>
            <ac:grpSpMk id="24" creationId="{C86EB9A1-D0CB-1E47-B10D-C37B18162EAE}"/>
          </ac:grpSpMkLst>
        </pc:grpChg>
        <pc:grpChg chg="del">
          <ac:chgData name="Matula, Neil" userId="3a5120fe-ad8e-41fc-bd2f-8e5d592120f4" providerId="ADAL" clId="{FE7D1B95-F0E6-7342-82C7-E8D5B55640B7}" dt="2021-11-02T01:12:17.143" v="9650" actId="478"/>
          <ac:grpSpMkLst>
            <pc:docMk/>
            <pc:sldMk cId="3872764824" sldId="1843"/>
            <ac:grpSpMk id="26" creationId="{0EA1191C-BC38-3D4B-BE94-9B77C48147EC}"/>
          </ac:grpSpMkLst>
        </pc:grpChg>
        <pc:picChg chg="add del mod">
          <ac:chgData name="Matula, Neil" userId="3a5120fe-ad8e-41fc-bd2f-8e5d592120f4" providerId="ADAL" clId="{FE7D1B95-F0E6-7342-82C7-E8D5B55640B7}" dt="2021-11-02T17:26:49.403" v="10895" actId="478"/>
          <ac:picMkLst>
            <pc:docMk/>
            <pc:sldMk cId="3872764824" sldId="1843"/>
            <ac:picMk id="5" creationId="{2F7BCF97-B565-A848-9B74-A59296101B44}"/>
          </ac:picMkLst>
        </pc:picChg>
        <pc:picChg chg="add del mod">
          <ac:chgData name="Matula, Neil" userId="3a5120fe-ad8e-41fc-bd2f-8e5d592120f4" providerId="ADAL" clId="{FE7D1B95-F0E6-7342-82C7-E8D5B55640B7}" dt="2021-11-02T17:34:15.276" v="10904" actId="478"/>
          <ac:picMkLst>
            <pc:docMk/>
            <pc:sldMk cId="3872764824" sldId="1843"/>
            <ac:picMk id="6" creationId="{98AF2634-5A45-8E44-85C4-27623DF328B5}"/>
          </ac:picMkLst>
        </pc:picChg>
        <pc:picChg chg="add del mod">
          <ac:chgData name="Matula, Neil" userId="3a5120fe-ad8e-41fc-bd2f-8e5d592120f4" providerId="ADAL" clId="{FE7D1B95-F0E6-7342-82C7-E8D5B55640B7}" dt="2021-11-02T17:33:27.628" v="10903" actId="478"/>
          <ac:picMkLst>
            <pc:docMk/>
            <pc:sldMk cId="3872764824" sldId="1843"/>
            <ac:picMk id="8" creationId="{58720676-61AB-2041-BE50-C8BD615BAFE3}"/>
          </ac:picMkLst>
        </pc:picChg>
        <pc:picChg chg="add del mod modCrop">
          <ac:chgData name="Matula, Neil" userId="3a5120fe-ad8e-41fc-bd2f-8e5d592120f4" providerId="ADAL" clId="{FE7D1B95-F0E6-7342-82C7-E8D5B55640B7}" dt="2021-11-02T17:34:54.492" v="10912" actId="478"/>
          <ac:picMkLst>
            <pc:docMk/>
            <pc:sldMk cId="3872764824" sldId="1843"/>
            <ac:picMk id="10" creationId="{163C9A96-2260-1E4E-A901-C4CFA0438300}"/>
          </ac:picMkLst>
        </pc:picChg>
        <pc:picChg chg="add del mod modCrop">
          <ac:chgData name="Matula, Neil" userId="3a5120fe-ad8e-41fc-bd2f-8e5d592120f4" providerId="ADAL" clId="{FE7D1B95-F0E6-7342-82C7-E8D5B55640B7}" dt="2021-11-02T17:48:18.380" v="11340" actId="478"/>
          <ac:picMkLst>
            <pc:docMk/>
            <pc:sldMk cId="3872764824" sldId="1843"/>
            <ac:picMk id="12" creationId="{8A1CFDB7-12C6-F248-949E-7BFFF67C866B}"/>
          </ac:picMkLst>
        </pc:picChg>
        <pc:picChg chg="add del mod modCrop">
          <ac:chgData name="Matula, Neil" userId="3a5120fe-ad8e-41fc-bd2f-8e5d592120f4" providerId="ADAL" clId="{FE7D1B95-F0E6-7342-82C7-E8D5B55640B7}" dt="2021-11-02T17:51:36.523" v="11389" actId="14100"/>
          <ac:picMkLst>
            <pc:docMk/>
            <pc:sldMk cId="3872764824" sldId="1843"/>
            <ac:picMk id="27" creationId="{08AC1399-BB03-4041-A559-45B5991890CE}"/>
          </ac:picMkLst>
        </pc:picChg>
        <pc:picChg chg="add mod">
          <ac:chgData name="Matula, Neil" userId="3a5120fe-ad8e-41fc-bd2f-8e5d592120f4" providerId="ADAL" clId="{FE7D1B95-F0E6-7342-82C7-E8D5B55640B7}" dt="2021-11-02T17:53:35.594" v="11434" actId="14100"/>
          <ac:picMkLst>
            <pc:docMk/>
            <pc:sldMk cId="3872764824" sldId="1843"/>
            <ac:picMk id="30" creationId="{93D8AF7A-57E0-0640-BF54-ABC67BCF137D}"/>
          </ac:picMkLst>
        </pc:picChg>
        <pc:cxnChg chg="add del mod">
          <ac:chgData name="Matula, Neil" userId="3a5120fe-ad8e-41fc-bd2f-8e5d592120f4" providerId="ADAL" clId="{FE7D1B95-F0E6-7342-82C7-E8D5B55640B7}" dt="2021-11-02T17:38:04.660" v="10928" actId="478"/>
          <ac:cxnSpMkLst>
            <pc:docMk/>
            <pc:sldMk cId="3872764824" sldId="1843"/>
            <ac:cxnSpMk id="15" creationId="{8B881CF2-C2B9-2C41-8D01-3B26A483F449}"/>
          </ac:cxnSpMkLst>
        </pc:cxnChg>
        <pc:cxnChg chg="add del mod">
          <ac:chgData name="Matula, Neil" userId="3a5120fe-ad8e-41fc-bd2f-8e5d592120f4" providerId="ADAL" clId="{FE7D1B95-F0E6-7342-82C7-E8D5B55640B7}" dt="2021-11-02T17:38:04.660" v="10928" actId="478"/>
          <ac:cxnSpMkLst>
            <pc:docMk/>
            <pc:sldMk cId="3872764824" sldId="1843"/>
            <ac:cxnSpMk id="17" creationId="{4CB153B9-3BDF-EE49-88EF-84EAD2199C6A}"/>
          </ac:cxnSpMkLst>
        </pc:cxnChg>
        <pc:cxnChg chg="add del mod">
          <ac:chgData name="Matula, Neil" userId="3a5120fe-ad8e-41fc-bd2f-8e5d592120f4" providerId="ADAL" clId="{FE7D1B95-F0E6-7342-82C7-E8D5B55640B7}" dt="2021-11-02T17:38:04.660" v="10928" actId="478"/>
          <ac:cxnSpMkLst>
            <pc:docMk/>
            <pc:sldMk cId="3872764824" sldId="1843"/>
            <ac:cxnSpMk id="19" creationId="{634D2DD3-E00A-D14F-9A65-3F51D2D23AFA}"/>
          </ac:cxnSpMkLst>
        </pc:cxnChg>
      </pc:sldChg>
      <pc:sldChg chg="addSp modSp new mod ord">
        <pc:chgData name="Matula, Neil" userId="3a5120fe-ad8e-41fc-bd2f-8e5d592120f4" providerId="ADAL" clId="{FE7D1B95-F0E6-7342-82C7-E8D5B55640B7}" dt="2021-11-04T15:11:32.225" v="15244" actId="20577"/>
        <pc:sldMkLst>
          <pc:docMk/>
          <pc:sldMk cId="1592709635" sldId="1844"/>
        </pc:sldMkLst>
        <pc:spChg chg="mod">
          <ac:chgData name="Matula, Neil" userId="3a5120fe-ad8e-41fc-bd2f-8e5d592120f4" providerId="ADAL" clId="{FE7D1B95-F0E6-7342-82C7-E8D5B55640B7}" dt="2021-11-02T17:07:22.723" v="10141" actId="20577"/>
          <ac:spMkLst>
            <pc:docMk/>
            <pc:sldMk cId="1592709635" sldId="1844"/>
            <ac:spMk id="2" creationId="{C4652CD6-E467-2243-9245-6676CD603B22}"/>
          </ac:spMkLst>
        </pc:spChg>
        <pc:spChg chg="mod">
          <ac:chgData name="Matula, Neil" userId="3a5120fe-ad8e-41fc-bd2f-8e5d592120f4" providerId="ADAL" clId="{FE7D1B95-F0E6-7342-82C7-E8D5B55640B7}" dt="2021-11-04T15:11:32.225" v="15244" actId="20577"/>
          <ac:spMkLst>
            <pc:docMk/>
            <pc:sldMk cId="1592709635" sldId="1844"/>
            <ac:spMk id="3" creationId="{BA5A46FC-D5D8-E14F-BD7B-62A1DB559D5F}"/>
          </ac:spMkLst>
        </pc:spChg>
        <pc:spChg chg="add mod">
          <ac:chgData name="Matula, Neil" userId="3a5120fe-ad8e-41fc-bd2f-8e5d592120f4" providerId="ADAL" clId="{FE7D1B95-F0E6-7342-82C7-E8D5B55640B7}" dt="2021-11-02T17:20:11.119" v="10449" actId="1076"/>
          <ac:spMkLst>
            <pc:docMk/>
            <pc:sldMk cId="1592709635" sldId="1844"/>
            <ac:spMk id="5" creationId="{04513679-A601-5D45-B35D-5A16CB6EBD5F}"/>
          </ac:spMkLst>
        </pc:spChg>
        <pc:spChg chg="add mod">
          <ac:chgData name="Matula, Neil" userId="3a5120fe-ad8e-41fc-bd2f-8e5d592120f4" providerId="ADAL" clId="{FE7D1B95-F0E6-7342-82C7-E8D5B55640B7}" dt="2021-11-02T17:20:11.119" v="10449" actId="1076"/>
          <ac:spMkLst>
            <pc:docMk/>
            <pc:sldMk cId="1592709635" sldId="1844"/>
            <ac:spMk id="6" creationId="{D5A426D9-9175-AB4B-9552-A3BF8DE0CFE4}"/>
          </ac:spMkLst>
        </pc:spChg>
        <pc:picChg chg="add mod">
          <ac:chgData name="Matula, Neil" userId="3a5120fe-ad8e-41fc-bd2f-8e5d592120f4" providerId="ADAL" clId="{FE7D1B95-F0E6-7342-82C7-E8D5B55640B7}" dt="2021-11-02T17:23:02.475" v="10594" actId="1038"/>
          <ac:picMkLst>
            <pc:docMk/>
            <pc:sldMk cId="1592709635" sldId="1844"/>
            <ac:picMk id="8" creationId="{094A904D-3903-C04A-86E7-F0829525D8B4}"/>
          </ac:picMkLst>
        </pc:picChg>
      </pc:sldChg>
      <pc:sldChg chg="addSp delSp modSp add del mod">
        <pc:chgData name="Matula, Neil" userId="3a5120fe-ad8e-41fc-bd2f-8e5d592120f4" providerId="ADAL" clId="{FE7D1B95-F0E6-7342-82C7-E8D5B55640B7}" dt="2021-11-02T17:12:09.734" v="10252" actId="2696"/>
        <pc:sldMkLst>
          <pc:docMk/>
          <pc:sldMk cId="1519192469" sldId="1845"/>
        </pc:sldMkLst>
        <pc:spChg chg="mod">
          <ac:chgData name="Matula, Neil" userId="3a5120fe-ad8e-41fc-bd2f-8e5d592120f4" providerId="ADAL" clId="{FE7D1B95-F0E6-7342-82C7-E8D5B55640B7}" dt="2021-11-02T17:11:13.354" v="10244" actId="20577"/>
          <ac:spMkLst>
            <pc:docMk/>
            <pc:sldMk cId="1519192469" sldId="1845"/>
            <ac:spMk id="5" creationId="{45E21F98-70CF-B346-B5BC-E76A415B6467}"/>
          </ac:spMkLst>
        </pc:spChg>
        <pc:spChg chg="mod">
          <ac:chgData name="Matula, Neil" userId="3a5120fe-ad8e-41fc-bd2f-8e5d592120f4" providerId="ADAL" clId="{FE7D1B95-F0E6-7342-82C7-E8D5B55640B7}" dt="2021-11-02T17:10:19.173" v="10227" actId="1076"/>
          <ac:spMkLst>
            <pc:docMk/>
            <pc:sldMk cId="1519192469" sldId="1845"/>
            <ac:spMk id="7" creationId="{DCE22FFC-56D5-204F-8BE9-274668839E03}"/>
          </ac:spMkLst>
        </pc:spChg>
        <pc:spChg chg="mod">
          <ac:chgData name="Matula, Neil" userId="3a5120fe-ad8e-41fc-bd2f-8e5d592120f4" providerId="ADAL" clId="{FE7D1B95-F0E6-7342-82C7-E8D5B55640B7}" dt="2021-11-02T17:10:39.256" v="10234" actId="1076"/>
          <ac:spMkLst>
            <pc:docMk/>
            <pc:sldMk cId="1519192469" sldId="1845"/>
            <ac:spMk id="9" creationId="{C626927A-70B4-CB4C-A6E5-85A1A3E8C617}"/>
          </ac:spMkLst>
        </pc:spChg>
        <pc:spChg chg="mod">
          <ac:chgData name="Matula, Neil" userId="3a5120fe-ad8e-41fc-bd2f-8e5d592120f4" providerId="ADAL" clId="{FE7D1B95-F0E6-7342-82C7-E8D5B55640B7}" dt="2021-11-02T17:11:36.372" v="10250" actId="1076"/>
          <ac:spMkLst>
            <pc:docMk/>
            <pc:sldMk cId="1519192469" sldId="1845"/>
            <ac:spMk id="10" creationId="{37F8C25A-85B6-1A43-B6BE-B0AE23EA22B8}"/>
          </ac:spMkLst>
        </pc:spChg>
        <pc:spChg chg="mod">
          <ac:chgData name="Matula, Neil" userId="3a5120fe-ad8e-41fc-bd2f-8e5d592120f4" providerId="ADAL" clId="{FE7D1B95-F0E6-7342-82C7-E8D5B55640B7}" dt="2021-11-02T17:11:29.942" v="10249" actId="1076"/>
          <ac:spMkLst>
            <pc:docMk/>
            <pc:sldMk cId="1519192469" sldId="1845"/>
            <ac:spMk id="11" creationId="{A08E77C8-632D-E54C-9E3E-FF5C0060DEEF}"/>
          </ac:spMkLst>
        </pc:spChg>
        <pc:cxnChg chg="mod">
          <ac:chgData name="Matula, Neil" userId="3a5120fe-ad8e-41fc-bd2f-8e5d592120f4" providerId="ADAL" clId="{FE7D1B95-F0E6-7342-82C7-E8D5B55640B7}" dt="2021-11-02T17:10:28.264" v="10231" actId="14100"/>
          <ac:cxnSpMkLst>
            <pc:docMk/>
            <pc:sldMk cId="1519192469" sldId="1845"/>
            <ac:cxnSpMk id="6" creationId="{6D41EEBE-EC83-C947-8993-880C0B9D7817}"/>
          </ac:cxnSpMkLst>
        </pc:cxnChg>
        <pc:cxnChg chg="mod">
          <ac:chgData name="Matula, Neil" userId="3a5120fe-ad8e-41fc-bd2f-8e5d592120f4" providerId="ADAL" clId="{FE7D1B95-F0E6-7342-82C7-E8D5B55640B7}" dt="2021-11-02T17:11:42.671" v="10251" actId="14100"/>
          <ac:cxnSpMkLst>
            <pc:docMk/>
            <pc:sldMk cId="1519192469" sldId="1845"/>
            <ac:cxnSpMk id="12" creationId="{67B3D350-3CC6-2B4B-B40C-D6EF86873C0E}"/>
          </ac:cxnSpMkLst>
        </pc:cxnChg>
        <pc:cxnChg chg="mod">
          <ac:chgData name="Matula, Neil" userId="3a5120fe-ad8e-41fc-bd2f-8e5d592120f4" providerId="ADAL" clId="{FE7D1B95-F0E6-7342-82C7-E8D5B55640B7}" dt="2021-11-02T17:10:47.182" v="10236" actId="14100"/>
          <ac:cxnSpMkLst>
            <pc:docMk/>
            <pc:sldMk cId="1519192469" sldId="1845"/>
            <ac:cxnSpMk id="14" creationId="{14AA6048-458F-A541-9B40-88BD528F7496}"/>
          </ac:cxnSpMkLst>
        </pc:cxnChg>
        <pc:cxnChg chg="add del mod">
          <ac:chgData name="Matula, Neil" userId="3a5120fe-ad8e-41fc-bd2f-8e5d592120f4" providerId="ADAL" clId="{FE7D1B95-F0E6-7342-82C7-E8D5B55640B7}" dt="2021-11-02T17:11:18.764" v="10245" actId="14100"/>
          <ac:cxnSpMkLst>
            <pc:docMk/>
            <pc:sldMk cId="1519192469" sldId="1845"/>
            <ac:cxnSpMk id="17" creationId="{D2AE15CF-7829-1746-B02D-62AB5F373E28}"/>
          </ac:cxnSpMkLst>
        </pc:cxnChg>
      </pc:sldChg>
      <pc:sldChg chg="modSp add mod">
        <pc:chgData name="Matula, Neil" userId="3a5120fe-ad8e-41fc-bd2f-8e5d592120f4" providerId="ADAL" clId="{FE7D1B95-F0E6-7342-82C7-E8D5B55640B7}" dt="2021-11-02T21:48:14.060" v="12752" actId="20577"/>
        <pc:sldMkLst>
          <pc:docMk/>
          <pc:sldMk cId="2480363835" sldId="1845"/>
        </pc:sldMkLst>
        <pc:spChg chg="mod">
          <ac:chgData name="Matula, Neil" userId="3a5120fe-ad8e-41fc-bd2f-8e5d592120f4" providerId="ADAL" clId="{FE7D1B95-F0E6-7342-82C7-E8D5B55640B7}" dt="2021-11-02T21:48:14.060" v="12752" actId="20577"/>
          <ac:spMkLst>
            <pc:docMk/>
            <pc:sldMk cId="2480363835" sldId="1845"/>
            <ac:spMk id="3" creationId="{0BFB6B69-5A02-4721-AB31-953F3DADFF79}"/>
          </ac:spMkLst>
        </pc:spChg>
      </pc:sldChg>
      <pc:sldChg chg="addSp modSp add del mod">
        <pc:chgData name="Matula, Neil" userId="3a5120fe-ad8e-41fc-bd2f-8e5d592120f4" providerId="ADAL" clId="{FE7D1B95-F0E6-7342-82C7-E8D5B55640B7}" dt="2021-11-02T17:18:42.227" v="10440" actId="2696"/>
        <pc:sldMkLst>
          <pc:docMk/>
          <pc:sldMk cId="2556063179" sldId="1845"/>
        </pc:sldMkLst>
        <pc:spChg chg="mod">
          <ac:chgData name="Matula, Neil" userId="3a5120fe-ad8e-41fc-bd2f-8e5d592120f4" providerId="ADAL" clId="{FE7D1B95-F0E6-7342-82C7-E8D5B55640B7}" dt="2021-11-02T17:16:13.047" v="10416" actId="20577"/>
          <ac:spMkLst>
            <pc:docMk/>
            <pc:sldMk cId="2556063179" sldId="1845"/>
            <ac:spMk id="3" creationId="{91D243D4-BF3C-C446-8C0A-FC20B5CE0F59}"/>
          </ac:spMkLst>
        </pc:spChg>
        <pc:spChg chg="mod">
          <ac:chgData name="Matula, Neil" userId="3a5120fe-ad8e-41fc-bd2f-8e5d592120f4" providerId="ADAL" clId="{FE7D1B95-F0E6-7342-82C7-E8D5B55640B7}" dt="2021-11-02T17:18:11.036" v="10436" actId="14100"/>
          <ac:spMkLst>
            <pc:docMk/>
            <pc:sldMk cId="2556063179" sldId="1845"/>
            <ac:spMk id="5" creationId="{45E21F98-70CF-B346-B5BC-E76A415B6467}"/>
          </ac:spMkLst>
        </pc:spChg>
        <pc:spChg chg="mod">
          <ac:chgData name="Matula, Neil" userId="3a5120fe-ad8e-41fc-bd2f-8e5d592120f4" providerId="ADAL" clId="{FE7D1B95-F0E6-7342-82C7-E8D5B55640B7}" dt="2021-11-02T17:16:31.370" v="10417" actId="1076"/>
          <ac:spMkLst>
            <pc:docMk/>
            <pc:sldMk cId="2556063179" sldId="1845"/>
            <ac:spMk id="7" creationId="{DCE22FFC-56D5-204F-8BE9-274668839E03}"/>
          </ac:spMkLst>
        </pc:spChg>
        <pc:spChg chg="mod">
          <ac:chgData name="Matula, Neil" userId="3a5120fe-ad8e-41fc-bd2f-8e5d592120f4" providerId="ADAL" clId="{FE7D1B95-F0E6-7342-82C7-E8D5B55640B7}" dt="2021-11-02T17:16:42.689" v="10419" actId="1076"/>
          <ac:spMkLst>
            <pc:docMk/>
            <pc:sldMk cId="2556063179" sldId="1845"/>
            <ac:spMk id="9" creationId="{C626927A-70B4-CB4C-A6E5-85A1A3E8C617}"/>
          </ac:spMkLst>
        </pc:spChg>
        <pc:spChg chg="mod">
          <ac:chgData name="Matula, Neil" userId="3a5120fe-ad8e-41fc-bd2f-8e5d592120f4" providerId="ADAL" clId="{FE7D1B95-F0E6-7342-82C7-E8D5B55640B7}" dt="2021-11-02T17:16:48.919" v="10421" actId="1076"/>
          <ac:spMkLst>
            <pc:docMk/>
            <pc:sldMk cId="2556063179" sldId="1845"/>
            <ac:spMk id="10" creationId="{37F8C25A-85B6-1A43-B6BE-B0AE23EA22B8}"/>
          </ac:spMkLst>
        </pc:spChg>
        <pc:spChg chg="mod">
          <ac:chgData name="Matula, Neil" userId="3a5120fe-ad8e-41fc-bd2f-8e5d592120f4" providerId="ADAL" clId="{FE7D1B95-F0E6-7342-82C7-E8D5B55640B7}" dt="2021-11-02T17:17:02.903" v="10428" actId="1076"/>
          <ac:spMkLst>
            <pc:docMk/>
            <pc:sldMk cId="2556063179" sldId="1845"/>
            <ac:spMk id="11" creationId="{A08E77C8-632D-E54C-9E3E-FF5C0060DEEF}"/>
          </ac:spMkLst>
        </pc:spChg>
        <pc:spChg chg="add mod">
          <ac:chgData name="Matula, Neil" userId="3a5120fe-ad8e-41fc-bd2f-8e5d592120f4" providerId="ADAL" clId="{FE7D1B95-F0E6-7342-82C7-E8D5B55640B7}" dt="2021-11-02T17:18:22.335" v="10439" actId="1076"/>
          <ac:spMkLst>
            <pc:docMk/>
            <pc:sldMk cId="2556063179" sldId="1845"/>
            <ac:spMk id="18" creationId="{3C56C028-E691-AD44-9B10-10FCFBCF2A78}"/>
          </ac:spMkLst>
        </pc:spChg>
        <pc:cxnChg chg="mod">
          <ac:chgData name="Matula, Neil" userId="3a5120fe-ad8e-41fc-bd2f-8e5d592120f4" providerId="ADAL" clId="{FE7D1B95-F0E6-7342-82C7-E8D5B55640B7}" dt="2021-11-02T17:14:56.732" v="10400" actId="1076"/>
          <ac:cxnSpMkLst>
            <pc:docMk/>
            <pc:sldMk cId="2556063179" sldId="1845"/>
            <ac:cxnSpMk id="6" creationId="{6D41EEBE-EC83-C947-8993-880C0B9D7817}"/>
          </ac:cxnSpMkLst>
        </pc:cxnChg>
        <pc:cxnChg chg="mod">
          <ac:chgData name="Matula, Neil" userId="3a5120fe-ad8e-41fc-bd2f-8e5d592120f4" providerId="ADAL" clId="{FE7D1B95-F0E6-7342-82C7-E8D5B55640B7}" dt="2021-11-02T17:16:45.160" v="10420" actId="14100"/>
          <ac:cxnSpMkLst>
            <pc:docMk/>
            <pc:sldMk cId="2556063179" sldId="1845"/>
            <ac:cxnSpMk id="12" creationId="{67B3D350-3CC6-2B4B-B40C-D6EF86873C0E}"/>
          </ac:cxnSpMkLst>
        </pc:cxnChg>
        <pc:cxnChg chg="mod">
          <ac:chgData name="Matula, Neil" userId="3a5120fe-ad8e-41fc-bd2f-8e5d592120f4" providerId="ADAL" clId="{FE7D1B95-F0E6-7342-82C7-E8D5B55640B7}" dt="2021-11-02T17:16:51.303" v="10422" actId="14100"/>
          <ac:cxnSpMkLst>
            <pc:docMk/>
            <pc:sldMk cId="2556063179" sldId="1845"/>
            <ac:cxnSpMk id="14" creationId="{14AA6048-458F-A541-9B40-88BD528F7496}"/>
          </ac:cxnSpMkLst>
        </pc:cxnChg>
        <pc:cxnChg chg="mod">
          <ac:chgData name="Matula, Neil" userId="3a5120fe-ad8e-41fc-bd2f-8e5d592120f4" providerId="ADAL" clId="{FE7D1B95-F0E6-7342-82C7-E8D5B55640B7}" dt="2021-11-02T17:16:57.065" v="10424" actId="14100"/>
          <ac:cxnSpMkLst>
            <pc:docMk/>
            <pc:sldMk cId="2556063179" sldId="1845"/>
            <ac:cxnSpMk id="17" creationId="{D2AE15CF-7829-1746-B02D-62AB5F373E28}"/>
          </ac:cxnSpMkLst>
        </pc:cxnChg>
      </pc:sldChg>
      <pc:sldChg chg="new del">
        <pc:chgData name="Matula, Neil" userId="3a5120fe-ad8e-41fc-bd2f-8e5d592120f4" providerId="ADAL" clId="{FE7D1B95-F0E6-7342-82C7-E8D5B55640B7}" dt="2021-11-02T19:49:33.758" v="11959" actId="2696"/>
        <pc:sldMkLst>
          <pc:docMk/>
          <pc:sldMk cId="2951440433" sldId="1845"/>
        </pc:sldMkLst>
      </pc:sldChg>
      <pc:sldChg chg="addSp delSp modSp add mod">
        <pc:chgData name="Matula, Neil" userId="3a5120fe-ad8e-41fc-bd2f-8e5d592120f4" providerId="ADAL" clId="{FE7D1B95-F0E6-7342-82C7-E8D5B55640B7}" dt="2021-11-04T14:54:58.541" v="15232" actId="20577"/>
        <pc:sldMkLst>
          <pc:docMk/>
          <pc:sldMk cId="3596962344" sldId="1846"/>
        </pc:sldMkLst>
        <pc:spChg chg="mod">
          <ac:chgData name="Matula, Neil" userId="3a5120fe-ad8e-41fc-bd2f-8e5d592120f4" providerId="ADAL" clId="{FE7D1B95-F0E6-7342-82C7-E8D5B55640B7}" dt="2021-11-04T14:54:58.541" v="15232" actId="20577"/>
          <ac:spMkLst>
            <pc:docMk/>
            <pc:sldMk cId="3596962344" sldId="1846"/>
            <ac:spMk id="3" creationId="{59296304-6DA3-45A7-BB2B-9E9AB04D7167}"/>
          </ac:spMkLst>
        </pc:spChg>
        <pc:spChg chg="del">
          <ac:chgData name="Matula, Neil" userId="3a5120fe-ad8e-41fc-bd2f-8e5d592120f4" providerId="ADAL" clId="{FE7D1B95-F0E6-7342-82C7-E8D5B55640B7}" dt="2021-11-02T22:10:24.089" v="13862" actId="478"/>
          <ac:spMkLst>
            <pc:docMk/>
            <pc:sldMk cId="3596962344" sldId="1846"/>
            <ac:spMk id="8" creationId="{D17B6FDC-71F6-294E-91B4-3F70CD702A7E}"/>
          </ac:spMkLst>
        </pc:spChg>
        <pc:spChg chg="del mod">
          <ac:chgData name="Matula, Neil" userId="3a5120fe-ad8e-41fc-bd2f-8e5d592120f4" providerId="ADAL" clId="{FE7D1B95-F0E6-7342-82C7-E8D5B55640B7}" dt="2021-11-02T22:17:44.305" v="14527" actId="21"/>
          <ac:spMkLst>
            <pc:docMk/>
            <pc:sldMk cId="3596962344" sldId="1846"/>
            <ac:spMk id="9" creationId="{EBA69D6D-4F70-CE49-B9F7-61081ED5284F}"/>
          </ac:spMkLst>
        </pc:spChg>
        <pc:spChg chg="del">
          <ac:chgData name="Matula, Neil" userId="3a5120fe-ad8e-41fc-bd2f-8e5d592120f4" providerId="ADAL" clId="{FE7D1B95-F0E6-7342-82C7-E8D5B55640B7}" dt="2021-11-02T22:31:44.819" v="14688" actId="478"/>
          <ac:spMkLst>
            <pc:docMk/>
            <pc:sldMk cId="3596962344" sldId="1846"/>
            <ac:spMk id="10" creationId="{7F478E7B-AE16-A54E-A09C-B37D2CB030F9}"/>
          </ac:spMkLst>
        </pc:spChg>
        <pc:spChg chg="del mod">
          <ac:chgData name="Matula, Neil" userId="3a5120fe-ad8e-41fc-bd2f-8e5d592120f4" providerId="ADAL" clId="{FE7D1B95-F0E6-7342-82C7-E8D5B55640B7}" dt="2021-11-02T22:30:39.398" v="14674" actId="478"/>
          <ac:spMkLst>
            <pc:docMk/>
            <pc:sldMk cId="3596962344" sldId="1846"/>
            <ac:spMk id="14" creationId="{FF1A43D4-E12F-264F-96C2-43C575504973}"/>
          </ac:spMkLst>
        </pc:spChg>
        <pc:spChg chg="mod">
          <ac:chgData name="Matula, Neil" userId="3a5120fe-ad8e-41fc-bd2f-8e5d592120f4" providerId="ADAL" clId="{FE7D1B95-F0E6-7342-82C7-E8D5B55640B7}" dt="2021-11-02T22:30:58.349" v="14679" actId="14100"/>
          <ac:spMkLst>
            <pc:docMk/>
            <pc:sldMk cId="3596962344" sldId="1846"/>
            <ac:spMk id="15" creationId="{C0F7BE9C-7C94-E242-9501-6A2C725FF18B}"/>
          </ac:spMkLst>
        </pc:spChg>
        <pc:spChg chg="add mod">
          <ac:chgData name="Matula, Neil" userId="3a5120fe-ad8e-41fc-bd2f-8e5d592120f4" providerId="ADAL" clId="{FE7D1B95-F0E6-7342-82C7-E8D5B55640B7}" dt="2021-11-02T22:30:21.405" v="14673" actId="115"/>
          <ac:spMkLst>
            <pc:docMk/>
            <pc:sldMk cId="3596962344" sldId="1846"/>
            <ac:spMk id="16" creationId="{C1599178-675E-6441-8B74-4998D716E1C1}"/>
          </ac:spMkLst>
        </pc:spChg>
        <pc:spChg chg="add mod">
          <ac:chgData name="Matula, Neil" userId="3a5120fe-ad8e-41fc-bd2f-8e5d592120f4" providerId="ADAL" clId="{FE7D1B95-F0E6-7342-82C7-E8D5B55640B7}" dt="2021-11-02T22:18:16.403" v="14537" actId="313"/>
          <ac:spMkLst>
            <pc:docMk/>
            <pc:sldMk cId="3596962344" sldId="1846"/>
            <ac:spMk id="18" creationId="{F3D99338-FA31-D849-84F9-9A2828353B56}"/>
          </ac:spMkLst>
        </pc:spChg>
        <pc:spChg chg="del">
          <ac:chgData name="Matula, Neil" userId="3a5120fe-ad8e-41fc-bd2f-8e5d592120f4" providerId="ADAL" clId="{FE7D1B95-F0E6-7342-82C7-E8D5B55640B7}" dt="2021-11-02T22:10:41.774" v="13865" actId="478"/>
          <ac:spMkLst>
            <pc:docMk/>
            <pc:sldMk cId="3596962344" sldId="1846"/>
            <ac:spMk id="19" creationId="{9E256516-2E5B-FD45-8BE9-ECB62EB8AF97}"/>
          </ac:spMkLst>
        </pc:spChg>
        <pc:spChg chg="add mod">
          <ac:chgData name="Matula, Neil" userId="3a5120fe-ad8e-41fc-bd2f-8e5d592120f4" providerId="ADAL" clId="{FE7D1B95-F0E6-7342-82C7-E8D5B55640B7}" dt="2021-11-02T22:31:38.195" v="14687" actId="14100"/>
          <ac:spMkLst>
            <pc:docMk/>
            <pc:sldMk cId="3596962344" sldId="1846"/>
            <ac:spMk id="20" creationId="{851ACB08-7C80-1846-A868-7FDB6E0A7631}"/>
          </ac:spMkLst>
        </pc:spChg>
        <pc:spChg chg="del mod">
          <ac:chgData name="Matula, Neil" userId="3a5120fe-ad8e-41fc-bd2f-8e5d592120f4" providerId="ADAL" clId="{FE7D1B95-F0E6-7342-82C7-E8D5B55640B7}" dt="2021-11-02T22:31:00.024" v="14680" actId="478"/>
          <ac:spMkLst>
            <pc:docMk/>
            <pc:sldMk cId="3596962344" sldId="1846"/>
            <ac:spMk id="23" creationId="{99CEC560-C304-C24D-8CAB-F0524C2C2967}"/>
          </ac:spMkLst>
        </pc:spChg>
        <pc:spChg chg="del mod">
          <ac:chgData name="Matula, Neil" userId="3a5120fe-ad8e-41fc-bd2f-8e5d592120f4" providerId="ADAL" clId="{FE7D1B95-F0E6-7342-82C7-E8D5B55640B7}" dt="2021-11-02T22:31:47.038" v="14689" actId="478"/>
          <ac:spMkLst>
            <pc:docMk/>
            <pc:sldMk cId="3596962344" sldId="1846"/>
            <ac:spMk id="28" creationId="{62D9CDF1-3AE3-C84E-9B28-96CF901FDAC3}"/>
          </ac:spMkLst>
        </pc:spChg>
        <pc:cxnChg chg="del mod">
          <ac:chgData name="Matula, Neil" userId="3a5120fe-ad8e-41fc-bd2f-8e5d592120f4" providerId="ADAL" clId="{FE7D1B95-F0E6-7342-82C7-E8D5B55640B7}" dt="2021-11-02T22:31:03.314" v="14682" actId="478"/>
          <ac:cxnSpMkLst>
            <pc:docMk/>
            <pc:sldMk cId="3596962344" sldId="1846"/>
            <ac:cxnSpMk id="11" creationId="{8E9E4C26-D9F0-2A4D-8154-6A9190CF5B91}"/>
          </ac:cxnSpMkLst>
        </pc:cxnChg>
        <pc:cxnChg chg="del mod">
          <ac:chgData name="Matula, Neil" userId="3a5120fe-ad8e-41fc-bd2f-8e5d592120f4" providerId="ADAL" clId="{FE7D1B95-F0E6-7342-82C7-E8D5B55640B7}" dt="2021-11-02T22:31:01.376" v="14681" actId="478"/>
          <ac:cxnSpMkLst>
            <pc:docMk/>
            <pc:sldMk cId="3596962344" sldId="1846"/>
            <ac:cxnSpMk id="17" creationId="{4FEA7C7B-3F5F-C943-9629-F28AEE614B22}"/>
          </ac:cxnSpMkLst>
        </pc:cxnChg>
        <pc:cxnChg chg="mod">
          <ac:chgData name="Matula, Neil" userId="3a5120fe-ad8e-41fc-bd2f-8e5d592120f4" providerId="ADAL" clId="{FE7D1B95-F0E6-7342-82C7-E8D5B55640B7}" dt="2021-11-02T22:17:22.323" v="14523" actId="1076"/>
          <ac:cxnSpMkLst>
            <pc:docMk/>
            <pc:sldMk cId="3596962344" sldId="1846"/>
            <ac:cxnSpMk id="24" creationId="{F33741CE-E8FD-224B-A596-6302D72741A3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1-04T14:55:40.555" v="15243" actId="20577"/>
        <pc:sldMkLst>
          <pc:docMk/>
          <pc:sldMk cId="2430414840" sldId="1847"/>
        </pc:sldMkLst>
        <pc:spChg chg="mod">
          <ac:chgData name="Matula, Neil" userId="3a5120fe-ad8e-41fc-bd2f-8e5d592120f4" providerId="ADAL" clId="{FE7D1B95-F0E6-7342-82C7-E8D5B55640B7}" dt="2021-11-04T14:55:40.555" v="15243" actId="20577"/>
          <ac:spMkLst>
            <pc:docMk/>
            <pc:sldMk cId="2430414840" sldId="1847"/>
            <ac:spMk id="3" creationId="{59296304-6DA3-45A7-BB2B-9E9AB04D7167}"/>
          </ac:spMkLst>
        </pc:spChg>
        <pc:spChg chg="add mod">
          <ac:chgData name="Matula, Neil" userId="3a5120fe-ad8e-41fc-bd2f-8e5d592120f4" providerId="ADAL" clId="{FE7D1B95-F0E6-7342-82C7-E8D5B55640B7}" dt="2021-11-02T22:39:39.366" v="14750" actId="20577"/>
          <ac:spMkLst>
            <pc:docMk/>
            <pc:sldMk cId="2430414840" sldId="1847"/>
            <ac:spMk id="10" creationId="{6E914F13-79DE-5E46-815C-1111CBC9882D}"/>
          </ac:spMkLst>
        </pc:spChg>
        <pc:spChg chg="mod">
          <ac:chgData name="Matula, Neil" userId="3a5120fe-ad8e-41fc-bd2f-8e5d592120f4" providerId="ADAL" clId="{FE7D1B95-F0E6-7342-82C7-E8D5B55640B7}" dt="2021-11-02T22:39:54.261" v="14754" actId="14100"/>
          <ac:spMkLst>
            <pc:docMk/>
            <pc:sldMk cId="2430414840" sldId="1847"/>
            <ac:spMk id="15" creationId="{C0F7BE9C-7C94-E242-9501-6A2C725FF18B}"/>
          </ac:spMkLst>
        </pc:spChg>
        <pc:spChg chg="del">
          <ac:chgData name="Matula, Neil" userId="3a5120fe-ad8e-41fc-bd2f-8e5d592120f4" providerId="ADAL" clId="{FE7D1B95-F0E6-7342-82C7-E8D5B55640B7}" dt="2021-11-02T22:39:26.214" v="14745" actId="478"/>
          <ac:spMkLst>
            <pc:docMk/>
            <pc:sldMk cId="2430414840" sldId="1847"/>
            <ac:spMk id="16" creationId="{C1599178-675E-6441-8B74-4998D716E1C1}"/>
          </ac:spMkLst>
        </pc:spChg>
        <pc:spChg chg="mod">
          <ac:chgData name="Matula, Neil" userId="3a5120fe-ad8e-41fc-bd2f-8e5d592120f4" providerId="ADAL" clId="{FE7D1B95-F0E6-7342-82C7-E8D5B55640B7}" dt="2021-11-02T22:45:44.449" v="15225" actId="14100"/>
          <ac:spMkLst>
            <pc:docMk/>
            <pc:sldMk cId="2430414840" sldId="1847"/>
            <ac:spMk id="18" creationId="{F3D99338-FA31-D849-84F9-9A2828353B56}"/>
          </ac:spMkLst>
        </pc:spChg>
        <pc:spChg chg="del mod">
          <ac:chgData name="Matula, Neil" userId="3a5120fe-ad8e-41fc-bd2f-8e5d592120f4" providerId="ADAL" clId="{FE7D1B95-F0E6-7342-82C7-E8D5B55640B7}" dt="2021-11-02T22:45:49.861" v="15226" actId="478"/>
          <ac:spMkLst>
            <pc:docMk/>
            <pc:sldMk cId="2430414840" sldId="1847"/>
            <ac:spMk id="20" creationId="{851ACB08-7C80-1846-A868-7FDB6E0A7631}"/>
          </ac:spMkLst>
        </pc:spChg>
        <pc:cxnChg chg="del">
          <ac:chgData name="Matula, Neil" userId="3a5120fe-ad8e-41fc-bd2f-8e5d592120f4" providerId="ADAL" clId="{FE7D1B95-F0E6-7342-82C7-E8D5B55640B7}" dt="2021-11-02T22:39:29.956" v="14747" actId="478"/>
          <ac:cxnSpMkLst>
            <pc:docMk/>
            <pc:sldMk cId="2430414840" sldId="1847"/>
            <ac:cxnSpMk id="24" creationId="{F33741CE-E8FD-224B-A596-6302D72741A3}"/>
          </ac:cxnSpMkLst>
        </pc:cxnChg>
      </pc:sldChg>
    </pc:docChg>
  </pc:docChgLst>
  <pc:docChgLst>
    <pc:chgData name="Voskuilen, Tyler" userId="085ad64c-f270-4565-bdde-71692702e5c6" providerId="ADAL" clId="{C89785A1-69CA-4338-B744-BF2876470146}"/>
    <pc:docChg chg="undo custSel addSld delSld modSld sldOrd">
      <pc:chgData name="Voskuilen, Tyler" userId="085ad64c-f270-4565-bdde-71692702e5c6" providerId="ADAL" clId="{C89785A1-69CA-4338-B744-BF2876470146}" dt="2022-04-18T21:09:30.171" v="6799" actId="47"/>
      <pc:docMkLst>
        <pc:docMk/>
      </pc:docMkLst>
      <pc:sldChg chg="addSp modSp mod">
        <pc:chgData name="Voskuilen, Tyler" userId="085ad64c-f270-4565-bdde-71692702e5c6" providerId="ADAL" clId="{C89785A1-69CA-4338-B744-BF2876470146}" dt="2022-04-12T15:43:50.110" v="6628" actId="1076"/>
        <pc:sldMkLst>
          <pc:docMk/>
          <pc:sldMk cId="673671676" sldId="1802"/>
        </pc:sldMkLst>
        <pc:spChg chg="mod">
          <ac:chgData name="Voskuilen, Tyler" userId="085ad64c-f270-4565-bdde-71692702e5c6" providerId="ADAL" clId="{C89785A1-69CA-4338-B744-BF2876470146}" dt="2022-04-12T15:43:42.645" v="6625" actId="14100"/>
          <ac:spMkLst>
            <pc:docMk/>
            <pc:sldMk cId="673671676" sldId="1802"/>
            <ac:spMk id="3" creationId="{E98B6FF2-6277-41AF-82C4-745B97B56ABD}"/>
          </ac:spMkLst>
        </pc:spChg>
        <pc:spChg chg="mod">
          <ac:chgData name="Voskuilen, Tyler" userId="085ad64c-f270-4565-bdde-71692702e5c6" providerId="ADAL" clId="{C89785A1-69CA-4338-B744-BF2876470146}" dt="2022-04-12T15:43:22.722" v="6614" actId="164"/>
          <ac:spMkLst>
            <pc:docMk/>
            <pc:sldMk cId="673671676" sldId="1802"/>
            <ac:spMk id="5" creationId="{D9694560-1F9B-4304-A109-6FAC99B08884}"/>
          </ac:spMkLst>
        </pc:spChg>
        <pc:spChg chg="mod">
          <ac:chgData name="Voskuilen, Tyler" userId="085ad64c-f270-4565-bdde-71692702e5c6" providerId="ADAL" clId="{C89785A1-69CA-4338-B744-BF2876470146}" dt="2022-04-12T15:43:22.722" v="6614" actId="164"/>
          <ac:spMkLst>
            <pc:docMk/>
            <pc:sldMk cId="673671676" sldId="1802"/>
            <ac:spMk id="6" creationId="{A166AAD3-39DD-4852-BFC5-2CE9567FAA51}"/>
          </ac:spMkLst>
        </pc:spChg>
        <pc:spChg chg="mod">
          <ac:chgData name="Voskuilen, Tyler" userId="085ad64c-f270-4565-bdde-71692702e5c6" providerId="ADAL" clId="{C89785A1-69CA-4338-B744-BF2876470146}" dt="2022-04-12T15:43:26.297" v="6616" actId="1076"/>
          <ac:spMkLst>
            <pc:docMk/>
            <pc:sldMk cId="673671676" sldId="1802"/>
            <ac:spMk id="7" creationId="{75EA0A1B-4758-4DD7-8736-87105943CCCC}"/>
          </ac:spMkLst>
        </pc:spChg>
        <pc:spChg chg="mod">
          <ac:chgData name="Voskuilen, Tyler" userId="085ad64c-f270-4565-bdde-71692702e5c6" providerId="ADAL" clId="{C89785A1-69CA-4338-B744-BF2876470146}" dt="2022-04-12T15:43:47.220" v="6626" actId="164"/>
          <ac:spMkLst>
            <pc:docMk/>
            <pc:sldMk cId="673671676" sldId="1802"/>
            <ac:spMk id="9" creationId="{080767A1-2CDA-4CD7-ABF4-D110B6A7F79B}"/>
          </ac:spMkLst>
        </pc:spChg>
        <pc:spChg chg="mod">
          <ac:chgData name="Voskuilen, Tyler" userId="085ad64c-f270-4565-bdde-71692702e5c6" providerId="ADAL" clId="{C89785A1-69CA-4338-B744-BF2876470146}" dt="2022-04-12T15:43:50.110" v="6628" actId="1076"/>
          <ac:spMkLst>
            <pc:docMk/>
            <pc:sldMk cId="673671676" sldId="1802"/>
            <ac:spMk id="10" creationId="{E8FEC12A-0A6F-4C55-A055-E02D3521D4A2}"/>
          </ac:spMkLst>
        </pc:spChg>
        <pc:spChg chg="mod">
          <ac:chgData name="Voskuilen, Tyler" userId="085ad64c-f270-4565-bdde-71692702e5c6" providerId="ADAL" clId="{C89785A1-69CA-4338-B744-BF2876470146}" dt="2022-04-12T15:43:13.715" v="6612"/>
          <ac:spMkLst>
            <pc:docMk/>
            <pc:sldMk cId="673671676" sldId="1802"/>
            <ac:spMk id="14" creationId="{DA775309-19B6-4928-8CB4-EE1423F223F1}"/>
          </ac:spMkLst>
        </pc:spChg>
        <pc:spChg chg="mod">
          <ac:chgData name="Voskuilen, Tyler" userId="085ad64c-f270-4565-bdde-71692702e5c6" providerId="ADAL" clId="{C89785A1-69CA-4338-B744-BF2876470146}" dt="2022-04-12T15:43:13.715" v="6612"/>
          <ac:spMkLst>
            <pc:docMk/>
            <pc:sldMk cId="673671676" sldId="1802"/>
            <ac:spMk id="15" creationId="{29C0F37A-8850-4A98-8BE8-26A4C6516289}"/>
          </ac:spMkLst>
        </pc:spChg>
        <pc:spChg chg="add mod">
          <ac:chgData name="Voskuilen, Tyler" userId="085ad64c-f270-4565-bdde-71692702e5c6" providerId="ADAL" clId="{C89785A1-69CA-4338-B744-BF2876470146}" dt="2022-04-12T15:43:37.590" v="6622" actId="14100"/>
          <ac:spMkLst>
            <pc:docMk/>
            <pc:sldMk cId="673671676" sldId="1802"/>
            <ac:spMk id="17" creationId="{7B451E63-4E38-42BB-B149-5F3DA2331741}"/>
          </ac:spMkLst>
        </pc:spChg>
        <pc:grpChg chg="add mod">
          <ac:chgData name="Voskuilen, Tyler" userId="085ad64c-f270-4565-bdde-71692702e5c6" providerId="ADAL" clId="{C89785A1-69CA-4338-B744-BF2876470146}" dt="2022-04-12T15:43:32.117" v="6618" actId="1076"/>
          <ac:grpSpMkLst>
            <pc:docMk/>
            <pc:sldMk cId="673671676" sldId="1802"/>
            <ac:grpSpMk id="13" creationId="{86D6BF64-4D88-4C95-BF4C-BE19DF56AE12}"/>
          </ac:grpSpMkLst>
        </pc:grpChg>
        <pc:grpChg chg="add mod">
          <ac:chgData name="Voskuilen, Tyler" userId="085ad64c-f270-4565-bdde-71692702e5c6" providerId="ADAL" clId="{C89785A1-69CA-4338-B744-BF2876470146}" dt="2022-04-12T15:43:29.070" v="6617" actId="1076"/>
          <ac:grpSpMkLst>
            <pc:docMk/>
            <pc:sldMk cId="673671676" sldId="1802"/>
            <ac:grpSpMk id="16" creationId="{5577268E-71CE-46C5-9F97-38D25D61516A}"/>
          </ac:grpSpMkLst>
        </pc:grpChg>
        <pc:grpChg chg="add mod">
          <ac:chgData name="Voskuilen, Tyler" userId="085ad64c-f270-4565-bdde-71692702e5c6" providerId="ADAL" clId="{C89785A1-69CA-4338-B744-BF2876470146}" dt="2022-04-12T15:43:48.622" v="6627" actId="1076"/>
          <ac:grpSpMkLst>
            <pc:docMk/>
            <pc:sldMk cId="673671676" sldId="1802"/>
            <ac:grpSpMk id="18" creationId="{AE16BFBB-788E-4055-ABB8-DC9F2873945B}"/>
          </ac:grpSpMkLst>
        </pc:grpChg>
        <pc:picChg chg="mod">
          <ac:chgData name="Voskuilen, Tyler" userId="085ad64c-f270-4565-bdde-71692702e5c6" providerId="ADAL" clId="{C89785A1-69CA-4338-B744-BF2876470146}" dt="2022-04-12T15:43:47.220" v="6626" actId="164"/>
          <ac:picMkLst>
            <pc:docMk/>
            <pc:sldMk cId="673671676" sldId="1802"/>
            <ac:picMk id="8" creationId="{BD11DD64-4C69-4AF5-B1CA-9ECC9395E6B4}"/>
          </ac:picMkLst>
        </pc:picChg>
      </pc:sldChg>
      <pc:sldChg chg="del">
        <pc:chgData name="Voskuilen, Tyler" userId="085ad64c-f270-4565-bdde-71692702e5c6" providerId="ADAL" clId="{C89785A1-69CA-4338-B744-BF2876470146}" dt="2022-04-18T21:09:30.171" v="6799" actId="47"/>
        <pc:sldMkLst>
          <pc:docMk/>
          <pc:sldMk cId="2704644082" sldId="1804"/>
        </pc:sldMkLst>
      </pc:sldChg>
      <pc:sldChg chg="modSp mod">
        <pc:chgData name="Voskuilen, Tyler" userId="085ad64c-f270-4565-bdde-71692702e5c6" providerId="ADAL" clId="{C89785A1-69CA-4338-B744-BF2876470146}" dt="2022-04-06T01:20:14.055" v="756" actId="6549"/>
        <pc:sldMkLst>
          <pc:docMk/>
          <pc:sldMk cId="559029548" sldId="1831"/>
        </pc:sldMkLst>
        <pc:spChg chg="mod">
          <ac:chgData name="Voskuilen, Tyler" userId="085ad64c-f270-4565-bdde-71692702e5c6" providerId="ADAL" clId="{C89785A1-69CA-4338-B744-BF2876470146}" dt="2022-04-06T01:20:14.055" v="756" actId="6549"/>
          <ac:spMkLst>
            <pc:docMk/>
            <pc:sldMk cId="559029548" sldId="1831"/>
            <ac:spMk id="3" creationId="{00B8B48D-2325-41EF-83B1-86D7426AC96F}"/>
          </ac:spMkLst>
        </pc:spChg>
        <pc:spChg chg="mod">
          <ac:chgData name="Voskuilen, Tyler" userId="085ad64c-f270-4565-bdde-71692702e5c6" providerId="ADAL" clId="{C89785A1-69CA-4338-B744-BF2876470146}" dt="2022-04-06T01:20:11.669" v="753" actId="20577"/>
          <ac:spMkLst>
            <pc:docMk/>
            <pc:sldMk cId="559029548" sldId="1831"/>
            <ac:spMk id="16" creationId="{BA96C7F0-DC44-2F45-ABFE-0A5332F314BC}"/>
          </ac:spMkLst>
        </pc:spChg>
      </pc:sldChg>
      <pc:sldChg chg="addSp delSp modSp new mod">
        <pc:chgData name="Voskuilen, Tyler" userId="085ad64c-f270-4565-bdde-71692702e5c6" providerId="ADAL" clId="{C89785A1-69CA-4338-B744-BF2876470146}" dt="2022-04-06T01:32:53.774" v="823" actId="478"/>
        <pc:sldMkLst>
          <pc:docMk/>
          <pc:sldMk cId="2506684415" sldId="1851"/>
        </pc:sldMkLst>
        <pc:spChg chg="mod">
          <ac:chgData name="Voskuilen, Tyler" userId="085ad64c-f270-4565-bdde-71692702e5c6" providerId="ADAL" clId="{C89785A1-69CA-4338-B744-BF2876470146}" dt="2022-04-05T19:39:38.578" v="23" actId="20577"/>
          <ac:spMkLst>
            <pc:docMk/>
            <pc:sldMk cId="2506684415" sldId="1851"/>
            <ac:spMk id="2" creationId="{197B9C48-893F-464C-87CC-38E78BC99A07}"/>
          </ac:spMkLst>
        </pc:spChg>
        <pc:spChg chg="mod">
          <ac:chgData name="Voskuilen, Tyler" userId="085ad64c-f270-4565-bdde-71692702e5c6" providerId="ADAL" clId="{C89785A1-69CA-4338-B744-BF2876470146}" dt="2022-04-05T19:51:32.674" v="506" actId="20577"/>
          <ac:spMkLst>
            <pc:docMk/>
            <pc:sldMk cId="2506684415" sldId="1851"/>
            <ac:spMk id="3" creationId="{82A23390-742B-4EEF-806A-66ED495A395A}"/>
          </ac:spMkLst>
        </pc:spChg>
        <pc:spChg chg="add mod">
          <ac:chgData name="Voskuilen, Tyler" userId="085ad64c-f270-4565-bdde-71692702e5c6" providerId="ADAL" clId="{C89785A1-69CA-4338-B744-BF2876470146}" dt="2022-04-05T19:43:32.457" v="232" actId="14100"/>
          <ac:spMkLst>
            <pc:docMk/>
            <pc:sldMk cId="2506684415" sldId="1851"/>
            <ac:spMk id="5" creationId="{A340CC36-262B-43AA-9E1F-5763CBEECF87}"/>
          </ac:spMkLst>
        </pc:spChg>
        <pc:spChg chg="add mod">
          <ac:chgData name="Voskuilen, Tyler" userId="085ad64c-f270-4565-bdde-71692702e5c6" providerId="ADAL" clId="{C89785A1-69CA-4338-B744-BF2876470146}" dt="2022-04-05T19:43:25.696" v="231" actId="20577"/>
          <ac:spMkLst>
            <pc:docMk/>
            <pc:sldMk cId="2506684415" sldId="1851"/>
            <ac:spMk id="6" creationId="{A02C9974-2F78-47CB-95C5-51ACD7621323}"/>
          </ac:spMkLst>
        </pc:spChg>
        <pc:spChg chg="add mod">
          <ac:chgData name="Voskuilen, Tyler" userId="085ad64c-f270-4565-bdde-71692702e5c6" providerId="ADAL" clId="{C89785A1-69CA-4338-B744-BF2876470146}" dt="2022-04-05T19:42:13.241" v="204" actId="1076"/>
          <ac:spMkLst>
            <pc:docMk/>
            <pc:sldMk cId="2506684415" sldId="1851"/>
            <ac:spMk id="7" creationId="{1A2B6981-7637-4BA1-AAE8-C6BBA708A2A1}"/>
          </ac:spMkLst>
        </pc:spChg>
        <pc:spChg chg="add mod">
          <ac:chgData name="Voskuilen, Tyler" userId="085ad64c-f270-4565-bdde-71692702e5c6" providerId="ADAL" clId="{C89785A1-69CA-4338-B744-BF2876470146}" dt="2022-04-05T19:44:26.265" v="250" actId="1076"/>
          <ac:spMkLst>
            <pc:docMk/>
            <pc:sldMk cId="2506684415" sldId="1851"/>
            <ac:spMk id="8" creationId="{42085A57-D746-456F-992D-95AA60AFAE19}"/>
          </ac:spMkLst>
        </pc:spChg>
        <pc:spChg chg="add mod">
          <ac:chgData name="Voskuilen, Tyler" userId="085ad64c-f270-4565-bdde-71692702e5c6" providerId="ADAL" clId="{C89785A1-69CA-4338-B744-BF2876470146}" dt="2022-04-05T19:44:29.625" v="251" actId="1076"/>
          <ac:spMkLst>
            <pc:docMk/>
            <pc:sldMk cId="2506684415" sldId="1851"/>
            <ac:spMk id="14" creationId="{43855734-F272-43EA-9F22-D084271109F5}"/>
          </ac:spMkLst>
        </pc:spChg>
        <pc:spChg chg="add mod">
          <ac:chgData name="Voskuilen, Tyler" userId="085ad64c-f270-4565-bdde-71692702e5c6" providerId="ADAL" clId="{C89785A1-69CA-4338-B744-BF2876470146}" dt="2022-04-05T19:51:49.959" v="533" actId="1076"/>
          <ac:spMkLst>
            <pc:docMk/>
            <pc:sldMk cId="2506684415" sldId="1851"/>
            <ac:spMk id="15" creationId="{0F0722BF-7F61-4A69-AB5A-D27F8B2EC6F0}"/>
          </ac:spMkLst>
        </pc:spChg>
        <pc:spChg chg="add mod">
          <ac:chgData name="Voskuilen, Tyler" userId="085ad64c-f270-4565-bdde-71692702e5c6" providerId="ADAL" clId="{C89785A1-69CA-4338-B744-BF2876470146}" dt="2022-04-05T19:51:54.759" v="536" actId="1076"/>
          <ac:spMkLst>
            <pc:docMk/>
            <pc:sldMk cId="2506684415" sldId="1851"/>
            <ac:spMk id="16" creationId="{CFDB8B17-F0D2-43E9-B5EA-21C879E3485E}"/>
          </ac:spMkLst>
        </pc:spChg>
        <pc:spChg chg="add del mod">
          <ac:chgData name="Voskuilen, Tyler" userId="085ad64c-f270-4565-bdde-71692702e5c6" providerId="ADAL" clId="{C89785A1-69CA-4338-B744-BF2876470146}" dt="2022-04-06T01:32:53.774" v="823" actId="478"/>
          <ac:spMkLst>
            <pc:docMk/>
            <pc:sldMk cId="2506684415" sldId="1851"/>
            <ac:spMk id="17" creationId="{8620E6DF-1AAA-44A2-87FE-5C41D0DC6CD5}"/>
          </ac:spMkLst>
        </pc:spChg>
        <pc:cxnChg chg="add mod">
          <ac:chgData name="Voskuilen, Tyler" userId="085ad64c-f270-4565-bdde-71692702e5c6" providerId="ADAL" clId="{C89785A1-69CA-4338-B744-BF2876470146}" dt="2022-04-05T19:42:46.081" v="219" actId="1076"/>
          <ac:cxnSpMkLst>
            <pc:docMk/>
            <pc:sldMk cId="2506684415" sldId="1851"/>
            <ac:cxnSpMk id="10" creationId="{0B53DDA4-093B-4CE3-8861-FC418FC9955C}"/>
          </ac:cxnSpMkLst>
        </pc:cxnChg>
        <pc:cxnChg chg="add mod">
          <ac:chgData name="Voskuilen, Tyler" userId="085ad64c-f270-4565-bdde-71692702e5c6" providerId="ADAL" clId="{C89785A1-69CA-4338-B744-BF2876470146}" dt="2022-04-05T19:42:44.481" v="218" actId="14100"/>
          <ac:cxnSpMkLst>
            <pc:docMk/>
            <pc:sldMk cId="2506684415" sldId="1851"/>
            <ac:cxnSpMk id="12" creationId="{60350AB7-05CD-4D57-AA57-EB0B5D8F8841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13T13:56:21.406" v="6711" actId="1076"/>
        <pc:sldMkLst>
          <pc:docMk/>
          <pc:sldMk cId="1827678966" sldId="1852"/>
        </pc:sldMkLst>
        <pc:spChg chg="mod">
          <ac:chgData name="Voskuilen, Tyler" userId="085ad64c-f270-4565-bdde-71692702e5c6" providerId="ADAL" clId="{C89785A1-69CA-4338-B744-BF2876470146}" dt="2022-04-05T19:53:00.184" v="588" actId="20577"/>
          <ac:spMkLst>
            <pc:docMk/>
            <pc:sldMk cId="1827678966" sldId="1852"/>
            <ac:spMk id="2" creationId="{0E916266-BCC9-438B-84D0-C0854773336B}"/>
          </ac:spMkLst>
        </pc:spChg>
        <pc:spChg chg="del">
          <ac:chgData name="Voskuilen, Tyler" userId="085ad64c-f270-4565-bdde-71692702e5c6" providerId="ADAL" clId="{C89785A1-69CA-4338-B744-BF2876470146}" dt="2022-04-05T19:52:43.385" v="561" actId="478"/>
          <ac:spMkLst>
            <pc:docMk/>
            <pc:sldMk cId="1827678966" sldId="1852"/>
            <ac:spMk id="3" creationId="{1ED5E45B-FB9C-40C8-81AA-AB6B260976F8}"/>
          </ac:spMkLst>
        </pc:spChg>
        <pc:spChg chg="add mod ord">
          <ac:chgData name="Voskuilen, Tyler" userId="085ad64c-f270-4565-bdde-71692702e5c6" providerId="ADAL" clId="{C89785A1-69CA-4338-B744-BF2876470146}" dt="2022-04-13T13:55:57.957" v="6707" actId="164"/>
          <ac:spMkLst>
            <pc:docMk/>
            <pc:sldMk cId="1827678966" sldId="1852"/>
            <ac:spMk id="3" creationId="{B002E161-2FD3-4612-A211-8F4B096FC850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5" creationId="{386253EB-11EA-4B3D-9CCD-C1E96C1DB027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6" creationId="{0C2CFE4B-40B4-401A-A5E4-FE0485813693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7" creationId="{F3F98553-8ADA-4C0B-BF00-C38BB1084B37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8" creationId="{DE92B2BB-B92C-43D5-AD71-C761862764A0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9" creationId="{383325FD-5255-4FFF-96E0-94702E2C34B9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0" creationId="{1B55B8BB-9303-4348-9352-CD460BBACA41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1" creationId="{7B4409C6-6551-4B8B-9981-8DE0470C3276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2" creationId="{19C87970-78CD-4655-81AE-663BE16E2A5A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3" creationId="{CE8364E9-8ED8-4C6F-9C3F-7B6C13F0C5A6}"/>
          </ac:spMkLst>
        </pc:spChg>
        <pc:spChg chg="add mod">
          <ac:chgData name="Voskuilen, Tyler" userId="085ad64c-f270-4565-bdde-71692702e5c6" providerId="ADAL" clId="{C89785A1-69CA-4338-B744-BF2876470146}" dt="2022-04-13T13:56:19.391" v="6710" actId="1076"/>
          <ac:spMkLst>
            <pc:docMk/>
            <pc:sldMk cId="1827678966" sldId="1852"/>
            <ac:spMk id="23" creationId="{0DB06E29-4C7B-4EFE-962A-88C929AF3007}"/>
          </ac:spMkLst>
        </pc:spChg>
        <pc:spChg chg="add mod">
          <ac:chgData name="Voskuilen, Tyler" userId="085ad64c-f270-4565-bdde-71692702e5c6" providerId="ADAL" clId="{C89785A1-69CA-4338-B744-BF2876470146}" dt="2022-04-13T13:56:16.247" v="6709" actId="1076"/>
          <ac:spMkLst>
            <pc:docMk/>
            <pc:sldMk cId="1827678966" sldId="1852"/>
            <ac:spMk id="24" creationId="{D9D02FAA-F1B7-430A-B193-E59DA91337FD}"/>
          </ac:spMkLst>
        </pc:spChg>
        <pc:spChg chg="add mod">
          <ac:chgData name="Voskuilen, Tyler" userId="085ad64c-f270-4565-bdde-71692702e5c6" providerId="ADAL" clId="{C89785A1-69CA-4338-B744-BF2876470146}" dt="2022-04-05T19:52:53.400" v="565" actId="1076"/>
          <ac:spMkLst>
            <pc:docMk/>
            <pc:sldMk cId="1827678966" sldId="1852"/>
            <ac:spMk id="25" creationId="{37CCD677-51C0-4F68-AF86-23F685BF2591}"/>
          </ac:spMkLst>
        </pc:spChg>
        <pc:spChg chg="add mod">
          <ac:chgData name="Voskuilen, Tyler" userId="085ad64c-f270-4565-bdde-71692702e5c6" providerId="ADAL" clId="{C89785A1-69CA-4338-B744-BF2876470146}" dt="2022-04-13T13:55:57.957" v="6707" actId="164"/>
          <ac:spMkLst>
            <pc:docMk/>
            <pc:sldMk cId="1827678966" sldId="1852"/>
            <ac:spMk id="26" creationId="{2E04861A-FCFB-45D1-A8F9-3B047264532E}"/>
          </ac:spMkLst>
        </pc:spChg>
        <pc:grpChg chg="add mod">
          <ac:chgData name="Voskuilen, Tyler" userId="085ad64c-f270-4565-bdde-71692702e5c6" providerId="ADAL" clId="{C89785A1-69CA-4338-B744-BF2876470146}" dt="2022-04-13T13:56:21.406" v="6711" actId="1076"/>
          <ac:grpSpMkLst>
            <pc:docMk/>
            <pc:sldMk cId="1827678966" sldId="1852"/>
            <ac:grpSpMk id="27" creationId="{DB18EE6C-A4DE-4F85-90FC-359C11E34B04}"/>
          </ac:grpSpMkLst>
        </pc:grp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4" creationId="{074B5729-5BE9-4E41-ADDF-3CD195FE0495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5" creationId="{5645B62A-980E-4906-9DE1-C35B1166F9C0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6" creationId="{A0BB8AD0-7F7F-4BA0-806E-FB37DD300B3F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7" creationId="{F3389F9B-45A0-47C9-BDB9-2DC49CA85DB8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8" creationId="{BBC844D8-12E6-4BCC-80E0-6A23079B1872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9" creationId="{00996FAA-709E-458D-B85E-8CF5B46BDF51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20" creationId="{E46E1763-4C83-4380-9E58-8D00C0BD79D1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21" creationId="{BDD19AF9-E0DD-44A7-91E4-98813CE4C531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22" creationId="{2DDB9600-016F-4620-A854-758CE53FB365}"/>
          </ac:cxnSpMkLst>
        </pc:cxnChg>
      </pc:sldChg>
      <pc:sldChg chg="modSp new del mod">
        <pc:chgData name="Voskuilen, Tyler" userId="085ad64c-f270-4565-bdde-71692702e5c6" providerId="ADAL" clId="{C89785A1-69CA-4338-B744-BF2876470146}" dt="2022-04-06T01:31:45.463" v="817" actId="47"/>
        <pc:sldMkLst>
          <pc:docMk/>
          <pc:sldMk cId="1956675058" sldId="1853"/>
        </pc:sldMkLst>
        <pc:spChg chg="mod">
          <ac:chgData name="Voskuilen, Tyler" userId="085ad64c-f270-4565-bdde-71692702e5c6" providerId="ADAL" clId="{C89785A1-69CA-4338-B744-BF2876470146}" dt="2022-04-05T19:58:45.512" v="632" actId="20577"/>
          <ac:spMkLst>
            <pc:docMk/>
            <pc:sldMk cId="1956675058" sldId="1853"/>
            <ac:spMk id="2" creationId="{6D3EC273-8D77-42E9-9B2A-C2E942CB99FF}"/>
          </ac:spMkLst>
        </pc:spChg>
      </pc:sldChg>
      <pc:sldChg chg="addSp delSp modSp new mod">
        <pc:chgData name="Voskuilen, Tyler" userId="085ad64c-f270-4565-bdde-71692702e5c6" providerId="ADAL" clId="{C89785A1-69CA-4338-B744-BF2876470146}" dt="2022-04-08T15:22:38.720" v="6498" actId="478"/>
        <pc:sldMkLst>
          <pc:docMk/>
          <pc:sldMk cId="1824697531" sldId="1854"/>
        </pc:sldMkLst>
        <pc:spChg chg="mod">
          <ac:chgData name="Voskuilen, Tyler" userId="085ad64c-f270-4565-bdde-71692702e5c6" providerId="ADAL" clId="{C89785A1-69CA-4338-B744-BF2876470146}" dt="2022-04-05T19:58:55.199" v="678" actId="20577"/>
          <ac:spMkLst>
            <pc:docMk/>
            <pc:sldMk cId="1824697531" sldId="1854"/>
            <ac:spMk id="2" creationId="{045FA6DA-E5B5-44E1-AE54-201D0BA03992}"/>
          </ac:spMkLst>
        </pc:spChg>
        <pc:spChg chg="mod">
          <ac:chgData name="Voskuilen, Tyler" userId="085ad64c-f270-4565-bdde-71692702e5c6" providerId="ADAL" clId="{C89785A1-69CA-4338-B744-BF2876470146}" dt="2022-04-06T03:27:11.417" v="4781" actId="20577"/>
          <ac:spMkLst>
            <pc:docMk/>
            <pc:sldMk cId="1824697531" sldId="1854"/>
            <ac:spMk id="3" creationId="{61121E9D-8BBB-453D-A1E3-7AF81E85587E}"/>
          </ac:spMkLst>
        </pc:spChg>
        <pc:spChg chg="add mod">
          <ac:chgData name="Voskuilen, Tyler" userId="085ad64c-f270-4565-bdde-71692702e5c6" providerId="ADAL" clId="{C89785A1-69CA-4338-B744-BF2876470146}" dt="2022-04-06T00:40:48.106" v="729" actId="20577"/>
          <ac:spMkLst>
            <pc:docMk/>
            <pc:sldMk cId="1824697531" sldId="1854"/>
            <ac:spMk id="5" creationId="{92B06E7D-CA50-4531-B2B7-1104619620F2}"/>
          </ac:spMkLst>
        </pc:spChg>
        <pc:spChg chg="add del mod">
          <ac:chgData name="Voskuilen, Tyler" userId="085ad64c-f270-4565-bdde-71692702e5c6" providerId="ADAL" clId="{C89785A1-69CA-4338-B744-BF2876470146}" dt="2022-04-08T15:22:38.720" v="6498" actId="478"/>
          <ac:spMkLst>
            <pc:docMk/>
            <pc:sldMk cId="1824697531" sldId="1854"/>
            <ac:spMk id="6" creationId="{E782B936-FDA2-479A-A580-0AE563BB49FF}"/>
          </ac:spMkLst>
        </pc:spChg>
      </pc:sldChg>
      <pc:sldChg chg="addSp delSp modSp add mod">
        <pc:chgData name="Voskuilen, Tyler" userId="085ad64c-f270-4565-bdde-71692702e5c6" providerId="ADAL" clId="{C89785A1-69CA-4338-B744-BF2876470146}" dt="2022-04-06T02:15:22.629" v="852" actId="20577"/>
        <pc:sldMkLst>
          <pc:docMk/>
          <pc:sldMk cId="3750308806" sldId="1855"/>
        </pc:sldMkLst>
        <pc:spChg chg="mod">
          <ac:chgData name="Voskuilen, Tyler" userId="085ad64c-f270-4565-bdde-71692702e5c6" providerId="ADAL" clId="{C89785A1-69CA-4338-B744-BF2876470146}" dt="2022-04-06T01:30:37.190" v="758"/>
          <ac:spMkLst>
            <pc:docMk/>
            <pc:sldMk cId="3750308806" sldId="1855"/>
            <ac:spMk id="2" creationId="{2C07B970-C2CC-4888-A507-333AE8B492F7}"/>
          </ac:spMkLst>
        </pc:spChg>
        <pc:spChg chg="mod">
          <ac:chgData name="Voskuilen, Tyler" userId="085ad64c-f270-4565-bdde-71692702e5c6" providerId="ADAL" clId="{C89785A1-69CA-4338-B744-BF2876470146}" dt="2022-04-06T02:15:22.629" v="852" actId="20577"/>
          <ac:spMkLst>
            <pc:docMk/>
            <pc:sldMk cId="3750308806" sldId="1855"/>
            <ac:spMk id="3" creationId="{2C2BD566-C7B6-4F2F-997A-8F13A5F40F05}"/>
          </ac:spMkLst>
        </pc:spChg>
        <pc:spChg chg="del">
          <ac:chgData name="Voskuilen, Tyler" userId="085ad64c-f270-4565-bdde-71692702e5c6" providerId="ADAL" clId="{C89785A1-69CA-4338-B744-BF2876470146}" dt="2022-04-06T01:31:04.109" v="772" actId="478"/>
          <ac:spMkLst>
            <pc:docMk/>
            <pc:sldMk cId="3750308806" sldId="1855"/>
            <ac:spMk id="7" creationId="{8FF0AB48-EBD9-4637-BC49-8747AC163D6A}"/>
          </ac:spMkLst>
        </pc:spChg>
        <pc:spChg chg="del">
          <ac:chgData name="Voskuilen, Tyler" userId="085ad64c-f270-4565-bdde-71692702e5c6" providerId="ADAL" clId="{C89785A1-69CA-4338-B744-BF2876470146}" dt="2022-04-06T01:31:03.306" v="771" actId="478"/>
          <ac:spMkLst>
            <pc:docMk/>
            <pc:sldMk cId="3750308806" sldId="1855"/>
            <ac:spMk id="9" creationId="{870D2EB8-0249-477C-A866-B6A6A6A0447D}"/>
          </ac:spMkLst>
        </pc:spChg>
        <pc:spChg chg="mod">
          <ac:chgData name="Voskuilen, Tyler" userId="085ad64c-f270-4565-bdde-71692702e5c6" providerId="ADAL" clId="{C89785A1-69CA-4338-B744-BF2876470146}" dt="2022-04-06T01:31:41.075" v="816" actId="1076"/>
          <ac:spMkLst>
            <pc:docMk/>
            <pc:sldMk cId="3750308806" sldId="1855"/>
            <ac:spMk id="14" creationId="{5835036C-7F0A-4383-B3E0-3B4BE4267EC2}"/>
          </ac:spMkLst>
        </pc:spChg>
        <pc:spChg chg="mod">
          <ac:chgData name="Voskuilen, Tyler" userId="085ad64c-f270-4565-bdde-71692702e5c6" providerId="ADAL" clId="{C89785A1-69CA-4338-B744-BF2876470146}" dt="2022-04-06T01:31:41.075" v="816" actId="1076"/>
          <ac:spMkLst>
            <pc:docMk/>
            <pc:sldMk cId="3750308806" sldId="1855"/>
            <ac:spMk id="15" creationId="{7AD52859-FB9D-466C-B9F8-C9C155206AF0}"/>
          </ac:spMkLst>
        </pc:spChg>
        <pc:grpChg chg="del">
          <ac:chgData name="Voskuilen, Tyler" userId="085ad64c-f270-4565-bdde-71692702e5c6" providerId="ADAL" clId="{C89785A1-69CA-4338-B744-BF2876470146}" dt="2022-04-06T01:31:00.573" v="769" actId="478"/>
          <ac:grpSpMkLst>
            <pc:docMk/>
            <pc:sldMk cId="3750308806" sldId="1855"/>
            <ac:grpSpMk id="13" creationId="{BFAD0396-334D-4767-91BB-F2D1E7BD99F8}"/>
          </ac:grpSpMkLst>
        </pc:grpChg>
        <pc:picChg chg="del">
          <ac:chgData name="Voskuilen, Tyler" userId="085ad64c-f270-4565-bdde-71692702e5c6" providerId="ADAL" clId="{C89785A1-69CA-4338-B744-BF2876470146}" dt="2022-04-06T01:30:51.289" v="762" actId="478"/>
          <ac:picMkLst>
            <pc:docMk/>
            <pc:sldMk cId="3750308806" sldId="1855"/>
            <ac:picMk id="6" creationId="{5D689256-FCC0-4B37-8E23-CC0D013F1D11}"/>
          </ac:picMkLst>
        </pc:picChg>
        <pc:picChg chg="add mod modCrop">
          <ac:chgData name="Voskuilen, Tyler" userId="085ad64c-f270-4565-bdde-71692702e5c6" providerId="ADAL" clId="{C89785A1-69CA-4338-B744-BF2876470146}" dt="2022-04-06T02:15:16.420" v="835" actId="1076"/>
          <ac:picMkLst>
            <pc:docMk/>
            <pc:sldMk cId="3750308806" sldId="1855"/>
            <ac:picMk id="8" creationId="{2E715EB3-893B-4FB4-BBC1-F0808FB5F6F2}"/>
          </ac:picMkLst>
        </pc:picChg>
        <pc:picChg chg="del">
          <ac:chgData name="Voskuilen, Tyler" userId="085ad64c-f270-4565-bdde-71692702e5c6" providerId="ADAL" clId="{C89785A1-69CA-4338-B744-BF2876470146}" dt="2022-04-06T01:31:01.734" v="770" actId="478"/>
          <ac:picMkLst>
            <pc:docMk/>
            <pc:sldMk cId="3750308806" sldId="1855"/>
            <ac:picMk id="16" creationId="{ABD28297-F8B1-4643-B8C6-EC85FAD26ED8}"/>
          </ac:picMkLst>
        </pc:picChg>
      </pc:sldChg>
      <pc:sldChg chg="addSp delSp modSp new del mod">
        <pc:chgData name="Voskuilen, Tyler" userId="085ad64c-f270-4565-bdde-71692702e5c6" providerId="ADAL" clId="{C89785A1-69CA-4338-B744-BF2876470146}" dt="2022-04-08T15:24:56.319" v="6600" actId="47"/>
        <pc:sldMkLst>
          <pc:docMk/>
          <pc:sldMk cId="2408944963" sldId="1856"/>
        </pc:sldMkLst>
        <pc:spChg chg="mod">
          <ac:chgData name="Voskuilen, Tyler" userId="085ad64c-f270-4565-bdde-71692702e5c6" providerId="ADAL" clId="{C89785A1-69CA-4338-B744-BF2876470146}" dt="2022-04-06T02:16:40.165" v="976" actId="20577"/>
          <ac:spMkLst>
            <pc:docMk/>
            <pc:sldMk cId="2408944963" sldId="1856"/>
            <ac:spMk id="2" creationId="{822F15EA-0291-40FC-B233-55271F22EE5A}"/>
          </ac:spMkLst>
        </pc:spChg>
        <pc:spChg chg="mod">
          <ac:chgData name="Voskuilen, Tyler" userId="085ad64c-f270-4565-bdde-71692702e5c6" providerId="ADAL" clId="{C89785A1-69CA-4338-B744-BF2876470146}" dt="2022-04-06T02:26:40.173" v="1482" actId="20577"/>
          <ac:spMkLst>
            <pc:docMk/>
            <pc:sldMk cId="2408944963" sldId="1856"/>
            <ac:spMk id="3" creationId="{A0C443C7-5575-48F4-A580-B00BA0CA379E}"/>
          </ac:spMkLst>
        </pc:spChg>
        <pc:spChg chg="add mod">
          <ac:chgData name="Voskuilen, Tyler" userId="085ad64c-f270-4565-bdde-71692702e5c6" providerId="ADAL" clId="{C89785A1-69CA-4338-B744-BF2876470146}" dt="2022-04-06T14:40:09.364" v="6495" actId="1076"/>
          <ac:spMkLst>
            <pc:docMk/>
            <pc:sldMk cId="2408944963" sldId="1856"/>
            <ac:spMk id="5" creationId="{E234BB77-092F-4273-AAE5-8219301FA01B}"/>
          </ac:spMkLst>
        </pc:spChg>
        <pc:spChg chg="add mod">
          <ac:chgData name="Voskuilen, Tyler" userId="085ad64c-f270-4565-bdde-71692702e5c6" providerId="ADAL" clId="{C89785A1-69CA-4338-B744-BF2876470146}" dt="2022-04-06T02:21:41.701" v="1214" actId="1076"/>
          <ac:spMkLst>
            <pc:docMk/>
            <pc:sldMk cId="2408944963" sldId="1856"/>
            <ac:spMk id="7" creationId="{DFF50E10-9960-48B3-B5ED-6F5F377373F3}"/>
          </ac:spMkLst>
        </pc:spChg>
        <pc:spChg chg="add mod">
          <ac:chgData name="Voskuilen, Tyler" userId="085ad64c-f270-4565-bdde-71692702e5c6" providerId="ADAL" clId="{C89785A1-69CA-4338-B744-BF2876470146}" dt="2022-04-06T02:23:42.140" v="1301" actId="20577"/>
          <ac:spMkLst>
            <pc:docMk/>
            <pc:sldMk cId="2408944963" sldId="1856"/>
            <ac:spMk id="8" creationId="{4A200819-A164-4727-B1D2-154409B26130}"/>
          </ac:spMkLst>
        </pc:spChg>
        <pc:spChg chg="add del mod">
          <ac:chgData name="Voskuilen, Tyler" userId="085ad64c-f270-4565-bdde-71692702e5c6" providerId="ADAL" clId="{C89785A1-69CA-4338-B744-BF2876470146}" dt="2022-04-06T02:21:43.705" v="1216"/>
          <ac:spMkLst>
            <pc:docMk/>
            <pc:sldMk cId="2408944963" sldId="1856"/>
            <ac:spMk id="9" creationId="{5E5BD503-5DE6-475D-9E3A-74C935F98AD2}"/>
          </ac:spMkLst>
        </pc:spChg>
        <pc:spChg chg="add mod">
          <ac:chgData name="Voskuilen, Tyler" userId="085ad64c-f270-4565-bdde-71692702e5c6" providerId="ADAL" clId="{C89785A1-69CA-4338-B744-BF2876470146}" dt="2022-04-06T13:52:36.758" v="6174" actId="1076"/>
          <ac:spMkLst>
            <pc:docMk/>
            <pc:sldMk cId="2408944963" sldId="1856"/>
            <ac:spMk id="10" creationId="{FB281A55-89DE-4B24-A673-052F8B400C69}"/>
          </ac:spMkLst>
        </pc:spChg>
        <pc:spChg chg="add mod">
          <ac:chgData name="Voskuilen, Tyler" userId="085ad64c-f270-4565-bdde-71692702e5c6" providerId="ADAL" clId="{C89785A1-69CA-4338-B744-BF2876470146}" dt="2022-04-06T02:23:47.371" v="1305" actId="14100"/>
          <ac:spMkLst>
            <pc:docMk/>
            <pc:sldMk cId="2408944963" sldId="1856"/>
            <ac:spMk id="11" creationId="{3F1AF4F3-F33D-4858-B80D-BB30CE8666A4}"/>
          </ac:spMkLst>
        </pc:spChg>
        <pc:spChg chg="add mod">
          <ac:chgData name="Voskuilen, Tyler" userId="085ad64c-f270-4565-bdde-71692702e5c6" providerId="ADAL" clId="{C89785A1-69CA-4338-B744-BF2876470146}" dt="2022-04-06T14:40:07.261" v="6494" actId="688"/>
          <ac:spMkLst>
            <pc:docMk/>
            <pc:sldMk cId="2408944963" sldId="1856"/>
            <ac:spMk id="12" creationId="{A33BA398-4D53-4400-AA54-C3AD7651AC2D}"/>
          </ac:spMkLst>
        </pc:spChg>
        <pc:spChg chg="add mod">
          <ac:chgData name="Voskuilen, Tyler" userId="085ad64c-f270-4565-bdde-71692702e5c6" providerId="ADAL" clId="{C89785A1-69CA-4338-B744-BF2876470146}" dt="2022-04-06T13:52:31.614" v="6173" actId="14100"/>
          <ac:spMkLst>
            <pc:docMk/>
            <pc:sldMk cId="2408944963" sldId="1856"/>
            <ac:spMk id="14" creationId="{E3768BE2-70B9-4CB2-BB21-BC53745BBE93}"/>
          </ac:spMkLst>
        </pc:spChg>
        <pc:picChg chg="add mod modCrop">
          <ac:chgData name="Voskuilen, Tyler" userId="085ad64c-f270-4565-bdde-71692702e5c6" providerId="ADAL" clId="{C89785A1-69CA-4338-B744-BF2876470146}" dt="2022-04-06T02:21:41.701" v="1214" actId="1076"/>
          <ac:picMkLst>
            <pc:docMk/>
            <pc:sldMk cId="2408944963" sldId="1856"/>
            <ac:picMk id="6" creationId="{B54DEB6B-28EF-4F2A-900F-5DE178EF184E}"/>
          </ac:picMkLst>
        </pc:picChg>
        <pc:picChg chg="add del mod modCrop">
          <ac:chgData name="Voskuilen, Tyler" userId="085ad64c-f270-4565-bdde-71692702e5c6" providerId="ADAL" clId="{C89785A1-69CA-4338-B744-BF2876470146}" dt="2022-04-06T02:25:07.114" v="1312" actId="478"/>
          <ac:picMkLst>
            <pc:docMk/>
            <pc:sldMk cId="2408944963" sldId="1856"/>
            <ac:picMk id="13" creationId="{991DAFFD-C389-4562-AE4E-90E404D7C2FF}"/>
          </ac:picMkLst>
        </pc:picChg>
      </pc:sldChg>
      <pc:sldChg chg="addSp delSp modSp new mod">
        <pc:chgData name="Voskuilen, Tyler" userId="085ad64c-f270-4565-bdde-71692702e5c6" providerId="ADAL" clId="{C89785A1-69CA-4338-B744-BF2876470146}" dt="2022-04-13T17:53:25.864" v="6798" actId="1076"/>
        <pc:sldMkLst>
          <pc:docMk/>
          <pc:sldMk cId="1576634156" sldId="1857"/>
        </pc:sldMkLst>
        <pc:spChg chg="mod">
          <ac:chgData name="Voskuilen, Tyler" userId="085ad64c-f270-4565-bdde-71692702e5c6" providerId="ADAL" clId="{C89785A1-69CA-4338-B744-BF2876470146}" dt="2022-04-06T02:30:10.380" v="1736" actId="20577"/>
          <ac:spMkLst>
            <pc:docMk/>
            <pc:sldMk cId="1576634156" sldId="1857"/>
            <ac:spMk id="2" creationId="{6B25CE98-FE91-46F3-918B-9DD8AB64AFE3}"/>
          </ac:spMkLst>
        </pc:spChg>
        <pc:spChg chg="del">
          <ac:chgData name="Voskuilen, Tyler" userId="085ad64c-f270-4565-bdde-71692702e5c6" providerId="ADAL" clId="{C89785A1-69CA-4338-B744-BF2876470146}" dt="2022-04-06T02:30:31.979" v="1739" actId="478"/>
          <ac:spMkLst>
            <pc:docMk/>
            <pc:sldMk cId="1576634156" sldId="1857"/>
            <ac:spMk id="3" creationId="{CB224F54-807A-4CFC-BA75-0950FBBA1CA0}"/>
          </ac:spMkLst>
        </pc:spChg>
        <pc:spChg chg="add del mod">
          <ac:chgData name="Voskuilen, Tyler" userId="085ad64c-f270-4565-bdde-71692702e5c6" providerId="ADAL" clId="{C89785A1-69CA-4338-B744-BF2876470146}" dt="2022-04-06T02:30:30.629" v="1738"/>
          <ac:spMkLst>
            <pc:docMk/>
            <pc:sldMk cId="1576634156" sldId="1857"/>
            <ac:spMk id="5" creationId="{5FB17680-8EFA-45D1-ADC4-597D0DADF2A5}"/>
          </ac:spMkLst>
        </pc:spChg>
        <pc:spChg chg="add del mod">
          <ac:chgData name="Voskuilen, Tyler" userId="085ad64c-f270-4565-bdde-71692702e5c6" providerId="ADAL" clId="{C89785A1-69CA-4338-B744-BF2876470146}" dt="2022-04-06T02:30:30.629" v="1738"/>
          <ac:spMkLst>
            <pc:docMk/>
            <pc:sldMk cId="1576634156" sldId="1857"/>
            <ac:spMk id="6" creationId="{958A029D-887E-4E3A-B1A0-D2E9DE7C4936}"/>
          </ac:spMkLst>
        </pc:spChg>
        <pc:spChg chg="add mod">
          <ac:chgData name="Voskuilen, Tyler" userId="085ad64c-f270-4565-bdde-71692702e5c6" providerId="ADAL" clId="{C89785A1-69CA-4338-B744-BF2876470146}" dt="2022-04-06T02:36:44.035" v="2008" actId="20577"/>
          <ac:spMkLst>
            <pc:docMk/>
            <pc:sldMk cId="1576634156" sldId="1857"/>
            <ac:spMk id="7" creationId="{FDC42626-DE08-474E-86A7-B69BAC85253B}"/>
          </ac:spMkLst>
        </pc:spChg>
        <pc:spChg chg="add del mod">
          <ac:chgData name="Voskuilen, Tyler" userId="085ad64c-f270-4565-bdde-71692702e5c6" providerId="ADAL" clId="{C89785A1-69CA-4338-B744-BF2876470146}" dt="2022-04-06T02:37:38.161" v="2038" actId="20577"/>
          <ac:spMkLst>
            <pc:docMk/>
            <pc:sldMk cId="1576634156" sldId="1857"/>
            <ac:spMk id="8" creationId="{F00E3AC1-DAC7-4589-A749-44C369F64CAD}"/>
          </ac:spMkLst>
        </pc:spChg>
        <pc:spChg chg="add mod">
          <ac:chgData name="Voskuilen, Tyler" userId="085ad64c-f270-4565-bdde-71692702e5c6" providerId="ADAL" clId="{C89785A1-69CA-4338-B744-BF2876470146}" dt="2022-04-06T02:37:18.045" v="2017" actId="20577"/>
          <ac:spMkLst>
            <pc:docMk/>
            <pc:sldMk cId="1576634156" sldId="1857"/>
            <ac:spMk id="9" creationId="{37CBBFA2-FCB5-45BF-8B1E-F86486F85433}"/>
          </ac:spMkLst>
        </pc:spChg>
        <pc:spChg chg="add mod">
          <ac:chgData name="Voskuilen, Tyler" userId="085ad64c-f270-4565-bdde-71692702e5c6" providerId="ADAL" clId="{C89785A1-69CA-4338-B744-BF2876470146}" dt="2022-04-06T02:35:52.720" v="1966" actId="1076"/>
          <ac:spMkLst>
            <pc:docMk/>
            <pc:sldMk cId="1576634156" sldId="1857"/>
            <ac:spMk id="10" creationId="{D2503975-B57E-4E32-92FB-52172CD76B1A}"/>
          </ac:spMkLst>
        </pc:spChg>
        <pc:spChg chg="add mod ord">
          <ac:chgData name="Voskuilen, Tyler" userId="085ad64c-f270-4565-bdde-71692702e5c6" providerId="ADAL" clId="{C89785A1-69CA-4338-B744-BF2876470146}" dt="2022-04-06T14:37:44.435" v="6449" actId="166"/>
          <ac:spMkLst>
            <pc:docMk/>
            <pc:sldMk cId="1576634156" sldId="1857"/>
            <ac:spMk id="11" creationId="{37665043-024D-491D-B8F4-8839A7D64016}"/>
          </ac:spMkLst>
        </pc:spChg>
        <pc:spChg chg="add mod">
          <ac:chgData name="Voskuilen, Tyler" userId="085ad64c-f270-4565-bdde-71692702e5c6" providerId="ADAL" clId="{C89785A1-69CA-4338-B744-BF2876470146}" dt="2022-04-06T02:36:32.697" v="2001" actId="1076"/>
          <ac:spMkLst>
            <pc:docMk/>
            <pc:sldMk cId="1576634156" sldId="1857"/>
            <ac:spMk id="12" creationId="{19C4FF07-FA52-48B5-BECD-969B862774AB}"/>
          </ac:spMkLst>
        </pc:spChg>
        <pc:spChg chg="add mod">
          <ac:chgData name="Voskuilen, Tyler" userId="085ad64c-f270-4565-bdde-71692702e5c6" providerId="ADAL" clId="{C89785A1-69CA-4338-B744-BF2876470146}" dt="2022-04-06T14:37:41.454" v="6448" actId="14100"/>
          <ac:spMkLst>
            <pc:docMk/>
            <pc:sldMk cId="1576634156" sldId="1857"/>
            <ac:spMk id="13" creationId="{7558B698-3926-49FE-836A-6463F36F9C11}"/>
          </ac:spMkLst>
        </pc:spChg>
        <pc:spChg chg="add mod">
          <ac:chgData name="Voskuilen, Tyler" userId="085ad64c-f270-4565-bdde-71692702e5c6" providerId="ADAL" clId="{C89785A1-69CA-4338-B744-BF2876470146}" dt="2022-04-13T17:53:25.864" v="6798" actId="1076"/>
          <ac:spMkLst>
            <pc:docMk/>
            <pc:sldMk cId="1576634156" sldId="1857"/>
            <ac:spMk id="15" creationId="{D902BF19-1946-42AE-84C3-43DBF74F9DBC}"/>
          </ac:spMkLst>
        </pc:spChg>
        <pc:cxnChg chg="add mod">
          <ac:chgData name="Voskuilen, Tyler" userId="085ad64c-f270-4565-bdde-71692702e5c6" providerId="ADAL" clId="{C89785A1-69CA-4338-B744-BF2876470146}" dt="2022-04-06T02:36:39.692" v="2003" actId="13822"/>
          <ac:cxnSpMkLst>
            <pc:docMk/>
            <pc:sldMk cId="1576634156" sldId="1857"/>
            <ac:cxnSpMk id="14" creationId="{E3530996-C0D2-47A5-8A08-ACFC3990E38A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06T14:38:51.437" v="6475" actId="166"/>
        <pc:sldMkLst>
          <pc:docMk/>
          <pc:sldMk cId="2651502524" sldId="1858"/>
        </pc:sldMkLst>
        <pc:spChg chg="mod">
          <ac:chgData name="Voskuilen, Tyler" userId="085ad64c-f270-4565-bdde-71692702e5c6" providerId="ADAL" clId="{C89785A1-69CA-4338-B744-BF2876470146}" dt="2022-04-06T02:38:10.122" v="2058" actId="20577"/>
          <ac:spMkLst>
            <pc:docMk/>
            <pc:sldMk cId="2651502524" sldId="1858"/>
            <ac:spMk id="2" creationId="{BFC5BE13-8205-4943-8D8B-36E373419121}"/>
          </ac:spMkLst>
        </pc:spChg>
        <pc:spChg chg="del">
          <ac:chgData name="Voskuilen, Tyler" userId="085ad64c-f270-4565-bdde-71692702e5c6" providerId="ADAL" clId="{C89785A1-69CA-4338-B744-BF2876470146}" dt="2022-04-06T02:38:41.778" v="2059" actId="478"/>
          <ac:spMkLst>
            <pc:docMk/>
            <pc:sldMk cId="2651502524" sldId="1858"/>
            <ac:spMk id="3" creationId="{774F66AE-3A9B-483A-9CF8-92D704CA8EBC}"/>
          </ac:spMkLst>
        </pc:spChg>
        <pc:spChg chg="add mod">
          <ac:chgData name="Voskuilen, Tyler" userId="085ad64c-f270-4565-bdde-71692702e5c6" providerId="ADAL" clId="{C89785A1-69CA-4338-B744-BF2876470146}" dt="2022-04-06T02:40:21.294" v="2170" actId="14100"/>
          <ac:spMkLst>
            <pc:docMk/>
            <pc:sldMk cId="2651502524" sldId="1858"/>
            <ac:spMk id="5" creationId="{4EDA2327-435E-4B5A-9030-B8F83C94D03B}"/>
          </ac:spMkLst>
        </pc:spChg>
        <pc:spChg chg="add mod ord">
          <ac:chgData name="Voskuilen, Tyler" userId="085ad64c-f270-4565-bdde-71692702e5c6" providerId="ADAL" clId="{C89785A1-69CA-4338-B744-BF2876470146}" dt="2022-04-06T14:38:01.116" v="6454" actId="166"/>
          <ac:spMkLst>
            <pc:docMk/>
            <pc:sldMk cId="2651502524" sldId="1858"/>
            <ac:spMk id="6" creationId="{FC5C8859-02C4-40D8-81BE-E30537FE5BF3}"/>
          </ac:spMkLst>
        </pc:spChg>
        <pc:spChg chg="add mod">
          <ac:chgData name="Voskuilen, Tyler" userId="085ad64c-f270-4565-bdde-71692702e5c6" providerId="ADAL" clId="{C89785A1-69CA-4338-B744-BF2876470146}" dt="2022-04-06T02:41:25.420" v="2182" actId="1076"/>
          <ac:spMkLst>
            <pc:docMk/>
            <pc:sldMk cId="2651502524" sldId="1858"/>
            <ac:spMk id="7" creationId="{60DA6BE2-A990-48AE-B985-5B860B0A93A8}"/>
          </ac:spMkLst>
        </pc:spChg>
        <pc:spChg chg="add mod ord">
          <ac:chgData name="Voskuilen, Tyler" userId="085ad64c-f270-4565-bdde-71692702e5c6" providerId="ADAL" clId="{C89785A1-69CA-4338-B744-BF2876470146}" dt="2022-04-06T14:38:43.815" v="6474" actId="166"/>
          <ac:spMkLst>
            <pc:docMk/>
            <pc:sldMk cId="2651502524" sldId="1858"/>
            <ac:spMk id="11" creationId="{0C6A6D00-A454-4B9F-9548-D963F862A73F}"/>
          </ac:spMkLst>
        </pc:spChg>
        <pc:spChg chg="add mod ord">
          <ac:chgData name="Voskuilen, Tyler" userId="085ad64c-f270-4565-bdde-71692702e5c6" providerId="ADAL" clId="{C89785A1-69CA-4338-B744-BF2876470146}" dt="2022-04-06T14:38:16.607" v="6461" actId="166"/>
          <ac:spMkLst>
            <pc:docMk/>
            <pc:sldMk cId="2651502524" sldId="1858"/>
            <ac:spMk id="12" creationId="{B2B8DC9C-B2F1-41E3-9C97-3D9172FFB181}"/>
          </ac:spMkLst>
        </pc:spChg>
        <pc:spChg chg="add mod ord">
          <ac:chgData name="Voskuilen, Tyler" userId="085ad64c-f270-4565-bdde-71692702e5c6" providerId="ADAL" clId="{C89785A1-69CA-4338-B744-BF2876470146}" dt="2022-04-06T14:38:28.894" v="6466" actId="166"/>
          <ac:spMkLst>
            <pc:docMk/>
            <pc:sldMk cId="2651502524" sldId="1858"/>
            <ac:spMk id="13" creationId="{5B016A84-AFB9-4743-A992-17F09CA36CC8}"/>
          </ac:spMkLst>
        </pc:spChg>
        <pc:spChg chg="add mod ord">
          <ac:chgData name="Voskuilen, Tyler" userId="085ad64c-f270-4565-bdde-71692702e5c6" providerId="ADAL" clId="{C89785A1-69CA-4338-B744-BF2876470146}" dt="2022-04-06T14:38:19.650" v="6462" actId="166"/>
          <ac:spMkLst>
            <pc:docMk/>
            <pc:sldMk cId="2651502524" sldId="1858"/>
            <ac:spMk id="14" creationId="{02F68507-6C45-4FC7-A723-7ED6EC753B58}"/>
          </ac:spMkLst>
        </pc:spChg>
        <pc:spChg chg="add mod">
          <ac:chgData name="Voskuilen, Tyler" userId="085ad64c-f270-4565-bdde-71692702e5c6" providerId="ADAL" clId="{C89785A1-69CA-4338-B744-BF2876470146}" dt="2022-04-06T02:43:20.754" v="2294" actId="1076"/>
          <ac:spMkLst>
            <pc:docMk/>
            <pc:sldMk cId="2651502524" sldId="1858"/>
            <ac:spMk id="15" creationId="{ABF4017E-1061-486A-AC79-389295FC4C96}"/>
          </ac:spMkLst>
        </pc:spChg>
        <pc:spChg chg="add mod">
          <ac:chgData name="Voskuilen, Tyler" userId="085ad64c-f270-4565-bdde-71692702e5c6" providerId="ADAL" clId="{C89785A1-69CA-4338-B744-BF2876470146}" dt="2022-04-06T04:08:10.264" v="5982" actId="14100"/>
          <ac:spMkLst>
            <pc:docMk/>
            <pc:sldMk cId="2651502524" sldId="1858"/>
            <ac:spMk id="18" creationId="{022E776A-55C3-40F1-9FC0-FAA3C458D4DC}"/>
          </ac:spMkLst>
        </pc:spChg>
        <pc:spChg chg="add mod ord">
          <ac:chgData name="Voskuilen, Tyler" userId="085ad64c-f270-4565-bdde-71692702e5c6" providerId="ADAL" clId="{C89785A1-69CA-4338-B744-BF2876470146}" dt="2022-04-06T14:38:51.437" v="6475" actId="166"/>
          <ac:spMkLst>
            <pc:docMk/>
            <pc:sldMk cId="2651502524" sldId="1858"/>
            <ac:spMk id="21" creationId="{E42A13C2-4148-4B29-8315-3B6145924157}"/>
          </ac:spMkLst>
        </pc:spChg>
        <pc:spChg chg="add mod">
          <ac:chgData name="Voskuilen, Tyler" userId="085ad64c-f270-4565-bdde-71692702e5c6" providerId="ADAL" clId="{C89785A1-69CA-4338-B744-BF2876470146}" dt="2022-04-06T14:37:57.870" v="6453" actId="14100"/>
          <ac:spMkLst>
            <pc:docMk/>
            <pc:sldMk cId="2651502524" sldId="1858"/>
            <ac:spMk id="22" creationId="{052A6794-9707-4AFB-93C6-D52DC9EACFAF}"/>
          </ac:spMkLst>
        </pc:spChg>
        <pc:spChg chg="add mod">
          <ac:chgData name="Voskuilen, Tyler" userId="085ad64c-f270-4565-bdde-71692702e5c6" providerId="ADAL" clId="{C89785A1-69CA-4338-B744-BF2876470146}" dt="2022-04-06T14:38:07.873" v="6457" actId="14100"/>
          <ac:spMkLst>
            <pc:docMk/>
            <pc:sldMk cId="2651502524" sldId="1858"/>
            <ac:spMk id="23" creationId="{1CF9D399-B004-4C56-A89D-37927A37A384}"/>
          </ac:spMkLst>
        </pc:spChg>
        <pc:spChg chg="add mod">
          <ac:chgData name="Voskuilen, Tyler" userId="085ad64c-f270-4565-bdde-71692702e5c6" providerId="ADAL" clId="{C89785A1-69CA-4338-B744-BF2876470146}" dt="2022-04-06T14:38:13.973" v="6460" actId="14100"/>
          <ac:spMkLst>
            <pc:docMk/>
            <pc:sldMk cId="2651502524" sldId="1858"/>
            <ac:spMk id="24" creationId="{532A6D6C-88D8-433A-B586-D22D566A4196}"/>
          </ac:spMkLst>
        </pc:spChg>
        <pc:spChg chg="add mod">
          <ac:chgData name="Voskuilen, Tyler" userId="085ad64c-f270-4565-bdde-71692702e5c6" providerId="ADAL" clId="{C89785A1-69CA-4338-B744-BF2876470146}" dt="2022-04-06T14:38:31.996" v="6469" actId="1036"/>
          <ac:spMkLst>
            <pc:docMk/>
            <pc:sldMk cId="2651502524" sldId="1858"/>
            <ac:spMk id="25" creationId="{D09BF3BC-371A-42BC-8F4F-BBAF07105F3D}"/>
          </ac:spMkLst>
        </pc:spChg>
        <pc:spChg chg="add mod">
          <ac:chgData name="Voskuilen, Tyler" userId="085ad64c-f270-4565-bdde-71692702e5c6" providerId="ADAL" clId="{C89785A1-69CA-4338-B744-BF2876470146}" dt="2022-04-06T14:38:39.404" v="6472" actId="14100"/>
          <ac:spMkLst>
            <pc:docMk/>
            <pc:sldMk cId="2651502524" sldId="1858"/>
            <ac:spMk id="26" creationId="{F360E7A1-1961-411D-8650-A31D882B4F5C}"/>
          </ac:spMkLst>
        </pc:spChg>
        <pc:spChg chg="add mod">
          <ac:chgData name="Voskuilen, Tyler" userId="085ad64c-f270-4565-bdde-71692702e5c6" providerId="ADAL" clId="{C89785A1-69CA-4338-B744-BF2876470146}" dt="2022-04-06T02:45:36.944" v="2454" actId="1076"/>
          <ac:spMkLst>
            <pc:docMk/>
            <pc:sldMk cId="2651502524" sldId="1858"/>
            <ac:spMk id="27" creationId="{9CEC1AD7-DEF1-4CF9-B6C9-0D2DA4E319D4}"/>
          </ac:spMkLst>
        </pc:spChg>
        <pc:spChg chg="add mod">
          <ac:chgData name="Voskuilen, Tyler" userId="085ad64c-f270-4565-bdde-71692702e5c6" providerId="ADAL" clId="{C89785A1-69CA-4338-B744-BF2876470146}" dt="2022-04-06T02:45:42.680" v="2456" actId="1076"/>
          <ac:spMkLst>
            <pc:docMk/>
            <pc:sldMk cId="2651502524" sldId="1858"/>
            <ac:spMk id="30" creationId="{9A1FDE2C-51C3-4D33-8AF0-792F392EA773}"/>
          </ac:spMkLst>
        </pc:spChg>
        <pc:spChg chg="add mod">
          <ac:chgData name="Voskuilen, Tyler" userId="085ad64c-f270-4565-bdde-71692702e5c6" providerId="ADAL" clId="{C89785A1-69CA-4338-B744-BF2876470146}" dt="2022-04-06T03:28:15.295" v="4820" actId="14100"/>
          <ac:spMkLst>
            <pc:docMk/>
            <pc:sldMk cId="2651502524" sldId="1858"/>
            <ac:spMk id="32" creationId="{03D78CDC-EEF4-4E38-A65D-1CE691A64A07}"/>
          </ac:spMkLst>
        </pc:spChg>
        <pc:cxnChg chg="add mod">
          <ac:chgData name="Voskuilen, Tyler" userId="085ad64c-f270-4565-bdde-71692702e5c6" providerId="ADAL" clId="{C89785A1-69CA-4338-B744-BF2876470146}" dt="2022-04-06T02:41:30.344" v="2184" actId="14100"/>
          <ac:cxnSpMkLst>
            <pc:docMk/>
            <pc:sldMk cId="2651502524" sldId="1858"/>
            <ac:cxnSpMk id="8" creationId="{DAE05E53-6C67-474D-BDB4-4524A9C8363A}"/>
          </ac:cxnSpMkLst>
        </pc:cxnChg>
        <pc:cxnChg chg="add mod">
          <ac:chgData name="Voskuilen, Tyler" userId="085ad64c-f270-4565-bdde-71692702e5c6" providerId="ADAL" clId="{C89785A1-69CA-4338-B744-BF2876470146}" dt="2022-04-06T02:43:25.258" v="2296" actId="14100"/>
          <ac:cxnSpMkLst>
            <pc:docMk/>
            <pc:sldMk cId="2651502524" sldId="1858"/>
            <ac:cxnSpMk id="16" creationId="{EC87F13F-2712-422F-950C-889451C0A421}"/>
          </ac:cxnSpMkLst>
        </pc:cxnChg>
        <pc:cxnChg chg="add mod">
          <ac:chgData name="Voskuilen, Tyler" userId="085ad64c-f270-4565-bdde-71692702e5c6" providerId="ADAL" clId="{C89785A1-69CA-4338-B744-BF2876470146}" dt="2022-04-06T02:43:28.712" v="2298" actId="14100"/>
          <ac:cxnSpMkLst>
            <pc:docMk/>
            <pc:sldMk cId="2651502524" sldId="1858"/>
            <ac:cxnSpMk id="17" creationId="{321861E6-124F-41DA-9FB2-6C974DEFEAA8}"/>
          </ac:cxnSpMkLst>
        </pc:cxnChg>
        <pc:cxnChg chg="add mod">
          <ac:chgData name="Voskuilen, Tyler" userId="085ad64c-f270-4565-bdde-71692702e5c6" providerId="ADAL" clId="{C89785A1-69CA-4338-B744-BF2876470146}" dt="2022-04-06T02:43:50.280" v="2372" actId="14100"/>
          <ac:cxnSpMkLst>
            <pc:docMk/>
            <pc:sldMk cId="2651502524" sldId="1858"/>
            <ac:cxnSpMk id="19" creationId="{CDC5F5C5-4C24-4248-8D02-A4670809C00E}"/>
          </ac:cxnSpMkLst>
        </pc:cxnChg>
        <pc:cxnChg chg="add mod">
          <ac:chgData name="Voskuilen, Tyler" userId="085ad64c-f270-4565-bdde-71692702e5c6" providerId="ADAL" clId="{C89785A1-69CA-4338-B744-BF2876470146}" dt="2022-04-06T02:45:39.335" v="2455" actId="14100"/>
          <ac:cxnSpMkLst>
            <pc:docMk/>
            <pc:sldMk cId="2651502524" sldId="1858"/>
            <ac:cxnSpMk id="28" creationId="{1D19A0E8-EB35-4327-A289-339249683981}"/>
          </ac:cxnSpMkLst>
        </pc:cxnChg>
      </pc:sldChg>
      <pc:sldChg chg="addSp modSp new mod">
        <pc:chgData name="Voskuilen, Tyler" userId="085ad64c-f270-4565-bdde-71692702e5c6" providerId="ADAL" clId="{C89785A1-69CA-4338-B744-BF2876470146}" dt="2022-04-06T14:39:24.533" v="6488" actId="14100"/>
        <pc:sldMkLst>
          <pc:docMk/>
          <pc:sldMk cId="440574459" sldId="1859"/>
        </pc:sldMkLst>
        <pc:spChg chg="mod">
          <ac:chgData name="Voskuilen, Tyler" userId="085ad64c-f270-4565-bdde-71692702e5c6" providerId="ADAL" clId="{C89785A1-69CA-4338-B744-BF2876470146}" dt="2022-04-06T02:46:18.873" v="2476" actId="20577"/>
          <ac:spMkLst>
            <pc:docMk/>
            <pc:sldMk cId="440574459" sldId="1859"/>
            <ac:spMk id="2" creationId="{EFCAEB26-AB38-4CAF-B517-E28CC201618E}"/>
          </ac:spMkLst>
        </pc:spChg>
        <pc:spChg chg="mod">
          <ac:chgData name="Voskuilen, Tyler" userId="085ad64c-f270-4565-bdde-71692702e5c6" providerId="ADAL" clId="{C89785A1-69CA-4338-B744-BF2876470146}" dt="2022-04-06T02:49:10.281" v="2756" actId="20577"/>
          <ac:spMkLst>
            <pc:docMk/>
            <pc:sldMk cId="440574459" sldId="1859"/>
            <ac:spMk id="3" creationId="{2903E918-1E3B-44A3-8582-4D283682FA08}"/>
          </ac:spMkLst>
        </pc:spChg>
        <pc:spChg chg="add mod">
          <ac:chgData name="Voskuilen, Tyler" userId="085ad64c-f270-4565-bdde-71692702e5c6" providerId="ADAL" clId="{C89785A1-69CA-4338-B744-BF2876470146}" dt="2022-04-06T03:02:54.648" v="3434" actId="20577"/>
          <ac:spMkLst>
            <pc:docMk/>
            <pc:sldMk cId="440574459" sldId="1859"/>
            <ac:spMk id="5" creationId="{72F502B2-7232-41FD-8A42-3F534507502A}"/>
          </ac:spMkLst>
        </pc:spChg>
        <pc:spChg chg="add mod ord">
          <ac:chgData name="Voskuilen, Tyler" userId="085ad64c-f270-4565-bdde-71692702e5c6" providerId="ADAL" clId="{C89785A1-69CA-4338-B744-BF2876470146}" dt="2022-04-06T14:39:24.533" v="6488" actId="14100"/>
          <ac:spMkLst>
            <pc:docMk/>
            <pc:sldMk cId="440574459" sldId="1859"/>
            <ac:spMk id="6" creationId="{66FFE2B7-6CB0-4143-B7F8-CD8E5214C8FA}"/>
          </ac:spMkLst>
        </pc:spChg>
        <pc:spChg chg="add mod">
          <ac:chgData name="Voskuilen, Tyler" userId="085ad64c-f270-4565-bdde-71692702e5c6" providerId="ADAL" clId="{C89785A1-69CA-4338-B744-BF2876470146}" dt="2022-04-06T14:39:05.174" v="6483" actId="1036"/>
          <ac:spMkLst>
            <pc:docMk/>
            <pc:sldMk cId="440574459" sldId="1859"/>
            <ac:spMk id="7" creationId="{4E120CA2-0502-476E-842B-670A0674CB09}"/>
          </ac:spMkLst>
        </pc:spChg>
        <pc:spChg chg="add mod">
          <ac:chgData name="Voskuilen, Tyler" userId="085ad64c-f270-4565-bdde-71692702e5c6" providerId="ADAL" clId="{C89785A1-69CA-4338-B744-BF2876470146}" dt="2022-04-06T14:39:11.204" v="6486" actId="14100"/>
          <ac:spMkLst>
            <pc:docMk/>
            <pc:sldMk cId="440574459" sldId="1859"/>
            <ac:spMk id="8" creationId="{EC669713-F35E-473D-BB95-27D96B92A4EA}"/>
          </ac:spMkLst>
        </pc:spChg>
      </pc:sldChg>
      <pc:sldChg chg="addSp modSp new mod">
        <pc:chgData name="Voskuilen, Tyler" userId="085ad64c-f270-4565-bdde-71692702e5c6" providerId="ADAL" clId="{C89785A1-69CA-4338-B744-BF2876470146}" dt="2022-04-06T03:07:22.123" v="3728" actId="14100"/>
        <pc:sldMkLst>
          <pc:docMk/>
          <pc:sldMk cId="4136369739" sldId="1860"/>
        </pc:sldMkLst>
        <pc:spChg chg="mod">
          <ac:chgData name="Voskuilen, Tyler" userId="085ad64c-f270-4565-bdde-71692702e5c6" providerId="ADAL" clId="{C89785A1-69CA-4338-B744-BF2876470146}" dt="2022-04-06T02:59:38.415" v="3263" actId="20577"/>
          <ac:spMkLst>
            <pc:docMk/>
            <pc:sldMk cId="4136369739" sldId="1860"/>
            <ac:spMk id="2" creationId="{546D6E97-385C-49DD-805D-17F14311131B}"/>
          </ac:spMkLst>
        </pc:spChg>
        <pc:spChg chg="mod">
          <ac:chgData name="Voskuilen, Tyler" userId="085ad64c-f270-4565-bdde-71692702e5c6" providerId="ADAL" clId="{C89785A1-69CA-4338-B744-BF2876470146}" dt="2022-04-06T02:56:22.886" v="3072" actId="14100"/>
          <ac:spMkLst>
            <pc:docMk/>
            <pc:sldMk cId="4136369739" sldId="1860"/>
            <ac:spMk id="3" creationId="{A3302347-BA34-493F-8AA3-2B45E033AB40}"/>
          </ac:spMkLst>
        </pc:spChg>
        <pc:spChg chg="add mod">
          <ac:chgData name="Voskuilen, Tyler" userId="085ad64c-f270-4565-bdde-71692702e5c6" providerId="ADAL" clId="{C89785A1-69CA-4338-B744-BF2876470146}" dt="2022-04-06T02:54:46.286" v="2844" actId="1076"/>
          <ac:spMkLst>
            <pc:docMk/>
            <pc:sldMk cId="4136369739" sldId="1860"/>
            <ac:spMk id="5" creationId="{5652011A-DFA2-4B9B-B1D3-ACB63FD296E2}"/>
          </ac:spMkLst>
        </pc:spChg>
        <pc:spChg chg="add mod">
          <ac:chgData name="Voskuilen, Tyler" userId="085ad64c-f270-4565-bdde-71692702e5c6" providerId="ADAL" clId="{C89785A1-69CA-4338-B744-BF2876470146}" dt="2022-04-06T03:07:19.763" v="3727" actId="14100"/>
          <ac:spMkLst>
            <pc:docMk/>
            <pc:sldMk cId="4136369739" sldId="1860"/>
            <ac:spMk id="6" creationId="{9542139F-EDE1-4F61-B39E-A0F7226832B6}"/>
          </ac:spMkLst>
        </pc:spChg>
        <pc:spChg chg="add mod">
          <ac:chgData name="Voskuilen, Tyler" userId="085ad64c-f270-4565-bdde-71692702e5c6" providerId="ADAL" clId="{C89785A1-69CA-4338-B744-BF2876470146}" dt="2022-04-06T03:07:05.964" v="3718" actId="20577"/>
          <ac:spMkLst>
            <pc:docMk/>
            <pc:sldMk cId="4136369739" sldId="1860"/>
            <ac:spMk id="8" creationId="{B6A36E76-0475-496D-A69C-E5E9CAFC1B1B}"/>
          </ac:spMkLst>
        </pc:spChg>
        <pc:spChg chg="add mod">
          <ac:chgData name="Voskuilen, Tyler" userId="085ad64c-f270-4565-bdde-71692702e5c6" providerId="ADAL" clId="{C89785A1-69CA-4338-B744-BF2876470146}" dt="2022-04-06T03:06:40.845" v="3712" actId="1076"/>
          <ac:spMkLst>
            <pc:docMk/>
            <pc:sldMk cId="4136369739" sldId="1860"/>
            <ac:spMk id="11" creationId="{A6A480A0-FF06-420A-AE18-C0A28396399C}"/>
          </ac:spMkLst>
        </pc:spChg>
        <pc:cxnChg chg="add mod">
          <ac:chgData name="Voskuilen, Tyler" userId="085ad64c-f270-4565-bdde-71692702e5c6" providerId="ADAL" clId="{C89785A1-69CA-4338-B744-BF2876470146}" dt="2022-04-06T03:07:22.123" v="3728" actId="14100"/>
          <ac:cxnSpMkLst>
            <pc:docMk/>
            <pc:sldMk cId="4136369739" sldId="1860"/>
            <ac:cxnSpMk id="7" creationId="{20F8CF76-F65C-4DB5-9D32-4B2E8849ECB0}"/>
          </ac:cxnSpMkLst>
        </pc:cxnChg>
        <pc:cxnChg chg="add mod">
          <ac:chgData name="Voskuilen, Tyler" userId="085ad64c-f270-4565-bdde-71692702e5c6" providerId="ADAL" clId="{C89785A1-69CA-4338-B744-BF2876470146}" dt="2022-04-06T02:55:36.205" v="2962" actId="14100"/>
          <ac:cxnSpMkLst>
            <pc:docMk/>
            <pc:sldMk cId="4136369739" sldId="1860"/>
            <ac:cxnSpMk id="9" creationId="{823AA02C-7224-44B6-9CA4-3255415B5DD0}"/>
          </ac:cxnSpMkLst>
        </pc:cxnChg>
      </pc:sldChg>
      <pc:sldChg chg="addSp modSp new mod">
        <pc:chgData name="Voskuilen, Tyler" userId="085ad64c-f270-4565-bdde-71692702e5c6" providerId="ADAL" clId="{C89785A1-69CA-4338-B744-BF2876470146}" dt="2022-04-06T03:05:46.470" v="3704" actId="20577"/>
        <pc:sldMkLst>
          <pc:docMk/>
          <pc:sldMk cId="1217325956" sldId="1861"/>
        </pc:sldMkLst>
        <pc:spChg chg="mod">
          <ac:chgData name="Voskuilen, Tyler" userId="085ad64c-f270-4565-bdde-71692702e5c6" providerId="ADAL" clId="{C89785A1-69CA-4338-B744-BF2876470146}" dt="2022-04-06T02:59:32.053" v="3254" actId="20577"/>
          <ac:spMkLst>
            <pc:docMk/>
            <pc:sldMk cId="1217325956" sldId="1861"/>
            <ac:spMk id="2" creationId="{47D59753-B017-43AF-81B9-5B5F1E825CC3}"/>
          </ac:spMkLst>
        </pc:spChg>
        <pc:spChg chg="mod">
          <ac:chgData name="Voskuilen, Tyler" userId="085ad64c-f270-4565-bdde-71692702e5c6" providerId="ADAL" clId="{C89785A1-69CA-4338-B744-BF2876470146}" dt="2022-04-06T02:56:57.693" v="3163" actId="14100"/>
          <ac:spMkLst>
            <pc:docMk/>
            <pc:sldMk cId="1217325956" sldId="1861"/>
            <ac:spMk id="3" creationId="{A3C7309C-D73E-48DD-80F8-0ECF8E9DA6D7}"/>
          </ac:spMkLst>
        </pc:spChg>
        <pc:spChg chg="add mod">
          <ac:chgData name="Voskuilen, Tyler" userId="085ad64c-f270-4565-bdde-71692702e5c6" providerId="ADAL" clId="{C89785A1-69CA-4338-B744-BF2876470146}" dt="2022-04-06T03:05:46.470" v="3704" actId="20577"/>
          <ac:spMkLst>
            <pc:docMk/>
            <pc:sldMk cId="1217325956" sldId="1861"/>
            <ac:spMk id="5" creationId="{85BA2B72-D9CB-4855-A787-870A971C18BB}"/>
          </ac:spMkLst>
        </pc:spChg>
        <pc:spChg chg="add mod">
          <ac:chgData name="Voskuilen, Tyler" userId="085ad64c-f270-4565-bdde-71692702e5c6" providerId="ADAL" clId="{C89785A1-69CA-4338-B744-BF2876470146}" dt="2022-04-06T02:57:59.997" v="3182" actId="1076"/>
          <ac:spMkLst>
            <pc:docMk/>
            <pc:sldMk cId="1217325956" sldId="1861"/>
            <ac:spMk id="6" creationId="{CE9D91C4-139C-45CF-B9D9-2541F0308CA9}"/>
          </ac:spMkLst>
        </pc:spChg>
      </pc:sldChg>
      <pc:sldChg chg="addSp delSp modSp new mod">
        <pc:chgData name="Voskuilen, Tyler" userId="085ad64c-f270-4565-bdde-71692702e5c6" providerId="ADAL" clId="{C89785A1-69CA-4338-B744-BF2876470146}" dt="2022-04-06T13:49:38.495" v="6107" actId="108"/>
        <pc:sldMkLst>
          <pc:docMk/>
          <pc:sldMk cId="115318256" sldId="1862"/>
        </pc:sldMkLst>
        <pc:spChg chg="mod">
          <ac:chgData name="Voskuilen, Tyler" userId="085ad64c-f270-4565-bdde-71692702e5c6" providerId="ADAL" clId="{C89785A1-69CA-4338-B744-BF2876470146}" dt="2022-04-06T02:59:24.641" v="3239" actId="20577"/>
          <ac:spMkLst>
            <pc:docMk/>
            <pc:sldMk cId="115318256" sldId="1862"/>
            <ac:spMk id="2" creationId="{1DDD970C-D2C8-4494-B917-022B7AF3FC40}"/>
          </ac:spMkLst>
        </pc:spChg>
        <pc:spChg chg="del">
          <ac:chgData name="Voskuilen, Tyler" userId="085ad64c-f270-4565-bdde-71692702e5c6" providerId="ADAL" clId="{C89785A1-69CA-4338-B744-BF2876470146}" dt="2022-04-06T02:59:45.462" v="3264" actId="478"/>
          <ac:spMkLst>
            <pc:docMk/>
            <pc:sldMk cId="115318256" sldId="1862"/>
            <ac:spMk id="3" creationId="{7502A22C-F12F-49FB-B931-C4C7F91F3D39}"/>
          </ac:spMkLst>
        </pc:spChg>
        <pc:spChg chg="add mod">
          <ac:chgData name="Voskuilen, Tyler" userId="085ad64c-f270-4565-bdde-71692702e5c6" providerId="ADAL" clId="{C89785A1-69CA-4338-B744-BF2876470146}" dt="2022-04-06T13:49:38.495" v="6107" actId="108"/>
          <ac:spMkLst>
            <pc:docMk/>
            <pc:sldMk cId="115318256" sldId="1862"/>
            <ac:spMk id="5" creationId="{D828D00E-34D8-4FE8-B337-931BFC8EDDDE}"/>
          </ac:spMkLst>
        </pc:spChg>
        <pc:spChg chg="add mod">
          <ac:chgData name="Voskuilen, Tyler" userId="085ad64c-f270-4565-bdde-71692702e5c6" providerId="ADAL" clId="{C89785A1-69CA-4338-B744-BF2876470146}" dt="2022-04-06T03:06:05.685" v="3706" actId="14100"/>
          <ac:spMkLst>
            <pc:docMk/>
            <pc:sldMk cId="115318256" sldId="1862"/>
            <ac:spMk id="6" creationId="{38882F9B-A0F7-48E6-B7BA-EA6EC0DB6E62}"/>
          </ac:spMkLst>
        </pc:spChg>
        <pc:spChg chg="add mod">
          <ac:chgData name="Voskuilen, Tyler" userId="085ad64c-f270-4565-bdde-71692702e5c6" providerId="ADAL" clId="{C89785A1-69CA-4338-B744-BF2876470146}" dt="2022-04-06T03:04:19.661" v="3537" actId="1076"/>
          <ac:spMkLst>
            <pc:docMk/>
            <pc:sldMk cId="115318256" sldId="1862"/>
            <ac:spMk id="7" creationId="{493398E5-2333-41F4-B434-3A4A75D13369}"/>
          </ac:spMkLst>
        </pc:spChg>
        <pc:spChg chg="add mod">
          <ac:chgData name="Voskuilen, Tyler" userId="085ad64c-f270-4565-bdde-71692702e5c6" providerId="ADAL" clId="{C89785A1-69CA-4338-B744-BF2876470146}" dt="2022-04-06T03:04:16.077" v="3536" actId="14100"/>
          <ac:spMkLst>
            <pc:docMk/>
            <pc:sldMk cId="115318256" sldId="1862"/>
            <ac:spMk id="12" creationId="{26FFE53E-FE70-4592-AB0A-7A99C8302DF5}"/>
          </ac:spMkLst>
        </pc:spChg>
        <pc:spChg chg="add mod">
          <ac:chgData name="Voskuilen, Tyler" userId="085ad64c-f270-4565-bdde-71692702e5c6" providerId="ADAL" clId="{C89785A1-69CA-4338-B744-BF2876470146}" dt="2022-04-06T03:06:21.454" v="3710" actId="20577"/>
          <ac:spMkLst>
            <pc:docMk/>
            <pc:sldMk cId="115318256" sldId="1862"/>
            <ac:spMk id="14" creationId="{9791C5E0-327B-4084-AA09-D297985146B8}"/>
          </ac:spMkLst>
        </pc:spChg>
        <pc:spChg chg="add mod">
          <ac:chgData name="Voskuilen, Tyler" userId="085ad64c-f270-4565-bdde-71692702e5c6" providerId="ADAL" clId="{C89785A1-69CA-4338-B744-BF2876470146}" dt="2022-04-06T03:06:45.116" v="3714" actId="1076"/>
          <ac:spMkLst>
            <pc:docMk/>
            <pc:sldMk cId="115318256" sldId="1862"/>
            <ac:spMk id="20" creationId="{D99FBE76-A351-469E-AD1A-31E7B38B6EC5}"/>
          </ac:spMkLst>
        </pc:spChg>
        <pc:cxnChg chg="add mod">
          <ac:chgData name="Voskuilen, Tyler" userId="085ad64c-f270-4565-bdde-71692702e5c6" providerId="ADAL" clId="{C89785A1-69CA-4338-B744-BF2876470146}" dt="2022-04-06T03:06:05.685" v="3706" actId="14100"/>
          <ac:cxnSpMkLst>
            <pc:docMk/>
            <pc:sldMk cId="115318256" sldId="1862"/>
            <ac:cxnSpMk id="9" creationId="{DC442941-CF4B-4119-AFCA-3A9CE3D234BA}"/>
          </ac:cxnSpMkLst>
        </pc:cxnChg>
        <pc:cxnChg chg="add mod">
          <ac:chgData name="Voskuilen, Tyler" userId="085ad64c-f270-4565-bdde-71692702e5c6" providerId="ADAL" clId="{C89785A1-69CA-4338-B744-BF2876470146}" dt="2022-04-06T03:04:21.848" v="3538" actId="14100"/>
          <ac:cxnSpMkLst>
            <pc:docMk/>
            <pc:sldMk cId="115318256" sldId="1862"/>
            <ac:cxnSpMk id="11" creationId="{BC7F8846-3A5B-4CBB-87E0-CC23101F070E}"/>
          </ac:cxnSpMkLst>
        </pc:cxnChg>
        <pc:cxnChg chg="add mod">
          <ac:chgData name="Voskuilen, Tyler" userId="085ad64c-f270-4565-bdde-71692702e5c6" providerId="ADAL" clId="{C89785A1-69CA-4338-B744-BF2876470146}" dt="2022-04-06T03:05:10.868" v="3669" actId="14100"/>
          <ac:cxnSpMkLst>
            <pc:docMk/>
            <pc:sldMk cId="115318256" sldId="1862"/>
            <ac:cxnSpMk id="15" creationId="{1FEF84A9-767B-40C7-84D9-2E2A70A4E111}"/>
          </ac:cxnSpMkLst>
        </pc:cxnChg>
      </pc:sldChg>
      <pc:sldChg chg="addSp delSp modSp new mod ord">
        <pc:chgData name="Voskuilen, Tyler" userId="085ad64c-f270-4565-bdde-71692702e5c6" providerId="ADAL" clId="{C89785A1-69CA-4338-B744-BF2876470146}" dt="2022-04-06T13:51:28.039" v="6165" actId="1076"/>
        <pc:sldMkLst>
          <pc:docMk/>
          <pc:sldMk cId="1428317873" sldId="1863"/>
        </pc:sldMkLst>
        <pc:spChg chg="mod">
          <ac:chgData name="Voskuilen, Tyler" userId="085ad64c-f270-4565-bdde-71692702e5c6" providerId="ADAL" clId="{C89785A1-69CA-4338-B744-BF2876470146}" dt="2022-04-06T03:11:17.078" v="3739" actId="20577"/>
          <ac:spMkLst>
            <pc:docMk/>
            <pc:sldMk cId="1428317873" sldId="1863"/>
            <ac:spMk id="2" creationId="{C7D4AE20-C7DC-4717-84B4-4536C483EBF4}"/>
          </ac:spMkLst>
        </pc:spChg>
        <pc:spChg chg="del">
          <ac:chgData name="Voskuilen, Tyler" userId="085ad64c-f270-4565-bdde-71692702e5c6" providerId="ADAL" clId="{C89785A1-69CA-4338-B744-BF2876470146}" dt="2022-04-06T03:11:13.678" v="3729" actId="478"/>
          <ac:spMkLst>
            <pc:docMk/>
            <pc:sldMk cId="1428317873" sldId="1863"/>
            <ac:spMk id="3" creationId="{1669AAAB-A7B5-4D0D-A1E1-C9D721CD1980}"/>
          </ac:spMkLst>
        </pc:spChg>
        <pc:spChg chg="add mod">
          <ac:chgData name="Voskuilen, Tyler" userId="085ad64c-f270-4565-bdde-71692702e5c6" providerId="ADAL" clId="{C89785A1-69CA-4338-B744-BF2876470146}" dt="2022-04-06T13:51:28.039" v="6165" actId="1076"/>
          <ac:spMkLst>
            <pc:docMk/>
            <pc:sldMk cId="1428317873" sldId="1863"/>
            <ac:spMk id="3" creationId="{AB40268A-1DBD-4CA0-9975-BF8711926072}"/>
          </ac:spMkLst>
        </pc:spChg>
        <pc:spChg chg="add mod">
          <ac:chgData name="Voskuilen, Tyler" userId="085ad64c-f270-4565-bdde-71692702e5c6" providerId="ADAL" clId="{C89785A1-69CA-4338-B744-BF2876470146}" dt="2022-04-06T03:14:06.187" v="3850" actId="1076"/>
          <ac:spMkLst>
            <pc:docMk/>
            <pc:sldMk cId="1428317873" sldId="1863"/>
            <ac:spMk id="5" creationId="{5A6BCCE3-888E-4E3E-938C-4E586665A2C0}"/>
          </ac:spMkLst>
        </pc:spChg>
        <pc:spChg chg="add mod">
          <ac:chgData name="Voskuilen, Tyler" userId="085ad64c-f270-4565-bdde-71692702e5c6" providerId="ADAL" clId="{C89785A1-69CA-4338-B744-BF2876470146}" dt="2022-04-06T03:14:19.329" v="3853" actId="208"/>
          <ac:spMkLst>
            <pc:docMk/>
            <pc:sldMk cId="1428317873" sldId="1863"/>
            <ac:spMk id="6" creationId="{B3D4CB51-1E81-45EB-A9A7-963A3669F2CA}"/>
          </ac:spMkLst>
        </pc:spChg>
        <pc:spChg chg="add mod">
          <ac:chgData name="Voskuilen, Tyler" userId="085ad64c-f270-4565-bdde-71692702e5c6" providerId="ADAL" clId="{C89785A1-69CA-4338-B744-BF2876470146}" dt="2022-04-06T03:14:49.962" v="3884" actId="14100"/>
          <ac:spMkLst>
            <pc:docMk/>
            <pc:sldMk cId="1428317873" sldId="1863"/>
            <ac:spMk id="11" creationId="{235326CE-EB99-48B8-83BA-9B532B1FB923}"/>
          </ac:spMkLst>
        </pc:spChg>
        <pc:spChg chg="add mod">
          <ac:chgData name="Voskuilen, Tyler" userId="085ad64c-f270-4565-bdde-71692702e5c6" providerId="ADAL" clId="{C89785A1-69CA-4338-B744-BF2876470146}" dt="2022-04-06T03:14:59.412" v="3908" actId="20577"/>
          <ac:spMkLst>
            <pc:docMk/>
            <pc:sldMk cId="1428317873" sldId="1863"/>
            <ac:spMk id="12" creationId="{D4D50FAD-0E63-4D85-9018-419E69E34C64}"/>
          </ac:spMkLst>
        </pc:spChg>
        <pc:cxnChg chg="add mod">
          <ac:chgData name="Voskuilen, Tyler" userId="085ad64c-f270-4565-bdde-71692702e5c6" providerId="ADAL" clId="{C89785A1-69CA-4338-B744-BF2876470146}" dt="2022-04-06T03:14:28.132" v="3856" actId="13822"/>
          <ac:cxnSpMkLst>
            <pc:docMk/>
            <pc:sldMk cId="1428317873" sldId="1863"/>
            <ac:cxnSpMk id="8" creationId="{F2418275-5B8C-447C-9897-CC4E34D2E871}"/>
          </ac:cxnSpMkLst>
        </pc:cxnChg>
        <pc:cxnChg chg="add mod">
          <ac:chgData name="Voskuilen, Tyler" userId="085ad64c-f270-4565-bdde-71692702e5c6" providerId="ADAL" clId="{C89785A1-69CA-4338-B744-BF2876470146}" dt="2022-04-06T03:14:35.450" v="3859" actId="14100"/>
          <ac:cxnSpMkLst>
            <pc:docMk/>
            <pc:sldMk cId="1428317873" sldId="1863"/>
            <ac:cxnSpMk id="9" creationId="{C75E992E-CF57-4B64-8DEA-8581426AECCC}"/>
          </ac:cxnSpMkLst>
        </pc:cxnChg>
      </pc:sldChg>
      <pc:sldChg chg="addSp delSp modSp new mod ord">
        <pc:chgData name="Voskuilen, Tyler" userId="085ad64c-f270-4565-bdde-71692702e5c6" providerId="ADAL" clId="{C89785A1-69CA-4338-B744-BF2876470146}" dt="2022-04-06T04:09:29.441" v="6105" actId="14100"/>
        <pc:sldMkLst>
          <pc:docMk/>
          <pc:sldMk cId="1897747603" sldId="1864"/>
        </pc:sldMkLst>
        <pc:spChg chg="mod">
          <ac:chgData name="Voskuilen, Tyler" userId="085ad64c-f270-4565-bdde-71692702e5c6" providerId="ADAL" clId="{C89785A1-69CA-4338-B744-BF2876470146}" dt="2022-04-06T03:15:29.866" v="3949" actId="20577"/>
          <ac:spMkLst>
            <pc:docMk/>
            <pc:sldMk cId="1897747603" sldId="1864"/>
            <ac:spMk id="2" creationId="{A871645E-9A3C-4F64-A031-CE0D3923C5FD}"/>
          </ac:spMkLst>
        </pc:spChg>
        <pc:spChg chg="del">
          <ac:chgData name="Voskuilen, Tyler" userId="085ad64c-f270-4565-bdde-71692702e5c6" providerId="ADAL" clId="{C89785A1-69CA-4338-B744-BF2876470146}" dt="2022-04-06T03:15:50.155" v="3950" actId="478"/>
          <ac:spMkLst>
            <pc:docMk/>
            <pc:sldMk cId="1897747603" sldId="1864"/>
            <ac:spMk id="3" creationId="{67C15B54-A75B-4BC9-8BA9-35464325C0D9}"/>
          </ac:spMkLst>
        </pc:spChg>
        <pc:spChg chg="add mod">
          <ac:chgData name="Voskuilen, Tyler" userId="085ad64c-f270-4565-bdde-71692702e5c6" providerId="ADAL" clId="{C89785A1-69CA-4338-B744-BF2876470146}" dt="2022-04-06T03:20:51.292" v="4382" actId="20577"/>
          <ac:spMkLst>
            <pc:docMk/>
            <pc:sldMk cId="1897747603" sldId="1864"/>
            <ac:spMk id="5" creationId="{A68FEA86-1F88-4C24-A973-14682CE98152}"/>
          </ac:spMkLst>
        </pc:spChg>
        <pc:spChg chg="add mod">
          <ac:chgData name="Voskuilen, Tyler" userId="085ad64c-f270-4565-bdde-71692702e5c6" providerId="ADAL" clId="{C89785A1-69CA-4338-B744-BF2876470146}" dt="2022-04-06T03:19:45.677" v="4313" actId="1076"/>
          <ac:spMkLst>
            <pc:docMk/>
            <pc:sldMk cId="1897747603" sldId="1864"/>
            <ac:spMk id="6" creationId="{45973CE3-6BDC-4871-B133-A4A8CAB44138}"/>
          </ac:spMkLst>
        </pc:spChg>
        <pc:spChg chg="add mod">
          <ac:chgData name="Voskuilen, Tyler" userId="085ad64c-f270-4565-bdde-71692702e5c6" providerId="ADAL" clId="{C89785A1-69CA-4338-B744-BF2876470146}" dt="2022-04-06T03:19:58.105" v="4348" actId="1076"/>
          <ac:spMkLst>
            <pc:docMk/>
            <pc:sldMk cId="1897747603" sldId="1864"/>
            <ac:spMk id="7" creationId="{C58D56CD-7DBD-436D-A94C-3466ECBB9577}"/>
          </ac:spMkLst>
        </pc:spChg>
        <pc:spChg chg="add mod">
          <ac:chgData name="Voskuilen, Tyler" userId="085ad64c-f270-4565-bdde-71692702e5c6" providerId="ADAL" clId="{C89785A1-69CA-4338-B744-BF2876470146}" dt="2022-04-06T04:09:14.632" v="6096" actId="14100"/>
          <ac:spMkLst>
            <pc:docMk/>
            <pc:sldMk cId="1897747603" sldId="1864"/>
            <ac:spMk id="10" creationId="{402D58F7-4D0B-428F-8657-ADAC7FF49BAE}"/>
          </ac:spMkLst>
        </pc:spChg>
        <pc:spChg chg="add mod">
          <ac:chgData name="Voskuilen, Tyler" userId="085ad64c-f270-4565-bdde-71692702e5c6" providerId="ADAL" clId="{C89785A1-69CA-4338-B744-BF2876470146}" dt="2022-04-06T03:26:08.741" v="4778" actId="20577"/>
          <ac:spMkLst>
            <pc:docMk/>
            <pc:sldMk cId="1897747603" sldId="1864"/>
            <ac:spMk id="11" creationId="{93FB749D-2F86-441B-8F41-0A50E1BA396B}"/>
          </ac:spMkLst>
        </pc:spChg>
        <pc:spChg chg="add mod">
          <ac:chgData name="Voskuilen, Tyler" userId="085ad64c-f270-4565-bdde-71692702e5c6" providerId="ADAL" clId="{C89785A1-69CA-4338-B744-BF2876470146}" dt="2022-04-06T04:09:20.271" v="6103" actId="1037"/>
          <ac:spMkLst>
            <pc:docMk/>
            <pc:sldMk cId="1897747603" sldId="1864"/>
            <ac:spMk id="13" creationId="{CE91112C-EFA7-453A-A89F-A6F41751FDBF}"/>
          </ac:spMkLst>
        </pc:spChg>
        <pc:spChg chg="add mod">
          <ac:chgData name="Voskuilen, Tyler" userId="085ad64c-f270-4565-bdde-71692702e5c6" providerId="ADAL" clId="{C89785A1-69CA-4338-B744-BF2876470146}" dt="2022-04-06T04:09:03.728" v="6093" actId="1076"/>
          <ac:spMkLst>
            <pc:docMk/>
            <pc:sldMk cId="1897747603" sldId="1864"/>
            <ac:spMk id="15" creationId="{8C2BBF87-DF69-43BA-AF1D-C64E304C9243}"/>
          </ac:spMkLst>
        </pc:spChg>
        <pc:spChg chg="add mod">
          <ac:chgData name="Voskuilen, Tyler" userId="085ad64c-f270-4565-bdde-71692702e5c6" providerId="ADAL" clId="{C89785A1-69CA-4338-B744-BF2876470146}" dt="2022-04-06T04:09:29.441" v="6105" actId="14100"/>
          <ac:spMkLst>
            <pc:docMk/>
            <pc:sldMk cId="1897747603" sldId="1864"/>
            <ac:spMk id="17" creationId="{859AB636-6BE3-4DC9-9198-2510915DD1AB}"/>
          </ac:spMkLst>
        </pc:spChg>
        <pc:cxnChg chg="add mod">
          <ac:chgData name="Voskuilen, Tyler" userId="085ad64c-f270-4565-bdde-71692702e5c6" providerId="ADAL" clId="{C89785A1-69CA-4338-B744-BF2876470146}" dt="2022-04-06T03:20:06.451" v="4350" actId="13822"/>
          <ac:cxnSpMkLst>
            <pc:docMk/>
            <pc:sldMk cId="1897747603" sldId="1864"/>
            <ac:cxnSpMk id="9" creationId="{805429F6-9A13-4D66-8F5A-2BC7317FC3DA}"/>
          </ac:cxnSpMkLst>
        </pc:cxnChg>
        <pc:cxnChg chg="add mod">
          <ac:chgData name="Voskuilen, Tyler" userId="085ad64c-f270-4565-bdde-71692702e5c6" providerId="ADAL" clId="{C89785A1-69CA-4338-B744-BF2876470146}" dt="2022-04-06T03:20:57.478" v="4384" actId="14100"/>
          <ac:cxnSpMkLst>
            <pc:docMk/>
            <pc:sldMk cId="1897747603" sldId="1864"/>
            <ac:cxnSpMk id="12" creationId="{C0E1CB9F-97DD-4C87-90EA-0B806586ED0B}"/>
          </ac:cxnSpMkLst>
        </pc:cxnChg>
        <pc:cxnChg chg="add mod">
          <ac:chgData name="Voskuilen, Tyler" userId="085ad64c-f270-4565-bdde-71692702e5c6" providerId="ADAL" clId="{C89785A1-69CA-4338-B744-BF2876470146}" dt="2022-04-06T04:09:08.433" v="6095" actId="14100"/>
          <ac:cxnSpMkLst>
            <pc:docMk/>
            <pc:sldMk cId="1897747603" sldId="1864"/>
            <ac:cxnSpMk id="16" creationId="{76F6E2CD-8E72-4885-ACAF-D857DEEBBB58}"/>
          </ac:cxnSpMkLst>
        </pc:cxnChg>
      </pc:sldChg>
      <pc:sldChg chg="addSp delSp modSp add mod">
        <pc:chgData name="Voskuilen, Tyler" userId="085ad64c-f270-4565-bdde-71692702e5c6" providerId="ADAL" clId="{C89785A1-69CA-4338-B744-BF2876470146}" dt="2022-04-06T03:25:21.250" v="4752" actId="20577"/>
        <pc:sldMkLst>
          <pc:docMk/>
          <pc:sldMk cId="1457974152" sldId="1865"/>
        </pc:sldMkLst>
        <pc:spChg chg="mod">
          <ac:chgData name="Voskuilen, Tyler" userId="085ad64c-f270-4565-bdde-71692702e5c6" providerId="ADAL" clId="{C89785A1-69CA-4338-B744-BF2876470146}" dt="2022-04-06T03:25:21.250" v="4752" actId="20577"/>
          <ac:spMkLst>
            <pc:docMk/>
            <pc:sldMk cId="1457974152" sldId="1865"/>
            <ac:spMk id="5" creationId="{A68FEA86-1F88-4C24-A973-14682CE98152}"/>
          </ac:spMkLst>
        </pc:spChg>
        <pc:spChg chg="mod">
          <ac:chgData name="Voskuilen, Tyler" userId="085ad64c-f270-4565-bdde-71692702e5c6" providerId="ADAL" clId="{C89785A1-69CA-4338-B744-BF2876470146}" dt="2022-04-06T03:24:53.905" v="4644" actId="1076"/>
          <ac:spMkLst>
            <pc:docMk/>
            <pc:sldMk cId="1457974152" sldId="1865"/>
            <ac:spMk id="6" creationId="{45973CE3-6BDC-4871-B133-A4A8CAB44138}"/>
          </ac:spMkLst>
        </pc:spChg>
        <pc:spChg chg="mod">
          <ac:chgData name="Voskuilen, Tyler" userId="085ad64c-f270-4565-bdde-71692702e5c6" providerId="ADAL" clId="{C89785A1-69CA-4338-B744-BF2876470146}" dt="2022-04-06T03:24:36.368" v="4616" actId="14100"/>
          <ac:spMkLst>
            <pc:docMk/>
            <pc:sldMk cId="1457974152" sldId="1865"/>
            <ac:spMk id="7" creationId="{C58D56CD-7DBD-436D-A94C-3466ECBB9577}"/>
          </ac:spMkLst>
        </pc:spChg>
        <pc:spChg chg="del">
          <ac:chgData name="Voskuilen, Tyler" userId="085ad64c-f270-4565-bdde-71692702e5c6" providerId="ADAL" clId="{C89785A1-69CA-4338-B744-BF2876470146}" dt="2022-04-06T03:24:18.514" v="4587" actId="478"/>
          <ac:spMkLst>
            <pc:docMk/>
            <pc:sldMk cId="1457974152" sldId="1865"/>
            <ac:spMk id="10" creationId="{402D58F7-4D0B-428F-8657-ADAC7FF49BAE}"/>
          </ac:spMkLst>
        </pc:spChg>
        <pc:spChg chg="mod">
          <ac:chgData name="Voskuilen, Tyler" userId="085ad64c-f270-4565-bdde-71692702e5c6" providerId="ADAL" clId="{C89785A1-69CA-4338-B744-BF2876470146}" dt="2022-04-06T03:24:46.584" v="4641" actId="1076"/>
          <ac:spMkLst>
            <pc:docMk/>
            <pc:sldMk cId="1457974152" sldId="1865"/>
            <ac:spMk id="11" creationId="{93FB749D-2F86-441B-8F41-0A50E1BA396B}"/>
          </ac:spMkLst>
        </pc:spChg>
        <pc:spChg chg="del">
          <ac:chgData name="Voskuilen, Tyler" userId="085ad64c-f270-4565-bdde-71692702e5c6" providerId="ADAL" clId="{C89785A1-69CA-4338-B744-BF2876470146}" dt="2022-04-06T03:24:16.865" v="4586" actId="478"/>
          <ac:spMkLst>
            <pc:docMk/>
            <pc:sldMk cId="1457974152" sldId="1865"/>
            <ac:spMk id="13" creationId="{CE91112C-EFA7-453A-A89F-A6F41751FDBF}"/>
          </ac:spMkLst>
        </pc:spChg>
        <pc:spChg chg="add mod">
          <ac:chgData name="Voskuilen, Tyler" userId="085ad64c-f270-4565-bdde-71692702e5c6" providerId="ADAL" clId="{C89785A1-69CA-4338-B744-BF2876470146}" dt="2022-04-06T03:25:12.713" v="4750" actId="20577"/>
          <ac:spMkLst>
            <pc:docMk/>
            <pc:sldMk cId="1457974152" sldId="1865"/>
            <ac:spMk id="14" creationId="{6B27A3A1-0EDB-4602-B640-8C468ACF4C07}"/>
          </ac:spMkLst>
        </pc:spChg>
        <pc:cxnChg chg="mod">
          <ac:chgData name="Voskuilen, Tyler" userId="085ad64c-f270-4565-bdde-71692702e5c6" providerId="ADAL" clId="{C89785A1-69CA-4338-B744-BF2876470146}" dt="2022-04-06T03:24:26.862" v="4590" actId="1076"/>
          <ac:cxnSpMkLst>
            <pc:docMk/>
            <pc:sldMk cId="1457974152" sldId="1865"/>
            <ac:cxnSpMk id="9" creationId="{805429F6-9A13-4D66-8F5A-2BC7317FC3DA}"/>
          </ac:cxnSpMkLst>
        </pc:cxnChg>
        <pc:cxnChg chg="mod">
          <ac:chgData name="Voskuilen, Tyler" userId="085ad64c-f270-4565-bdde-71692702e5c6" providerId="ADAL" clId="{C89785A1-69CA-4338-B744-BF2876470146}" dt="2022-04-06T03:24:50.026" v="4643" actId="14100"/>
          <ac:cxnSpMkLst>
            <pc:docMk/>
            <pc:sldMk cId="1457974152" sldId="1865"/>
            <ac:cxnSpMk id="12" creationId="{C0E1CB9F-97DD-4C87-90EA-0B806586ED0B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08T15:25:15.758" v="6608" actId="20577"/>
        <pc:sldMkLst>
          <pc:docMk/>
          <pc:sldMk cId="2614582232" sldId="1866"/>
        </pc:sldMkLst>
        <pc:spChg chg="mod">
          <ac:chgData name="Voskuilen, Tyler" userId="085ad64c-f270-4565-bdde-71692702e5c6" providerId="ADAL" clId="{C89785A1-69CA-4338-B744-BF2876470146}" dt="2022-04-08T15:25:15.758" v="6608" actId="20577"/>
          <ac:spMkLst>
            <pc:docMk/>
            <pc:sldMk cId="2614582232" sldId="1866"/>
            <ac:spMk id="2" creationId="{B341E4B7-2392-4F7E-BC22-ADC9B3FA90B8}"/>
          </ac:spMkLst>
        </pc:spChg>
        <pc:spChg chg="add del mod">
          <ac:chgData name="Voskuilen, Tyler" userId="085ad64c-f270-4565-bdde-71692702e5c6" providerId="ADAL" clId="{C89785A1-69CA-4338-B744-BF2876470146}" dt="2022-04-06T03:35:31.257" v="4834" actId="478"/>
          <ac:spMkLst>
            <pc:docMk/>
            <pc:sldMk cId="2614582232" sldId="1866"/>
            <ac:spMk id="3" creationId="{E3AD7A75-8415-4BB5-9887-D4EDEE4A267C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5" creationId="{A905F37E-D7AD-473F-8CE1-0B97448B4D73}"/>
          </ac:spMkLst>
        </pc:spChg>
        <pc:spChg chg="add del mod">
          <ac:chgData name="Voskuilen, Tyler" userId="085ad64c-f270-4565-bdde-71692702e5c6" providerId="ADAL" clId="{C89785A1-69CA-4338-B744-BF2876470146}" dt="2022-04-06T03:35:33.063" v="4835" actId="478"/>
          <ac:spMkLst>
            <pc:docMk/>
            <pc:sldMk cId="2614582232" sldId="1866"/>
            <ac:spMk id="7" creationId="{BD493272-4AB2-4133-9D19-65AC15831D93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8" creationId="{72D1E485-CDB8-425A-BBAD-694849D9D58E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10" creationId="{7B4A07E0-4149-45C1-AFB8-DC79509C66E1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11" creationId="{C556B93B-223D-4483-BA66-83B8DEBC0CB5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13" creationId="{002256A9-9198-435B-B98F-0A68B8D440B8}"/>
          </ac:spMkLst>
        </pc:spChg>
        <pc:spChg chg="add mod">
          <ac:chgData name="Voskuilen, Tyler" userId="085ad64c-f270-4565-bdde-71692702e5c6" providerId="ADAL" clId="{C89785A1-69CA-4338-B744-BF2876470146}" dt="2022-04-08T15:24:48.574" v="6599" actId="14100"/>
          <ac:spMkLst>
            <pc:docMk/>
            <pc:sldMk cId="2614582232" sldId="1866"/>
            <ac:spMk id="14" creationId="{FCA477F1-D33B-41F1-AF05-1ECE037D0369}"/>
          </ac:spMkLst>
        </pc:spChg>
        <pc:cxnChg chg="add mod">
          <ac:chgData name="Voskuilen, Tyler" userId="085ad64c-f270-4565-bdde-71692702e5c6" providerId="ADAL" clId="{C89785A1-69CA-4338-B744-BF2876470146}" dt="2022-04-08T15:24:45.333" v="6598" actId="1076"/>
          <ac:cxnSpMkLst>
            <pc:docMk/>
            <pc:sldMk cId="2614582232" sldId="1866"/>
            <ac:cxnSpMk id="9" creationId="{D8080E03-2B86-4974-A4CD-5A3BC9D97A80}"/>
          </ac:cxnSpMkLst>
        </pc:cxnChg>
        <pc:cxnChg chg="add mod">
          <ac:chgData name="Voskuilen, Tyler" userId="085ad64c-f270-4565-bdde-71692702e5c6" providerId="ADAL" clId="{C89785A1-69CA-4338-B744-BF2876470146}" dt="2022-04-08T15:24:45.333" v="6598" actId="1076"/>
          <ac:cxnSpMkLst>
            <pc:docMk/>
            <pc:sldMk cId="2614582232" sldId="1866"/>
            <ac:cxnSpMk id="12" creationId="{85031CBF-F466-4299-9D3B-13D9E8A371C4}"/>
          </ac:cxnSpMkLst>
        </pc:cxnChg>
      </pc:sldChg>
      <pc:sldChg chg="modSp new del mod">
        <pc:chgData name="Voskuilen, Tyler" userId="085ad64c-f270-4565-bdde-71692702e5c6" providerId="ADAL" clId="{C89785A1-69CA-4338-B744-BF2876470146}" dt="2022-04-06T03:51:01.505" v="5466" actId="47"/>
        <pc:sldMkLst>
          <pc:docMk/>
          <pc:sldMk cId="4101279985" sldId="1867"/>
        </pc:sldMkLst>
        <pc:spChg chg="mod">
          <ac:chgData name="Voskuilen, Tyler" userId="085ad64c-f270-4565-bdde-71692702e5c6" providerId="ADAL" clId="{C89785A1-69CA-4338-B744-BF2876470146}" dt="2022-04-06T03:25:48.233" v="4774" actId="20577"/>
          <ac:spMkLst>
            <pc:docMk/>
            <pc:sldMk cId="4101279985" sldId="1867"/>
            <ac:spMk id="2" creationId="{5743921B-6046-4412-A9D7-5F586DCB7D6C}"/>
          </ac:spMkLst>
        </pc:spChg>
      </pc:sldChg>
      <pc:sldChg chg="addSp delSp modSp add mod">
        <pc:chgData name="Voskuilen, Tyler" userId="085ad64c-f270-4565-bdde-71692702e5c6" providerId="ADAL" clId="{C89785A1-69CA-4338-B744-BF2876470146}" dt="2022-04-06T03:41:20.094" v="4976" actId="20577"/>
        <pc:sldMkLst>
          <pc:docMk/>
          <pc:sldMk cId="1150767242" sldId="1868"/>
        </pc:sldMkLst>
        <pc:spChg chg="mod">
          <ac:chgData name="Voskuilen, Tyler" userId="085ad64c-f270-4565-bdde-71692702e5c6" providerId="ADAL" clId="{C89785A1-69CA-4338-B744-BF2876470146}" dt="2022-04-06T03:38:26.703" v="4925" actId="6549"/>
          <ac:spMkLst>
            <pc:docMk/>
            <pc:sldMk cId="1150767242" sldId="1868"/>
            <ac:spMk id="2" creationId="{666320D1-97BE-49E8-A550-2AB23301F132}"/>
          </ac:spMkLst>
        </pc:spChg>
        <pc:spChg chg="mod">
          <ac:chgData name="Voskuilen, Tyler" userId="085ad64c-f270-4565-bdde-71692702e5c6" providerId="ADAL" clId="{C89785A1-69CA-4338-B744-BF2876470146}" dt="2022-04-06T03:39:07.090" v="4930" actId="20577"/>
          <ac:spMkLst>
            <pc:docMk/>
            <pc:sldMk cId="1150767242" sldId="1868"/>
            <ac:spMk id="3" creationId="{380607BA-E686-4119-80DC-103D19BD8CBD}"/>
          </ac:spMkLst>
        </pc:spChg>
        <pc:spChg chg="mod">
          <ac:chgData name="Voskuilen, Tyler" userId="085ad64c-f270-4565-bdde-71692702e5c6" providerId="ADAL" clId="{C89785A1-69CA-4338-B744-BF2876470146}" dt="2022-04-06T03:41:20.094" v="4976" actId="20577"/>
          <ac:spMkLst>
            <pc:docMk/>
            <pc:sldMk cId="1150767242" sldId="1868"/>
            <ac:spMk id="5" creationId="{79AF4BB6-678B-4C1D-9946-ABD4EE181C35}"/>
          </ac:spMkLst>
        </pc:spChg>
        <pc:spChg chg="mod topLvl">
          <ac:chgData name="Voskuilen, Tyler" userId="085ad64c-f270-4565-bdde-71692702e5c6" providerId="ADAL" clId="{C89785A1-69CA-4338-B744-BF2876470146}" dt="2022-04-06T03:40:16.558" v="4945" actId="164"/>
          <ac:spMkLst>
            <pc:docMk/>
            <pc:sldMk cId="1150767242" sldId="1868"/>
            <ac:spMk id="7" creationId="{4AA62687-255C-420C-8BA2-45E3BBA6CF8D}"/>
          </ac:spMkLst>
        </pc:spChg>
        <pc:spChg chg="mod topLvl">
          <ac:chgData name="Voskuilen, Tyler" userId="085ad64c-f270-4565-bdde-71692702e5c6" providerId="ADAL" clId="{C89785A1-69CA-4338-B744-BF2876470146}" dt="2022-04-06T03:40:16.558" v="4945" actId="164"/>
          <ac:spMkLst>
            <pc:docMk/>
            <pc:sldMk cId="1150767242" sldId="1868"/>
            <ac:spMk id="8" creationId="{747EF4BE-169B-4B67-ABF8-17553941E6B7}"/>
          </ac:spMkLst>
        </pc:spChg>
        <pc:spChg chg="mod">
          <ac:chgData name="Voskuilen, Tyler" userId="085ad64c-f270-4565-bdde-71692702e5c6" providerId="ADAL" clId="{C89785A1-69CA-4338-B744-BF2876470146}" dt="2022-04-06T03:40:30.446" v="4959" actId="20577"/>
          <ac:spMkLst>
            <pc:docMk/>
            <pc:sldMk cId="1150767242" sldId="1868"/>
            <ac:spMk id="16" creationId="{688D91BD-0F58-438F-82E3-7F2B47CFEFEF}"/>
          </ac:spMkLst>
        </pc:spChg>
        <pc:spChg chg="mod">
          <ac:chgData name="Voskuilen, Tyler" userId="085ad64c-f270-4565-bdde-71692702e5c6" providerId="ADAL" clId="{C89785A1-69CA-4338-B744-BF2876470146}" dt="2022-04-06T03:40:36.082" v="4961" actId="20577"/>
          <ac:spMkLst>
            <pc:docMk/>
            <pc:sldMk cId="1150767242" sldId="1868"/>
            <ac:spMk id="25" creationId="{6390DF6F-58DC-440E-A424-586B994E5B0F}"/>
          </ac:spMkLst>
        </pc:spChg>
        <pc:grpChg chg="add del">
          <ac:chgData name="Voskuilen, Tyler" userId="085ad64c-f270-4565-bdde-71692702e5c6" providerId="ADAL" clId="{C89785A1-69CA-4338-B744-BF2876470146}" dt="2022-04-06T03:39:34.627" v="4933" actId="165"/>
          <ac:grpSpMkLst>
            <pc:docMk/>
            <pc:sldMk cId="1150767242" sldId="1868"/>
            <ac:grpSpMk id="10" creationId="{331F3FEB-DAAF-4F22-B18B-4331EA741672}"/>
          </ac:grpSpMkLst>
        </pc:grpChg>
        <pc:grpChg chg="add mod">
          <ac:chgData name="Voskuilen, Tyler" userId="085ad64c-f270-4565-bdde-71692702e5c6" providerId="ADAL" clId="{C89785A1-69CA-4338-B744-BF2876470146}" dt="2022-04-06T03:40:16.558" v="4945" actId="164"/>
          <ac:grpSpMkLst>
            <pc:docMk/>
            <pc:sldMk cId="1150767242" sldId="1868"/>
            <ac:grpSpMk id="17" creationId="{B61320C8-0047-446D-8747-6756DDEA11FD}"/>
          </ac:grpSpMkLst>
        </pc:grpChg>
        <pc:picChg chg="del mod topLvl">
          <ac:chgData name="Voskuilen, Tyler" userId="085ad64c-f270-4565-bdde-71692702e5c6" providerId="ADAL" clId="{C89785A1-69CA-4338-B744-BF2876470146}" dt="2022-04-06T03:39:36.711" v="4934" actId="478"/>
          <ac:picMkLst>
            <pc:docMk/>
            <pc:sldMk cId="1150767242" sldId="1868"/>
            <ac:picMk id="6" creationId="{0D462B2E-8B81-44E5-8D44-89CE201E66D1}"/>
          </ac:picMkLst>
        </pc:picChg>
        <pc:picChg chg="add mod ord modCrop">
          <ac:chgData name="Voskuilen, Tyler" userId="085ad64c-f270-4565-bdde-71692702e5c6" providerId="ADAL" clId="{C89785A1-69CA-4338-B744-BF2876470146}" dt="2022-04-06T03:40:16.558" v="4945" actId="164"/>
          <ac:picMkLst>
            <pc:docMk/>
            <pc:sldMk cId="1150767242" sldId="1868"/>
            <ac:picMk id="15" creationId="{C0E61840-495E-4F79-B006-163D99A6CB93}"/>
          </ac:picMkLst>
        </pc:picChg>
        <pc:picChg chg="del">
          <ac:chgData name="Voskuilen, Tyler" userId="085ad64c-f270-4565-bdde-71692702e5c6" providerId="ADAL" clId="{C89785A1-69CA-4338-B744-BF2876470146}" dt="2022-04-06T03:40:37.670" v="4962" actId="478"/>
          <ac:picMkLst>
            <pc:docMk/>
            <pc:sldMk cId="1150767242" sldId="1868"/>
            <ac:picMk id="28" creationId="{4829A302-8A01-4244-B73B-FB8CEC2A266E}"/>
          </ac:picMkLst>
        </pc:picChg>
        <pc:picChg chg="add mod ord modCrop">
          <ac:chgData name="Voskuilen, Tyler" userId="085ad64c-f270-4565-bdde-71692702e5c6" providerId="ADAL" clId="{C89785A1-69CA-4338-B744-BF2876470146}" dt="2022-04-06T03:41:11.616" v="4971" actId="1076"/>
          <ac:picMkLst>
            <pc:docMk/>
            <pc:sldMk cId="1150767242" sldId="1868"/>
            <ac:picMk id="29" creationId="{F3026474-F4D6-4732-837A-90F9A5087164}"/>
          </ac:picMkLst>
        </pc:picChg>
      </pc:sldChg>
      <pc:sldChg chg="addSp delSp modSp new mod">
        <pc:chgData name="Voskuilen, Tyler" userId="085ad64c-f270-4565-bdde-71692702e5c6" providerId="ADAL" clId="{C89785A1-69CA-4338-B744-BF2876470146}" dt="2022-04-06T04:06:19.978" v="5974" actId="13822"/>
        <pc:sldMkLst>
          <pc:docMk/>
          <pc:sldMk cId="2620575915" sldId="1869"/>
        </pc:sldMkLst>
        <pc:spChg chg="mod">
          <ac:chgData name="Voskuilen, Tyler" userId="085ad64c-f270-4565-bdde-71692702e5c6" providerId="ADAL" clId="{C89785A1-69CA-4338-B744-BF2876470146}" dt="2022-04-06T03:41:27.063" v="4990" actId="20577"/>
          <ac:spMkLst>
            <pc:docMk/>
            <pc:sldMk cId="2620575915" sldId="1869"/>
            <ac:spMk id="2" creationId="{3FCEEA53-B13F-41AB-9564-6F02EAD2026B}"/>
          </ac:spMkLst>
        </pc:spChg>
        <pc:spChg chg="del">
          <ac:chgData name="Voskuilen, Tyler" userId="085ad64c-f270-4565-bdde-71692702e5c6" providerId="ADAL" clId="{C89785A1-69CA-4338-B744-BF2876470146}" dt="2022-04-06T03:43:19.431" v="5004" actId="478"/>
          <ac:spMkLst>
            <pc:docMk/>
            <pc:sldMk cId="2620575915" sldId="1869"/>
            <ac:spMk id="3" creationId="{76BA9422-D58A-4D8B-82EE-9A614925947B}"/>
          </ac:spMkLst>
        </pc:spChg>
        <pc:spChg chg="add mod">
          <ac:chgData name="Voskuilen, Tyler" userId="085ad64c-f270-4565-bdde-71692702e5c6" providerId="ADAL" clId="{C89785A1-69CA-4338-B744-BF2876470146}" dt="2022-04-06T03:43:35.493" v="5011" actId="1037"/>
          <ac:spMkLst>
            <pc:docMk/>
            <pc:sldMk cId="2620575915" sldId="1869"/>
            <ac:spMk id="11" creationId="{47A79099-79E3-4471-AE49-17FCE811A13E}"/>
          </ac:spMkLst>
        </pc:spChg>
        <pc:spChg chg="add mod">
          <ac:chgData name="Voskuilen, Tyler" userId="085ad64c-f270-4565-bdde-71692702e5c6" providerId="ADAL" clId="{C89785A1-69CA-4338-B744-BF2876470146}" dt="2022-04-06T04:06:08.003" v="5970" actId="164"/>
          <ac:spMkLst>
            <pc:docMk/>
            <pc:sldMk cId="2620575915" sldId="1869"/>
            <ac:spMk id="12" creationId="{9C77B6AE-4854-413D-9E10-5A3AE359C5F7}"/>
          </ac:spMkLst>
        </pc:spChg>
        <pc:spChg chg="add mod">
          <ac:chgData name="Voskuilen, Tyler" userId="085ad64c-f270-4565-bdde-71692702e5c6" providerId="ADAL" clId="{C89785A1-69CA-4338-B744-BF2876470146}" dt="2022-04-06T03:44:00.293" v="5021" actId="14100"/>
          <ac:spMkLst>
            <pc:docMk/>
            <pc:sldMk cId="2620575915" sldId="1869"/>
            <ac:spMk id="13" creationId="{D7B7BF18-B838-486A-B92A-4EB84D8E33F7}"/>
          </ac:spMkLst>
        </pc:spChg>
        <pc:spChg chg="add mod">
          <ac:chgData name="Voskuilen, Tyler" userId="085ad64c-f270-4565-bdde-71692702e5c6" providerId="ADAL" clId="{C89785A1-69CA-4338-B744-BF2876470146}" dt="2022-04-06T04:06:03.409" v="5969" actId="1076"/>
          <ac:spMkLst>
            <pc:docMk/>
            <pc:sldMk cId="2620575915" sldId="1869"/>
            <ac:spMk id="14" creationId="{F9D2092B-F99B-4CA9-AADC-0AC41F73BEC0}"/>
          </ac:spMkLst>
        </pc:spChg>
        <pc:spChg chg="add mod">
          <ac:chgData name="Voskuilen, Tyler" userId="085ad64c-f270-4565-bdde-71692702e5c6" providerId="ADAL" clId="{C89785A1-69CA-4338-B744-BF2876470146}" dt="2022-04-06T03:44:16.718" v="5025" actId="20577"/>
          <ac:spMkLst>
            <pc:docMk/>
            <pc:sldMk cId="2620575915" sldId="1869"/>
            <ac:spMk id="15" creationId="{6359379B-C7EA-46DE-9FFC-FF75AD07AD20}"/>
          </ac:spMkLst>
        </pc:spChg>
        <pc:spChg chg="add mod">
          <ac:chgData name="Voskuilen, Tyler" userId="085ad64c-f270-4565-bdde-71692702e5c6" providerId="ADAL" clId="{C89785A1-69CA-4338-B744-BF2876470146}" dt="2022-04-06T04:06:16.422" v="5973" actId="1076"/>
          <ac:spMkLst>
            <pc:docMk/>
            <pc:sldMk cId="2620575915" sldId="1869"/>
            <ac:spMk id="18" creationId="{728381EA-2515-433B-BB98-144A531182D0}"/>
          </ac:spMkLst>
        </pc:spChg>
        <pc:spChg chg="add mod">
          <ac:chgData name="Voskuilen, Tyler" userId="085ad64c-f270-4565-bdde-71692702e5c6" providerId="ADAL" clId="{C89785A1-69CA-4338-B744-BF2876470146}" dt="2022-04-06T04:06:08.003" v="5970" actId="164"/>
          <ac:spMkLst>
            <pc:docMk/>
            <pc:sldMk cId="2620575915" sldId="1869"/>
            <ac:spMk id="21" creationId="{CD608E2C-E67C-4510-9B9A-CE450EADD793}"/>
          </ac:spMkLst>
        </pc:spChg>
        <pc:spChg chg="add mod">
          <ac:chgData name="Voskuilen, Tyler" userId="085ad64c-f270-4565-bdde-71692702e5c6" providerId="ADAL" clId="{C89785A1-69CA-4338-B744-BF2876470146}" dt="2022-04-06T04:05:40.792" v="5935" actId="20577"/>
          <ac:spMkLst>
            <pc:docMk/>
            <pc:sldMk cId="2620575915" sldId="1869"/>
            <ac:spMk id="22" creationId="{0D89C7A5-C8F9-46E2-B9B7-69A8BB5B2A5F}"/>
          </ac:spMkLst>
        </pc:spChg>
        <pc:grpChg chg="add mod">
          <ac:chgData name="Voskuilen, Tyler" userId="085ad64c-f270-4565-bdde-71692702e5c6" providerId="ADAL" clId="{C89785A1-69CA-4338-B744-BF2876470146}" dt="2022-04-06T04:06:09" v="5971" actId="1076"/>
          <ac:grpSpMkLst>
            <pc:docMk/>
            <pc:sldMk cId="2620575915" sldId="1869"/>
            <ac:grpSpMk id="23" creationId="{6D5B30F3-7B7F-4BC6-82AF-24B8F68B2205}"/>
          </ac:grpSpMkLst>
        </pc:grpChg>
        <pc:picChg chg="add del mod modCrop">
          <ac:chgData name="Voskuilen, Tyler" userId="085ad64c-f270-4565-bdde-71692702e5c6" providerId="ADAL" clId="{C89785A1-69CA-4338-B744-BF2876470146}" dt="2022-04-06T03:41:54.918" v="4993" actId="478"/>
          <ac:picMkLst>
            <pc:docMk/>
            <pc:sldMk cId="2620575915" sldId="1869"/>
            <ac:picMk id="6" creationId="{DCD9C8EB-5654-4FF8-9830-39D4D5CEBD2F}"/>
          </ac:picMkLst>
        </pc:picChg>
        <pc:picChg chg="add mod modCrop">
          <ac:chgData name="Voskuilen, Tyler" userId="085ad64c-f270-4565-bdde-71692702e5c6" providerId="ADAL" clId="{C89785A1-69CA-4338-B744-BF2876470146}" dt="2022-04-06T04:06:08.003" v="5970" actId="164"/>
          <ac:picMkLst>
            <pc:docMk/>
            <pc:sldMk cId="2620575915" sldId="1869"/>
            <ac:picMk id="8" creationId="{5CB96B37-DB3F-4A37-9B30-16E95AA23993}"/>
          </ac:picMkLst>
        </pc:picChg>
        <pc:picChg chg="add mod modCrop">
          <ac:chgData name="Voskuilen, Tyler" userId="085ad64c-f270-4565-bdde-71692702e5c6" providerId="ADAL" clId="{C89785A1-69CA-4338-B744-BF2876470146}" dt="2022-04-06T03:43:39.417" v="5014" actId="1076"/>
          <ac:picMkLst>
            <pc:docMk/>
            <pc:sldMk cId="2620575915" sldId="1869"/>
            <ac:picMk id="10" creationId="{337E217E-8967-4158-AC87-46EBC414EAE6}"/>
          </ac:picMkLst>
        </pc:picChg>
        <pc:picChg chg="add mod ord modCrop">
          <ac:chgData name="Voskuilen, Tyler" userId="085ad64c-f270-4565-bdde-71692702e5c6" providerId="ADAL" clId="{C89785A1-69CA-4338-B744-BF2876470146}" dt="2022-04-06T04:06:13.041" v="5972" actId="1076"/>
          <ac:picMkLst>
            <pc:docMk/>
            <pc:sldMk cId="2620575915" sldId="1869"/>
            <ac:picMk id="17" creationId="{AD810A5F-AEFE-479F-B832-243A2291C060}"/>
          </ac:picMkLst>
        </pc:picChg>
        <pc:cxnChg chg="add mod">
          <ac:chgData name="Voskuilen, Tyler" userId="085ad64c-f270-4565-bdde-71692702e5c6" providerId="ADAL" clId="{C89785A1-69CA-4338-B744-BF2876470146}" dt="2022-04-06T04:06:19.978" v="5974" actId="13822"/>
          <ac:cxnSpMkLst>
            <pc:docMk/>
            <pc:sldMk cId="2620575915" sldId="1869"/>
            <ac:cxnSpMk id="20" creationId="{517107F9-0188-477A-B960-2295E76CC166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06T03:50:48.489" v="5465" actId="1076"/>
        <pc:sldMkLst>
          <pc:docMk/>
          <pc:sldMk cId="2523373573" sldId="1870"/>
        </pc:sldMkLst>
        <pc:spChg chg="mod">
          <ac:chgData name="Voskuilen, Tyler" userId="085ad64c-f270-4565-bdde-71692702e5c6" providerId="ADAL" clId="{C89785A1-69CA-4338-B744-BF2876470146}" dt="2022-04-06T03:46:48.949" v="5199" actId="20577"/>
          <ac:spMkLst>
            <pc:docMk/>
            <pc:sldMk cId="2523373573" sldId="1870"/>
            <ac:spMk id="2" creationId="{7A7CB591-C22B-4E70-B22A-869F4D4110DC}"/>
          </ac:spMkLst>
        </pc:spChg>
        <pc:spChg chg="del">
          <ac:chgData name="Voskuilen, Tyler" userId="085ad64c-f270-4565-bdde-71692702e5c6" providerId="ADAL" clId="{C89785A1-69CA-4338-B744-BF2876470146}" dt="2022-04-06T03:47:56.869" v="5214" actId="478"/>
          <ac:spMkLst>
            <pc:docMk/>
            <pc:sldMk cId="2523373573" sldId="1870"/>
            <ac:spMk id="3" creationId="{E0CA3D6B-C66D-431A-9830-21CF085179C5}"/>
          </ac:spMkLst>
        </pc:spChg>
        <pc:spChg chg="add mod">
          <ac:chgData name="Voskuilen, Tyler" userId="085ad64c-f270-4565-bdde-71692702e5c6" providerId="ADAL" clId="{C89785A1-69CA-4338-B744-BF2876470146}" dt="2022-04-06T03:49:21.980" v="5390" actId="1076"/>
          <ac:spMkLst>
            <pc:docMk/>
            <pc:sldMk cId="2523373573" sldId="1870"/>
            <ac:spMk id="9" creationId="{8143FCAC-49BB-439B-9329-B83FF04D4D56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0" creationId="{768F92E7-E170-4026-A33D-BD8494C6A045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1" creationId="{8A24B56C-37C7-4C1D-A8C9-BB172E2552D2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2" creationId="{F6D228F0-4485-4E2B-B55B-FB3EDB69BF7F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3" creationId="{7FB586D9-0455-4505-A1B1-073DBA1A74E6}"/>
          </ac:spMkLst>
        </pc:spChg>
        <pc:spChg chg="add mod">
          <ac:chgData name="Voskuilen, Tyler" userId="085ad64c-f270-4565-bdde-71692702e5c6" providerId="ADAL" clId="{C89785A1-69CA-4338-B744-BF2876470146}" dt="2022-04-06T03:50:48.489" v="5465" actId="1076"/>
          <ac:spMkLst>
            <pc:docMk/>
            <pc:sldMk cId="2523373573" sldId="1870"/>
            <ac:spMk id="15" creationId="{8294153D-EA32-4E74-ABC9-DDEAEB5D027E}"/>
          </ac:spMkLst>
        </pc:spChg>
        <pc:grpChg chg="add mod">
          <ac:chgData name="Voskuilen, Tyler" userId="085ad64c-f270-4565-bdde-71692702e5c6" providerId="ADAL" clId="{C89785A1-69CA-4338-B744-BF2876470146}" dt="2022-04-06T03:49:23.428" v="5391" actId="1076"/>
          <ac:grpSpMkLst>
            <pc:docMk/>
            <pc:sldMk cId="2523373573" sldId="1870"/>
            <ac:grpSpMk id="14" creationId="{E23DE4BA-6826-49B6-BE52-4225725B0A47}"/>
          </ac:grpSpMkLst>
        </pc:grpChg>
        <pc:picChg chg="add mod modCrop">
          <ac:chgData name="Voskuilen, Tyler" userId="085ad64c-f270-4565-bdde-71692702e5c6" providerId="ADAL" clId="{C89785A1-69CA-4338-B744-BF2876470146}" dt="2022-04-06T03:49:19.079" v="5389" actId="164"/>
          <ac:picMkLst>
            <pc:docMk/>
            <pc:sldMk cId="2523373573" sldId="1870"/>
            <ac:picMk id="6" creationId="{D2E064F2-64B9-45EA-8085-C31747935428}"/>
          </ac:picMkLst>
        </pc:picChg>
        <pc:picChg chg="add mod modCrop">
          <ac:chgData name="Voskuilen, Tyler" userId="085ad64c-f270-4565-bdde-71692702e5c6" providerId="ADAL" clId="{C89785A1-69CA-4338-B744-BF2876470146}" dt="2022-04-06T03:49:26.900" v="5394" actId="1076"/>
          <ac:picMkLst>
            <pc:docMk/>
            <pc:sldMk cId="2523373573" sldId="1870"/>
            <ac:picMk id="8" creationId="{71049082-ED69-48B6-8807-80556CE18F03}"/>
          </ac:picMkLst>
        </pc:picChg>
      </pc:sldChg>
      <pc:sldChg chg="addSp delSp modSp new mod">
        <pc:chgData name="Voskuilen, Tyler" userId="085ad64c-f270-4565-bdde-71692702e5c6" providerId="ADAL" clId="{C89785A1-69CA-4338-B744-BF2876470146}" dt="2022-04-06T04:04:46.347" v="5927" actId="14100"/>
        <pc:sldMkLst>
          <pc:docMk/>
          <pc:sldMk cId="1687629759" sldId="1871"/>
        </pc:sldMkLst>
        <pc:spChg chg="mod">
          <ac:chgData name="Voskuilen, Tyler" userId="085ad64c-f270-4565-bdde-71692702e5c6" providerId="ADAL" clId="{C89785A1-69CA-4338-B744-BF2876470146}" dt="2022-04-06T03:54:04.708" v="5514" actId="20577"/>
          <ac:spMkLst>
            <pc:docMk/>
            <pc:sldMk cId="1687629759" sldId="1871"/>
            <ac:spMk id="2" creationId="{7380C66B-A348-468A-A76D-92871AD31F41}"/>
          </ac:spMkLst>
        </pc:spChg>
        <pc:spChg chg="del">
          <ac:chgData name="Voskuilen, Tyler" userId="085ad64c-f270-4565-bdde-71692702e5c6" providerId="ADAL" clId="{C89785A1-69CA-4338-B744-BF2876470146}" dt="2022-04-06T03:54:42.772" v="5521" actId="478"/>
          <ac:spMkLst>
            <pc:docMk/>
            <pc:sldMk cId="1687629759" sldId="1871"/>
            <ac:spMk id="3" creationId="{EC2010D8-9324-4B15-8C40-2DA41B21DB5E}"/>
          </ac:spMkLst>
        </pc:spChg>
        <pc:spChg chg="add mod">
          <ac:chgData name="Voskuilen, Tyler" userId="085ad64c-f270-4565-bdde-71692702e5c6" providerId="ADAL" clId="{C89785A1-69CA-4338-B744-BF2876470146}" dt="2022-04-06T03:54:53.988" v="5523" actId="1076"/>
          <ac:spMkLst>
            <pc:docMk/>
            <pc:sldMk cId="1687629759" sldId="1871"/>
            <ac:spMk id="7" creationId="{33B85F98-B1DC-4117-944F-DF4F5B4B072F}"/>
          </ac:spMkLst>
        </pc:spChg>
        <pc:spChg chg="add mod">
          <ac:chgData name="Voskuilen, Tyler" userId="085ad64c-f270-4565-bdde-71692702e5c6" providerId="ADAL" clId="{C89785A1-69CA-4338-B744-BF2876470146}" dt="2022-04-06T03:54:58.595" v="5524" actId="1076"/>
          <ac:spMkLst>
            <pc:docMk/>
            <pc:sldMk cId="1687629759" sldId="1871"/>
            <ac:spMk id="8" creationId="{7A3E19D3-CD2B-4FBB-9DC2-7E82200CCFA2}"/>
          </ac:spMkLst>
        </pc:spChg>
        <pc:spChg chg="add del mod">
          <ac:chgData name="Voskuilen, Tyler" userId="085ad64c-f270-4565-bdde-71692702e5c6" providerId="ADAL" clId="{C89785A1-69CA-4338-B744-BF2876470146}" dt="2022-04-06T03:55:02.451" v="5526"/>
          <ac:spMkLst>
            <pc:docMk/>
            <pc:sldMk cId="1687629759" sldId="1871"/>
            <ac:spMk id="10" creationId="{ED73EFE3-462C-49CF-A8CB-383C0DCB7629}"/>
          </ac:spMkLst>
        </pc:spChg>
        <pc:spChg chg="add del mod">
          <ac:chgData name="Voskuilen, Tyler" userId="085ad64c-f270-4565-bdde-71692702e5c6" providerId="ADAL" clId="{C89785A1-69CA-4338-B744-BF2876470146}" dt="2022-04-06T03:55:02.451" v="5526"/>
          <ac:spMkLst>
            <pc:docMk/>
            <pc:sldMk cId="1687629759" sldId="1871"/>
            <ac:spMk id="11" creationId="{29CB684C-62F5-4DFE-9445-79DE4726460B}"/>
          </ac:spMkLst>
        </pc:spChg>
        <pc:spChg chg="add mod">
          <ac:chgData name="Voskuilen, Tyler" userId="085ad64c-f270-4565-bdde-71692702e5c6" providerId="ADAL" clId="{C89785A1-69CA-4338-B744-BF2876470146}" dt="2022-04-06T03:55:16.370" v="5532" actId="14100"/>
          <ac:spMkLst>
            <pc:docMk/>
            <pc:sldMk cId="1687629759" sldId="1871"/>
            <ac:spMk id="12" creationId="{70FC8E3F-8C9F-4620-86FD-766477E4D671}"/>
          </ac:spMkLst>
        </pc:spChg>
        <pc:spChg chg="add mod">
          <ac:chgData name="Voskuilen, Tyler" userId="085ad64c-f270-4565-bdde-71692702e5c6" providerId="ADAL" clId="{C89785A1-69CA-4338-B744-BF2876470146}" dt="2022-04-06T03:55:18.265" v="5534" actId="20577"/>
          <ac:spMkLst>
            <pc:docMk/>
            <pc:sldMk cId="1687629759" sldId="1871"/>
            <ac:spMk id="13" creationId="{8856B5C1-1CB3-4092-8138-B3D793F30262}"/>
          </ac:spMkLst>
        </pc:spChg>
        <pc:spChg chg="add mod">
          <ac:chgData name="Voskuilen, Tyler" userId="085ad64c-f270-4565-bdde-71692702e5c6" providerId="ADAL" clId="{C89785A1-69CA-4338-B744-BF2876470146}" dt="2022-04-06T03:55:27.794" v="5537" actId="14100"/>
          <ac:spMkLst>
            <pc:docMk/>
            <pc:sldMk cId="1687629759" sldId="1871"/>
            <ac:spMk id="14" creationId="{6EB97E32-9CA0-4FAA-B06C-C3CC6CEF9A03}"/>
          </ac:spMkLst>
        </pc:spChg>
        <pc:spChg chg="add mod">
          <ac:chgData name="Voskuilen, Tyler" userId="085ad64c-f270-4565-bdde-71692702e5c6" providerId="ADAL" clId="{C89785A1-69CA-4338-B744-BF2876470146}" dt="2022-04-06T03:55:32.531" v="5540" actId="14100"/>
          <ac:spMkLst>
            <pc:docMk/>
            <pc:sldMk cId="1687629759" sldId="1871"/>
            <ac:spMk id="15" creationId="{888D4766-F5AF-46DB-866D-1020796D7E9C}"/>
          </ac:spMkLst>
        </pc:spChg>
        <pc:spChg chg="add mod">
          <ac:chgData name="Voskuilen, Tyler" userId="085ad64c-f270-4565-bdde-71692702e5c6" providerId="ADAL" clId="{C89785A1-69CA-4338-B744-BF2876470146}" dt="2022-04-06T03:59:13.673" v="5815" actId="1076"/>
          <ac:spMkLst>
            <pc:docMk/>
            <pc:sldMk cId="1687629759" sldId="1871"/>
            <ac:spMk id="16" creationId="{A26D50B9-06DD-44A1-A2D4-DF61DEE926AF}"/>
          </ac:spMkLst>
        </pc:spChg>
        <pc:spChg chg="add mod">
          <ac:chgData name="Voskuilen, Tyler" userId="085ad64c-f270-4565-bdde-71692702e5c6" providerId="ADAL" clId="{C89785A1-69CA-4338-B744-BF2876470146}" dt="2022-04-06T03:56:26.570" v="5656" actId="14100"/>
          <ac:spMkLst>
            <pc:docMk/>
            <pc:sldMk cId="1687629759" sldId="1871"/>
            <ac:spMk id="17" creationId="{92D13771-DB11-4BC7-8086-287E81920F3E}"/>
          </ac:spMkLst>
        </pc:spChg>
        <pc:spChg chg="add mod">
          <ac:chgData name="Voskuilen, Tyler" userId="085ad64c-f270-4565-bdde-71692702e5c6" providerId="ADAL" clId="{C89785A1-69CA-4338-B744-BF2876470146}" dt="2022-04-06T03:56:35.378" v="5661" actId="1076"/>
          <ac:spMkLst>
            <pc:docMk/>
            <pc:sldMk cId="1687629759" sldId="1871"/>
            <ac:spMk id="18" creationId="{C4D0D298-5989-4F8C-9883-CF22AF40FA37}"/>
          </ac:spMkLst>
        </pc:spChg>
        <pc:spChg chg="add mod">
          <ac:chgData name="Voskuilen, Tyler" userId="085ad64c-f270-4565-bdde-71692702e5c6" providerId="ADAL" clId="{C89785A1-69CA-4338-B744-BF2876470146}" dt="2022-04-06T04:02:04.866" v="5878" actId="1076"/>
          <ac:spMkLst>
            <pc:docMk/>
            <pc:sldMk cId="1687629759" sldId="1871"/>
            <ac:spMk id="28" creationId="{6F0EA758-B6A3-4FC5-985A-79EBC19C9697}"/>
          </ac:spMkLst>
        </pc:spChg>
        <pc:spChg chg="add mod">
          <ac:chgData name="Voskuilen, Tyler" userId="085ad64c-f270-4565-bdde-71692702e5c6" providerId="ADAL" clId="{C89785A1-69CA-4338-B744-BF2876470146}" dt="2022-04-06T04:04:46.347" v="5927" actId="14100"/>
          <ac:spMkLst>
            <pc:docMk/>
            <pc:sldMk cId="1687629759" sldId="1871"/>
            <ac:spMk id="29" creationId="{CBD624E8-404D-48F1-B5D2-EF4FDDCC683E}"/>
          </ac:spMkLst>
        </pc:spChg>
        <pc:picChg chg="add mod modCrop">
          <ac:chgData name="Voskuilen, Tyler" userId="085ad64c-f270-4565-bdde-71692702e5c6" providerId="ADAL" clId="{C89785A1-69CA-4338-B744-BF2876470146}" dt="2022-04-06T03:56:29.559" v="5658" actId="1076"/>
          <ac:picMkLst>
            <pc:docMk/>
            <pc:sldMk cId="1687629759" sldId="1871"/>
            <ac:picMk id="6" creationId="{99F3EABE-E44B-4A1E-BB57-288350604B0D}"/>
          </ac:picMkLst>
        </pc:picChg>
        <pc:picChg chg="add del mod">
          <ac:chgData name="Voskuilen, Tyler" userId="085ad64c-f270-4565-bdde-71692702e5c6" providerId="ADAL" clId="{C89785A1-69CA-4338-B744-BF2876470146}" dt="2022-04-06T03:55:02.451" v="5526"/>
          <ac:picMkLst>
            <pc:docMk/>
            <pc:sldMk cId="1687629759" sldId="1871"/>
            <ac:picMk id="9" creationId="{D1DD3EA1-0862-4CA2-92CC-D5015A937740}"/>
          </ac:picMkLst>
        </pc:picChg>
        <pc:picChg chg="add mod modCrop">
          <ac:chgData name="Voskuilen, Tyler" userId="085ad64c-f270-4565-bdde-71692702e5c6" providerId="ADAL" clId="{C89785A1-69CA-4338-B744-BF2876470146}" dt="2022-04-06T03:59:13.673" v="5815" actId="1076"/>
          <ac:picMkLst>
            <pc:docMk/>
            <pc:sldMk cId="1687629759" sldId="1871"/>
            <ac:picMk id="20" creationId="{7B06BD47-824B-4F2B-8AF1-EA4BD8D4D1A4}"/>
          </ac:picMkLst>
        </pc:picChg>
        <pc:picChg chg="add del">
          <ac:chgData name="Voskuilen, Tyler" userId="085ad64c-f270-4565-bdde-71692702e5c6" providerId="ADAL" clId="{C89785A1-69CA-4338-B744-BF2876470146}" dt="2022-04-06T03:59:05.295" v="5813" actId="478"/>
          <ac:picMkLst>
            <pc:docMk/>
            <pc:sldMk cId="1687629759" sldId="1871"/>
            <ac:picMk id="24" creationId="{7358F7B3-42B0-4446-AA77-110ED918BCC8}"/>
          </ac:picMkLst>
        </pc:picChg>
        <pc:picChg chg="add mod">
          <ac:chgData name="Voskuilen, Tyler" userId="085ad64c-f270-4565-bdde-71692702e5c6" providerId="ADAL" clId="{C89785A1-69CA-4338-B744-BF2876470146}" dt="2022-04-06T04:03:58.414" v="5901" actId="1076"/>
          <ac:picMkLst>
            <pc:docMk/>
            <pc:sldMk cId="1687629759" sldId="1871"/>
            <ac:picMk id="26" creationId="{879FC03D-6B36-4398-9443-7219115B2381}"/>
          </ac:picMkLst>
        </pc:picChg>
        <pc:cxnChg chg="add mod">
          <ac:chgData name="Voskuilen, Tyler" userId="085ad64c-f270-4565-bdde-71692702e5c6" providerId="ADAL" clId="{C89785A1-69CA-4338-B744-BF2876470146}" dt="2022-04-06T03:59:13.673" v="5815" actId="1076"/>
          <ac:cxnSpMkLst>
            <pc:docMk/>
            <pc:sldMk cId="1687629759" sldId="1871"/>
            <ac:cxnSpMk id="22" creationId="{696DF42B-DFCD-413B-AFDC-B8334CFCAD0F}"/>
          </ac:cxnSpMkLst>
        </pc:cxnChg>
        <pc:cxnChg chg="add del">
          <ac:chgData name="Voskuilen, Tyler" userId="085ad64c-f270-4565-bdde-71692702e5c6" providerId="ADAL" clId="{C89785A1-69CA-4338-B744-BF2876470146}" dt="2022-04-06T04:04:11.361" v="5904" actId="478"/>
          <ac:cxnSpMkLst>
            <pc:docMk/>
            <pc:sldMk cId="1687629759" sldId="1871"/>
            <ac:cxnSpMk id="31" creationId="{5850A8BC-36BF-48CF-8772-A4769D739E2C}"/>
          </ac:cxnSpMkLst>
        </pc:cxnChg>
        <pc:cxnChg chg="add mod">
          <ac:chgData name="Voskuilen, Tyler" userId="085ad64c-f270-4565-bdde-71692702e5c6" providerId="ADAL" clId="{C89785A1-69CA-4338-B744-BF2876470146}" dt="2022-04-06T04:04:46.347" v="5927" actId="14100"/>
          <ac:cxnSpMkLst>
            <pc:docMk/>
            <pc:sldMk cId="1687629759" sldId="1871"/>
            <ac:cxnSpMk id="32" creationId="{2407336B-695F-4C77-B68F-5A11ADC0541B}"/>
          </ac:cxnSpMkLst>
        </pc:cxnChg>
      </pc:sldChg>
      <pc:sldChg chg="addSp modSp new del mod">
        <pc:chgData name="Voskuilen, Tyler" userId="085ad64c-f270-4565-bdde-71692702e5c6" providerId="ADAL" clId="{C89785A1-69CA-4338-B744-BF2876470146}" dt="2022-04-08T15:22:42.514" v="6499" actId="47"/>
        <pc:sldMkLst>
          <pc:docMk/>
          <pc:sldMk cId="2283541757" sldId="1872"/>
        </pc:sldMkLst>
        <pc:spChg chg="mod">
          <ac:chgData name="Voskuilen, Tyler" userId="085ad64c-f270-4565-bdde-71692702e5c6" providerId="ADAL" clId="{C89785A1-69CA-4338-B744-BF2876470146}" dt="2022-04-06T13:53:51.173" v="6202" actId="20577"/>
          <ac:spMkLst>
            <pc:docMk/>
            <pc:sldMk cId="2283541757" sldId="1872"/>
            <ac:spMk id="2" creationId="{640007AC-9B38-41D5-B595-10C85471ADA9}"/>
          </ac:spMkLst>
        </pc:spChg>
        <pc:spChg chg="mod">
          <ac:chgData name="Voskuilen, Tyler" userId="085ad64c-f270-4565-bdde-71692702e5c6" providerId="ADAL" clId="{C89785A1-69CA-4338-B744-BF2876470146}" dt="2022-04-06T13:56:07.693" v="6354" actId="14100"/>
          <ac:spMkLst>
            <pc:docMk/>
            <pc:sldMk cId="2283541757" sldId="1872"/>
            <ac:spMk id="3" creationId="{13F4021C-62C1-409E-B4D2-AF23A72139B5}"/>
          </ac:spMkLst>
        </pc:spChg>
        <pc:spChg chg="add mod">
          <ac:chgData name="Voskuilen, Tyler" userId="085ad64c-f270-4565-bdde-71692702e5c6" providerId="ADAL" clId="{C89785A1-69CA-4338-B744-BF2876470146}" dt="2022-04-06T13:54:52.253" v="6290" actId="14100"/>
          <ac:spMkLst>
            <pc:docMk/>
            <pc:sldMk cId="2283541757" sldId="1872"/>
            <ac:spMk id="7" creationId="{209DCF88-6461-4B79-9D1C-C82A10C47E84}"/>
          </ac:spMkLst>
        </pc:spChg>
        <pc:spChg chg="add mod">
          <ac:chgData name="Voskuilen, Tyler" userId="085ad64c-f270-4565-bdde-71692702e5c6" providerId="ADAL" clId="{C89785A1-69CA-4338-B744-BF2876470146}" dt="2022-04-06T13:56:56.173" v="6445" actId="14100"/>
          <ac:spMkLst>
            <pc:docMk/>
            <pc:sldMk cId="2283541757" sldId="1872"/>
            <ac:spMk id="8" creationId="{666B5584-AA81-4E6E-8A9A-AD68A310EF35}"/>
          </ac:spMkLst>
        </pc:spChg>
        <pc:spChg chg="add mod">
          <ac:chgData name="Voskuilen, Tyler" userId="085ad64c-f270-4565-bdde-71692702e5c6" providerId="ADAL" clId="{C89785A1-69CA-4338-B744-BF2876470146}" dt="2022-04-06T13:56:00.349" v="6353" actId="1076"/>
          <ac:spMkLst>
            <pc:docMk/>
            <pc:sldMk cId="2283541757" sldId="1872"/>
            <ac:spMk id="11" creationId="{4B47C9C7-C026-4A91-AD4C-5218CAE394F9}"/>
          </ac:spMkLst>
        </pc:spChg>
        <pc:spChg chg="add mod">
          <ac:chgData name="Voskuilen, Tyler" userId="085ad64c-f270-4565-bdde-71692702e5c6" providerId="ADAL" clId="{C89785A1-69CA-4338-B744-BF2876470146}" dt="2022-04-06T13:56:22.672" v="6417" actId="313"/>
          <ac:spMkLst>
            <pc:docMk/>
            <pc:sldMk cId="2283541757" sldId="1872"/>
            <ac:spMk id="12" creationId="{50905B20-6F43-4C1A-8AA6-6EFB2E7A5D7B}"/>
          </ac:spMkLst>
        </pc:spChg>
        <pc:picChg chg="add mod modCrop">
          <ac:chgData name="Voskuilen, Tyler" userId="085ad64c-f270-4565-bdde-71692702e5c6" providerId="ADAL" clId="{C89785A1-69CA-4338-B744-BF2876470146}" dt="2022-04-06T13:54:42.628" v="6287" actId="1076"/>
          <ac:picMkLst>
            <pc:docMk/>
            <pc:sldMk cId="2283541757" sldId="1872"/>
            <ac:picMk id="6" creationId="{E3517402-F722-4A5B-BC19-C3BAE6F37105}"/>
          </ac:picMkLst>
        </pc:picChg>
        <pc:picChg chg="add mod modCrop">
          <ac:chgData name="Voskuilen, Tyler" userId="085ad64c-f270-4565-bdde-71692702e5c6" providerId="ADAL" clId="{C89785A1-69CA-4338-B744-BF2876470146}" dt="2022-04-06T13:55:50.309" v="6351" actId="1076"/>
          <ac:picMkLst>
            <pc:docMk/>
            <pc:sldMk cId="2283541757" sldId="1872"/>
            <ac:picMk id="10" creationId="{F44D3AD6-4879-40E4-9E7A-05063F5B92CE}"/>
          </ac:picMkLst>
        </pc:picChg>
      </pc:sldChg>
    </pc:docChg>
  </pc:docChgLst>
  <pc:docChgLst>
    <pc:chgData name="Voskuilen, Tyler" userId="S::tvoskui@sandia.gov::085ad64c-f270-4565-bdde-71692702e5c6" providerId="AD" clId="Web-{A5DB9E0E-444C-4BF2-83A1-DEC4E00A8315}"/>
    <pc:docChg chg="modSld">
      <pc:chgData name="Voskuilen, Tyler" userId="S::tvoskui@sandia.gov::085ad64c-f270-4565-bdde-71692702e5c6" providerId="AD" clId="Web-{A5DB9E0E-444C-4BF2-83A1-DEC4E00A8315}" dt="2021-11-02T02:27:33.313" v="6" actId="1076"/>
      <pc:docMkLst>
        <pc:docMk/>
      </pc:docMkLst>
      <pc:sldChg chg="modSp">
        <pc:chgData name="Voskuilen, Tyler" userId="S::tvoskui@sandia.gov::085ad64c-f270-4565-bdde-71692702e5c6" providerId="AD" clId="Web-{A5DB9E0E-444C-4BF2-83A1-DEC4E00A8315}" dt="2021-11-02T02:24:48.640" v="4" actId="20577"/>
        <pc:sldMkLst>
          <pc:docMk/>
          <pc:sldMk cId="3877942023" sldId="1839"/>
        </pc:sldMkLst>
        <pc:spChg chg="mod">
          <ac:chgData name="Voskuilen, Tyler" userId="S::tvoskui@sandia.gov::085ad64c-f270-4565-bdde-71692702e5c6" providerId="AD" clId="Web-{A5DB9E0E-444C-4BF2-83A1-DEC4E00A8315}" dt="2021-11-02T02:24:48.640" v="4" actId="20577"/>
          <ac:spMkLst>
            <pc:docMk/>
            <pc:sldMk cId="3877942023" sldId="1839"/>
            <ac:spMk id="7" creationId="{7461F5BE-94FC-154F-81B3-D405384FD526}"/>
          </ac:spMkLst>
        </pc:spChg>
      </pc:sldChg>
      <pc:sldChg chg="modSp">
        <pc:chgData name="Voskuilen, Tyler" userId="S::tvoskui@sandia.gov::085ad64c-f270-4565-bdde-71692702e5c6" providerId="AD" clId="Web-{A5DB9E0E-444C-4BF2-83A1-DEC4E00A8315}" dt="2021-11-02T02:27:33.313" v="6" actId="1076"/>
        <pc:sldMkLst>
          <pc:docMk/>
          <pc:sldMk cId="3872764824" sldId="1843"/>
        </pc:sldMkLst>
        <pc:picChg chg="mod">
          <ac:chgData name="Voskuilen, Tyler" userId="S::tvoskui@sandia.gov::085ad64c-f270-4565-bdde-71692702e5c6" providerId="AD" clId="Web-{A5DB9E0E-444C-4BF2-83A1-DEC4E00A8315}" dt="2021-11-02T02:27:33.313" v="6" actId="1076"/>
          <ac:picMkLst>
            <pc:docMk/>
            <pc:sldMk cId="3872764824" sldId="1843"/>
            <ac:picMk id="5" creationId="{2F7BCF97-B565-A848-9B74-A59296101B44}"/>
          </ac:picMkLst>
        </pc:picChg>
      </pc:sldChg>
    </pc:docChg>
  </pc:docChgLst>
  <pc:docChgLst>
    <pc:chgData name="Voskuilen, Tyler" userId="S::tvoskui@sandia.gov::085ad64c-f270-4565-bdde-71692702e5c6" providerId="AD" clId="Web-{E69711C0-750F-41CB-9DEC-66E3B132FB6C}"/>
    <pc:docChg chg="modSld">
      <pc:chgData name="Voskuilen, Tyler" userId="S::tvoskui@sandia.gov::085ad64c-f270-4565-bdde-71692702e5c6" providerId="AD" clId="Web-{E69711C0-750F-41CB-9DEC-66E3B132FB6C}" dt="2022-04-11T15:18:06.058" v="6" actId="20577"/>
      <pc:docMkLst>
        <pc:docMk/>
      </pc:docMkLst>
      <pc:sldChg chg="modSp">
        <pc:chgData name="Voskuilen, Tyler" userId="S::tvoskui@sandia.gov::085ad64c-f270-4565-bdde-71692702e5c6" providerId="AD" clId="Web-{E69711C0-750F-41CB-9DEC-66E3B132FB6C}" dt="2022-04-11T15:18:06.058" v="6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E69711C0-750F-41CB-9DEC-66E3B132FB6C}" dt="2022-04-11T15:18:06.058" v="6" actId="20577"/>
          <ac:spMkLst>
            <pc:docMk/>
            <pc:sldMk cId="1719345733" sldId="292"/>
            <ac:spMk id="2" creationId="{C297F8D6-50F0-2D4B-A671-468C43BED2F4}"/>
          </ac:spMkLst>
        </pc:spChg>
      </pc:sldChg>
    </pc:docChg>
  </pc:docChgLst>
  <pc:docChgLst>
    <pc:chgData name="Voskuilen, Tyler" userId="S::tvoskui@sandia.gov::085ad64c-f270-4565-bdde-71692702e5c6" providerId="AD" clId="Web-{233234AB-D655-4318-ACD3-071358D528D2}"/>
    <pc:docChg chg="modSld">
      <pc:chgData name="Voskuilen, Tyler" userId="S::tvoskui@sandia.gov::085ad64c-f270-4565-bdde-71692702e5c6" providerId="AD" clId="Web-{233234AB-D655-4318-ACD3-071358D528D2}" dt="2021-11-04T16:06:32.433" v="0" actId="20577"/>
      <pc:docMkLst>
        <pc:docMk/>
      </pc:docMkLst>
      <pc:sldChg chg="modSp">
        <pc:chgData name="Voskuilen, Tyler" userId="S::tvoskui@sandia.gov::085ad64c-f270-4565-bdde-71692702e5c6" providerId="AD" clId="Web-{233234AB-D655-4318-ACD3-071358D528D2}" dt="2021-11-04T16:06:32.433" v="0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233234AB-D655-4318-ACD3-071358D528D2}" dt="2021-11-04T16:06:32.433" v="0" actId="20577"/>
          <ac:spMkLst>
            <pc:docMk/>
            <pc:sldMk cId="1719345733" sldId="292"/>
            <ac:spMk id="2" creationId="{C297F8D6-50F0-2D4B-A671-468C43BED2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7/12/2023</a:t>
            </a:fld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3998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N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11049000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3196-366D-0044-9AE3-0193F5321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F8CADD3-E26F-CD4E-95D9-A5BE263D4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89675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ompsim-help.sandia.gov" TargetMode="External"/><Relationship Id="rId2" Type="http://schemas.openxmlformats.org/officeDocument/2006/relationships/hyperlink" Target="mailto:sierra-help@sandia.gov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629327-95E7-3A40-A0FE-2082F91B6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SIERRA/Fuego Interactive Demo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2E036584-20A2-504E-882D-14ACD4F94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pc="300"/>
              <a:t>Sierra/TF Team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97F8D6-50F0-2D4B-A671-468C43BED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88669" y="6296999"/>
            <a:ext cx="1828800" cy="409962"/>
          </a:xfrm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SAND2022-4257 TR</a:t>
            </a:r>
            <a:endParaRPr lang="en-US" err="1"/>
          </a:p>
          <a:p>
            <a:r>
              <a:rPr lang="en-US">
                <a:latin typeface="Open Sans"/>
                <a:ea typeface="Open Sans"/>
                <a:cs typeface="Open Sans"/>
              </a:rPr>
              <a:t>UNCLASSIFIED // UNLIMITED RELEASE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F35277-275D-B340-BD95-01477EB63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Low-Mach CFD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456C8-8C73-4CC9-91CD-952C6A58B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494" y="176192"/>
            <a:ext cx="1496903" cy="14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6A6-E2D2-4A8F-8767-F7F5A71F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Region-level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34F72-A284-40A0-AC01-946E6C34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4830884"/>
          </a:xfrm>
        </p:spPr>
        <p:txBody>
          <a:bodyPr>
            <a:normAutofit lnSpcReduction="10000"/>
          </a:bodyPr>
          <a:lstStyle/>
          <a:p>
            <a:r>
              <a:rPr lang="en-US"/>
              <a:t>As in other Sierra codes, the “Region” block corresponds to a mesh/physical domain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For this problem it doesn’t actually matter what</a:t>
            </a:r>
            <a:br>
              <a:rPr lang="en-US"/>
            </a:br>
            <a:r>
              <a:rPr lang="en-US"/>
              <a:t>we set the unit system to here. If we are using</a:t>
            </a:r>
            <a:br>
              <a:rPr lang="en-US"/>
            </a:br>
            <a:r>
              <a:rPr lang="en-US"/>
              <a:t>Cantera, tabulated chemistry, or pre-defined </a:t>
            </a:r>
            <a:br>
              <a:rPr lang="en-US"/>
            </a:br>
            <a:r>
              <a:rPr lang="en-US"/>
              <a:t>universal constants we need the unit system to </a:t>
            </a:r>
            <a:br>
              <a:rPr lang="en-US"/>
            </a:br>
            <a:r>
              <a:rPr lang="en-US"/>
              <a:t>do conversions properly.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4545B-5763-41A8-9190-466279B9F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6A330-8D96-4735-B467-D8E2683A3ABC}"/>
              </a:ext>
            </a:extLst>
          </p:cNvPr>
          <p:cNvSpPr txBox="1"/>
          <p:nvPr/>
        </p:nvSpPr>
        <p:spPr>
          <a:xfrm>
            <a:off x="6880957" y="2477300"/>
            <a:ext cx="4591215" cy="13600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Fuego supports pre-defined MKS or CGS unit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Users can specify custom mass-length-time scaling factors for other unit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Defaults to CGS if this is omitted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9EA99-D762-4A5D-9F46-C60354FDF6A0}"/>
              </a:ext>
            </a:extLst>
          </p:cNvPr>
          <p:cNvSpPr txBox="1"/>
          <p:nvPr/>
        </p:nvSpPr>
        <p:spPr>
          <a:xfrm>
            <a:off x="2277696" y="3899632"/>
            <a:ext cx="4321909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Indicate which finite element model (mesh) to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57752-A8F7-439B-80FB-EA7CB7240F0D}"/>
              </a:ext>
            </a:extLst>
          </p:cNvPr>
          <p:cNvSpPr txBox="1"/>
          <p:nvPr/>
        </p:nvSpPr>
        <p:spPr>
          <a:xfrm>
            <a:off x="7105485" y="4138411"/>
            <a:ext cx="4591215" cy="110799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4000C8"/>
                </a:solidFill>
                <a:latin typeface="Consolas" panose="020B0609020204030204" pitchFamily="49" charset="0"/>
              </a:rPr>
              <a:t>BEGIN FUEGO REGION </a:t>
            </a:r>
            <a:r>
              <a:rPr lang="en-US" sz="1100">
                <a:latin typeface="Consolas" panose="020B0609020204030204" pitchFamily="49" charset="0"/>
              </a:rPr>
              <a:t>FLUID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417E7F"/>
                </a:solidFill>
                <a:latin typeface="Consolas" panose="020B0609020204030204" pitchFamily="49" charset="0"/>
              </a:rPr>
              <a:t># Does the same thing as “SET UNIT SYSTEM TO MKS”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LENGTH UNIT CONVERSION FACTOR </a:t>
            </a:r>
            <a:r>
              <a:rPr lang="en-US" sz="1100">
                <a:latin typeface="Consolas" panose="020B0609020204030204" pitchFamily="49" charset="0"/>
              </a:rPr>
              <a:t>= 100.0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MASS   UNIT CONVERSION FACTOR </a:t>
            </a:r>
            <a:r>
              <a:rPr lang="en-US" sz="1100">
                <a:latin typeface="Consolas" panose="020B0609020204030204" pitchFamily="49" charset="0"/>
              </a:rPr>
              <a:t>= 1000.0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TIME   UNIT CONVERSION FACTOR </a:t>
            </a:r>
            <a:r>
              <a:rPr lang="en-US" sz="1100">
                <a:latin typeface="Consolas" panose="020B0609020204030204" pitchFamily="49" charset="0"/>
              </a:rPr>
              <a:t>= 1.0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TEMPERATURE UNITS </a:t>
            </a:r>
            <a:r>
              <a:rPr lang="en-US" sz="1100">
                <a:latin typeface="Consolas" panose="020B0609020204030204" pitchFamily="49" charset="0"/>
              </a:rPr>
              <a:t>= KELVIN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20F3B-586A-49A5-A846-CC0F7771431E}"/>
              </a:ext>
            </a:extLst>
          </p:cNvPr>
          <p:cNvSpPr txBox="1"/>
          <p:nvPr/>
        </p:nvSpPr>
        <p:spPr>
          <a:xfrm>
            <a:off x="7105485" y="5329595"/>
            <a:ext cx="4591215" cy="9387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4000C8"/>
                </a:solidFill>
                <a:latin typeface="Consolas" panose="020B0609020204030204" pitchFamily="49" charset="0"/>
              </a:rPr>
              <a:t>BEGIN FUEGO REGION </a:t>
            </a:r>
            <a:r>
              <a:rPr lang="en-US" sz="1100">
                <a:latin typeface="Consolas" panose="020B0609020204030204" pitchFamily="49" charset="0"/>
              </a:rPr>
              <a:t>FLUID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417E7F"/>
                </a:solidFill>
                <a:latin typeface="Consolas" panose="020B0609020204030204" pitchFamily="49" charset="0"/>
              </a:rPr>
              <a:t># use a non-standard mm-g-s unit system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LENGTH UNIT CONVERSION FACTOR </a:t>
            </a:r>
            <a:r>
              <a:rPr lang="en-US" sz="1100">
                <a:latin typeface="Consolas" panose="020B0609020204030204" pitchFamily="49" charset="0"/>
              </a:rPr>
              <a:t>= 0.1</a:t>
            </a:r>
          </a:p>
          <a:p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  SET MASS   UNIT CONVERSION FACTOR </a:t>
            </a:r>
            <a:r>
              <a:rPr lang="en-US" sz="1100">
                <a:latin typeface="Consolas" panose="020B0609020204030204" pitchFamily="49" charset="0"/>
              </a:rPr>
              <a:t>= 1.0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TIME   UNIT CONVERSION FACTOR </a:t>
            </a:r>
            <a:r>
              <a:rPr lang="en-US" sz="1100">
                <a:latin typeface="Consolas" panose="020B0609020204030204" pitchFamily="49" charset="0"/>
              </a:rPr>
              <a:t>= 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78E57-7CAC-453B-B85B-626D760E83AB}"/>
              </a:ext>
            </a:extLst>
          </p:cNvPr>
          <p:cNvSpPr txBox="1"/>
          <p:nvPr/>
        </p:nvSpPr>
        <p:spPr>
          <a:xfrm>
            <a:off x="647699" y="1977775"/>
            <a:ext cx="5736329" cy="169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Fuego Region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Fuego_region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THE UNITS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Set unit system to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MKS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DECLARE WHICH MESH/FINITE ELEMENT MODEL TO USE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Use Finite Element Model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</a:t>
            </a:r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37851A-95FD-4D27-9C1F-DCA6BED5430A}"/>
              </a:ext>
            </a:extLst>
          </p:cNvPr>
          <p:cNvCxnSpPr>
            <a:cxnSpLocks/>
          </p:cNvCxnSpPr>
          <p:nvPr/>
        </p:nvCxnSpPr>
        <p:spPr>
          <a:xfrm flipH="1">
            <a:off x="3633661" y="2670993"/>
            <a:ext cx="3247295" cy="184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A8818-364A-4A34-B1B4-37BE8D21E15D}"/>
              </a:ext>
            </a:extLst>
          </p:cNvPr>
          <p:cNvCxnSpPr>
            <a:cxnSpLocks/>
          </p:cNvCxnSpPr>
          <p:nvPr/>
        </p:nvCxnSpPr>
        <p:spPr>
          <a:xfrm flipH="1" flipV="1">
            <a:off x="4473165" y="3481580"/>
            <a:ext cx="574432" cy="44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90A6295-BC83-4756-96EF-3AC6525A659A}"/>
              </a:ext>
            </a:extLst>
          </p:cNvPr>
          <p:cNvSpPr txBox="1"/>
          <p:nvPr/>
        </p:nvSpPr>
        <p:spPr>
          <a:xfrm>
            <a:off x="647700" y="2155333"/>
            <a:ext cx="6240829" cy="3513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Solution Options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Coordinate System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Projection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Fourth_Order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Smoothing with Timestep Scaling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WHAT EQUATIONS TO SOLVE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Continuity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# DEFINE NONLINEAR ITERATION SETTINGS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Minimum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Maximum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ADVECTION SCHEME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MUSCL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LIMITER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SuperBee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Solution Options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7F52B-C62F-4B8E-B851-6C492219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Options – Physics models and numerical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5E6A2-71FE-4AC4-87E0-F77C3EA5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888327"/>
          </a:xfrm>
        </p:spPr>
        <p:txBody>
          <a:bodyPr/>
          <a:lstStyle/>
          <a:p>
            <a:r>
              <a:rPr lang="en-US"/>
              <a:t>The “Solution Options” block defines what equations to solve, and sets various numerical algorithm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91052-12BB-4034-95AC-5A76F0C36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4D7F1-DAE9-498A-9094-7557AA73E3D1}"/>
              </a:ext>
            </a:extLst>
          </p:cNvPr>
          <p:cNvSpPr txBox="1"/>
          <p:nvPr/>
        </p:nvSpPr>
        <p:spPr>
          <a:xfrm>
            <a:off x="4842241" y="2872658"/>
            <a:ext cx="4591215" cy="51791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For laminar, isothermal flow we just need continuity and momentum equations (X/Y or X/Y/Z for 3D)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9AA8C9-42F0-4D84-8335-C31BBFFD7C5C}"/>
              </a:ext>
            </a:extLst>
          </p:cNvPr>
          <p:cNvCxnSpPr>
            <a:cxnSpLocks/>
          </p:cNvCxnSpPr>
          <p:nvPr/>
        </p:nvCxnSpPr>
        <p:spPr>
          <a:xfrm flipH="1">
            <a:off x="3412516" y="3030266"/>
            <a:ext cx="1429725" cy="180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E32EE0-545D-4AA5-A379-F1FAE1B09F70}"/>
              </a:ext>
            </a:extLst>
          </p:cNvPr>
          <p:cNvSpPr txBox="1"/>
          <p:nvPr/>
        </p:nvSpPr>
        <p:spPr>
          <a:xfrm>
            <a:off x="7066207" y="2119498"/>
            <a:ext cx="4861169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Pressure stabilization method is a topic for a more detailed class – most common choice here works most of the 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F2A1F2-6915-44A8-B773-E2CC9B73A8F7}"/>
              </a:ext>
            </a:extLst>
          </p:cNvPr>
          <p:cNvCxnSpPr>
            <a:cxnSpLocks/>
          </p:cNvCxnSpPr>
          <p:nvPr/>
        </p:nvCxnSpPr>
        <p:spPr>
          <a:xfrm flipH="1">
            <a:off x="6417530" y="2319671"/>
            <a:ext cx="652096" cy="339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89CA1E4-9562-40C7-80C1-BA35D0CDCB64}"/>
              </a:ext>
            </a:extLst>
          </p:cNvPr>
          <p:cNvSpPr txBox="1"/>
          <p:nvPr/>
        </p:nvSpPr>
        <p:spPr>
          <a:xfrm>
            <a:off x="6018456" y="3520752"/>
            <a:ext cx="4591215" cy="15665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Define the number of nonlinear iterations to take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The default nonlinear tolerance is 10</a:t>
            </a:r>
            <a:r>
              <a:rPr lang="en-US" sz="1400" baseline="30000"/>
              <a:t>-15</a:t>
            </a:r>
            <a:r>
              <a:rPr lang="en-US" sz="1400"/>
              <a:t>, which is small enough that Fuego will almost always take the maximum number of iterations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For more advanced control, you can set a target nonlinear tolerance per equation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1FB63D-54A9-49FD-99ED-B2628E0A0438}"/>
              </a:ext>
            </a:extLst>
          </p:cNvPr>
          <p:cNvCxnSpPr>
            <a:cxnSpLocks/>
          </p:cNvCxnSpPr>
          <p:nvPr/>
        </p:nvCxnSpPr>
        <p:spPr>
          <a:xfrm flipH="1">
            <a:off x="4541839" y="3761196"/>
            <a:ext cx="1476617" cy="351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B6631C-8C9D-42F2-B2F2-D4575A2B3E5F}"/>
              </a:ext>
            </a:extLst>
          </p:cNvPr>
          <p:cNvSpPr txBox="1"/>
          <p:nvPr/>
        </p:nvSpPr>
        <p:spPr>
          <a:xfrm>
            <a:off x="4158761" y="5158534"/>
            <a:ext cx="5459536" cy="156658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We must choose which algorithm to use to handle the advection term (“Upwind Method”) in the transport equations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There are a lot of options (for a more detailed class)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UPW = Upwind = More stable, more dissipative, 1</a:t>
            </a:r>
            <a:r>
              <a:rPr lang="en-US" sz="1400" baseline="30000"/>
              <a:t>st</a:t>
            </a:r>
            <a:r>
              <a:rPr lang="en-US" sz="1400"/>
              <a:t> order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MUSCL = Less dissipative, 2</a:t>
            </a:r>
            <a:r>
              <a:rPr lang="en-US" sz="1400" baseline="30000"/>
              <a:t>nd</a:t>
            </a:r>
            <a:r>
              <a:rPr lang="en-US" sz="1400"/>
              <a:t> order, usually needs a limiter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A4777D-4348-4339-A592-934863FD6533}"/>
              </a:ext>
            </a:extLst>
          </p:cNvPr>
          <p:cNvCxnSpPr>
            <a:cxnSpLocks/>
          </p:cNvCxnSpPr>
          <p:nvPr/>
        </p:nvCxnSpPr>
        <p:spPr>
          <a:xfrm flipH="1" flipV="1">
            <a:off x="3232761" y="5052646"/>
            <a:ext cx="953479" cy="32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3092DB3-E54B-40D9-8840-F64989AC2E8D}"/>
              </a:ext>
            </a:extLst>
          </p:cNvPr>
          <p:cNvSpPr/>
          <p:nvPr/>
        </p:nvSpPr>
        <p:spPr>
          <a:xfrm>
            <a:off x="0" y="6596743"/>
            <a:ext cx="32199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/>
              <a:t>M</a:t>
            </a:r>
            <a:r>
              <a:rPr lang="en-US" sz="800"/>
              <a:t>onotonic </a:t>
            </a:r>
            <a:r>
              <a:rPr lang="en-US" sz="800" u="sng"/>
              <a:t>U</a:t>
            </a:r>
            <a:r>
              <a:rPr lang="en-US" sz="800"/>
              <a:t>pstream-centered </a:t>
            </a:r>
            <a:r>
              <a:rPr lang="en-US" sz="800" u="sng"/>
              <a:t>S</a:t>
            </a:r>
            <a:r>
              <a:rPr lang="en-US" sz="800"/>
              <a:t>cheme for </a:t>
            </a:r>
            <a:r>
              <a:rPr lang="en-US" sz="800" u="sng"/>
              <a:t>C</a:t>
            </a:r>
            <a:r>
              <a:rPr lang="en-US" sz="800"/>
              <a:t>onservation </a:t>
            </a:r>
            <a:r>
              <a:rPr lang="en-US" sz="800" u="sng"/>
              <a:t>L</a:t>
            </a:r>
            <a:r>
              <a:rPr lang="en-US" sz="800"/>
              <a:t>aws</a:t>
            </a:r>
          </a:p>
        </p:txBody>
      </p:sp>
    </p:spTree>
    <p:extLst>
      <p:ext uri="{BB962C8B-B14F-4D97-AF65-F5344CB8AC3E}">
        <p14:creationId xmlns:p14="http://schemas.microsoft.com/office/powerpoint/2010/main" val="9271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FEAA-0CB2-4F2D-B1F4-38AC7866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Options – Available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4AC1-8E28-4899-99CB-220133BF3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636548"/>
          </a:xfrm>
        </p:spPr>
        <p:txBody>
          <a:bodyPr/>
          <a:lstStyle/>
          <a:p>
            <a:r>
              <a:rPr lang="en-US"/>
              <a:t>Use the “Settings” panel to see available input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5AE96-71DA-4E1B-92A7-45C9C8F83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FC4B2-CBFC-46A9-BE05-16465A225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41" t="50000" r="6799" b="26667"/>
          <a:stretch/>
        </p:blipFill>
        <p:spPr>
          <a:xfrm>
            <a:off x="7137751" y="2247899"/>
            <a:ext cx="4325704" cy="3557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31BFB-950F-414F-AD8A-00BD60F7E6D4}"/>
              </a:ext>
            </a:extLst>
          </p:cNvPr>
          <p:cNvSpPr txBox="1"/>
          <p:nvPr/>
        </p:nvSpPr>
        <p:spPr>
          <a:xfrm>
            <a:off x="1216412" y="2294724"/>
            <a:ext cx="2859359" cy="1273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ADVECTION SCHEME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MUSCL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LIMITER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</a:t>
            </a:r>
            <a:r>
              <a:rPr lang="en-US" sz="120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SuperBee</a:t>
            </a:r>
            <a:endParaRPr lang="en-US" sz="120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Solution Options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C3A40-1CDD-425C-94F0-CA04D8BBA58F}"/>
              </a:ext>
            </a:extLst>
          </p:cNvPr>
          <p:cNvSpPr txBox="1"/>
          <p:nvPr/>
        </p:nvSpPr>
        <p:spPr>
          <a:xfrm>
            <a:off x="791937" y="3705804"/>
            <a:ext cx="5304064" cy="283519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Click on “</a:t>
            </a:r>
            <a:r>
              <a:rPr lang="en-US" err="1"/>
              <a:t>SuperBee</a:t>
            </a:r>
            <a:r>
              <a:rPr lang="en-US"/>
              <a:t>” and look in the settings to see other limiter options</a:t>
            </a:r>
          </a:p>
          <a:p>
            <a:pPr algn="l"/>
            <a:endParaRPr lang="en-US"/>
          </a:p>
          <a:p>
            <a:pPr algn="l"/>
            <a:r>
              <a:rPr lang="en-US"/>
              <a:t>If you change the options, you have to click “Apply” to apply them back to the input file</a:t>
            </a:r>
          </a:p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DD492-E5A7-4972-809E-C3251C198AAA}"/>
              </a:ext>
            </a:extLst>
          </p:cNvPr>
          <p:cNvSpPr txBox="1"/>
          <p:nvPr/>
        </p:nvSpPr>
        <p:spPr>
          <a:xfrm>
            <a:off x="8763607" y="2802555"/>
            <a:ext cx="3183674" cy="90324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Expand the Summary to see the same text that is in the user manual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70B17E-4832-45D6-86AD-2840A9618916}"/>
              </a:ext>
            </a:extLst>
          </p:cNvPr>
          <p:cNvCxnSpPr>
            <a:cxnSpLocks/>
          </p:cNvCxnSpPr>
          <p:nvPr/>
        </p:nvCxnSpPr>
        <p:spPr>
          <a:xfrm flipH="1">
            <a:off x="7991386" y="3023876"/>
            <a:ext cx="8180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7ABDADD-505B-4B6E-A74E-726F04DE5BE5}"/>
              </a:ext>
            </a:extLst>
          </p:cNvPr>
          <p:cNvSpPr/>
          <p:nvPr/>
        </p:nvSpPr>
        <p:spPr>
          <a:xfrm>
            <a:off x="7311117" y="5472323"/>
            <a:ext cx="4751613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/>
              <a:t>If the “Settings” panel is blank, you may need to restart SAW to see entries there. This panel isn’t needed for the training though so you can just ignore it too.</a:t>
            </a:r>
          </a:p>
        </p:txBody>
      </p:sp>
    </p:spTree>
    <p:extLst>
      <p:ext uri="{BB962C8B-B14F-4D97-AF65-F5344CB8AC3E}">
        <p14:creationId xmlns:p14="http://schemas.microsoft.com/office/powerpoint/2010/main" val="25743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8658A-6FCF-499A-8FC7-3B0B2B713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4858577"/>
          </a:xfrm>
        </p:spPr>
        <p:txBody>
          <a:bodyPr>
            <a:normAutofit lnSpcReduction="10000"/>
          </a:bodyPr>
          <a:lstStyle/>
          <a:p>
            <a:r>
              <a:rPr lang="en-US"/>
              <a:t>The initial conditions block goes in the Fuego region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If you are missing an initial condition for any equation’s variable on any block, Fuego will abort with an error – there are no default initial conditions</a:t>
            </a:r>
          </a:p>
          <a:p>
            <a:endParaRPr lang="en-US"/>
          </a:p>
          <a:p>
            <a:r>
              <a:rPr lang="en-US"/>
              <a:t>Fuego is low-Mach/incompressible (density is not a function of local pressure) so the pressure DOF can be in gauge values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72F3C-3C07-4142-B42B-C2A9D893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5E6ED-DA5C-487D-949B-747874A4A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E8C78-4C32-4EF2-B5FE-F3C48324BD67}"/>
              </a:ext>
            </a:extLst>
          </p:cNvPr>
          <p:cNvSpPr txBox="1"/>
          <p:nvPr/>
        </p:nvSpPr>
        <p:spPr>
          <a:xfrm>
            <a:off x="5118588" y="2611867"/>
            <a:ext cx="522507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Multiple blocks can be added to this line, or with additional “Volume”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5425B-30AE-450A-B3D7-3BAEDCAFEC49}"/>
              </a:ext>
            </a:extLst>
          </p:cNvPr>
          <p:cNvSpPr txBox="1"/>
          <p:nvPr/>
        </p:nvSpPr>
        <p:spPr>
          <a:xfrm>
            <a:off x="5181600" y="3305570"/>
            <a:ext cx="5225073" cy="78578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You must provide an initial condition for each equation you activated in the prior section. These can be constants, subroutines, or string functions of space/time (</a:t>
            </a:r>
            <a:r>
              <a:rPr lang="en-US" sz="1400" err="1"/>
              <a:t>t,x,y,z</a:t>
            </a:r>
            <a:r>
              <a:rPr lang="en-US" sz="140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D94F3-ED09-492F-9AB9-FCEE1B3CC364}"/>
              </a:ext>
            </a:extLst>
          </p:cNvPr>
          <p:cNvSpPr txBox="1"/>
          <p:nvPr/>
        </p:nvSpPr>
        <p:spPr>
          <a:xfrm>
            <a:off x="1354503" y="2367731"/>
            <a:ext cx="3627316" cy="1531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E24AC8-20BF-4B15-8220-B332963A6978}"/>
              </a:ext>
            </a:extLst>
          </p:cNvPr>
          <p:cNvCxnSpPr>
            <a:cxnSpLocks/>
          </p:cNvCxnSpPr>
          <p:nvPr/>
        </p:nvCxnSpPr>
        <p:spPr>
          <a:xfrm flipH="1">
            <a:off x="3196492" y="2776167"/>
            <a:ext cx="1922096" cy="111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308302-8C71-47FD-B261-70FEA6268C6D}"/>
              </a:ext>
            </a:extLst>
          </p:cNvPr>
          <p:cNvCxnSpPr>
            <a:cxnSpLocks/>
          </p:cNvCxnSpPr>
          <p:nvPr/>
        </p:nvCxnSpPr>
        <p:spPr>
          <a:xfrm flipH="1" flipV="1">
            <a:off x="3079262" y="3199983"/>
            <a:ext cx="2102338" cy="269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1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EB00-FCCF-44C3-9386-841F6D34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E80F-73EB-4136-AF7B-CDE3479B2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6212256" cy="506168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The most common boundary conditions in Fuego are:</a:t>
            </a:r>
          </a:p>
          <a:p>
            <a:pPr marL="726440" lvl="1" indent="-342900"/>
            <a:r>
              <a:rPr lang="en-US"/>
              <a:t>Wall</a:t>
            </a:r>
          </a:p>
          <a:p>
            <a:pPr marL="726440" lvl="1" indent="-342900"/>
            <a:r>
              <a:rPr lang="en-US"/>
              <a:t>Open</a:t>
            </a:r>
          </a:p>
          <a:p>
            <a:pPr marL="726440" lvl="1" indent="-342900"/>
            <a:r>
              <a:rPr lang="en-US"/>
              <a:t>Inflow</a:t>
            </a:r>
          </a:p>
          <a:p>
            <a:pPr marL="726440" lvl="1" indent="-342900"/>
            <a:r>
              <a:rPr lang="en-US"/>
              <a:t>Mass Flux</a:t>
            </a:r>
          </a:p>
          <a:p>
            <a:pPr marL="726440" lvl="1" indent="-342900"/>
            <a:r>
              <a:rPr lang="en-US"/>
              <a:t>Symmetry</a:t>
            </a:r>
          </a:p>
          <a:p>
            <a:pPr marL="726440" lvl="1" indent="-342900"/>
            <a:r>
              <a:rPr lang="en-US"/>
              <a:t>Periodic</a:t>
            </a:r>
          </a:p>
          <a:p>
            <a:pPr marL="726440" lvl="1" indent="-342900"/>
            <a:endParaRPr lang="en-US"/>
          </a:p>
          <a:p>
            <a:pPr marL="342900" indent="-342900"/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All exposed surfaces must have a boundary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condition applied. Fuego will throw an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error if there are surfaces without a BC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E6B2-DFC0-44AF-BABB-9EDDE1AA9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2CBD0-6B8A-4384-AB85-437791DF9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326" y="4971187"/>
            <a:ext cx="3942859" cy="1890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C6193-02C0-40E5-A63E-BFB7E1B540FB}"/>
              </a:ext>
            </a:extLst>
          </p:cNvPr>
          <p:cNvSpPr txBox="1"/>
          <p:nvPr/>
        </p:nvSpPr>
        <p:spPr>
          <a:xfrm>
            <a:off x="6188811" y="5662920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7A52A-D7BA-4DAE-8194-5CB9D9B488B7}"/>
              </a:ext>
            </a:extLst>
          </p:cNvPr>
          <p:cNvSpPr txBox="1"/>
          <p:nvPr/>
        </p:nvSpPr>
        <p:spPr>
          <a:xfrm>
            <a:off x="11025555" y="5598054"/>
            <a:ext cx="935894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935BE-37FF-498C-8C56-F5C0B5EA51CE}"/>
              </a:ext>
            </a:extLst>
          </p:cNvPr>
          <p:cNvSpPr txBox="1"/>
          <p:nvPr/>
        </p:nvSpPr>
        <p:spPr>
          <a:xfrm>
            <a:off x="9152791" y="4865439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75673-5615-46FD-A81A-7D89ABD23567}"/>
              </a:ext>
            </a:extLst>
          </p:cNvPr>
          <p:cNvSpPr txBox="1"/>
          <p:nvPr/>
        </p:nvSpPr>
        <p:spPr>
          <a:xfrm>
            <a:off x="6036409" y="6158163"/>
            <a:ext cx="871424" cy="2703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DF2797-5734-4E0C-9697-EE9BB766F96E}"/>
              </a:ext>
            </a:extLst>
          </p:cNvPr>
          <p:cNvCxnSpPr>
            <a:cxnSpLocks/>
          </p:cNvCxnSpPr>
          <p:nvPr/>
        </p:nvCxnSpPr>
        <p:spPr>
          <a:xfrm flipV="1">
            <a:off x="6768123" y="5943909"/>
            <a:ext cx="978398" cy="359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3F8BE3-D9B2-42F6-8A59-F58147F2D6A6}"/>
              </a:ext>
            </a:extLst>
          </p:cNvPr>
          <p:cNvCxnSpPr>
            <a:cxnSpLocks/>
          </p:cNvCxnSpPr>
          <p:nvPr/>
        </p:nvCxnSpPr>
        <p:spPr>
          <a:xfrm flipV="1">
            <a:off x="6961075" y="5776448"/>
            <a:ext cx="230554" cy="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CDA4D6-1536-42F2-8534-45E0F226F7DA}"/>
              </a:ext>
            </a:extLst>
          </p:cNvPr>
          <p:cNvCxnSpPr>
            <a:cxnSpLocks/>
          </p:cNvCxnSpPr>
          <p:nvPr/>
        </p:nvCxnSpPr>
        <p:spPr>
          <a:xfrm flipH="1">
            <a:off x="8708290" y="4991281"/>
            <a:ext cx="481138" cy="1605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451156-0DAB-4216-8E91-0B810335E6AD}"/>
              </a:ext>
            </a:extLst>
          </p:cNvPr>
          <p:cNvCxnSpPr>
            <a:cxnSpLocks/>
          </p:cNvCxnSpPr>
          <p:nvPr/>
        </p:nvCxnSpPr>
        <p:spPr>
          <a:xfrm flipH="1">
            <a:off x="8854831" y="5006001"/>
            <a:ext cx="316275" cy="176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34BD5F-1BBF-4A5C-83AD-127695338EB3}"/>
              </a:ext>
            </a:extLst>
          </p:cNvPr>
          <p:cNvCxnSpPr>
            <a:cxnSpLocks/>
          </p:cNvCxnSpPr>
          <p:nvPr/>
        </p:nvCxnSpPr>
        <p:spPr>
          <a:xfrm flipH="1">
            <a:off x="10763249" y="5726274"/>
            <a:ext cx="27257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E8812A4-8B23-42BF-96F4-97ACEA39C163}"/>
              </a:ext>
            </a:extLst>
          </p:cNvPr>
          <p:cNvSpPr txBox="1"/>
          <p:nvPr/>
        </p:nvSpPr>
        <p:spPr>
          <a:xfrm>
            <a:off x="8609625" y="2253569"/>
            <a:ext cx="338308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Inflow requires the velocity and any entrained properties (e.g. temperature)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FF0ACA-0E09-4B6D-A255-4CEC11F8B8B1}"/>
              </a:ext>
            </a:extLst>
          </p:cNvPr>
          <p:cNvSpPr txBox="1"/>
          <p:nvPr/>
        </p:nvSpPr>
        <p:spPr>
          <a:xfrm>
            <a:off x="8511933" y="3053760"/>
            <a:ext cx="338308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Open requires pressure and any entrained properties (e.g. temperature)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242F57-4C6A-41CE-85C7-CED13525371B}"/>
              </a:ext>
            </a:extLst>
          </p:cNvPr>
          <p:cNvSpPr txBox="1"/>
          <p:nvPr/>
        </p:nvSpPr>
        <p:spPr>
          <a:xfrm>
            <a:off x="8511932" y="3691089"/>
            <a:ext cx="3383083" cy="10431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Wall and symmetry require no parameters here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There are optional parameters and post-processors on the wall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BE8A39-8F8F-4B52-8389-EAACB48276DE}"/>
              </a:ext>
            </a:extLst>
          </p:cNvPr>
          <p:cNvSpPr txBox="1"/>
          <p:nvPr/>
        </p:nvSpPr>
        <p:spPr>
          <a:xfrm>
            <a:off x="3286373" y="1899714"/>
            <a:ext cx="4810366" cy="304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(2000*1.8e-5)/(1.2*0.1)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Symmetry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surface_3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Wall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post process </a:t>
            </a:r>
            <a:r>
              <a:rPr lang="en-US" sz="1200" b="1" err="1">
                <a:solidFill>
                  <a:srgbClr val="88015B"/>
                </a:solidFill>
                <a:latin typeface="Consolas" panose="020B0609020204030204" pitchFamily="49" charset="0"/>
              </a:rPr>
              <a:t>yplus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A2A446-A12C-46C8-9D56-806CFCDEDA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154246" y="2495257"/>
            <a:ext cx="3455379" cy="55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928DAB-14B3-4A81-8CC7-C167C0C47A3C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943231" y="3350833"/>
            <a:ext cx="35687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12DED5-9ACA-471C-8DC2-1ADB221DEE67}"/>
                  </a:ext>
                </a:extLst>
              </p:cNvPr>
              <p:cNvSpPr txBox="1"/>
              <p:nvPr/>
            </p:nvSpPr>
            <p:spPr>
              <a:xfrm>
                <a:off x="7746521" y="748964"/>
                <a:ext cx="3383082" cy="914400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(2000)(1.8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(1.2)(0.1)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12DED5-9ACA-471C-8DC2-1ADB221DE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521" y="748964"/>
                <a:ext cx="3383082" cy="914400"/>
              </a:xfrm>
              <a:prstGeom prst="rect">
                <a:avLst/>
              </a:prstGeom>
              <a:blipFill>
                <a:blip r:embed="rId3"/>
                <a:stretch>
                  <a:fillRect r="-8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2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C50A-0595-4AF2-9FDA-C79DB21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Exodus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77A5C-BDC2-44F9-A790-EE99921F5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4819161"/>
          </a:xfrm>
        </p:spPr>
        <p:txBody>
          <a:bodyPr>
            <a:normAutofit/>
          </a:bodyPr>
          <a:lstStyle/>
          <a:p>
            <a:r>
              <a:rPr lang="en-US"/>
              <a:t>Fuego uses the same results output format as Aria</a:t>
            </a:r>
          </a:p>
          <a:p>
            <a:endParaRPr lang="en-US"/>
          </a:p>
          <a:p>
            <a:r>
              <a:rPr lang="en-US"/>
              <a:t>Output can be done at time or step increments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Naming vector quantities with x/y/z suffix allows </a:t>
            </a:r>
            <a:r>
              <a:rPr lang="en-US" err="1"/>
              <a:t>ParaView</a:t>
            </a:r>
            <a:r>
              <a:rPr lang="en-US"/>
              <a:t> to display them as a vector</a:t>
            </a:r>
          </a:p>
          <a:p>
            <a:endParaRPr lang="en-US"/>
          </a:p>
          <a:p>
            <a:r>
              <a:rPr lang="en-US"/>
              <a:t>Fuego log file lists all available global, nodal, element, and face variables that can be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D1274-F939-405D-B9D4-70830AF4C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19F8F-D9FB-4C1F-8BE0-B5E6EF7FD534}"/>
              </a:ext>
            </a:extLst>
          </p:cNvPr>
          <p:cNvSpPr txBox="1"/>
          <p:nvPr/>
        </p:nvSpPr>
        <p:spPr>
          <a:xfrm>
            <a:off x="7980486" y="3054646"/>
            <a:ext cx="338308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Output directory will be automatically created if it doesn’t exist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A48B3-C29A-4EC4-9FA8-B109BF755643}"/>
              </a:ext>
            </a:extLst>
          </p:cNvPr>
          <p:cNvSpPr txBox="1"/>
          <p:nvPr/>
        </p:nvSpPr>
        <p:spPr>
          <a:xfrm>
            <a:off x="3106614" y="2846099"/>
            <a:ext cx="3721589" cy="1946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Fuego_output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cylinder.e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0, Interval = 0.1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Flow over a cylinder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Pressure as P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Ux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Uy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yplus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99DD4C-7DED-4554-974A-FB633DCA3D9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389077" y="3351719"/>
            <a:ext cx="1591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5E72-21F8-4458-B067-DD308410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Fuego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7470-8512-49BD-B748-A19014C8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can launch a Fuego job using SAW or from the command line</a:t>
            </a:r>
          </a:p>
          <a:p>
            <a:pPr marL="726948" lvl="1" indent="-342900"/>
            <a:r>
              <a:rPr lang="en-US"/>
              <a:t>Right click the input file » Submit Job » Sierra</a:t>
            </a:r>
          </a:p>
          <a:p>
            <a:pPr marL="726948" lvl="1" indent="-342900"/>
            <a:r>
              <a:rPr lang="en-US"/>
              <a:t>Choose the “Run in sub-directory” option if you want to keep jobs from overwriting old results</a:t>
            </a:r>
          </a:p>
          <a:p>
            <a:pPr marL="726948" lvl="1" indent="-342900"/>
            <a:r>
              <a:rPr lang="en-US"/>
              <a:t>Choose “Local” for the machine, and set the number of processors on the “Machine” tab</a:t>
            </a:r>
          </a:p>
          <a:p>
            <a:pPr marL="726948" lvl="1" indent="-342900"/>
            <a:r>
              <a:rPr lang="en-US"/>
              <a:t>On the “Code Parameters” tab, check only the “Purge Modules” option</a:t>
            </a:r>
          </a:p>
          <a:p>
            <a:pPr marL="726948" lvl="1" indent="-342900"/>
            <a:r>
              <a:rPr lang="en-US"/>
              <a:t>Click “Run”</a:t>
            </a:r>
          </a:p>
          <a:p>
            <a:pPr marL="726948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11D33-B3BD-4686-A2E8-54D6D2680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F6074-504E-40CF-ABAC-71B25DFB9145}"/>
              </a:ext>
            </a:extLst>
          </p:cNvPr>
          <p:cNvSpPr txBox="1"/>
          <p:nvPr/>
        </p:nvSpPr>
        <p:spPr>
          <a:xfrm>
            <a:off x="3727600" y="5973521"/>
            <a:ext cx="434144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sierra</a:t>
            </a:r>
          </a:p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launch –n 4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fuego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–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i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flow_over_cylinder.i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BCE6-A355-41A5-88B2-1D0AC3F3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the log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E04A4-AA03-4964-84D1-554DFF325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The job should complete in about 45 seconds on 4 cores. In the meantime, we can look at the log file.</a:t>
            </a:r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What to look for in the log file: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Error messages (if something went wrong)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Warnings (deprecations, assumed defaults)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Solution progression: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Appropriately small non-linear residual values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Linear solver performance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Max velocity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BCDA-174D-4CBB-80BA-470DF932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DB0FDA-AF3A-4C44-B873-1B1508B0B90E}"/>
              </a:ext>
            </a:extLst>
          </p:cNvPr>
          <p:cNvSpPr txBox="1">
            <a:spLocks/>
          </p:cNvSpPr>
          <p:nvPr/>
        </p:nvSpPr>
        <p:spPr>
          <a:xfrm>
            <a:off x="6872015" y="2787020"/>
            <a:ext cx="5088071" cy="3077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dk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dk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dk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onsolas" panose="020B0609020204030204" pitchFamily="49" charset="0"/>
              </a:rPr>
              <a:t> Run info (code version, number of procs)</a:t>
            </a:r>
          </a:p>
          <a:p>
            <a:r>
              <a:rPr lang="en-US" sz="1600">
                <a:latin typeface="Consolas" panose="020B0609020204030204" pitchFamily="49" charset="0"/>
              </a:rPr>
              <a:t> Echo of the input file</a:t>
            </a:r>
          </a:p>
          <a:p>
            <a:r>
              <a:rPr lang="en-US" sz="1600">
                <a:latin typeface="Consolas" panose="020B0609020204030204" pitchFamily="49" charset="0"/>
              </a:rPr>
              <a:t> Problem setup info</a:t>
            </a:r>
          </a:p>
          <a:p>
            <a:r>
              <a:rPr lang="en-US" sz="1600">
                <a:latin typeface="Consolas" panose="020B0609020204030204" pitchFamily="49" charset="0"/>
              </a:rPr>
              <a:t> List of all global/nodal/element variables</a:t>
            </a:r>
          </a:p>
          <a:p>
            <a:r>
              <a:rPr lang="en-US" sz="1600">
                <a:latin typeface="Consolas" panose="020B0609020204030204" pitchFamily="49" charset="0"/>
              </a:rPr>
              <a:t> Time Stepping:</a:t>
            </a:r>
            <a:br>
              <a:rPr lang="en-US" sz="1400">
                <a:latin typeface="Consolas" panose="020B0609020204030204" pitchFamily="49" charset="0"/>
              </a:rPr>
            </a:br>
            <a:r>
              <a:rPr lang="en-US" sz="1600">
                <a:latin typeface="Consolas" panose="020B0609020204030204" pitchFamily="49" charset="0"/>
              </a:rPr>
              <a:t>   Time step header (number, step size)</a:t>
            </a:r>
            <a:br>
              <a:rPr lang="en-US" sz="1600">
                <a:latin typeface="Consolas" panose="020B0609020204030204" pitchFamily="49" charset="0"/>
              </a:rPr>
            </a:br>
            <a:r>
              <a:rPr lang="en-US" sz="1600">
                <a:latin typeface="Consolas" panose="020B0609020204030204" pitchFamily="49" charset="0"/>
              </a:rPr>
              <a:t>   Nonlinear iteration</a:t>
            </a:r>
            <a:br>
              <a:rPr lang="en-US" sz="1600">
                <a:latin typeface="Consolas" panose="020B0609020204030204" pitchFamily="49" charset="0"/>
              </a:rPr>
            </a:br>
            <a:r>
              <a:rPr lang="en-US" sz="1600">
                <a:latin typeface="Consolas" panose="020B0609020204030204" pitchFamily="49" charset="0"/>
              </a:rPr>
              <a:t>   BC Summary</a:t>
            </a:r>
          </a:p>
          <a:p>
            <a:r>
              <a:rPr lang="en-US" sz="1600">
                <a:latin typeface="Consolas" panose="020B0609020204030204" pitchFamily="49" charset="0"/>
              </a:rPr>
              <a:t> Timer 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60FDDC-0937-497B-8200-22CB53CB2212}"/>
              </a:ext>
            </a:extLst>
          </p:cNvPr>
          <p:cNvSpPr/>
          <p:nvPr/>
        </p:nvSpPr>
        <p:spPr>
          <a:xfrm>
            <a:off x="6774739" y="2417687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Log file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1E4F5-5081-46FB-BEB8-5AB1804A2B1D}"/>
              </a:ext>
            </a:extLst>
          </p:cNvPr>
          <p:cNvSpPr txBox="1"/>
          <p:nvPr/>
        </p:nvSpPr>
        <p:spPr>
          <a:xfrm>
            <a:off x="668304" y="5824359"/>
            <a:ext cx="429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Consolas" panose="020B0609020204030204" pitchFamily="49" charset="0"/>
              </a:rPr>
              <a:t>fuego</a:t>
            </a:r>
            <a:r>
              <a:rPr lang="en-US">
                <a:latin typeface="Consolas" panose="020B0609020204030204" pitchFamily="49" charset="0"/>
              </a:rPr>
              <a:t> –</a:t>
            </a:r>
            <a:r>
              <a:rPr lang="en-US" err="1">
                <a:latin typeface="Consolas" panose="020B0609020204030204" pitchFamily="49" charset="0"/>
              </a:rPr>
              <a:t>i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 err="1">
                <a:latin typeface="Consolas" panose="020B0609020204030204" pitchFamily="49" charset="0"/>
              </a:rPr>
              <a:t>myfile.i</a:t>
            </a:r>
            <a:endParaRPr lang="en-US">
              <a:latin typeface="Consolas" panose="020B0609020204030204" pitchFamily="49" charset="0"/>
            </a:endParaRP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 err="1">
                <a:latin typeface="Consolas" panose="020B0609020204030204" pitchFamily="49" charset="0"/>
              </a:rPr>
              <a:t>fuego</a:t>
            </a:r>
            <a:r>
              <a:rPr lang="en-US">
                <a:latin typeface="Consolas" panose="020B0609020204030204" pitchFamily="49" charset="0"/>
              </a:rPr>
              <a:t> –</a:t>
            </a:r>
            <a:r>
              <a:rPr lang="en-US" err="1">
                <a:latin typeface="Consolas" panose="020B0609020204030204" pitchFamily="49" charset="0"/>
              </a:rPr>
              <a:t>i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 err="1">
                <a:latin typeface="Consolas" panose="020B0609020204030204" pitchFamily="49" charset="0"/>
              </a:rPr>
              <a:t>myfile.i</a:t>
            </a:r>
            <a:r>
              <a:rPr lang="en-US">
                <a:latin typeface="Consolas" panose="020B0609020204030204" pitchFamily="49" charset="0"/>
              </a:rPr>
              <a:t> –o stats.log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1EB714-5CE9-4855-96AF-CB42213A148A}"/>
              </a:ext>
            </a:extLst>
          </p:cNvPr>
          <p:cNvCxnSpPr/>
          <p:nvPr/>
        </p:nvCxnSpPr>
        <p:spPr>
          <a:xfrm>
            <a:off x="3114621" y="5994572"/>
            <a:ext cx="21019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497CBF-DA3F-47A1-A04C-2748D107C66A}"/>
              </a:ext>
            </a:extLst>
          </p:cNvPr>
          <p:cNvCxnSpPr>
            <a:cxnSpLocks/>
          </p:cNvCxnSpPr>
          <p:nvPr/>
        </p:nvCxnSpPr>
        <p:spPr>
          <a:xfrm>
            <a:off x="4656434" y="6594276"/>
            <a:ext cx="56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CFB2755-15EF-42C7-B511-042440F32F1C}"/>
              </a:ext>
            </a:extLst>
          </p:cNvPr>
          <p:cNvSpPr/>
          <p:nvPr/>
        </p:nvSpPr>
        <p:spPr>
          <a:xfrm>
            <a:off x="5336000" y="5767353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myfile.log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3BA8CA-71FF-4991-8350-9687F162E113}"/>
              </a:ext>
            </a:extLst>
          </p:cNvPr>
          <p:cNvSpPr/>
          <p:nvPr/>
        </p:nvSpPr>
        <p:spPr>
          <a:xfrm>
            <a:off x="5336000" y="6378357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stats.log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CE607-5D8F-4838-A112-1CFECF0D2539}"/>
              </a:ext>
            </a:extLst>
          </p:cNvPr>
          <p:cNvSpPr txBox="1"/>
          <p:nvPr/>
        </p:nvSpPr>
        <p:spPr>
          <a:xfrm>
            <a:off x="384314" y="5448299"/>
            <a:ext cx="592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Log files can be named manually or automatically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BCE6-A355-41A5-88B2-1D0AC3F3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the log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BCDA-174D-4CBB-80BA-470DF932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691D1-3A05-4297-A3F2-13961C543B2B}"/>
              </a:ext>
            </a:extLst>
          </p:cNvPr>
          <p:cNvSpPr txBox="1"/>
          <p:nvPr/>
        </p:nvSpPr>
        <p:spPr>
          <a:xfrm>
            <a:off x="826606" y="1468427"/>
            <a:ext cx="8787848" cy="4740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latin typeface="Consolas" panose="020B0609020204030204" pitchFamily="49" charset="0"/>
              </a:rPr>
              <a:t>Step 2    , Time = 3.750e-03, dT = 2.250000e-03, Simulation is   0.0% complete</a:t>
            </a:r>
          </a:p>
          <a:p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Fuego      Nonlinear Residuals of the Equation Sets     Linear    Linear </a:t>
            </a:r>
          </a:p>
          <a:p>
            <a:r>
              <a:rPr lang="en-US" sz="1200">
                <a:latin typeface="Consolas" panose="020B0609020204030204" pitchFamily="49" charset="0"/>
              </a:rPr>
              <a:t>Nonlinear      Cell Reynolds number(max) =     250.7      Solver    Solver</a:t>
            </a:r>
          </a:p>
          <a:p>
            <a:r>
              <a:rPr lang="en-US" sz="1200">
                <a:latin typeface="Consolas" panose="020B0609020204030204" pitchFamily="49" charset="0"/>
              </a:rPr>
              <a:t>Iteration              CFL(max) =    0.1658             Iterations Residual   DOF Min    DOF Max</a:t>
            </a:r>
          </a:p>
          <a:p>
            <a:r>
              <a:rPr lang="en-US" sz="1200">
                <a:latin typeface="Consolas" panose="020B0609020204030204" pitchFamily="49" charset="0"/>
              </a:rPr>
              <a:t>--------- --------------------------------------------- ---------- --------  ---------- ----------</a:t>
            </a:r>
          </a:p>
          <a:p>
            <a:r>
              <a:rPr lang="en-US" sz="1200">
                <a:latin typeface="Consolas" panose="020B0609020204030204" pitchFamily="49" charset="0"/>
              </a:rPr>
              <a:t> 1 of  2 : </a:t>
            </a:r>
            <a:r>
              <a:rPr lang="en-US" sz="1200" err="1">
                <a:latin typeface="Consolas" panose="020B0609020204030204" pitchFamily="49" charset="0"/>
              </a:rPr>
              <a:t>SubMechanicsManager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1 of  1 :   </a:t>
            </a:r>
            <a:r>
              <a:rPr lang="en-US" sz="1200" err="1">
                <a:latin typeface="Consolas" panose="020B0609020204030204" pitchFamily="49" charset="0"/>
              </a:rPr>
              <a:t>MomentumSubMech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             X_Momentum                   = 7.06e-03      2      2.42e-12   0.00e+00   1.51e+00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Y_Momentum                   = 7.40e-04      2      5.02e-12  -6.93e-01   6.80e-01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Continuity                   = 1.45e-04      16     2.83e-09  -9.17e-01   2.33e+00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pre-correction -----------------------------------&gt;     0.00       1.51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post-correction ----------------------------------&gt;     0.01       0.68</a:t>
            </a:r>
          </a:p>
          <a:p>
            <a:r>
              <a:rPr lang="en-US" sz="1200">
                <a:latin typeface="Consolas" panose="020B0609020204030204" pitchFamily="49" charset="0"/>
              </a:rPr>
              <a:t>  Fuego      Nonlinear Residuals of the Equation Sets     Linear    Linear </a:t>
            </a:r>
          </a:p>
          <a:p>
            <a:r>
              <a:rPr lang="en-US" sz="1200">
                <a:latin typeface="Consolas" panose="020B0609020204030204" pitchFamily="49" charset="0"/>
              </a:rPr>
              <a:t>Nonlinear      Cell Reynolds number(max) =     250.7      Solver    Solver</a:t>
            </a:r>
          </a:p>
          <a:p>
            <a:r>
              <a:rPr lang="en-US" sz="1200">
                <a:latin typeface="Consolas" panose="020B0609020204030204" pitchFamily="49" charset="0"/>
              </a:rPr>
              <a:t>Iteration              CFL(max) =    0.2487             Iterations Residual   DOF Min    DOF Max</a:t>
            </a:r>
          </a:p>
          <a:p>
            <a:r>
              <a:rPr lang="en-US" sz="1200">
                <a:latin typeface="Consolas" panose="020B0609020204030204" pitchFamily="49" charset="0"/>
              </a:rPr>
              <a:t>--------- --------------------------------------------- ---------- --------  ---------- ----------</a:t>
            </a:r>
          </a:p>
          <a:p>
            <a:r>
              <a:rPr lang="en-US" sz="1200">
                <a:latin typeface="Consolas" panose="020B0609020204030204" pitchFamily="49" charset="0"/>
              </a:rPr>
              <a:t> 2 of  2 : </a:t>
            </a:r>
            <a:r>
              <a:rPr lang="en-US" sz="1200" err="1">
                <a:latin typeface="Consolas" panose="020B0609020204030204" pitchFamily="49" charset="0"/>
              </a:rPr>
              <a:t>SubMechanicsManager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1 of  1 :   </a:t>
            </a:r>
            <a:r>
              <a:rPr lang="en-US" sz="1200" err="1">
                <a:latin typeface="Consolas" panose="020B0609020204030204" pitchFamily="49" charset="0"/>
              </a:rPr>
              <a:t>MomentumSubMech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             X_Momentum                   = 4.78e-05      2      3.15e-12   0.00e+00   6.85e-01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Y_Momentum                   = 1.67e-05      2      4.76e-12  -3.08e-01   3.25e-01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Continuity                   = 4.98e-05      13     3.24e-09  -3.86e-01   5.83e-01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pre-correction -----------------------------------&gt;     0.00       0.69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post-correction ----------------------------------&gt;     0.02       0.62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8CC9F6-D532-479E-8569-3AE7F13C5054}"/>
              </a:ext>
            </a:extLst>
          </p:cNvPr>
          <p:cNvSpPr/>
          <p:nvPr/>
        </p:nvSpPr>
        <p:spPr>
          <a:xfrm>
            <a:off x="7368209" y="2855844"/>
            <a:ext cx="1808922" cy="11330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1EE52-3153-44E6-BC80-83A37A3DB576}"/>
              </a:ext>
            </a:extLst>
          </p:cNvPr>
          <p:cNvSpPr txBox="1"/>
          <p:nvPr/>
        </p:nvSpPr>
        <p:spPr>
          <a:xfrm>
            <a:off x="9839739" y="2908852"/>
            <a:ext cx="1856961" cy="6427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Min and max DOF values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FCF5AF-0368-4EE1-947E-F76BD5B8E9A6}"/>
              </a:ext>
            </a:extLst>
          </p:cNvPr>
          <p:cNvCxnSpPr>
            <a:stCxn id="9" idx="1"/>
          </p:cNvCxnSpPr>
          <p:nvPr/>
        </p:nvCxnSpPr>
        <p:spPr>
          <a:xfrm flipH="1">
            <a:off x="9177131" y="3230217"/>
            <a:ext cx="662608" cy="135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81CA9E-FFD3-48D2-A3C0-694A1DE32CCD}"/>
              </a:ext>
            </a:extLst>
          </p:cNvPr>
          <p:cNvSpPr/>
          <p:nvPr/>
        </p:nvSpPr>
        <p:spPr>
          <a:xfrm>
            <a:off x="3925957" y="2184952"/>
            <a:ext cx="738808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1A96D-D07A-4A8C-B4FD-A751907C99C8}"/>
              </a:ext>
            </a:extLst>
          </p:cNvPr>
          <p:cNvSpPr txBox="1"/>
          <p:nvPr/>
        </p:nvSpPr>
        <p:spPr>
          <a:xfrm>
            <a:off x="5327373" y="1036036"/>
            <a:ext cx="1126435" cy="4042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Max CFL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250CF4-0C18-4BCA-A3E4-4D2397C9918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605131" y="1238151"/>
            <a:ext cx="722242" cy="946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D8DBC3-5BB0-405B-B89E-FA8C565BB18A}"/>
              </a:ext>
            </a:extLst>
          </p:cNvPr>
          <p:cNvSpPr/>
          <p:nvPr/>
        </p:nvSpPr>
        <p:spPr>
          <a:xfrm>
            <a:off x="5830957" y="2908853"/>
            <a:ext cx="1431234" cy="642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24A4B-CB39-4437-B35B-426BDABEEE53}"/>
              </a:ext>
            </a:extLst>
          </p:cNvPr>
          <p:cNvSpPr txBox="1"/>
          <p:nvPr/>
        </p:nvSpPr>
        <p:spPr>
          <a:xfrm>
            <a:off x="7653133" y="1523518"/>
            <a:ext cx="2763076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Linear solver residuals and iteration counts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4F39F9-1503-497C-87AB-2AB4772B54C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864629" y="1844883"/>
            <a:ext cx="788504" cy="1063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993D08-D36F-4E8F-85C0-A09E4CE204AD}"/>
              </a:ext>
            </a:extLst>
          </p:cNvPr>
          <p:cNvSpPr/>
          <p:nvPr/>
        </p:nvSpPr>
        <p:spPr>
          <a:xfrm>
            <a:off x="4731027" y="4890053"/>
            <a:ext cx="821634" cy="6758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65B5FC-5D7E-4C91-9F68-6175C6DA4C8A}"/>
              </a:ext>
            </a:extLst>
          </p:cNvPr>
          <p:cNvSpPr txBox="1"/>
          <p:nvPr/>
        </p:nvSpPr>
        <p:spPr>
          <a:xfrm>
            <a:off x="5970104" y="6009113"/>
            <a:ext cx="279621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Check that nonlinear residuals are decreasing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A1727F-F1E1-4C46-B03F-6CC1F684ACDB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5387009" y="5565913"/>
            <a:ext cx="583095" cy="764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0698E0-9D34-477E-8C1C-32CD2199CD0A}"/>
              </a:ext>
            </a:extLst>
          </p:cNvPr>
          <p:cNvSpPr/>
          <p:nvPr/>
        </p:nvSpPr>
        <p:spPr>
          <a:xfrm>
            <a:off x="8580783" y="5546035"/>
            <a:ext cx="583095" cy="3787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001218-2966-4417-8428-56814587B07A}"/>
              </a:ext>
            </a:extLst>
          </p:cNvPr>
          <p:cNvSpPr txBox="1"/>
          <p:nvPr/>
        </p:nvSpPr>
        <p:spPr>
          <a:xfrm>
            <a:off x="9395790" y="5780792"/>
            <a:ext cx="279621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The change here should get smaller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1AD8B3-0E4C-4B99-AB27-F2DDE98A60A1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9160562" y="5876123"/>
            <a:ext cx="235228" cy="226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20D1-97BE-49E8-A550-2AB2330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7BA-E686-4119-80DC-103D19BD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1067510"/>
          </a:xfrm>
        </p:spPr>
        <p:txBody>
          <a:bodyPr/>
          <a:lstStyle/>
          <a:p>
            <a:r>
              <a:rPr lang="en-US"/>
              <a:t>Find the output files (</a:t>
            </a:r>
            <a:r>
              <a:rPr lang="en-US" sz="1800">
                <a:solidFill>
                  <a:srgbClr val="4000C8"/>
                </a:solidFill>
                <a:latin typeface="Consolas" panose="020B0609020204030204" pitchFamily="49" charset="0"/>
              </a:rPr>
              <a:t>cylinder.e.4.x</a:t>
            </a:r>
            <a:r>
              <a:rPr lang="en-US"/>
              <a:t>) in the Project Navigator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Right click on the 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9D43F-9378-41D3-BC3B-E3F39825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F4BB6-678B-4C1D-9946-ABD4EE181C35}"/>
              </a:ext>
            </a:extLst>
          </p:cNvPr>
          <p:cNvSpPr txBox="1"/>
          <p:nvPr/>
        </p:nvSpPr>
        <p:spPr>
          <a:xfrm>
            <a:off x="7355254" y="763962"/>
            <a:ext cx="434144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results/cylinder.e.4.0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1F3FEB-DAAF-4F22-B18B-4331EA741672}"/>
              </a:ext>
            </a:extLst>
          </p:cNvPr>
          <p:cNvGrpSpPr/>
          <p:nvPr/>
        </p:nvGrpSpPr>
        <p:grpSpPr>
          <a:xfrm>
            <a:off x="495300" y="2449493"/>
            <a:ext cx="2193235" cy="3524028"/>
            <a:chOff x="795130" y="2474844"/>
            <a:chExt cx="2193235" cy="35240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462B2E-8B81-44E5-8D44-89CE201E6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58" r="89511" b="57680"/>
            <a:stretch/>
          </p:blipFill>
          <p:spPr>
            <a:xfrm>
              <a:off x="795130" y="2474844"/>
              <a:ext cx="2193235" cy="352402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A62687-255C-420C-8BA2-45E3BBA6CF8D}"/>
                </a:ext>
              </a:extLst>
            </p:cNvPr>
            <p:cNvSpPr/>
            <p:nvPr/>
          </p:nvSpPr>
          <p:spPr>
            <a:xfrm>
              <a:off x="795130" y="4094922"/>
              <a:ext cx="622853" cy="3180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EF4BE-169B-4B67-ABF8-17553941E6B7}"/>
                </a:ext>
              </a:extLst>
            </p:cNvPr>
            <p:cNvSpPr/>
            <p:nvPr/>
          </p:nvSpPr>
          <p:spPr>
            <a:xfrm>
              <a:off x="795130" y="5319091"/>
              <a:ext cx="311426" cy="5847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4CA2-FE4E-4F21-A725-05568E386F11}"/>
              </a:ext>
            </a:extLst>
          </p:cNvPr>
          <p:cNvSpPr txBox="1"/>
          <p:nvPr/>
        </p:nvSpPr>
        <p:spPr>
          <a:xfrm>
            <a:off x="430696" y="6019801"/>
            <a:ext cx="2915478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variables to show and click “Apply”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07BA9C-BF54-4AA0-A0FE-01DC295DD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6" t="29106" r="7759" b="23344"/>
          <a:stretch/>
        </p:blipFill>
        <p:spPr>
          <a:xfrm>
            <a:off x="3028121" y="4228597"/>
            <a:ext cx="6690732" cy="2579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F2C5B2-58A4-44FF-A3BA-95092C1D1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1" r="66250" b="87348"/>
          <a:stretch/>
        </p:blipFill>
        <p:spPr>
          <a:xfrm>
            <a:off x="3028121" y="2449494"/>
            <a:ext cx="7865165" cy="129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5C3257-E44C-467A-AB4F-841DD94C6B2E}"/>
              </a:ext>
            </a:extLst>
          </p:cNvPr>
          <p:cNvSpPr/>
          <p:nvPr/>
        </p:nvSpPr>
        <p:spPr>
          <a:xfrm>
            <a:off x="7985202" y="2719667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A6003C-1B58-4270-8D0E-3EC2DA0F970E}"/>
              </a:ext>
            </a:extLst>
          </p:cNvPr>
          <p:cNvSpPr/>
          <p:nvPr/>
        </p:nvSpPr>
        <p:spPr>
          <a:xfrm>
            <a:off x="4926048" y="3069863"/>
            <a:ext cx="159183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D91BD-0F58-438F-82E3-7F2B47CFEFEF}"/>
              </a:ext>
            </a:extLst>
          </p:cNvPr>
          <p:cNvSpPr txBox="1"/>
          <p:nvPr/>
        </p:nvSpPr>
        <p:spPr>
          <a:xfrm>
            <a:off x="4023487" y="3746550"/>
            <a:ext cx="4445864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Go to the last time step (1), then pick “U” to view the velocity vector magnitude (2)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D90082-D544-4307-AF1A-156D95C48B8D}"/>
              </a:ext>
            </a:extLst>
          </p:cNvPr>
          <p:cNvCxnSpPr/>
          <p:nvPr/>
        </p:nvCxnSpPr>
        <p:spPr>
          <a:xfrm flipV="1">
            <a:off x="7945244" y="3033132"/>
            <a:ext cx="212681" cy="73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2889D-B177-4F2F-8F42-56EA97D105C0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721967" y="3383328"/>
            <a:ext cx="156058" cy="44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E3DC2-714F-426D-8066-503D0BDB39B3}"/>
              </a:ext>
            </a:extLst>
          </p:cNvPr>
          <p:cNvSpPr/>
          <p:nvPr/>
        </p:nvSpPr>
        <p:spPr>
          <a:xfrm>
            <a:off x="3921095" y="3075363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F9704-C627-48C6-A795-96C90D74E865}"/>
              </a:ext>
            </a:extLst>
          </p:cNvPr>
          <p:cNvSpPr txBox="1"/>
          <p:nvPr/>
        </p:nvSpPr>
        <p:spPr>
          <a:xfrm>
            <a:off x="8205136" y="2945459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A69E0-5A07-46D4-BD0F-2BF21A0FA05D}"/>
              </a:ext>
            </a:extLst>
          </p:cNvPr>
          <p:cNvSpPr txBox="1"/>
          <p:nvPr/>
        </p:nvSpPr>
        <p:spPr>
          <a:xfrm>
            <a:off x="6478657" y="3225557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9974-ACC4-4C54-A8C1-D5FAF12770DA}"/>
              </a:ext>
            </a:extLst>
          </p:cNvPr>
          <p:cNvSpPr txBox="1"/>
          <p:nvPr/>
        </p:nvSpPr>
        <p:spPr>
          <a:xfrm>
            <a:off x="4155623" y="3250696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0DF6F-58DC-440E-A424-586B994E5B0F}"/>
              </a:ext>
            </a:extLst>
          </p:cNvPr>
          <p:cNvSpPr txBox="1"/>
          <p:nvPr/>
        </p:nvSpPr>
        <p:spPr>
          <a:xfrm>
            <a:off x="9804303" y="3849113"/>
            <a:ext cx="2143056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If you show “U” first, the color scale will be off when you go to the final time. Use the “rescale” button (3) to fix it.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“Play” (4) to watch the flow evolve.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70EBAB-BF17-4103-9C08-1216179E2ECD}"/>
              </a:ext>
            </a:extLst>
          </p:cNvPr>
          <p:cNvSpPr/>
          <p:nvPr/>
        </p:nvSpPr>
        <p:spPr>
          <a:xfrm>
            <a:off x="7442795" y="2721314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8DC44-1042-4764-9E4F-A0AB6E77D3A5}"/>
              </a:ext>
            </a:extLst>
          </p:cNvPr>
          <p:cNvSpPr txBox="1"/>
          <p:nvPr/>
        </p:nvSpPr>
        <p:spPr>
          <a:xfrm>
            <a:off x="7659961" y="2913130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75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5D6-E4E8-4DBA-A493-7D104D89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EDFC-EDD7-4630-B2FB-8420A993E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Loading the mesh and input file template in SAW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>
                <a:latin typeface="Open Sans"/>
                <a:ea typeface="Open Sans"/>
                <a:cs typeface="Open Sans"/>
              </a:rPr>
              <a:t>Setting up and running a basic laminar problem (flow over a cylinder)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Troubleshooting and reading the log file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Adding a turbulence model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Post-processing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Modifying boundary conditions</a:t>
            </a:r>
          </a:p>
          <a:p>
            <a:pPr marL="726440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130A7-D52F-4558-A53D-24222DB5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3610-9E90-4EC7-AD5D-777EB884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834E-B072-4691-8217-D14CCC95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826510"/>
          </a:xfrm>
        </p:spPr>
        <p:txBody>
          <a:bodyPr>
            <a:normAutofit lnSpcReduction="10000"/>
          </a:bodyPr>
          <a:lstStyle/>
          <a:p>
            <a:r>
              <a:rPr lang="en-US"/>
              <a:t>Try viewing the vortex shedding differently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At what time does the periodic shedding begin?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4562-82FE-48A7-BBD5-53312D67B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BB5ED-B7DA-4B57-BBFD-EF39105A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9" t="19431" r="5655" b="19920"/>
          <a:stretch/>
        </p:blipFill>
        <p:spPr>
          <a:xfrm>
            <a:off x="981307" y="3955553"/>
            <a:ext cx="6055114" cy="2698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FCABCF-8AAB-42F2-97D1-7D55FBEA6A74}"/>
              </a:ext>
            </a:extLst>
          </p:cNvPr>
          <p:cNvSpPr txBox="1"/>
          <p:nvPr/>
        </p:nvSpPr>
        <p:spPr>
          <a:xfrm>
            <a:off x="7267400" y="3843539"/>
            <a:ext cx="2712942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Change the visualization to show the Y component of velocity instead of magnitude (1)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Rescale the color range to go from -0.1 to 0.1 (2)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play (3) to watch the varying upward/downward flow sections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EEE39B-F4E5-49A4-A219-B03F17E0CF85}"/>
              </a:ext>
            </a:extLst>
          </p:cNvPr>
          <p:cNvGrpSpPr/>
          <p:nvPr/>
        </p:nvGrpSpPr>
        <p:grpSpPr>
          <a:xfrm>
            <a:off x="981307" y="2449111"/>
            <a:ext cx="8313993" cy="1293542"/>
            <a:chOff x="981306" y="2012795"/>
            <a:chExt cx="8313993" cy="1293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FB3DD-1286-4F80-958E-D1CEA3E0A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90" r="66982" b="87778"/>
            <a:stretch/>
          </p:blipFill>
          <p:spPr>
            <a:xfrm>
              <a:off x="981306" y="2012795"/>
              <a:ext cx="8313993" cy="129354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62B1DF9-EEF3-48F0-BA8A-1BF5794B6808}"/>
                </a:ext>
              </a:extLst>
            </p:cNvPr>
            <p:cNvSpPr/>
            <p:nvPr/>
          </p:nvSpPr>
          <p:spPr>
            <a:xfrm>
              <a:off x="4694663" y="2636864"/>
              <a:ext cx="825188" cy="3134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2A790-C200-4EDC-A5A0-8DDBD4914AE8}"/>
                </a:ext>
              </a:extLst>
            </p:cNvPr>
            <p:cNvSpPr txBox="1"/>
            <p:nvPr/>
          </p:nvSpPr>
          <p:spPr>
            <a:xfrm>
              <a:off x="5480623" y="2792558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4EEF30-39B7-49CE-89E4-A71FD5AB1364}"/>
                </a:ext>
              </a:extLst>
            </p:cNvPr>
            <p:cNvSpPr/>
            <p:nvPr/>
          </p:nvSpPr>
          <p:spPr>
            <a:xfrm>
              <a:off x="2230244" y="2635797"/>
              <a:ext cx="339182" cy="3134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F52FB7-2C62-4EFC-9D18-19E75DB634F0}"/>
                </a:ext>
              </a:extLst>
            </p:cNvPr>
            <p:cNvSpPr txBox="1"/>
            <p:nvPr/>
          </p:nvSpPr>
          <p:spPr>
            <a:xfrm>
              <a:off x="2515695" y="2826582"/>
              <a:ext cx="174374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2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D38B44F-F1CB-4AA2-B61A-826CCF6B9AD5}"/>
                </a:ext>
              </a:extLst>
            </p:cNvPr>
            <p:cNvSpPr/>
            <p:nvPr/>
          </p:nvSpPr>
          <p:spPr>
            <a:xfrm>
              <a:off x="5756818" y="2280775"/>
              <a:ext cx="339182" cy="3134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53E403-5E94-4F1C-80C6-C58E5489B833}"/>
                </a:ext>
              </a:extLst>
            </p:cNvPr>
            <p:cNvSpPr txBox="1"/>
            <p:nvPr/>
          </p:nvSpPr>
          <p:spPr>
            <a:xfrm>
              <a:off x="6042269" y="2471560"/>
              <a:ext cx="174374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1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0B78-5F40-43E6-A5BF-78209ECB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Using a better mesh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5DAB-D108-4D38-8EE1-AAB082177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5117646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Open the other journal file (</a:t>
            </a:r>
            <a:r>
              <a:rPr lang="en-US" err="1">
                <a:solidFill>
                  <a:srgbClr val="4000C8"/>
                </a:solidFill>
                <a:latin typeface="Consolas"/>
                <a:ea typeface="Open Sans"/>
                <a:cs typeface="Open Sans"/>
              </a:rPr>
              <a:t>cyl_better.jou</a:t>
            </a:r>
            <a:r>
              <a:rPr lang="en-US">
                <a:latin typeface="Open Sans"/>
                <a:ea typeface="Open Sans"/>
                <a:cs typeface="Open Sans"/>
              </a:rPr>
              <a:t>) and click “Play Journal File” to make the mesh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latin typeface="Open Sans"/>
              <a:ea typeface="Open Sans"/>
              <a:cs typeface="Open Sans"/>
            </a:endParaRPr>
          </a:p>
          <a:p>
            <a:r>
              <a:rPr lang="en-US">
                <a:latin typeface="Open Sans"/>
                <a:ea typeface="Open Sans"/>
                <a:cs typeface="Open Sans"/>
              </a:rPr>
              <a:t>Change the mesh file listed in the “Finite Element Model” block</a:t>
            </a:r>
            <a:endParaRPr lang="en-US"/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Launch the job if you want (takes a few minutes, so we won’t wait for it here)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Right click the input file » Submit Job » Sierra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Be sure to select the new mesh file in the list of input files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Run it in a sub-directory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7FC93-1449-44AA-BA8D-EBA7B94C1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D9A8E-CF4C-4A13-A9B5-AF87494AB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49" t="17154" r="30991" b="54472"/>
          <a:stretch/>
        </p:blipFill>
        <p:spPr>
          <a:xfrm>
            <a:off x="1366557" y="1868063"/>
            <a:ext cx="5156708" cy="2232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1CD23-AC09-4D0D-AD30-B85C8B9455A6}"/>
              </a:ext>
            </a:extLst>
          </p:cNvPr>
          <p:cNvSpPr txBox="1"/>
          <p:nvPr/>
        </p:nvSpPr>
        <p:spPr>
          <a:xfrm>
            <a:off x="7108106" y="2386387"/>
            <a:ext cx="3249651" cy="13269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Total element count is about the same, but finer near the cylinder and coarser away from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2CF3D-E3F8-456B-8B8F-5DBB9AADAD24}"/>
              </a:ext>
            </a:extLst>
          </p:cNvPr>
          <p:cNvSpPr txBox="1"/>
          <p:nvPr/>
        </p:nvSpPr>
        <p:spPr>
          <a:xfrm>
            <a:off x="8859715" y="6323757"/>
            <a:ext cx="2089638" cy="330192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mesh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cyl_better.jou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7496D-9E6E-4357-A944-24673C33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9" t="54147" r="54545" b="44179"/>
          <a:stretch/>
        </p:blipFill>
        <p:spPr>
          <a:xfrm>
            <a:off x="2147206" y="6392635"/>
            <a:ext cx="4474029" cy="244985"/>
          </a:xfrm>
          <a:prstGeom prst="rect">
            <a:avLst/>
          </a:prstGeom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DA8D3A6C-F2DD-4EB8-B58C-E1CE4CCDCF41}"/>
              </a:ext>
            </a:extLst>
          </p:cNvPr>
          <p:cNvSpPr/>
          <p:nvPr/>
        </p:nvSpPr>
        <p:spPr>
          <a:xfrm>
            <a:off x="3683345" y="6333588"/>
            <a:ext cx="2937890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DC2F-673A-42A3-9A59-90D81684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Better Mesh Results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3089A-8B20-4EC9-BE93-5360EAE49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29191" r="1855" b="29280"/>
          <a:stretch/>
        </p:blipFill>
        <p:spPr>
          <a:xfrm>
            <a:off x="4250706" y="3856785"/>
            <a:ext cx="7089487" cy="25635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2216A-6130-405A-A128-4B77D8FC3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43F28A-AF5E-4184-A9EE-4949F1BB78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30324" r="2209" b="29736"/>
          <a:stretch/>
        </p:blipFill>
        <p:spPr>
          <a:xfrm>
            <a:off x="4114800" y="1322614"/>
            <a:ext cx="7225393" cy="2481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65DCBD-E746-4499-9D9A-79B8049EF008}"/>
              </a:ext>
            </a:extLst>
          </p:cNvPr>
          <p:cNvSpPr txBox="1"/>
          <p:nvPr/>
        </p:nvSpPr>
        <p:spPr>
          <a:xfrm>
            <a:off x="3498396" y="2134960"/>
            <a:ext cx="816429" cy="7062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Base Mesh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60E4C-73AF-4559-AF37-1523A5710FFC}"/>
              </a:ext>
            </a:extLst>
          </p:cNvPr>
          <p:cNvSpPr txBox="1"/>
          <p:nvPr/>
        </p:nvSpPr>
        <p:spPr>
          <a:xfrm>
            <a:off x="3498396" y="4785471"/>
            <a:ext cx="895350" cy="7062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Better Mesh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6CE14-008E-4F3A-9370-0E9F06D856D2}"/>
              </a:ext>
            </a:extLst>
          </p:cNvPr>
          <p:cNvSpPr txBox="1">
            <a:spLocks/>
          </p:cNvSpPr>
          <p:nvPr/>
        </p:nvSpPr>
        <p:spPr>
          <a:xfrm>
            <a:off x="545646" y="1423695"/>
            <a:ext cx="2724150" cy="49966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The run on the better mesh takes a bit longer to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Open Sans"/>
                <a:ea typeface="Open Sans"/>
                <a:cs typeface="Open Sans"/>
              </a:rPr>
              <a:t>Smaller elements mean smaller time steps at the same CFL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9D22C3-271A-4FA8-A755-AD961802711D}"/>
                  </a:ext>
                </a:extLst>
              </p:cNvPr>
              <p:cNvSpPr txBox="1"/>
              <p:nvPr/>
            </p:nvSpPr>
            <p:spPr>
              <a:xfrm>
                <a:off x="1261459" y="3856785"/>
                <a:ext cx="115114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𝐶𝐹𝐿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num>
                        <m:den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9D22C3-271A-4FA8-A755-AD9618027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459" y="3856785"/>
                <a:ext cx="1151149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7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84D0-DC14-4852-95FA-9DDAE4DB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B6B69-5A02-4721-AB31-953F3DAD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7449"/>
            <a:ext cx="11049000" cy="46101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In general, if your simulation fails to run correctly, or produces results different from what you expected, here are some steps you can take: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Check if SAW highlighted any syntax in your input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Check the log file!  Look for: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The words “Error” and “Warning”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High max CFL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Linear and nonlinear residual nonconvergence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High maximum velocities, or large velocity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Visualize the solution (</a:t>
            </a:r>
            <a:r>
              <a:rPr lang="en-US" err="1">
                <a:latin typeface="Open Sans"/>
                <a:ea typeface="Open Sans"/>
                <a:cs typeface="Open Sans"/>
              </a:rPr>
              <a:t>ParaView</a:t>
            </a:r>
            <a:r>
              <a:rPr lang="en-US">
                <a:latin typeface="Open Sans"/>
                <a:ea typeface="Open Sans"/>
                <a:cs typeface="Open Sans"/>
              </a:rPr>
              <a:t>), and look for anomalous regions of flow </a:t>
            </a:r>
            <a:endParaRPr lang="en-US"/>
          </a:p>
          <a:p>
            <a:br>
              <a:rPr lang="en-US"/>
            </a:br>
            <a:r>
              <a:rPr lang="en-US"/>
              <a:t>Let’s try to create some common errors by editing our input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53AF2-CA75-47F1-85D8-9B71C5AA1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7E8-40BC-4F31-9F5E-31AF5AC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304-6DA3-45A7-BB2B-9E9AB04D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 Error #1: Forgetting to specify an initial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commenting the X_Velocity line in the IC block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Run the simulation, and jump to the end of the log file: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4D513-D097-439F-97FD-75EF6784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B6FDC-71F6-294E-91B4-3F70CD702A7E}"/>
              </a:ext>
            </a:extLst>
          </p:cNvPr>
          <p:cNvSpPr txBox="1"/>
          <p:nvPr/>
        </p:nvSpPr>
        <p:spPr>
          <a:xfrm>
            <a:off x="8069384" y="1897016"/>
            <a:ext cx="3627316" cy="1433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#X_Velocity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Y_Velocity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9D6D-4F70-CE49-B9F7-61081ED5284F}"/>
              </a:ext>
            </a:extLst>
          </p:cNvPr>
          <p:cNvSpPr txBox="1"/>
          <p:nvPr/>
        </p:nvSpPr>
        <p:spPr>
          <a:xfrm>
            <a:off x="1752348" y="4394458"/>
            <a:ext cx="7594963" cy="1433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flow_over_cylinder.i:90: Exception: Missing initial condition for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on block_1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flow_over_cylinder.i:90: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flow_over_cylinder.i:90: in command block INITIAL CONDITION BLOCK FlowInit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SIERRA execution failed during instantiation with the following exception: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Missing initial condition for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on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from int main( int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argc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, char **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argv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SIERRA execution failed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78E7B-AE16-A54E-A09C-B37D2CB030F9}"/>
              </a:ext>
            </a:extLst>
          </p:cNvPr>
          <p:cNvSpPr txBox="1"/>
          <p:nvPr/>
        </p:nvSpPr>
        <p:spPr>
          <a:xfrm>
            <a:off x="298520" y="6019801"/>
            <a:ext cx="2603360" cy="8665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/>
              <a:t>This is usually your first indication that there was a problem.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E4C26-D9F0-2A4D-8154-6A9190CF5B91}"/>
              </a:ext>
            </a:extLst>
          </p:cNvPr>
          <p:cNvCxnSpPr>
            <a:cxnSpLocks/>
          </p:cNvCxnSpPr>
          <p:nvPr/>
        </p:nvCxnSpPr>
        <p:spPr>
          <a:xfrm flipV="1">
            <a:off x="1407395" y="5709273"/>
            <a:ext cx="344951" cy="251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FF1A43D4-E12F-264F-96C2-43C575504973}"/>
              </a:ext>
            </a:extLst>
          </p:cNvPr>
          <p:cNvSpPr/>
          <p:nvPr/>
        </p:nvSpPr>
        <p:spPr>
          <a:xfrm>
            <a:off x="1752347" y="5478307"/>
            <a:ext cx="2105549" cy="3105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C0F7BE9C-7C94-E242-9501-6A2C725FF18B}"/>
              </a:ext>
            </a:extLst>
          </p:cNvPr>
          <p:cNvSpPr/>
          <p:nvPr/>
        </p:nvSpPr>
        <p:spPr>
          <a:xfrm>
            <a:off x="3450518" y="4394458"/>
            <a:ext cx="477048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EA7C7B-3F5F-C943-9629-F28AEE614B22}"/>
              </a:ext>
            </a:extLst>
          </p:cNvPr>
          <p:cNvCxnSpPr>
            <a:cxnSpLocks/>
          </p:cNvCxnSpPr>
          <p:nvPr/>
        </p:nvCxnSpPr>
        <p:spPr>
          <a:xfrm>
            <a:off x="2717074" y="4261903"/>
            <a:ext cx="733444" cy="214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E256516-2E5B-FD45-8BE9-ECB62EB8AF97}"/>
              </a:ext>
            </a:extLst>
          </p:cNvPr>
          <p:cNvSpPr txBox="1"/>
          <p:nvPr/>
        </p:nvSpPr>
        <p:spPr>
          <a:xfrm>
            <a:off x="332140" y="3922104"/>
            <a:ext cx="2603360" cy="8665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/>
              <a:t>This is the line number in the input file where you should look.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99CEC560-C304-C24D-8CAB-F0524C2C2967}"/>
              </a:ext>
            </a:extLst>
          </p:cNvPr>
          <p:cNvSpPr/>
          <p:nvPr/>
        </p:nvSpPr>
        <p:spPr>
          <a:xfrm>
            <a:off x="4793690" y="4394458"/>
            <a:ext cx="4437396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741CE-E8FD-224B-A596-6302D72741A3}"/>
              </a:ext>
            </a:extLst>
          </p:cNvPr>
          <p:cNvCxnSpPr>
            <a:cxnSpLocks/>
          </p:cNvCxnSpPr>
          <p:nvPr/>
        </p:nvCxnSpPr>
        <p:spPr>
          <a:xfrm flipH="1" flipV="1">
            <a:off x="8320761" y="4709616"/>
            <a:ext cx="1259505" cy="40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D9CDF1-3AE3-C84E-9B28-96CF901FDAC3}"/>
              </a:ext>
            </a:extLst>
          </p:cNvPr>
          <p:cNvSpPr txBox="1"/>
          <p:nvPr/>
        </p:nvSpPr>
        <p:spPr>
          <a:xfrm>
            <a:off x="9580266" y="5001361"/>
            <a:ext cx="2028594" cy="3441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/>
              <a:t>This gives us a strong hint.</a:t>
            </a:r>
          </a:p>
        </p:txBody>
      </p:sp>
      <p:sp>
        <p:nvSpPr>
          <p:cNvPr id="29" name="Rectangle: Rounded Corners 16">
            <a:extLst>
              <a:ext uri="{FF2B5EF4-FFF2-40B4-BE49-F238E27FC236}">
                <a16:creationId xmlns:a16="http://schemas.microsoft.com/office/drawing/2014/main" id="{DAB7E1BA-41B7-F84F-A345-412948F795CE}"/>
              </a:ext>
            </a:extLst>
          </p:cNvPr>
          <p:cNvSpPr/>
          <p:nvPr/>
        </p:nvSpPr>
        <p:spPr>
          <a:xfrm>
            <a:off x="8320761" y="2591550"/>
            <a:ext cx="1641845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7E8-40BC-4F31-9F5E-31AF5AC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304-6DA3-45A7-BB2B-9E9AB04D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 Error #2: Wrong mesh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changing the name of the mesh file</a:t>
            </a:r>
            <a:br>
              <a:rPr lang="en-US"/>
            </a:br>
            <a:r>
              <a:rPr lang="en-US"/>
              <a:t>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cyl_base2.g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Notice that SAW highlights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Run the simulation, and jump to the end of the log file: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4D513-D097-439F-97FD-75EF6784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741CE-E8FD-224B-A596-6302D72741A3}"/>
              </a:ext>
            </a:extLst>
          </p:cNvPr>
          <p:cNvCxnSpPr>
            <a:cxnSpLocks/>
          </p:cNvCxnSpPr>
          <p:nvPr/>
        </p:nvCxnSpPr>
        <p:spPr>
          <a:xfrm flipH="1" flipV="1">
            <a:off x="8973904" y="1857414"/>
            <a:ext cx="1259505" cy="40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599178-675E-6441-8B74-4998D716E1C1}"/>
              </a:ext>
            </a:extLst>
          </p:cNvPr>
          <p:cNvSpPr txBox="1"/>
          <p:nvPr/>
        </p:nvSpPr>
        <p:spPr>
          <a:xfrm>
            <a:off x="7405565" y="938754"/>
            <a:ext cx="4138735" cy="275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MESH AND ASSIGN MATERIALS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Finite Element Model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cyl_base2.g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Type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ExodusII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Decomposition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RIB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ASSIGN MATERIALS TO BLOCKS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Parameters for Block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Material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air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Parameters for Block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block_1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       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Finite Element Model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99338-FA31-D849-84F9-9A2828353B56}"/>
              </a:ext>
            </a:extLst>
          </p:cNvPr>
          <p:cNvSpPr txBox="1"/>
          <p:nvPr/>
        </p:nvSpPr>
        <p:spPr>
          <a:xfrm>
            <a:off x="1025434" y="4370656"/>
            <a:ext cx="10293532" cy="1433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Exception: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ERROR: The finite element mesh ‘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yourDir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/cyl_base2.g’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associated with the finite element model ‘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’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ERROR: Unable to open input exodus database file ‘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yourDir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/cyl_base2.g’ on processors: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0, 1, 2, 3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Check that file(s) on those processors: exist, are readable/writable, and are non-zero size.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C0F7BE9C-7C94-E242-9501-6A2C725FF18B}"/>
              </a:ext>
            </a:extLst>
          </p:cNvPr>
          <p:cNvSpPr/>
          <p:nvPr/>
        </p:nvSpPr>
        <p:spPr>
          <a:xfrm>
            <a:off x="8119382" y="1689041"/>
            <a:ext cx="2400572" cy="2301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851ACB08-7C80-1846-A868-7FDB6E0A7631}"/>
              </a:ext>
            </a:extLst>
          </p:cNvPr>
          <p:cNvSpPr/>
          <p:nvPr/>
        </p:nvSpPr>
        <p:spPr>
          <a:xfrm>
            <a:off x="3130732" y="5068390"/>
            <a:ext cx="7963988" cy="6943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7E8-40BC-4F31-9F5E-31AF5AC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304-6DA3-45A7-BB2B-9E9AB04D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 Error #3: Typo in output 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changing the name of the pressure</a:t>
            </a:r>
            <a:br>
              <a:rPr lang="en-US"/>
            </a:br>
            <a:r>
              <a:rPr lang="en-US"/>
              <a:t>output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Pressure2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SAW doesn’t catch this one, will only see at </a:t>
            </a:r>
            <a:br>
              <a:rPr lang="en-US"/>
            </a:br>
            <a:r>
              <a:rPr lang="en-US"/>
              <a:t>runtime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Simulation runs fine.  Search for warning in the log file.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4D513-D097-439F-97FD-75EF6784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99338-FA31-D849-84F9-9A2828353B56}"/>
              </a:ext>
            </a:extLst>
          </p:cNvPr>
          <p:cNvSpPr txBox="1"/>
          <p:nvPr/>
        </p:nvSpPr>
        <p:spPr>
          <a:xfrm>
            <a:off x="859971" y="5037923"/>
            <a:ext cx="10293532" cy="98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***********************************************************************************************************************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  Warning: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  In region ‘Fuego Region’ Results Output block ‘Label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’, Nodal variable ‘Pressure2’ was not found and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  will not be output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***********************************************************************************************************************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14F13-79DE-5E46-815C-1111CBC9882D}"/>
              </a:ext>
            </a:extLst>
          </p:cNvPr>
          <p:cNvSpPr txBox="1"/>
          <p:nvPr/>
        </p:nvSpPr>
        <p:spPr>
          <a:xfrm>
            <a:off x="7112726" y="1409701"/>
            <a:ext cx="3721589" cy="1946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cylinder.e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Pressure2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X_Velocity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Y_Velocity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C0F7BE9C-7C94-E242-9501-6A2C725FF18B}"/>
              </a:ext>
            </a:extLst>
          </p:cNvPr>
          <p:cNvSpPr/>
          <p:nvPr/>
        </p:nvSpPr>
        <p:spPr>
          <a:xfrm>
            <a:off x="7393576" y="2292808"/>
            <a:ext cx="2847703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499" y="1251463"/>
                <a:ext cx="10824748" cy="5345280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The governing equations employed by Fuego correctly capture the effects of turbulence, </a:t>
                </a:r>
                <a:r>
                  <a:rPr lang="en-US" b="1"/>
                  <a:t>provided a fine enough mesh is used</a:t>
                </a: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However, in most cases, the finest mesh we can afford to use is </a:t>
                </a:r>
                <a:r>
                  <a:rPr lang="en-US" b="1"/>
                  <a:t>not fine enough</a:t>
                </a:r>
                <a:r>
                  <a:rPr lang="en-US"/>
                  <a:t> to resolve the turbulent fluctuations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In those cases, a better prediction of the flow may be made by adding a turbulence model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For this training, we’re going to use the </a:t>
                </a:r>
                <a:r>
                  <a:rPr lang="en-US" err="1"/>
                  <a:t>subgrid</a:t>
                </a:r>
                <a:r>
                  <a:rPr lang="en-US"/>
                  <a:t> scale kinetic energy one-equation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𝑆𝐺𝑆</m:t>
                        </m:r>
                      </m:sup>
                    </m:sSup>
                  </m:oMath>
                </a14:m>
                <a:r>
                  <a:rPr lang="en-US"/>
                  <a:t>) model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499" y="1251463"/>
                <a:ext cx="10824748" cy="5345280"/>
              </a:xfrm>
              <a:blipFill>
                <a:blip r:embed="rId2"/>
                <a:stretch>
                  <a:fillRect l="-1352" t="-570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436EF-8507-4B8E-8094-00E6E950FFF7}"/>
              </a:ext>
            </a:extLst>
          </p:cNvPr>
          <p:cNvSpPr/>
          <p:nvPr/>
        </p:nvSpPr>
        <p:spPr>
          <a:xfrm>
            <a:off x="8086285" y="463980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flow_over_cylinder_turb.i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 – Equations and model specification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499" y="1251463"/>
                <a:ext cx="6130243" cy="5345280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The first step is to activate the necessary </a:t>
                </a:r>
                <a:br>
                  <a:rPr lang="en-US"/>
                </a:br>
                <a:r>
                  <a:rPr lang="en-US"/>
                  <a:t>equations and specify the turbulence model</a:t>
                </a:r>
                <a:br>
                  <a:rPr lang="en-US"/>
                </a:br>
                <a:r>
                  <a:rPr lang="en-US"/>
                  <a:t>within Solution Options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𝑆𝐺𝑆</m:t>
                        </m:r>
                      </m:sup>
                    </m:sSup>
                  </m:oMath>
                </a14:m>
                <a:r>
                  <a:rPr lang="en-US"/>
                  <a:t> model only requires the </a:t>
                </a:r>
                <a:br>
                  <a:rPr lang="en-US"/>
                </a:br>
                <a:r>
                  <a:rPr lang="en-US"/>
                  <a:t>activation of the turbulent kinetic energy equation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/>
                  <a:t>We also need to add a block specifying the</a:t>
                </a:r>
                <a:br>
                  <a:rPr lang="en-US"/>
                </a:br>
                <a:r>
                  <a:rPr lang="en-US"/>
                  <a:t>details of the turbulence model</a:t>
                </a:r>
              </a:p>
              <a:p>
                <a:endParaRPr lang="en-US" b="1"/>
              </a:p>
              <a:p>
                <a:br>
                  <a:rPr lang="en-US"/>
                </a:br>
                <a:r>
                  <a:rPr lang="en-US"/>
                  <a:t>As before, you can click on </a:t>
                </a:r>
                <a:br>
                  <a:rPr lang="en-US"/>
                </a:br>
                <a:r>
                  <a:rPr lang="en-US"/>
                  <a:t>”KSGS” and use </a:t>
                </a:r>
                <a:br>
                  <a:rPr lang="en-US"/>
                </a:br>
                <a:r>
                  <a:rPr lang="en-US"/>
                  <a:t>the settings panel to see </a:t>
                </a:r>
                <a:br>
                  <a:rPr lang="en-US"/>
                </a:br>
                <a:r>
                  <a:rPr lang="en-US"/>
                  <a:t>other available options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499" y="1251463"/>
                <a:ext cx="6130243" cy="5345280"/>
              </a:xfrm>
              <a:blipFill>
                <a:blip r:embed="rId2"/>
                <a:stretch>
                  <a:fillRect l="-2886" t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6C7F0-DC44-2F45-ABFE-0A5332F314BC}"/>
              </a:ext>
            </a:extLst>
          </p:cNvPr>
          <p:cNvSpPr txBox="1"/>
          <p:nvPr/>
        </p:nvSpPr>
        <p:spPr>
          <a:xfrm>
            <a:off x="6160585" y="1151880"/>
            <a:ext cx="5858816" cy="4549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Solution Options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Coordinate System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Projection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Fourth_Order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Smoothing with Timestep Scaling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WHAT EQUATIONS TO SOLVE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Continuity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Y_Momentum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# DEFINE NONLINEAR ITERATION SETTINGS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Minimum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Maximum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ADVECTION SCHEME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MUSCL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LIMITER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SuperBee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ADD TURBULENCE MODEL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Begin Turbulence Model Specification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Turbulence Model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KSGS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End</a:t>
            </a: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Solution Options </a:t>
            </a: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7C10394F-742C-4F48-8FE1-B6C9ADD949AD}"/>
              </a:ext>
            </a:extLst>
          </p:cNvPr>
          <p:cNvSpPr/>
          <p:nvPr/>
        </p:nvSpPr>
        <p:spPr>
          <a:xfrm>
            <a:off x="6431988" y="2657476"/>
            <a:ext cx="3675505" cy="217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909EEC98-D5D3-A649-9071-C716C221D0B6}"/>
              </a:ext>
            </a:extLst>
          </p:cNvPr>
          <p:cNvSpPr/>
          <p:nvPr/>
        </p:nvSpPr>
        <p:spPr>
          <a:xfrm>
            <a:off x="6431988" y="4433295"/>
            <a:ext cx="3675505" cy="7979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54C1-307A-E046-8A7D-E7CF31B58C78}"/>
              </a:ext>
            </a:extLst>
          </p:cNvPr>
          <p:cNvSpPr txBox="1"/>
          <p:nvPr/>
        </p:nvSpPr>
        <p:spPr>
          <a:xfrm>
            <a:off x="10273192" y="2595674"/>
            <a:ext cx="687334" cy="3160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552D7-AF48-8A45-98D3-0DE53DD31910}"/>
              </a:ext>
            </a:extLst>
          </p:cNvPr>
          <p:cNvSpPr txBox="1"/>
          <p:nvPr/>
        </p:nvSpPr>
        <p:spPr>
          <a:xfrm>
            <a:off x="10273192" y="4674264"/>
            <a:ext cx="687334" cy="3160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B5A4A9-5489-CB44-8DB9-FF359449D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854" b="40661"/>
          <a:stretch/>
        </p:blipFill>
        <p:spPr>
          <a:xfrm>
            <a:off x="4169625" y="4383292"/>
            <a:ext cx="1926376" cy="2270657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0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 – ICs and 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8B48D-2325-41EF-83B1-86D7426AC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51463"/>
            <a:ext cx="6130243" cy="534528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The next step is to add initial and boundary conditions for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turbulent_kinetic_energy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726440" lvl="1"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TKE must be positive – Fuego will clip the solution values to guarantee this to a lower limit determined by your problem units</a:t>
            </a:r>
            <a:endParaRPr lang="en-US">
              <a:latin typeface="Consolas" panose="020B0609020204030204" pitchFamily="49" charset="0"/>
              <a:ea typeface="Open Sans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92F47-7634-3546-B50E-AC3E7B62E438}"/>
              </a:ext>
            </a:extLst>
          </p:cNvPr>
          <p:cNvSpPr txBox="1"/>
          <p:nvPr/>
        </p:nvSpPr>
        <p:spPr>
          <a:xfrm>
            <a:off x="6810135" y="974916"/>
            <a:ext cx="4810366" cy="5119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(2000*1.8e-5)/(1.2*0.1)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Symmetry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surface_3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Wall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post process </a:t>
            </a:r>
            <a:r>
              <a:rPr lang="en-US" sz="1200" b="1" err="1">
                <a:solidFill>
                  <a:srgbClr val="88015B"/>
                </a:solidFill>
                <a:latin typeface="Consolas" panose="020B0609020204030204" pitchFamily="49" charset="0"/>
              </a:rPr>
              <a:t>yplus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6097E0BC-7E69-A64B-B76E-8DAF5C005695}"/>
              </a:ext>
            </a:extLst>
          </p:cNvPr>
          <p:cNvSpPr/>
          <p:nvPr/>
        </p:nvSpPr>
        <p:spPr>
          <a:xfrm>
            <a:off x="7039544" y="3378020"/>
            <a:ext cx="3037268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6AA63AF9-4018-6642-BD1A-403D726A73C9}"/>
              </a:ext>
            </a:extLst>
          </p:cNvPr>
          <p:cNvSpPr/>
          <p:nvPr/>
        </p:nvSpPr>
        <p:spPr>
          <a:xfrm>
            <a:off x="7039544" y="4295507"/>
            <a:ext cx="3037268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1473DBC1-CF53-C34E-8DED-C4E7838FD67F}"/>
              </a:ext>
            </a:extLst>
          </p:cNvPr>
          <p:cNvSpPr/>
          <p:nvPr/>
        </p:nvSpPr>
        <p:spPr>
          <a:xfrm>
            <a:off x="7039544" y="2102304"/>
            <a:ext cx="3037268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019ED-6AD7-BF4B-A084-3635E57B1CA4}"/>
              </a:ext>
            </a:extLst>
          </p:cNvPr>
          <p:cNvSpPr txBox="1"/>
          <p:nvPr/>
        </p:nvSpPr>
        <p:spPr>
          <a:xfrm>
            <a:off x="936515" y="3534435"/>
            <a:ext cx="484152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Required anywhere flow can transport TKE into the domain (including outlet)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7BDCCB-79D8-7F47-B9A3-E82EDA3D17B8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778035" y="3855800"/>
            <a:ext cx="1218046" cy="525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C2013D-10DC-914C-B1B2-B03DB6D23860}"/>
              </a:ext>
            </a:extLst>
          </p:cNvPr>
          <p:cNvCxnSpPr>
            <a:cxnSpLocks/>
          </p:cNvCxnSpPr>
          <p:nvPr/>
        </p:nvCxnSpPr>
        <p:spPr>
          <a:xfrm flipV="1">
            <a:off x="5778035" y="3490734"/>
            <a:ext cx="1218046" cy="203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811451D-84E4-D74F-BDF8-BBC721EC0148}"/>
              </a:ext>
            </a:extLst>
          </p:cNvPr>
          <p:cNvSpPr txBox="1"/>
          <p:nvPr/>
        </p:nvSpPr>
        <p:spPr>
          <a:xfrm>
            <a:off x="662531" y="5713338"/>
            <a:ext cx="5115504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Not required at wall BC; TKE uses a zero flux</a:t>
            </a:r>
            <a:br>
              <a:rPr lang="en-US"/>
            </a:br>
            <a:r>
              <a:rPr lang="en-US"/>
              <a:t>condition by default on the wall 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1E87F9-60D2-4A4C-92D5-6C45F46B3DCB}"/>
              </a:ext>
            </a:extLst>
          </p:cNvPr>
          <p:cNvCxnSpPr>
            <a:cxnSpLocks/>
          </p:cNvCxnSpPr>
          <p:nvPr/>
        </p:nvCxnSpPr>
        <p:spPr>
          <a:xfrm flipV="1">
            <a:off x="5277745" y="5688918"/>
            <a:ext cx="1650829" cy="22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D898-A29E-4843-B5D3-592CEF8C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Loading the Problem in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6FF2-6277-41AF-82C4-745B97B5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5871482" cy="46101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Launch SAW (if it’s not already open)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Click an icon for it if available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Launch from the command line</a:t>
            </a:r>
          </a:p>
          <a:p>
            <a:pPr marL="726440" lvl="1" indent="-342900"/>
            <a:endParaRPr lang="en-US"/>
          </a:p>
          <a:p>
            <a:pPr marL="726440" lvl="1" indent="-342900"/>
            <a:endParaRPr lang="en-US"/>
          </a:p>
          <a:p>
            <a:pPr marL="342900" indent="-342900"/>
            <a:r>
              <a:rPr lang="en-US">
                <a:latin typeface="Open Sans"/>
                <a:ea typeface="Open Sans"/>
                <a:cs typeface="Open Sans"/>
              </a:rPr>
              <a:t>Pick a SAW perspective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“Team (default)” is often most useful for Fuego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“SIERRA Editing” is also decent (but hides the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Project Navigator view)</a:t>
            </a:r>
          </a:p>
          <a:p>
            <a:pPr marL="909320" lvl="2" indent="-342900"/>
            <a:r>
              <a:rPr lang="en-US">
                <a:latin typeface="Open Sans"/>
                <a:ea typeface="Open Sans"/>
                <a:cs typeface="Open Sans"/>
              </a:rPr>
              <a:t>Add it back with Window » Show View » Other »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General »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3405-687D-4398-9967-E92AF76DD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6BFBB-788E-4055-ABB8-DC9F2873945B}"/>
              </a:ext>
            </a:extLst>
          </p:cNvPr>
          <p:cNvGrpSpPr/>
          <p:nvPr/>
        </p:nvGrpSpPr>
        <p:grpSpPr>
          <a:xfrm>
            <a:off x="7051812" y="3145563"/>
            <a:ext cx="3912042" cy="1788838"/>
            <a:chOff x="7051813" y="2997200"/>
            <a:chExt cx="3912042" cy="17888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11DD64-4C69-4AF5-B1CA-9ECC9395E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2"/>
            <a:stretch/>
          </p:blipFill>
          <p:spPr>
            <a:xfrm>
              <a:off x="7051813" y="2997200"/>
              <a:ext cx="3912042" cy="178883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0767A1-2CDA-4CD7-ABF4-D110B6A7F79B}"/>
                </a:ext>
              </a:extLst>
            </p:cNvPr>
            <p:cNvSpPr/>
            <p:nvPr/>
          </p:nvSpPr>
          <p:spPr>
            <a:xfrm>
              <a:off x="9524669" y="3575652"/>
              <a:ext cx="477078" cy="4770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8FEC12A-0A6F-4C55-A055-E02D3521D4A2}"/>
              </a:ext>
            </a:extLst>
          </p:cNvPr>
          <p:cNvSpPr/>
          <p:nvPr/>
        </p:nvSpPr>
        <p:spPr>
          <a:xfrm>
            <a:off x="6495270" y="3795664"/>
            <a:ext cx="605187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DD27-3D42-49F0-B525-7B1593158BAC}"/>
              </a:ext>
            </a:extLst>
          </p:cNvPr>
          <p:cNvSpPr txBox="1"/>
          <p:nvPr/>
        </p:nvSpPr>
        <p:spPr>
          <a:xfrm>
            <a:off x="647700" y="5211709"/>
            <a:ext cx="10896600" cy="120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/>
              <a:t>Using SAW is </a:t>
            </a:r>
            <a:r>
              <a:rPr lang="en-US" b="1" i="1"/>
              <a:t>not</a:t>
            </a:r>
            <a:r>
              <a:rPr lang="en-US" b="1"/>
              <a:t> required to use Fuego. Most current Fuego users launch commands from the terminal and use a text editor of their choice to edit the input file.</a:t>
            </a:r>
          </a:p>
          <a:p>
            <a:pPr algn="ctr"/>
            <a:endParaRPr lang="en-US" b="1"/>
          </a:p>
          <a:p>
            <a:pPr algn="ctr"/>
            <a:r>
              <a:rPr lang="en-US" b="1"/>
              <a:t>This training will use SAW as a Sierra Editor, but will have terminal commands shown for reference.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87CB9-F7CB-4C8D-B612-444221DD9E01}"/>
              </a:ext>
            </a:extLst>
          </p:cNvPr>
          <p:cNvSpPr txBox="1"/>
          <p:nvPr/>
        </p:nvSpPr>
        <p:spPr>
          <a:xfrm>
            <a:off x="4372855" y="6471221"/>
            <a:ext cx="2703370" cy="31606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example terminal command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B451E63-4E38-42BB-B149-5F3DA2331741}"/>
              </a:ext>
            </a:extLst>
          </p:cNvPr>
          <p:cNvSpPr/>
          <p:nvPr/>
        </p:nvSpPr>
        <p:spPr>
          <a:xfrm>
            <a:off x="5118424" y="2064140"/>
            <a:ext cx="1461131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1CA6BDA-ABC9-4BAE-AC6A-DBED1EE9685A}"/>
              </a:ext>
            </a:extLst>
          </p:cNvPr>
          <p:cNvSpPr txBox="1">
            <a:spLocks/>
          </p:cNvSpPr>
          <p:nvPr/>
        </p:nvSpPr>
        <p:spPr>
          <a:xfrm>
            <a:off x="6736450" y="1330159"/>
            <a:ext cx="4590581" cy="133068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Right click on the desktop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Choose “Open Terminal”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Type </a:t>
            </a:r>
            <a:r>
              <a:rPr lang="en-US" sz="1600">
                <a:solidFill>
                  <a:srgbClr val="404040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solidFill>
                  <a:schemeClr val="bg1"/>
                </a:solidFill>
                <a:highlight>
                  <a:srgbClr val="000000"/>
                </a:highlight>
                <a:latin typeface="Consolas"/>
                <a:ea typeface="Open Sans"/>
                <a:cs typeface="Open Sans"/>
              </a:rPr>
              <a:t>module load saw</a:t>
            </a:r>
            <a:r>
              <a:rPr lang="en-US" sz="1600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 </a:t>
            </a:r>
            <a:r>
              <a:rPr lang="en-US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latin typeface="Open Sans"/>
                <a:ea typeface="Open Sans"/>
                <a:cs typeface="Open Sans"/>
              </a:rPr>
              <a:t>and press enter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Type </a:t>
            </a:r>
            <a:r>
              <a:rPr lang="en-US" sz="1600"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ea typeface="Open Sans"/>
                <a:cs typeface="Open Sans"/>
              </a:rPr>
              <a:t>saw </a:t>
            </a:r>
            <a:r>
              <a:rPr lang="en-US" sz="1600">
                <a:latin typeface="Open Sans"/>
                <a:ea typeface="Open Sans"/>
                <a:cs typeface="Open Sans"/>
              </a:rPr>
              <a:t> and press enter</a:t>
            </a:r>
          </a:p>
        </p:txBody>
      </p:sp>
    </p:spTree>
    <p:extLst>
      <p:ext uri="{BB962C8B-B14F-4D97-AF65-F5344CB8AC3E}">
        <p14:creationId xmlns:p14="http://schemas.microsoft.com/office/powerpoint/2010/main" val="6736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6629-4A82-499E-8DAB-614B14D2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Adding a turbulence model – extra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17DC7-58E7-431D-8465-146B1DEB8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6103776" cy="46101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We have a new field available to output too</a:t>
            </a:r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Add it to the results output block</a:t>
            </a: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Launch the job the usual way</a:t>
            </a:r>
          </a:p>
          <a:p>
            <a:pPr marL="726440" lvl="1"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Right click the input file » Submit Job » Sierra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1892B-843B-469B-A885-E97D79076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20E6C-0CB0-4361-9A10-0F8A78667EE7}"/>
              </a:ext>
            </a:extLst>
          </p:cNvPr>
          <p:cNvSpPr txBox="1"/>
          <p:nvPr/>
        </p:nvSpPr>
        <p:spPr>
          <a:xfrm>
            <a:off x="3490986" y="2360048"/>
            <a:ext cx="4604109" cy="2133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cylinder.e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X_Velocity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Y_Velocity as Uy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 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 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as TKE</a:t>
            </a:r>
            <a:endParaRPr lang="en-US" sz="12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A27634A7-799F-4F5C-BE13-56C1F42D10F4}"/>
              </a:ext>
            </a:extLst>
          </p:cNvPr>
          <p:cNvSpPr/>
          <p:nvPr/>
        </p:nvSpPr>
        <p:spPr>
          <a:xfrm>
            <a:off x="3734952" y="4045404"/>
            <a:ext cx="4285237" cy="2007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 – Log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304552-61E6-A140-A121-F485E437CF13}"/>
              </a:ext>
            </a:extLst>
          </p:cNvPr>
          <p:cNvSpPr txBox="1"/>
          <p:nvPr/>
        </p:nvSpPr>
        <p:spPr>
          <a:xfrm>
            <a:off x="2256441" y="1194192"/>
            <a:ext cx="7679117" cy="5119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Step 2    , Time = 3.750e-03, dT = 2.250000e-03, Simulation is   0.0% complete</a:t>
            </a:r>
          </a:p>
          <a:p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 Fuego      Nonlinear Residuals of the Equation Sets     Linear    Linear 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Nonlinear      Cell Reynolds number(max) =     168.6      Solver    Solver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Iteration              CFL(max) =    0.1636             Iterations Residual   DOF Min    DOF Max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--------- --------------------------------------------- ---------- --------  ---------- ----------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2 :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SubMechanicsManager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MomentumSubMech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X_Momentum                   = 7.05e-03      2      2.56e-13   7.01e-02   1.51e+00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Y_Momentum                   = 6.89e-04      1      1.50e-07  -7.18e-01   7.05e-01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Continuity                   = 1.45e-04      17     3.68e-09  -4.40e-01   8.72e-01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pre-correction -----------------------------------&gt;     0.07       1.51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post-correction ----------------------------------&gt;     0.01       0.60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KSGSSubMech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Turbulent_Kinetic_Energy     = 1.99e-06      1      3.69e-08   9.87e-05   1.18e-02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 Fuego      Nonlinear Residuals of the Equation Sets     Linear    Linear 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Nonlinear      Cell Reynolds number(max) =     168.6      Solver    Solver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Iteration              CFL(max) =    0.2455             Iterations Residual   DOF Min    DOF Max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--------- --------------------------------------------- ---------- --------  ---------- ----------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2 of  2 :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SubMechanicsManager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MomentumSubMech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X_Momentum                   = 4.80e-05      1      6.01e-08   1.16e-02   6.12e-01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Y_Momentum                   = 1.77e-05      1      2.44e-07  -3.01e-01   2.97e-01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Continuity                   = 4.66e-05      13     8.62e-09  -1.82e-01   4.50e-01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pre-correction -----------------------------------&gt;     0.01       0.61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post-correction ----------------------------------&gt;     0.01       0.61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KSGSSubMech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Turbulent_Kinetic_Energy     = 2.42e-07      1      2.72e-08   9.87e-05   1.10e-02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Elapsed wall time = 0.60 seconds (0.21 s this step)</a:t>
            </a: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1473DBC1-CF53-C34E-8DED-C4E7838FD67F}"/>
              </a:ext>
            </a:extLst>
          </p:cNvPr>
          <p:cNvSpPr/>
          <p:nvPr/>
        </p:nvSpPr>
        <p:spPr>
          <a:xfrm>
            <a:off x="2344702" y="3396872"/>
            <a:ext cx="3037268" cy="3781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E3E192DD-C6A0-144F-A6D7-403CFAE0954A}"/>
              </a:ext>
            </a:extLst>
          </p:cNvPr>
          <p:cNvSpPr/>
          <p:nvPr/>
        </p:nvSpPr>
        <p:spPr>
          <a:xfrm>
            <a:off x="6745639" y="3524527"/>
            <a:ext cx="1385667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466279BB-968E-5F41-87FC-2A3C04A44A0B}"/>
              </a:ext>
            </a:extLst>
          </p:cNvPr>
          <p:cNvSpPr/>
          <p:nvPr/>
        </p:nvSpPr>
        <p:spPr>
          <a:xfrm>
            <a:off x="5580263" y="3524528"/>
            <a:ext cx="1035225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2ED33860-1EC3-E04B-ACDA-53C897FA402D}"/>
              </a:ext>
            </a:extLst>
          </p:cNvPr>
          <p:cNvSpPr/>
          <p:nvPr/>
        </p:nvSpPr>
        <p:spPr>
          <a:xfrm>
            <a:off x="5580263" y="5689836"/>
            <a:ext cx="1035225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AEFF4-2292-7F44-82E7-56729245806F}"/>
              </a:ext>
            </a:extLst>
          </p:cNvPr>
          <p:cNvSpPr txBox="1"/>
          <p:nvPr/>
        </p:nvSpPr>
        <p:spPr>
          <a:xfrm>
            <a:off x="209468" y="1790311"/>
            <a:ext cx="2895809" cy="719002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Here’s the info for the new equation we’re solving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72A555-7D9C-C149-95D1-6F9A9BB9912F}"/>
              </a:ext>
            </a:extLst>
          </p:cNvPr>
          <p:cNvCxnSpPr>
            <a:cxnSpLocks/>
          </p:cNvCxnSpPr>
          <p:nvPr/>
        </p:nvCxnSpPr>
        <p:spPr>
          <a:xfrm>
            <a:off x="1657372" y="2509313"/>
            <a:ext cx="687330" cy="919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5155D79-429E-F441-B795-72CFDA73B05C}"/>
              </a:ext>
            </a:extLst>
          </p:cNvPr>
          <p:cNvSpPr txBox="1"/>
          <p:nvPr/>
        </p:nvSpPr>
        <p:spPr>
          <a:xfrm>
            <a:off x="9080989" y="2512643"/>
            <a:ext cx="2895809" cy="719002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Linear iteration count and</a:t>
            </a:r>
          </a:p>
          <a:p>
            <a:pPr algn="l"/>
            <a:r>
              <a:rPr lang="en-US"/>
              <a:t>residual are small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B66BAF-A88E-EA48-B218-09D6ABFC381F}"/>
              </a:ext>
            </a:extLst>
          </p:cNvPr>
          <p:cNvSpPr txBox="1"/>
          <p:nvPr/>
        </p:nvSpPr>
        <p:spPr>
          <a:xfrm>
            <a:off x="8987913" y="4622718"/>
            <a:ext cx="2895809" cy="719002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Nonlinear residual is decreasing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49261FA-BB2E-5D45-B420-02143794F513}"/>
              </a:ext>
            </a:extLst>
          </p:cNvPr>
          <p:cNvCxnSpPr>
            <a:cxnSpLocks/>
          </p:cNvCxnSpPr>
          <p:nvPr/>
        </p:nvCxnSpPr>
        <p:spPr>
          <a:xfrm flipH="1">
            <a:off x="8131306" y="2850531"/>
            <a:ext cx="949683" cy="67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293C7E-991D-5947-9C49-7CF8080FA248}"/>
              </a:ext>
            </a:extLst>
          </p:cNvPr>
          <p:cNvCxnSpPr>
            <a:cxnSpLocks/>
          </p:cNvCxnSpPr>
          <p:nvPr/>
        </p:nvCxnSpPr>
        <p:spPr>
          <a:xfrm flipH="1">
            <a:off x="6615488" y="4915600"/>
            <a:ext cx="2372425" cy="77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0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20D1-97BE-49E8-A550-2AB2330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Add a turbulence model -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7BA-E686-4119-80DC-103D19BD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Find the output files (</a:t>
            </a:r>
            <a:r>
              <a:rPr lang="en-US" sz="1800">
                <a:solidFill>
                  <a:srgbClr val="4000C8"/>
                </a:solidFill>
                <a:latin typeface="Consolas" panose="020B0609020204030204" pitchFamily="49" charset="0"/>
              </a:rPr>
              <a:t>cylinder.e.4.x</a:t>
            </a:r>
            <a:r>
              <a:rPr lang="en-US"/>
              <a:t>) in the Project Navigator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Right click on the 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9D43F-9378-41D3-BC3B-E3F39825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F4BB6-678B-4C1D-9946-ABD4EE181C35}"/>
              </a:ext>
            </a:extLst>
          </p:cNvPr>
          <p:cNvSpPr txBox="1"/>
          <p:nvPr/>
        </p:nvSpPr>
        <p:spPr>
          <a:xfrm>
            <a:off x="8097644" y="987854"/>
            <a:ext cx="375145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results/cylinder.e.4.0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1F3FEB-DAAF-4F22-B18B-4331EA741672}"/>
              </a:ext>
            </a:extLst>
          </p:cNvPr>
          <p:cNvGrpSpPr/>
          <p:nvPr/>
        </p:nvGrpSpPr>
        <p:grpSpPr>
          <a:xfrm>
            <a:off x="495300" y="2449493"/>
            <a:ext cx="2193235" cy="3524028"/>
            <a:chOff x="795130" y="2474844"/>
            <a:chExt cx="2193235" cy="35240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462B2E-8B81-44E5-8D44-89CE201E6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58" r="89511" b="57680"/>
            <a:stretch/>
          </p:blipFill>
          <p:spPr>
            <a:xfrm>
              <a:off x="795130" y="2474844"/>
              <a:ext cx="2193235" cy="352402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A62687-255C-420C-8BA2-45E3BBA6CF8D}"/>
                </a:ext>
              </a:extLst>
            </p:cNvPr>
            <p:cNvSpPr/>
            <p:nvPr/>
          </p:nvSpPr>
          <p:spPr>
            <a:xfrm>
              <a:off x="795130" y="4094922"/>
              <a:ext cx="622853" cy="3180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EF4BE-169B-4B67-ABF8-17553941E6B7}"/>
                </a:ext>
              </a:extLst>
            </p:cNvPr>
            <p:cNvSpPr/>
            <p:nvPr/>
          </p:nvSpPr>
          <p:spPr>
            <a:xfrm>
              <a:off x="795130" y="5319091"/>
              <a:ext cx="311426" cy="5847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4CA2-FE4E-4F21-A725-05568E386F11}"/>
              </a:ext>
            </a:extLst>
          </p:cNvPr>
          <p:cNvSpPr txBox="1"/>
          <p:nvPr/>
        </p:nvSpPr>
        <p:spPr>
          <a:xfrm>
            <a:off x="430696" y="6019801"/>
            <a:ext cx="2915478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variables to show and click “Apply”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F2C5B2-58A4-44FF-A3BA-95092C1D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1" r="66250" b="87348"/>
          <a:stretch/>
        </p:blipFill>
        <p:spPr>
          <a:xfrm>
            <a:off x="3028121" y="2449494"/>
            <a:ext cx="7865165" cy="129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5C3257-E44C-467A-AB4F-841DD94C6B2E}"/>
              </a:ext>
            </a:extLst>
          </p:cNvPr>
          <p:cNvSpPr/>
          <p:nvPr/>
        </p:nvSpPr>
        <p:spPr>
          <a:xfrm>
            <a:off x="7985202" y="2719667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A6003C-1B58-4270-8D0E-3EC2DA0F970E}"/>
              </a:ext>
            </a:extLst>
          </p:cNvPr>
          <p:cNvSpPr/>
          <p:nvPr/>
        </p:nvSpPr>
        <p:spPr>
          <a:xfrm>
            <a:off x="4926048" y="3069863"/>
            <a:ext cx="159183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D91BD-0F58-438F-82E3-7F2B47CFEFEF}"/>
              </a:ext>
            </a:extLst>
          </p:cNvPr>
          <p:cNvSpPr txBox="1"/>
          <p:nvPr/>
        </p:nvSpPr>
        <p:spPr>
          <a:xfrm>
            <a:off x="4023487" y="3746550"/>
            <a:ext cx="4445864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Go to the last time step (1), then pick “U” to view the velocity vector magnitude (2)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D90082-D544-4307-AF1A-156D95C48B8D}"/>
              </a:ext>
            </a:extLst>
          </p:cNvPr>
          <p:cNvCxnSpPr/>
          <p:nvPr/>
        </p:nvCxnSpPr>
        <p:spPr>
          <a:xfrm flipV="1">
            <a:off x="7945244" y="3033132"/>
            <a:ext cx="212681" cy="73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2889D-B177-4F2F-8F42-56EA97D105C0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721967" y="3383328"/>
            <a:ext cx="156058" cy="44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E3DC2-714F-426D-8066-503D0BDB39B3}"/>
              </a:ext>
            </a:extLst>
          </p:cNvPr>
          <p:cNvSpPr/>
          <p:nvPr/>
        </p:nvSpPr>
        <p:spPr>
          <a:xfrm>
            <a:off x="3921095" y="3075363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F9704-C627-48C6-A795-96C90D74E865}"/>
              </a:ext>
            </a:extLst>
          </p:cNvPr>
          <p:cNvSpPr txBox="1"/>
          <p:nvPr/>
        </p:nvSpPr>
        <p:spPr>
          <a:xfrm>
            <a:off x="8205136" y="2945459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A69E0-5A07-46D4-BD0F-2BF21A0FA05D}"/>
              </a:ext>
            </a:extLst>
          </p:cNvPr>
          <p:cNvSpPr txBox="1"/>
          <p:nvPr/>
        </p:nvSpPr>
        <p:spPr>
          <a:xfrm>
            <a:off x="6478657" y="3225557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9974-ACC4-4C54-A8C1-D5FAF12770DA}"/>
              </a:ext>
            </a:extLst>
          </p:cNvPr>
          <p:cNvSpPr txBox="1"/>
          <p:nvPr/>
        </p:nvSpPr>
        <p:spPr>
          <a:xfrm>
            <a:off x="4155623" y="3250696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0DF6F-58DC-440E-A424-586B994E5B0F}"/>
              </a:ext>
            </a:extLst>
          </p:cNvPr>
          <p:cNvSpPr txBox="1"/>
          <p:nvPr/>
        </p:nvSpPr>
        <p:spPr>
          <a:xfrm>
            <a:off x="9804303" y="3849113"/>
            <a:ext cx="2143056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If you show “U” first, the color scale will be off when you go to the final time. Use the “rescale” button (3) to fix it.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“Play” (4) to watch the flow evolve.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70EBAB-BF17-4103-9C08-1216179E2ECD}"/>
              </a:ext>
            </a:extLst>
          </p:cNvPr>
          <p:cNvSpPr/>
          <p:nvPr/>
        </p:nvSpPr>
        <p:spPr>
          <a:xfrm>
            <a:off x="7442795" y="2721314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8DC44-1042-4764-9E4F-A0AB6E77D3A5}"/>
              </a:ext>
            </a:extLst>
          </p:cNvPr>
          <p:cNvSpPr txBox="1"/>
          <p:nvPr/>
        </p:nvSpPr>
        <p:spPr>
          <a:xfrm>
            <a:off x="7659961" y="2913130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29A302-8A01-4244-B73B-FB8CEC2A26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8414"/>
          <a:stretch/>
        </p:blipFill>
        <p:spPr>
          <a:xfrm>
            <a:off x="3098681" y="4424714"/>
            <a:ext cx="6597120" cy="23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67F6-E0FD-B847-868F-472A45162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a turbulence model -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8AE2-8988-B843-A5C2-58F682E8B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18" y="1373750"/>
            <a:ext cx="6234793" cy="2567018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en-US" sz="1800"/>
              <a:t>Observe: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At what time does the flow break symmetry and start shedding?  (Laminar was ~2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Does the wake structure look different?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Does the boundary layer on the upstream side of the cylinder look different?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Open Sans"/>
                <a:ea typeface="Open Sans"/>
                <a:cs typeface="Open Sans"/>
              </a:rPr>
              <a:t>Look at the new TKE output field. Where is the turbulent kinetic energy highest?</a:t>
            </a: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9EF90-048F-AC42-A4EB-85B10E964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F663FE-BC53-C74D-9F85-4C828A7F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6011814" y="4200741"/>
            <a:ext cx="5935467" cy="2246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8F1A84-5A04-D24C-A8EE-BE2ACDCA95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1"/>
          <a:stretch/>
        </p:blipFill>
        <p:spPr>
          <a:xfrm>
            <a:off x="462683" y="4182330"/>
            <a:ext cx="5256922" cy="23504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55433-934E-AE43-95DE-27F4DC3E31AA}"/>
              </a:ext>
            </a:extLst>
          </p:cNvPr>
          <p:cNvSpPr txBox="1"/>
          <p:nvPr/>
        </p:nvSpPr>
        <p:spPr>
          <a:xfrm>
            <a:off x="2533241" y="6384926"/>
            <a:ext cx="1115806" cy="4515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Laminar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48A90-FFFB-9C48-8DD2-FB2EEF3A16B3}"/>
              </a:ext>
            </a:extLst>
          </p:cNvPr>
          <p:cNvSpPr txBox="1"/>
          <p:nvPr/>
        </p:nvSpPr>
        <p:spPr>
          <a:xfrm>
            <a:off x="8288642" y="6388019"/>
            <a:ext cx="1343362" cy="4515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Turbulent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97C8B-28D6-404C-800F-825BCC0890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28988" r="3082" b="29286"/>
          <a:stretch/>
        </p:blipFill>
        <p:spPr>
          <a:xfrm>
            <a:off x="7029286" y="1701533"/>
            <a:ext cx="4946570" cy="18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E918-959C-466F-9BFA-3F80174E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DF26-07A9-4345-8A0C-964F9BB8F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Several types of post-processing are available in Fuego.  Let’s try some of the common types.</a:t>
            </a:r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1) Flux postprocessors (available inside boundary condition blocks)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03F62-F5A6-4017-8189-B88580D33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1F5BE-94FC-154F-81B3-D405384FD526}"/>
              </a:ext>
            </a:extLst>
          </p:cNvPr>
          <p:cNvSpPr txBox="1"/>
          <p:nvPr/>
        </p:nvSpPr>
        <p:spPr>
          <a:xfrm>
            <a:off x="1163022" y="3588560"/>
            <a:ext cx="4771371" cy="271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{(2000*1.8e-5)/(1.2*0.1)}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Postprocess total flux of continuity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Postprocess total flux of continuity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15B67E25-38E8-0C47-8E95-B13654B766B0}"/>
              </a:ext>
            </a:extLst>
          </p:cNvPr>
          <p:cNvSpPr/>
          <p:nvPr/>
        </p:nvSpPr>
        <p:spPr>
          <a:xfrm>
            <a:off x="1446418" y="4499774"/>
            <a:ext cx="4188704" cy="251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AB64A4C5-4E03-7F49-88EA-BDA5C0F15107}"/>
              </a:ext>
            </a:extLst>
          </p:cNvPr>
          <p:cNvSpPr/>
          <p:nvPr/>
        </p:nvSpPr>
        <p:spPr>
          <a:xfrm>
            <a:off x="1446418" y="5597164"/>
            <a:ext cx="4188705" cy="220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00340-18DE-2846-A08D-EB65AC48060D}"/>
              </a:ext>
            </a:extLst>
          </p:cNvPr>
          <p:cNvSpPr txBox="1"/>
          <p:nvPr/>
        </p:nvSpPr>
        <p:spPr>
          <a:xfrm>
            <a:off x="7058263" y="4271939"/>
            <a:ext cx="4362532" cy="104262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This creates two new global variables, representing the total mass flux through the inlet and outlet surfaces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32B577-0FFD-7243-B410-B10E03CDC847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635123" y="5017192"/>
            <a:ext cx="1379371" cy="690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CF4FAB-C7C4-D64F-9B60-28026BEB7DED}"/>
              </a:ext>
            </a:extLst>
          </p:cNvPr>
          <p:cNvCxnSpPr>
            <a:cxnSpLocks/>
          </p:cNvCxnSpPr>
          <p:nvPr/>
        </p:nvCxnSpPr>
        <p:spPr>
          <a:xfrm flipH="1" flipV="1">
            <a:off x="5639009" y="4639506"/>
            <a:ext cx="1375484" cy="8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86C69F-F847-47E8-BAB7-AC5061E6DAE8}"/>
              </a:ext>
            </a:extLst>
          </p:cNvPr>
          <p:cNvSpPr txBox="1"/>
          <p:nvPr/>
        </p:nvSpPr>
        <p:spPr>
          <a:xfrm>
            <a:off x="2387859" y="2811624"/>
            <a:ext cx="74512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nsolas"/>
              </a:rPr>
              <a:t>Postprocess [</a:t>
            </a:r>
            <a:r>
              <a:rPr lang="en-US" sz="1400" err="1">
                <a:latin typeface="Consolas"/>
              </a:rPr>
              <a:t>total|advective|diffusive</a:t>
            </a:r>
            <a:r>
              <a:rPr lang="en-US" sz="1400">
                <a:latin typeface="Consolas"/>
              </a:rPr>
              <a:t>] flux of [EQUATION] as [SOME_NAME]</a:t>
            </a:r>
            <a:endParaRPr lang="en-US" sz="1400">
              <a:latin typeface="Consolas"/>
              <a:ea typeface="Open Sans Light"/>
              <a:cs typeface="Open Sans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A066B-D1BD-4674-BAE0-342075D29DA6}"/>
              </a:ext>
            </a:extLst>
          </p:cNvPr>
          <p:cNvSpPr/>
          <p:nvPr/>
        </p:nvSpPr>
        <p:spPr>
          <a:xfrm>
            <a:off x="7776042" y="478391"/>
            <a:ext cx="385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flow_over_cylinder_postproc.i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E918-959C-466F-9BFA-3F80174E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DF26-07A9-4345-8A0C-964F9BB8F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2) Postprocessing blocks (in the Fuego Region)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03F62-F5A6-4017-8189-B88580D33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1F5BE-94FC-154F-81B3-D405384FD526}"/>
              </a:ext>
            </a:extLst>
          </p:cNvPr>
          <p:cNvSpPr txBox="1"/>
          <p:nvPr/>
        </p:nvSpPr>
        <p:spPr>
          <a:xfrm>
            <a:off x="985052" y="2307745"/>
            <a:ext cx="4513182" cy="2337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POSTPROCESS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Postprocess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point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Output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Location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 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Function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"pressure"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Postprocess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integral</a:t>
            </a: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Output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Location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all_blocks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Function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"density * abs(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)"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00340-18DE-2846-A08D-EB65AC48060D}"/>
              </a:ext>
            </a:extLst>
          </p:cNvPr>
          <p:cNvSpPr txBox="1"/>
          <p:nvPr/>
        </p:nvSpPr>
        <p:spPr>
          <a:xfrm>
            <a:off x="6229779" y="5013057"/>
            <a:ext cx="4362532" cy="117636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This creates a new global variable, called “</a:t>
            </a:r>
            <a:r>
              <a:rPr lang="en-US" err="1"/>
              <a:t>total_x_mom</a:t>
            </a:r>
            <a:r>
              <a:rPr lang="en-US"/>
              <a:t>”, that contains the integral of the magnitude of the X momentum across the entire domain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32B577-0FFD-7243-B410-B10E03CDC847}"/>
              </a:ext>
            </a:extLst>
          </p:cNvPr>
          <p:cNvCxnSpPr>
            <a:cxnSpLocks/>
          </p:cNvCxnSpPr>
          <p:nvPr/>
        </p:nvCxnSpPr>
        <p:spPr>
          <a:xfrm flipH="1" flipV="1">
            <a:off x="4406303" y="4449262"/>
            <a:ext cx="1689697" cy="109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CF4FAB-C7C4-D64F-9B60-28026BEB7DED}"/>
              </a:ext>
            </a:extLst>
          </p:cNvPr>
          <p:cNvCxnSpPr>
            <a:cxnSpLocks/>
          </p:cNvCxnSpPr>
          <p:nvPr/>
        </p:nvCxnSpPr>
        <p:spPr>
          <a:xfrm flipH="1">
            <a:off x="3273224" y="2370765"/>
            <a:ext cx="2834439" cy="62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9F602-74DB-8B4F-9E8E-F282A6D38C1C}"/>
              </a:ext>
            </a:extLst>
          </p:cNvPr>
          <p:cNvSpPr txBox="1"/>
          <p:nvPr/>
        </p:nvSpPr>
        <p:spPr>
          <a:xfrm>
            <a:off x="6130990" y="1913664"/>
            <a:ext cx="4362532" cy="104262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This creates a new global variable, called “</a:t>
            </a:r>
            <a:r>
              <a:rPr lang="en-US" err="1"/>
              <a:t>p_point</a:t>
            </a:r>
            <a:r>
              <a:rPr lang="en-US"/>
              <a:t>”, that contains the pressure at a location in the wake of the cylinder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3D069E-57BC-3844-88EF-84C081681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97" y="3106024"/>
            <a:ext cx="3211498" cy="13832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4C42C8D-9675-EF48-BB5C-FF76E9C36CCE}"/>
              </a:ext>
            </a:extLst>
          </p:cNvPr>
          <p:cNvSpPr/>
          <p:nvPr/>
        </p:nvSpPr>
        <p:spPr>
          <a:xfrm>
            <a:off x="8221226" y="3776961"/>
            <a:ext cx="91440" cy="91440"/>
          </a:xfrm>
          <a:prstGeom prst="ellipse">
            <a:avLst/>
          </a:prstGeom>
          <a:solidFill>
            <a:srgbClr val="880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1D8B2C-B5F6-C045-BDFB-0181A6CFE3DD}"/>
              </a:ext>
            </a:extLst>
          </p:cNvPr>
          <p:cNvSpPr txBox="1"/>
          <p:nvPr/>
        </p:nvSpPr>
        <p:spPr>
          <a:xfrm>
            <a:off x="8271985" y="3503701"/>
            <a:ext cx="766091" cy="32529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(0,0)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5945A-122E-4791-8092-1659525D0F33}"/>
              </a:ext>
            </a:extLst>
          </p:cNvPr>
          <p:cNvSpPr txBox="1"/>
          <p:nvPr/>
        </p:nvSpPr>
        <p:spPr>
          <a:xfrm>
            <a:off x="646962" y="4974179"/>
            <a:ext cx="4362532" cy="117636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Other available operations include min, max, sum, average, L2-norm, </a:t>
            </a:r>
            <a:r>
              <a:rPr lang="en-US" err="1"/>
              <a:t>nodal_field</a:t>
            </a:r>
            <a:r>
              <a:rPr lang="en-US"/>
              <a:t>, global, and a few others</a:t>
            </a:r>
            <a:endParaRPr lang="en-US">
              <a:ea typeface="Open Sans Light"/>
              <a:cs typeface="Open Sans Ligh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ACA-3D43-6A42-90CA-66589A18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43D4-BF3C-C446-8C0A-FC20B5CE0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These global variables need to be output to a file to be useful.  For this, we use the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Heartbeat feature to output a text file.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FECC-A080-3644-9CBD-9CCF252CB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21F98-70CF-B346-B5BC-E76A415B6467}"/>
              </a:ext>
            </a:extLst>
          </p:cNvPr>
          <p:cNvSpPr txBox="1"/>
          <p:nvPr/>
        </p:nvSpPr>
        <p:spPr>
          <a:xfrm>
            <a:off x="807081" y="2596180"/>
            <a:ext cx="3728098" cy="2129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HEARTBEAT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Heartbeat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myHeartbeat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Stream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heartbeat.csv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Format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csv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Step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 increment = 1</a:t>
            </a:r>
          </a:p>
          <a:p>
            <a:r>
              <a:rPr lang="en-US" sz="1200" b="1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time</a:t>
            </a: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Pressure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41EEBE-EC83-C947-8993-880C0B9D7817}"/>
              </a:ext>
            </a:extLst>
          </p:cNvPr>
          <p:cNvCxnSpPr>
            <a:cxnSpLocks/>
          </p:cNvCxnSpPr>
          <p:nvPr/>
        </p:nvCxnSpPr>
        <p:spPr>
          <a:xfrm flipH="1">
            <a:off x="3559409" y="2400513"/>
            <a:ext cx="2910944" cy="6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E22FFC-56D5-204F-8BE9-274668839E03}"/>
              </a:ext>
            </a:extLst>
          </p:cNvPr>
          <p:cNvSpPr txBox="1"/>
          <p:nvPr/>
        </p:nvSpPr>
        <p:spPr>
          <a:xfrm>
            <a:off x="6526351" y="2194959"/>
            <a:ext cx="2985864" cy="41110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Name of the heartbeat 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6927A-70B4-CB4C-A6E5-85A1A3E8C617}"/>
              </a:ext>
            </a:extLst>
          </p:cNvPr>
          <p:cNvSpPr txBox="1"/>
          <p:nvPr/>
        </p:nvSpPr>
        <p:spPr>
          <a:xfrm>
            <a:off x="6526351" y="2984629"/>
            <a:ext cx="2985864" cy="41110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Outputs every timestep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8C25A-85B6-1A43-B6BE-B0AE23EA22B8}"/>
              </a:ext>
            </a:extLst>
          </p:cNvPr>
          <p:cNvSpPr txBox="1"/>
          <p:nvPr/>
        </p:nvSpPr>
        <p:spPr>
          <a:xfrm>
            <a:off x="6526351" y="3650843"/>
            <a:ext cx="4145740" cy="1002241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Names of the global variables we created through postprocessing commands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E77C8-632D-E54C-9E3E-FF5C0060DEEF}"/>
              </a:ext>
            </a:extLst>
          </p:cNvPr>
          <p:cNvSpPr txBox="1"/>
          <p:nvPr/>
        </p:nvSpPr>
        <p:spPr>
          <a:xfrm>
            <a:off x="6526351" y="5101615"/>
            <a:ext cx="4145740" cy="1002241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As with the exodus results output, we have the option of renaming the output variables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B3D350-3CC6-2B4B-B40C-D6EF86873C0E}"/>
              </a:ext>
            </a:extLst>
          </p:cNvPr>
          <p:cNvCxnSpPr>
            <a:cxnSpLocks/>
          </p:cNvCxnSpPr>
          <p:nvPr/>
        </p:nvCxnSpPr>
        <p:spPr>
          <a:xfrm flipH="1">
            <a:off x="3191195" y="3171568"/>
            <a:ext cx="3279158" cy="267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AA6048-458F-A541-9B40-88BD528F7496}"/>
              </a:ext>
            </a:extLst>
          </p:cNvPr>
          <p:cNvCxnSpPr>
            <a:cxnSpLocks/>
          </p:cNvCxnSpPr>
          <p:nvPr/>
        </p:nvCxnSpPr>
        <p:spPr>
          <a:xfrm flipH="1" flipV="1">
            <a:off x="3526935" y="3896940"/>
            <a:ext cx="2943418" cy="17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AE15CF-7829-1746-B02D-62AB5F373E28}"/>
              </a:ext>
            </a:extLst>
          </p:cNvPr>
          <p:cNvCxnSpPr>
            <a:cxnSpLocks/>
          </p:cNvCxnSpPr>
          <p:nvPr/>
        </p:nvCxnSpPr>
        <p:spPr>
          <a:xfrm flipH="1" flipV="1">
            <a:off x="4394032" y="4470100"/>
            <a:ext cx="2076321" cy="740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2CD6-E467-2243-9245-6676CD60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A46FC-D5D8-E14F-BD7B-62A1DB559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Let’s also add our new global variables </a:t>
            </a:r>
            <a:br>
              <a:rPr lang="en-US"/>
            </a:br>
            <a:r>
              <a:rPr lang="en-US"/>
              <a:t>to the exodus output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Once we’ve done that, let’s re-run our simulation.</a:t>
            </a:r>
            <a:br>
              <a:rPr lang="en-US"/>
            </a:br>
            <a:r>
              <a:rPr lang="en-US"/>
              <a:t>(Right click the input file » Submit Job » Sierra</a:t>
            </a:r>
            <a:br>
              <a:rPr lang="en-US"/>
            </a:br>
            <a:r>
              <a:rPr lang="en-US"/>
              <a:t>or press the       button)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4725-A404-0E42-92EF-1B1E306EE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13679-A601-5D45-B35D-5A16CB6EBD5F}"/>
              </a:ext>
            </a:extLst>
          </p:cNvPr>
          <p:cNvSpPr txBox="1"/>
          <p:nvPr/>
        </p:nvSpPr>
        <p:spPr>
          <a:xfrm>
            <a:off x="7316537" y="1465864"/>
            <a:ext cx="3721589" cy="265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cylinder.e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D5A426D9-9175-AB4B-9552-A3BF8DE0CFE4}"/>
              </a:ext>
            </a:extLst>
          </p:cNvPr>
          <p:cNvSpPr/>
          <p:nvPr/>
        </p:nvSpPr>
        <p:spPr>
          <a:xfrm>
            <a:off x="7466120" y="3106471"/>
            <a:ext cx="2910790" cy="774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4A904D-3903-C04A-86E7-F0829525D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42" y="3690394"/>
            <a:ext cx="269639" cy="2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ACA-3D43-6A42-90CA-66589A18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FECC-A080-3644-9CBD-9CCF252CB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5748780-B30E-5D4A-9769-416558D8509E}"/>
              </a:ext>
            </a:extLst>
          </p:cNvPr>
          <p:cNvSpPr txBox="1">
            <a:spLocks/>
          </p:cNvSpPr>
          <p:nvPr/>
        </p:nvSpPr>
        <p:spPr>
          <a:xfrm>
            <a:off x="647700" y="1409701"/>
            <a:ext cx="11049000" cy="46101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After re-running the simulation, we can examine </a:t>
            </a:r>
            <a:br>
              <a:rPr lang="en-US"/>
            </a:br>
            <a:r>
              <a:rPr lang="en-US"/>
              <a:t>our new heartbeat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Find “heartbeat.csv” in the left panel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» Open With » Text Editor (or just double-click on 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The heartbeat file can be visualized using your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plotting software of choice (python, Excel, Matlab, even </a:t>
            </a:r>
            <a:r>
              <a:rPr lang="en-US" err="1">
                <a:latin typeface="Open Sans"/>
                <a:ea typeface="Open Sans"/>
                <a:cs typeface="Open Sans"/>
              </a:rPr>
              <a:t>ParaView</a:t>
            </a:r>
            <a:r>
              <a:rPr lang="en-US">
                <a:latin typeface="Open Sans"/>
                <a:ea typeface="Open Sans"/>
                <a:cs typeface="Open Sans"/>
              </a:rPr>
              <a:t>)</a:t>
            </a:r>
          </a:p>
          <a:p>
            <a:endParaRPr lang="en-US"/>
          </a:p>
          <a:p>
            <a:endParaRPr lang="en-US"/>
          </a:p>
          <a:p>
            <a:br>
              <a:rPr lang="en-US"/>
            </a:b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A1191C-BC38-3D4B-BE94-9B77C48147EC}"/>
              </a:ext>
            </a:extLst>
          </p:cNvPr>
          <p:cNvGrpSpPr>
            <a:grpSpLocks noChangeAspect="1"/>
          </p:cNvGrpSpPr>
          <p:nvPr/>
        </p:nvGrpSpPr>
        <p:grpSpPr>
          <a:xfrm>
            <a:off x="7124054" y="1409701"/>
            <a:ext cx="4823227" cy="1458589"/>
            <a:chOff x="7199031" y="1475111"/>
            <a:chExt cx="3928777" cy="1188099"/>
          </a:xfrm>
        </p:grpSpPr>
        <p:pic>
          <p:nvPicPr>
            <p:cNvPr id="23" name="Content Placeholder 15">
              <a:extLst>
                <a:ext uri="{FF2B5EF4-FFF2-40B4-BE49-F238E27FC236}">
                  <a16:creationId xmlns:a16="http://schemas.microsoft.com/office/drawing/2014/main" id="{5CE9F9D5-39C0-1046-875E-D95A6BE98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5" r="1793"/>
            <a:stretch/>
          </p:blipFill>
          <p:spPr>
            <a:xfrm>
              <a:off x="7199032" y="1475111"/>
              <a:ext cx="3928776" cy="11880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E2A1E3-2A44-9F4E-9B9A-C8B4821888AC}"/>
                </a:ext>
              </a:extLst>
            </p:cNvPr>
            <p:cNvSpPr/>
            <p:nvPr/>
          </p:nvSpPr>
          <p:spPr>
            <a:xfrm>
              <a:off x="7199031" y="1631257"/>
              <a:ext cx="855451" cy="1031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36091C-6993-B64D-B77F-F4B840CB5053}"/>
                </a:ext>
              </a:extLst>
            </p:cNvPr>
            <p:cNvSpPr/>
            <p:nvPr/>
          </p:nvSpPr>
          <p:spPr>
            <a:xfrm>
              <a:off x="10124930" y="1475111"/>
              <a:ext cx="1002878" cy="617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2C785C5-C2A6-4B40-821D-6BF14F722DBA}"/>
              </a:ext>
            </a:extLst>
          </p:cNvPr>
          <p:cNvSpPr txBox="1">
            <a:spLocks/>
          </p:cNvSpPr>
          <p:nvPr/>
        </p:nvSpPr>
        <p:spPr>
          <a:xfrm>
            <a:off x="800100" y="1562101"/>
            <a:ext cx="11049000" cy="46101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BC2CCB-27CF-B04A-9DAF-C32029A1F3A9}"/>
              </a:ext>
            </a:extLst>
          </p:cNvPr>
          <p:cNvSpPr txBox="1"/>
          <p:nvPr/>
        </p:nvSpPr>
        <p:spPr>
          <a:xfrm>
            <a:off x="1809430" y="4060767"/>
            <a:ext cx="8725540" cy="2327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/>
              <a:t>                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time,     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mdot_in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   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mdot_out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 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total_x_mom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    Pressure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0.00000e+00,  0.00000e+00,  0.00000e+00,  0.00000e+00,  0.00000e+00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1.50000e-03, -1.44000e-01,  1.44000e-01,  1.43907e-01,  1.19911e+02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3.75000e-03, -1.44000e-01,  1.44000e-01,  1.44103e-01,  2.36038e-04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7.12500e-03, -1.44000e-01,  1.44000e-01,  1.44069e-01,  5.50133e-04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1.21875e-02, -1.44000e-01,  1.44000e-01,  1.44024e-01,  5.55514e-04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1.97813e-02, -1.44000e-01,  1.44000e-01,  1.44002e-01,  5.55127e-04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3.11719e-02, -1.44000e-01,  1.44000e-01,  1.43996e-01,  5.53956e-04</a:t>
            </a:r>
          </a:p>
        </p:txBody>
      </p:sp>
    </p:spTree>
    <p:extLst>
      <p:ext uri="{BB962C8B-B14F-4D97-AF65-F5344CB8AC3E}">
        <p14:creationId xmlns:p14="http://schemas.microsoft.com/office/powerpoint/2010/main" val="32209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ACA-3D43-6A42-90CA-66589A18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FECC-A080-3644-9CBD-9CCF252CB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5748780-B30E-5D4A-9769-416558D8509E}"/>
              </a:ext>
            </a:extLst>
          </p:cNvPr>
          <p:cNvSpPr txBox="1">
            <a:spLocks/>
          </p:cNvSpPr>
          <p:nvPr/>
        </p:nvSpPr>
        <p:spPr>
          <a:xfrm>
            <a:off x="647700" y="1409701"/>
            <a:ext cx="11049000" cy="46101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 can also visualize the </a:t>
            </a:r>
            <a:r>
              <a:rPr lang="en-US" err="1"/>
              <a:t>globals</a:t>
            </a:r>
            <a:r>
              <a:rPr lang="en-US"/>
              <a:t> we added to our exodus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 the exodus file into </a:t>
            </a:r>
            <a:r>
              <a:rPr lang="en-US" err="1"/>
              <a:t>ParaView</a:t>
            </a:r>
            <a:r>
              <a:rPr lang="en-US"/>
              <a:t> (right click on the </a:t>
            </a:r>
            <a:br>
              <a:rPr lang="en-US"/>
            </a:br>
            <a:r>
              <a:rPr lang="en-US"/>
              <a:t>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 all variables, including the new </a:t>
            </a:r>
            <a:r>
              <a:rPr lang="en-US" err="1"/>
              <a:t>globals</a:t>
            </a:r>
            <a:r>
              <a:rPr lang="en-US"/>
              <a:t>, and click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 “U” and scale the contours as before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At the top, find Filters » Data Analysis » 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Plot Global Variables over Time (or use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the filter search tool)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Click ”Apply” on the left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playing the animation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2C785C5-C2A6-4B40-821D-6BF14F722DBA}"/>
              </a:ext>
            </a:extLst>
          </p:cNvPr>
          <p:cNvSpPr txBox="1">
            <a:spLocks/>
          </p:cNvSpPr>
          <p:nvPr/>
        </p:nvSpPr>
        <p:spPr>
          <a:xfrm>
            <a:off x="800100" y="1562101"/>
            <a:ext cx="11049000" cy="46101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br>
              <a:rPr lang="en-US"/>
            </a:br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AC1399-BB03-4041-A559-45B599189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1" y="3643009"/>
            <a:ext cx="5598208" cy="29537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D8AF7A-57E0-0640-BF54-ABC67BCF1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1257301"/>
            <a:ext cx="2647950" cy="22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89256-FCC0-4B37-8E23-CC0D013F1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831" y="973777"/>
            <a:ext cx="6107723" cy="2813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7B970-C2CC-4888-A507-333AE8B4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Loading the Problem in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BD566-C7B6-4F2F-997A-8F13A5F4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4615962" cy="4123366"/>
          </a:xfrm>
        </p:spPr>
        <p:txBody>
          <a:bodyPr>
            <a:normAutofit/>
          </a:bodyPr>
          <a:lstStyle/>
          <a:p>
            <a:r>
              <a:rPr lang="en-US"/>
              <a:t>Use the same project we used before</a:t>
            </a:r>
          </a:p>
          <a:p>
            <a:pPr marL="726948" lvl="1" indent="-342900"/>
            <a:r>
              <a:rPr lang="en-US"/>
              <a:t>Loaded from /projects/sierra100/TF</a:t>
            </a:r>
          </a:p>
          <a:p>
            <a:pPr marL="726948" lvl="1" indent="-342900"/>
            <a:r>
              <a:rPr lang="en-US"/>
              <a:t>Go to the “Fuego” directory</a:t>
            </a:r>
          </a:p>
          <a:p>
            <a:pPr marL="726948" lvl="1" indent="-342900"/>
            <a:endParaRPr lang="en-US"/>
          </a:p>
          <a:p>
            <a:pPr marL="342900" indent="-342900"/>
            <a:r>
              <a:rPr lang="en-US"/>
              <a:t>Generate the base mesh</a:t>
            </a:r>
          </a:p>
          <a:p>
            <a:pPr marL="726948" lvl="1" indent="-342900"/>
            <a:r>
              <a:rPr lang="en-US"/>
              <a:t>Open journal file (</a:t>
            </a:r>
            <a:r>
              <a:rPr lang="en-US" err="1"/>
              <a:t>cyl_base.jou</a:t>
            </a:r>
            <a:r>
              <a:rPr lang="en-US"/>
              <a:t>)</a:t>
            </a:r>
          </a:p>
          <a:p>
            <a:pPr marL="726948" lvl="1" indent="-342900"/>
            <a:r>
              <a:rPr lang="en-US"/>
              <a:t>Click the “Play Journal” button</a:t>
            </a:r>
          </a:p>
          <a:p>
            <a:pPr marL="726948" lvl="1" indent="-342900"/>
            <a:r>
              <a:rPr lang="en-US"/>
              <a:t>Make sure it made the correct mesh (sometimes this somehow runs the wrong journal file) – if not, delete the .g file and try again</a:t>
            </a:r>
          </a:p>
          <a:p>
            <a:pPr marL="726948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4164-B9AF-41B4-B2BB-3E8BAD397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F0AB48-EBD9-4637-BC49-8747AC163D6A}"/>
              </a:ext>
            </a:extLst>
          </p:cNvPr>
          <p:cNvSpPr/>
          <p:nvPr/>
        </p:nvSpPr>
        <p:spPr>
          <a:xfrm>
            <a:off x="7623979" y="1208238"/>
            <a:ext cx="171939" cy="171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70D2EB8-0249-477C-A866-B6A6A6A0447D}"/>
              </a:ext>
            </a:extLst>
          </p:cNvPr>
          <p:cNvSpPr/>
          <p:nvPr/>
        </p:nvSpPr>
        <p:spPr>
          <a:xfrm rot="16200000">
            <a:off x="5426435" y="2160234"/>
            <a:ext cx="254000" cy="512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AD0396-334D-4767-91BB-F2D1E7BD99F8}"/>
              </a:ext>
            </a:extLst>
          </p:cNvPr>
          <p:cNvGrpSpPr/>
          <p:nvPr/>
        </p:nvGrpSpPr>
        <p:grpSpPr>
          <a:xfrm>
            <a:off x="234461" y="5871297"/>
            <a:ext cx="6765681" cy="850858"/>
            <a:chOff x="5146431" y="4819793"/>
            <a:chExt cx="6765681" cy="8508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9F04FE-CA84-424D-A921-636C72B0EB74}"/>
                </a:ext>
              </a:extLst>
            </p:cNvPr>
            <p:cNvSpPr/>
            <p:nvPr/>
          </p:nvSpPr>
          <p:spPr>
            <a:xfrm>
              <a:off x="5146431" y="4819793"/>
              <a:ext cx="6765681" cy="8092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CA395E-B414-461F-9D94-939C1EEBCC2F}"/>
                </a:ext>
              </a:extLst>
            </p:cNvPr>
            <p:cNvSpPr txBox="1"/>
            <p:nvPr/>
          </p:nvSpPr>
          <p:spPr>
            <a:xfrm>
              <a:off x="5263662" y="5223554"/>
              <a:ext cx="6467230" cy="40551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sz="1200">
                  <a:latin typeface="Consolas" panose="020B0609020204030204" pitchFamily="49" charset="0"/>
                </a:rPr>
                <a:t>alias mesh='/projects/cubit/cubit –</a:t>
              </a:r>
              <a:r>
                <a:rPr lang="en-US" sz="1200" err="1">
                  <a:latin typeface="Consolas" panose="020B0609020204030204" pitchFamily="49" charset="0"/>
                </a:rPr>
                <a:t>nojournal</a:t>
              </a:r>
              <a:r>
                <a:rPr lang="en-US" sz="1200">
                  <a:latin typeface="Consolas" panose="020B0609020204030204" pitchFamily="49" charset="0"/>
                </a:rPr>
                <a:t> –</a:t>
              </a:r>
              <a:r>
                <a:rPr lang="en-US" sz="1200" err="1">
                  <a:latin typeface="Consolas" panose="020B0609020204030204" pitchFamily="49" charset="0"/>
                </a:rPr>
                <a:t>nographics</a:t>
              </a:r>
              <a:r>
                <a:rPr lang="en-US" sz="1200">
                  <a:latin typeface="Consolas" panose="020B0609020204030204" pitchFamily="49" charset="0"/>
                </a:rPr>
                <a:t> –batch '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F79E43-358D-41D6-AB3E-AF3E097A586B}"/>
                </a:ext>
              </a:extLst>
            </p:cNvPr>
            <p:cNvSpPr txBox="1"/>
            <p:nvPr/>
          </p:nvSpPr>
          <p:spPr>
            <a:xfrm>
              <a:off x="5263663" y="4915277"/>
              <a:ext cx="6545082" cy="7553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400"/>
                <a:t>Add this to your ~/.</a:t>
              </a:r>
              <a:r>
                <a:rPr lang="en-US" sz="1400" err="1"/>
                <a:t>bashrc</a:t>
              </a:r>
              <a:r>
                <a:rPr lang="en-US" sz="1400"/>
                <a:t> file if you want to mesh from the command line easily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35036C-7F0A-4383-B3E0-3B4BE4267EC2}"/>
              </a:ext>
            </a:extLst>
          </p:cNvPr>
          <p:cNvSpPr txBox="1"/>
          <p:nvPr/>
        </p:nvSpPr>
        <p:spPr>
          <a:xfrm>
            <a:off x="9149861" y="5701193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mesh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cyl_base.jou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52859-FB9D-466C-B9F8-C9C155206AF0}"/>
              </a:ext>
            </a:extLst>
          </p:cNvPr>
          <p:cNvSpPr txBox="1"/>
          <p:nvPr/>
        </p:nvSpPr>
        <p:spPr>
          <a:xfrm>
            <a:off x="9149861" y="6197462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cubit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cyl_base.jou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D28297-F8B1-4643-B8C6-EC85FAD26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1" t="23095" r="31930" b="50000"/>
          <a:stretch/>
        </p:blipFill>
        <p:spPr>
          <a:xfrm>
            <a:off x="5809831" y="3865759"/>
            <a:ext cx="3865790" cy="16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4271-804D-48C7-B6D9-3EFEE5D9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a boundary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D8025-5633-4451-B816-EFA9747CB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Let’s try making our inlet boundary condition more interesting</a:t>
            </a:r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The string function shown here will make the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inlet velocity dependent on both space (shear layer)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and time (sinusoidal)</a:t>
            </a:r>
          </a:p>
          <a:p>
            <a:pPr marL="726440" lvl="1"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Since our function has spaces, we must enclose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it in quotes now</a:t>
            </a:r>
            <a:br>
              <a:rPr lang="en-US"/>
            </a:br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Try running the simulation and animating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the results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34D35-160A-4AB3-BF24-8DF1903E6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C8522-192E-254E-A06B-9C2484198B56}"/>
              </a:ext>
            </a:extLst>
          </p:cNvPr>
          <p:cNvSpPr txBox="1"/>
          <p:nvPr/>
        </p:nvSpPr>
        <p:spPr>
          <a:xfrm>
            <a:off x="6927408" y="2366412"/>
            <a:ext cx="5019874" cy="146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"0.3*(1+0.75*sin(t)) * (y&gt;0 ? 1 : 0.1)"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Y_Velocity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Turbulent_Kinetic_Energy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7C77E6A0-B16E-A748-A11C-71E96F6F2B5B}"/>
              </a:ext>
            </a:extLst>
          </p:cNvPr>
          <p:cNvSpPr/>
          <p:nvPr/>
        </p:nvSpPr>
        <p:spPr>
          <a:xfrm>
            <a:off x="7208699" y="2770532"/>
            <a:ext cx="4488001" cy="2226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FB5CBA-7A8C-4824-B1E6-F871718AC0AA}"/>
              </a:ext>
            </a:extLst>
          </p:cNvPr>
          <p:cNvGrpSpPr/>
          <p:nvPr/>
        </p:nvGrpSpPr>
        <p:grpSpPr>
          <a:xfrm>
            <a:off x="7660123" y="4338831"/>
            <a:ext cx="3802049" cy="1383290"/>
            <a:chOff x="6785021" y="4542938"/>
            <a:chExt cx="3802049" cy="13832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1AF717-E482-42C5-BC1B-12569BF5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72" y="4542938"/>
              <a:ext cx="3211498" cy="138329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678F9CE-4BCB-426D-AE6D-50B2C25305CA}"/>
                </a:ext>
              </a:extLst>
            </p:cNvPr>
            <p:cNvGrpSpPr/>
            <p:nvPr/>
          </p:nvGrpSpPr>
          <p:grpSpPr>
            <a:xfrm>
              <a:off x="6785021" y="4645478"/>
              <a:ext cx="590551" cy="1186374"/>
              <a:chOff x="6491968" y="4641396"/>
              <a:chExt cx="590551" cy="1186374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448E7752-C06C-45FC-8E0A-8FAB7C1A0E0C}"/>
                  </a:ext>
                </a:extLst>
              </p:cNvPr>
              <p:cNvCxnSpPr/>
              <p:nvPr/>
            </p:nvCxnSpPr>
            <p:spPr>
              <a:xfrm>
                <a:off x="7082518" y="4641396"/>
                <a:ext cx="0" cy="5931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8B796AA-09BB-4736-9FB0-9888A3924888}"/>
                  </a:ext>
                </a:extLst>
              </p:cNvPr>
              <p:cNvCxnSpPr/>
              <p:nvPr/>
            </p:nvCxnSpPr>
            <p:spPr>
              <a:xfrm>
                <a:off x="6637564" y="5234583"/>
                <a:ext cx="0" cy="5931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7ADCCAD-061B-40AB-9257-E5978A487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4641396"/>
                <a:ext cx="0" cy="11863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C720BE1-0ECE-4815-885A-37F66822E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7564" y="5234583"/>
                <a:ext cx="44495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CF328C5-CFBF-402D-813E-FCBB63E19D51}"/>
                  </a:ext>
                </a:extLst>
              </p:cNvPr>
              <p:cNvCxnSpPr/>
              <p:nvPr/>
            </p:nvCxnSpPr>
            <p:spPr>
              <a:xfrm>
                <a:off x="6491968" y="4833257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EAB922C-4212-4470-A2BC-6835A4A9E36D}"/>
                  </a:ext>
                </a:extLst>
              </p:cNvPr>
              <p:cNvCxnSpPr/>
              <p:nvPr/>
            </p:nvCxnSpPr>
            <p:spPr>
              <a:xfrm>
                <a:off x="6491969" y="4999221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0BA8472-30A6-4D6E-B90F-0CF9560203F8}"/>
                  </a:ext>
                </a:extLst>
              </p:cNvPr>
              <p:cNvCxnSpPr/>
              <p:nvPr/>
            </p:nvCxnSpPr>
            <p:spPr>
              <a:xfrm>
                <a:off x="6491968" y="5163868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5B8A12E-5FB0-4E24-B2A5-B78078434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336679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1184E76-DC12-4BD7-BCA5-A549C2FFDE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497243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A03DE89-38E1-4228-8C5D-E15E3C5CF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636036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C8A8261-D318-4AD7-828A-6D632C395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770747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2BFC4D1-38C2-4163-BBA4-74DA10B7B902}"/>
                  </a:ext>
                </a:extLst>
              </p:cNvPr>
              <p:cNvCxnSpPr/>
              <p:nvPr/>
            </p:nvCxnSpPr>
            <p:spPr>
              <a:xfrm>
                <a:off x="6491968" y="4695825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5A27267-7739-46A6-974F-75B89C672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29464" r="1773" b="29643"/>
          <a:stretch/>
        </p:blipFill>
        <p:spPr>
          <a:xfrm>
            <a:off x="2124095" y="4879755"/>
            <a:ext cx="5122160" cy="183945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575E4A-B01F-4B53-8D20-66A11A534A8A}"/>
              </a:ext>
            </a:extLst>
          </p:cNvPr>
          <p:cNvSpPr/>
          <p:nvPr/>
        </p:nvSpPr>
        <p:spPr>
          <a:xfrm>
            <a:off x="8219466" y="437519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flow_over_cylinder_newbc.i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6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9C48-893F-464C-87CC-38E78BC9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23390-742B-4EEF-806A-66ED495A3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problems with solid heat conduction and non-isothermal flow, you can use the combined “</a:t>
            </a:r>
            <a:r>
              <a:rPr lang="en-US" err="1"/>
              <a:t>fuego_aria</a:t>
            </a:r>
            <a:r>
              <a:rPr lang="en-US"/>
              <a:t>” executable to run a conjugate heat transfer simulation</a:t>
            </a:r>
          </a:p>
          <a:p>
            <a:endParaRPr lang="en-US"/>
          </a:p>
          <a:p>
            <a:r>
              <a:rPr lang="en-US"/>
              <a:t>Fuego-Aria runs segregated – one domain</a:t>
            </a:r>
            <a:br>
              <a:rPr lang="en-US"/>
            </a:br>
            <a:r>
              <a:rPr lang="en-US"/>
              <a:t>solved at a time</a:t>
            </a:r>
          </a:p>
          <a:p>
            <a:endParaRPr lang="en-US"/>
          </a:p>
          <a:p>
            <a:r>
              <a:rPr lang="en-US"/>
              <a:t>Coupling choices at the interface: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Aria sends surface temperature, Fuego sends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Aria sends surface temperature, Fuego sends</a:t>
            </a:r>
            <a:br>
              <a:rPr lang="en-US"/>
            </a:br>
            <a:r>
              <a:rPr lang="en-US"/>
              <a:t>linearized 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91C53-A90D-4A45-8118-CA814B803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40CC36-262B-43AA-9E1F-5763CBEECF87}"/>
              </a:ext>
            </a:extLst>
          </p:cNvPr>
          <p:cNvSpPr/>
          <p:nvPr/>
        </p:nvSpPr>
        <p:spPr>
          <a:xfrm>
            <a:off x="8079971" y="3524596"/>
            <a:ext cx="3058597" cy="2082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C9974-2F78-47CB-95C5-51ACD7621323}"/>
                  </a:ext>
                </a:extLst>
              </p:cNvPr>
              <p:cNvSpPr txBox="1"/>
              <p:nvPr/>
            </p:nvSpPr>
            <p:spPr>
              <a:xfrm>
                <a:off x="8328939" y="4288589"/>
                <a:ext cx="1729874" cy="4010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C9974-2F78-47CB-95C5-51ACD7621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939" y="4288589"/>
                <a:ext cx="1729874" cy="401053"/>
              </a:xfrm>
              <a:prstGeom prst="rect">
                <a:avLst/>
              </a:prstGeom>
              <a:blipFill>
                <a:blip r:embed="rId2"/>
                <a:stretch>
                  <a:fillRect r="-40845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2B6981-7637-4BA1-AAE8-C6BBA708A2A1}"/>
              </a:ext>
            </a:extLst>
          </p:cNvPr>
          <p:cNvSpPr txBox="1"/>
          <p:nvPr/>
        </p:nvSpPr>
        <p:spPr>
          <a:xfrm>
            <a:off x="8840949" y="3890876"/>
            <a:ext cx="705853" cy="4217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85A57-D746-456F-992D-95AA60AFAE19}"/>
              </a:ext>
            </a:extLst>
          </p:cNvPr>
          <p:cNvSpPr txBox="1"/>
          <p:nvPr/>
        </p:nvSpPr>
        <p:spPr>
          <a:xfrm>
            <a:off x="7739852" y="2250769"/>
            <a:ext cx="893935" cy="4217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0B53DDA4-093B-4CE3-8861-FC418FC9955C}"/>
              </a:ext>
            </a:extLst>
          </p:cNvPr>
          <p:cNvCxnSpPr>
            <a:cxnSpLocks/>
          </p:cNvCxnSpPr>
          <p:nvPr/>
        </p:nvCxnSpPr>
        <p:spPr>
          <a:xfrm flipV="1">
            <a:off x="6609347" y="3277104"/>
            <a:ext cx="3154947" cy="80777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60350AB7-05CD-4D57-AA57-EB0B5D8F8841}"/>
              </a:ext>
            </a:extLst>
          </p:cNvPr>
          <p:cNvCxnSpPr>
            <a:cxnSpLocks/>
          </p:cNvCxnSpPr>
          <p:nvPr/>
        </p:nvCxnSpPr>
        <p:spPr>
          <a:xfrm flipV="1">
            <a:off x="6462295" y="3104830"/>
            <a:ext cx="3323389" cy="80675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855734-F272-43EA-9F22-D084271109F5}"/>
                  </a:ext>
                </a:extLst>
              </p:cNvPr>
              <p:cNvSpPr txBox="1"/>
              <p:nvPr/>
            </p:nvSpPr>
            <p:spPr>
              <a:xfrm>
                <a:off x="6272099" y="2626234"/>
                <a:ext cx="3337170" cy="61059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𝑢h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855734-F272-43EA-9F22-D08427110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099" y="2626234"/>
                <a:ext cx="3337170" cy="610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F0722BF-7F61-4A69-AB5A-D27F8B2EC6F0}"/>
              </a:ext>
            </a:extLst>
          </p:cNvPr>
          <p:cNvSpPr txBox="1"/>
          <p:nvPr/>
        </p:nvSpPr>
        <p:spPr>
          <a:xfrm>
            <a:off x="3523914" y="5513137"/>
            <a:ext cx="2507917" cy="379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Unconditionally stable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B8B17-F0D2-43E9-B5EA-21C879E3485E}"/>
              </a:ext>
            </a:extLst>
          </p:cNvPr>
          <p:cNvSpPr txBox="1"/>
          <p:nvPr/>
        </p:nvSpPr>
        <p:spPr>
          <a:xfrm>
            <a:off x="4660230" y="4489115"/>
            <a:ext cx="2507917" cy="379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Conditionally stable</a:t>
            </a:r>
          </a:p>
        </p:txBody>
      </p:sp>
    </p:spTree>
    <p:extLst>
      <p:ext uri="{BB962C8B-B14F-4D97-AF65-F5344CB8AC3E}">
        <p14:creationId xmlns:p14="http://schemas.microsoft.com/office/powerpoint/2010/main" val="25066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6266-BCC9-438B-84D0-C0854773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 – Iteration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88383-EA5D-4CB0-A5CC-E59BC8C84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253EB-11EA-4B3D-9CCD-C1E96C1DB027}"/>
              </a:ext>
            </a:extLst>
          </p:cNvPr>
          <p:cNvSpPr txBox="1"/>
          <p:nvPr/>
        </p:nvSpPr>
        <p:spPr>
          <a:xfrm>
            <a:off x="1260863" y="1282203"/>
            <a:ext cx="25967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applies a wall temperature from Aria</a:t>
            </a:r>
          </a:p>
          <a:p>
            <a:pPr algn="ctr"/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 = </a:t>
            </a:r>
            <a:r>
              <a:rPr lang="en-US" i="1" err="1"/>
              <a:t>T</a:t>
            </a:r>
            <a:r>
              <a:rPr lang="en-US" i="1" baseline="-25000" err="1"/>
              <a:t>aria</a:t>
            </a:r>
            <a:endParaRPr lang="en-US" i="1" baseline="-25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CFE4B-40B4-401A-A5E4-FE0485813693}"/>
              </a:ext>
            </a:extLst>
          </p:cNvPr>
          <p:cNvSpPr txBox="1"/>
          <p:nvPr/>
        </p:nvSpPr>
        <p:spPr>
          <a:xfrm>
            <a:off x="1260862" y="2533123"/>
            <a:ext cx="2596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Solve Fluid Equations</a:t>
            </a:r>
            <a:endParaRPr lang="en-US" baseline="-25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F98553-8ADA-4C0B-BF00-C38BB1084B37}"/>
              </a:ext>
            </a:extLst>
          </p:cNvPr>
          <p:cNvSpPr txBox="1"/>
          <p:nvPr/>
        </p:nvSpPr>
        <p:spPr>
          <a:xfrm>
            <a:off x="1260861" y="3281217"/>
            <a:ext cx="25967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calculates heat flux to the wall (</a:t>
            </a:r>
            <a:r>
              <a:rPr lang="en-US" i="1" err="1"/>
              <a:t>q</a:t>
            </a:r>
            <a:r>
              <a:rPr lang="en-US" i="1" baseline="-25000" err="1"/>
              <a:t>out</a:t>
            </a:r>
            <a:r>
              <a:rPr lang="en-US"/>
              <a:t>)</a:t>
            </a:r>
            <a:endParaRPr lang="en-US" baseline="-25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2B2BB-B92C-43D5-AD71-C761862764A0}"/>
              </a:ext>
            </a:extLst>
          </p:cNvPr>
          <p:cNvSpPr txBox="1"/>
          <p:nvPr/>
        </p:nvSpPr>
        <p:spPr>
          <a:xfrm>
            <a:off x="1183671" y="4201453"/>
            <a:ext cx="275111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extracts a “near wall” temperature field</a:t>
            </a:r>
            <a:br>
              <a:rPr lang="en-US"/>
            </a:br>
            <a:r>
              <a:rPr lang="en-US" i="1" err="1"/>
              <a:t>T</a:t>
            </a:r>
            <a:r>
              <a:rPr lang="en-US" i="1" baseline="-25000" err="1"/>
              <a:t>nw</a:t>
            </a:r>
            <a:endParaRPr lang="en-US" i="1" baseline="-25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325FD-5255-4FFF-96E0-94702E2C34B9}"/>
              </a:ext>
            </a:extLst>
          </p:cNvPr>
          <p:cNvSpPr txBox="1"/>
          <p:nvPr/>
        </p:nvSpPr>
        <p:spPr>
          <a:xfrm>
            <a:off x="1183671" y="5307837"/>
            <a:ext cx="27511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linearizes </a:t>
            </a:r>
            <a:r>
              <a:rPr lang="en-US" i="1" err="1"/>
              <a:t>q</a:t>
            </a:r>
            <a:r>
              <a:rPr lang="en-US" i="1" baseline="-25000" err="1"/>
              <a:t>out</a:t>
            </a:r>
            <a:endParaRPr lang="en-US" i="1" baseline="-25000"/>
          </a:p>
          <a:p>
            <a:pPr algn="ctr"/>
            <a:r>
              <a:rPr lang="en-US" i="1" err="1"/>
              <a:t>q</a:t>
            </a:r>
            <a:r>
              <a:rPr lang="en-US" i="1" baseline="-25000" err="1"/>
              <a:t>out</a:t>
            </a:r>
            <a:r>
              <a:rPr lang="en-US"/>
              <a:t> = </a:t>
            </a:r>
            <a:r>
              <a:rPr lang="en-US" i="1"/>
              <a:t>C</a:t>
            </a:r>
            <a:r>
              <a:rPr lang="en-US"/>
              <a:t>(</a:t>
            </a:r>
            <a:r>
              <a:rPr lang="en-US" i="1" err="1"/>
              <a:t>T</a:t>
            </a:r>
            <a:r>
              <a:rPr lang="en-US" i="1" baseline="-25000" err="1"/>
              <a:t>nw</a:t>
            </a:r>
            <a:r>
              <a:rPr lang="en-US"/>
              <a:t> – </a:t>
            </a:r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5B8BB-9303-4348-9352-CD460BBACA41}"/>
              </a:ext>
            </a:extLst>
          </p:cNvPr>
          <p:cNvSpPr txBox="1"/>
          <p:nvPr/>
        </p:nvSpPr>
        <p:spPr>
          <a:xfrm>
            <a:off x="4835334" y="5307837"/>
            <a:ext cx="27511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sends nodal fields </a:t>
            </a:r>
            <a:r>
              <a:rPr lang="en-US" i="1"/>
              <a:t>C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nw</a:t>
            </a:r>
            <a:r>
              <a:rPr lang="en-US"/>
              <a:t> to Aria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409C6-6551-4B8B-9981-8DE0470C3276}"/>
              </a:ext>
            </a:extLst>
          </p:cNvPr>
          <p:cNvSpPr txBox="1"/>
          <p:nvPr/>
        </p:nvSpPr>
        <p:spPr>
          <a:xfrm>
            <a:off x="4912523" y="4074884"/>
            <a:ext cx="25967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Aria applies a convective-like BC</a:t>
            </a:r>
          </a:p>
          <a:p>
            <a:pPr algn="ctr"/>
            <a:r>
              <a:rPr lang="en-US" i="1" err="1"/>
              <a:t>q</a:t>
            </a:r>
            <a:r>
              <a:rPr lang="en-US" i="1" baseline="-25000" err="1"/>
              <a:t>out</a:t>
            </a:r>
            <a:r>
              <a:rPr lang="en-US" i="1"/>
              <a:t> = C</a:t>
            </a:r>
            <a:r>
              <a:rPr lang="en-US"/>
              <a:t>(</a:t>
            </a:r>
            <a:r>
              <a:rPr lang="en-US" i="1"/>
              <a:t>T – </a:t>
            </a:r>
            <a:r>
              <a:rPr lang="en-US" i="1" err="1"/>
              <a:t>T</a:t>
            </a:r>
            <a:r>
              <a:rPr lang="en-US" i="1" baseline="-25000" err="1"/>
              <a:t>nw</a:t>
            </a:r>
            <a:r>
              <a:rPr lang="en-US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87970-78CD-4655-81AE-663BE16E2A5A}"/>
              </a:ext>
            </a:extLst>
          </p:cNvPr>
          <p:cNvSpPr txBox="1"/>
          <p:nvPr/>
        </p:nvSpPr>
        <p:spPr>
          <a:xfrm>
            <a:off x="4912523" y="2754405"/>
            <a:ext cx="2596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Solve Solid Equation</a:t>
            </a:r>
            <a:endParaRPr lang="en-US" baseline="-25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364E9-8ED8-4C6F-9C3F-7B6C13F0C5A6}"/>
              </a:ext>
            </a:extLst>
          </p:cNvPr>
          <p:cNvSpPr txBox="1"/>
          <p:nvPr/>
        </p:nvSpPr>
        <p:spPr>
          <a:xfrm>
            <a:off x="4835334" y="1420702"/>
            <a:ext cx="27511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Aria sends updated </a:t>
            </a:r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 to Fuego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4B5729-5BE9-4E41-ADDF-3CD195FE0495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2559232" y="2205533"/>
            <a:ext cx="1" cy="327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45B62A-980E-4906-9DE1-C35B1166F9C0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559231" y="2902455"/>
            <a:ext cx="1" cy="378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BB8AD0-7F7F-4BA0-806E-FB37DD300B3F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2559230" y="3927548"/>
            <a:ext cx="1" cy="273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389F9B-45A0-47C9-BDB9-2DC49CA85DB8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2559230" y="5124783"/>
            <a:ext cx="0" cy="183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C844D8-12E6-4BCC-80E0-6A23079B187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3934789" y="5631003"/>
            <a:ext cx="900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996FAA-709E-458D-B85E-8CF5B46BDF51}"/>
              </a:ext>
            </a:extLst>
          </p:cNvPr>
          <p:cNvCxnSpPr>
            <a:stCxn id="10" idx="0"/>
            <a:endCxn id="11" idx="2"/>
          </p:cNvCxnSpPr>
          <p:nvPr/>
        </p:nvCxnSpPr>
        <p:spPr>
          <a:xfrm flipV="1">
            <a:off x="6210893" y="4998214"/>
            <a:ext cx="0" cy="309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6E1763-4C83-4380-9E58-8D00C0BD79D1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6210893" y="3123737"/>
            <a:ext cx="0" cy="951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D19AF9-E0DD-44A7-91E4-98813CE4C531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6210893" y="2067033"/>
            <a:ext cx="0" cy="687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DB9600-016F-4620-A854-758CE53FB365}"/>
              </a:ext>
            </a:extLst>
          </p:cNvPr>
          <p:cNvCxnSpPr>
            <a:stCxn id="13" idx="1"/>
            <a:endCxn id="5" idx="3"/>
          </p:cNvCxnSpPr>
          <p:nvPr/>
        </p:nvCxnSpPr>
        <p:spPr>
          <a:xfrm flipH="1">
            <a:off x="3857602" y="1743868"/>
            <a:ext cx="9777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B06E29-4C7B-4EFE-962A-88C929AF3007}"/>
              </a:ext>
            </a:extLst>
          </p:cNvPr>
          <p:cNvSpPr txBox="1"/>
          <p:nvPr/>
        </p:nvSpPr>
        <p:spPr>
          <a:xfrm>
            <a:off x="7858691" y="1809921"/>
            <a:ext cx="266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Can perform this iteration N times per time step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D02FAA-F1B7-430A-B193-E59DA91337FD}"/>
              </a:ext>
            </a:extLst>
          </p:cNvPr>
          <p:cNvSpPr txBox="1"/>
          <p:nvPr/>
        </p:nvSpPr>
        <p:spPr>
          <a:xfrm>
            <a:off x="7858691" y="3404678"/>
            <a:ext cx="266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Iteration is globally energy conserving when </a:t>
            </a:r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 stops changing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CD677-51C0-4F68-AF86-23F685BF2591}"/>
              </a:ext>
            </a:extLst>
          </p:cNvPr>
          <p:cNvSpPr txBox="1"/>
          <p:nvPr/>
        </p:nvSpPr>
        <p:spPr>
          <a:xfrm>
            <a:off x="693400" y="6128025"/>
            <a:ext cx="967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Interpolation procedure on dis-similar meshes is also not exact – should get 2</a:t>
            </a:r>
            <a:r>
              <a:rPr lang="en-US" baseline="30000"/>
              <a:t>nd</a:t>
            </a:r>
            <a:r>
              <a:rPr lang="en-US"/>
              <a:t> order convergence in global conservation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18EE6C-A4DE-4F85-90FC-359C11E34B04}"/>
              </a:ext>
            </a:extLst>
          </p:cNvPr>
          <p:cNvGrpSpPr/>
          <p:nvPr/>
        </p:nvGrpSpPr>
        <p:grpSpPr>
          <a:xfrm>
            <a:off x="8270987" y="4620305"/>
            <a:ext cx="3240652" cy="1065439"/>
            <a:chOff x="8626134" y="4747532"/>
            <a:chExt cx="3240652" cy="106543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02E161-2FD3-4612-A211-8F4B096FC850}"/>
                </a:ext>
              </a:extLst>
            </p:cNvPr>
            <p:cNvSpPr/>
            <p:nvPr/>
          </p:nvSpPr>
          <p:spPr>
            <a:xfrm>
              <a:off x="8626134" y="4747532"/>
              <a:ext cx="3240652" cy="1065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4861A-FCFB-45D1-A8F9-3B047264532E}"/>
                </a:ext>
              </a:extLst>
            </p:cNvPr>
            <p:cNvSpPr txBox="1"/>
            <p:nvPr/>
          </p:nvSpPr>
          <p:spPr>
            <a:xfrm>
              <a:off x="8707212" y="4831814"/>
              <a:ext cx="3091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“C” should </a:t>
              </a:r>
              <a:r>
                <a:rPr lang="en-US" b="1"/>
                <a:t>not</a:t>
              </a:r>
              <a:r>
                <a:rPr lang="en-US"/>
                <a:t> be confused with a conventional convection coefficient!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6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B970-C2CC-4888-A507-333AE8B4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 – New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BD566-C7B6-4F2F-997A-8F13A5F4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4615962" cy="4123366"/>
          </a:xfrm>
        </p:spPr>
        <p:txBody>
          <a:bodyPr>
            <a:normAutofit/>
          </a:bodyPr>
          <a:lstStyle/>
          <a:p>
            <a:pPr marL="342900" indent="-342900"/>
            <a:r>
              <a:rPr lang="en-US"/>
              <a:t>Generate the base mesh</a:t>
            </a:r>
          </a:p>
          <a:p>
            <a:pPr marL="726948" lvl="1" indent="-342900"/>
            <a:r>
              <a:rPr lang="en-US"/>
              <a:t>Open journal file (</a:t>
            </a:r>
            <a:r>
              <a:rPr lang="en-US" err="1"/>
              <a:t>cyl_cht.jou</a:t>
            </a:r>
            <a:r>
              <a:rPr lang="en-US"/>
              <a:t>)</a:t>
            </a:r>
          </a:p>
          <a:p>
            <a:pPr marL="726948" lvl="1" indent="-342900"/>
            <a:r>
              <a:rPr lang="en-US"/>
              <a:t>Click the “Play Journal” button</a:t>
            </a:r>
          </a:p>
          <a:p>
            <a:pPr marL="726948" lvl="1" indent="-342900"/>
            <a:r>
              <a:rPr lang="en-US"/>
              <a:t>Make sure it made the correct meshes (sometimes this somehow runs the wrong journal file) – if not, delete the .g file and try again</a:t>
            </a:r>
          </a:p>
          <a:p>
            <a:pPr marL="909828" lvl="2" indent="-342900"/>
            <a:r>
              <a:rPr lang="en-US" err="1"/>
              <a:t>cyl_base.g</a:t>
            </a:r>
            <a:r>
              <a:rPr lang="en-US"/>
              <a:t> (same as before)</a:t>
            </a:r>
          </a:p>
          <a:p>
            <a:pPr marL="909828" lvl="2" indent="-342900"/>
            <a:r>
              <a:rPr lang="en-US" err="1"/>
              <a:t>pipe.g</a:t>
            </a:r>
            <a:endParaRPr lang="en-US"/>
          </a:p>
          <a:p>
            <a:pPr marL="726948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4164-B9AF-41B4-B2BB-3E8BAD397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5036C-7F0A-4383-B3E0-3B4BE4267EC2}"/>
              </a:ext>
            </a:extLst>
          </p:cNvPr>
          <p:cNvSpPr txBox="1"/>
          <p:nvPr/>
        </p:nvSpPr>
        <p:spPr>
          <a:xfrm>
            <a:off x="567334" y="5634910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mesh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cyl_cht.jou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52859-FB9D-466C-B9F8-C9C155206AF0}"/>
              </a:ext>
            </a:extLst>
          </p:cNvPr>
          <p:cNvSpPr txBox="1"/>
          <p:nvPr/>
        </p:nvSpPr>
        <p:spPr>
          <a:xfrm>
            <a:off x="567334" y="6131179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cubit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cyl_cht.jou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15EB3-893B-4FB4-BBC1-F0808FB5F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806" y="1171074"/>
            <a:ext cx="5627494" cy="47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A6DA-E5B5-44E1-AE54-201D0BA0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 – Input File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21E9D-8BBB-453D-A1E3-7AF81E855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02063"/>
            <a:ext cx="11049000" cy="4217738"/>
          </a:xfrm>
        </p:spPr>
        <p:txBody>
          <a:bodyPr/>
          <a:lstStyle/>
          <a:p>
            <a:r>
              <a:rPr lang="en-US"/>
              <a:t>We are making three categories of changes to the input file</a:t>
            </a:r>
          </a:p>
          <a:p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Activating an enthalpy equation in Fuego for non-isothermal flow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Adding in an Aria region and Aria materials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Defining the coupling and transfers between Fuego and Aria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C58E6-505F-49FD-B5B6-B8D89728E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06E7D-CA50-4531-B2B7-1104619620F2}"/>
              </a:ext>
            </a:extLst>
          </p:cNvPr>
          <p:cNvSpPr/>
          <p:nvPr/>
        </p:nvSpPr>
        <p:spPr>
          <a:xfrm>
            <a:off x="8534961" y="46887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flow_over_cylinder_cht.i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CE98-FE91-46F3-918B-9DD8AB64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Activating Enthalpy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59D77-A387-44D5-BB9A-52F8BB5DF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C42626-DE08-474E-86A7-B69BAC852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1210510"/>
          </a:xfrm>
        </p:spPr>
        <p:txBody>
          <a:bodyPr/>
          <a:lstStyle/>
          <a:p>
            <a:r>
              <a:rPr lang="en-US"/>
              <a:t>For non-isothermal flow, we need enthalpy, specific heat, thermal conductivity, and a reference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E3AC1-DAC7-4589-A749-44C369F64CAD}"/>
              </a:ext>
            </a:extLst>
          </p:cNvPr>
          <p:cNvSpPr txBox="1"/>
          <p:nvPr/>
        </p:nvSpPr>
        <p:spPr>
          <a:xfrm>
            <a:off x="1730492" y="2454441"/>
            <a:ext cx="5537199" cy="3720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MATERIAL PROPERTIES</a:t>
            </a:r>
          </a:p>
          <a:p>
            <a:r>
              <a:rPr lang="en-US" sz="1200"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Property Specification for Fuego Material</a:t>
            </a:r>
            <a:r>
              <a:rPr lang="en-US" sz="1200" b="1">
                <a:latin typeface="Consolas" panose="020B0609020204030204" pitchFamily="49" charset="0"/>
              </a:rPr>
              <a:t> </a:t>
            </a:r>
            <a:r>
              <a:rPr lang="en-US" sz="1200">
                <a:latin typeface="Consolas" panose="020B0609020204030204" pitchFamily="49" charset="0"/>
              </a:rPr>
              <a:t>air</a:t>
            </a:r>
          </a:p>
          <a:p>
            <a:r>
              <a:rPr lang="en-US" sz="1200">
                <a:latin typeface="Consolas" panose="020B0609020204030204" pitchFamily="49" charset="0"/>
              </a:rPr>
              <a:t>       Density   = 1.2</a:t>
            </a:r>
          </a:p>
          <a:p>
            <a:r>
              <a:rPr lang="en-US" sz="1200">
                <a:latin typeface="Consolas" panose="020B0609020204030204" pitchFamily="49" charset="0"/>
              </a:rPr>
              <a:t>       Viscosity = 1.8e-5</a:t>
            </a:r>
          </a:p>
          <a:p>
            <a:r>
              <a:rPr lang="en-US" sz="1200">
                <a:latin typeface="Consolas" panose="020B0609020204030204" pitchFamily="49" charset="0"/>
              </a:rPr>
              <a:t>       </a:t>
            </a:r>
            <a:r>
              <a:rPr lang="en-US" sz="1200" err="1">
                <a:latin typeface="Consolas" panose="020B0609020204030204" pitchFamily="49" charset="0"/>
              </a:rPr>
              <a:t>Thermal_conductivity</a:t>
            </a:r>
            <a:r>
              <a:rPr lang="en-US" sz="1200">
                <a:latin typeface="Consolas" panose="020B0609020204030204" pitchFamily="49" charset="0"/>
              </a:rPr>
              <a:t>  = 0.025</a:t>
            </a:r>
          </a:p>
          <a:p>
            <a:r>
              <a:rPr lang="en-US" sz="1200">
                <a:latin typeface="Consolas" panose="020B0609020204030204" pitchFamily="49" charset="0"/>
              </a:rPr>
              <a:t>       </a:t>
            </a:r>
            <a:r>
              <a:rPr lang="en-US" sz="1200" err="1">
                <a:latin typeface="Consolas" panose="020B0609020204030204" pitchFamily="49" charset="0"/>
              </a:rPr>
              <a:t>Specific_heat</a:t>
            </a:r>
            <a:r>
              <a:rPr lang="en-US" sz="1200">
                <a:latin typeface="Consolas" panose="020B0609020204030204" pitchFamily="49" charset="0"/>
              </a:rPr>
              <a:t>         = 1000</a:t>
            </a:r>
          </a:p>
          <a:p>
            <a:r>
              <a:rPr lang="en-US" sz="1200">
                <a:latin typeface="Consolas" panose="020B0609020204030204" pitchFamily="49" charset="0"/>
              </a:rPr>
              <a:t>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Function For </a:t>
            </a:r>
            <a:r>
              <a:rPr lang="en-US" sz="1200">
                <a:latin typeface="Consolas" panose="020B0609020204030204" pitchFamily="49" charset="0"/>
              </a:rPr>
              <a:t>Enthalpy = </a:t>
            </a:r>
            <a:r>
              <a:rPr lang="en-US" sz="1200" err="1">
                <a:latin typeface="Consolas" panose="020B0609020204030204" pitchFamily="49" charset="0"/>
              </a:rPr>
              <a:t>Hfunc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Reference</a:t>
            </a:r>
            <a:r>
              <a:rPr lang="en-US" sz="1200">
                <a:latin typeface="Consolas" panose="020B0609020204030204" pitchFamily="49" charset="0"/>
              </a:rPr>
              <a:t> Temperature = 300.0</a:t>
            </a:r>
          </a:p>
          <a:p>
            <a:r>
              <a:rPr lang="en-US" sz="1200"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Property Specification for Fuego Material </a:t>
            </a:r>
            <a:r>
              <a:rPr lang="en-US" sz="1200">
                <a:latin typeface="Consolas" panose="020B0609020204030204" pitchFamily="49" charset="0"/>
              </a:rPr>
              <a:t>air</a:t>
            </a:r>
          </a:p>
          <a:p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Definition For Function </a:t>
            </a:r>
            <a:r>
              <a:rPr lang="en-US" sz="1200" err="1">
                <a:latin typeface="Consolas" panose="020B0609020204030204" pitchFamily="49" charset="0"/>
              </a:rPr>
              <a:t>Hfunc</a:t>
            </a:r>
            <a:r>
              <a:rPr lang="en-US" sz="1200">
                <a:latin typeface="Consolas" panose="020B0609020204030204" pitchFamily="49" charset="0"/>
              </a:rPr>
              <a:t> </a:t>
            </a:r>
          </a:p>
          <a:p>
            <a:r>
              <a:rPr lang="en-US" sz="1200">
                <a:latin typeface="Consolas" panose="020B0609020204030204" pitchFamily="49" charset="0"/>
              </a:rPr>
              <a:t>     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Type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</a:t>
            </a:r>
            <a:r>
              <a:rPr lang="en-US" sz="1200">
                <a:latin typeface="Consolas" panose="020B0609020204030204" pitchFamily="49" charset="0"/>
              </a:rPr>
              <a:t>Is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</a:t>
            </a:r>
            <a:r>
              <a:rPr lang="en-US" sz="1200">
                <a:latin typeface="Consolas" panose="020B0609020204030204" pitchFamily="49" charset="0"/>
              </a:rPr>
              <a:t>Piecewise Linear</a:t>
            </a:r>
          </a:p>
          <a:p>
            <a:r>
              <a:rPr lang="en-US" sz="1200">
                <a:latin typeface="Consolas" panose="020B0609020204030204" pitchFamily="49" charset="0"/>
              </a:rPr>
              <a:t>     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Abscissa</a:t>
            </a:r>
            <a:r>
              <a:rPr lang="en-US" sz="1200">
                <a:latin typeface="Consolas" panose="020B0609020204030204" pitchFamily="49" charset="0"/>
              </a:rPr>
              <a:t> = Temperature</a:t>
            </a:r>
          </a:p>
          <a:p>
            <a:r>
              <a:rPr lang="en-US" sz="1200">
                <a:latin typeface="Consolas" panose="020B0609020204030204" pitchFamily="49" charset="0"/>
              </a:rPr>
              <a:t>     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Values</a:t>
            </a:r>
          </a:p>
          <a:p>
            <a:r>
              <a:rPr lang="en-US" sz="1200">
                <a:latin typeface="Consolas" panose="020B0609020204030204" pitchFamily="49" charset="0"/>
              </a:rPr>
              <a:t>          0.    </a:t>
            </a:r>
            <a:r>
              <a:rPr lang="en-US" sz="1200" i="1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{1000*(0-300)}</a:t>
            </a:r>
          </a:p>
          <a:p>
            <a:r>
              <a:rPr lang="en-US" sz="1200">
                <a:latin typeface="Consolas" panose="020B0609020204030204" pitchFamily="49" charset="0"/>
              </a:rPr>
              <a:t>          1000. </a:t>
            </a:r>
            <a:r>
              <a:rPr lang="en-US" sz="1200" i="1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{1000*(1000-300)}</a:t>
            </a:r>
          </a:p>
          <a:p>
            <a:r>
              <a:rPr lang="en-US" sz="1200">
                <a:latin typeface="Consolas" panose="020B0609020204030204" pitchFamily="49" charset="0"/>
              </a:rPr>
              <a:t>     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200"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CBBFA2-FCB5-45BF-8B1E-F86486F85433}"/>
                  </a:ext>
                </a:extLst>
              </p:cNvPr>
              <p:cNvSpPr txBox="1"/>
              <p:nvPr/>
            </p:nvSpPr>
            <p:spPr>
              <a:xfrm>
                <a:off x="7702885" y="4989095"/>
                <a:ext cx="914400" cy="39570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CBBFA2-FCB5-45BF-8B1E-F86486F85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885" y="4989095"/>
                <a:ext cx="914400" cy="395705"/>
              </a:xfrm>
              <a:prstGeom prst="rect">
                <a:avLst/>
              </a:prstGeom>
              <a:blipFill>
                <a:blip r:embed="rId2"/>
                <a:stretch>
                  <a:fillRect l="-9333" r="-9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2503975-B57E-4E32-92FB-52172CD76B1A}"/>
              </a:ext>
            </a:extLst>
          </p:cNvPr>
          <p:cNvSpPr txBox="1"/>
          <p:nvPr/>
        </p:nvSpPr>
        <p:spPr>
          <a:xfrm>
            <a:off x="7628021" y="4023225"/>
            <a:ext cx="2588126" cy="5828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Use a function to define a simple linear enthalpy relationship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4FF07-FA52-48B5-BECD-969B862774AB}"/>
              </a:ext>
            </a:extLst>
          </p:cNvPr>
          <p:cNvSpPr txBox="1"/>
          <p:nvPr/>
        </p:nvSpPr>
        <p:spPr>
          <a:xfrm>
            <a:off x="7665452" y="3030286"/>
            <a:ext cx="2796056" cy="5828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Add required new properties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530996-C0D2-47A5-8A08-ACFC3990E38A}"/>
              </a:ext>
            </a:extLst>
          </p:cNvPr>
          <p:cNvCxnSpPr/>
          <p:nvPr/>
        </p:nvCxnSpPr>
        <p:spPr>
          <a:xfrm flipH="1">
            <a:off x="5010484" y="3224463"/>
            <a:ext cx="2617537" cy="415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558B698-3926-49FE-836A-6463F36F9C11}"/>
              </a:ext>
            </a:extLst>
          </p:cNvPr>
          <p:cNvSpPr/>
          <p:nvPr/>
        </p:nvSpPr>
        <p:spPr>
          <a:xfrm>
            <a:off x="2342594" y="3094845"/>
            <a:ext cx="2879369" cy="33415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37665043-024D-491D-B8F4-8839A7D64016}"/>
              </a:ext>
            </a:extLst>
          </p:cNvPr>
          <p:cNvSpPr/>
          <p:nvPr/>
        </p:nvSpPr>
        <p:spPr>
          <a:xfrm>
            <a:off x="2342594" y="3429000"/>
            <a:ext cx="2625111" cy="7205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2BF19-1946-42AE-84C3-43DBF74F9DBC}"/>
              </a:ext>
            </a:extLst>
          </p:cNvPr>
          <p:cNvSpPr txBox="1"/>
          <p:nvPr/>
        </p:nvSpPr>
        <p:spPr>
          <a:xfrm>
            <a:off x="7772256" y="5644006"/>
            <a:ext cx="4025137" cy="95273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 solves for enthalpy transport – temperature is post-processed from enthalpy</a:t>
            </a:r>
          </a:p>
        </p:txBody>
      </p:sp>
    </p:spTree>
    <p:extLst>
      <p:ext uri="{BB962C8B-B14F-4D97-AF65-F5344CB8AC3E}">
        <p14:creationId xmlns:p14="http://schemas.microsoft.com/office/powerpoint/2010/main" val="15766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BE13-8205-4943-8D8B-36E37341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Activating Enthalpy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A8E49-C795-41B5-B236-AE4A0CDDA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A2327-435E-4B5A-9030-B8F83C94D03B}"/>
              </a:ext>
            </a:extLst>
          </p:cNvPr>
          <p:cNvSpPr txBox="1"/>
          <p:nvPr/>
        </p:nvSpPr>
        <p:spPr>
          <a:xfrm>
            <a:off x="1230312" y="1137585"/>
            <a:ext cx="4106362" cy="1744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Solution Options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# DEFINE WHAT EQUATIONS TO SOLVE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Continuity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Y_Momentum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Enthalpy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A6BE2-A990-48AE-B985-5B860B0A93A8}"/>
              </a:ext>
            </a:extLst>
          </p:cNvPr>
          <p:cNvSpPr txBox="1"/>
          <p:nvPr/>
        </p:nvSpPr>
        <p:spPr>
          <a:xfrm>
            <a:off x="487437" y="3225024"/>
            <a:ext cx="2796056" cy="9855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Find the solution options block and activate the enthalpy equation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E05E53-6C67-474D-BDB4-4524A9C8363A}"/>
              </a:ext>
            </a:extLst>
          </p:cNvPr>
          <p:cNvCxnSpPr>
            <a:cxnSpLocks/>
          </p:cNvCxnSpPr>
          <p:nvPr/>
        </p:nvCxnSpPr>
        <p:spPr>
          <a:xfrm flipV="1">
            <a:off x="2718467" y="2676312"/>
            <a:ext cx="278731" cy="548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6A6D00-A454-4B9F-9548-D963F862A73F}"/>
              </a:ext>
            </a:extLst>
          </p:cNvPr>
          <p:cNvSpPr txBox="1"/>
          <p:nvPr/>
        </p:nvSpPr>
        <p:spPr>
          <a:xfrm>
            <a:off x="6810134" y="974916"/>
            <a:ext cx="4959959" cy="5666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Temperature = 300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(2000*1.8e-5)/(1.2*0.1)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Temperature = 300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Temperature = 300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  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Wall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post process </a:t>
            </a:r>
            <a:r>
              <a:rPr lang="en-US" sz="1200" b="1" err="1">
                <a:solidFill>
                  <a:srgbClr val="88015B"/>
                </a:solidFill>
                <a:latin typeface="Consolas" panose="020B0609020204030204" pitchFamily="49" charset="0"/>
              </a:rPr>
              <a:t>yplus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Interface Boundary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Calculate convection coefficient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using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Tref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300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4017E-1061-486A-AC79-389295FC4C96}"/>
              </a:ext>
            </a:extLst>
          </p:cNvPr>
          <p:cNvSpPr txBox="1"/>
          <p:nvPr/>
        </p:nvSpPr>
        <p:spPr>
          <a:xfrm>
            <a:off x="1833003" y="4353197"/>
            <a:ext cx="484152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Required anywhere flow can transport energy into the domain (including outlet)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87F13F-2712-422F-950C-889451C0A421}"/>
              </a:ext>
            </a:extLst>
          </p:cNvPr>
          <p:cNvCxnSpPr>
            <a:cxnSpLocks/>
          </p:cNvCxnSpPr>
          <p:nvPr/>
        </p:nvCxnSpPr>
        <p:spPr>
          <a:xfrm>
            <a:off x="6133306" y="4753811"/>
            <a:ext cx="963124" cy="190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1861E6-124F-41DA-9FB2-6C974DEFEAA8}"/>
              </a:ext>
            </a:extLst>
          </p:cNvPr>
          <p:cNvCxnSpPr>
            <a:cxnSpLocks/>
          </p:cNvCxnSpPr>
          <p:nvPr/>
        </p:nvCxnSpPr>
        <p:spPr>
          <a:xfrm flipV="1">
            <a:off x="6005845" y="3879181"/>
            <a:ext cx="1090585" cy="695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22E776A-55C3-40F1-9FC0-FAA3C458D4DC}"/>
              </a:ext>
            </a:extLst>
          </p:cNvPr>
          <p:cNvSpPr txBox="1"/>
          <p:nvPr/>
        </p:nvSpPr>
        <p:spPr>
          <a:xfrm>
            <a:off x="2235200" y="5323702"/>
            <a:ext cx="3738818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Mark the wall as an interface (wall temperature will be transferred)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C5F5C5-4C24-4248-8D02-A4670809C00E}"/>
              </a:ext>
            </a:extLst>
          </p:cNvPr>
          <p:cNvCxnSpPr>
            <a:cxnSpLocks/>
          </p:cNvCxnSpPr>
          <p:nvPr/>
        </p:nvCxnSpPr>
        <p:spPr>
          <a:xfrm>
            <a:off x="5852958" y="5534526"/>
            <a:ext cx="1243472" cy="31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EC1AD7-DEF1-4CF9-B6C9-0D2DA4E319D4}"/>
              </a:ext>
            </a:extLst>
          </p:cNvPr>
          <p:cNvSpPr txBox="1"/>
          <p:nvPr/>
        </p:nvSpPr>
        <p:spPr>
          <a:xfrm>
            <a:off x="1555842" y="6113262"/>
            <a:ext cx="4775704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Post-process a convection coefficient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19A0E8-EB35-4327-A289-339249683981}"/>
              </a:ext>
            </a:extLst>
          </p:cNvPr>
          <p:cNvCxnSpPr>
            <a:cxnSpLocks/>
          </p:cNvCxnSpPr>
          <p:nvPr/>
        </p:nvCxnSpPr>
        <p:spPr>
          <a:xfrm flipV="1">
            <a:off x="5534526" y="6055499"/>
            <a:ext cx="1561904" cy="238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A1FDE2C-51C3-4D33-8AF0-792F392EA773}"/>
                  </a:ext>
                </a:extLst>
              </p:cNvPr>
              <p:cNvSpPr txBox="1"/>
              <p:nvPr/>
            </p:nvSpPr>
            <p:spPr>
              <a:xfrm>
                <a:off x="2683930" y="6434627"/>
                <a:ext cx="2147329" cy="36197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𝑤𝑎𝑙𝑙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A1FDE2C-51C3-4D33-8AF0-792F392EA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930" y="6434627"/>
                <a:ext cx="2147329" cy="361971"/>
              </a:xfrm>
              <a:prstGeom prst="rect">
                <a:avLst/>
              </a:prstGeom>
              <a:blipFill>
                <a:blip r:embed="rId2"/>
                <a:stretch>
                  <a:fillRect l="-3966" t="-20339" r="-85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3D78CDC-EEF4-4E38-A65D-1CE691A64A07}"/>
              </a:ext>
            </a:extLst>
          </p:cNvPr>
          <p:cNvSpPr txBox="1"/>
          <p:nvPr/>
        </p:nvSpPr>
        <p:spPr>
          <a:xfrm>
            <a:off x="6810133" y="569871"/>
            <a:ext cx="3563761" cy="3605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b="1"/>
              <a:t>Set ICs and BCs for temperature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2A6794-9707-4AFB-93C6-D52DC9EACFAF}"/>
              </a:ext>
            </a:extLst>
          </p:cNvPr>
          <p:cNvSpPr/>
          <p:nvPr/>
        </p:nvSpPr>
        <p:spPr>
          <a:xfrm>
            <a:off x="1517756" y="1753155"/>
            <a:ext cx="3647368" cy="69658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FC5C8859-02C4-40D8-81BE-E30537FE5BF3}"/>
              </a:ext>
            </a:extLst>
          </p:cNvPr>
          <p:cNvSpPr/>
          <p:nvPr/>
        </p:nvSpPr>
        <p:spPr>
          <a:xfrm>
            <a:off x="1517756" y="2454276"/>
            <a:ext cx="2332349" cy="217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F9D399-B004-4C56-A89D-37927A37A384}"/>
              </a:ext>
            </a:extLst>
          </p:cNvPr>
          <p:cNvSpPr/>
          <p:nvPr/>
        </p:nvSpPr>
        <p:spPr>
          <a:xfrm>
            <a:off x="7096430" y="1380353"/>
            <a:ext cx="3091716" cy="9209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2A6D6C-88D8-433A-B586-D22D566A4196}"/>
              </a:ext>
            </a:extLst>
          </p:cNvPr>
          <p:cNvSpPr/>
          <p:nvPr/>
        </p:nvSpPr>
        <p:spPr>
          <a:xfrm>
            <a:off x="7096429" y="3213817"/>
            <a:ext cx="3091716" cy="5597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B8DC9C-B2F1-41E3-9C97-3D9172FFB181}"/>
              </a:ext>
            </a:extLst>
          </p:cNvPr>
          <p:cNvSpPr/>
          <p:nvPr/>
        </p:nvSpPr>
        <p:spPr>
          <a:xfrm>
            <a:off x="7096430" y="3737935"/>
            <a:ext cx="1581427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02F68507-6C45-4FC7-A723-7ED6EC753B58}"/>
              </a:ext>
            </a:extLst>
          </p:cNvPr>
          <p:cNvSpPr/>
          <p:nvPr/>
        </p:nvSpPr>
        <p:spPr>
          <a:xfrm>
            <a:off x="7102699" y="2266098"/>
            <a:ext cx="1581427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BF3BC-371A-42BC-8F4F-BBAF07105F3D}"/>
              </a:ext>
            </a:extLst>
          </p:cNvPr>
          <p:cNvSpPr/>
          <p:nvPr/>
        </p:nvSpPr>
        <p:spPr>
          <a:xfrm>
            <a:off x="7088428" y="4543782"/>
            <a:ext cx="3091716" cy="30976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5B016A84-AFB9-4743-A992-17F09CA36CC8}"/>
              </a:ext>
            </a:extLst>
          </p:cNvPr>
          <p:cNvSpPr/>
          <p:nvPr/>
        </p:nvSpPr>
        <p:spPr>
          <a:xfrm>
            <a:off x="7096430" y="4835012"/>
            <a:ext cx="1631174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60E7A1-1961-411D-8650-A31D882B4F5C}"/>
              </a:ext>
            </a:extLst>
          </p:cNvPr>
          <p:cNvSpPr/>
          <p:nvPr/>
        </p:nvSpPr>
        <p:spPr>
          <a:xfrm>
            <a:off x="7088428" y="5607121"/>
            <a:ext cx="1697226" cy="154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E42A13C2-4148-4B29-8315-3B6145924157}"/>
              </a:ext>
            </a:extLst>
          </p:cNvPr>
          <p:cNvSpPr/>
          <p:nvPr/>
        </p:nvSpPr>
        <p:spPr>
          <a:xfrm>
            <a:off x="7096430" y="5762003"/>
            <a:ext cx="4229296" cy="4088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EB26-AB38-4CAF-B517-E28CC201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Activating Enthalpy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3E918-1E3B-44A3-8582-4D283682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3156952"/>
          </a:xfrm>
        </p:spPr>
        <p:txBody>
          <a:bodyPr>
            <a:normAutofit/>
          </a:bodyPr>
          <a:lstStyle/>
          <a:p>
            <a:r>
              <a:rPr lang="en-US"/>
              <a:t>Add new output variables to results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Heat flux at the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Wall temperature (transfer from Aria)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Fluid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Post-processed convection coefficient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51559-ACF4-4DEE-BFF4-E5537EC1E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502B2-7232-41FD-8A42-3F534507502A}"/>
              </a:ext>
            </a:extLst>
          </p:cNvPr>
          <p:cNvSpPr txBox="1"/>
          <p:nvPr/>
        </p:nvSpPr>
        <p:spPr>
          <a:xfrm>
            <a:off x="6347327" y="1968518"/>
            <a:ext cx="5245768" cy="381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fluid.e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TKE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heat_flux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wall_temperature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Twall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 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Temperature as 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 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wall_convection_coefficient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hConv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20CA2-0502-476E-842B-670A0674CB09}"/>
              </a:ext>
            </a:extLst>
          </p:cNvPr>
          <p:cNvSpPr/>
          <p:nvPr/>
        </p:nvSpPr>
        <p:spPr>
          <a:xfrm>
            <a:off x="6587979" y="4716369"/>
            <a:ext cx="3091716" cy="7744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69713-F35E-473D-BB95-27D96B92A4EA}"/>
              </a:ext>
            </a:extLst>
          </p:cNvPr>
          <p:cNvSpPr/>
          <p:nvPr/>
        </p:nvSpPr>
        <p:spPr>
          <a:xfrm>
            <a:off x="6648449" y="2397903"/>
            <a:ext cx="4237853" cy="144115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66FFE2B7-6CB0-4143-B7F8-CD8E5214C8FA}"/>
              </a:ext>
            </a:extLst>
          </p:cNvPr>
          <p:cNvSpPr/>
          <p:nvPr/>
        </p:nvSpPr>
        <p:spPr>
          <a:xfrm>
            <a:off x="6535915" y="3839060"/>
            <a:ext cx="4816547" cy="774500"/>
          </a:xfrm>
          <a:prstGeom prst="roundRect">
            <a:avLst>
              <a:gd name="adj" fmla="val 86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6E97-385C-49DD-805D-17F14311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Aria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02347-BA34-493F-8AA3-2B45E033A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747315"/>
          </a:xfrm>
        </p:spPr>
        <p:txBody>
          <a:bodyPr/>
          <a:lstStyle/>
          <a:p>
            <a:r>
              <a:rPr lang="en-US"/>
              <a:t>Need to add Aria material blocks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24517-D190-44F8-83B7-1FD80E0C4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2011A-DFA2-4B9B-B1D3-ACB63FD296E2}"/>
              </a:ext>
            </a:extLst>
          </p:cNvPr>
          <p:cNvSpPr txBox="1"/>
          <p:nvPr/>
        </p:nvSpPr>
        <p:spPr>
          <a:xfrm>
            <a:off x="837481" y="2337803"/>
            <a:ext cx="5537199" cy="2753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MATERIAL PROPERTIES</a:t>
            </a: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  <a:p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200">
                <a:latin typeface="Consolas" panose="020B0609020204030204" pitchFamily="49" charset="0"/>
              </a:rPr>
              <a:t>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Aria Material </a:t>
            </a:r>
            <a:r>
              <a:rPr lang="en-US" sz="1200" err="1">
                <a:latin typeface="Consolas" panose="020B0609020204030204" pitchFamily="49" charset="0"/>
              </a:rPr>
              <a:t>aluminum_foam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Density</a:t>
            </a:r>
            <a:r>
              <a:rPr lang="en-US" sz="1200">
                <a:latin typeface="Consolas" panose="020B0609020204030204" pitchFamily="49" charset="0"/>
              </a:rPr>
              <a:t>              = Constant  rho = 50</a:t>
            </a: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Thermal Conductivity </a:t>
            </a:r>
            <a:r>
              <a:rPr lang="en-US" sz="1200">
                <a:latin typeface="Consolas" panose="020B0609020204030204" pitchFamily="49" charset="0"/>
              </a:rPr>
              <a:t>= Constant  k = 1</a:t>
            </a: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Specific Heat        </a:t>
            </a:r>
            <a:r>
              <a:rPr lang="en-US" sz="1200">
                <a:latin typeface="Consolas" panose="020B0609020204030204" pitchFamily="49" charset="0"/>
              </a:rPr>
              <a:t>= Constant  cp = 50</a:t>
            </a: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Heat</a:t>
            </a:r>
            <a:r>
              <a:rPr lang="en-US" sz="1200">
                <a:latin typeface="Consolas" panose="020B0609020204030204" pitchFamily="49" charset="0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Conduction</a:t>
            </a:r>
            <a:r>
              <a:rPr lang="en-US" sz="1200">
                <a:latin typeface="Consolas" panose="020B0609020204030204" pitchFamily="49" charset="0"/>
              </a:rPr>
              <a:t>      = Generalized</a:t>
            </a:r>
          </a:p>
          <a:p>
            <a:r>
              <a:rPr lang="en-US" sz="1200"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r>
              <a:rPr lang="en-US" sz="1200">
                <a:latin typeface="Consolas" panose="020B0609020204030204" pitchFamily="49" charset="0"/>
              </a:rPr>
              <a:t> </a:t>
            </a:r>
          </a:p>
          <a:p>
            <a:r>
              <a:rPr lang="en-US" sz="1200">
                <a:latin typeface="Consolas" panose="020B0609020204030204" pitchFamily="49" charset="0"/>
              </a:rPr>
              <a:t>    </a:t>
            </a:r>
          </a:p>
          <a:p>
            <a:r>
              <a:rPr lang="en-US" sz="1200"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Aria Material </a:t>
            </a:r>
            <a:r>
              <a:rPr lang="en-US" sz="1200" err="1">
                <a:latin typeface="Consolas" panose="020B0609020204030204" pitchFamily="49" charset="0"/>
              </a:rPr>
              <a:t>cht_interface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BC Reference Temperature </a:t>
            </a:r>
            <a:r>
              <a:rPr lang="en-US" sz="1200">
                <a:latin typeface="Consolas" panose="020B0609020204030204" pitchFamily="49" charset="0"/>
              </a:rPr>
              <a:t>= </a:t>
            </a:r>
            <a:r>
              <a:rPr lang="en-US" sz="1200" err="1">
                <a:latin typeface="Consolas" panose="020B0609020204030204" pitchFamily="49" charset="0"/>
              </a:rPr>
              <a:t>user_field</a:t>
            </a:r>
            <a:r>
              <a:rPr lang="en-US" sz="1200">
                <a:latin typeface="Consolas" panose="020B0609020204030204" pitchFamily="49" charset="0"/>
              </a:rPr>
              <a:t> name=</a:t>
            </a:r>
            <a:r>
              <a:rPr lang="en-US" sz="1200" err="1">
                <a:latin typeface="Consolas" panose="020B0609020204030204" pitchFamily="49" charset="0"/>
              </a:rPr>
              <a:t>bc_ref_temp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Heat Transfer Coefficient </a:t>
            </a:r>
            <a:r>
              <a:rPr lang="en-US" sz="1200">
                <a:latin typeface="Consolas" panose="020B0609020204030204" pitchFamily="49" charset="0"/>
              </a:rPr>
              <a:t>= </a:t>
            </a:r>
            <a:r>
              <a:rPr lang="en-US" sz="1200" err="1">
                <a:latin typeface="Consolas" panose="020B0609020204030204" pitchFamily="49" charset="0"/>
              </a:rPr>
              <a:t>user_field</a:t>
            </a:r>
            <a:r>
              <a:rPr lang="en-US" sz="1200">
                <a:latin typeface="Consolas" panose="020B0609020204030204" pitchFamily="49" charset="0"/>
              </a:rPr>
              <a:t> name=</a:t>
            </a:r>
            <a:r>
              <a:rPr lang="en-US" sz="1200" err="1">
                <a:latin typeface="Consolas" panose="020B0609020204030204" pitchFamily="49" charset="0"/>
              </a:rPr>
              <a:t>bc_ref_h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200">
              <a:latin typeface="Consolas" panose="020B0609020204030204" pitchFamily="49" charset="0"/>
            </a:endParaRPr>
          </a:p>
          <a:p>
            <a:endParaRPr lang="en-US" sz="1200"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2139F-EDE1-4F61-B39E-A0F7226832B6}"/>
              </a:ext>
            </a:extLst>
          </p:cNvPr>
          <p:cNvSpPr txBox="1"/>
          <p:nvPr/>
        </p:nvSpPr>
        <p:spPr>
          <a:xfrm>
            <a:off x="7676146" y="2698749"/>
            <a:ext cx="2975811" cy="6099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Basic material for transient heat conduction problem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F8CF76-F65C-4DB5-9D32-4B2E8849ECB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021180" y="3003715"/>
            <a:ext cx="2654966" cy="30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A36E76-0475-496D-A69C-E5E9CAFC1B1B}"/>
              </a:ext>
            </a:extLst>
          </p:cNvPr>
          <p:cNvSpPr txBox="1"/>
          <p:nvPr/>
        </p:nvSpPr>
        <p:spPr>
          <a:xfrm>
            <a:off x="7638716" y="4429661"/>
            <a:ext cx="4104105" cy="12599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Helper material to make applying the coupling BCs easier – letting Aria know that there will be fields defining </a:t>
            </a:r>
            <a:r>
              <a:rPr lang="en-US" i="1"/>
              <a:t>h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ref</a:t>
            </a:r>
            <a:r>
              <a:rPr lang="en-US"/>
              <a:t> for a BC of the form: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3AA02C-7224-44B6-9CA4-3255415B5DD0}"/>
              </a:ext>
            </a:extLst>
          </p:cNvPr>
          <p:cNvCxnSpPr>
            <a:cxnSpLocks/>
          </p:cNvCxnSpPr>
          <p:nvPr/>
        </p:nvCxnSpPr>
        <p:spPr>
          <a:xfrm flipH="1">
            <a:off x="6015789" y="4623839"/>
            <a:ext cx="158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A480A0-FF06-420A-AE18-C0A28396399C}"/>
                  </a:ext>
                </a:extLst>
              </p:cNvPr>
              <p:cNvSpPr txBox="1"/>
              <p:nvPr/>
            </p:nvSpPr>
            <p:spPr>
              <a:xfrm>
                <a:off x="8665409" y="5664741"/>
                <a:ext cx="1751263" cy="41574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A480A0-FF06-420A-AE18-C0A283963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409" y="5664741"/>
                <a:ext cx="1751263" cy="415748"/>
              </a:xfrm>
              <a:prstGeom prst="rect">
                <a:avLst/>
              </a:prstGeom>
              <a:blipFill>
                <a:blip r:embed="rId2"/>
                <a:stretch>
                  <a:fillRect l="-1736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3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9753-B017-43AF-81B9-5B5F1E825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Aria Solver and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309C-D73E-48DD-80F8-0ECF8E9DA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1060783"/>
          </a:xfrm>
        </p:spPr>
        <p:txBody>
          <a:bodyPr/>
          <a:lstStyle/>
          <a:p>
            <a:r>
              <a:rPr lang="en-US"/>
              <a:t>Add a linear solver for Aria and a mesh (finite element model block)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10F14-5793-4A1E-9078-3619F11AA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A2B72-D9CB-4855-A787-870A971C18BB}"/>
              </a:ext>
            </a:extLst>
          </p:cNvPr>
          <p:cNvSpPr txBox="1"/>
          <p:nvPr/>
        </p:nvSpPr>
        <p:spPr>
          <a:xfrm>
            <a:off x="5768089" y="2406317"/>
            <a:ext cx="4595112" cy="2251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MESH AND ASSIGN MATERIALS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Pipe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pipe.g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ExodusII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Decomposition Method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RIB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material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aluminum_foam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for block_1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material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cht_interface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for surface_1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  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Pipe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D91C4-139C-45CF-B9D9-2541F0308CA9}"/>
              </a:ext>
            </a:extLst>
          </p:cNvPr>
          <p:cNvSpPr txBox="1"/>
          <p:nvPr/>
        </p:nvSpPr>
        <p:spPr>
          <a:xfrm>
            <a:off x="647700" y="2470484"/>
            <a:ext cx="3600501" cy="1668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  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THERMAL SOLVER</a:t>
            </a:r>
          </a:p>
          <a:p>
            <a:b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TPETRA EQUATION SOLVER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HEAT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PRESET SOLVER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SOLVER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THERMAL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  <a:endParaRPr lang="en-US" sz="1200">
              <a:solidFill>
                <a:schemeClr val="tx1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2173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3357-B672-407C-A7E9-15DF79A3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Show the mesh in </a:t>
            </a:r>
            <a:r>
              <a:rPr lang="en-US" err="1"/>
              <a:t>ParaView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179C7-DBC4-418D-ABB2-BF5567C81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Right click on the mesh file</a:t>
            </a:r>
          </a:p>
          <a:p>
            <a:pPr marL="726948" lvl="1" indent="-342900"/>
            <a:r>
              <a:rPr lang="en-US"/>
              <a:t>Visualize » Launch </a:t>
            </a:r>
            <a:r>
              <a:rPr lang="en-US" err="1"/>
              <a:t>ParaView</a:t>
            </a:r>
            <a:endParaRPr lang="en-US"/>
          </a:p>
          <a:p>
            <a:pPr marL="726948" lvl="1" indent="-342900"/>
            <a:r>
              <a:rPr lang="en-US"/>
              <a:t>Choose “Local” viz and click “Run”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35A4C-BEEB-4635-9857-19D05A730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C82CDE-DCED-40B2-866A-1CE78A860EDB}"/>
              </a:ext>
            </a:extLst>
          </p:cNvPr>
          <p:cNvGrpSpPr/>
          <p:nvPr/>
        </p:nvGrpSpPr>
        <p:grpSpPr>
          <a:xfrm>
            <a:off x="697521" y="2771441"/>
            <a:ext cx="1857129" cy="2905902"/>
            <a:chOff x="914401" y="2591687"/>
            <a:chExt cx="1465384" cy="22929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3E73DB-D6B3-430C-B68B-27CFE898A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5892" y="2591687"/>
              <a:ext cx="1443893" cy="229292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59ECFD-D256-4916-A697-80A738879E60}"/>
                </a:ext>
              </a:extLst>
            </p:cNvPr>
            <p:cNvSpPr/>
            <p:nvPr/>
          </p:nvSpPr>
          <p:spPr>
            <a:xfrm>
              <a:off x="914401" y="4531537"/>
              <a:ext cx="461108" cy="2358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5B34AE-40FC-415C-8F16-5C929D39DF32}"/>
              </a:ext>
            </a:extLst>
          </p:cNvPr>
          <p:cNvSpPr txBox="1"/>
          <p:nvPr/>
        </p:nvSpPr>
        <p:spPr>
          <a:xfrm>
            <a:off x="697522" y="5720825"/>
            <a:ext cx="2758830" cy="7385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Click “Apply” to load the mesh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5DEADC-BAF4-4AA7-852E-5B07E4A58E73}"/>
              </a:ext>
            </a:extLst>
          </p:cNvPr>
          <p:cNvGrpSpPr/>
          <p:nvPr/>
        </p:nvGrpSpPr>
        <p:grpSpPr>
          <a:xfrm>
            <a:off x="2751016" y="2771441"/>
            <a:ext cx="3600116" cy="1123464"/>
            <a:chOff x="3098800" y="2591687"/>
            <a:chExt cx="3600116" cy="11234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76D2EE-89E7-4617-AC9D-AAE3823A4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800" y="2591687"/>
              <a:ext cx="3600116" cy="112346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E0F3C01-6480-4098-A2F9-C6D63205C904}"/>
                </a:ext>
              </a:extLst>
            </p:cNvPr>
            <p:cNvSpPr/>
            <p:nvPr/>
          </p:nvSpPr>
          <p:spPr>
            <a:xfrm>
              <a:off x="3782646" y="2872151"/>
              <a:ext cx="226647" cy="2266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3D3A1B3-97C5-4C21-8C17-D96791F54442}"/>
              </a:ext>
            </a:extLst>
          </p:cNvPr>
          <p:cNvSpPr txBox="1"/>
          <p:nvPr/>
        </p:nvSpPr>
        <p:spPr>
          <a:xfrm>
            <a:off x="3065586" y="3430952"/>
            <a:ext cx="4261338" cy="6246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Left-click and drag to move the model around</a:t>
            </a:r>
          </a:p>
          <a:p>
            <a:pPr algn="l"/>
            <a:r>
              <a:rPr lang="en-US" sz="1400"/>
              <a:t>Enable “3D” mode if you want to pan (mesh is 2D)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A2815-6043-4420-8F36-FF37B5762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099" y="888244"/>
            <a:ext cx="1211385" cy="16590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91CBC-BCBF-4103-892B-B9EC981A55CA}"/>
              </a:ext>
            </a:extLst>
          </p:cNvPr>
          <p:cNvGrpSpPr/>
          <p:nvPr/>
        </p:nvGrpSpPr>
        <p:grpSpPr>
          <a:xfrm>
            <a:off x="6463517" y="1498408"/>
            <a:ext cx="3643582" cy="860711"/>
            <a:chOff x="6096000" y="1265191"/>
            <a:chExt cx="3643582" cy="860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3CEB5-455B-4064-9494-B5BD88CCA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265191"/>
              <a:ext cx="3643582" cy="860711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517780-BB77-479B-B696-9A22AC8FA267}"/>
                </a:ext>
              </a:extLst>
            </p:cNvPr>
            <p:cNvSpPr/>
            <p:nvPr/>
          </p:nvSpPr>
          <p:spPr>
            <a:xfrm>
              <a:off x="8839200" y="1723292"/>
              <a:ext cx="900382" cy="19929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839EA1-366C-4938-8A1A-4075BF24EDAD}"/>
              </a:ext>
            </a:extLst>
          </p:cNvPr>
          <p:cNvSpPr txBox="1"/>
          <p:nvPr/>
        </p:nvSpPr>
        <p:spPr>
          <a:xfrm>
            <a:off x="7526239" y="2487279"/>
            <a:ext cx="4261338" cy="6246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Change the view from “Surface” to “Surface With Edges” to see the mesh grid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86FB0-0604-4B22-8A70-B30C4AB373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692" y="3867551"/>
            <a:ext cx="6244494" cy="29942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F06043-6B5B-453F-BAEA-4121E95931AC}"/>
              </a:ext>
            </a:extLst>
          </p:cNvPr>
          <p:cNvSpPr txBox="1"/>
          <p:nvPr/>
        </p:nvSpPr>
        <p:spPr>
          <a:xfrm>
            <a:off x="3767012" y="4922466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B6AE-29BC-48C6-8B67-71DAE49B3DBF}"/>
              </a:ext>
            </a:extLst>
          </p:cNvPr>
          <p:cNvSpPr txBox="1"/>
          <p:nvPr/>
        </p:nvSpPr>
        <p:spPr>
          <a:xfrm>
            <a:off x="10850195" y="4991281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D6AA79-2BE6-4384-90D6-EA95B16067F2}"/>
              </a:ext>
            </a:extLst>
          </p:cNvPr>
          <p:cNvSpPr txBox="1"/>
          <p:nvPr/>
        </p:nvSpPr>
        <p:spPr>
          <a:xfrm>
            <a:off x="8324360" y="3810362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6CC4B-77F9-4DCC-8AF6-289E40C181B0}"/>
              </a:ext>
            </a:extLst>
          </p:cNvPr>
          <p:cNvSpPr txBox="1"/>
          <p:nvPr/>
        </p:nvSpPr>
        <p:spPr>
          <a:xfrm>
            <a:off x="3743566" y="5912339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4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51EF72-24BB-4E28-A85C-A1659E94AC5F}"/>
              </a:ext>
            </a:extLst>
          </p:cNvPr>
          <p:cNvCxnSpPr/>
          <p:nvPr/>
        </p:nvCxnSpPr>
        <p:spPr>
          <a:xfrm flipV="1">
            <a:off x="4814277" y="5471133"/>
            <a:ext cx="1109785" cy="618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869CFD-345D-40B8-B437-3262EDCE3314}"/>
              </a:ext>
            </a:extLst>
          </p:cNvPr>
          <p:cNvCxnSpPr>
            <a:cxnSpLocks/>
          </p:cNvCxnSpPr>
          <p:nvPr/>
        </p:nvCxnSpPr>
        <p:spPr>
          <a:xfrm flipV="1">
            <a:off x="4814277" y="5070345"/>
            <a:ext cx="230554" cy="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34C44E-237D-45DB-8CC4-3BA601607D8A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7733323" y="4070224"/>
            <a:ext cx="591037" cy="236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AD5CF45-C79D-4061-A812-612D3C289FF8}"/>
              </a:ext>
            </a:extLst>
          </p:cNvPr>
          <p:cNvCxnSpPr>
            <a:cxnSpLocks/>
          </p:cNvCxnSpPr>
          <p:nvPr/>
        </p:nvCxnSpPr>
        <p:spPr>
          <a:xfrm flipH="1">
            <a:off x="7668844" y="4070223"/>
            <a:ext cx="655516" cy="119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F0F3F2-6327-408C-8D07-50B2793A2240}"/>
              </a:ext>
            </a:extLst>
          </p:cNvPr>
          <p:cNvCxnSpPr>
            <a:cxnSpLocks/>
          </p:cNvCxnSpPr>
          <p:nvPr/>
        </p:nvCxnSpPr>
        <p:spPr>
          <a:xfrm flipH="1">
            <a:off x="10634784" y="5182327"/>
            <a:ext cx="27257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B0BED91-1BE4-4BCA-B75E-E14273341F1E}"/>
              </a:ext>
            </a:extLst>
          </p:cNvPr>
          <p:cNvSpPr txBox="1"/>
          <p:nvPr/>
        </p:nvSpPr>
        <p:spPr>
          <a:xfrm>
            <a:off x="394923" y="6115993"/>
            <a:ext cx="2882898" cy="53543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cyl_base.g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970C-D2C8-4494-B917-022B7AF3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Aria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7FF5D-D9D1-43CF-AE2F-919EF65E7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8D00E-34D8-4FE8-B337-931BFC8EDDDE}"/>
              </a:ext>
            </a:extLst>
          </p:cNvPr>
          <p:cNvSpPr txBox="1"/>
          <p:nvPr/>
        </p:nvSpPr>
        <p:spPr>
          <a:xfrm>
            <a:off x="1450473" y="1101558"/>
            <a:ext cx="6083969" cy="4892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ARIA REGION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Linear Solver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Heat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Nonlinear Solution Strategy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Newton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</a:t>
            </a:r>
            <a:r>
              <a:rPr lang="en-US" sz="1200" b="1" err="1">
                <a:solidFill>
                  <a:srgbClr val="88015B"/>
                </a:solidFill>
                <a:latin typeface="Consolas"/>
              </a:rPr>
              <a:t>Dof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 Averaged Nonlinear Residual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Finite Element Model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Pipe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EQ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Energy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For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Temperature 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all_blocks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Using Q1 With Diff Mass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 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IC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for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temperature 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all_blocks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constant value = 500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  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User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Real Node Scalar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bc_ref_temp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On 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User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Real Node Scalar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bc_ref_h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   On surface_1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BC Flux for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energy on surface_1 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Generalized_Nat_Conv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Aria_output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solid.e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Temperature In The Solid Pipe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solution-&gt;Temperature As 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Results Output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Aria_output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82F9B-A0F7-48E6-B7BA-EA6EC0DB6E62}"/>
              </a:ext>
            </a:extLst>
          </p:cNvPr>
          <p:cNvSpPr txBox="1"/>
          <p:nvPr/>
        </p:nvSpPr>
        <p:spPr>
          <a:xfrm>
            <a:off x="8144041" y="2908968"/>
            <a:ext cx="2342148" cy="35626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Initially hot object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398E5-2333-41F4-B434-3A4A75D13369}"/>
              </a:ext>
            </a:extLst>
          </p:cNvPr>
          <p:cNvSpPr txBox="1"/>
          <p:nvPr/>
        </p:nvSpPr>
        <p:spPr>
          <a:xfrm>
            <a:off x="8144041" y="3494522"/>
            <a:ext cx="3320717" cy="84755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Define fields for </a:t>
            </a:r>
            <a:r>
              <a:rPr lang="en-US" i="1"/>
              <a:t>h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ref</a:t>
            </a:r>
            <a:r>
              <a:rPr lang="en-US"/>
              <a:t> to be transferred into from Fuego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442941-CF4B-4119-AFCA-3A9CE3D234B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620043" y="3087103"/>
            <a:ext cx="1523998" cy="169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7F8846-3A5B-4CBB-87E0-CC23101F070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341980" y="3689016"/>
            <a:ext cx="1802061" cy="229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26FFE53E-FE70-4592-AB0A-7A99C8302DF5}"/>
              </a:ext>
            </a:extLst>
          </p:cNvPr>
          <p:cNvSpPr/>
          <p:nvPr/>
        </p:nvSpPr>
        <p:spPr>
          <a:xfrm>
            <a:off x="1803496" y="3507523"/>
            <a:ext cx="4538484" cy="423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1C5E0-327B-4084-AA09-D297985146B8}"/>
              </a:ext>
            </a:extLst>
          </p:cNvPr>
          <p:cNvSpPr txBox="1"/>
          <p:nvPr/>
        </p:nvSpPr>
        <p:spPr>
          <a:xfrm>
            <a:off x="8045115" y="4648868"/>
            <a:ext cx="3320717" cy="123861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Generalized_nat_conv</a:t>
            </a:r>
            <a:r>
              <a:rPr lang="en-US"/>
              <a:t> model uses the </a:t>
            </a:r>
            <a:r>
              <a:rPr lang="en-US" i="1"/>
              <a:t>h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ref</a:t>
            </a:r>
            <a:r>
              <a:rPr lang="en-US"/>
              <a:t> we defined in our surface material (which come from the nodal fields)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EF84A9-767B-40C7-84D9-2E2A70A4E11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432885" y="4299285"/>
            <a:ext cx="1612230" cy="96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9FBE76-A351-469E-AD1A-31E7B38B6EC5}"/>
                  </a:ext>
                </a:extLst>
              </p:cNvPr>
              <p:cNvSpPr txBox="1"/>
              <p:nvPr/>
            </p:nvSpPr>
            <p:spPr>
              <a:xfrm>
                <a:off x="8879304" y="5821321"/>
                <a:ext cx="1751263" cy="41574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9FBE76-A351-469E-AD1A-31E7B38B6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304" y="5821321"/>
                <a:ext cx="1751263" cy="415748"/>
              </a:xfrm>
              <a:prstGeom prst="rect">
                <a:avLst/>
              </a:prstGeom>
              <a:blipFill>
                <a:blip r:embed="rId2"/>
                <a:stretch>
                  <a:fillRect l="-1742" r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AE20-C7DC-4717-84B4-4536C483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Fuego-Aria Transfers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20529-F769-40DF-80C6-675E55203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BCCE3-888E-4E3E-938C-4E586665A2C0}"/>
              </a:ext>
            </a:extLst>
          </p:cNvPr>
          <p:cNvSpPr txBox="1"/>
          <p:nvPr/>
        </p:nvSpPr>
        <p:spPr>
          <a:xfrm>
            <a:off x="889001" y="1101558"/>
            <a:ext cx="7292474" cy="5432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       Define transfers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$------------------------------------------------------------------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  Begin Transfer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Interpolate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Surface Nodes From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Block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surface_1 To surface_4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solution-&gt;Temperature State Old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Wall_temperature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geometric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nodes outside region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abort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Transfer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fluid_to_solid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Interpolate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Surface Nodes From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Block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surface_4 To 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flux_linearization_coefficient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bc_ref_h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flux_linearization_temperature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bc_ref_temp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geometric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nodes outside region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abort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Transfer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Interpolate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Surface Nodes From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Block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surface_1 To surface_4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solution-&gt;Temperature State New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Wall_temperature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geometric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nodes outside region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abort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D4CB51-1E81-45EB-A9A7-963A3669F2CA}"/>
              </a:ext>
            </a:extLst>
          </p:cNvPr>
          <p:cNvSpPr/>
          <p:nvPr/>
        </p:nvSpPr>
        <p:spPr>
          <a:xfrm>
            <a:off x="9101221" y="2545347"/>
            <a:ext cx="2534653" cy="2534653"/>
          </a:xfrm>
          <a:prstGeom prst="ellipse">
            <a:avLst/>
          </a:prstGeom>
          <a:solidFill>
            <a:schemeClr val="bg2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418275-5B8C-447C-9897-CC4E34D2E871}"/>
              </a:ext>
            </a:extLst>
          </p:cNvPr>
          <p:cNvCxnSpPr>
            <a:cxnSpLocks/>
          </p:cNvCxnSpPr>
          <p:nvPr/>
        </p:nvCxnSpPr>
        <p:spPr>
          <a:xfrm flipH="1" flipV="1">
            <a:off x="9489506" y="2916538"/>
            <a:ext cx="301675" cy="312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5E992E-CF57-4B64-8DEA-8581426AECCC}"/>
              </a:ext>
            </a:extLst>
          </p:cNvPr>
          <p:cNvCxnSpPr>
            <a:cxnSpLocks/>
          </p:cNvCxnSpPr>
          <p:nvPr/>
        </p:nvCxnSpPr>
        <p:spPr>
          <a:xfrm>
            <a:off x="9550400" y="2245895"/>
            <a:ext cx="240782" cy="411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5326CE-EB99-48B8-83BA-9B532B1FB923}"/>
              </a:ext>
            </a:extLst>
          </p:cNvPr>
          <p:cNvSpPr txBox="1"/>
          <p:nvPr/>
        </p:nvSpPr>
        <p:spPr>
          <a:xfrm>
            <a:off x="9860546" y="3228908"/>
            <a:ext cx="1363579" cy="6158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Aria Side (surface_1)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50FAD-0E63-4D85-9018-419E69E34C64}"/>
              </a:ext>
            </a:extLst>
          </p:cNvPr>
          <p:cNvSpPr txBox="1"/>
          <p:nvPr/>
        </p:nvSpPr>
        <p:spPr>
          <a:xfrm>
            <a:off x="8868610" y="1587717"/>
            <a:ext cx="1363579" cy="6158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 Side (surface_4)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0268A-1DBD-4CA0-9975-BF8711926072}"/>
              </a:ext>
            </a:extLst>
          </p:cNvPr>
          <p:cNvSpPr txBox="1"/>
          <p:nvPr/>
        </p:nvSpPr>
        <p:spPr>
          <a:xfrm>
            <a:off x="8487643" y="5451191"/>
            <a:ext cx="2908750" cy="9548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Interpolation means the meshes do not have to match</a:t>
            </a:r>
          </a:p>
        </p:txBody>
      </p:sp>
    </p:spTree>
    <p:extLst>
      <p:ext uri="{BB962C8B-B14F-4D97-AF65-F5344CB8AC3E}">
        <p14:creationId xmlns:p14="http://schemas.microsoft.com/office/powerpoint/2010/main" val="14283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45E-9A3C-4F64-A031-CE0D3923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Fuego-Aria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0384-1958-4610-8A1C-BA0099F4B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FEA86-1F88-4C24-A973-14682CE98152}"/>
              </a:ext>
            </a:extLst>
          </p:cNvPr>
          <p:cNvSpPr txBox="1"/>
          <p:nvPr/>
        </p:nvSpPr>
        <p:spPr>
          <a:xfrm>
            <a:off x="1124283" y="986449"/>
            <a:ext cx="7271085" cy="553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Solution Control Description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System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Main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Initialize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Transfer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System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Main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Initialize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Transient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nonlinear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CHT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Transfer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fluid_to_solid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Transfer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     End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   End  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Nonlinear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CHT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Converged when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"(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Fluid_region.MaxInitialNonlinearResidual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(0) &lt; 1E-1 &amp;&amp;  \$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            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Solid_region.MaxInitialNonlinearResidual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(0) &lt; 1E-2) || \$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             CURRENT_STEP &gt; 1"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3CE3-6BDC-4871-B133-A4A8CAB44138}"/>
              </a:ext>
            </a:extLst>
          </p:cNvPr>
          <p:cNvSpPr txBox="1"/>
          <p:nvPr/>
        </p:nvSpPr>
        <p:spPr>
          <a:xfrm>
            <a:off x="8668084" y="753979"/>
            <a:ext cx="3406273" cy="16790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Solution control lets us control when Fuego and Aria are executed, when transfers happen, and when overall nonlinear convergence is met for a time step.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D56CD-7DBD-436D-A94C-3466ECBB9577}"/>
              </a:ext>
            </a:extLst>
          </p:cNvPr>
          <p:cNvSpPr txBox="1"/>
          <p:nvPr/>
        </p:nvSpPr>
        <p:spPr>
          <a:xfrm>
            <a:off x="4852737" y="3618119"/>
            <a:ext cx="3406273" cy="4672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Define nonlinear iteration loop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429F6-9A13-4D66-8F5A-2BC7317FC3DA}"/>
              </a:ext>
            </a:extLst>
          </p:cNvPr>
          <p:cNvCxnSpPr/>
          <p:nvPr/>
        </p:nvCxnSpPr>
        <p:spPr>
          <a:xfrm flipH="1">
            <a:off x="4069347" y="3850105"/>
            <a:ext cx="780716" cy="15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402D58F7-4D0B-428F-8657-ADAC7FF49BAE}"/>
              </a:ext>
            </a:extLst>
          </p:cNvPr>
          <p:cNvSpPr/>
          <p:nvPr/>
        </p:nvSpPr>
        <p:spPr>
          <a:xfrm>
            <a:off x="1724000" y="3581400"/>
            <a:ext cx="2342673" cy="1129632"/>
          </a:xfrm>
          <a:prstGeom prst="roundRect">
            <a:avLst>
              <a:gd name="adj" fmla="val 672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B749D-2F86-441B-8F41-0A50E1BA396B}"/>
              </a:ext>
            </a:extLst>
          </p:cNvPr>
          <p:cNvSpPr txBox="1"/>
          <p:nvPr/>
        </p:nvSpPr>
        <p:spPr>
          <a:xfrm>
            <a:off x="6875642" y="4598012"/>
            <a:ext cx="3825516" cy="6090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Define convergence criteria based on residuals and/or step count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E1CB9F-97DD-4C87-90EA-0B806586ED0B}"/>
              </a:ext>
            </a:extLst>
          </p:cNvPr>
          <p:cNvCxnSpPr>
            <a:cxnSpLocks/>
          </p:cNvCxnSpPr>
          <p:nvPr/>
        </p:nvCxnSpPr>
        <p:spPr>
          <a:xfrm flipH="1">
            <a:off x="6096000" y="5013485"/>
            <a:ext cx="745958" cy="387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CE91112C-EFA7-453A-A89F-A6F41751FDBF}"/>
              </a:ext>
            </a:extLst>
          </p:cNvPr>
          <p:cNvSpPr/>
          <p:nvPr/>
        </p:nvSpPr>
        <p:spPr>
          <a:xfrm>
            <a:off x="2854968" y="5400545"/>
            <a:ext cx="5123305" cy="609003"/>
          </a:xfrm>
          <a:prstGeom prst="roundRect">
            <a:avLst>
              <a:gd name="adj" fmla="val 876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BBF87-DF69-43BA-AF1D-C64E304C9243}"/>
              </a:ext>
            </a:extLst>
          </p:cNvPr>
          <p:cNvSpPr txBox="1"/>
          <p:nvPr/>
        </p:nvSpPr>
        <p:spPr>
          <a:xfrm>
            <a:off x="4989095" y="1548657"/>
            <a:ext cx="3406273" cy="12238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Initialization is important to make sure that Fuego has a non-zero wall temperature for the first step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F6E2CD-8E72-4885-ACAF-D857DEEBBB58}"/>
              </a:ext>
            </a:extLst>
          </p:cNvPr>
          <p:cNvCxnSpPr>
            <a:cxnSpLocks/>
          </p:cNvCxnSpPr>
          <p:nvPr/>
        </p:nvCxnSpPr>
        <p:spPr>
          <a:xfrm flipH="1">
            <a:off x="4342063" y="2030776"/>
            <a:ext cx="647032" cy="169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859AB636-6BE3-4DC9-9198-2510915DD1AB}"/>
              </a:ext>
            </a:extLst>
          </p:cNvPr>
          <p:cNvSpPr/>
          <p:nvPr/>
        </p:nvSpPr>
        <p:spPr>
          <a:xfrm>
            <a:off x="1375873" y="1725549"/>
            <a:ext cx="2966190" cy="1006956"/>
          </a:xfrm>
          <a:prstGeom prst="roundRect">
            <a:avLst>
              <a:gd name="adj" fmla="val 60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45E-9A3C-4F64-A031-CE0D3923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Fuego-Aria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0384-1958-4610-8A1C-BA0099F4B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FEA86-1F88-4C24-A973-14682CE98152}"/>
              </a:ext>
            </a:extLst>
          </p:cNvPr>
          <p:cNvSpPr txBox="1"/>
          <p:nvPr/>
        </p:nvSpPr>
        <p:spPr>
          <a:xfrm>
            <a:off x="1124283" y="986449"/>
            <a:ext cx="7271085" cy="553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Solution Control Description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...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Transient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Start Time      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0.0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Initial </a:t>
            </a:r>
            <a:r>
              <a:rPr lang="en-US" sz="1200" b="1" err="1">
                <a:solidFill>
                  <a:srgbClr val="88015B"/>
                </a:solidFill>
                <a:latin typeface="Consolas"/>
              </a:rPr>
              <a:t>Deltat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  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0.1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Termination Time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10.0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               Define Fuego time integration settings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Fuego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  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Transient Step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Is Automatic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   </a:t>
            </a:r>
            <a:r>
              <a:rPr lang="en-US" sz="1200" b="1" err="1">
                <a:solidFill>
                  <a:srgbClr val="88015B"/>
                </a:solidFill>
                <a:latin typeface="Consolas"/>
              </a:rPr>
              <a:t>Cfl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 Limit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5.0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Time Step Change Factor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1.5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Parameters For Fuego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               Define Aria time integration settings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Initial Time Step Size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0.1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Time Step Variation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Adaptive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Predictor-corrector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1.0e-3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Time Integration Method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BDF2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Parameters For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Parameters For Transient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3CE3-6BDC-4871-B133-A4A8CAB44138}"/>
              </a:ext>
            </a:extLst>
          </p:cNvPr>
          <p:cNvSpPr txBox="1"/>
          <p:nvPr/>
        </p:nvSpPr>
        <p:spPr>
          <a:xfrm>
            <a:off x="8614611" y="986449"/>
            <a:ext cx="3406273" cy="16790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Solution control lets us control when Fuego and Aria are executed, when transfers happen, and when overall nonlinear convergence is met for a time step.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D56CD-7DBD-436D-A94C-3466ECBB9577}"/>
              </a:ext>
            </a:extLst>
          </p:cNvPr>
          <p:cNvSpPr txBox="1"/>
          <p:nvPr/>
        </p:nvSpPr>
        <p:spPr>
          <a:xfrm>
            <a:off x="6436895" y="3350750"/>
            <a:ext cx="3406273" cy="357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 time step controls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429F6-9A13-4D66-8F5A-2BC7317FC3DA}"/>
              </a:ext>
            </a:extLst>
          </p:cNvPr>
          <p:cNvCxnSpPr/>
          <p:nvPr/>
        </p:nvCxnSpPr>
        <p:spPr>
          <a:xfrm flipH="1">
            <a:off x="5653505" y="3582736"/>
            <a:ext cx="780716" cy="15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FB749D-2F86-441B-8F41-0A50E1BA396B}"/>
              </a:ext>
            </a:extLst>
          </p:cNvPr>
          <p:cNvSpPr txBox="1"/>
          <p:nvPr/>
        </p:nvSpPr>
        <p:spPr>
          <a:xfrm>
            <a:off x="6468979" y="5195300"/>
            <a:ext cx="2492947" cy="3579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Aria time step controls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E1CB9F-97DD-4C87-90EA-0B806586ED0B}"/>
              </a:ext>
            </a:extLst>
          </p:cNvPr>
          <p:cNvCxnSpPr>
            <a:cxnSpLocks/>
          </p:cNvCxnSpPr>
          <p:nvPr/>
        </p:nvCxnSpPr>
        <p:spPr>
          <a:xfrm flipH="1">
            <a:off x="5411537" y="5374289"/>
            <a:ext cx="1057442" cy="4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27A3A1-0EDB-4602-B640-8C468ACF4C07}"/>
              </a:ext>
            </a:extLst>
          </p:cNvPr>
          <p:cNvSpPr txBox="1"/>
          <p:nvPr/>
        </p:nvSpPr>
        <p:spPr>
          <a:xfrm>
            <a:off x="8640011" y="3930175"/>
            <a:ext cx="3406273" cy="16790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Both Fuego and Aria will request time step sizes, solution control will select the smaller of the two.</a:t>
            </a:r>
          </a:p>
        </p:txBody>
      </p:sp>
    </p:spTree>
    <p:extLst>
      <p:ext uri="{BB962C8B-B14F-4D97-AF65-F5344CB8AC3E}">
        <p14:creationId xmlns:p14="http://schemas.microsoft.com/office/powerpoint/2010/main" val="14579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E4B7-2392-4F7E-BC22-ADC9B3FA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 File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3EAB6-6732-49BF-B855-A1C7974CD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5F37E-D7AD-473F-8CE1-0B97448B4D73}"/>
              </a:ext>
            </a:extLst>
          </p:cNvPr>
          <p:cNvSpPr txBox="1"/>
          <p:nvPr/>
        </p:nvSpPr>
        <p:spPr>
          <a:xfrm>
            <a:off x="3900658" y="1670273"/>
            <a:ext cx="7067886" cy="5033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100">
                <a:latin typeface="Consolas" panose="020B0609020204030204" pitchFamily="49" charset="0"/>
              </a:rPr>
              <a:t>-------------- For equation system name: main --------------</a:t>
            </a:r>
          </a:p>
          <a:p>
            <a:r>
              <a:rPr lang="en-US" sz="1100">
                <a:latin typeface="Consolas" panose="020B0609020204030204" pitchFamily="49" charset="0"/>
              </a:rPr>
              <a:t>Global predictor error = 4.245e-07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8.734e-01 (based on Predictor-Corrector Tolerance).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7.224e-02 (based on Maximum Time Step Size Ratio).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1.798e+308 (based on Maximum Time Step Size).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8.720e-02 (based on Stability limit for dt Ratio).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 = 7.224e-02 (Adaptive time stepping result).</a:t>
            </a:r>
          </a:p>
          <a:p>
            <a:r>
              <a:rPr lang="en-US" sz="1100">
                <a:latin typeface="Consolas" panose="020B0609020204030204" pitchFamily="49" charset="0"/>
              </a:rPr>
              <a:t>Global Variable Value</a:t>
            </a:r>
          </a:p>
          <a:p>
            <a:r>
              <a:rPr lang="en-US" sz="1100">
                <a:latin typeface="Consolas" panose="020B0609020204030204" pitchFamily="49" charset="0"/>
              </a:rPr>
              <a:t>--------------- -----</a:t>
            </a:r>
          </a:p>
          <a:p>
            <a:r>
              <a:rPr lang="en-US" sz="1100">
                <a:latin typeface="Consolas" panose="020B0609020204030204" pitchFamily="49" charset="0"/>
              </a:rPr>
              <a:t>Region::execute() time for </a:t>
            </a:r>
            <a:r>
              <a:rPr lang="en-US" sz="1100" err="1">
                <a:latin typeface="Consolas" panose="020B0609020204030204" pitchFamily="49" charset="0"/>
              </a:rPr>
              <a:t>Solid_region</a:t>
            </a:r>
            <a:r>
              <a:rPr lang="en-US" sz="1100">
                <a:latin typeface="Consolas" panose="020B0609020204030204" pitchFamily="49" charset="0"/>
              </a:rPr>
              <a:t>: 1.994e-02 sec.</a:t>
            </a:r>
          </a:p>
          <a:p>
            <a:r>
              <a:rPr lang="en-US" sz="1100">
                <a:latin typeface="Consolas" panose="020B0609020204030204" pitchFamily="49" charset="0"/>
              </a:rPr>
              <a:t>Transfer </a:t>
            </a:r>
            <a:r>
              <a:rPr lang="en-US" sz="1100" err="1">
                <a:latin typeface="Consolas" panose="020B0609020204030204" pitchFamily="49" charset="0"/>
              </a:rPr>
              <a:t>Solid_To_Fluid</a:t>
            </a:r>
            <a:r>
              <a:rPr lang="en-US" sz="1100">
                <a:latin typeface="Consolas" panose="020B0609020204030204" pitchFamily="49" charset="0"/>
              </a:rPr>
              <a:t>, time 2.578, time step 0.03612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Fluid_region.MaxInitialNonlinearResidual</a:t>
            </a:r>
            <a:r>
              <a:rPr lang="en-US" sz="1100">
                <a:latin typeface="Consolas" panose="020B0609020204030204" pitchFamily="49" charset="0"/>
              </a:rPr>
              <a:t>: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</a:t>
            </a:r>
            <a:r>
              <a:rPr lang="en-US" sz="1100" err="1">
                <a:latin typeface="Consolas" panose="020B0609020204030204" pitchFamily="49" charset="0"/>
              </a:rPr>
              <a:t>X_Momentum</a:t>
            </a:r>
            <a:r>
              <a:rPr lang="en-US" sz="1100">
                <a:latin typeface="Consolas" panose="020B0609020204030204" pitchFamily="49" charset="0"/>
              </a:rPr>
              <a:t> : 1.59529e-07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</a:t>
            </a:r>
            <a:r>
              <a:rPr lang="en-US" sz="1100" err="1">
                <a:latin typeface="Consolas" panose="020B0609020204030204" pitchFamily="49" charset="0"/>
              </a:rPr>
              <a:t>Y_Momentum</a:t>
            </a:r>
            <a:r>
              <a:rPr lang="en-US" sz="1100">
                <a:latin typeface="Consolas" panose="020B0609020204030204" pitchFamily="49" charset="0"/>
              </a:rPr>
              <a:t> : 1.15093e-07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Continuity : 2.06795e-07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</a:t>
            </a:r>
            <a:r>
              <a:rPr lang="en-US" sz="1100" err="1">
                <a:latin typeface="Consolas" panose="020B0609020204030204" pitchFamily="49" charset="0"/>
              </a:rPr>
              <a:t>Turbulent_Kinetic_Energy</a:t>
            </a:r>
            <a:r>
              <a:rPr lang="en-US" sz="1100">
                <a:latin typeface="Consolas" panose="020B0609020204030204" pitchFamily="49" charset="0"/>
              </a:rPr>
              <a:t> : 2.9319e-09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Enthalpy : 0.0339821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Fluid_region.MaxInitialNonlinearResidual</a:t>
            </a:r>
            <a:r>
              <a:rPr lang="en-US" sz="1100">
                <a:latin typeface="Consolas" panose="020B0609020204030204" pitchFamily="49" charset="0"/>
              </a:rPr>
              <a:t>() = 0.0339821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Solid_region.MaxInitialNonlinearResidual</a:t>
            </a:r>
            <a:r>
              <a:rPr lang="en-US" sz="1100">
                <a:latin typeface="Consolas" panose="020B0609020204030204" pitchFamily="49" charset="0"/>
              </a:rPr>
              <a:t>: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main : 3.702e-06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Solid_region.MaxInitialNonlinearResidual</a:t>
            </a:r>
            <a:r>
              <a:rPr lang="en-US" sz="1100">
                <a:latin typeface="Consolas" panose="020B0609020204030204" pitchFamily="49" charset="0"/>
              </a:rPr>
              <a:t>() = 3.702e-06</a:t>
            </a:r>
          </a:p>
          <a:p>
            <a:r>
              <a:rPr lang="en-US" sz="1100">
                <a:latin typeface="Consolas" panose="020B0609020204030204" pitchFamily="49" charset="0"/>
              </a:rPr>
              <a:t>Minimum Time Step Selection:</a:t>
            </a:r>
          </a:p>
          <a:p>
            <a:r>
              <a:rPr lang="en-US" sz="1100">
                <a:latin typeface="Consolas" panose="020B0609020204030204" pitchFamily="49" charset="0"/>
              </a:rPr>
              <a:t>        min           max</a:t>
            </a:r>
          </a:p>
          <a:p>
            <a:r>
              <a:rPr lang="en-US" sz="1100">
                <a:latin typeface="Consolas" panose="020B0609020204030204" pitchFamily="49" charset="0"/>
              </a:rPr>
              <a:t>     0.000e+00     3.611e-02     </a:t>
            </a:r>
            <a:r>
              <a:rPr lang="en-US" sz="1100" err="1">
                <a:latin typeface="Consolas" panose="020B0609020204030204" pitchFamily="49" charset="0"/>
              </a:rPr>
              <a:t>Fluid_region</a:t>
            </a:r>
            <a:endParaRPr lang="en-US" sz="1100">
              <a:latin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</a:rPr>
              <a:t>     1.000e-16     7.224e-02     </a:t>
            </a:r>
            <a:r>
              <a:rPr lang="en-US" sz="1100" err="1">
                <a:latin typeface="Consolas" panose="020B0609020204030204" pitchFamily="49" charset="0"/>
              </a:rPr>
              <a:t>Solid_region</a:t>
            </a:r>
            <a:endParaRPr lang="en-US" sz="1100">
              <a:latin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</a:rPr>
              <a:t>     0.000e+00     3.611e-02     CHT</a:t>
            </a:r>
          </a:p>
          <a:p>
            <a:r>
              <a:rPr lang="en-US" sz="1100">
                <a:latin typeface="Consolas" panose="020B0609020204030204" pitchFamily="49" charset="0"/>
              </a:rPr>
              <a:t>Transient </a:t>
            </a:r>
            <a:r>
              <a:rPr lang="en-US" sz="1100" err="1">
                <a:latin typeface="Consolas" panose="020B0609020204030204" pitchFamily="49" charset="0"/>
              </a:rPr>
              <a:t>Mytransient</a:t>
            </a:r>
            <a:r>
              <a:rPr lang="en-US" sz="1100">
                <a:latin typeface="Consolas" panose="020B0609020204030204" pitchFamily="49" charset="0"/>
              </a:rPr>
              <a:t>: dt = 0.03611</a:t>
            </a:r>
          </a:p>
          <a:p>
            <a:r>
              <a:rPr lang="en-US" sz="1100">
                <a:latin typeface="Consolas" panose="020B0609020204030204" pitchFamily="49" charset="0"/>
              </a:rPr>
              <a:t>Transient </a:t>
            </a:r>
            <a:r>
              <a:rPr lang="en-US" sz="1100" err="1">
                <a:latin typeface="Consolas" panose="020B0609020204030204" pitchFamily="49" charset="0"/>
              </a:rPr>
              <a:t>Mytransient</a:t>
            </a:r>
            <a:r>
              <a:rPr lang="en-US" sz="1100">
                <a:latin typeface="Consolas" panose="020B0609020204030204" pitchFamily="49" charset="0"/>
              </a:rPr>
              <a:t>, step 67, time 2.6144e+00, time step 3.6106e-02, 26.14% complete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1E485-CDB8-425A-BBAD-694849D9D58E}"/>
              </a:ext>
            </a:extLst>
          </p:cNvPr>
          <p:cNvSpPr txBox="1"/>
          <p:nvPr/>
        </p:nvSpPr>
        <p:spPr>
          <a:xfrm>
            <a:off x="9185198" y="3818308"/>
            <a:ext cx="2580104" cy="38706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CHT residual summary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080E03-2B86-4974-A4CD-5A3BC9D97A80}"/>
              </a:ext>
            </a:extLst>
          </p:cNvPr>
          <p:cNvCxnSpPr/>
          <p:nvPr/>
        </p:nvCxnSpPr>
        <p:spPr>
          <a:xfrm flipH="1">
            <a:off x="8401807" y="4050294"/>
            <a:ext cx="780716" cy="15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7B4A07E0-4149-45C1-AFB8-DC79509C66E1}"/>
              </a:ext>
            </a:extLst>
          </p:cNvPr>
          <p:cNvSpPr/>
          <p:nvPr/>
        </p:nvSpPr>
        <p:spPr>
          <a:xfrm>
            <a:off x="4051196" y="3538907"/>
            <a:ext cx="4366652" cy="1713043"/>
          </a:xfrm>
          <a:prstGeom prst="roundRect">
            <a:avLst>
              <a:gd name="adj" fmla="val 730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6B93B-223D-4483-BA66-83B8DEBC0CB5}"/>
              </a:ext>
            </a:extLst>
          </p:cNvPr>
          <p:cNvSpPr txBox="1"/>
          <p:nvPr/>
        </p:nvSpPr>
        <p:spPr>
          <a:xfrm>
            <a:off x="8316249" y="5486510"/>
            <a:ext cx="2486525" cy="3339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Time step negotiation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031CBF-F466-4299-9D3B-13D9E8A371C4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613069" y="5639011"/>
            <a:ext cx="703180" cy="14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002256A9-9198-435B-B98F-0A68B8D440B8}"/>
              </a:ext>
            </a:extLst>
          </p:cNvPr>
          <p:cNvSpPr/>
          <p:nvPr/>
        </p:nvSpPr>
        <p:spPr>
          <a:xfrm>
            <a:off x="4264280" y="5396329"/>
            <a:ext cx="3324726" cy="681260"/>
          </a:xfrm>
          <a:prstGeom prst="roundRect">
            <a:avLst>
              <a:gd name="adj" fmla="val 1232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477F1-D33B-41F1-AF05-1ECE037D0369}"/>
              </a:ext>
            </a:extLst>
          </p:cNvPr>
          <p:cNvSpPr txBox="1"/>
          <p:nvPr/>
        </p:nvSpPr>
        <p:spPr>
          <a:xfrm>
            <a:off x="370454" y="1404286"/>
            <a:ext cx="3458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Open Sans"/>
                <a:ea typeface="Open Sans"/>
                <a:cs typeface="Open Sans"/>
              </a:rPr>
              <a:t>Launch the job the usual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Right click the input file » Submit Job » Sierra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Make sure to select both mesh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Check that SAW detected “</a:t>
            </a:r>
            <a:r>
              <a:rPr lang="en-US" sz="1600" err="1">
                <a:latin typeface="Open Sans"/>
                <a:ea typeface="Open Sans"/>
                <a:cs typeface="Open Sans"/>
              </a:rPr>
              <a:t>fuego_aria</a:t>
            </a:r>
            <a:r>
              <a:rPr lang="en-US" sz="1600">
                <a:latin typeface="Open Sans"/>
                <a:ea typeface="Open Sans"/>
                <a:cs typeface="Open Sans"/>
              </a:rPr>
              <a:t>” properly</a:t>
            </a:r>
          </a:p>
        </p:txBody>
      </p:sp>
    </p:spTree>
    <p:extLst>
      <p:ext uri="{BB962C8B-B14F-4D97-AF65-F5344CB8AC3E}">
        <p14:creationId xmlns:p14="http://schemas.microsoft.com/office/powerpoint/2010/main" val="26145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3026474-F4D6-4732-837A-90F9A5087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028" y="4022449"/>
            <a:ext cx="6297690" cy="2724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6320D1-97BE-49E8-A550-2AB2330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7BA-E686-4119-80DC-103D19BD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Find the output files (</a:t>
            </a:r>
            <a:r>
              <a:rPr lang="en-US" sz="1800">
                <a:solidFill>
                  <a:srgbClr val="4000C8"/>
                </a:solidFill>
                <a:latin typeface="Consolas" panose="020B0609020204030204" pitchFamily="49" charset="0"/>
              </a:rPr>
              <a:t>fluid.e.4.x</a:t>
            </a:r>
            <a:r>
              <a:rPr lang="en-US"/>
              <a:t>) in the Project Navigator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Right click on the 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9D43F-9378-41D3-BC3B-E3F39825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F4BB6-678B-4C1D-9946-ABD4EE181C35}"/>
              </a:ext>
            </a:extLst>
          </p:cNvPr>
          <p:cNvSpPr txBox="1"/>
          <p:nvPr/>
        </p:nvSpPr>
        <p:spPr>
          <a:xfrm>
            <a:off x="8097644" y="987854"/>
            <a:ext cx="375145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results/fluid.e.4.0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1320C8-0047-446D-8747-6756DDEA11FD}"/>
              </a:ext>
            </a:extLst>
          </p:cNvPr>
          <p:cNvGrpSpPr/>
          <p:nvPr/>
        </p:nvGrpSpPr>
        <p:grpSpPr>
          <a:xfrm>
            <a:off x="377997" y="2534548"/>
            <a:ext cx="2219285" cy="3515215"/>
            <a:chOff x="377997" y="2534548"/>
            <a:chExt cx="2219285" cy="3515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E61840-495E-4F79-B006-163D99A6C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620" y="2534548"/>
              <a:ext cx="2200662" cy="351521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A62687-255C-420C-8BA2-45E3BBA6CF8D}"/>
                </a:ext>
              </a:extLst>
            </p:cNvPr>
            <p:cNvSpPr/>
            <p:nvPr/>
          </p:nvSpPr>
          <p:spPr>
            <a:xfrm>
              <a:off x="410477" y="3714751"/>
              <a:ext cx="622853" cy="3180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EF4BE-169B-4B67-ABF8-17553941E6B7}"/>
                </a:ext>
              </a:extLst>
            </p:cNvPr>
            <p:cNvSpPr/>
            <p:nvPr/>
          </p:nvSpPr>
          <p:spPr>
            <a:xfrm>
              <a:off x="377997" y="4694989"/>
              <a:ext cx="269703" cy="11402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4CA2-FE4E-4F21-A725-05568E386F11}"/>
              </a:ext>
            </a:extLst>
          </p:cNvPr>
          <p:cNvSpPr txBox="1"/>
          <p:nvPr/>
        </p:nvSpPr>
        <p:spPr>
          <a:xfrm>
            <a:off x="430696" y="6019801"/>
            <a:ext cx="2915478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variables to show and click “Apply”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F2C5B2-58A4-44FF-A3BA-95092C1D1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1" r="66250" b="87348"/>
          <a:stretch/>
        </p:blipFill>
        <p:spPr>
          <a:xfrm>
            <a:off x="3028121" y="2449494"/>
            <a:ext cx="7865165" cy="129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5C3257-E44C-467A-AB4F-841DD94C6B2E}"/>
              </a:ext>
            </a:extLst>
          </p:cNvPr>
          <p:cNvSpPr/>
          <p:nvPr/>
        </p:nvSpPr>
        <p:spPr>
          <a:xfrm>
            <a:off x="7985202" y="2719667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A6003C-1B58-4270-8D0E-3EC2DA0F970E}"/>
              </a:ext>
            </a:extLst>
          </p:cNvPr>
          <p:cNvSpPr/>
          <p:nvPr/>
        </p:nvSpPr>
        <p:spPr>
          <a:xfrm>
            <a:off x="4926048" y="3069863"/>
            <a:ext cx="159183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D91BD-0F58-438F-82E3-7F2B47CFEFEF}"/>
              </a:ext>
            </a:extLst>
          </p:cNvPr>
          <p:cNvSpPr txBox="1"/>
          <p:nvPr/>
        </p:nvSpPr>
        <p:spPr>
          <a:xfrm>
            <a:off x="4023487" y="3746550"/>
            <a:ext cx="4445864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Go to the last time step (1), then pick “T” to view the temperature (2)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D90082-D544-4307-AF1A-156D95C48B8D}"/>
              </a:ext>
            </a:extLst>
          </p:cNvPr>
          <p:cNvCxnSpPr/>
          <p:nvPr/>
        </p:nvCxnSpPr>
        <p:spPr>
          <a:xfrm flipV="1">
            <a:off x="7945244" y="3033132"/>
            <a:ext cx="212681" cy="73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2889D-B177-4F2F-8F42-56EA97D105C0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721967" y="3383328"/>
            <a:ext cx="156058" cy="44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E3DC2-714F-426D-8066-503D0BDB39B3}"/>
              </a:ext>
            </a:extLst>
          </p:cNvPr>
          <p:cNvSpPr/>
          <p:nvPr/>
        </p:nvSpPr>
        <p:spPr>
          <a:xfrm>
            <a:off x="3921095" y="3075363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F9704-C627-48C6-A795-96C90D74E865}"/>
              </a:ext>
            </a:extLst>
          </p:cNvPr>
          <p:cNvSpPr txBox="1"/>
          <p:nvPr/>
        </p:nvSpPr>
        <p:spPr>
          <a:xfrm>
            <a:off x="8205136" y="2945459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A69E0-5A07-46D4-BD0F-2BF21A0FA05D}"/>
              </a:ext>
            </a:extLst>
          </p:cNvPr>
          <p:cNvSpPr txBox="1"/>
          <p:nvPr/>
        </p:nvSpPr>
        <p:spPr>
          <a:xfrm>
            <a:off x="6478657" y="3225557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9974-ACC4-4C54-A8C1-D5FAF12770DA}"/>
              </a:ext>
            </a:extLst>
          </p:cNvPr>
          <p:cNvSpPr txBox="1"/>
          <p:nvPr/>
        </p:nvSpPr>
        <p:spPr>
          <a:xfrm>
            <a:off x="4155623" y="3250696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0DF6F-58DC-440E-A424-586B994E5B0F}"/>
              </a:ext>
            </a:extLst>
          </p:cNvPr>
          <p:cNvSpPr txBox="1"/>
          <p:nvPr/>
        </p:nvSpPr>
        <p:spPr>
          <a:xfrm>
            <a:off x="9804303" y="3849113"/>
            <a:ext cx="2143056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If you show “T” first, the color scale will be off when you go to the final time. Use the “rescale” button (3) to fix it.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“Play” (4) to watch the flow evolve.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70EBAB-BF17-4103-9C08-1216179E2ECD}"/>
              </a:ext>
            </a:extLst>
          </p:cNvPr>
          <p:cNvSpPr/>
          <p:nvPr/>
        </p:nvSpPr>
        <p:spPr>
          <a:xfrm>
            <a:off x="7442795" y="2721314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8DC44-1042-4764-9E4F-A0AB6E77D3A5}"/>
              </a:ext>
            </a:extLst>
          </p:cNvPr>
          <p:cNvSpPr txBox="1"/>
          <p:nvPr/>
        </p:nvSpPr>
        <p:spPr>
          <a:xfrm>
            <a:off x="7659961" y="2913130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07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D810A5F-AEFE-479F-B832-243A2291C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016" y="3906639"/>
            <a:ext cx="6439554" cy="2585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EEA53-B13F-41AB-9564-6F02EAD2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9F8DC-4065-4D29-BD9F-A0BE13CDB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E217E-8967-4158-AC87-46EBC414E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26" y="1407579"/>
            <a:ext cx="2306721" cy="43421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A79099-79E3-4471-AE49-17FCE811A13E}"/>
              </a:ext>
            </a:extLst>
          </p:cNvPr>
          <p:cNvSpPr/>
          <p:nvPr/>
        </p:nvSpPr>
        <p:spPr>
          <a:xfrm>
            <a:off x="798934" y="1593990"/>
            <a:ext cx="27588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B7BF18-B838-486A-B92A-4EB84D8E33F7}"/>
              </a:ext>
            </a:extLst>
          </p:cNvPr>
          <p:cNvSpPr/>
          <p:nvPr/>
        </p:nvSpPr>
        <p:spPr>
          <a:xfrm>
            <a:off x="746625" y="3625634"/>
            <a:ext cx="632995" cy="2672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2092B-F99B-4CA9-AADC-0AC41F73BEC0}"/>
              </a:ext>
            </a:extLst>
          </p:cNvPr>
          <p:cNvSpPr txBox="1"/>
          <p:nvPr/>
        </p:nvSpPr>
        <p:spPr>
          <a:xfrm>
            <a:off x="4215991" y="1179863"/>
            <a:ext cx="6345061" cy="1001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Click “Open” (1) and navigate to the results folder (2), select 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</a:rPr>
              <a:t>solid.e.4.0</a:t>
            </a:r>
            <a:r>
              <a:rPr lang="en-US"/>
              <a:t>, then click Apply (3) to load the solid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59379B-C7EA-46DE-9FFC-FF75AD07AD20}"/>
              </a:ext>
            </a:extLst>
          </p:cNvPr>
          <p:cNvSpPr txBox="1"/>
          <p:nvPr/>
        </p:nvSpPr>
        <p:spPr>
          <a:xfrm>
            <a:off x="576832" y="1750722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381EA-2515-433B-BB98-144A531182D0}"/>
              </a:ext>
            </a:extLst>
          </p:cNvPr>
          <p:cNvSpPr txBox="1"/>
          <p:nvPr/>
        </p:nvSpPr>
        <p:spPr>
          <a:xfrm>
            <a:off x="3520833" y="6418476"/>
            <a:ext cx="4374556" cy="55515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Solid cylinder is now present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7107F9-0188-477A-B960-2295E76CC166}"/>
              </a:ext>
            </a:extLst>
          </p:cNvPr>
          <p:cNvCxnSpPr/>
          <p:nvPr/>
        </p:nvCxnSpPr>
        <p:spPr>
          <a:xfrm flipV="1">
            <a:off x="5127312" y="5331889"/>
            <a:ext cx="235284" cy="1086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5B30F3-7B7F-4BC6-82AF-24B8F68B2205}"/>
              </a:ext>
            </a:extLst>
          </p:cNvPr>
          <p:cNvGrpSpPr/>
          <p:nvPr/>
        </p:nvGrpSpPr>
        <p:grpSpPr>
          <a:xfrm>
            <a:off x="3629263" y="2204635"/>
            <a:ext cx="5547646" cy="1775327"/>
            <a:chOff x="3372590" y="2352841"/>
            <a:chExt cx="5547646" cy="17753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B96B37-DB3F-4A37-9B30-16E95AA23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65" t="31032" r="52105" b="48851"/>
            <a:stretch/>
          </p:blipFill>
          <p:spPr>
            <a:xfrm>
              <a:off x="3518567" y="2352841"/>
              <a:ext cx="5401669" cy="1775327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77B6AE-4854-413D-9E10-5A3AE359C5F7}"/>
                </a:ext>
              </a:extLst>
            </p:cNvPr>
            <p:cNvSpPr/>
            <p:nvPr/>
          </p:nvSpPr>
          <p:spPr>
            <a:xfrm>
              <a:off x="3566198" y="3518798"/>
              <a:ext cx="513844" cy="2136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608E2C-E67C-4510-9B9A-CE450EADD793}"/>
                </a:ext>
              </a:extLst>
            </p:cNvPr>
            <p:cNvSpPr txBox="1"/>
            <p:nvPr/>
          </p:nvSpPr>
          <p:spPr>
            <a:xfrm>
              <a:off x="3372590" y="3518798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89C7A5-C8F9-46E2-B9B7-69A8BB5B2A5F}"/>
              </a:ext>
            </a:extLst>
          </p:cNvPr>
          <p:cNvSpPr txBox="1"/>
          <p:nvPr/>
        </p:nvSpPr>
        <p:spPr>
          <a:xfrm>
            <a:off x="553017" y="3627391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05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B591-C22B-4E70-B22A-869F4D41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B4BAD-C1D8-4636-9C8B-53C293A98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49082-ED69-48B6-8807-80556CE18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559" y="2939437"/>
            <a:ext cx="7956595" cy="3122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43FCAC-49BB-439B-9329-B83FF04D4D56}"/>
              </a:ext>
            </a:extLst>
          </p:cNvPr>
          <p:cNvSpPr txBox="1"/>
          <p:nvPr/>
        </p:nvSpPr>
        <p:spPr>
          <a:xfrm>
            <a:off x="4007444" y="1622287"/>
            <a:ext cx="5553650" cy="1001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solid data set in the pipeline browser (1) then select “T” (2) to show the solid temperature along with the fluid temperature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DE4BA-6826-49B6-BE52-4225725B0A47}"/>
              </a:ext>
            </a:extLst>
          </p:cNvPr>
          <p:cNvGrpSpPr/>
          <p:nvPr/>
        </p:nvGrpSpPr>
        <p:grpSpPr>
          <a:xfrm>
            <a:off x="555443" y="1904909"/>
            <a:ext cx="2858836" cy="1848802"/>
            <a:chOff x="207864" y="2156378"/>
            <a:chExt cx="2858836" cy="18488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E064F2-64B9-45EA-8085-C31747935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00" y="2156378"/>
              <a:ext cx="2218489" cy="1848802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8F92E7-E170-4026-A33D-BD8494C6A045}"/>
                </a:ext>
              </a:extLst>
            </p:cNvPr>
            <p:cNvSpPr/>
            <p:nvPr/>
          </p:nvSpPr>
          <p:spPr>
            <a:xfrm>
              <a:off x="429966" y="3470917"/>
              <a:ext cx="949655" cy="2187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24B56C-37C7-4C1D-A8C9-BB172E2552D2}"/>
                </a:ext>
              </a:extLst>
            </p:cNvPr>
            <p:cNvSpPr txBox="1"/>
            <p:nvPr/>
          </p:nvSpPr>
          <p:spPr>
            <a:xfrm>
              <a:off x="207864" y="3627648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1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6D228F0-4485-4E2B-B55B-FB3EDB69BF7F}"/>
                </a:ext>
              </a:extLst>
            </p:cNvPr>
            <p:cNvSpPr/>
            <p:nvPr/>
          </p:nvSpPr>
          <p:spPr>
            <a:xfrm>
              <a:off x="1917325" y="2623950"/>
              <a:ext cx="949655" cy="2187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B586D9-0455-4505-A1B1-073DBA1A74E6}"/>
                </a:ext>
              </a:extLst>
            </p:cNvPr>
            <p:cNvSpPr txBox="1"/>
            <p:nvPr/>
          </p:nvSpPr>
          <p:spPr>
            <a:xfrm>
              <a:off x="2727114" y="2409869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294153D-EA32-4E74-ABC9-DDEAEB5D027E}"/>
              </a:ext>
            </a:extLst>
          </p:cNvPr>
          <p:cNvSpPr txBox="1"/>
          <p:nvPr/>
        </p:nvSpPr>
        <p:spPr>
          <a:xfrm>
            <a:off x="2593474" y="5923134"/>
            <a:ext cx="7221620" cy="40386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Leading edge of the cylinder was cooled more than the trailing edge</a:t>
            </a:r>
          </a:p>
        </p:txBody>
      </p:sp>
    </p:spTree>
    <p:extLst>
      <p:ext uri="{BB962C8B-B14F-4D97-AF65-F5344CB8AC3E}">
        <p14:creationId xmlns:p14="http://schemas.microsoft.com/office/powerpoint/2010/main" val="25233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C66B-A348-468A-A76D-92871AD3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 – Average Convection Coefficient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F4192-3948-46D0-A7A4-C4F0015C2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3EABE-E44B-4A1E-BB57-288350604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1491915"/>
            <a:ext cx="2518610" cy="50556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B85F98-B1DC-4117-944F-DF4F5B4B072F}"/>
              </a:ext>
            </a:extLst>
          </p:cNvPr>
          <p:cNvSpPr/>
          <p:nvPr/>
        </p:nvSpPr>
        <p:spPr>
          <a:xfrm>
            <a:off x="777545" y="1786353"/>
            <a:ext cx="949655" cy="2187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E19D3-CD2B-4FBB-9DC2-7E82200CCFA2}"/>
              </a:ext>
            </a:extLst>
          </p:cNvPr>
          <p:cNvSpPr txBox="1"/>
          <p:nvPr/>
        </p:nvSpPr>
        <p:spPr>
          <a:xfrm>
            <a:off x="543498" y="1739004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FC8E3F-8C9F-4620-86FD-766477E4D671}"/>
              </a:ext>
            </a:extLst>
          </p:cNvPr>
          <p:cNvSpPr/>
          <p:nvPr/>
        </p:nvSpPr>
        <p:spPr>
          <a:xfrm>
            <a:off x="619799" y="3612480"/>
            <a:ext cx="888160" cy="365962"/>
          </a:xfrm>
          <a:prstGeom prst="roundRect">
            <a:avLst>
              <a:gd name="adj" fmla="val 122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6B5C1-1CB3-4092-8138-B3D793F30262}"/>
              </a:ext>
            </a:extLst>
          </p:cNvPr>
          <p:cNvSpPr txBox="1"/>
          <p:nvPr/>
        </p:nvSpPr>
        <p:spPr>
          <a:xfrm>
            <a:off x="385751" y="3565131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B97E32-9CA0-4FAA-B06C-C3CC6CEF9A03}"/>
              </a:ext>
            </a:extLst>
          </p:cNvPr>
          <p:cNvSpPr/>
          <p:nvPr/>
        </p:nvSpPr>
        <p:spPr>
          <a:xfrm>
            <a:off x="655794" y="5585801"/>
            <a:ext cx="888160" cy="756177"/>
          </a:xfrm>
          <a:prstGeom prst="roundRect">
            <a:avLst>
              <a:gd name="adj" fmla="val 122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D4766-F5AF-46DB-866D-1020796D7E9C}"/>
              </a:ext>
            </a:extLst>
          </p:cNvPr>
          <p:cNvSpPr txBox="1"/>
          <p:nvPr/>
        </p:nvSpPr>
        <p:spPr>
          <a:xfrm>
            <a:off x="421746" y="5538453"/>
            <a:ext cx="339586" cy="2580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D50B9-06DD-44A1-A2D4-DF61DEE926AF}"/>
              </a:ext>
            </a:extLst>
          </p:cNvPr>
          <p:cNvSpPr txBox="1"/>
          <p:nvPr/>
        </p:nvSpPr>
        <p:spPr>
          <a:xfrm>
            <a:off x="3749245" y="1108940"/>
            <a:ext cx="5553650" cy="24577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fluid data set in the pipeline browser (1), de-select the blocks (2), select only surface_4 (3) then click Apply (4)</a:t>
            </a:r>
          </a:p>
          <a:p>
            <a:pPr algn="l"/>
            <a:endParaRPr lang="en-US"/>
          </a:p>
          <a:p>
            <a:pPr algn="l"/>
            <a:r>
              <a:rPr lang="en-US"/>
              <a:t>Choose Filters </a:t>
            </a:r>
            <a:r>
              <a:rPr lang="en-US">
                <a:latin typeface="Open Sans"/>
                <a:ea typeface="Open Sans"/>
                <a:cs typeface="Open Sans"/>
              </a:rPr>
              <a:t>» </a:t>
            </a:r>
            <a:r>
              <a:rPr lang="en-US"/>
              <a:t>Data Analysis </a:t>
            </a:r>
            <a:r>
              <a:rPr lang="en-US">
                <a:latin typeface="Open Sans"/>
                <a:ea typeface="Open Sans"/>
                <a:cs typeface="Open Sans"/>
              </a:rPr>
              <a:t>» </a:t>
            </a:r>
            <a:r>
              <a:rPr lang="en-US"/>
              <a:t>Plot Data Over Time then click Apply</a:t>
            </a:r>
          </a:p>
          <a:p>
            <a:pPr algn="l"/>
            <a:endParaRPr lang="en-US"/>
          </a:p>
          <a:p>
            <a:pPr algn="l"/>
            <a:r>
              <a:rPr lang="en-US"/>
              <a:t>De-select all plotted variables other than “</a:t>
            </a:r>
            <a:r>
              <a:rPr lang="en-US" err="1"/>
              <a:t>hconv</a:t>
            </a:r>
            <a:r>
              <a:rPr lang="en-US"/>
              <a:t>”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D13771-DB11-4BC7-8086-287E81920F3E}"/>
              </a:ext>
            </a:extLst>
          </p:cNvPr>
          <p:cNvSpPr/>
          <p:nvPr/>
        </p:nvSpPr>
        <p:spPr>
          <a:xfrm>
            <a:off x="646089" y="2911672"/>
            <a:ext cx="722837" cy="307778"/>
          </a:xfrm>
          <a:prstGeom prst="roundRect">
            <a:avLst>
              <a:gd name="adj" fmla="val 122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D0D298-5989-4F8C-9883-CF22AF40FA37}"/>
              </a:ext>
            </a:extLst>
          </p:cNvPr>
          <p:cNvSpPr txBox="1"/>
          <p:nvPr/>
        </p:nvSpPr>
        <p:spPr>
          <a:xfrm>
            <a:off x="405920" y="2936514"/>
            <a:ext cx="339586" cy="2580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06BD47-824B-4F2B-8AF1-EA4BD8D4D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6791" y="316101"/>
            <a:ext cx="2269289" cy="54215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6DF42B-DFCD-413B-AFDC-B8334CFCAD0F}"/>
              </a:ext>
            </a:extLst>
          </p:cNvPr>
          <p:cNvCxnSpPr/>
          <p:nvPr/>
        </p:nvCxnSpPr>
        <p:spPr>
          <a:xfrm>
            <a:off x="8853717" y="3327817"/>
            <a:ext cx="620294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79FC03D-6B36-4398-9443-7219115B2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58" y="3474226"/>
            <a:ext cx="3946071" cy="27753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0EA758-B6A3-4FC5-985A-79EBC19C9697}"/>
              </a:ext>
            </a:extLst>
          </p:cNvPr>
          <p:cNvSpPr txBox="1"/>
          <p:nvPr/>
        </p:nvSpPr>
        <p:spPr>
          <a:xfrm>
            <a:off x="3787608" y="6258709"/>
            <a:ext cx="519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/>
              <a:t>Plot shows mean and quartiles of </a:t>
            </a:r>
            <a:r>
              <a:rPr lang="en-US" i="1"/>
              <a:t>h</a:t>
            </a:r>
            <a:r>
              <a:rPr lang="en-US"/>
              <a:t> over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D624E8-404D-48F1-B5D2-EF4FDDCC683E}"/>
              </a:ext>
            </a:extLst>
          </p:cNvPr>
          <p:cNvSpPr txBox="1"/>
          <p:nvPr/>
        </p:nvSpPr>
        <p:spPr>
          <a:xfrm>
            <a:off x="8412461" y="5806173"/>
            <a:ext cx="1613019" cy="45253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Shedding begins around 3-5 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07336B-695F-4C77-B68F-5A11ADC0541B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042527" y="5402291"/>
            <a:ext cx="2369934" cy="630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D53A-D9EB-49E4-B362-12728CE9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Thanks for your attention!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A35A7-EB6F-4A05-9589-27A4C23F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run into questions later: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Stop by the TF office hours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Email </a:t>
            </a:r>
            <a:r>
              <a:rPr lang="en-US">
                <a:hlinkClick r:id="rId2"/>
              </a:rPr>
              <a:t>sierra-help@sandia.gov</a:t>
            </a:r>
            <a:r>
              <a:rPr lang="en-US"/>
              <a:t> or visit </a:t>
            </a:r>
            <a:r>
              <a:rPr lang="en-US">
                <a:hlinkClick r:id="rId3"/>
              </a:rPr>
              <a:t>compsim-help.sandia.gov</a:t>
            </a:r>
            <a:r>
              <a:rPr lang="en-US"/>
              <a:t> and make a ticket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Check the Fuego User Manual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0FC76-02CE-4B0A-BD01-4A82D8D9B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A763-B735-4616-BE26-8916033A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859A-19BF-4B8C-B651-F3778F10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will start with the </a:t>
            </a:r>
            <a:r>
              <a:rPr lang="en-US" sz="1800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flow_over_cylinder.i</a:t>
            </a:r>
            <a:r>
              <a:rPr lang="en-US"/>
              <a:t> template file and fill in the missing sections as we go</a:t>
            </a:r>
          </a:p>
          <a:p>
            <a:pPr marL="726948" lvl="1" indent="-342900"/>
            <a:r>
              <a:rPr lang="en-US"/>
              <a:t>If you get lost, the complete version is in </a:t>
            </a:r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flow_over_cylinder_complete.i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 </a:t>
            </a:r>
            <a:r>
              <a:rPr lang="en-US"/>
              <a:t>version</a:t>
            </a:r>
          </a:p>
          <a:p>
            <a:pPr marL="726948" lvl="1" indent="-342900"/>
            <a:r>
              <a:rPr lang="en-US"/>
              <a:t>Avoid copying commands from </a:t>
            </a:r>
            <a:r>
              <a:rPr lang="en-US" err="1"/>
              <a:t>Powerpoint</a:t>
            </a:r>
            <a:r>
              <a:rPr lang="en-US"/>
              <a:t> – sometimes special characters get included</a:t>
            </a:r>
          </a:p>
          <a:p>
            <a:pPr marL="726948" lvl="1" indent="-342900"/>
            <a:r>
              <a:rPr lang="en-US">
                <a:solidFill>
                  <a:schemeClr val="tx1"/>
                </a:solidFill>
              </a:rPr>
              <a:t>Files for later modules are also present (turbulent, post-processor)</a:t>
            </a:r>
          </a:p>
          <a:p>
            <a:pPr marL="726948" lvl="1" indent="-342900"/>
            <a:endParaRPr lang="en-US">
              <a:solidFill>
                <a:schemeClr val="tx1"/>
              </a:solidFill>
            </a:endParaRPr>
          </a:p>
          <a:p>
            <a:pPr marL="726948" lvl="1" indent="-342900"/>
            <a:endParaRPr lang="en-US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en-US"/>
              <a:t>Double click on the input file to open it in the SAW editor</a:t>
            </a:r>
          </a:p>
          <a:p>
            <a:pPr marL="468630" lvl="2" indent="-285750"/>
            <a:r>
              <a:rPr lang="en-US">
                <a:solidFill>
                  <a:schemeClr val="tx1"/>
                </a:solidFill>
              </a:rPr>
              <a:t>The file won’t run as-is, several important parts are missing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9592D-15FD-4240-8DEE-BA71062B8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F541C-C7AA-4412-AF84-7BCAD8241AFB}"/>
              </a:ext>
            </a:extLst>
          </p:cNvPr>
          <p:cNvSpPr txBox="1"/>
          <p:nvPr/>
        </p:nvSpPr>
        <p:spPr>
          <a:xfrm>
            <a:off x="1148861" y="5880468"/>
            <a:ext cx="2882898" cy="36512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gedit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flow_over_cylinder.i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F2178-7DB1-4A71-ACE9-BFDCE493D46A}"/>
              </a:ext>
            </a:extLst>
          </p:cNvPr>
          <p:cNvSpPr txBox="1"/>
          <p:nvPr/>
        </p:nvSpPr>
        <p:spPr>
          <a:xfrm>
            <a:off x="4364891" y="5880468"/>
            <a:ext cx="2882898" cy="36512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emacs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flow_over_cylinder.i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5F104-1481-46F9-88BC-39078C5CDD16}"/>
              </a:ext>
            </a:extLst>
          </p:cNvPr>
          <p:cNvSpPr txBox="1"/>
          <p:nvPr/>
        </p:nvSpPr>
        <p:spPr>
          <a:xfrm>
            <a:off x="1148861" y="5531583"/>
            <a:ext cx="6213230" cy="24618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Input files can be edited in a standard text editor of your choice as well</a:t>
            </a:r>
          </a:p>
        </p:txBody>
      </p:sp>
    </p:spTree>
    <p:extLst>
      <p:ext uri="{BB962C8B-B14F-4D97-AF65-F5344CB8AC3E}">
        <p14:creationId xmlns:p14="http://schemas.microsoft.com/office/powerpoint/2010/main" val="29756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E7297-F3A5-44A4-BDF6-95675F1A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584F-7ABE-4995-B5F9-0F7E4DFDA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Fuego generally only needs one material definition (the fluid)</a:t>
            </a:r>
          </a:p>
          <a:p>
            <a:endParaRPr lang="en-US"/>
          </a:p>
          <a:p>
            <a:r>
              <a:rPr lang="en-US"/>
              <a:t>For isothermal flow, we just need density and viscosity (dynamic)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More complicated fluids often use a Cantera XML file to define material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0B0A6-1CA7-4B45-8B65-1D575F194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0F86D-5CD9-41EE-850B-60F710652209}"/>
              </a:ext>
            </a:extLst>
          </p:cNvPr>
          <p:cNvSpPr txBox="1"/>
          <p:nvPr/>
        </p:nvSpPr>
        <p:spPr>
          <a:xfrm>
            <a:off x="8042031" y="3255106"/>
            <a:ext cx="3587261" cy="12348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Values here should be in your problem units – defined later. We’ll use MKS here.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One exception is pressure – if required reference pressure in the material block is always in atm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7FD3C-A743-4ECC-914D-3B8C5A64F119}"/>
              </a:ext>
            </a:extLst>
          </p:cNvPr>
          <p:cNvSpPr txBox="1"/>
          <p:nvPr/>
        </p:nvSpPr>
        <p:spPr>
          <a:xfrm>
            <a:off x="2110155" y="2923930"/>
            <a:ext cx="5537199" cy="1304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MATERIAL PROPERTIES</a:t>
            </a:r>
          </a:p>
          <a:p>
            <a:r>
              <a:rPr lang="en-US" sz="1200"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Property Specification for Fuego Material</a:t>
            </a:r>
            <a:r>
              <a:rPr lang="en-US" sz="1200" b="1">
                <a:latin typeface="Consolas" panose="020B0609020204030204" pitchFamily="49" charset="0"/>
              </a:rPr>
              <a:t> </a:t>
            </a:r>
            <a:r>
              <a:rPr lang="en-US" sz="1200">
                <a:latin typeface="Consolas" panose="020B0609020204030204" pitchFamily="49" charset="0"/>
              </a:rPr>
              <a:t>air</a:t>
            </a:r>
          </a:p>
          <a:p>
            <a:r>
              <a:rPr lang="en-US" sz="1200">
                <a:latin typeface="Consolas" panose="020B0609020204030204" pitchFamily="49" charset="0"/>
              </a:rPr>
              <a:t>        Density   = 1.2</a:t>
            </a:r>
          </a:p>
          <a:p>
            <a:r>
              <a:rPr lang="en-US" sz="1200">
                <a:latin typeface="Consolas" panose="020B0609020204030204" pitchFamily="49" charset="0"/>
              </a:rPr>
              <a:t>        Viscosity = 1.8e-5</a:t>
            </a:r>
          </a:p>
          <a:p>
            <a:r>
              <a:rPr lang="en-US" sz="1200"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Property Specification for Fuego Material </a:t>
            </a:r>
            <a:r>
              <a:rPr lang="en-US" sz="1200">
                <a:latin typeface="Consolas" panose="020B0609020204030204" pitchFamily="49" charset="0"/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28570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389B-7184-4D87-8708-09BFA156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Element - Associate materials with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1FB8-8C1C-4686-ABE9-67B19895A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Each block in the mesh needs a material assigned to it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Typically, there is no reason to have a large number of blocks in Fuego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Elements of different topologies (hex, </a:t>
            </a:r>
            <a:r>
              <a:rPr lang="en-US" err="1">
                <a:latin typeface="Open Sans"/>
                <a:ea typeface="Open Sans"/>
                <a:cs typeface="Open Sans"/>
              </a:rPr>
              <a:t>tet</a:t>
            </a:r>
            <a:r>
              <a:rPr lang="en-US">
                <a:latin typeface="Open Sans"/>
                <a:ea typeface="Open Sans"/>
                <a:cs typeface="Open Sans"/>
              </a:rPr>
              <a:t>, wedge, pyramid) must go in separate blocks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May want different initial conditions in some places based on block 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DC231-50E5-4E66-BDC2-0AB231962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A071B-39ED-4F57-B5C0-5F30543177D4}"/>
              </a:ext>
            </a:extLst>
          </p:cNvPr>
          <p:cNvSpPr txBox="1"/>
          <p:nvPr/>
        </p:nvSpPr>
        <p:spPr>
          <a:xfrm>
            <a:off x="7147168" y="2332892"/>
            <a:ext cx="2825261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Name of our mesh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360E9-BD73-4D5F-959C-BF72BA7B0863}"/>
              </a:ext>
            </a:extLst>
          </p:cNvPr>
          <p:cNvSpPr txBox="1"/>
          <p:nvPr/>
        </p:nvSpPr>
        <p:spPr>
          <a:xfrm>
            <a:off x="7147168" y="2999153"/>
            <a:ext cx="4251570" cy="16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Mesh decomposition method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This is optional, will default to RIB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Fuego will auto-decompose your mesh file for parallel jobs, no need to run “decomp” beforehand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Auto-decomposing runs in parallel and is often significantly faster than “decomp” (&gt; 30x)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66BCE-3A98-4E80-AF5B-11E3A9DAB8D5}"/>
              </a:ext>
            </a:extLst>
          </p:cNvPr>
          <p:cNvSpPr txBox="1"/>
          <p:nvPr/>
        </p:nvSpPr>
        <p:spPr>
          <a:xfrm>
            <a:off x="2383204" y="1931376"/>
            <a:ext cx="4138735" cy="275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MESH AND ASSIGN MATERIALS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cylMesh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cyl_base.g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ExodusII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Decomposition Method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RIB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# ASSIGN MATERIALS TO BLOCKS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     </a:t>
            </a:r>
            <a:r>
              <a:rPr lang="en-US" sz="1200" b="1">
                <a:solidFill>
                  <a:srgbClr val="4000C8"/>
                </a:solidFill>
                <a:latin typeface="Consolas"/>
                <a:ea typeface="+mn-lt"/>
                <a:cs typeface="+mn-lt"/>
              </a:rPr>
              <a:t>Begin Parameters for Block </a:t>
            </a:r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block_1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       </a:t>
            </a:r>
            <a:r>
              <a:rPr lang="en-US" sz="1200" b="1">
                <a:solidFill>
                  <a:srgbClr val="88015B"/>
                </a:solidFill>
                <a:latin typeface="Consolas"/>
                <a:ea typeface="+mn-lt"/>
                <a:cs typeface="+mn-lt"/>
              </a:rPr>
              <a:t>Material</a:t>
            </a:r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 air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     </a:t>
            </a:r>
            <a:r>
              <a:rPr lang="en-US" sz="1200" b="1">
                <a:solidFill>
                  <a:srgbClr val="4000C8"/>
                </a:solidFill>
                <a:latin typeface="Consolas"/>
                <a:ea typeface="+mn-lt"/>
                <a:cs typeface="+mn-lt"/>
              </a:rPr>
              <a:t>End   Parameters for Block </a:t>
            </a:r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block_1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       </a:t>
            </a:r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  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cylMesh</a:t>
            </a:r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8CD872-6272-4F0F-BAD9-0B423A8E9883}"/>
              </a:ext>
            </a:extLst>
          </p:cNvPr>
          <p:cNvCxnSpPr/>
          <p:nvPr/>
        </p:nvCxnSpPr>
        <p:spPr>
          <a:xfrm flipH="1">
            <a:off x="5521569" y="2493108"/>
            <a:ext cx="1692031" cy="34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EF1078-54B5-4F6F-886B-C519C7CEFECF}"/>
              </a:ext>
            </a:extLst>
          </p:cNvPr>
          <p:cNvCxnSpPr>
            <a:cxnSpLocks/>
          </p:cNvCxnSpPr>
          <p:nvPr/>
        </p:nvCxnSpPr>
        <p:spPr>
          <a:xfrm flipH="1" flipV="1">
            <a:off x="5494215" y="3133970"/>
            <a:ext cx="1652954" cy="40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6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EBE4-1B64-4F32-B873-59A46D03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stepping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4DBE6-DC0F-4789-ADB2-52E236991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5127869"/>
          </a:xfrm>
        </p:spPr>
        <p:txBody>
          <a:bodyPr>
            <a:normAutofit/>
          </a:bodyPr>
          <a:lstStyle/>
          <a:p>
            <a:r>
              <a:rPr lang="en-US"/>
              <a:t>Fuego can use fixed or adaptive time stepping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Most Fuego problems are transient, but steady problems can also be solved using a pseudo-transient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06B81-7780-4284-8A25-82F704B2C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CF77D-D18A-4ADE-978D-D06781C187E0}"/>
                  </a:ext>
                </a:extLst>
              </p:cNvPr>
              <p:cNvSpPr txBox="1"/>
              <p:nvPr/>
            </p:nvSpPr>
            <p:spPr>
              <a:xfrm>
                <a:off x="8544002" y="4153532"/>
                <a:ext cx="115114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𝐶𝐹𝐿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num>
                        <m:den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CF77D-D18A-4ADE-978D-D06781C18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002" y="4153532"/>
                <a:ext cx="1151149" cy="5186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56E14A0-2860-4A1D-9D6C-21F6311BB7CD}"/>
              </a:ext>
            </a:extLst>
          </p:cNvPr>
          <p:cNvSpPr txBox="1"/>
          <p:nvPr/>
        </p:nvSpPr>
        <p:spPr>
          <a:xfrm>
            <a:off x="7052895" y="3638062"/>
            <a:ext cx="4321909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Automatic time stepping adjusts time step based on the global maximum CFL in any element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8F99D-1C79-4093-A971-95FB21E5744A}"/>
              </a:ext>
            </a:extLst>
          </p:cNvPr>
          <p:cNvSpPr txBox="1"/>
          <p:nvPr/>
        </p:nvSpPr>
        <p:spPr>
          <a:xfrm>
            <a:off x="7052895" y="2395238"/>
            <a:ext cx="4321909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Fuego will print extra information to the log file every 10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735C4-794E-4EAD-B8D1-3481C63CA2E3}"/>
              </a:ext>
            </a:extLst>
          </p:cNvPr>
          <p:cNvSpPr txBox="1"/>
          <p:nvPr/>
        </p:nvSpPr>
        <p:spPr>
          <a:xfrm>
            <a:off x="953477" y="1876493"/>
            <a:ext cx="5797550" cy="3609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Fuego Procedure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Fuego_procedure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Time Start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0.0, Stop = 10.0, Status Interval = 10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time control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TIME STEPPING BLOCK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time_block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START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 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TIME STEP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1e-3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PARAMETERS FOR FUEGO REGION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fuego_region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TRANSIENT STEP TYPE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automatic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CFL LIMIT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5.0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TIME STEP CHANGE FACTOR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1.5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PARAMETERS FOR FUEGO REGION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fuego_region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TIME STEPPING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time_block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Termination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1e6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time control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A93B68-3AC1-4F6A-AA39-2F51326AA7AA}"/>
              </a:ext>
            </a:extLst>
          </p:cNvPr>
          <p:cNvCxnSpPr>
            <a:cxnSpLocks/>
          </p:cNvCxnSpPr>
          <p:nvPr/>
        </p:nvCxnSpPr>
        <p:spPr>
          <a:xfrm flipH="1">
            <a:off x="5513754" y="3803163"/>
            <a:ext cx="1598247" cy="5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A9214B-8D61-4CAB-839A-FD115CFEA437}"/>
              </a:ext>
            </a:extLst>
          </p:cNvPr>
          <p:cNvCxnSpPr>
            <a:cxnSpLocks/>
          </p:cNvCxnSpPr>
          <p:nvPr/>
        </p:nvCxnSpPr>
        <p:spPr>
          <a:xfrm flipH="1">
            <a:off x="6096000" y="2560339"/>
            <a:ext cx="1016002" cy="26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8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Blue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328AAD7AFB4D46BB947AE343E6418C" ma:contentTypeVersion="10" ma:contentTypeDescription="Create a new document." ma:contentTypeScope="" ma:versionID="5ffa406c34541d1b59e0f3ba2a58c9e5">
  <xsd:schema xmlns:xsd="http://www.w3.org/2001/XMLSchema" xmlns:xs="http://www.w3.org/2001/XMLSchema" xmlns:p="http://schemas.microsoft.com/office/2006/metadata/properties" xmlns:ns2="e348927a-f251-4a01-abd0-eeba5ff907f3" xmlns:ns3="fd0c4022-2855-4036-aabe-cf3e136ff463" targetNamespace="http://schemas.microsoft.com/office/2006/metadata/properties" ma:root="true" ma:fieldsID="9dfe234c3d6a194a1d15da6c63e0c8ea" ns2:_="" ns3:_="">
    <xsd:import namespace="e348927a-f251-4a01-abd0-eeba5ff907f3"/>
    <xsd:import namespace="fd0c4022-2855-4036-aabe-cf3e136ff4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927a-f251-4a01-abd0-eeba5ff90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c4022-2855-4036-aabe-cf3e136ff4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472829-C35F-4953-8EE8-06645D32AF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465D7B-8952-46AF-B77A-8AEB9FB17FAB}">
  <ds:schemaRefs>
    <ds:schemaRef ds:uri="e348927a-f251-4a01-abd0-eeba5ff907f3"/>
    <ds:schemaRef ds:uri="fd0c4022-2855-4036-aabe-cf3e136ff4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516888E-7E11-4B92-8FDD-EB80BF2EBC22}">
  <ds:schemaRefs>
    <ds:schemaRef ds:uri="e348927a-f251-4a01-abd0-eeba5ff907f3"/>
    <ds:schemaRef ds:uri="fd0c4022-2855-4036-aabe-cf3e136ff4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8273</Words>
  <Application>Microsoft Office PowerPoint</Application>
  <PresentationFormat>Widescreen</PresentationFormat>
  <Paragraphs>1208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Courier New</vt:lpstr>
      <vt:lpstr>Wingdings</vt:lpstr>
      <vt:lpstr>Consolas</vt:lpstr>
      <vt:lpstr>Open Sans bold</vt:lpstr>
      <vt:lpstr>Open Sans Light</vt:lpstr>
      <vt:lpstr>Open Sans</vt:lpstr>
      <vt:lpstr>Arial</vt:lpstr>
      <vt:lpstr>Cambria Math</vt:lpstr>
      <vt:lpstr>Sandia Blue</vt:lpstr>
      <vt:lpstr> SIERRA/Fuego Interactive Demo</vt:lpstr>
      <vt:lpstr>Contents</vt:lpstr>
      <vt:lpstr>Loading the Problem in SAW</vt:lpstr>
      <vt:lpstr>Loading the Problem in SAW</vt:lpstr>
      <vt:lpstr>Show the mesh in ParaView</vt:lpstr>
      <vt:lpstr>Setting up the problem</vt:lpstr>
      <vt:lpstr>Material Properties</vt:lpstr>
      <vt:lpstr>Finite Element - Associate materials with blocks</vt:lpstr>
      <vt:lpstr>Time stepping control</vt:lpstr>
      <vt:lpstr>Region-level parameters</vt:lpstr>
      <vt:lpstr>Solution Options – Physics models and numerical choices</vt:lpstr>
      <vt:lpstr>Solution Options – Available Options</vt:lpstr>
      <vt:lpstr>Initial Conditions</vt:lpstr>
      <vt:lpstr>Boundary Conditions</vt:lpstr>
      <vt:lpstr>Exodus Output</vt:lpstr>
      <vt:lpstr>Running Fuego</vt:lpstr>
      <vt:lpstr>Reading the log file</vt:lpstr>
      <vt:lpstr>Reading the log file</vt:lpstr>
      <vt:lpstr>Viewing Results</vt:lpstr>
      <vt:lpstr>Viewing Results</vt:lpstr>
      <vt:lpstr>Using a better mesh</vt:lpstr>
      <vt:lpstr>Better Mesh Results</vt:lpstr>
      <vt:lpstr>Troubleshooting</vt:lpstr>
      <vt:lpstr>Troubleshooting</vt:lpstr>
      <vt:lpstr>Troubleshooting</vt:lpstr>
      <vt:lpstr>Troubleshooting</vt:lpstr>
      <vt:lpstr>Adding a turbulence model</vt:lpstr>
      <vt:lpstr>Adding a turbulence model – Equations and model specification</vt:lpstr>
      <vt:lpstr>Adding a turbulence model – ICs and BCs</vt:lpstr>
      <vt:lpstr>Adding a turbulence model – extra output</vt:lpstr>
      <vt:lpstr>Adding a turbulence model – Log file</vt:lpstr>
      <vt:lpstr>Viewing Add a turbulence model - Visualization</vt:lpstr>
      <vt:lpstr>Add a turbulence model - Visualization</vt:lpstr>
      <vt:lpstr>Post-processing</vt:lpstr>
      <vt:lpstr>Post-processing</vt:lpstr>
      <vt:lpstr>Post-processing</vt:lpstr>
      <vt:lpstr>Post-processing</vt:lpstr>
      <vt:lpstr>Post-processing</vt:lpstr>
      <vt:lpstr>Post-processing</vt:lpstr>
      <vt:lpstr>Changing a boundary condition</vt:lpstr>
      <vt:lpstr>Conjugate Heat Transfer</vt:lpstr>
      <vt:lpstr>Conjugate Heat Transfer – Iteration Procedure</vt:lpstr>
      <vt:lpstr>Conjugate Heat Transfer – New Geometry</vt:lpstr>
      <vt:lpstr>Conjugate Heat Transfer – Input File Changes</vt:lpstr>
      <vt:lpstr>Activating Enthalpy</vt:lpstr>
      <vt:lpstr>Activating Enthalpy</vt:lpstr>
      <vt:lpstr>Activating Enthalpy</vt:lpstr>
      <vt:lpstr>Defining Aria Materials</vt:lpstr>
      <vt:lpstr>Defining Aria Solver and Mesh</vt:lpstr>
      <vt:lpstr>Adding Aria Region</vt:lpstr>
      <vt:lpstr>Defining Fuego-Aria Transfers</vt:lpstr>
      <vt:lpstr>Defining Fuego-Aria Coupling</vt:lpstr>
      <vt:lpstr>Defining Fuego-Aria Coupling</vt:lpstr>
      <vt:lpstr>Log File Details</vt:lpstr>
      <vt:lpstr>Visualization</vt:lpstr>
      <vt:lpstr>Visualization</vt:lpstr>
      <vt:lpstr>Visualization</vt:lpstr>
      <vt:lpstr>Visualization – Average Convection Coefficient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Schlinkman, Ryan Tanner</cp:lastModifiedBy>
  <cp:revision>2</cp:revision>
  <dcterms:created xsi:type="dcterms:W3CDTF">2018-07-21T13:25:45Z</dcterms:created>
  <dcterms:modified xsi:type="dcterms:W3CDTF">2023-07-12T19:47:13Z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0x010100A4328AAD7AFB4D46BB947AE343E6418C</vt:lpwstr>
  </property>
</Properties>
</file>