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80"/>
  </p:notesMasterIdLst>
  <p:handoutMasterIdLst>
    <p:handoutMasterId r:id="rId81"/>
  </p:handoutMasterIdLst>
  <p:sldIdLst>
    <p:sldId id="292" r:id="rId5"/>
    <p:sldId id="1801" r:id="rId6"/>
    <p:sldId id="1907" r:id="rId7"/>
    <p:sldId id="1802" r:id="rId8"/>
    <p:sldId id="1822" r:id="rId9"/>
    <p:sldId id="426" r:id="rId10"/>
    <p:sldId id="427" r:id="rId11"/>
    <p:sldId id="428" r:id="rId12"/>
    <p:sldId id="429" r:id="rId13"/>
    <p:sldId id="430" r:id="rId14"/>
    <p:sldId id="431" r:id="rId15"/>
    <p:sldId id="1846" r:id="rId16"/>
    <p:sldId id="433" r:id="rId17"/>
    <p:sldId id="434" r:id="rId18"/>
    <p:sldId id="435" r:id="rId19"/>
    <p:sldId id="1847" r:id="rId20"/>
    <p:sldId id="437" r:id="rId21"/>
    <p:sldId id="1814" r:id="rId22"/>
    <p:sldId id="438" r:id="rId23"/>
    <p:sldId id="1858" r:id="rId24"/>
    <p:sldId id="1903" r:id="rId25"/>
    <p:sldId id="1848" r:id="rId26"/>
    <p:sldId id="1895" r:id="rId27"/>
    <p:sldId id="1850" r:id="rId28"/>
    <p:sldId id="1851" r:id="rId29"/>
    <p:sldId id="1905" r:id="rId30"/>
    <p:sldId id="1906" r:id="rId31"/>
    <p:sldId id="1852" r:id="rId32"/>
    <p:sldId id="1853" r:id="rId33"/>
    <p:sldId id="1854" r:id="rId34"/>
    <p:sldId id="1856" r:id="rId35"/>
    <p:sldId id="1896" r:id="rId36"/>
    <p:sldId id="1857" r:id="rId37"/>
    <p:sldId id="1859" r:id="rId38"/>
    <p:sldId id="1860" r:id="rId39"/>
    <p:sldId id="1862" r:id="rId40"/>
    <p:sldId id="1863" r:id="rId41"/>
    <p:sldId id="1864" r:id="rId42"/>
    <p:sldId id="1865" r:id="rId43"/>
    <p:sldId id="1873" r:id="rId44"/>
    <p:sldId id="1866" r:id="rId45"/>
    <p:sldId id="1867" r:id="rId46"/>
    <p:sldId id="1897" r:id="rId47"/>
    <p:sldId id="1868" r:id="rId48"/>
    <p:sldId id="1869" r:id="rId49"/>
    <p:sldId id="1874" r:id="rId50"/>
    <p:sldId id="1871" r:id="rId51"/>
    <p:sldId id="1877" r:id="rId52"/>
    <p:sldId id="1879" r:id="rId53"/>
    <p:sldId id="1875" r:id="rId54"/>
    <p:sldId id="1898" r:id="rId55"/>
    <p:sldId id="1899" r:id="rId56"/>
    <p:sldId id="1900" r:id="rId57"/>
    <p:sldId id="1878" r:id="rId58"/>
    <p:sldId id="1880" r:id="rId59"/>
    <p:sldId id="1881" r:id="rId60"/>
    <p:sldId id="1882" r:id="rId61"/>
    <p:sldId id="1883" r:id="rId62"/>
    <p:sldId id="1884" r:id="rId63"/>
    <p:sldId id="1885" r:id="rId64"/>
    <p:sldId id="1886" r:id="rId65"/>
    <p:sldId id="1887" r:id="rId66"/>
    <p:sldId id="1888" r:id="rId67"/>
    <p:sldId id="1902" r:id="rId68"/>
    <p:sldId id="1901" r:id="rId69"/>
    <p:sldId id="1889" r:id="rId70"/>
    <p:sldId id="1890" r:id="rId71"/>
    <p:sldId id="1891" r:id="rId72"/>
    <p:sldId id="1892" r:id="rId73"/>
    <p:sldId id="1893" r:id="rId74"/>
    <p:sldId id="1894" r:id="rId75"/>
    <p:sldId id="1904" r:id="rId76"/>
    <p:sldId id="636" r:id="rId77"/>
    <p:sldId id="633" r:id="rId78"/>
    <p:sldId id="634"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000C8"/>
    <a:srgbClr val="88015B"/>
    <a:srgbClr val="417E7F"/>
    <a:srgbClr val="00AFDD"/>
    <a:srgbClr val="1A315D"/>
    <a:srgbClr val="339A2E"/>
    <a:srgbClr val="00ACD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444C8-D26F-41F9-A15B-8F6494CCE960}" v="151" dt="2022-04-12T18:43:50.929"/>
    <p1510:client id="{C7DCB1F4-14CB-954A-9BCD-20BC3F71C6B0}" v="9" dt="2022-04-12T21:52:22.904"/>
    <p1510:client id="{E1770CB3-6DF4-4AB8-9ADA-1003A15CD6E9}" v="7" dt="2022-04-12T20:04:50.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yliv, Yaroslav Vladimirovich" userId="38ce7885-083e-4083-8ed4-dec4719dc699" providerId="ADAL" clId="{5AF737FC-3B53-ED44-BC44-8B5E26CE16A4}"/>
    <pc:docChg chg="modSld">
      <pc:chgData name="Vasyliv, Yaroslav Vladimirovich" userId="38ce7885-083e-4083-8ed4-dec4719dc699" providerId="ADAL" clId="{5AF737FC-3B53-ED44-BC44-8B5E26CE16A4}" dt="2022-04-06T13:54:40.597" v="1" actId="20577"/>
      <pc:docMkLst>
        <pc:docMk/>
      </pc:docMkLst>
      <pc:sldChg chg="modSp mod">
        <pc:chgData name="Vasyliv, Yaroslav Vladimirovich" userId="38ce7885-083e-4083-8ed4-dec4719dc699" providerId="ADAL" clId="{5AF737FC-3B53-ED44-BC44-8B5E26CE16A4}" dt="2022-04-06T13:54:40.597" v="1" actId="20577"/>
        <pc:sldMkLst>
          <pc:docMk/>
          <pc:sldMk cId="1705136740" sldId="1906"/>
        </pc:sldMkLst>
        <pc:spChg chg="mod">
          <ac:chgData name="Vasyliv, Yaroslav Vladimirovich" userId="38ce7885-083e-4083-8ed4-dec4719dc699" providerId="ADAL" clId="{5AF737FC-3B53-ED44-BC44-8B5E26CE16A4}" dt="2022-04-06T13:54:40.597" v="1" actId="20577"/>
          <ac:spMkLst>
            <pc:docMk/>
            <pc:sldMk cId="1705136740" sldId="1906"/>
            <ac:spMk id="5" creationId="{8F822C10-7C0A-4FF8-9089-5C0155DF16E9}"/>
          </ac:spMkLst>
        </pc:spChg>
      </pc:sldChg>
    </pc:docChg>
  </pc:docChgLst>
  <pc:docChgLst>
    <pc:chgData name="Voskuilen, Tyler" userId="085ad64c-f270-4565-bdde-71692702e5c6" providerId="ADAL" clId="{15F444C8-D26F-41F9-A15B-8F6494CCE960}"/>
    <pc:docChg chg="undo custSel addSld modSld">
      <pc:chgData name="Voskuilen, Tyler" userId="085ad64c-f270-4565-bdde-71692702e5c6" providerId="ADAL" clId="{15F444C8-D26F-41F9-A15B-8F6494CCE960}" dt="2022-04-12T18:43:50.929" v="380" actId="1035"/>
      <pc:docMkLst>
        <pc:docMk/>
      </pc:docMkLst>
      <pc:sldChg chg="modSp mod">
        <pc:chgData name="Voskuilen, Tyler" userId="085ad64c-f270-4565-bdde-71692702e5c6" providerId="ADAL" clId="{15F444C8-D26F-41F9-A15B-8F6494CCE960}" dt="2022-04-10T03:07:02.070" v="173" actId="20577"/>
        <pc:sldMkLst>
          <pc:docMk/>
          <pc:sldMk cId="1719345733" sldId="292"/>
        </pc:sldMkLst>
        <pc:spChg chg="mod">
          <ac:chgData name="Voskuilen, Tyler" userId="085ad64c-f270-4565-bdde-71692702e5c6" providerId="ADAL" clId="{15F444C8-D26F-41F9-A15B-8F6494CCE960}" dt="2022-04-10T03:07:02.070" v="173" actId="20577"/>
          <ac:spMkLst>
            <pc:docMk/>
            <pc:sldMk cId="1719345733" sldId="292"/>
            <ac:spMk id="3" creationId="{AA416BF5-66DE-6E4C-B151-6CD5E81EE6CF}"/>
          </ac:spMkLst>
        </pc:spChg>
        <pc:spChg chg="mod">
          <ac:chgData name="Voskuilen, Tyler" userId="085ad64c-f270-4565-bdde-71692702e5c6" providerId="ADAL" clId="{15F444C8-D26F-41F9-A15B-8F6494CCE960}" dt="2022-04-06T13:35:23.690" v="14" actId="20577"/>
          <ac:spMkLst>
            <pc:docMk/>
            <pc:sldMk cId="1719345733" sldId="292"/>
            <ac:spMk id="5" creationId="{76F35277-275D-B340-BD95-01477EB63953}"/>
          </ac:spMkLst>
        </pc:spChg>
      </pc:sldChg>
      <pc:sldChg chg="modSp mod">
        <pc:chgData name="Voskuilen, Tyler" userId="085ad64c-f270-4565-bdde-71692702e5c6" providerId="ADAL" clId="{15F444C8-D26F-41F9-A15B-8F6494CCE960}" dt="2022-04-06T13:48:31.158" v="41" actId="14100"/>
        <pc:sldMkLst>
          <pc:docMk/>
          <pc:sldMk cId="1790760481" sldId="434"/>
        </pc:sldMkLst>
        <pc:spChg chg="mod">
          <ac:chgData name="Voskuilen, Tyler" userId="085ad64c-f270-4565-bdde-71692702e5c6" providerId="ADAL" clId="{15F444C8-D26F-41F9-A15B-8F6494CCE960}" dt="2022-04-06T13:48:31.158" v="41" actId="14100"/>
          <ac:spMkLst>
            <pc:docMk/>
            <pc:sldMk cId="1790760481" sldId="434"/>
            <ac:spMk id="33" creationId="{7C1F085F-E9DE-48C8-B92B-FF4CE02B14DE}"/>
          </ac:spMkLst>
        </pc:spChg>
      </pc:sldChg>
      <pc:sldChg chg="addSp delSp modSp">
        <pc:chgData name="Voskuilen, Tyler" userId="085ad64c-f270-4565-bdde-71692702e5c6" providerId="ADAL" clId="{15F444C8-D26F-41F9-A15B-8F6494CCE960}" dt="2022-04-08T15:35:26.006" v="61"/>
        <pc:sldMkLst>
          <pc:docMk/>
          <pc:sldMk cId="1560912303" sldId="1801"/>
        </pc:sldMkLst>
        <pc:spChg chg="add del mod">
          <ac:chgData name="Voskuilen, Tyler" userId="085ad64c-f270-4565-bdde-71692702e5c6" providerId="ADAL" clId="{15F444C8-D26F-41F9-A15B-8F6494CCE960}" dt="2022-04-08T15:35:26.006" v="61"/>
          <ac:spMkLst>
            <pc:docMk/>
            <pc:sldMk cId="1560912303" sldId="1801"/>
            <ac:spMk id="5" creationId="{443429CD-D685-44BB-BC87-FCCCB394234E}"/>
          </ac:spMkLst>
        </pc:spChg>
        <pc:spChg chg="add del mod">
          <ac:chgData name="Voskuilen, Tyler" userId="085ad64c-f270-4565-bdde-71692702e5c6" providerId="ADAL" clId="{15F444C8-D26F-41F9-A15B-8F6494CCE960}" dt="2022-04-08T15:35:26.006" v="61"/>
          <ac:spMkLst>
            <pc:docMk/>
            <pc:sldMk cId="1560912303" sldId="1801"/>
            <ac:spMk id="6" creationId="{AB34454A-556B-441F-AF4E-232B1017D678}"/>
          </ac:spMkLst>
        </pc:spChg>
        <pc:spChg chg="add del mod">
          <ac:chgData name="Voskuilen, Tyler" userId="085ad64c-f270-4565-bdde-71692702e5c6" providerId="ADAL" clId="{15F444C8-D26F-41F9-A15B-8F6494CCE960}" dt="2022-04-08T15:35:26.006" v="61"/>
          <ac:spMkLst>
            <pc:docMk/>
            <pc:sldMk cId="1560912303" sldId="1801"/>
            <ac:spMk id="7" creationId="{55F06BAC-BFA7-4562-8FD1-769E93DB9E99}"/>
          </ac:spMkLst>
        </pc:spChg>
      </pc:sldChg>
      <pc:sldChg chg="addSp delSp modSp mod">
        <pc:chgData name="Voskuilen, Tyler" userId="085ad64c-f270-4565-bdde-71692702e5c6" providerId="ADAL" clId="{15F444C8-D26F-41F9-A15B-8F6494CCE960}" dt="2022-04-08T15:45:38.585" v="143" actId="1076"/>
        <pc:sldMkLst>
          <pc:docMk/>
          <pc:sldMk cId="673671676" sldId="1802"/>
        </pc:sldMkLst>
        <pc:spChg chg="mod">
          <ac:chgData name="Voskuilen, Tyler" userId="085ad64c-f270-4565-bdde-71692702e5c6" providerId="ADAL" clId="{15F444C8-D26F-41F9-A15B-8F6494CCE960}" dt="2022-04-08T15:35:41.436" v="67" actId="6549"/>
          <ac:spMkLst>
            <pc:docMk/>
            <pc:sldMk cId="673671676" sldId="1802"/>
            <ac:spMk id="3" creationId="{E225CC9D-F92B-458F-8399-822802805B9E}"/>
          </ac:spMkLst>
        </pc:spChg>
        <pc:spChg chg="mod">
          <ac:chgData name="Voskuilen, Tyler" userId="085ad64c-f270-4565-bdde-71692702e5c6" providerId="ADAL" clId="{15F444C8-D26F-41F9-A15B-8F6494CCE960}" dt="2022-04-08T15:45:34.129" v="142" actId="1076"/>
          <ac:spMkLst>
            <pc:docMk/>
            <pc:sldMk cId="673671676" sldId="1802"/>
            <ac:spMk id="7" creationId="{9891C91B-4036-4277-B428-18FFC0AE9D02}"/>
          </ac:spMkLst>
        </pc:spChg>
        <pc:spChg chg="mod">
          <ac:chgData name="Voskuilen, Tyler" userId="085ad64c-f270-4565-bdde-71692702e5c6" providerId="ADAL" clId="{15F444C8-D26F-41F9-A15B-8F6494CCE960}" dt="2022-04-08T15:35:49.123" v="69" actId="1076"/>
          <ac:spMkLst>
            <pc:docMk/>
            <pc:sldMk cId="673671676" sldId="1802"/>
            <ac:spMk id="8" creationId="{C3D4FFA5-C557-4E34-94F7-38562D14C0FD}"/>
          </ac:spMkLst>
        </pc:spChg>
        <pc:spChg chg="mod">
          <ac:chgData name="Voskuilen, Tyler" userId="085ad64c-f270-4565-bdde-71692702e5c6" providerId="ADAL" clId="{15F444C8-D26F-41F9-A15B-8F6494CCE960}" dt="2022-04-08T15:45:38.585" v="143" actId="1076"/>
          <ac:spMkLst>
            <pc:docMk/>
            <pc:sldMk cId="673671676" sldId="1802"/>
            <ac:spMk id="15" creationId="{DC3A066B-D0F2-45BF-857A-CACD6FFE8857}"/>
          </ac:spMkLst>
        </pc:spChg>
        <pc:spChg chg="mod">
          <ac:chgData name="Voskuilen, Tyler" userId="085ad64c-f270-4565-bdde-71692702e5c6" providerId="ADAL" clId="{15F444C8-D26F-41F9-A15B-8F6494CCE960}" dt="2022-04-08T15:35:49.123" v="69" actId="1076"/>
          <ac:spMkLst>
            <pc:docMk/>
            <pc:sldMk cId="673671676" sldId="1802"/>
            <ac:spMk id="16" creationId="{CA9A6F4F-2821-4B89-89E4-261B0FDF0B4B}"/>
          </ac:spMkLst>
        </pc:spChg>
        <pc:spChg chg="mod">
          <ac:chgData name="Voskuilen, Tyler" userId="085ad64c-f270-4565-bdde-71692702e5c6" providerId="ADAL" clId="{15F444C8-D26F-41F9-A15B-8F6494CCE960}" dt="2022-04-08T15:35:49.123" v="69" actId="1076"/>
          <ac:spMkLst>
            <pc:docMk/>
            <pc:sldMk cId="673671676" sldId="1802"/>
            <ac:spMk id="17" creationId="{F3C81D2E-2928-426B-BDDB-694581A0191A}"/>
          </ac:spMkLst>
        </pc:spChg>
        <pc:spChg chg="mod">
          <ac:chgData name="Voskuilen, Tyler" userId="085ad64c-f270-4565-bdde-71692702e5c6" providerId="ADAL" clId="{15F444C8-D26F-41F9-A15B-8F6494CCE960}" dt="2022-04-08T15:35:49.123" v="69" actId="1076"/>
          <ac:spMkLst>
            <pc:docMk/>
            <pc:sldMk cId="673671676" sldId="1802"/>
            <ac:spMk id="18" creationId="{1E26C374-77EB-49CC-A4BB-7F4CCF2EB581}"/>
          </ac:spMkLst>
        </pc:spChg>
        <pc:spChg chg="add del mod">
          <ac:chgData name="Voskuilen, Tyler" userId="085ad64c-f270-4565-bdde-71692702e5c6" providerId="ADAL" clId="{15F444C8-D26F-41F9-A15B-8F6494CCE960}" dt="2022-04-08T15:35:34.829" v="63" actId="478"/>
          <ac:spMkLst>
            <pc:docMk/>
            <pc:sldMk cId="673671676" sldId="1802"/>
            <ac:spMk id="19" creationId="{B9A9B1EA-D649-4D2A-9165-F9559ACF5D7C}"/>
          </ac:spMkLst>
        </pc:spChg>
        <pc:spChg chg="add del mod">
          <ac:chgData name="Voskuilen, Tyler" userId="085ad64c-f270-4565-bdde-71692702e5c6" providerId="ADAL" clId="{15F444C8-D26F-41F9-A15B-8F6494CCE960}" dt="2022-04-08T15:35:37.892" v="64" actId="478"/>
          <ac:spMkLst>
            <pc:docMk/>
            <pc:sldMk cId="673671676" sldId="1802"/>
            <ac:spMk id="20" creationId="{8B54ABF9-101C-4E59-AD62-40721CA6A191}"/>
          </ac:spMkLst>
        </pc:spChg>
        <pc:spChg chg="add del mod">
          <ac:chgData name="Voskuilen, Tyler" userId="085ad64c-f270-4565-bdde-71692702e5c6" providerId="ADAL" clId="{15F444C8-D26F-41F9-A15B-8F6494CCE960}" dt="2022-04-08T15:35:39.347" v="65" actId="478"/>
          <ac:spMkLst>
            <pc:docMk/>
            <pc:sldMk cId="673671676" sldId="1802"/>
            <ac:spMk id="21" creationId="{29D3268B-2462-4501-A074-410724FDCDDD}"/>
          </ac:spMkLst>
        </pc:spChg>
        <pc:picChg chg="mod">
          <ac:chgData name="Voskuilen, Tyler" userId="085ad64c-f270-4565-bdde-71692702e5c6" providerId="ADAL" clId="{15F444C8-D26F-41F9-A15B-8F6494CCE960}" dt="2022-04-08T15:35:49.123" v="69" actId="1076"/>
          <ac:picMkLst>
            <pc:docMk/>
            <pc:sldMk cId="673671676" sldId="1802"/>
            <ac:picMk id="6" creationId="{6EEACE08-14AF-403D-AEC7-29FBBFC67776}"/>
          </ac:picMkLst>
        </pc:picChg>
        <pc:picChg chg="mod">
          <ac:chgData name="Voskuilen, Tyler" userId="085ad64c-f270-4565-bdde-71692702e5c6" providerId="ADAL" clId="{15F444C8-D26F-41F9-A15B-8F6494CCE960}" dt="2022-04-08T15:35:49.123" v="69" actId="1076"/>
          <ac:picMkLst>
            <pc:docMk/>
            <pc:sldMk cId="673671676" sldId="1802"/>
            <ac:picMk id="9" creationId="{A13D3DBA-4829-4BB3-BAA5-C72EFC24D9D1}"/>
          </ac:picMkLst>
        </pc:picChg>
        <pc:picChg chg="mod">
          <ac:chgData name="Voskuilen, Tyler" userId="085ad64c-f270-4565-bdde-71692702e5c6" providerId="ADAL" clId="{15F444C8-D26F-41F9-A15B-8F6494CCE960}" dt="2022-04-08T15:35:49.123" v="69" actId="1076"/>
          <ac:picMkLst>
            <pc:docMk/>
            <pc:sldMk cId="673671676" sldId="1802"/>
            <ac:picMk id="10" creationId="{BB470E41-041C-4EB0-B3DC-74807EC695A4}"/>
          </ac:picMkLst>
        </pc:picChg>
        <pc:picChg chg="mod">
          <ac:chgData name="Voskuilen, Tyler" userId="085ad64c-f270-4565-bdde-71692702e5c6" providerId="ADAL" clId="{15F444C8-D26F-41F9-A15B-8F6494CCE960}" dt="2022-04-08T15:35:49.123" v="69" actId="1076"/>
          <ac:picMkLst>
            <pc:docMk/>
            <pc:sldMk cId="673671676" sldId="1802"/>
            <ac:picMk id="12" creationId="{52F6B6D1-007A-4543-A1EC-A6AA25062BFA}"/>
          </ac:picMkLst>
        </pc:picChg>
      </pc:sldChg>
      <pc:sldChg chg="addSp modSp mod">
        <pc:chgData name="Voskuilen, Tyler" userId="085ad64c-f270-4565-bdde-71692702e5c6" providerId="ADAL" clId="{15F444C8-D26F-41F9-A15B-8F6494CCE960}" dt="2022-04-08T15:43:10.081" v="108" actId="1076"/>
        <pc:sldMkLst>
          <pc:docMk/>
          <pc:sldMk cId="4064675999" sldId="1814"/>
        </pc:sldMkLst>
        <pc:spChg chg="add mod">
          <ac:chgData name="Voskuilen, Tyler" userId="085ad64c-f270-4565-bdde-71692702e5c6" providerId="ADAL" clId="{15F444C8-D26F-41F9-A15B-8F6494CCE960}" dt="2022-04-08T15:43:10.081" v="108" actId="1076"/>
          <ac:spMkLst>
            <pc:docMk/>
            <pc:sldMk cId="4064675999" sldId="1814"/>
            <ac:spMk id="14" creationId="{F4205259-85CB-43BC-A4F1-3C696C8774DD}"/>
          </ac:spMkLst>
        </pc:spChg>
      </pc:sldChg>
      <pc:sldChg chg="addSp modSp mod">
        <pc:chgData name="Voskuilen, Tyler" userId="085ad64c-f270-4565-bdde-71692702e5c6" providerId="ADAL" clId="{15F444C8-D26F-41F9-A15B-8F6494CCE960}" dt="2022-04-08T15:44:37.450" v="141" actId="1076"/>
        <pc:sldMkLst>
          <pc:docMk/>
          <pc:sldMk cId="2876795953" sldId="1848"/>
        </pc:sldMkLst>
        <pc:spChg chg="add mod">
          <ac:chgData name="Voskuilen, Tyler" userId="085ad64c-f270-4565-bdde-71692702e5c6" providerId="ADAL" clId="{15F444C8-D26F-41F9-A15B-8F6494CCE960}" dt="2022-04-08T15:44:37.450" v="141" actId="1076"/>
          <ac:spMkLst>
            <pc:docMk/>
            <pc:sldMk cId="2876795953" sldId="1848"/>
            <ac:spMk id="27" creationId="{509BC372-1962-49B0-995E-140925DDA7D2}"/>
          </ac:spMkLst>
        </pc:spChg>
      </pc:sldChg>
      <pc:sldChg chg="modSp mod">
        <pc:chgData name="Voskuilen, Tyler" userId="085ad64c-f270-4565-bdde-71692702e5c6" providerId="ADAL" clId="{15F444C8-D26F-41F9-A15B-8F6494CCE960}" dt="2022-04-10T03:12:35.749" v="216" actId="6549"/>
        <pc:sldMkLst>
          <pc:docMk/>
          <pc:sldMk cId="351014163" sldId="1851"/>
        </pc:sldMkLst>
        <pc:spChg chg="mod">
          <ac:chgData name="Voskuilen, Tyler" userId="085ad64c-f270-4565-bdde-71692702e5c6" providerId="ADAL" clId="{15F444C8-D26F-41F9-A15B-8F6494CCE960}" dt="2022-04-10T03:12:11.425" v="174" actId="58"/>
          <ac:spMkLst>
            <pc:docMk/>
            <pc:sldMk cId="351014163" sldId="1851"/>
            <ac:spMk id="4" creationId="{1635564F-9C07-4812-8087-62F4EE62A615}"/>
          </ac:spMkLst>
        </pc:spChg>
        <pc:spChg chg="mod">
          <ac:chgData name="Voskuilen, Tyler" userId="085ad64c-f270-4565-bdde-71692702e5c6" providerId="ADAL" clId="{15F444C8-D26F-41F9-A15B-8F6494CCE960}" dt="2022-04-10T03:12:35.749" v="216" actId="6549"/>
          <ac:spMkLst>
            <pc:docMk/>
            <pc:sldMk cId="351014163" sldId="1851"/>
            <ac:spMk id="22" creationId="{1CF997B5-87F5-4E10-A53F-08C6A8ADCE4B}"/>
          </ac:spMkLst>
        </pc:spChg>
      </pc:sldChg>
      <pc:sldChg chg="modSp mod">
        <pc:chgData name="Voskuilen, Tyler" userId="085ad64c-f270-4565-bdde-71692702e5c6" providerId="ADAL" clId="{15F444C8-D26F-41F9-A15B-8F6494CCE960}" dt="2022-04-12T18:43:50.929" v="380" actId="1035"/>
        <pc:sldMkLst>
          <pc:docMk/>
          <pc:sldMk cId="1208874154" sldId="1852"/>
        </pc:sldMkLst>
        <pc:spChg chg="mod">
          <ac:chgData name="Voskuilen, Tyler" userId="085ad64c-f270-4565-bdde-71692702e5c6" providerId="ADAL" clId="{15F444C8-D26F-41F9-A15B-8F6494CCE960}" dt="2022-04-12T18:43:50.929" v="380" actId="1035"/>
          <ac:spMkLst>
            <pc:docMk/>
            <pc:sldMk cId="1208874154" sldId="1852"/>
            <ac:spMk id="28" creationId="{5FD26DE5-457B-4219-B49F-543780C23A28}"/>
          </ac:spMkLst>
        </pc:spChg>
      </pc:sldChg>
      <pc:sldChg chg="modSp mod">
        <pc:chgData name="Voskuilen, Tyler" userId="085ad64c-f270-4565-bdde-71692702e5c6" providerId="ADAL" clId="{15F444C8-D26F-41F9-A15B-8F6494CCE960}" dt="2022-04-12T15:54:14.777" v="373" actId="20577"/>
        <pc:sldMkLst>
          <pc:docMk/>
          <pc:sldMk cId="4097966753" sldId="1853"/>
        </pc:sldMkLst>
        <pc:spChg chg="mod">
          <ac:chgData name="Voskuilen, Tyler" userId="085ad64c-f270-4565-bdde-71692702e5c6" providerId="ADAL" clId="{15F444C8-D26F-41F9-A15B-8F6494CCE960}" dt="2022-04-12T15:54:14.777" v="373" actId="20577"/>
          <ac:spMkLst>
            <pc:docMk/>
            <pc:sldMk cId="4097966753" sldId="1853"/>
            <ac:spMk id="18" creationId="{75BE46EF-6BE2-4B1A-BFF0-AEDBCEB18402}"/>
          </ac:spMkLst>
        </pc:spChg>
      </pc:sldChg>
      <pc:sldChg chg="modSp mod">
        <pc:chgData name="Voskuilen, Tyler" userId="085ad64c-f270-4565-bdde-71692702e5c6" providerId="ADAL" clId="{15F444C8-D26F-41F9-A15B-8F6494CCE960}" dt="2022-04-12T15:54:42.166" v="377" actId="1076"/>
        <pc:sldMkLst>
          <pc:docMk/>
          <pc:sldMk cId="1628870458" sldId="1854"/>
        </pc:sldMkLst>
        <pc:spChg chg="mod">
          <ac:chgData name="Voskuilen, Tyler" userId="085ad64c-f270-4565-bdde-71692702e5c6" providerId="ADAL" clId="{15F444C8-D26F-41F9-A15B-8F6494CCE960}" dt="2022-04-12T15:54:39.210" v="376" actId="1076"/>
          <ac:spMkLst>
            <pc:docMk/>
            <pc:sldMk cId="1628870458" sldId="1854"/>
            <ac:spMk id="5" creationId="{867607D1-E57C-42F3-AF47-8133AEC626AE}"/>
          </ac:spMkLst>
        </pc:spChg>
        <pc:spChg chg="mod">
          <ac:chgData name="Voskuilen, Tyler" userId="085ad64c-f270-4565-bdde-71692702e5c6" providerId="ADAL" clId="{15F444C8-D26F-41F9-A15B-8F6494CCE960}" dt="2022-04-12T15:54:33.783" v="374" actId="1076"/>
          <ac:spMkLst>
            <pc:docMk/>
            <pc:sldMk cId="1628870458" sldId="1854"/>
            <ac:spMk id="7" creationId="{375FE50D-CA47-4890-BF1C-346B007521AB}"/>
          </ac:spMkLst>
        </pc:spChg>
        <pc:spChg chg="mod">
          <ac:chgData name="Voskuilen, Tyler" userId="085ad64c-f270-4565-bdde-71692702e5c6" providerId="ADAL" clId="{15F444C8-D26F-41F9-A15B-8F6494CCE960}" dt="2022-04-12T15:54:42.166" v="377" actId="1076"/>
          <ac:spMkLst>
            <pc:docMk/>
            <pc:sldMk cId="1628870458" sldId="1854"/>
            <ac:spMk id="10" creationId="{71BCE65C-6160-4399-81C4-7E65DEF3CE21}"/>
          </ac:spMkLst>
        </pc:spChg>
        <pc:cxnChg chg="mod">
          <ac:chgData name="Voskuilen, Tyler" userId="085ad64c-f270-4565-bdde-71692702e5c6" providerId="ADAL" clId="{15F444C8-D26F-41F9-A15B-8F6494CCE960}" dt="2022-04-12T15:54:33.783" v="374" actId="1076"/>
          <ac:cxnSpMkLst>
            <pc:docMk/>
            <pc:sldMk cId="1628870458" sldId="1854"/>
            <ac:cxnSpMk id="9" creationId="{B0F0684B-FD92-4D98-8DC1-0BE0371523FD}"/>
          </ac:cxnSpMkLst>
        </pc:cxnChg>
        <pc:cxnChg chg="mod">
          <ac:chgData name="Voskuilen, Tyler" userId="085ad64c-f270-4565-bdde-71692702e5c6" providerId="ADAL" clId="{15F444C8-D26F-41F9-A15B-8F6494CCE960}" dt="2022-04-12T15:54:42.166" v="377" actId="1076"/>
          <ac:cxnSpMkLst>
            <pc:docMk/>
            <pc:sldMk cId="1628870458" sldId="1854"/>
            <ac:cxnSpMk id="11" creationId="{9E80C81C-7994-4056-935B-0D00134A88EC}"/>
          </ac:cxnSpMkLst>
        </pc:cxnChg>
      </pc:sldChg>
      <pc:sldChg chg="modSp mod">
        <pc:chgData name="Voskuilen, Tyler" userId="085ad64c-f270-4565-bdde-71692702e5c6" providerId="ADAL" clId="{15F444C8-D26F-41F9-A15B-8F6494CCE960}" dt="2022-04-08T16:13:53.308" v="150" actId="1038"/>
        <pc:sldMkLst>
          <pc:docMk/>
          <pc:sldMk cId="923298613" sldId="1884"/>
        </pc:sldMkLst>
        <pc:spChg chg="mod">
          <ac:chgData name="Voskuilen, Tyler" userId="085ad64c-f270-4565-bdde-71692702e5c6" providerId="ADAL" clId="{15F444C8-D26F-41F9-A15B-8F6494CCE960}" dt="2022-04-08T16:13:53.308" v="150" actId="1038"/>
          <ac:spMkLst>
            <pc:docMk/>
            <pc:sldMk cId="923298613" sldId="1884"/>
            <ac:spMk id="28" creationId="{2503FB68-4AAA-4885-9777-A99B2599F12E}"/>
          </ac:spMkLst>
        </pc:spChg>
      </pc:sldChg>
      <pc:sldChg chg="modSp mod">
        <pc:chgData name="Voskuilen, Tyler" userId="085ad64c-f270-4565-bdde-71692702e5c6" providerId="ADAL" clId="{15F444C8-D26F-41F9-A15B-8F6494CCE960}" dt="2022-04-08T16:23:36.737" v="153" actId="14100"/>
        <pc:sldMkLst>
          <pc:docMk/>
          <pc:sldMk cId="2692126287" sldId="1885"/>
        </pc:sldMkLst>
        <pc:spChg chg="mod">
          <ac:chgData name="Voskuilen, Tyler" userId="085ad64c-f270-4565-bdde-71692702e5c6" providerId="ADAL" clId="{15F444C8-D26F-41F9-A15B-8F6494CCE960}" dt="2022-04-08T16:23:36.737" v="153" actId="14100"/>
          <ac:spMkLst>
            <pc:docMk/>
            <pc:sldMk cId="2692126287" sldId="1885"/>
            <ac:spMk id="5" creationId="{867607D1-E57C-42F3-AF47-8133AEC626AE}"/>
          </ac:spMkLst>
        </pc:spChg>
      </pc:sldChg>
      <pc:sldChg chg="modSp mod">
        <pc:chgData name="Voskuilen, Tyler" userId="085ad64c-f270-4565-bdde-71692702e5c6" providerId="ADAL" clId="{15F444C8-D26F-41F9-A15B-8F6494CCE960}" dt="2022-04-06T14:13:20.731" v="50" actId="20577"/>
        <pc:sldMkLst>
          <pc:docMk/>
          <pc:sldMk cId="591334660" sldId="1898"/>
        </pc:sldMkLst>
        <pc:spChg chg="mod">
          <ac:chgData name="Voskuilen, Tyler" userId="085ad64c-f270-4565-bdde-71692702e5c6" providerId="ADAL" clId="{15F444C8-D26F-41F9-A15B-8F6494CCE960}" dt="2022-04-06T14:13:20.731" v="50" actId="20577"/>
          <ac:spMkLst>
            <pc:docMk/>
            <pc:sldMk cId="591334660" sldId="1898"/>
            <ac:spMk id="15" creationId="{2AE70D70-15DC-4A6F-9333-66868C0ED5CD}"/>
          </ac:spMkLst>
        </pc:spChg>
      </pc:sldChg>
      <pc:sldChg chg="modSp mod">
        <pc:chgData name="Voskuilen, Tyler" userId="085ad64c-f270-4565-bdde-71692702e5c6" providerId="ADAL" clId="{15F444C8-D26F-41F9-A15B-8F6494CCE960}" dt="2022-04-08T16:17:17.439" v="152" actId="6549"/>
        <pc:sldMkLst>
          <pc:docMk/>
          <pc:sldMk cId="3511216713" sldId="1902"/>
        </pc:sldMkLst>
        <pc:spChg chg="mod">
          <ac:chgData name="Voskuilen, Tyler" userId="085ad64c-f270-4565-bdde-71692702e5c6" providerId="ADAL" clId="{15F444C8-D26F-41F9-A15B-8F6494CCE960}" dt="2022-04-08T16:17:17.439" v="152" actId="6549"/>
          <ac:spMkLst>
            <pc:docMk/>
            <pc:sldMk cId="3511216713" sldId="1902"/>
            <ac:spMk id="24" creationId="{D12B67B7-725B-4667-AFDC-A28B599D6275}"/>
          </ac:spMkLst>
        </pc:spChg>
      </pc:sldChg>
      <pc:sldChg chg="addSp delSp modSp add mod">
        <pc:chgData name="Voskuilen, Tyler" userId="085ad64c-f270-4565-bdde-71692702e5c6" providerId="ADAL" clId="{15F444C8-D26F-41F9-A15B-8F6494CCE960}" dt="2022-04-12T15:37:47.253" v="365" actId="1076"/>
        <pc:sldMkLst>
          <pc:docMk/>
          <pc:sldMk cId="3250813284" sldId="1907"/>
        </pc:sldMkLst>
        <pc:spChg chg="mod">
          <ac:chgData name="Voskuilen, Tyler" userId="085ad64c-f270-4565-bdde-71692702e5c6" providerId="ADAL" clId="{15F444C8-D26F-41F9-A15B-8F6494CCE960}" dt="2022-04-08T16:24:12.089" v="166" actId="20577"/>
          <ac:spMkLst>
            <pc:docMk/>
            <pc:sldMk cId="3250813284" sldId="1907"/>
            <ac:spMk id="2" creationId="{489CD898-A29E-4843-B5D3-592CEF8C130B}"/>
          </ac:spMkLst>
        </pc:spChg>
        <pc:spChg chg="mod">
          <ac:chgData name="Voskuilen, Tyler" userId="085ad64c-f270-4565-bdde-71692702e5c6" providerId="ADAL" clId="{15F444C8-D26F-41F9-A15B-8F6494CCE960}" dt="2022-04-12T15:37:35.150" v="359" actId="20577"/>
          <ac:spMkLst>
            <pc:docMk/>
            <pc:sldMk cId="3250813284" sldId="1907"/>
            <ac:spMk id="3" creationId="{E98B6FF2-6277-41AF-82C4-745B97B56ABD}"/>
          </ac:spMkLst>
        </pc:spChg>
        <pc:spChg chg="mod">
          <ac:chgData name="Voskuilen, Tyler" userId="085ad64c-f270-4565-bdde-71692702e5c6" providerId="ADAL" clId="{15F444C8-D26F-41F9-A15B-8F6494CCE960}" dt="2022-04-12T15:32:24.776" v="217" actId="164"/>
          <ac:spMkLst>
            <pc:docMk/>
            <pc:sldMk cId="3250813284" sldId="1907"/>
            <ac:spMk id="5" creationId="{D9694560-1F9B-4304-A109-6FAC99B08884}"/>
          </ac:spMkLst>
        </pc:spChg>
        <pc:spChg chg="mod">
          <ac:chgData name="Voskuilen, Tyler" userId="085ad64c-f270-4565-bdde-71692702e5c6" providerId="ADAL" clId="{15F444C8-D26F-41F9-A15B-8F6494CCE960}" dt="2022-04-12T15:32:24.776" v="217" actId="164"/>
          <ac:spMkLst>
            <pc:docMk/>
            <pc:sldMk cId="3250813284" sldId="1907"/>
            <ac:spMk id="6" creationId="{A166AAD3-39DD-4852-BFC5-2CE9567FAA51}"/>
          </ac:spMkLst>
        </pc:spChg>
        <pc:spChg chg="mod">
          <ac:chgData name="Voskuilen, Tyler" userId="085ad64c-f270-4565-bdde-71692702e5c6" providerId="ADAL" clId="{15F444C8-D26F-41F9-A15B-8F6494CCE960}" dt="2022-04-12T15:32:24.776" v="217" actId="164"/>
          <ac:spMkLst>
            <pc:docMk/>
            <pc:sldMk cId="3250813284" sldId="1907"/>
            <ac:spMk id="7" creationId="{75EA0A1B-4758-4DD7-8736-87105943CCCC}"/>
          </ac:spMkLst>
        </pc:spChg>
        <pc:spChg chg="mod">
          <ac:chgData name="Voskuilen, Tyler" userId="085ad64c-f270-4565-bdde-71692702e5c6" providerId="ADAL" clId="{15F444C8-D26F-41F9-A15B-8F6494CCE960}" dt="2022-04-12T15:37:14.635" v="354" actId="164"/>
          <ac:spMkLst>
            <pc:docMk/>
            <pc:sldMk cId="3250813284" sldId="1907"/>
            <ac:spMk id="9" creationId="{080767A1-2CDA-4CD7-ABF4-D110B6A7F79B}"/>
          </ac:spMkLst>
        </pc:spChg>
        <pc:spChg chg="mod">
          <ac:chgData name="Voskuilen, Tyler" userId="085ad64c-f270-4565-bdde-71692702e5c6" providerId="ADAL" clId="{15F444C8-D26F-41F9-A15B-8F6494CCE960}" dt="2022-04-08T15:36:29.052" v="90" actId="20577"/>
          <ac:spMkLst>
            <pc:docMk/>
            <pc:sldMk cId="3250813284" sldId="1907"/>
            <ac:spMk id="11" creationId="{2585DD27-3D42-49F0-B525-7B1593158BAC}"/>
          </ac:spMkLst>
        </pc:spChg>
        <pc:spChg chg="add del">
          <ac:chgData name="Voskuilen, Tyler" userId="085ad64c-f270-4565-bdde-71692702e5c6" providerId="ADAL" clId="{15F444C8-D26F-41F9-A15B-8F6494CCE960}" dt="2022-04-08T15:36:31.142" v="91" actId="478"/>
          <ac:spMkLst>
            <pc:docMk/>
            <pc:sldMk cId="3250813284" sldId="1907"/>
            <ac:spMk id="12" creationId="{60C87CB9-F7CB-4C8D-B612-444221DD9E01}"/>
          </ac:spMkLst>
        </pc:spChg>
        <pc:spChg chg="add mod ord">
          <ac:chgData name="Voskuilen, Tyler" userId="085ad64c-f270-4565-bdde-71692702e5c6" providerId="ADAL" clId="{15F444C8-D26F-41F9-A15B-8F6494CCE960}" dt="2022-04-12T15:37:42.827" v="364" actId="1076"/>
          <ac:spMkLst>
            <pc:docMk/>
            <pc:sldMk cId="3250813284" sldId="1907"/>
            <ac:spMk id="14" creationId="{4AAAA84B-F427-428A-BB82-5F57588EB6FA}"/>
          </ac:spMkLst>
        </pc:spChg>
        <pc:spChg chg="add mod ord">
          <ac:chgData name="Voskuilen, Tyler" userId="085ad64c-f270-4565-bdde-71692702e5c6" providerId="ADAL" clId="{15F444C8-D26F-41F9-A15B-8F6494CCE960}" dt="2022-04-12T15:35:35.161" v="351" actId="167"/>
          <ac:spMkLst>
            <pc:docMk/>
            <pc:sldMk cId="3250813284" sldId="1907"/>
            <ac:spMk id="15" creationId="{F11A6C81-4AFF-4E4D-9757-4DB89538BE1E}"/>
          </ac:spMkLst>
        </pc:spChg>
        <pc:spChg chg="add mod">
          <ac:chgData name="Voskuilen, Tyler" userId="085ad64c-f270-4565-bdde-71692702e5c6" providerId="ADAL" clId="{15F444C8-D26F-41F9-A15B-8F6494CCE960}" dt="2022-04-12T15:37:40.292" v="362" actId="14100"/>
          <ac:spMkLst>
            <pc:docMk/>
            <pc:sldMk cId="3250813284" sldId="1907"/>
            <ac:spMk id="18" creationId="{30BBF6E9-2176-4D49-A581-965FF764DE3D}"/>
          </ac:spMkLst>
        </pc:spChg>
        <pc:grpChg chg="add mod">
          <ac:chgData name="Voskuilen, Tyler" userId="085ad64c-f270-4565-bdde-71692702e5c6" providerId="ADAL" clId="{15F444C8-D26F-41F9-A15B-8F6494CCE960}" dt="2022-04-12T15:32:26.628" v="218" actId="1076"/>
          <ac:grpSpMkLst>
            <pc:docMk/>
            <pc:sldMk cId="3250813284" sldId="1907"/>
            <ac:grpSpMk id="13" creationId="{7DFBCCFC-DB54-40E2-B12C-98C70AF8F024}"/>
          </ac:grpSpMkLst>
        </pc:grpChg>
        <pc:grpChg chg="add mod">
          <ac:chgData name="Voskuilen, Tyler" userId="085ad64c-f270-4565-bdde-71692702e5c6" providerId="ADAL" clId="{15F444C8-D26F-41F9-A15B-8F6494CCE960}" dt="2022-04-12T15:37:47.253" v="365" actId="1076"/>
          <ac:grpSpMkLst>
            <pc:docMk/>
            <pc:sldMk cId="3250813284" sldId="1907"/>
            <ac:grpSpMk id="16" creationId="{7FCBD64E-081E-41AC-A94D-79C7C40B549B}"/>
          </ac:grpSpMkLst>
        </pc:grpChg>
        <pc:grpChg chg="add mod">
          <ac:chgData name="Voskuilen, Tyler" userId="085ad64c-f270-4565-bdde-71692702e5c6" providerId="ADAL" clId="{15F444C8-D26F-41F9-A15B-8F6494CCE960}" dt="2022-04-12T15:37:17.493" v="355" actId="1076"/>
          <ac:grpSpMkLst>
            <pc:docMk/>
            <pc:sldMk cId="3250813284" sldId="1907"/>
            <ac:grpSpMk id="17" creationId="{2A7D69C9-9C96-4BA6-83AD-A427E8254AB0}"/>
          </ac:grpSpMkLst>
        </pc:grpChg>
        <pc:picChg chg="mod">
          <ac:chgData name="Voskuilen, Tyler" userId="085ad64c-f270-4565-bdde-71692702e5c6" providerId="ADAL" clId="{15F444C8-D26F-41F9-A15B-8F6494CCE960}" dt="2022-04-12T15:37:14.635" v="354" actId="164"/>
          <ac:picMkLst>
            <pc:docMk/>
            <pc:sldMk cId="3250813284" sldId="1907"/>
            <ac:picMk id="8" creationId="{BD11DD64-4C69-4AF5-B1CA-9ECC9395E6B4}"/>
          </ac:picMkLst>
        </pc:picChg>
      </pc:sldChg>
    </pc:docChg>
  </pc:docChgLst>
  <pc:docChgLst>
    <pc:chgData clId="Web-{047852E9-7D50-42CF-8B3D-A6E1971EAF4D}"/>
    <pc:docChg chg="modSld">
      <pc:chgData name="" userId="" providerId="" clId="Web-{047852E9-7D50-42CF-8B3D-A6E1971EAF4D}" dt="2022-04-11T13:26:56.321" v="0" actId="20577"/>
      <pc:docMkLst>
        <pc:docMk/>
      </pc:docMkLst>
      <pc:sldChg chg="modSp">
        <pc:chgData name="" userId="" providerId="" clId="Web-{047852E9-7D50-42CF-8B3D-A6E1971EAF4D}" dt="2022-04-11T13:26:56.321" v="0" actId="20577"/>
        <pc:sldMkLst>
          <pc:docMk/>
          <pc:sldMk cId="1719345733" sldId="292"/>
        </pc:sldMkLst>
        <pc:spChg chg="mod">
          <ac:chgData name="" userId="" providerId="" clId="Web-{047852E9-7D50-42CF-8B3D-A6E1971EAF4D}" dt="2022-04-11T13:26:56.321" v="0" actId="20577"/>
          <ac:spMkLst>
            <pc:docMk/>
            <pc:sldMk cId="1719345733" sldId="292"/>
            <ac:spMk id="3" creationId="{AA416BF5-66DE-6E4C-B151-6CD5E81EE6CF}"/>
          </ac:spMkLst>
        </pc:spChg>
      </pc:sldChg>
    </pc:docChg>
  </pc:docChgLst>
  <pc:docChgLst>
    <pc:chgData name="Voskuilen, Tyler" userId="S::tvoskui@sandia.gov::085ad64c-f270-4565-bdde-71692702e5c6" providerId="AD" clId="Web-{DEB5AFFB-E602-4CA8-B497-D3365D90C5DE}"/>
    <pc:docChg chg="modSld">
      <pc:chgData name="Voskuilen, Tyler" userId="S::tvoskui@sandia.gov::085ad64c-f270-4565-bdde-71692702e5c6" providerId="AD" clId="Web-{DEB5AFFB-E602-4CA8-B497-D3365D90C5DE}" dt="2022-04-11T15:30:12.244" v="5" actId="20577"/>
      <pc:docMkLst>
        <pc:docMk/>
      </pc:docMkLst>
      <pc:sldChg chg="modSp">
        <pc:chgData name="Voskuilen, Tyler" userId="S::tvoskui@sandia.gov::085ad64c-f270-4565-bdde-71692702e5c6" providerId="AD" clId="Web-{DEB5AFFB-E602-4CA8-B497-D3365D90C5DE}" dt="2022-04-11T15:30:12.244" v="5" actId="20577"/>
        <pc:sldMkLst>
          <pc:docMk/>
          <pc:sldMk cId="1719345733" sldId="292"/>
        </pc:sldMkLst>
        <pc:spChg chg="mod">
          <ac:chgData name="Voskuilen, Tyler" userId="S::tvoskui@sandia.gov::085ad64c-f270-4565-bdde-71692702e5c6" providerId="AD" clId="Web-{DEB5AFFB-E602-4CA8-B497-D3365D90C5DE}" dt="2022-04-11T15:30:12.244" v="5" actId="20577"/>
          <ac:spMkLst>
            <pc:docMk/>
            <pc:sldMk cId="1719345733" sldId="292"/>
            <ac:spMk id="2" creationId="{C297F8D6-50F0-2D4B-A671-468C43BED2F4}"/>
          </ac:spMkLst>
        </pc:spChg>
      </pc:sldChg>
    </pc:docChg>
  </pc:docChgLst>
  <pc:docChgLst>
    <pc:chgData name="Lamb, Justin M" userId="S::jmlamb@sandia.gov::53bc6d55-a2e6-4f5b-ae0a-5a7c17b4d174" providerId="AD" clId="Web-{26BCEE76-9B61-48C7-BE94-75C5A76AF9E7}"/>
    <pc:docChg chg="modSld">
      <pc:chgData name="Lamb, Justin M" userId="S::jmlamb@sandia.gov::53bc6d55-a2e6-4f5b-ae0a-5a7c17b4d174" providerId="AD" clId="Web-{26BCEE76-9B61-48C7-BE94-75C5A76AF9E7}" dt="2021-11-05T22:43:31.605" v="5" actId="14100"/>
      <pc:docMkLst>
        <pc:docMk/>
      </pc:docMkLst>
      <pc:sldChg chg="modSp">
        <pc:chgData name="Lamb, Justin M" userId="S::jmlamb@sandia.gov::53bc6d55-a2e6-4f5b-ae0a-5a7c17b4d174" providerId="AD" clId="Web-{26BCEE76-9B61-48C7-BE94-75C5A76AF9E7}" dt="2021-11-05T22:43:31.605" v="5" actId="14100"/>
        <pc:sldMkLst>
          <pc:docMk/>
          <pc:sldMk cId="1719345733" sldId="292"/>
        </pc:sldMkLst>
        <pc:spChg chg="mod">
          <ac:chgData name="Lamb, Justin M" userId="S::jmlamb@sandia.gov::53bc6d55-a2e6-4f5b-ae0a-5a7c17b4d174" providerId="AD" clId="Web-{26BCEE76-9B61-48C7-BE94-75C5A76AF9E7}" dt="2021-11-05T22:43:31.605" v="5" actId="14100"/>
          <ac:spMkLst>
            <pc:docMk/>
            <pc:sldMk cId="1719345733" sldId="292"/>
            <ac:spMk id="2" creationId="{C297F8D6-50F0-2D4B-A671-468C43BED2F4}"/>
          </ac:spMkLst>
        </pc:spChg>
      </pc:sldChg>
    </pc:docChg>
  </pc:docChgLst>
  <pc:docChgLst>
    <pc:chgData name="Lamb, Justin M" userId="53bc6d55-a2e6-4f5b-ae0a-5a7c17b4d174" providerId="ADAL" clId="{E1770CB3-6DF4-4AB8-9ADA-1003A15CD6E9}"/>
    <pc:docChg chg="modSld sldOrd">
      <pc:chgData name="Lamb, Justin M" userId="53bc6d55-a2e6-4f5b-ae0a-5a7c17b4d174" providerId="ADAL" clId="{E1770CB3-6DF4-4AB8-9ADA-1003A15CD6E9}" dt="2022-04-12T20:04:50.612" v="3" actId="20577"/>
      <pc:docMkLst>
        <pc:docMk/>
      </pc:docMkLst>
      <pc:sldChg chg="ord">
        <pc:chgData name="Lamb, Justin M" userId="53bc6d55-a2e6-4f5b-ae0a-5a7c17b4d174" providerId="ADAL" clId="{E1770CB3-6DF4-4AB8-9ADA-1003A15CD6E9}" dt="2022-04-11T22:54:18.858" v="1"/>
        <pc:sldMkLst>
          <pc:docMk/>
          <pc:sldMk cId="1442945768" sldId="1858"/>
        </pc:sldMkLst>
      </pc:sldChg>
      <pc:sldChg chg="modSp mod">
        <pc:chgData name="Lamb, Justin M" userId="53bc6d55-a2e6-4f5b-ae0a-5a7c17b4d174" providerId="ADAL" clId="{E1770CB3-6DF4-4AB8-9ADA-1003A15CD6E9}" dt="2022-04-12T20:04:50.612" v="3" actId="20577"/>
        <pc:sldMkLst>
          <pc:docMk/>
          <pc:sldMk cId="795022590" sldId="1873"/>
        </pc:sldMkLst>
        <pc:spChg chg="mod">
          <ac:chgData name="Lamb, Justin M" userId="53bc6d55-a2e6-4f5b-ae0a-5a7c17b4d174" providerId="ADAL" clId="{E1770CB3-6DF4-4AB8-9ADA-1003A15CD6E9}" dt="2022-04-12T20:04:50.612" v="3" actId="20577"/>
          <ac:spMkLst>
            <pc:docMk/>
            <pc:sldMk cId="795022590" sldId="1873"/>
            <ac:spMk id="13" creationId="{55DD3928-01A2-4913-A7C3-E84FBE675B09}"/>
          </ac:spMkLst>
        </pc:spChg>
      </pc:sldChg>
    </pc:docChg>
  </pc:docChgLst>
  <pc:docChgLst>
    <pc:chgData name="Kucala, Alec" userId="fbe1b615-bbca-4956-bd5f-dbdb229ae1c9" providerId="ADAL" clId="{C7DCB1F4-14CB-954A-9BCD-20BC3F71C6B0}"/>
    <pc:docChg chg="undo custSel modSld">
      <pc:chgData name="Kucala, Alec" userId="fbe1b615-bbca-4956-bd5f-dbdb229ae1c9" providerId="ADAL" clId="{C7DCB1F4-14CB-954A-9BCD-20BC3F71C6B0}" dt="2022-04-12T21:52:22.905" v="280" actId="1076"/>
      <pc:docMkLst>
        <pc:docMk/>
      </pc:docMkLst>
      <pc:sldChg chg="modSp mod">
        <pc:chgData name="Kucala, Alec" userId="fbe1b615-bbca-4956-bd5f-dbdb229ae1c9" providerId="ADAL" clId="{C7DCB1F4-14CB-954A-9BCD-20BC3F71C6B0}" dt="2022-04-12T21:51:25.163" v="278" actId="27636"/>
        <pc:sldMkLst>
          <pc:docMk/>
          <pc:sldMk cId="1719345733" sldId="292"/>
        </pc:sldMkLst>
        <pc:spChg chg="mod">
          <ac:chgData name="Kucala, Alec" userId="fbe1b615-bbca-4956-bd5f-dbdb229ae1c9" providerId="ADAL" clId="{C7DCB1F4-14CB-954A-9BCD-20BC3F71C6B0}" dt="2022-04-12T21:51:25.163" v="278" actId="27636"/>
          <ac:spMkLst>
            <pc:docMk/>
            <pc:sldMk cId="1719345733" sldId="292"/>
            <ac:spMk id="7" creationId="{33629327-95E7-3A40-A0FE-2082F91B697A}"/>
          </ac:spMkLst>
        </pc:spChg>
      </pc:sldChg>
      <pc:sldChg chg="modSp">
        <pc:chgData name="Kucala, Alec" userId="fbe1b615-bbca-4956-bd5f-dbdb229ae1c9" providerId="ADAL" clId="{C7DCB1F4-14CB-954A-9BCD-20BC3F71C6B0}" dt="2022-04-08T16:21:58.953" v="233"/>
        <pc:sldMkLst>
          <pc:docMk/>
          <pc:sldMk cId="1628870458" sldId="1854"/>
        </pc:sldMkLst>
        <pc:spChg chg="mod">
          <ac:chgData name="Kucala, Alec" userId="fbe1b615-bbca-4956-bd5f-dbdb229ae1c9" providerId="ADAL" clId="{C7DCB1F4-14CB-954A-9BCD-20BC3F71C6B0}" dt="2022-04-08T16:21:58.953" v="233"/>
          <ac:spMkLst>
            <pc:docMk/>
            <pc:sldMk cId="1628870458" sldId="1854"/>
            <ac:spMk id="5" creationId="{867607D1-E57C-42F3-AF47-8133AEC626AE}"/>
          </ac:spMkLst>
        </pc:spChg>
      </pc:sldChg>
      <pc:sldChg chg="modSp mod">
        <pc:chgData name="Kucala, Alec" userId="fbe1b615-bbca-4956-bd5f-dbdb229ae1c9" providerId="ADAL" clId="{C7DCB1F4-14CB-954A-9BCD-20BC3F71C6B0}" dt="2022-04-08T16:21:32.895" v="231" actId="14100"/>
        <pc:sldMkLst>
          <pc:docMk/>
          <pc:sldMk cId="3002514480" sldId="1865"/>
        </pc:sldMkLst>
        <pc:spChg chg="mod">
          <ac:chgData name="Kucala, Alec" userId="fbe1b615-bbca-4956-bd5f-dbdb229ae1c9" providerId="ADAL" clId="{C7DCB1F4-14CB-954A-9BCD-20BC3F71C6B0}" dt="2022-04-08T16:21:26.625" v="230"/>
          <ac:spMkLst>
            <pc:docMk/>
            <pc:sldMk cId="3002514480" sldId="1865"/>
            <ac:spMk id="5" creationId="{867607D1-E57C-42F3-AF47-8133AEC626AE}"/>
          </ac:spMkLst>
        </pc:spChg>
        <pc:spChg chg="mod">
          <ac:chgData name="Kucala, Alec" userId="fbe1b615-bbca-4956-bd5f-dbdb229ae1c9" providerId="ADAL" clId="{C7DCB1F4-14CB-954A-9BCD-20BC3F71C6B0}" dt="2022-04-08T16:21:17.561" v="229" actId="14100"/>
          <ac:spMkLst>
            <pc:docMk/>
            <pc:sldMk cId="3002514480" sldId="1865"/>
            <ac:spMk id="30" creationId="{07244FD7-CF80-4794-9BFC-E0ACE8F3BE39}"/>
          </ac:spMkLst>
        </pc:spChg>
        <pc:cxnChg chg="mod">
          <ac:chgData name="Kucala, Alec" userId="fbe1b615-bbca-4956-bd5f-dbdb229ae1c9" providerId="ADAL" clId="{C7DCB1F4-14CB-954A-9BCD-20BC3F71C6B0}" dt="2022-04-08T16:21:32.895" v="231" actId="14100"/>
          <ac:cxnSpMkLst>
            <pc:docMk/>
            <pc:sldMk cId="3002514480" sldId="1865"/>
            <ac:cxnSpMk id="8" creationId="{5FCA140A-6AB5-42CB-866C-2BE31226E3AB}"/>
          </ac:cxnSpMkLst>
        </pc:cxnChg>
      </pc:sldChg>
      <pc:sldChg chg="modSp mod">
        <pc:chgData name="Kucala, Alec" userId="fbe1b615-bbca-4956-bd5f-dbdb229ae1c9" providerId="ADAL" clId="{C7DCB1F4-14CB-954A-9BCD-20BC3F71C6B0}" dt="2022-04-08T16:20:28.223" v="211" actId="14100"/>
        <pc:sldMkLst>
          <pc:docMk/>
          <pc:sldMk cId="623183942" sldId="1877"/>
        </pc:sldMkLst>
        <pc:spChg chg="mod">
          <ac:chgData name="Kucala, Alec" userId="fbe1b615-bbca-4956-bd5f-dbdb229ae1c9" providerId="ADAL" clId="{C7DCB1F4-14CB-954A-9BCD-20BC3F71C6B0}" dt="2022-04-08T16:20:28.223" v="211" actId="14100"/>
          <ac:spMkLst>
            <pc:docMk/>
            <pc:sldMk cId="623183942" sldId="1877"/>
            <ac:spMk id="3" creationId="{14E243DB-D57B-4F82-8F7F-091762499AD9}"/>
          </ac:spMkLst>
        </pc:spChg>
        <pc:spChg chg="mod">
          <ac:chgData name="Kucala, Alec" userId="fbe1b615-bbca-4956-bd5f-dbdb229ae1c9" providerId="ADAL" clId="{C7DCB1F4-14CB-954A-9BCD-20BC3F71C6B0}" dt="2022-04-08T16:20:22.397" v="210"/>
          <ac:spMkLst>
            <pc:docMk/>
            <pc:sldMk cId="623183942" sldId="1877"/>
            <ac:spMk id="5" creationId="{867607D1-E57C-42F3-AF47-8133AEC626AE}"/>
          </ac:spMkLst>
        </pc:spChg>
      </pc:sldChg>
      <pc:sldChg chg="modSp mod">
        <pc:chgData name="Kucala, Alec" userId="fbe1b615-bbca-4956-bd5f-dbdb229ae1c9" providerId="ADAL" clId="{C7DCB1F4-14CB-954A-9BCD-20BC3F71C6B0}" dt="2022-04-08T16:19:16.807" v="185" actId="20577"/>
        <pc:sldMkLst>
          <pc:docMk/>
          <pc:sldMk cId="2692126287" sldId="1885"/>
        </pc:sldMkLst>
        <pc:spChg chg="mod">
          <ac:chgData name="Kucala, Alec" userId="fbe1b615-bbca-4956-bd5f-dbdb229ae1c9" providerId="ADAL" clId="{C7DCB1F4-14CB-954A-9BCD-20BC3F71C6B0}" dt="2022-04-08T16:17:04.899" v="129" actId="1076"/>
          <ac:spMkLst>
            <pc:docMk/>
            <pc:sldMk cId="2692126287" sldId="1885"/>
            <ac:spMk id="3" creationId="{14E243DB-D57B-4F82-8F7F-091762499AD9}"/>
          </ac:spMkLst>
        </pc:spChg>
        <pc:spChg chg="mod">
          <ac:chgData name="Kucala, Alec" userId="fbe1b615-bbca-4956-bd5f-dbdb229ae1c9" providerId="ADAL" clId="{C7DCB1F4-14CB-954A-9BCD-20BC3F71C6B0}" dt="2022-04-08T16:19:16.807" v="185" actId="20577"/>
          <ac:spMkLst>
            <pc:docMk/>
            <pc:sldMk cId="2692126287" sldId="1885"/>
            <ac:spMk id="5" creationId="{867607D1-E57C-42F3-AF47-8133AEC626AE}"/>
          </ac:spMkLst>
        </pc:spChg>
      </pc:sldChg>
      <pc:sldChg chg="addSp delSp modSp mod">
        <pc:chgData name="Kucala, Alec" userId="fbe1b615-bbca-4956-bd5f-dbdb229ae1c9" providerId="ADAL" clId="{C7DCB1F4-14CB-954A-9BCD-20BC3F71C6B0}" dt="2022-04-08T16:15:48.140" v="92" actId="14100"/>
        <pc:sldMkLst>
          <pc:docMk/>
          <pc:sldMk cId="2564839377" sldId="1886"/>
        </pc:sldMkLst>
        <pc:spChg chg="del mod">
          <ac:chgData name="Kucala, Alec" userId="fbe1b615-bbca-4956-bd5f-dbdb229ae1c9" providerId="ADAL" clId="{C7DCB1F4-14CB-954A-9BCD-20BC3F71C6B0}" dt="2022-04-08T16:15:10.508" v="87" actId="478"/>
          <ac:spMkLst>
            <pc:docMk/>
            <pc:sldMk cId="2564839377" sldId="1886"/>
            <ac:spMk id="9" creationId="{654A27AE-6F9C-487E-BEC6-EAC173E188B3}"/>
          </ac:spMkLst>
        </pc:spChg>
        <pc:spChg chg="mod">
          <ac:chgData name="Kucala, Alec" userId="fbe1b615-bbca-4956-bd5f-dbdb229ae1c9" providerId="ADAL" clId="{C7DCB1F4-14CB-954A-9BCD-20BC3F71C6B0}" dt="2022-04-08T16:14:48.331" v="68" actId="14100"/>
          <ac:spMkLst>
            <pc:docMk/>
            <pc:sldMk cId="2564839377" sldId="1886"/>
            <ac:spMk id="11" creationId="{B4A9144D-D30B-4F19-9779-55E2766D081F}"/>
          </ac:spMkLst>
        </pc:spChg>
        <pc:spChg chg="mod">
          <ac:chgData name="Kucala, Alec" userId="fbe1b615-bbca-4956-bd5f-dbdb229ae1c9" providerId="ADAL" clId="{C7DCB1F4-14CB-954A-9BCD-20BC3F71C6B0}" dt="2022-04-08T16:15:44.711" v="91" actId="14100"/>
          <ac:spMkLst>
            <pc:docMk/>
            <pc:sldMk cId="2564839377" sldId="1886"/>
            <ac:spMk id="13" creationId="{55DD3928-01A2-4913-A7C3-E84FBE675B09}"/>
          </ac:spMkLst>
        </pc:spChg>
        <pc:spChg chg="add mod">
          <ac:chgData name="Kucala, Alec" userId="fbe1b615-bbca-4956-bd5f-dbdb229ae1c9" providerId="ADAL" clId="{C7DCB1F4-14CB-954A-9BCD-20BC3F71C6B0}" dt="2022-04-08T16:14:52.554" v="69" actId="14100"/>
          <ac:spMkLst>
            <pc:docMk/>
            <pc:sldMk cId="2564839377" sldId="1886"/>
            <ac:spMk id="16" creationId="{A9BE6CBC-C913-1344-A78A-83C8033816F8}"/>
          </ac:spMkLst>
        </pc:spChg>
        <pc:spChg chg="mod">
          <ac:chgData name="Kucala, Alec" userId="fbe1b615-bbca-4956-bd5f-dbdb229ae1c9" providerId="ADAL" clId="{C7DCB1F4-14CB-954A-9BCD-20BC3F71C6B0}" dt="2022-04-08T16:15:48.140" v="92" actId="14100"/>
          <ac:spMkLst>
            <pc:docMk/>
            <pc:sldMk cId="2564839377" sldId="1886"/>
            <ac:spMk id="17" creationId="{098FEE18-A543-4FD1-BFF2-695E36CC93E2}"/>
          </ac:spMkLst>
        </pc:spChg>
        <pc:picChg chg="add del mod">
          <ac:chgData name="Kucala, Alec" userId="fbe1b615-bbca-4956-bd5f-dbdb229ae1c9" providerId="ADAL" clId="{C7DCB1F4-14CB-954A-9BCD-20BC3F71C6B0}" dt="2022-04-08T16:13:03.456" v="10" actId="478"/>
          <ac:picMkLst>
            <pc:docMk/>
            <pc:sldMk cId="2564839377" sldId="1886"/>
            <ac:picMk id="5" creationId="{AF627183-F746-4442-B4A6-3A52D6A3987C}"/>
          </ac:picMkLst>
        </pc:picChg>
        <pc:cxnChg chg="mod">
          <ac:chgData name="Kucala, Alec" userId="fbe1b615-bbca-4956-bd5f-dbdb229ae1c9" providerId="ADAL" clId="{C7DCB1F4-14CB-954A-9BCD-20BC3F71C6B0}" dt="2022-04-08T16:15:08.753" v="86" actId="1038"/>
          <ac:cxnSpMkLst>
            <pc:docMk/>
            <pc:sldMk cId="2564839377" sldId="1886"/>
            <ac:cxnSpMk id="12" creationId="{9ACE61A7-2209-43B4-989A-7ACDDCF73EC8}"/>
          </ac:cxnSpMkLst>
        </pc:cxnChg>
        <pc:cxnChg chg="add mod">
          <ac:chgData name="Kucala, Alec" userId="fbe1b615-bbca-4956-bd5f-dbdb229ae1c9" providerId="ADAL" clId="{C7DCB1F4-14CB-954A-9BCD-20BC3F71C6B0}" dt="2022-04-08T16:15:08.753" v="86" actId="1038"/>
          <ac:cxnSpMkLst>
            <pc:docMk/>
            <pc:sldMk cId="2564839377" sldId="1886"/>
            <ac:cxnSpMk id="15" creationId="{0542C23A-A9F2-2C4C-A7EA-7EB5BC9D745C}"/>
          </ac:cxnSpMkLst>
        </pc:cxnChg>
        <pc:cxnChg chg="mod">
          <ac:chgData name="Kucala, Alec" userId="fbe1b615-bbca-4956-bd5f-dbdb229ae1c9" providerId="ADAL" clId="{C7DCB1F4-14CB-954A-9BCD-20BC3F71C6B0}" dt="2022-04-08T16:15:16.115" v="88" actId="14100"/>
          <ac:cxnSpMkLst>
            <pc:docMk/>
            <pc:sldMk cId="2564839377" sldId="1886"/>
            <ac:cxnSpMk id="18" creationId="{D8FAB540-6DBA-4067-A96F-3DEB54632943}"/>
          </ac:cxnSpMkLst>
        </pc:cxnChg>
      </pc:sldChg>
      <pc:sldChg chg="modSp mod">
        <pc:chgData name="Kucala, Alec" userId="fbe1b615-bbca-4956-bd5f-dbdb229ae1c9" providerId="ADAL" clId="{C7DCB1F4-14CB-954A-9BCD-20BC3F71C6B0}" dt="2022-04-08T16:27:09.028" v="271" actId="1035"/>
        <pc:sldMkLst>
          <pc:docMk/>
          <pc:sldMk cId="3735604683" sldId="1891"/>
        </pc:sldMkLst>
        <pc:spChg chg="mod">
          <ac:chgData name="Kucala, Alec" userId="fbe1b615-bbca-4956-bd5f-dbdb229ae1c9" providerId="ADAL" clId="{C7DCB1F4-14CB-954A-9BCD-20BC3F71C6B0}" dt="2022-04-08T16:26:52.137" v="247" actId="1036"/>
          <ac:spMkLst>
            <pc:docMk/>
            <pc:sldMk cId="3735604683" sldId="1891"/>
            <ac:spMk id="3" creationId="{14E243DB-D57B-4F82-8F7F-091762499AD9}"/>
          </ac:spMkLst>
        </pc:spChg>
        <pc:spChg chg="mod">
          <ac:chgData name="Kucala, Alec" userId="fbe1b615-bbca-4956-bd5f-dbdb229ae1c9" providerId="ADAL" clId="{C7DCB1F4-14CB-954A-9BCD-20BC3F71C6B0}" dt="2022-04-08T16:26:46.701" v="239" actId="20577"/>
          <ac:spMkLst>
            <pc:docMk/>
            <pc:sldMk cId="3735604683" sldId="1891"/>
            <ac:spMk id="5" creationId="{867607D1-E57C-42F3-AF47-8133AEC626AE}"/>
          </ac:spMkLst>
        </pc:spChg>
        <pc:spChg chg="mod">
          <ac:chgData name="Kucala, Alec" userId="fbe1b615-bbca-4956-bd5f-dbdb229ae1c9" providerId="ADAL" clId="{C7DCB1F4-14CB-954A-9BCD-20BC3F71C6B0}" dt="2022-04-08T16:27:00.118" v="268" actId="1036"/>
          <ac:spMkLst>
            <pc:docMk/>
            <pc:sldMk cId="3735604683" sldId="1891"/>
            <ac:spMk id="6" creationId="{69012D9D-2B22-41BE-9DA0-36E0F54D0BC6}"/>
          </ac:spMkLst>
        </pc:spChg>
        <pc:spChg chg="mod">
          <ac:chgData name="Kucala, Alec" userId="fbe1b615-bbca-4956-bd5f-dbdb229ae1c9" providerId="ADAL" clId="{C7DCB1F4-14CB-954A-9BCD-20BC3F71C6B0}" dt="2022-04-08T16:27:09.028" v="271" actId="1035"/>
          <ac:spMkLst>
            <pc:docMk/>
            <pc:sldMk cId="3735604683" sldId="1891"/>
            <ac:spMk id="12" creationId="{41B10C31-F82F-4FA7-A450-C51DDE4B6B33}"/>
          </ac:spMkLst>
        </pc:spChg>
        <pc:cxnChg chg="mod">
          <ac:chgData name="Kucala, Alec" userId="fbe1b615-bbca-4956-bd5f-dbdb229ae1c9" providerId="ADAL" clId="{C7DCB1F4-14CB-954A-9BCD-20BC3F71C6B0}" dt="2022-04-08T16:27:00.118" v="268" actId="1036"/>
          <ac:cxnSpMkLst>
            <pc:docMk/>
            <pc:sldMk cId="3735604683" sldId="1891"/>
            <ac:cxnSpMk id="9" creationId="{AE4635CC-041F-452F-AB36-30BB07CD7B60}"/>
          </ac:cxnSpMkLst>
        </pc:cxnChg>
      </pc:sldChg>
      <pc:sldChg chg="modSp mod">
        <pc:chgData name="Kucala, Alec" userId="fbe1b615-bbca-4956-bd5f-dbdb229ae1c9" providerId="ADAL" clId="{C7DCB1F4-14CB-954A-9BCD-20BC3F71C6B0}" dt="2022-04-12T21:52:22.905" v="280" actId="1076"/>
        <pc:sldMkLst>
          <pc:docMk/>
          <pc:sldMk cId="1451085683" sldId="1892"/>
        </pc:sldMkLst>
        <pc:spChg chg="mod">
          <ac:chgData name="Kucala, Alec" userId="fbe1b615-bbca-4956-bd5f-dbdb229ae1c9" providerId="ADAL" clId="{C7DCB1F4-14CB-954A-9BCD-20BC3F71C6B0}" dt="2022-04-12T21:52:22.905" v="280" actId="1076"/>
          <ac:spMkLst>
            <pc:docMk/>
            <pc:sldMk cId="1451085683" sldId="1892"/>
            <ac:spMk id="10" creationId="{AAAD2D4D-0422-4FA9-9F3D-74F9E8EC047A}"/>
          </ac:spMkLst>
        </pc:spChg>
        <pc:spChg chg="mod">
          <ac:chgData name="Kucala, Alec" userId="fbe1b615-bbca-4956-bd5f-dbdb229ae1c9" providerId="ADAL" clId="{C7DCB1F4-14CB-954A-9BCD-20BC3F71C6B0}" dt="2022-04-12T21:51:23.023" v="274" actId="20578"/>
          <ac:spMkLst>
            <pc:docMk/>
            <pc:sldMk cId="1451085683" sldId="1892"/>
            <ac:spMk id="13" creationId="{55DD3928-01A2-4913-A7C3-E84FBE675B09}"/>
          </ac:spMkLst>
        </pc:spChg>
      </pc:sldChg>
      <pc:sldChg chg="modSp mod">
        <pc:chgData name="Kucala, Alec" userId="fbe1b615-bbca-4956-bd5f-dbdb229ae1c9" providerId="ADAL" clId="{C7DCB1F4-14CB-954A-9BCD-20BC3F71C6B0}" dt="2022-04-12T20:29:24.799" v="273" actId="14100"/>
        <pc:sldMkLst>
          <pc:docMk/>
          <pc:sldMk cId="3826867129" sldId="1901"/>
        </pc:sldMkLst>
        <pc:picChg chg="mod">
          <ac:chgData name="Kucala, Alec" userId="fbe1b615-bbca-4956-bd5f-dbdb229ae1c9" providerId="ADAL" clId="{C7DCB1F4-14CB-954A-9BCD-20BC3F71C6B0}" dt="2022-04-12T20:29:24.799" v="273" actId="14100"/>
          <ac:picMkLst>
            <pc:docMk/>
            <pc:sldMk cId="3826867129" sldId="1901"/>
            <ac:picMk id="6" creationId="{EAF4FC9C-2F4D-43CD-872F-117F52A41135}"/>
          </ac:picMkLst>
        </pc:picChg>
      </pc:sldChg>
    </pc:docChg>
  </pc:docChgLst>
  <pc:docChgLst>
    <pc:chgData name="Kucala, Alec" userId="fbe1b615-bbca-4956-bd5f-dbdb229ae1c9" providerId="ADAL" clId="{CACD33D5-FE02-174B-9D45-17D031396B57}"/>
    <pc:docChg chg="modSld">
      <pc:chgData name="Kucala, Alec" userId="fbe1b615-bbca-4956-bd5f-dbdb229ae1c9" providerId="ADAL" clId="{CACD33D5-FE02-174B-9D45-17D031396B57}" dt="2022-03-01T16:39:45.879" v="145" actId="14100"/>
      <pc:docMkLst>
        <pc:docMk/>
      </pc:docMkLst>
      <pc:sldChg chg="modSp mod">
        <pc:chgData name="Kucala, Alec" userId="fbe1b615-bbca-4956-bd5f-dbdb229ae1c9" providerId="ADAL" clId="{CACD33D5-FE02-174B-9D45-17D031396B57}" dt="2022-03-01T16:27:32.949" v="12" actId="1035"/>
        <pc:sldMkLst>
          <pc:docMk/>
          <pc:sldMk cId="1790760481" sldId="434"/>
        </pc:sldMkLst>
        <pc:spChg chg="mod">
          <ac:chgData name="Kucala, Alec" userId="fbe1b615-bbca-4956-bd5f-dbdb229ae1c9" providerId="ADAL" clId="{CACD33D5-FE02-174B-9D45-17D031396B57}" dt="2022-03-01T16:27:22.245" v="6" actId="1038"/>
          <ac:spMkLst>
            <pc:docMk/>
            <pc:sldMk cId="1790760481" sldId="434"/>
            <ac:spMk id="24" creationId="{9765431C-B74A-4762-9025-E1821E5442C6}"/>
          </ac:spMkLst>
        </pc:spChg>
        <pc:spChg chg="mod">
          <ac:chgData name="Kucala, Alec" userId="fbe1b615-bbca-4956-bd5f-dbdb229ae1c9" providerId="ADAL" clId="{CACD33D5-FE02-174B-9D45-17D031396B57}" dt="2022-03-01T16:27:32.949" v="12" actId="1035"/>
          <ac:spMkLst>
            <pc:docMk/>
            <pc:sldMk cId="1790760481" sldId="434"/>
            <ac:spMk id="25" creationId="{98FBFE6E-202F-4C2C-A1BC-58380E5FA108}"/>
          </ac:spMkLst>
        </pc:spChg>
      </pc:sldChg>
      <pc:sldChg chg="modSp mod">
        <pc:chgData name="Kucala, Alec" userId="fbe1b615-bbca-4956-bd5f-dbdb229ae1c9" providerId="ADAL" clId="{CACD33D5-FE02-174B-9D45-17D031396B57}" dt="2022-03-01T16:38:51.426" v="142" actId="20577"/>
        <pc:sldMkLst>
          <pc:docMk/>
          <pc:sldMk cId="279925956" sldId="1882"/>
        </pc:sldMkLst>
        <pc:spChg chg="mod">
          <ac:chgData name="Kucala, Alec" userId="fbe1b615-bbca-4956-bd5f-dbdb229ae1c9" providerId="ADAL" clId="{CACD33D5-FE02-174B-9D45-17D031396B57}" dt="2022-03-01T16:38:51.426" v="142" actId="20577"/>
          <ac:spMkLst>
            <pc:docMk/>
            <pc:sldMk cId="279925956" sldId="1882"/>
            <ac:spMk id="5" creationId="{595B1D99-19F2-465F-A3B6-9807CC72AA69}"/>
          </ac:spMkLst>
        </pc:spChg>
        <pc:spChg chg="mod">
          <ac:chgData name="Kucala, Alec" userId="fbe1b615-bbca-4956-bd5f-dbdb229ae1c9" providerId="ADAL" clId="{CACD33D5-FE02-174B-9D45-17D031396B57}" dt="2022-03-01T16:37:22.139" v="14" actId="1076"/>
          <ac:spMkLst>
            <pc:docMk/>
            <pc:sldMk cId="279925956" sldId="1882"/>
            <ac:spMk id="25" creationId="{98FBFE6E-202F-4C2C-A1BC-58380E5FA108}"/>
          </ac:spMkLst>
        </pc:spChg>
      </pc:sldChg>
      <pc:sldChg chg="modSp mod">
        <pc:chgData name="Kucala, Alec" userId="fbe1b615-bbca-4956-bd5f-dbdb229ae1c9" providerId="ADAL" clId="{CACD33D5-FE02-174B-9D45-17D031396B57}" dt="2022-03-01T16:39:45.879" v="145" actId="14100"/>
        <pc:sldMkLst>
          <pc:docMk/>
          <pc:sldMk cId="3735604683" sldId="1891"/>
        </pc:sldMkLst>
        <pc:spChg chg="mod">
          <ac:chgData name="Kucala, Alec" userId="fbe1b615-bbca-4956-bd5f-dbdb229ae1c9" providerId="ADAL" clId="{CACD33D5-FE02-174B-9D45-17D031396B57}" dt="2022-03-01T16:39:40.279" v="144" actId="14100"/>
          <ac:spMkLst>
            <pc:docMk/>
            <pc:sldMk cId="3735604683" sldId="1891"/>
            <ac:spMk id="6" creationId="{69012D9D-2B22-41BE-9DA0-36E0F54D0BC6}"/>
          </ac:spMkLst>
        </pc:spChg>
        <pc:cxnChg chg="mod">
          <ac:chgData name="Kucala, Alec" userId="fbe1b615-bbca-4956-bd5f-dbdb229ae1c9" providerId="ADAL" clId="{CACD33D5-FE02-174B-9D45-17D031396B57}" dt="2022-03-01T16:39:45.879" v="145" actId="14100"/>
          <ac:cxnSpMkLst>
            <pc:docMk/>
            <pc:sldMk cId="3735604683" sldId="1891"/>
            <ac:cxnSpMk id="9" creationId="{AE4635CC-041F-452F-AB36-30BB07CD7B60}"/>
          </ac:cxnSpMkLst>
        </pc:cxnChg>
      </pc:sldChg>
    </pc:docChg>
  </pc:docChgLst>
  <pc:docChgLst>
    <pc:chgData name="Lamb, Justin M" userId="53bc6d55-a2e6-4f5b-ae0a-5a7c17b4d174" providerId="ADAL" clId="{1DE7E2E2-F092-4200-B7CB-53CB7CF861AD}"/>
    <pc:docChg chg="undo redo custSel addSld delSld modSld sldOrd">
      <pc:chgData name="Lamb, Justin M" userId="53bc6d55-a2e6-4f5b-ae0a-5a7c17b4d174" providerId="ADAL" clId="{1DE7E2E2-F092-4200-B7CB-53CB7CF861AD}" dt="2021-11-05T22:34:38.819" v="7198"/>
      <pc:docMkLst>
        <pc:docMk/>
      </pc:docMkLst>
      <pc:sldChg chg="addSp delSp modSp add mod ord">
        <pc:chgData name="Lamb, Justin M" userId="53bc6d55-a2e6-4f5b-ae0a-5a7c17b4d174" providerId="ADAL" clId="{1DE7E2E2-F092-4200-B7CB-53CB7CF861AD}" dt="2021-11-04T21:13:35.830" v="6280"/>
        <pc:sldMkLst>
          <pc:docMk/>
          <pc:sldMk cId="903876158" sldId="263"/>
        </pc:sldMkLst>
        <pc:spChg chg="del">
          <ac:chgData name="Lamb, Justin M" userId="53bc6d55-a2e6-4f5b-ae0a-5a7c17b4d174" providerId="ADAL" clId="{1DE7E2E2-F092-4200-B7CB-53CB7CF861AD}" dt="2021-11-04T21:11:15.937" v="6258" actId="478"/>
          <ac:spMkLst>
            <pc:docMk/>
            <pc:sldMk cId="903876158" sldId="263"/>
            <ac:spMk id="2" creationId="{A43FA685-4B9B-6247-96D1-D57484339FC7}"/>
          </ac:spMkLst>
        </pc:spChg>
        <pc:spChg chg="add del mod">
          <ac:chgData name="Lamb, Justin M" userId="53bc6d55-a2e6-4f5b-ae0a-5a7c17b4d174" providerId="ADAL" clId="{1DE7E2E2-F092-4200-B7CB-53CB7CF861AD}" dt="2021-11-04T21:11:17.300" v="6259"/>
          <ac:spMkLst>
            <pc:docMk/>
            <pc:sldMk cId="903876158" sldId="263"/>
            <ac:spMk id="4" creationId="{391766BA-151F-48AF-940C-A40D55588080}"/>
          </ac:spMkLst>
        </pc:spChg>
        <pc:spChg chg="mod">
          <ac:chgData name="Lamb, Justin M" userId="53bc6d55-a2e6-4f5b-ae0a-5a7c17b4d174" providerId="ADAL" clId="{1DE7E2E2-F092-4200-B7CB-53CB7CF861AD}" dt="2021-11-04T21:12:14.688" v="6270" actId="1076"/>
          <ac:spMkLst>
            <pc:docMk/>
            <pc:sldMk cId="903876158" sldId="263"/>
            <ac:spMk id="6" creationId="{FECD4940-EB0B-D346-B2D5-3EEC4DCF893E}"/>
          </ac:spMkLst>
        </pc:spChg>
        <pc:spChg chg="add mod">
          <ac:chgData name="Lamb, Justin M" userId="53bc6d55-a2e6-4f5b-ae0a-5a7c17b4d174" providerId="ADAL" clId="{1DE7E2E2-F092-4200-B7CB-53CB7CF861AD}" dt="2021-11-04T21:11:25.912" v="6269" actId="20577"/>
          <ac:spMkLst>
            <pc:docMk/>
            <pc:sldMk cId="903876158" sldId="263"/>
            <ac:spMk id="11" creationId="{4CF028C1-F555-4A8A-A18C-440951CB505A}"/>
          </ac:spMkLst>
        </pc:spChg>
      </pc:sldChg>
      <pc:sldChg chg="modSp">
        <pc:chgData name="Lamb, Justin M" userId="53bc6d55-a2e6-4f5b-ae0a-5a7c17b4d174" providerId="ADAL" clId="{1DE7E2E2-F092-4200-B7CB-53CB7CF861AD}" dt="2021-11-05T22:34:38.819" v="7198"/>
        <pc:sldMkLst>
          <pc:docMk/>
          <pc:sldMk cId="1719345733" sldId="292"/>
        </pc:sldMkLst>
        <pc:spChg chg="mod">
          <ac:chgData name="Lamb, Justin M" userId="53bc6d55-a2e6-4f5b-ae0a-5a7c17b4d174" providerId="ADAL" clId="{1DE7E2E2-F092-4200-B7CB-53CB7CF861AD}" dt="2021-11-05T22:34:38.819" v="7198"/>
          <ac:spMkLst>
            <pc:docMk/>
            <pc:sldMk cId="1719345733" sldId="292"/>
            <ac:spMk id="2" creationId="{C297F8D6-50F0-2D4B-A671-468C43BED2F4}"/>
          </ac:spMkLst>
        </pc:spChg>
      </pc:sldChg>
      <pc:sldChg chg="addSp delSp modSp add del mod">
        <pc:chgData name="Lamb, Justin M" userId="53bc6d55-a2e6-4f5b-ae0a-5a7c17b4d174" providerId="ADAL" clId="{1DE7E2E2-F092-4200-B7CB-53CB7CF861AD}" dt="2021-11-01T20:07:06.314" v="1066" actId="47"/>
        <pc:sldMkLst>
          <pc:docMk/>
          <pc:sldMk cId="1630093030" sldId="422"/>
        </pc:sldMkLst>
        <pc:spChg chg="del">
          <ac:chgData name="Lamb, Justin M" userId="53bc6d55-a2e6-4f5b-ae0a-5a7c17b4d174" providerId="ADAL" clId="{1DE7E2E2-F092-4200-B7CB-53CB7CF861AD}" dt="2021-11-01T20:06:14.337" v="1052" actId="478"/>
          <ac:spMkLst>
            <pc:docMk/>
            <pc:sldMk cId="1630093030" sldId="422"/>
            <ac:spMk id="3" creationId="{00000000-0000-0000-0000-000000000000}"/>
          </ac:spMkLst>
        </pc:spChg>
        <pc:spChg chg="add del mod">
          <ac:chgData name="Lamb, Justin M" userId="53bc6d55-a2e6-4f5b-ae0a-5a7c17b4d174" providerId="ADAL" clId="{1DE7E2E2-F092-4200-B7CB-53CB7CF861AD}" dt="2021-11-01T20:06:18.345" v="1054"/>
          <ac:spMkLst>
            <pc:docMk/>
            <pc:sldMk cId="1630093030" sldId="422"/>
            <ac:spMk id="5" creationId="{60FB188D-D7AC-4FDD-8BB5-0A1CCB264684}"/>
          </ac:spMkLst>
        </pc:spChg>
      </pc:sldChg>
      <pc:sldChg chg="addSp delSp modSp del mod">
        <pc:chgData name="Lamb, Justin M" userId="53bc6d55-a2e6-4f5b-ae0a-5a7c17b4d174" providerId="ADAL" clId="{1DE7E2E2-F092-4200-B7CB-53CB7CF861AD}" dt="2021-11-04T22:22:29.435" v="6577" actId="47"/>
        <pc:sldMkLst>
          <pc:docMk/>
          <pc:sldMk cId="420632329" sldId="425"/>
        </pc:sldMkLst>
        <pc:spChg chg="del">
          <ac:chgData name="Lamb, Justin M" userId="53bc6d55-a2e6-4f5b-ae0a-5a7c17b4d174" providerId="ADAL" clId="{1DE7E2E2-F092-4200-B7CB-53CB7CF861AD}" dt="2021-11-01T20:16:15.363" v="1074" actId="478"/>
          <ac:spMkLst>
            <pc:docMk/>
            <pc:sldMk cId="420632329" sldId="425"/>
            <ac:spMk id="2" creationId="{00000000-0000-0000-0000-000000000000}"/>
          </ac:spMkLst>
        </pc:spChg>
        <pc:spChg chg="del mod">
          <ac:chgData name="Lamb, Justin M" userId="53bc6d55-a2e6-4f5b-ae0a-5a7c17b4d174" providerId="ADAL" clId="{1DE7E2E2-F092-4200-B7CB-53CB7CF861AD}" dt="2021-11-01T20:21:39.745" v="1113" actId="478"/>
          <ac:spMkLst>
            <pc:docMk/>
            <pc:sldMk cId="420632329" sldId="425"/>
            <ac:spMk id="5" creationId="{00000000-0000-0000-0000-000000000000}"/>
          </ac:spMkLst>
        </pc:spChg>
        <pc:spChg chg="add del mod">
          <ac:chgData name="Lamb, Justin M" userId="53bc6d55-a2e6-4f5b-ae0a-5a7c17b4d174" providerId="ADAL" clId="{1DE7E2E2-F092-4200-B7CB-53CB7CF861AD}" dt="2021-11-01T20:16:19.142" v="1077" actId="478"/>
          <ac:spMkLst>
            <pc:docMk/>
            <pc:sldMk cId="420632329" sldId="425"/>
            <ac:spMk id="6" creationId="{D071CAA6-F69F-4D10-8977-859E026BB33A}"/>
          </ac:spMkLst>
        </pc:spChg>
        <pc:spChg chg="add del mod">
          <ac:chgData name="Lamb, Justin M" userId="53bc6d55-a2e6-4f5b-ae0a-5a7c17b4d174" providerId="ADAL" clId="{1DE7E2E2-F092-4200-B7CB-53CB7CF861AD}" dt="2021-11-01T20:16:17.178" v="1076"/>
          <ac:spMkLst>
            <pc:docMk/>
            <pc:sldMk cId="420632329" sldId="425"/>
            <ac:spMk id="8" creationId="{AAEC96A1-93A3-440F-B7DB-A3D71CDDB635}"/>
          </ac:spMkLst>
        </pc:spChg>
        <pc:spChg chg="add mod">
          <ac:chgData name="Lamb, Justin M" userId="53bc6d55-a2e6-4f5b-ae0a-5a7c17b4d174" providerId="ADAL" clId="{1DE7E2E2-F092-4200-B7CB-53CB7CF861AD}" dt="2021-11-01T20:16:19.527" v="1078"/>
          <ac:spMkLst>
            <pc:docMk/>
            <pc:sldMk cId="420632329" sldId="425"/>
            <ac:spMk id="9" creationId="{F48BCD09-B53D-4332-924B-7029E1E3273A}"/>
          </ac:spMkLst>
        </pc:spChg>
        <pc:spChg chg="add mod">
          <ac:chgData name="Lamb, Justin M" userId="53bc6d55-a2e6-4f5b-ae0a-5a7c17b4d174" providerId="ADAL" clId="{1DE7E2E2-F092-4200-B7CB-53CB7CF861AD}" dt="2021-11-01T20:42:58.207" v="1336" actId="1076"/>
          <ac:spMkLst>
            <pc:docMk/>
            <pc:sldMk cId="420632329" sldId="425"/>
            <ac:spMk id="12" creationId="{69895C46-D85A-4962-B357-66BA31FB5BC6}"/>
          </ac:spMkLst>
        </pc:spChg>
        <pc:spChg chg="add mod">
          <ac:chgData name="Lamb, Justin M" userId="53bc6d55-a2e6-4f5b-ae0a-5a7c17b4d174" providerId="ADAL" clId="{1DE7E2E2-F092-4200-B7CB-53CB7CF861AD}" dt="2021-11-01T20:24:00.234" v="1150" actId="1076"/>
          <ac:spMkLst>
            <pc:docMk/>
            <pc:sldMk cId="420632329" sldId="425"/>
            <ac:spMk id="13" creationId="{EE364D01-F9D4-47B2-ADEC-BBC0B5EC3DCE}"/>
          </ac:spMkLst>
        </pc:spChg>
        <pc:spChg chg="add mod">
          <ac:chgData name="Lamb, Justin M" userId="53bc6d55-a2e6-4f5b-ae0a-5a7c17b4d174" providerId="ADAL" clId="{1DE7E2E2-F092-4200-B7CB-53CB7CF861AD}" dt="2021-11-01T20:44:43.008" v="1352" actId="1076"/>
          <ac:spMkLst>
            <pc:docMk/>
            <pc:sldMk cId="420632329" sldId="425"/>
            <ac:spMk id="14" creationId="{05FB97FC-B399-4E15-981B-3A04031E73DB}"/>
          </ac:spMkLst>
        </pc:spChg>
        <pc:spChg chg="add mod">
          <ac:chgData name="Lamb, Justin M" userId="53bc6d55-a2e6-4f5b-ae0a-5a7c17b4d174" providerId="ADAL" clId="{1DE7E2E2-F092-4200-B7CB-53CB7CF861AD}" dt="2021-11-01T20:25:10.566" v="1209" actId="1035"/>
          <ac:spMkLst>
            <pc:docMk/>
            <pc:sldMk cId="420632329" sldId="425"/>
            <ac:spMk id="15" creationId="{1BDB9A6F-A32D-4C37-AC3A-BC123C57831A}"/>
          </ac:spMkLst>
        </pc:spChg>
        <pc:spChg chg="add mod">
          <ac:chgData name="Lamb, Justin M" userId="53bc6d55-a2e6-4f5b-ae0a-5a7c17b4d174" providerId="ADAL" clId="{1DE7E2E2-F092-4200-B7CB-53CB7CF861AD}" dt="2021-11-01T20:43:56.950" v="1342" actId="1076"/>
          <ac:spMkLst>
            <pc:docMk/>
            <pc:sldMk cId="420632329" sldId="425"/>
            <ac:spMk id="16" creationId="{717C5742-9CE9-4F42-A96F-3F538B8001F9}"/>
          </ac:spMkLst>
        </pc:spChg>
        <pc:spChg chg="add mod">
          <ac:chgData name="Lamb, Justin M" userId="53bc6d55-a2e6-4f5b-ae0a-5a7c17b4d174" providerId="ADAL" clId="{1DE7E2E2-F092-4200-B7CB-53CB7CF861AD}" dt="2021-11-01T20:44:13.208" v="1345" actId="14100"/>
          <ac:spMkLst>
            <pc:docMk/>
            <pc:sldMk cId="420632329" sldId="425"/>
            <ac:spMk id="19" creationId="{E8396275-7C29-4DE9-A008-2F50259C22CB}"/>
          </ac:spMkLst>
        </pc:spChg>
        <pc:picChg chg="del">
          <ac:chgData name="Lamb, Justin M" userId="53bc6d55-a2e6-4f5b-ae0a-5a7c17b4d174" providerId="ADAL" clId="{1DE7E2E2-F092-4200-B7CB-53CB7CF861AD}" dt="2021-11-01T20:18:44.752" v="1112" actId="478"/>
          <ac:picMkLst>
            <pc:docMk/>
            <pc:sldMk cId="420632329" sldId="425"/>
            <ac:picMk id="7" creationId="{00000000-0000-0000-0000-000000000000}"/>
          </ac:picMkLst>
        </pc:picChg>
        <pc:picChg chg="add mod">
          <ac:chgData name="Lamb, Justin M" userId="53bc6d55-a2e6-4f5b-ae0a-5a7c17b4d174" providerId="ADAL" clId="{1DE7E2E2-F092-4200-B7CB-53CB7CF861AD}" dt="2021-11-01T20:23:41.253" v="1146" actId="1076"/>
          <ac:picMkLst>
            <pc:docMk/>
            <pc:sldMk cId="420632329" sldId="425"/>
            <ac:picMk id="11" creationId="{91830B8B-6C52-4138-82ED-1705BF4A8BD1}"/>
          </ac:picMkLst>
        </pc:picChg>
        <pc:picChg chg="add mod">
          <ac:chgData name="Lamb, Justin M" userId="53bc6d55-a2e6-4f5b-ae0a-5a7c17b4d174" providerId="ADAL" clId="{1DE7E2E2-F092-4200-B7CB-53CB7CF861AD}" dt="2021-11-01T20:43:53.556" v="1341" actId="1076"/>
          <ac:picMkLst>
            <pc:docMk/>
            <pc:sldMk cId="420632329" sldId="425"/>
            <ac:picMk id="18" creationId="{9AF8B749-DB43-497D-87F0-1B6F548BDED3}"/>
          </ac:picMkLst>
        </pc:picChg>
      </pc:sldChg>
      <pc:sldChg chg="addSp delSp modSp mod">
        <pc:chgData name="Lamb, Justin M" userId="53bc6d55-a2e6-4f5b-ae0a-5a7c17b4d174" providerId="ADAL" clId="{1DE7E2E2-F092-4200-B7CB-53CB7CF861AD}" dt="2021-11-04T22:23:00.697" v="6582" actId="1076"/>
        <pc:sldMkLst>
          <pc:docMk/>
          <pc:sldMk cId="1390963790" sldId="426"/>
        </pc:sldMkLst>
        <pc:spChg chg="del">
          <ac:chgData name="Lamb, Justin M" userId="53bc6d55-a2e6-4f5b-ae0a-5a7c17b4d174" providerId="ADAL" clId="{1DE7E2E2-F092-4200-B7CB-53CB7CF861AD}" dt="2021-11-01T20:16:25.442" v="1080" actId="478"/>
          <ac:spMkLst>
            <pc:docMk/>
            <pc:sldMk cId="1390963790" sldId="426"/>
            <ac:spMk id="2" creationId="{00000000-0000-0000-0000-000000000000}"/>
          </ac:spMkLst>
        </pc:spChg>
        <pc:spChg chg="mod">
          <ac:chgData name="Lamb, Justin M" userId="53bc6d55-a2e6-4f5b-ae0a-5a7c17b4d174" providerId="ADAL" clId="{1DE7E2E2-F092-4200-B7CB-53CB7CF861AD}" dt="2021-11-04T22:22:48.069" v="6579" actId="1076"/>
          <ac:spMkLst>
            <pc:docMk/>
            <pc:sldMk cId="1390963790" sldId="426"/>
            <ac:spMk id="5" creationId="{00000000-0000-0000-0000-000000000000}"/>
          </ac:spMkLst>
        </pc:spChg>
        <pc:spChg chg="mod">
          <ac:chgData name="Lamb, Justin M" userId="53bc6d55-a2e6-4f5b-ae0a-5a7c17b4d174" providerId="ADAL" clId="{1DE7E2E2-F092-4200-B7CB-53CB7CF861AD}" dt="2021-11-01T20:18:13.229" v="1107" actId="1076"/>
          <ac:spMkLst>
            <pc:docMk/>
            <pc:sldMk cId="1390963790" sldId="426"/>
            <ac:spMk id="6" creationId="{00000000-0000-0000-0000-000000000000}"/>
          </ac:spMkLst>
        </pc:spChg>
        <pc:spChg chg="add del mod">
          <ac:chgData name="Lamb, Justin M" userId="53bc6d55-a2e6-4f5b-ae0a-5a7c17b4d174" providerId="ADAL" clId="{1DE7E2E2-F092-4200-B7CB-53CB7CF861AD}" dt="2021-11-01T20:16:27.907" v="1081" actId="478"/>
          <ac:spMkLst>
            <pc:docMk/>
            <pc:sldMk cId="1390963790" sldId="426"/>
            <ac:spMk id="7" creationId="{FFC0F522-ADAE-4D25-AF76-229C8286311A}"/>
          </ac:spMkLst>
        </pc:spChg>
        <pc:spChg chg="mod">
          <ac:chgData name="Lamb, Justin M" userId="53bc6d55-a2e6-4f5b-ae0a-5a7c17b4d174" providerId="ADAL" clId="{1DE7E2E2-F092-4200-B7CB-53CB7CF861AD}" dt="2021-11-04T22:22:55.814" v="6581" actId="1076"/>
          <ac:spMkLst>
            <pc:docMk/>
            <pc:sldMk cId="1390963790" sldId="426"/>
            <ac:spMk id="9" creationId="{00000000-0000-0000-0000-000000000000}"/>
          </ac:spMkLst>
        </pc:spChg>
        <pc:spChg chg="mod">
          <ac:chgData name="Lamb, Justin M" userId="53bc6d55-a2e6-4f5b-ae0a-5a7c17b4d174" providerId="ADAL" clId="{1DE7E2E2-F092-4200-B7CB-53CB7CF861AD}" dt="2021-11-04T22:23:00.697" v="6582" actId="1076"/>
          <ac:spMkLst>
            <pc:docMk/>
            <pc:sldMk cId="1390963790" sldId="426"/>
            <ac:spMk id="10" creationId="{00000000-0000-0000-0000-000000000000}"/>
          </ac:spMkLst>
        </pc:spChg>
        <pc:spChg chg="mod">
          <ac:chgData name="Lamb, Justin M" userId="53bc6d55-a2e6-4f5b-ae0a-5a7c17b4d174" providerId="ADAL" clId="{1DE7E2E2-F092-4200-B7CB-53CB7CF861AD}" dt="2021-11-01T20:18:24.697" v="1110" actId="1076"/>
          <ac:spMkLst>
            <pc:docMk/>
            <pc:sldMk cId="1390963790" sldId="426"/>
            <ac:spMk id="11" creationId="{00000000-0000-0000-0000-000000000000}"/>
          </ac:spMkLst>
        </pc:spChg>
        <pc:spChg chg="add mod">
          <ac:chgData name="Lamb, Justin M" userId="53bc6d55-a2e6-4f5b-ae0a-5a7c17b4d174" providerId="ADAL" clId="{1DE7E2E2-F092-4200-B7CB-53CB7CF861AD}" dt="2021-11-01T20:16:22.902" v="1079"/>
          <ac:spMkLst>
            <pc:docMk/>
            <pc:sldMk cId="1390963790" sldId="426"/>
            <ac:spMk id="13" creationId="{DE8F1265-C962-4A6D-8625-D22D68903802}"/>
          </ac:spMkLst>
        </pc:spChg>
        <pc:picChg chg="mod">
          <ac:chgData name="Lamb, Justin M" userId="53bc6d55-a2e6-4f5b-ae0a-5a7c17b4d174" providerId="ADAL" clId="{1DE7E2E2-F092-4200-B7CB-53CB7CF861AD}" dt="2021-11-01T20:18:07.802" v="1106" actId="1076"/>
          <ac:picMkLst>
            <pc:docMk/>
            <pc:sldMk cId="1390963790" sldId="426"/>
            <ac:picMk id="12" creationId="{00000000-0000-0000-0000-000000000000}"/>
          </ac:picMkLst>
        </pc:picChg>
      </pc:sldChg>
      <pc:sldChg chg="addSp delSp modSp mod">
        <pc:chgData name="Lamb, Justin M" userId="53bc6d55-a2e6-4f5b-ae0a-5a7c17b4d174" providerId="ADAL" clId="{1DE7E2E2-F092-4200-B7CB-53CB7CF861AD}" dt="2021-11-01T20:54:51.601" v="1989" actId="14100"/>
        <pc:sldMkLst>
          <pc:docMk/>
          <pc:sldMk cId="1927459022" sldId="427"/>
        </pc:sldMkLst>
        <pc:spChg chg="del">
          <ac:chgData name="Lamb, Justin M" userId="53bc6d55-a2e6-4f5b-ae0a-5a7c17b4d174" providerId="ADAL" clId="{1DE7E2E2-F092-4200-B7CB-53CB7CF861AD}" dt="2021-11-01T20:35:14.844" v="1313" actId="478"/>
          <ac:spMkLst>
            <pc:docMk/>
            <pc:sldMk cId="1927459022" sldId="427"/>
            <ac:spMk id="2" creationId="{00000000-0000-0000-0000-000000000000}"/>
          </ac:spMkLst>
        </pc:spChg>
        <pc:spChg chg="mod">
          <ac:chgData name="Lamb, Justin M" userId="53bc6d55-a2e6-4f5b-ae0a-5a7c17b4d174" providerId="ADAL" clId="{1DE7E2E2-F092-4200-B7CB-53CB7CF861AD}" dt="2021-11-01T20:54:48.775" v="1988" actId="1076"/>
          <ac:spMkLst>
            <pc:docMk/>
            <pc:sldMk cId="1927459022" sldId="427"/>
            <ac:spMk id="5" creationId="{FE7DB0DC-C810-0E4D-A796-B2CC1F616677}"/>
          </ac:spMkLst>
        </pc:spChg>
        <pc:spChg chg="mod">
          <ac:chgData name="Lamb, Justin M" userId="53bc6d55-a2e6-4f5b-ae0a-5a7c17b4d174" providerId="ADAL" clId="{1DE7E2E2-F092-4200-B7CB-53CB7CF861AD}" dt="2021-11-01T20:53:53.619" v="1975" actId="1076"/>
          <ac:spMkLst>
            <pc:docMk/>
            <pc:sldMk cId="1927459022" sldId="427"/>
            <ac:spMk id="8" creationId="{92E03C1D-4A48-AD44-BB3E-CBA56638DCC9}"/>
          </ac:spMkLst>
        </pc:spChg>
        <pc:spChg chg="add mod">
          <ac:chgData name="Lamb, Justin M" userId="53bc6d55-a2e6-4f5b-ae0a-5a7c17b4d174" providerId="ADAL" clId="{1DE7E2E2-F092-4200-B7CB-53CB7CF861AD}" dt="2021-11-01T20:35:23.817" v="1334" actId="20577"/>
          <ac:spMkLst>
            <pc:docMk/>
            <pc:sldMk cId="1927459022" sldId="427"/>
            <ac:spMk id="9" creationId="{39C8A366-1F51-4A02-A7BE-C5DF25170D20}"/>
          </ac:spMkLst>
        </pc:spChg>
        <pc:spChg chg="add del mod">
          <ac:chgData name="Lamb, Justin M" userId="53bc6d55-a2e6-4f5b-ae0a-5a7c17b4d174" providerId="ADAL" clId="{1DE7E2E2-F092-4200-B7CB-53CB7CF861AD}" dt="2021-11-01T20:35:16.518" v="1314" actId="478"/>
          <ac:spMkLst>
            <pc:docMk/>
            <pc:sldMk cId="1927459022" sldId="427"/>
            <ac:spMk id="10" creationId="{53CB672B-15FD-4356-8123-3D03378C8467}"/>
          </ac:spMkLst>
        </pc:spChg>
        <pc:picChg chg="mod">
          <ac:chgData name="Lamb, Justin M" userId="53bc6d55-a2e6-4f5b-ae0a-5a7c17b4d174" providerId="ADAL" clId="{1DE7E2E2-F092-4200-B7CB-53CB7CF861AD}" dt="2021-11-01T20:54:51.601" v="1989" actId="14100"/>
          <ac:picMkLst>
            <pc:docMk/>
            <pc:sldMk cId="1927459022" sldId="427"/>
            <ac:picMk id="4" creationId="{B97E4DCF-28D7-E14F-B031-5640435203EE}"/>
          </ac:picMkLst>
        </pc:picChg>
        <pc:picChg chg="mod">
          <ac:chgData name="Lamb, Justin M" userId="53bc6d55-a2e6-4f5b-ae0a-5a7c17b4d174" providerId="ADAL" clId="{1DE7E2E2-F092-4200-B7CB-53CB7CF861AD}" dt="2021-11-01T20:54:41.558" v="1987" actId="14100"/>
          <ac:picMkLst>
            <pc:docMk/>
            <pc:sldMk cId="1927459022" sldId="427"/>
            <ac:picMk id="6" creationId="{8D1D2D5E-B23D-0946-B9E9-A90ED8BE7434}"/>
          </ac:picMkLst>
        </pc:picChg>
      </pc:sldChg>
      <pc:sldChg chg="addSp delSp modSp mod">
        <pc:chgData name="Lamb, Justin M" userId="53bc6d55-a2e6-4f5b-ae0a-5a7c17b4d174" providerId="ADAL" clId="{1DE7E2E2-F092-4200-B7CB-53CB7CF861AD}" dt="2021-11-01T22:09:59.674" v="2070" actId="14100"/>
        <pc:sldMkLst>
          <pc:docMk/>
          <pc:sldMk cId="150973684" sldId="428"/>
        </pc:sldMkLst>
        <pc:spChg chg="del">
          <ac:chgData name="Lamb, Justin M" userId="53bc6d55-a2e6-4f5b-ae0a-5a7c17b4d174" providerId="ADAL" clId="{1DE7E2E2-F092-4200-B7CB-53CB7CF861AD}" dt="2021-11-01T20:55:22.744" v="2004" actId="478"/>
          <ac:spMkLst>
            <pc:docMk/>
            <pc:sldMk cId="150973684" sldId="428"/>
            <ac:spMk id="2" creationId="{00000000-0000-0000-0000-000000000000}"/>
          </ac:spMkLst>
        </pc:spChg>
        <pc:spChg chg="mod">
          <ac:chgData name="Lamb, Justin M" userId="53bc6d55-a2e6-4f5b-ae0a-5a7c17b4d174" providerId="ADAL" clId="{1DE7E2E2-F092-4200-B7CB-53CB7CF861AD}" dt="2021-11-01T20:54:30.320" v="1984" actId="14100"/>
          <ac:spMkLst>
            <pc:docMk/>
            <pc:sldMk cId="150973684" sldId="428"/>
            <ac:spMk id="5" creationId="{00000000-0000-0000-0000-000000000000}"/>
          </ac:spMkLst>
        </pc:spChg>
        <pc:spChg chg="mod">
          <ac:chgData name="Lamb, Justin M" userId="53bc6d55-a2e6-4f5b-ae0a-5a7c17b4d174" providerId="ADAL" clId="{1DE7E2E2-F092-4200-B7CB-53CB7CF861AD}" dt="2021-11-01T20:54:28.429" v="1983" actId="1076"/>
          <ac:spMkLst>
            <pc:docMk/>
            <pc:sldMk cId="150973684" sldId="428"/>
            <ac:spMk id="7" creationId="{00000000-0000-0000-0000-000000000000}"/>
          </ac:spMkLst>
        </pc:spChg>
        <pc:spChg chg="add mod">
          <ac:chgData name="Lamb, Justin M" userId="53bc6d55-a2e6-4f5b-ae0a-5a7c17b4d174" providerId="ADAL" clId="{1DE7E2E2-F092-4200-B7CB-53CB7CF861AD}" dt="2021-11-01T20:55:19.818" v="2003" actId="20577"/>
          <ac:spMkLst>
            <pc:docMk/>
            <pc:sldMk cId="150973684" sldId="428"/>
            <ac:spMk id="8" creationId="{28F13221-3612-4B0B-9CE4-3A5E3CFDFF33}"/>
          </ac:spMkLst>
        </pc:spChg>
        <pc:spChg chg="add del mod">
          <ac:chgData name="Lamb, Justin M" userId="53bc6d55-a2e6-4f5b-ae0a-5a7c17b4d174" providerId="ADAL" clId="{1DE7E2E2-F092-4200-B7CB-53CB7CF861AD}" dt="2021-11-01T20:55:24.187" v="2005" actId="478"/>
          <ac:spMkLst>
            <pc:docMk/>
            <pc:sldMk cId="150973684" sldId="428"/>
            <ac:spMk id="10" creationId="{C2A00CAC-2658-47C8-9B4A-4E858637280F}"/>
          </ac:spMkLst>
        </pc:spChg>
        <pc:picChg chg="del mod">
          <ac:chgData name="Lamb, Justin M" userId="53bc6d55-a2e6-4f5b-ae0a-5a7c17b4d174" providerId="ADAL" clId="{1DE7E2E2-F092-4200-B7CB-53CB7CF861AD}" dt="2021-11-01T22:09:10.259" v="2051" actId="478"/>
          <ac:picMkLst>
            <pc:docMk/>
            <pc:sldMk cId="150973684" sldId="428"/>
            <ac:picMk id="3" creationId="{00000000-0000-0000-0000-000000000000}"/>
          </ac:picMkLst>
        </pc:picChg>
        <pc:picChg chg="mod">
          <ac:chgData name="Lamb, Justin M" userId="53bc6d55-a2e6-4f5b-ae0a-5a7c17b4d174" providerId="ADAL" clId="{1DE7E2E2-F092-4200-B7CB-53CB7CF861AD}" dt="2021-11-01T20:54:59.184" v="1990" actId="14100"/>
          <ac:picMkLst>
            <pc:docMk/>
            <pc:sldMk cId="150973684" sldId="428"/>
            <ac:picMk id="6" creationId="{A7B54F8B-7085-8944-B5D1-059FCD265AF9}"/>
          </ac:picMkLst>
        </pc:picChg>
        <pc:picChg chg="add mod">
          <ac:chgData name="Lamb, Justin M" userId="53bc6d55-a2e6-4f5b-ae0a-5a7c17b4d174" providerId="ADAL" clId="{1DE7E2E2-F092-4200-B7CB-53CB7CF861AD}" dt="2021-11-01T22:09:59.674" v="2070" actId="14100"/>
          <ac:picMkLst>
            <pc:docMk/>
            <pc:sldMk cId="150973684" sldId="428"/>
            <ac:picMk id="11" creationId="{66222FAC-CD09-4BBD-B60F-ADEB9AE33639}"/>
          </ac:picMkLst>
        </pc:picChg>
      </pc:sldChg>
      <pc:sldChg chg="addSp delSp modSp mod">
        <pc:chgData name="Lamb, Justin M" userId="53bc6d55-a2e6-4f5b-ae0a-5a7c17b4d174" providerId="ADAL" clId="{1DE7E2E2-F092-4200-B7CB-53CB7CF861AD}" dt="2021-11-04T17:24:57.467" v="5863"/>
        <pc:sldMkLst>
          <pc:docMk/>
          <pc:sldMk cId="1995938555" sldId="429"/>
        </pc:sldMkLst>
        <pc:spChg chg="del">
          <ac:chgData name="Lamb, Justin M" userId="53bc6d55-a2e6-4f5b-ae0a-5a7c17b4d174" providerId="ADAL" clId="{1DE7E2E2-F092-4200-B7CB-53CB7CF861AD}" dt="2021-11-01T20:55:39.885" v="2026" actId="478"/>
          <ac:spMkLst>
            <pc:docMk/>
            <pc:sldMk cId="1995938555" sldId="429"/>
            <ac:spMk id="2" creationId="{00000000-0000-0000-0000-000000000000}"/>
          </ac:spMkLst>
        </pc:spChg>
        <pc:spChg chg="add del mod">
          <ac:chgData name="Lamb, Justin M" userId="53bc6d55-a2e6-4f5b-ae0a-5a7c17b4d174" providerId="ADAL" clId="{1DE7E2E2-F092-4200-B7CB-53CB7CF861AD}" dt="2021-11-04T17:24:57.133" v="5862" actId="478"/>
          <ac:spMkLst>
            <pc:docMk/>
            <pc:sldMk cId="1995938555" sldId="429"/>
            <ac:spMk id="2" creationId="{44C4FFBC-BDC6-4354-9C23-BC4398D5D16C}"/>
          </ac:spMkLst>
        </pc:spChg>
        <pc:spChg chg="mod ord">
          <ac:chgData name="Lamb, Justin M" userId="53bc6d55-a2e6-4f5b-ae0a-5a7c17b4d174" providerId="ADAL" clId="{1DE7E2E2-F092-4200-B7CB-53CB7CF861AD}" dt="2021-11-01T22:43:13.034" v="2326" actId="1076"/>
          <ac:spMkLst>
            <pc:docMk/>
            <pc:sldMk cId="1995938555" sldId="429"/>
            <ac:spMk id="6" creationId="{00000000-0000-0000-0000-000000000000}"/>
          </ac:spMkLst>
        </pc:spChg>
        <pc:spChg chg="mod">
          <ac:chgData name="Lamb, Justin M" userId="53bc6d55-a2e6-4f5b-ae0a-5a7c17b4d174" providerId="ADAL" clId="{1DE7E2E2-F092-4200-B7CB-53CB7CF861AD}" dt="2021-11-01T22:43:13.034" v="2326" actId="1076"/>
          <ac:spMkLst>
            <pc:docMk/>
            <pc:sldMk cId="1995938555" sldId="429"/>
            <ac:spMk id="7" creationId="{00000000-0000-0000-0000-000000000000}"/>
          </ac:spMkLst>
        </pc:spChg>
        <pc:spChg chg="mod">
          <ac:chgData name="Lamb, Justin M" userId="53bc6d55-a2e6-4f5b-ae0a-5a7c17b4d174" providerId="ADAL" clId="{1DE7E2E2-F092-4200-B7CB-53CB7CF861AD}" dt="2021-11-01T22:43:13.034" v="2326" actId="1076"/>
          <ac:spMkLst>
            <pc:docMk/>
            <pc:sldMk cId="1995938555" sldId="429"/>
            <ac:spMk id="8" creationId="{00000000-0000-0000-0000-000000000000}"/>
          </ac:spMkLst>
        </pc:spChg>
        <pc:spChg chg="mod">
          <ac:chgData name="Lamb, Justin M" userId="53bc6d55-a2e6-4f5b-ae0a-5a7c17b4d174" providerId="ADAL" clId="{1DE7E2E2-F092-4200-B7CB-53CB7CF861AD}" dt="2021-11-01T22:43:13.034" v="2326" actId="1076"/>
          <ac:spMkLst>
            <pc:docMk/>
            <pc:sldMk cId="1995938555" sldId="429"/>
            <ac:spMk id="9" creationId="{00000000-0000-0000-0000-000000000000}"/>
          </ac:spMkLst>
        </pc:spChg>
        <pc:spChg chg="mod">
          <ac:chgData name="Lamb, Justin M" userId="53bc6d55-a2e6-4f5b-ae0a-5a7c17b4d174" providerId="ADAL" clId="{1DE7E2E2-F092-4200-B7CB-53CB7CF861AD}" dt="2021-11-01T22:43:13.034" v="2326" actId="1076"/>
          <ac:spMkLst>
            <pc:docMk/>
            <pc:sldMk cId="1995938555" sldId="429"/>
            <ac:spMk id="10" creationId="{00000000-0000-0000-0000-000000000000}"/>
          </ac:spMkLst>
        </pc:spChg>
        <pc:spChg chg="mod">
          <ac:chgData name="Lamb, Justin M" userId="53bc6d55-a2e6-4f5b-ae0a-5a7c17b4d174" providerId="ADAL" clId="{1DE7E2E2-F092-4200-B7CB-53CB7CF861AD}" dt="2021-11-01T22:43:13.034" v="2326" actId="1076"/>
          <ac:spMkLst>
            <pc:docMk/>
            <pc:sldMk cId="1995938555" sldId="429"/>
            <ac:spMk id="11" creationId="{00000000-0000-0000-0000-000000000000}"/>
          </ac:spMkLst>
        </pc:spChg>
        <pc:spChg chg="mod">
          <ac:chgData name="Lamb, Justin M" userId="53bc6d55-a2e6-4f5b-ae0a-5a7c17b4d174" providerId="ADAL" clId="{1DE7E2E2-F092-4200-B7CB-53CB7CF861AD}" dt="2021-11-01T22:43:13.034" v="2326" actId="1076"/>
          <ac:spMkLst>
            <pc:docMk/>
            <pc:sldMk cId="1995938555" sldId="429"/>
            <ac:spMk id="12" creationId="{00000000-0000-0000-0000-000000000000}"/>
          </ac:spMkLst>
        </pc:spChg>
        <pc:spChg chg="add del mod">
          <ac:chgData name="Lamb, Justin M" userId="53bc6d55-a2e6-4f5b-ae0a-5a7c17b4d174" providerId="ADAL" clId="{1DE7E2E2-F092-4200-B7CB-53CB7CF861AD}" dt="2021-11-01T20:55:40.776" v="2027" actId="478"/>
          <ac:spMkLst>
            <pc:docMk/>
            <pc:sldMk cId="1995938555" sldId="429"/>
            <ac:spMk id="13" creationId="{FBD68B58-1692-445A-9789-18C8B12DE0D7}"/>
          </ac:spMkLst>
        </pc:spChg>
        <pc:spChg chg="add mod">
          <ac:chgData name="Lamb, Justin M" userId="53bc6d55-a2e6-4f5b-ae0a-5a7c17b4d174" providerId="ADAL" clId="{1DE7E2E2-F092-4200-B7CB-53CB7CF861AD}" dt="2021-11-01T20:55:37.611" v="2025" actId="20577"/>
          <ac:spMkLst>
            <pc:docMk/>
            <pc:sldMk cId="1995938555" sldId="429"/>
            <ac:spMk id="17" creationId="{CF94DA86-5ABE-4D9F-BAA3-3C50E350E318}"/>
          </ac:spMkLst>
        </pc:spChg>
        <pc:spChg chg="add mod">
          <ac:chgData name="Lamb, Justin M" userId="53bc6d55-a2e6-4f5b-ae0a-5a7c17b4d174" providerId="ADAL" clId="{1DE7E2E2-F092-4200-B7CB-53CB7CF861AD}" dt="2021-11-04T17:24:57.467" v="5863"/>
          <ac:spMkLst>
            <pc:docMk/>
            <pc:sldMk cId="1995938555" sldId="429"/>
            <ac:spMk id="20" creationId="{61A5F44D-D4CA-4EBB-A049-BCA5FE7F1E62}"/>
          </ac:spMkLst>
        </pc:spChg>
        <pc:picChg chg="del mod">
          <ac:chgData name="Lamb, Justin M" userId="53bc6d55-a2e6-4f5b-ae0a-5a7c17b4d174" providerId="ADAL" clId="{1DE7E2E2-F092-4200-B7CB-53CB7CF861AD}" dt="2021-11-01T22:10:18.492" v="2071" actId="478"/>
          <ac:picMkLst>
            <pc:docMk/>
            <pc:sldMk cId="1995938555" sldId="429"/>
            <ac:picMk id="5" creationId="{00000000-0000-0000-0000-000000000000}"/>
          </ac:picMkLst>
        </pc:picChg>
        <pc:picChg chg="add del mod">
          <ac:chgData name="Lamb, Justin M" userId="53bc6d55-a2e6-4f5b-ae0a-5a7c17b4d174" providerId="ADAL" clId="{1DE7E2E2-F092-4200-B7CB-53CB7CF861AD}" dt="2021-11-01T21:28:28.931" v="2049" actId="478"/>
          <ac:picMkLst>
            <pc:docMk/>
            <pc:sldMk cId="1995938555" sldId="429"/>
            <ac:picMk id="15" creationId="{BD351791-CB10-4AD1-86E8-1527BB87FC2E}"/>
          </ac:picMkLst>
        </pc:picChg>
        <pc:picChg chg="add mod">
          <ac:chgData name="Lamb, Justin M" userId="53bc6d55-a2e6-4f5b-ae0a-5a7c17b4d174" providerId="ADAL" clId="{1DE7E2E2-F092-4200-B7CB-53CB7CF861AD}" dt="2021-11-01T22:43:13.034" v="2326" actId="1076"/>
          <ac:picMkLst>
            <pc:docMk/>
            <pc:sldMk cId="1995938555" sldId="429"/>
            <ac:picMk id="18" creationId="{4DCE9415-04D5-488F-8CCD-D5FB980F8A40}"/>
          </ac:picMkLst>
        </pc:picChg>
        <pc:picChg chg="add del mod">
          <ac:chgData name="Lamb, Justin M" userId="53bc6d55-a2e6-4f5b-ae0a-5a7c17b4d174" providerId="ADAL" clId="{1DE7E2E2-F092-4200-B7CB-53CB7CF861AD}" dt="2021-11-01T22:43:12.133" v="2324"/>
          <ac:picMkLst>
            <pc:docMk/>
            <pc:sldMk cId="1995938555" sldId="429"/>
            <ac:picMk id="28" creationId="{AF496CF6-BB5B-4E88-883D-71D4AC850A9A}"/>
          </ac:picMkLst>
        </pc:picChg>
        <pc:cxnChg chg="mod">
          <ac:chgData name="Lamb, Justin M" userId="53bc6d55-a2e6-4f5b-ae0a-5a7c17b4d174" providerId="ADAL" clId="{1DE7E2E2-F092-4200-B7CB-53CB7CF861AD}" dt="2021-11-01T22:43:13.034" v="2326" actId="1076"/>
          <ac:cxnSpMkLst>
            <pc:docMk/>
            <pc:sldMk cId="1995938555" sldId="429"/>
            <ac:cxnSpMk id="14" creationId="{00000000-0000-0000-0000-000000000000}"/>
          </ac:cxnSpMkLst>
        </pc:cxnChg>
        <pc:cxnChg chg="mod">
          <ac:chgData name="Lamb, Justin M" userId="53bc6d55-a2e6-4f5b-ae0a-5a7c17b4d174" providerId="ADAL" clId="{1DE7E2E2-F092-4200-B7CB-53CB7CF861AD}" dt="2021-11-01T22:43:13.034" v="2326" actId="1076"/>
          <ac:cxnSpMkLst>
            <pc:docMk/>
            <pc:sldMk cId="1995938555" sldId="429"/>
            <ac:cxnSpMk id="16" creationId="{00000000-0000-0000-0000-000000000000}"/>
          </ac:cxnSpMkLst>
        </pc:cxnChg>
        <pc:cxnChg chg="mod">
          <ac:chgData name="Lamb, Justin M" userId="53bc6d55-a2e6-4f5b-ae0a-5a7c17b4d174" providerId="ADAL" clId="{1DE7E2E2-F092-4200-B7CB-53CB7CF861AD}" dt="2021-11-01T22:43:13.034" v="2326" actId="1076"/>
          <ac:cxnSpMkLst>
            <pc:docMk/>
            <pc:sldMk cId="1995938555" sldId="429"/>
            <ac:cxnSpMk id="19" creationId="{00000000-0000-0000-0000-000000000000}"/>
          </ac:cxnSpMkLst>
        </pc:cxnChg>
        <pc:cxnChg chg="mod">
          <ac:chgData name="Lamb, Justin M" userId="53bc6d55-a2e6-4f5b-ae0a-5a7c17b4d174" providerId="ADAL" clId="{1DE7E2E2-F092-4200-B7CB-53CB7CF861AD}" dt="2021-11-01T22:43:13.034" v="2326" actId="1076"/>
          <ac:cxnSpMkLst>
            <pc:docMk/>
            <pc:sldMk cId="1995938555" sldId="429"/>
            <ac:cxnSpMk id="21" creationId="{00000000-0000-0000-0000-000000000000}"/>
          </ac:cxnSpMkLst>
        </pc:cxnChg>
        <pc:cxnChg chg="mod">
          <ac:chgData name="Lamb, Justin M" userId="53bc6d55-a2e6-4f5b-ae0a-5a7c17b4d174" providerId="ADAL" clId="{1DE7E2E2-F092-4200-B7CB-53CB7CF861AD}" dt="2021-11-01T22:43:13.034" v="2326" actId="1076"/>
          <ac:cxnSpMkLst>
            <pc:docMk/>
            <pc:sldMk cId="1995938555" sldId="429"/>
            <ac:cxnSpMk id="23" creationId="{00000000-0000-0000-0000-000000000000}"/>
          </ac:cxnSpMkLst>
        </pc:cxnChg>
      </pc:sldChg>
      <pc:sldChg chg="addSp delSp modSp mod">
        <pc:chgData name="Lamb, Justin M" userId="53bc6d55-a2e6-4f5b-ae0a-5a7c17b4d174" providerId="ADAL" clId="{1DE7E2E2-F092-4200-B7CB-53CB7CF861AD}" dt="2021-11-04T17:24:53.116" v="5861"/>
        <pc:sldMkLst>
          <pc:docMk/>
          <pc:sldMk cId="339360728" sldId="430"/>
        </pc:sldMkLst>
        <pc:spChg chg="add del">
          <ac:chgData name="Lamb, Justin M" userId="53bc6d55-a2e6-4f5b-ae0a-5a7c17b4d174" providerId="ADAL" clId="{1DE7E2E2-F092-4200-B7CB-53CB7CF861AD}" dt="2021-11-01T22:17:26.818" v="2172" actId="478"/>
          <ac:spMkLst>
            <pc:docMk/>
            <pc:sldMk cId="339360728" sldId="430"/>
            <ac:spMk id="2" creationId="{00000000-0000-0000-0000-000000000000}"/>
          </ac:spMkLst>
        </pc:spChg>
        <pc:spChg chg="mod">
          <ac:chgData name="Lamb, Justin M" userId="53bc6d55-a2e6-4f5b-ae0a-5a7c17b4d174" providerId="ADAL" clId="{1DE7E2E2-F092-4200-B7CB-53CB7CF861AD}" dt="2021-11-01T22:18:50.154" v="2192" actId="1076"/>
          <ac:spMkLst>
            <pc:docMk/>
            <pc:sldMk cId="339360728" sldId="430"/>
            <ac:spMk id="3" creationId="{00000000-0000-0000-0000-000000000000}"/>
          </ac:spMkLst>
        </pc:spChg>
        <pc:spChg chg="mod">
          <ac:chgData name="Lamb, Justin M" userId="53bc6d55-a2e6-4f5b-ae0a-5a7c17b4d174" providerId="ADAL" clId="{1DE7E2E2-F092-4200-B7CB-53CB7CF861AD}" dt="2021-11-01T22:17:04.356" v="2156" actId="1076"/>
          <ac:spMkLst>
            <pc:docMk/>
            <pc:sldMk cId="339360728" sldId="430"/>
            <ac:spMk id="7" creationId="{00000000-0000-0000-0000-000000000000}"/>
          </ac:spMkLst>
        </pc:spChg>
        <pc:spChg chg="mod">
          <ac:chgData name="Lamb, Justin M" userId="53bc6d55-a2e6-4f5b-ae0a-5a7c17b4d174" providerId="ADAL" clId="{1DE7E2E2-F092-4200-B7CB-53CB7CF861AD}" dt="2021-11-01T22:17:01.455" v="2155" actId="1076"/>
          <ac:spMkLst>
            <pc:docMk/>
            <pc:sldMk cId="339360728" sldId="430"/>
            <ac:spMk id="9" creationId="{00000000-0000-0000-0000-000000000000}"/>
          </ac:spMkLst>
        </pc:spChg>
        <pc:spChg chg="mod">
          <ac:chgData name="Lamb, Justin M" userId="53bc6d55-a2e6-4f5b-ae0a-5a7c17b4d174" providerId="ADAL" clId="{1DE7E2E2-F092-4200-B7CB-53CB7CF861AD}" dt="2021-11-01T22:16:50.695" v="2151" actId="1076"/>
          <ac:spMkLst>
            <pc:docMk/>
            <pc:sldMk cId="339360728" sldId="430"/>
            <ac:spMk id="12" creationId="{3623986E-CC45-754C-B830-035F6E346F42}"/>
          </ac:spMkLst>
        </pc:spChg>
        <pc:spChg chg="mod">
          <ac:chgData name="Lamb, Justin M" userId="53bc6d55-a2e6-4f5b-ae0a-5a7c17b4d174" providerId="ADAL" clId="{1DE7E2E2-F092-4200-B7CB-53CB7CF861AD}" dt="2021-11-01T22:18:23.027" v="2184" actId="1076"/>
          <ac:spMkLst>
            <pc:docMk/>
            <pc:sldMk cId="339360728" sldId="430"/>
            <ac:spMk id="14" creationId="{00000000-0000-0000-0000-000000000000}"/>
          </ac:spMkLst>
        </pc:spChg>
        <pc:spChg chg="add del mod">
          <ac:chgData name="Lamb, Justin M" userId="53bc6d55-a2e6-4f5b-ae0a-5a7c17b4d174" providerId="ADAL" clId="{1DE7E2E2-F092-4200-B7CB-53CB7CF861AD}" dt="2021-11-04T17:24:52.866" v="5860" actId="478"/>
          <ac:spMkLst>
            <pc:docMk/>
            <pc:sldMk cId="339360728" sldId="430"/>
            <ac:spMk id="15" creationId="{DBB1FE6A-DFD1-4D66-9606-073DBC3E47B8}"/>
          </ac:spMkLst>
        </pc:spChg>
        <pc:spChg chg="add mod">
          <ac:chgData name="Lamb, Justin M" userId="53bc6d55-a2e6-4f5b-ae0a-5a7c17b4d174" providerId="ADAL" clId="{1DE7E2E2-F092-4200-B7CB-53CB7CF861AD}" dt="2021-11-04T17:21:23.687" v="5691" actId="14100"/>
          <ac:spMkLst>
            <pc:docMk/>
            <pc:sldMk cId="339360728" sldId="430"/>
            <ac:spMk id="17" creationId="{230D89D5-BB0B-43DE-876B-8537229D01B9}"/>
          </ac:spMkLst>
        </pc:spChg>
        <pc:spChg chg="add mod">
          <ac:chgData name="Lamb, Justin M" userId="53bc6d55-a2e6-4f5b-ae0a-5a7c17b4d174" providerId="ADAL" clId="{1DE7E2E2-F092-4200-B7CB-53CB7CF861AD}" dt="2021-11-04T17:21:39.777" v="5696" actId="1035"/>
          <ac:spMkLst>
            <pc:docMk/>
            <pc:sldMk cId="339360728" sldId="430"/>
            <ac:spMk id="18" creationId="{8DDBB7F5-F1DA-4EE2-B2D2-FAD16157F4ED}"/>
          </ac:spMkLst>
        </pc:spChg>
        <pc:spChg chg="add mod">
          <ac:chgData name="Lamb, Justin M" userId="53bc6d55-a2e6-4f5b-ae0a-5a7c17b4d174" providerId="ADAL" clId="{1DE7E2E2-F092-4200-B7CB-53CB7CF861AD}" dt="2021-11-04T17:24:53.116" v="5861"/>
          <ac:spMkLst>
            <pc:docMk/>
            <pc:sldMk cId="339360728" sldId="430"/>
            <ac:spMk id="19" creationId="{25EB0783-D9DD-4E3B-8479-254DA37A0135}"/>
          </ac:spMkLst>
        </pc:spChg>
        <pc:spChg chg="add del mod">
          <ac:chgData name="Lamb, Justin M" userId="53bc6d55-a2e6-4f5b-ae0a-5a7c17b4d174" providerId="ADAL" clId="{1DE7E2E2-F092-4200-B7CB-53CB7CF861AD}" dt="2021-11-01T22:17:14.799" v="2158" actId="478"/>
          <ac:spMkLst>
            <pc:docMk/>
            <pc:sldMk cId="339360728" sldId="430"/>
            <ac:spMk id="19" creationId="{7D0356D9-59C3-490A-97F2-F61ADB28F1CD}"/>
          </ac:spMkLst>
        </pc:spChg>
        <pc:spChg chg="add mod">
          <ac:chgData name="Lamb, Justin M" userId="53bc6d55-a2e6-4f5b-ae0a-5a7c17b4d174" providerId="ADAL" clId="{1DE7E2E2-F092-4200-B7CB-53CB7CF861AD}" dt="2021-11-01T22:17:23.570" v="2171" actId="20577"/>
          <ac:spMkLst>
            <pc:docMk/>
            <pc:sldMk cId="339360728" sldId="430"/>
            <ac:spMk id="20" creationId="{6058D6D1-8BED-4B2B-8AB4-42992E720725}"/>
          </ac:spMkLst>
        </pc:spChg>
        <pc:spChg chg="add del mod">
          <ac:chgData name="Lamb, Justin M" userId="53bc6d55-a2e6-4f5b-ae0a-5a7c17b4d174" providerId="ADAL" clId="{1DE7E2E2-F092-4200-B7CB-53CB7CF861AD}" dt="2021-11-01T22:17:28.137" v="2173" actId="478"/>
          <ac:spMkLst>
            <pc:docMk/>
            <pc:sldMk cId="339360728" sldId="430"/>
            <ac:spMk id="22" creationId="{9927C3E3-C7F1-4EA6-BE72-5FC7A2B81F93}"/>
          </ac:spMkLst>
        </pc:spChg>
        <pc:picChg chg="add del">
          <ac:chgData name="Lamb, Justin M" userId="53bc6d55-a2e6-4f5b-ae0a-5a7c17b4d174" providerId="ADAL" clId="{1DE7E2E2-F092-4200-B7CB-53CB7CF861AD}" dt="2021-11-01T22:16:05.736" v="2137" actId="478"/>
          <ac:picMkLst>
            <pc:docMk/>
            <pc:sldMk cId="339360728" sldId="430"/>
            <ac:picMk id="5" creationId="{00000000-0000-0000-0000-000000000000}"/>
          </ac:picMkLst>
        </pc:picChg>
        <pc:picChg chg="add del mod ord">
          <ac:chgData name="Lamb, Justin M" userId="53bc6d55-a2e6-4f5b-ae0a-5a7c17b4d174" providerId="ADAL" clId="{1DE7E2E2-F092-4200-B7CB-53CB7CF861AD}" dt="2021-11-01T22:18:17.679" v="2181" actId="1076"/>
          <ac:picMkLst>
            <pc:docMk/>
            <pc:sldMk cId="339360728" sldId="430"/>
            <ac:picMk id="6" creationId="{90A4B4B3-A8CF-4B6B-8BF8-1A3B61E75587}"/>
          </ac:picMkLst>
        </pc:picChg>
        <pc:cxnChg chg="del mod">
          <ac:chgData name="Lamb, Justin M" userId="53bc6d55-a2e6-4f5b-ae0a-5a7c17b4d174" providerId="ADAL" clId="{1DE7E2E2-F092-4200-B7CB-53CB7CF861AD}" dt="2021-11-01T22:18:09.017" v="2177" actId="478"/>
          <ac:cxnSpMkLst>
            <pc:docMk/>
            <pc:sldMk cId="339360728" sldId="430"/>
            <ac:cxnSpMk id="8" creationId="{00000000-0000-0000-0000-000000000000}"/>
          </ac:cxnSpMkLst>
        </pc:cxnChg>
        <pc:cxnChg chg="del mod">
          <ac:chgData name="Lamb, Justin M" userId="53bc6d55-a2e6-4f5b-ae0a-5a7c17b4d174" providerId="ADAL" clId="{1DE7E2E2-F092-4200-B7CB-53CB7CF861AD}" dt="2021-11-01T22:18:06.874" v="2175" actId="478"/>
          <ac:cxnSpMkLst>
            <pc:docMk/>
            <pc:sldMk cId="339360728" sldId="430"/>
            <ac:cxnSpMk id="11" creationId="{00000000-0000-0000-0000-000000000000}"/>
          </ac:cxnSpMkLst>
        </pc:cxnChg>
        <pc:cxnChg chg="del mod">
          <ac:chgData name="Lamb, Justin M" userId="53bc6d55-a2e6-4f5b-ae0a-5a7c17b4d174" providerId="ADAL" clId="{1DE7E2E2-F092-4200-B7CB-53CB7CF861AD}" dt="2021-11-01T22:18:08.054" v="2176" actId="478"/>
          <ac:cxnSpMkLst>
            <pc:docMk/>
            <pc:sldMk cId="339360728" sldId="430"/>
            <ac:cxnSpMk id="13" creationId="{986030F3-7A22-9B45-BFF2-A25D07B44EEB}"/>
          </ac:cxnSpMkLst>
        </pc:cxnChg>
        <pc:cxnChg chg="mod">
          <ac:chgData name="Lamb, Justin M" userId="53bc6d55-a2e6-4f5b-ae0a-5a7c17b4d174" providerId="ADAL" clId="{1DE7E2E2-F092-4200-B7CB-53CB7CF861AD}" dt="2021-11-01T22:18:26.515" v="2185" actId="14100"/>
          <ac:cxnSpMkLst>
            <pc:docMk/>
            <pc:sldMk cId="339360728" sldId="430"/>
            <ac:cxnSpMk id="16" creationId="{00000000-0000-0000-0000-000000000000}"/>
          </ac:cxnSpMkLst>
        </pc:cxnChg>
        <pc:cxnChg chg="add mod">
          <ac:chgData name="Lamb, Justin M" userId="53bc6d55-a2e6-4f5b-ae0a-5a7c17b4d174" providerId="ADAL" clId="{1DE7E2E2-F092-4200-B7CB-53CB7CF861AD}" dt="2021-11-01T22:18:20.197" v="2183" actId="1076"/>
          <ac:cxnSpMkLst>
            <pc:docMk/>
            <pc:sldMk cId="339360728" sldId="430"/>
            <ac:cxnSpMk id="23" creationId="{0A3E5E18-D878-48B7-9768-0FC18027AFA6}"/>
          </ac:cxnSpMkLst>
        </pc:cxnChg>
        <pc:cxnChg chg="add mod">
          <ac:chgData name="Lamb, Justin M" userId="53bc6d55-a2e6-4f5b-ae0a-5a7c17b4d174" providerId="ADAL" clId="{1DE7E2E2-F092-4200-B7CB-53CB7CF861AD}" dt="2021-11-01T22:18:40.349" v="2188" actId="14100"/>
          <ac:cxnSpMkLst>
            <pc:docMk/>
            <pc:sldMk cId="339360728" sldId="430"/>
            <ac:cxnSpMk id="25" creationId="{FEE0B36B-6CD0-484F-B655-5D3E591888A1}"/>
          </ac:cxnSpMkLst>
        </pc:cxnChg>
        <pc:cxnChg chg="add mod">
          <ac:chgData name="Lamb, Justin M" userId="53bc6d55-a2e6-4f5b-ae0a-5a7c17b4d174" providerId="ADAL" clId="{1DE7E2E2-F092-4200-B7CB-53CB7CF861AD}" dt="2021-11-01T22:18:52.248" v="2193" actId="14100"/>
          <ac:cxnSpMkLst>
            <pc:docMk/>
            <pc:sldMk cId="339360728" sldId="430"/>
            <ac:cxnSpMk id="27" creationId="{39AC31DC-9911-4DCF-879E-439B5A7234E1}"/>
          </ac:cxnSpMkLst>
        </pc:cxnChg>
      </pc:sldChg>
      <pc:sldChg chg="addSp delSp modSp mod">
        <pc:chgData name="Lamb, Justin M" userId="53bc6d55-a2e6-4f5b-ae0a-5a7c17b4d174" providerId="ADAL" clId="{1DE7E2E2-F092-4200-B7CB-53CB7CF861AD}" dt="2021-11-04T17:24:50.050" v="5859"/>
        <pc:sldMkLst>
          <pc:docMk/>
          <pc:sldMk cId="1167747199" sldId="431"/>
        </pc:sldMkLst>
        <pc:spChg chg="del">
          <ac:chgData name="Lamb, Justin M" userId="53bc6d55-a2e6-4f5b-ae0a-5a7c17b4d174" providerId="ADAL" clId="{1DE7E2E2-F092-4200-B7CB-53CB7CF861AD}" dt="2021-11-01T22:23:35.943" v="2210" actId="478"/>
          <ac:spMkLst>
            <pc:docMk/>
            <pc:sldMk cId="1167747199" sldId="431"/>
            <ac:spMk id="2" creationId="{00000000-0000-0000-0000-000000000000}"/>
          </ac:spMkLst>
        </pc:spChg>
        <pc:spChg chg="mod">
          <ac:chgData name="Lamb, Justin M" userId="53bc6d55-a2e6-4f5b-ae0a-5a7c17b4d174" providerId="ADAL" clId="{1DE7E2E2-F092-4200-B7CB-53CB7CF861AD}" dt="2021-11-01T22:23:16.672" v="2207" actId="1076"/>
          <ac:spMkLst>
            <pc:docMk/>
            <pc:sldMk cId="1167747199" sldId="431"/>
            <ac:spMk id="3" creationId="{00000000-0000-0000-0000-000000000000}"/>
          </ac:spMkLst>
        </pc:spChg>
        <pc:spChg chg="mod">
          <ac:chgData name="Lamb, Justin M" userId="53bc6d55-a2e6-4f5b-ae0a-5a7c17b4d174" providerId="ADAL" clId="{1DE7E2E2-F092-4200-B7CB-53CB7CF861AD}" dt="2021-11-01T22:23:28.103" v="2209" actId="1076"/>
          <ac:spMkLst>
            <pc:docMk/>
            <pc:sldMk cId="1167747199" sldId="431"/>
            <ac:spMk id="7" creationId="{00000000-0000-0000-0000-000000000000}"/>
          </ac:spMkLst>
        </pc:spChg>
        <pc:spChg chg="add del mod">
          <ac:chgData name="Lamb, Justin M" userId="53bc6d55-a2e6-4f5b-ae0a-5a7c17b4d174" providerId="ADAL" clId="{1DE7E2E2-F092-4200-B7CB-53CB7CF861AD}" dt="2021-11-04T17:21:51.057" v="5698"/>
          <ac:spMkLst>
            <pc:docMk/>
            <pc:sldMk cId="1167747199" sldId="431"/>
            <ac:spMk id="9" creationId="{7B1980B2-804E-4DB0-82C9-5A084B1603A3}"/>
          </ac:spMkLst>
        </pc:spChg>
        <pc:spChg chg="add del mod">
          <ac:chgData name="Lamb, Justin M" userId="53bc6d55-a2e6-4f5b-ae0a-5a7c17b4d174" providerId="ADAL" clId="{1DE7E2E2-F092-4200-B7CB-53CB7CF861AD}" dt="2021-11-04T17:24:49.551" v="5858" actId="478"/>
          <ac:spMkLst>
            <pc:docMk/>
            <pc:sldMk cId="1167747199" sldId="431"/>
            <ac:spMk id="10" creationId="{57527C33-25F0-4758-BCF9-D53673F9B2F0}"/>
          </ac:spMkLst>
        </pc:spChg>
        <pc:spChg chg="add mod">
          <ac:chgData name="Lamb, Justin M" userId="53bc6d55-a2e6-4f5b-ae0a-5a7c17b4d174" providerId="ADAL" clId="{1DE7E2E2-F092-4200-B7CB-53CB7CF861AD}" dt="2021-11-04T17:24:50.050" v="5859"/>
          <ac:spMkLst>
            <pc:docMk/>
            <pc:sldMk cId="1167747199" sldId="431"/>
            <ac:spMk id="11" creationId="{7CCD436A-0195-4619-B34D-586A80EC29EA}"/>
          </ac:spMkLst>
        </pc:spChg>
        <pc:spChg chg="add del mod">
          <ac:chgData name="Lamb, Justin M" userId="53bc6d55-a2e6-4f5b-ae0a-5a7c17b4d174" providerId="ADAL" clId="{1DE7E2E2-F092-4200-B7CB-53CB7CF861AD}" dt="2021-11-01T22:23:38.114" v="2211" actId="478"/>
          <ac:spMkLst>
            <pc:docMk/>
            <pc:sldMk cId="1167747199" sldId="431"/>
            <ac:spMk id="11" creationId="{9623E0CE-7D23-4175-A7B2-D19F42A3A119}"/>
          </ac:spMkLst>
        </pc:spChg>
        <pc:spChg chg="add mod">
          <ac:chgData name="Lamb, Justin M" userId="53bc6d55-a2e6-4f5b-ae0a-5a7c17b4d174" providerId="ADAL" clId="{1DE7E2E2-F092-4200-B7CB-53CB7CF861AD}" dt="2021-11-01T22:23:38.356" v="2212"/>
          <ac:spMkLst>
            <pc:docMk/>
            <pc:sldMk cId="1167747199" sldId="431"/>
            <ac:spMk id="12" creationId="{D5BD4F23-6081-4A10-8A65-C3B8AB07D98B}"/>
          </ac:spMkLst>
        </pc:spChg>
        <pc:picChg chg="add mod ord">
          <ac:chgData name="Lamb, Justin M" userId="53bc6d55-a2e6-4f5b-ae0a-5a7c17b4d174" providerId="ADAL" clId="{1DE7E2E2-F092-4200-B7CB-53CB7CF861AD}" dt="2021-11-01T22:34:00.903" v="2264" actId="1440"/>
          <ac:picMkLst>
            <pc:docMk/>
            <pc:sldMk cId="1167747199" sldId="431"/>
            <ac:picMk id="5" creationId="{D8B549C0-A1E5-43AA-ADDF-D299B2E1C574}"/>
          </ac:picMkLst>
        </pc:picChg>
        <pc:picChg chg="del">
          <ac:chgData name="Lamb, Justin M" userId="53bc6d55-a2e6-4f5b-ae0a-5a7c17b4d174" providerId="ADAL" clId="{1DE7E2E2-F092-4200-B7CB-53CB7CF861AD}" dt="2021-11-01T22:22:35.359" v="2194" actId="478"/>
          <ac:picMkLst>
            <pc:docMk/>
            <pc:sldMk cId="1167747199" sldId="431"/>
            <ac:picMk id="6" creationId="{00000000-0000-0000-0000-000000000000}"/>
          </ac:picMkLst>
        </pc:picChg>
        <pc:cxnChg chg="mod">
          <ac:chgData name="Lamb, Justin M" userId="53bc6d55-a2e6-4f5b-ae0a-5a7c17b4d174" providerId="ADAL" clId="{1DE7E2E2-F092-4200-B7CB-53CB7CF861AD}" dt="2021-11-01T22:23:16.672" v="2207" actId="1076"/>
          <ac:cxnSpMkLst>
            <pc:docMk/>
            <pc:sldMk cId="1167747199" sldId="431"/>
            <ac:cxnSpMk id="8" creationId="{00000000-0000-0000-0000-000000000000}"/>
          </ac:cxnSpMkLst>
        </pc:cxnChg>
      </pc:sldChg>
      <pc:sldChg chg="addSp delSp modSp mod">
        <pc:chgData name="Lamb, Justin M" userId="53bc6d55-a2e6-4f5b-ae0a-5a7c17b4d174" providerId="ADAL" clId="{1DE7E2E2-F092-4200-B7CB-53CB7CF861AD}" dt="2021-11-04T23:46:21.210" v="6685" actId="1035"/>
        <pc:sldMkLst>
          <pc:docMk/>
          <pc:sldMk cId="1540481378" sldId="432"/>
        </pc:sldMkLst>
        <pc:spChg chg="del">
          <ac:chgData name="Lamb, Justin M" userId="53bc6d55-a2e6-4f5b-ae0a-5a7c17b4d174" providerId="ADAL" clId="{1DE7E2E2-F092-4200-B7CB-53CB7CF861AD}" dt="2021-11-01T22:31:37.772" v="2213" actId="478"/>
          <ac:spMkLst>
            <pc:docMk/>
            <pc:sldMk cId="1540481378" sldId="432"/>
            <ac:spMk id="2" creationId="{00000000-0000-0000-0000-000000000000}"/>
          </ac:spMkLst>
        </pc:spChg>
        <pc:spChg chg="mod">
          <ac:chgData name="Lamb, Justin M" userId="53bc6d55-a2e6-4f5b-ae0a-5a7c17b4d174" providerId="ADAL" clId="{1DE7E2E2-F092-4200-B7CB-53CB7CF861AD}" dt="2021-11-01T22:33:00.081" v="2247" actId="1076"/>
          <ac:spMkLst>
            <pc:docMk/>
            <pc:sldMk cId="1540481378" sldId="432"/>
            <ac:spMk id="5" creationId="{00000000-0000-0000-0000-000000000000}"/>
          </ac:spMkLst>
        </pc:spChg>
        <pc:spChg chg="mod">
          <ac:chgData name="Lamb, Justin M" userId="53bc6d55-a2e6-4f5b-ae0a-5a7c17b4d174" providerId="ADAL" clId="{1DE7E2E2-F092-4200-B7CB-53CB7CF861AD}" dt="2021-11-01T22:33:00.081" v="2247" actId="1076"/>
          <ac:spMkLst>
            <pc:docMk/>
            <pc:sldMk cId="1540481378" sldId="432"/>
            <ac:spMk id="6" creationId="{00000000-0000-0000-0000-000000000000}"/>
          </ac:spMkLst>
        </pc:spChg>
        <pc:spChg chg="add mod">
          <ac:chgData name="Lamb, Justin M" userId="53bc6d55-a2e6-4f5b-ae0a-5a7c17b4d174" providerId="ADAL" clId="{1DE7E2E2-F092-4200-B7CB-53CB7CF861AD}" dt="2021-11-04T23:46:05.373" v="6676"/>
          <ac:spMkLst>
            <pc:docMk/>
            <pc:sldMk cId="1540481378" sldId="432"/>
            <ac:spMk id="9" creationId="{2059BE4C-153D-4C74-A771-31272076740E}"/>
          </ac:spMkLst>
        </pc:spChg>
        <pc:spChg chg="add del mod">
          <ac:chgData name="Lamb, Justin M" userId="53bc6d55-a2e6-4f5b-ae0a-5a7c17b4d174" providerId="ADAL" clId="{1DE7E2E2-F092-4200-B7CB-53CB7CF861AD}" dt="2021-11-01T22:31:39.805" v="2214" actId="478"/>
          <ac:spMkLst>
            <pc:docMk/>
            <pc:sldMk cId="1540481378" sldId="432"/>
            <ac:spMk id="10" creationId="{DA3A3C2A-0418-4CB8-9ED3-30FD7D5B3EA5}"/>
          </ac:spMkLst>
        </pc:spChg>
        <pc:spChg chg="add mod">
          <ac:chgData name="Lamb, Justin M" userId="53bc6d55-a2e6-4f5b-ae0a-5a7c17b4d174" providerId="ADAL" clId="{1DE7E2E2-F092-4200-B7CB-53CB7CF861AD}" dt="2021-11-04T23:46:21.210" v="6685" actId="1035"/>
          <ac:spMkLst>
            <pc:docMk/>
            <pc:sldMk cId="1540481378" sldId="432"/>
            <ac:spMk id="10" creationId="{EDD6A971-3526-4A56-BC5E-2A578A5330A0}"/>
          </ac:spMkLst>
        </pc:spChg>
        <pc:spChg chg="add mod">
          <ac:chgData name="Lamb, Justin M" userId="53bc6d55-a2e6-4f5b-ae0a-5a7c17b4d174" providerId="ADAL" clId="{1DE7E2E2-F092-4200-B7CB-53CB7CF861AD}" dt="2021-11-01T22:31:44.281" v="2232" actId="20577"/>
          <ac:spMkLst>
            <pc:docMk/>
            <pc:sldMk cId="1540481378" sldId="432"/>
            <ac:spMk id="11" creationId="{A6844FD4-F2A3-4FFD-94B8-E118175FA7A1}"/>
          </ac:spMkLst>
        </pc:spChg>
        <pc:picChg chg="del">
          <ac:chgData name="Lamb, Justin M" userId="53bc6d55-a2e6-4f5b-ae0a-5a7c17b4d174" providerId="ADAL" clId="{1DE7E2E2-F092-4200-B7CB-53CB7CF861AD}" dt="2021-11-01T22:32:32.686" v="2236" actId="478"/>
          <ac:picMkLst>
            <pc:docMk/>
            <pc:sldMk cId="1540481378" sldId="432"/>
            <ac:picMk id="3" creationId="{00000000-0000-0000-0000-000000000000}"/>
          </ac:picMkLst>
        </pc:picChg>
        <pc:picChg chg="mod">
          <ac:chgData name="Lamb, Justin M" userId="53bc6d55-a2e6-4f5b-ae0a-5a7c17b4d174" providerId="ADAL" clId="{1DE7E2E2-F092-4200-B7CB-53CB7CF861AD}" dt="2021-11-01T22:32:38.374" v="2240" actId="1076"/>
          <ac:picMkLst>
            <pc:docMk/>
            <pc:sldMk cId="1540481378" sldId="432"/>
            <ac:picMk id="7" creationId="{E84A0C6C-FCD4-9B47-983E-D0DE2B89F55A}"/>
          </ac:picMkLst>
        </pc:picChg>
        <pc:picChg chg="add mod ord">
          <ac:chgData name="Lamb, Justin M" userId="53bc6d55-a2e6-4f5b-ae0a-5a7c17b4d174" providerId="ADAL" clId="{1DE7E2E2-F092-4200-B7CB-53CB7CF861AD}" dt="2021-11-01T22:33:54.200" v="2263" actId="1440"/>
          <ac:picMkLst>
            <pc:docMk/>
            <pc:sldMk cId="1540481378" sldId="432"/>
            <ac:picMk id="12" creationId="{B565F4B2-3978-4964-AA9F-5F365AEF9D1C}"/>
          </ac:picMkLst>
        </pc:picChg>
        <pc:cxnChg chg="mod">
          <ac:chgData name="Lamb, Justin M" userId="53bc6d55-a2e6-4f5b-ae0a-5a7c17b4d174" providerId="ADAL" clId="{1DE7E2E2-F092-4200-B7CB-53CB7CF861AD}" dt="2021-11-01T22:33:04.389" v="2249" actId="14100"/>
          <ac:cxnSpMkLst>
            <pc:docMk/>
            <pc:sldMk cId="1540481378" sldId="432"/>
            <ac:cxnSpMk id="8" creationId="{00000000-0000-0000-0000-000000000000}"/>
          </ac:cxnSpMkLst>
        </pc:cxnChg>
      </pc:sldChg>
      <pc:sldChg chg="addSp delSp modSp mod">
        <pc:chgData name="Lamb, Justin M" userId="53bc6d55-a2e6-4f5b-ae0a-5a7c17b4d174" providerId="ADAL" clId="{1DE7E2E2-F092-4200-B7CB-53CB7CF861AD}" dt="2021-11-01T22:34:32.996" v="2275" actId="1076"/>
        <pc:sldMkLst>
          <pc:docMk/>
          <pc:sldMk cId="1511761431" sldId="433"/>
        </pc:sldMkLst>
        <pc:spChg chg="del">
          <ac:chgData name="Lamb, Justin M" userId="53bc6d55-a2e6-4f5b-ae0a-5a7c17b4d174" providerId="ADAL" clId="{1DE7E2E2-F092-4200-B7CB-53CB7CF861AD}" dt="2021-11-01T22:33:24.709" v="2250" actId="478"/>
          <ac:spMkLst>
            <pc:docMk/>
            <pc:sldMk cId="1511761431" sldId="433"/>
            <ac:spMk id="2" creationId="{00000000-0000-0000-0000-000000000000}"/>
          </ac:spMkLst>
        </pc:spChg>
        <pc:spChg chg="mod">
          <ac:chgData name="Lamb, Justin M" userId="53bc6d55-a2e6-4f5b-ae0a-5a7c17b4d174" providerId="ADAL" clId="{1DE7E2E2-F092-4200-B7CB-53CB7CF861AD}" dt="2021-11-01T22:34:32.996" v="2275" actId="1076"/>
          <ac:spMkLst>
            <pc:docMk/>
            <pc:sldMk cId="1511761431" sldId="433"/>
            <ac:spMk id="5" creationId="{00000000-0000-0000-0000-000000000000}"/>
          </ac:spMkLst>
        </pc:spChg>
        <pc:spChg chg="mod">
          <ac:chgData name="Lamb, Justin M" userId="53bc6d55-a2e6-4f5b-ae0a-5a7c17b4d174" providerId="ADAL" clId="{1DE7E2E2-F092-4200-B7CB-53CB7CF861AD}" dt="2021-11-01T22:34:21.479" v="2271" actId="255"/>
          <ac:spMkLst>
            <pc:docMk/>
            <pc:sldMk cId="1511761431" sldId="433"/>
            <ac:spMk id="8" creationId="{00000000-0000-0000-0000-000000000000}"/>
          </ac:spMkLst>
        </pc:spChg>
        <pc:spChg chg="add del mod">
          <ac:chgData name="Lamb, Justin M" userId="53bc6d55-a2e6-4f5b-ae0a-5a7c17b4d174" providerId="ADAL" clId="{1DE7E2E2-F092-4200-B7CB-53CB7CF861AD}" dt="2021-11-01T22:33:26.770" v="2251" actId="478"/>
          <ac:spMkLst>
            <pc:docMk/>
            <pc:sldMk cId="1511761431" sldId="433"/>
            <ac:spMk id="10" creationId="{D9389F34-E8F0-4DB5-95E2-C06E44611BA4}"/>
          </ac:spMkLst>
        </pc:spChg>
        <pc:spChg chg="add mod">
          <ac:chgData name="Lamb, Justin M" userId="53bc6d55-a2e6-4f5b-ae0a-5a7c17b4d174" providerId="ADAL" clId="{1DE7E2E2-F092-4200-B7CB-53CB7CF861AD}" dt="2021-11-01T22:33:32.603" v="2260" actId="20577"/>
          <ac:spMkLst>
            <pc:docMk/>
            <pc:sldMk cId="1511761431" sldId="433"/>
            <ac:spMk id="11" creationId="{AA10657C-07CA-4575-8895-1599A9258A8A}"/>
          </ac:spMkLst>
        </pc:spChg>
        <pc:picChg chg="del">
          <ac:chgData name="Lamb, Justin M" userId="53bc6d55-a2e6-4f5b-ae0a-5a7c17b4d174" providerId="ADAL" clId="{1DE7E2E2-F092-4200-B7CB-53CB7CF861AD}" dt="2021-11-01T22:33:48.233" v="2261" actId="478"/>
          <ac:picMkLst>
            <pc:docMk/>
            <pc:sldMk cId="1511761431" sldId="433"/>
            <ac:picMk id="3" creationId="{00000000-0000-0000-0000-000000000000}"/>
          </ac:picMkLst>
        </pc:picChg>
        <pc:picChg chg="mod">
          <ac:chgData name="Lamb, Justin M" userId="53bc6d55-a2e6-4f5b-ae0a-5a7c17b4d174" providerId="ADAL" clId="{1DE7E2E2-F092-4200-B7CB-53CB7CF861AD}" dt="2021-11-01T22:34:25.574" v="2273" actId="1076"/>
          <ac:picMkLst>
            <pc:docMk/>
            <pc:sldMk cId="1511761431" sldId="433"/>
            <ac:picMk id="6" creationId="{3348D5CB-E9BE-CF4C-A909-9222F9D2AA7F}"/>
          </ac:picMkLst>
        </pc:picChg>
        <pc:picChg chg="add mod ord">
          <ac:chgData name="Lamb, Justin M" userId="53bc6d55-a2e6-4f5b-ae0a-5a7c17b4d174" providerId="ADAL" clId="{1DE7E2E2-F092-4200-B7CB-53CB7CF861AD}" dt="2021-11-01T22:34:10.681" v="2267" actId="167"/>
          <ac:picMkLst>
            <pc:docMk/>
            <pc:sldMk cId="1511761431" sldId="433"/>
            <ac:picMk id="12" creationId="{454B6576-DB46-4297-B49E-F7E5CB536145}"/>
          </ac:picMkLst>
        </pc:picChg>
        <pc:cxnChg chg="mod">
          <ac:chgData name="Lamb, Justin M" userId="53bc6d55-a2e6-4f5b-ae0a-5a7c17b4d174" providerId="ADAL" clId="{1DE7E2E2-F092-4200-B7CB-53CB7CF861AD}" dt="2021-11-01T22:34:28.592" v="2274" actId="14100"/>
          <ac:cxnSpMkLst>
            <pc:docMk/>
            <pc:sldMk cId="1511761431" sldId="433"/>
            <ac:cxnSpMk id="7" creationId="{00000000-0000-0000-0000-000000000000}"/>
          </ac:cxnSpMkLst>
        </pc:cxnChg>
      </pc:sldChg>
      <pc:sldChg chg="addSp delSp modSp mod">
        <pc:chgData name="Lamb, Justin M" userId="53bc6d55-a2e6-4f5b-ae0a-5a7c17b4d174" providerId="ADAL" clId="{1DE7E2E2-F092-4200-B7CB-53CB7CF861AD}" dt="2021-11-04T17:24:38.836" v="5857"/>
        <pc:sldMkLst>
          <pc:docMk/>
          <pc:sldMk cId="1790760481" sldId="434"/>
        </pc:sldMkLst>
        <pc:spChg chg="del">
          <ac:chgData name="Lamb, Justin M" userId="53bc6d55-a2e6-4f5b-ae0a-5a7c17b4d174" providerId="ADAL" clId="{1DE7E2E2-F092-4200-B7CB-53CB7CF861AD}" dt="2021-11-01T22:36:27.046" v="2291" actId="478"/>
          <ac:spMkLst>
            <pc:docMk/>
            <pc:sldMk cId="1790760481" sldId="434"/>
            <ac:spMk id="2" creationId="{00000000-0000-0000-0000-000000000000}"/>
          </ac:spMkLst>
        </pc:spChg>
        <pc:spChg chg="mod">
          <ac:chgData name="Lamb, Justin M" userId="53bc6d55-a2e6-4f5b-ae0a-5a7c17b4d174" providerId="ADAL" clId="{1DE7E2E2-F092-4200-B7CB-53CB7CF861AD}" dt="2021-11-01T22:36:17.027" v="2289" actId="1076"/>
          <ac:spMkLst>
            <pc:docMk/>
            <pc:sldMk cId="1790760481" sldId="434"/>
            <ac:spMk id="5" creationId="{00000000-0000-0000-0000-000000000000}"/>
          </ac:spMkLst>
        </pc:spChg>
        <pc:spChg chg="mod">
          <ac:chgData name="Lamb, Justin M" userId="53bc6d55-a2e6-4f5b-ae0a-5a7c17b4d174" providerId="ADAL" clId="{1DE7E2E2-F092-4200-B7CB-53CB7CF861AD}" dt="2021-11-01T22:35:57.521" v="2284" actId="1076"/>
          <ac:spMkLst>
            <pc:docMk/>
            <pc:sldMk cId="1790760481" sldId="434"/>
            <ac:spMk id="7" creationId="{00000000-0000-0000-0000-000000000000}"/>
          </ac:spMkLst>
        </pc:spChg>
        <pc:spChg chg="mod">
          <ac:chgData name="Lamb, Justin M" userId="53bc6d55-a2e6-4f5b-ae0a-5a7c17b4d174" providerId="ADAL" clId="{1DE7E2E2-F092-4200-B7CB-53CB7CF861AD}" dt="2021-11-01T22:36:10.504" v="2288" actId="2711"/>
          <ac:spMkLst>
            <pc:docMk/>
            <pc:sldMk cId="1790760481" sldId="434"/>
            <ac:spMk id="9" creationId="{00000000-0000-0000-0000-000000000000}"/>
          </ac:spMkLst>
        </pc:spChg>
        <pc:spChg chg="add del mod">
          <ac:chgData name="Lamb, Justin M" userId="53bc6d55-a2e6-4f5b-ae0a-5a7c17b4d174" providerId="ADAL" clId="{1DE7E2E2-F092-4200-B7CB-53CB7CF861AD}" dt="2021-11-04T17:24:38.236" v="5856" actId="478"/>
          <ac:spMkLst>
            <pc:docMk/>
            <pc:sldMk cId="1790760481" sldId="434"/>
            <ac:spMk id="10" creationId="{3D7A20C7-6890-4612-BAF6-30A6C6A66105}"/>
          </ac:spMkLst>
        </pc:spChg>
        <pc:spChg chg="add mod">
          <ac:chgData name="Lamb, Justin M" userId="53bc6d55-a2e6-4f5b-ae0a-5a7c17b4d174" providerId="ADAL" clId="{1DE7E2E2-F092-4200-B7CB-53CB7CF861AD}" dt="2021-11-01T22:36:24.790" v="2290"/>
          <ac:spMkLst>
            <pc:docMk/>
            <pc:sldMk cId="1790760481" sldId="434"/>
            <ac:spMk id="12" creationId="{CFDDCC24-14EC-458D-98E5-FF8CE5F1DF96}"/>
          </ac:spMkLst>
        </pc:spChg>
        <pc:spChg chg="add mod">
          <ac:chgData name="Lamb, Justin M" userId="53bc6d55-a2e6-4f5b-ae0a-5a7c17b4d174" providerId="ADAL" clId="{1DE7E2E2-F092-4200-B7CB-53CB7CF861AD}" dt="2021-11-04T17:22:26.616" v="5707" actId="1076"/>
          <ac:spMkLst>
            <pc:docMk/>
            <pc:sldMk cId="1790760481" sldId="434"/>
            <ac:spMk id="13" creationId="{8A10FF39-0A47-41B3-BD5C-131A999464DA}"/>
          </ac:spMkLst>
        </pc:spChg>
        <pc:spChg chg="add mod">
          <ac:chgData name="Lamb, Justin M" userId="53bc6d55-a2e6-4f5b-ae0a-5a7c17b4d174" providerId="ADAL" clId="{1DE7E2E2-F092-4200-B7CB-53CB7CF861AD}" dt="2021-11-04T17:24:38.836" v="5857"/>
          <ac:spMkLst>
            <pc:docMk/>
            <pc:sldMk cId="1790760481" sldId="434"/>
            <ac:spMk id="14" creationId="{26970B45-E17A-4D43-9F37-75D0E96DCC21}"/>
          </ac:spMkLst>
        </pc:spChg>
        <pc:spChg chg="add del mod">
          <ac:chgData name="Lamb, Justin M" userId="53bc6d55-a2e6-4f5b-ae0a-5a7c17b4d174" providerId="ADAL" clId="{1DE7E2E2-F092-4200-B7CB-53CB7CF861AD}" dt="2021-11-01T22:36:28.164" v="2292" actId="478"/>
          <ac:spMkLst>
            <pc:docMk/>
            <pc:sldMk cId="1790760481" sldId="434"/>
            <ac:spMk id="14" creationId="{40F92F80-CF0A-4122-9FDC-6FBBCD099BDC}"/>
          </ac:spMkLst>
        </pc:spChg>
        <pc:picChg chg="del">
          <ac:chgData name="Lamb, Justin M" userId="53bc6d55-a2e6-4f5b-ae0a-5a7c17b4d174" providerId="ADAL" clId="{1DE7E2E2-F092-4200-B7CB-53CB7CF861AD}" dt="2021-11-01T22:35:26.444" v="2276" actId="478"/>
          <ac:picMkLst>
            <pc:docMk/>
            <pc:sldMk cId="1790760481" sldId="434"/>
            <ac:picMk id="3" creationId="{00000000-0000-0000-0000-000000000000}"/>
          </ac:picMkLst>
        </pc:picChg>
        <pc:picChg chg="mod">
          <ac:chgData name="Lamb, Justin M" userId="53bc6d55-a2e6-4f5b-ae0a-5a7c17b4d174" providerId="ADAL" clId="{1DE7E2E2-F092-4200-B7CB-53CB7CF861AD}" dt="2021-11-01T22:36:03.226" v="2287" actId="1076"/>
          <ac:picMkLst>
            <pc:docMk/>
            <pc:sldMk cId="1790760481" sldId="434"/>
            <ac:picMk id="6" creationId="{00000000-0000-0000-0000-000000000000}"/>
          </ac:picMkLst>
        </pc:picChg>
        <pc:picChg chg="add mod ord">
          <ac:chgData name="Lamb, Justin M" userId="53bc6d55-a2e6-4f5b-ae0a-5a7c17b4d174" providerId="ADAL" clId="{1DE7E2E2-F092-4200-B7CB-53CB7CF861AD}" dt="2021-11-04T17:22:24.717" v="5706" actId="1076"/>
          <ac:picMkLst>
            <pc:docMk/>
            <pc:sldMk cId="1790760481" sldId="434"/>
            <ac:picMk id="8" creationId="{900CD519-D766-457D-A127-391216F3B2D0}"/>
          </ac:picMkLst>
        </pc:picChg>
        <pc:cxnChg chg="mod">
          <ac:chgData name="Lamb, Justin M" userId="53bc6d55-a2e6-4f5b-ae0a-5a7c17b4d174" providerId="ADAL" clId="{1DE7E2E2-F092-4200-B7CB-53CB7CF861AD}" dt="2021-11-01T22:36:01.234" v="2286" actId="14100"/>
          <ac:cxnSpMkLst>
            <pc:docMk/>
            <pc:sldMk cId="1790760481" sldId="434"/>
            <ac:cxnSpMk id="11" creationId="{00000000-0000-0000-0000-000000000000}"/>
          </ac:cxnSpMkLst>
        </pc:cxnChg>
      </pc:sldChg>
      <pc:sldChg chg="addSp delSp modSp mod">
        <pc:chgData name="Lamb, Justin M" userId="53bc6d55-a2e6-4f5b-ae0a-5a7c17b4d174" providerId="ADAL" clId="{1DE7E2E2-F092-4200-B7CB-53CB7CF861AD}" dt="2021-11-01T22:53:13.634" v="2408" actId="1076"/>
        <pc:sldMkLst>
          <pc:docMk/>
          <pc:sldMk cId="1685463767" sldId="435"/>
        </pc:sldMkLst>
        <pc:spChg chg="del">
          <ac:chgData name="Lamb, Justin M" userId="53bc6d55-a2e6-4f5b-ae0a-5a7c17b4d174" providerId="ADAL" clId="{1DE7E2E2-F092-4200-B7CB-53CB7CF861AD}" dt="2021-11-01T22:37:20.030" v="2301" actId="478"/>
          <ac:spMkLst>
            <pc:docMk/>
            <pc:sldMk cId="1685463767" sldId="435"/>
            <ac:spMk id="2" creationId="{00000000-0000-0000-0000-000000000000}"/>
          </ac:spMkLst>
        </pc:spChg>
        <pc:spChg chg="mod">
          <ac:chgData name="Lamb, Justin M" userId="53bc6d55-a2e6-4f5b-ae0a-5a7c17b4d174" providerId="ADAL" clId="{1DE7E2E2-F092-4200-B7CB-53CB7CF861AD}" dt="2021-11-01T22:53:13.634" v="2408" actId="1076"/>
          <ac:spMkLst>
            <pc:docMk/>
            <pc:sldMk cId="1685463767" sldId="435"/>
            <ac:spMk id="5" creationId="{00000000-0000-0000-0000-000000000000}"/>
          </ac:spMkLst>
        </pc:spChg>
        <pc:spChg chg="add del mod">
          <ac:chgData name="Lamb, Justin M" userId="53bc6d55-a2e6-4f5b-ae0a-5a7c17b4d174" providerId="ADAL" clId="{1DE7E2E2-F092-4200-B7CB-53CB7CF861AD}" dt="2021-11-01T22:37:28.836" v="2304"/>
          <ac:spMkLst>
            <pc:docMk/>
            <pc:sldMk cId="1685463767" sldId="435"/>
            <ac:spMk id="7" creationId="{B324D250-4DB9-41F7-99CC-59E6C8008CB0}"/>
          </ac:spMkLst>
        </pc:spChg>
        <pc:spChg chg="add mod">
          <ac:chgData name="Lamb, Justin M" userId="53bc6d55-a2e6-4f5b-ae0a-5a7c17b4d174" providerId="ADAL" clId="{1DE7E2E2-F092-4200-B7CB-53CB7CF861AD}" dt="2021-11-01T22:37:28.836" v="2304"/>
          <ac:spMkLst>
            <pc:docMk/>
            <pc:sldMk cId="1685463767" sldId="435"/>
            <ac:spMk id="9" creationId="{F32D3B14-3F07-437C-BEFA-22387AC05585}"/>
          </ac:spMkLst>
        </pc:spChg>
        <pc:picChg chg="add mod">
          <ac:chgData name="Lamb, Justin M" userId="53bc6d55-a2e6-4f5b-ae0a-5a7c17b4d174" providerId="ADAL" clId="{1DE7E2E2-F092-4200-B7CB-53CB7CF861AD}" dt="2021-11-01T22:53:09.596" v="2407" actId="1076"/>
          <ac:picMkLst>
            <pc:docMk/>
            <pc:sldMk cId="1685463767" sldId="435"/>
            <ac:picMk id="4" creationId="{8A71EB69-8C75-44DB-8BD3-4D2C63F71889}"/>
          </ac:picMkLst>
        </pc:picChg>
        <pc:picChg chg="del mod">
          <ac:chgData name="Lamb, Justin M" userId="53bc6d55-a2e6-4f5b-ae0a-5a7c17b4d174" providerId="ADAL" clId="{1DE7E2E2-F092-4200-B7CB-53CB7CF861AD}" dt="2021-11-01T22:37:05.468" v="2295" actId="478"/>
          <ac:picMkLst>
            <pc:docMk/>
            <pc:sldMk cId="1685463767" sldId="435"/>
            <ac:picMk id="8" creationId="{53003AE7-A72F-B445-A2B6-17DBA3704C55}"/>
          </ac:picMkLst>
        </pc:picChg>
      </pc:sldChg>
      <pc:sldChg chg="addSp delSp modSp mod">
        <pc:chgData name="Lamb, Justin M" userId="53bc6d55-a2e6-4f5b-ae0a-5a7c17b4d174" providerId="ADAL" clId="{1DE7E2E2-F092-4200-B7CB-53CB7CF861AD}" dt="2021-11-04T17:24:31.522" v="5855" actId="14100"/>
        <pc:sldMkLst>
          <pc:docMk/>
          <pc:sldMk cId="1642679985" sldId="436"/>
        </pc:sldMkLst>
        <pc:spChg chg="del">
          <ac:chgData name="Lamb, Justin M" userId="53bc6d55-a2e6-4f5b-ae0a-5a7c17b4d174" providerId="ADAL" clId="{1DE7E2E2-F092-4200-B7CB-53CB7CF861AD}" dt="2021-11-01T22:50:58.861" v="2373" actId="478"/>
          <ac:spMkLst>
            <pc:docMk/>
            <pc:sldMk cId="1642679985" sldId="436"/>
            <ac:spMk id="2" creationId="{00000000-0000-0000-0000-000000000000}"/>
          </ac:spMkLst>
        </pc:spChg>
        <pc:spChg chg="mod">
          <ac:chgData name="Lamb, Justin M" userId="53bc6d55-a2e6-4f5b-ae0a-5a7c17b4d174" providerId="ADAL" clId="{1DE7E2E2-F092-4200-B7CB-53CB7CF861AD}" dt="2021-11-01T22:52:55.022" v="2405" actId="2711"/>
          <ac:spMkLst>
            <pc:docMk/>
            <pc:sldMk cId="1642679985" sldId="436"/>
            <ac:spMk id="5" creationId="{00000000-0000-0000-0000-000000000000}"/>
          </ac:spMkLst>
        </pc:spChg>
        <pc:spChg chg="mod">
          <ac:chgData name="Lamb, Justin M" userId="53bc6d55-a2e6-4f5b-ae0a-5a7c17b4d174" providerId="ADAL" clId="{1DE7E2E2-F092-4200-B7CB-53CB7CF861AD}" dt="2021-11-01T22:52:29.118" v="2399" actId="2711"/>
          <ac:spMkLst>
            <pc:docMk/>
            <pc:sldMk cId="1642679985" sldId="436"/>
            <ac:spMk id="6" creationId="{00000000-0000-0000-0000-000000000000}"/>
          </ac:spMkLst>
        </pc:spChg>
        <pc:spChg chg="mod">
          <ac:chgData name="Lamb, Justin M" userId="53bc6d55-a2e6-4f5b-ae0a-5a7c17b4d174" providerId="ADAL" clId="{1DE7E2E2-F092-4200-B7CB-53CB7CF861AD}" dt="2021-11-01T22:52:37.773" v="2402" actId="1076"/>
          <ac:spMkLst>
            <pc:docMk/>
            <pc:sldMk cId="1642679985" sldId="436"/>
            <ac:spMk id="7" creationId="{00000000-0000-0000-0000-000000000000}"/>
          </ac:spMkLst>
        </pc:spChg>
        <pc:spChg chg="add del mod">
          <ac:chgData name="Lamb, Justin M" userId="53bc6d55-a2e6-4f5b-ae0a-5a7c17b4d174" providerId="ADAL" clId="{1DE7E2E2-F092-4200-B7CB-53CB7CF861AD}" dt="2021-11-01T22:50:59.748" v="2374"/>
          <ac:spMkLst>
            <pc:docMk/>
            <pc:sldMk cId="1642679985" sldId="436"/>
            <ac:spMk id="10" creationId="{ADEA2DC7-9C3D-4565-A216-DD06ACFFD5C2}"/>
          </ac:spMkLst>
        </pc:spChg>
        <pc:spChg chg="add mod">
          <ac:chgData name="Lamb, Justin M" userId="53bc6d55-a2e6-4f5b-ae0a-5a7c17b4d174" providerId="ADAL" clId="{1DE7E2E2-F092-4200-B7CB-53CB7CF861AD}" dt="2021-11-04T17:24:31.522" v="5855" actId="14100"/>
          <ac:spMkLst>
            <pc:docMk/>
            <pc:sldMk cId="1642679985" sldId="436"/>
            <ac:spMk id="13" creationId="{05273710-0426-4678-B19E-76BAE5B763AC}"/>
          </ac:spMkLst>
        </pc:spChg>
        <pc:spChg chg="add mod">
          <ac:chgData name="Lamb, Justin M" userId="53bc6d55-a2e6-4f5b-ae0a-5a7c17b4d174" providerId="ADAL" clId="{1DE7E2E2-F092-4200-B7CB-53CB7CF861AD}" dt="2021-11-01T22:50:59.748" v="2374"/>
          <ac:spMkLst>
            <pc:docMk/>
            <pc:sldMk cId="1642679985" sldId="436"/>
            <ac:spMk id="14" creationId="{A2E1EF34-DC5D-49EF-B7C1-2C18930FFAF2}"/>
          </ac:spMkLst>
        </pc:spChg>
        <pc:spChg chg="mod">
          <ac:chgData name="Lamb, Justin M" userId="53bc6d55-a2e6-4f5b-ae0a-5a7c17b4d174" providerId="ADAL" clId="{1DE7E2E2-F092-4200-B7CB-53CB7CF861AD}" dt="2021-11-01T22:52:29.118" v="2399" actId="2711"/>
          <ac:spMkLst>
            <pc:docMk/>
            <pc:sldMk cId="1642679985" sldId="436"/>
            <ac:spMk id="15" creationId="{00000000-0000-0000-0000-000000000000}"/>
          </ac:spMkLst>
        </pc:spChg>
        <pc:picChg chg="del">
          <ac:chgData name="Lamb, Justin M" userId="53bc6d55-a2e6-4f5b-ae0a-5a7c17b4d174" providerId="ADAL" clId="{1DE7E2E2-F092-4200-B7CB-53CB7CF861AD}" dt="2021-11-01T22:51:40.767" v="2383" actId="478"/>
          <ac:picMkLst>
            <pc:docMk/>
            <pc:sldMk cId="1642679985" sldId="436"/>
            <ac:picMk id="3" creationId="{00000000-0000-0000-0000-000000000000}"/>
          </ac:picMkLst>
        </pc:picChg>
        <pc:picChg chg="add mod ord">
          <ac:chgData name="Lamb, Justin M" userId="53bc6d55-a2e6-4f5b-ae0a-5a7c17b4d174" providerId="ADAL" clId="{1DE7E2E2-F092-4200-B7CB-53CB7CF861AD}" dt="2021-11-01T22:54:25.034" v="2427" actId="1440"/>
          <ac:picMkLst>
            <pc:docMk/>
            <pc:sldMk cId="1642679985" sldId="436"/>
            <ac:picMk id="12" creationId="{06781A30-C850-4EC8-86F7-5F1588118060}"/>
          </ac:picMkLst>
        </pc:picChg>
        <pc:cxnChg chg="mod">
          <ac:chgData name="Lamb, Justin M" userId="53bc6d55-a2e6-4f5b-ae0a-5a7c17b4d174" providerId="ADAL" clId="{1DE7E2E2-F092-4200-B7CB-53CB7CF861AD}" dt="2021-11-01T22:52:35.323" v="2401" actId="14100"/>
          <ac:cxnSpMkLst>
            <pc:docMk/>
            <pc:sldMk cId="1642679985" sldId="436"/>
            <ac:cxnSpMk id="9" creationId="{00000000-0000-0000-0000-000000000000}"/>
          </ac:cxnSpMkLst>
        </pc:cxnChg>
        <pc:cxnChg chg="mod">
          <ac:chgData name="Lamb, Justin M" userId="53bc6d55-a2e6-4f5b-ae0a-5a7c17b4d174" providerId="ADAL" clId="{1DE7E2E2-F092-4200-B7CB-53CB7CF861AD}" dt="2021-11-01T22:52:39.978" v="2403" actId="14100"/>
          <ac:cxnSpMkLst>
            <pc:docMk/>
            <pc:sldMk cId="1642679985" sldId="436"/>
            <ac:cxnSpMk id="11" creationId="{00000000-0000-0000-0000-000000000000}"/>
          </ac:cxnSpMkLst>
        </pc:cxnChg>
        <pc:cxnChg chg="mod">
          <ac:chgData name="Lamb, Justin M" userId="53bc6d55-a2e6-4f5b-ae0a-5a7c17b4d174" providerId="ADAL" clId="{1DE7E2E2-F092-4200-B7CB-53CB7CF861AD}" dt="2021-11-01T22:51:48.538" v="2387" actId="1076"/>
          <ac:cxnSpMkLst>
            <pc:docMk/>
            <pc:sldMk cId="1642679985" sldId="436"/>
            <ac:cxnSpMk id="23" creationId="{00000000-0000-0000-0000-000000000000}"/>
          </ac:cxnSpMkLst>
        </pc:cxnChg>
      </pc:sldChg>
      <pc:sldChg chg="addSp delSp modSp mod">
        <pc:chgData name="Lamb, Justin M" userId="53bc6d55-a2e6-4f5b-ae0a-5a7c17b4d174" providerId="ADAL" clId="{1DE7E2E2-F092-4200-B7CB-53CB7CF861AD}" dt="2021-11-01T22:54:19.373" v="2426" actId="1076"/>
        <pc:sldMkLst>
          <pc:docMk/>
          <pc:sldMk cId="277990437" sldId="437"/>
        </pc:sldMkLst>
        <pc:spChg chg="del">
          <ac:chgData name="Lamb, Justin M" userId="53bc6d55-a2e6-4f5b-ae0a-5a7c17b4d174" providerId="ADAL" clId="{1DE7E2E2-F092-4200-B7CB-53CB7CF861AD}" dt="2021-11-01T22:51:03.216" v="2375" actId="478"/>
          <ac:spMkLst>
            <pc:docMk/>
            <pc:sldMk cId="277990437" sldId="437"/>
            <ac:spMk id="2" creationId="{00000000-0000-0000-0000-000000000000}"/>
          </ac:spMkLst>
        </pc:spChg>
        <pc:spChg chg="mod">
          <ac:chgData name="Lamb, Justin M" userId="53bc6d55-a2e6-4f5b-ae0a-5a7c17b4d174" providerId="ADAL" clId="{1DE7E2E2-F092-4200-B7CB-53CB7CF861AD}" dt="2021-11-01T22:54:19.373" v="2426" actId="1076"/>
          <ac:spMkLst>
            <pc:docMk/>
            <pc:sldMk cId="277990437" sldId="437"/>
            <ac:spMk id="3" creationId="{00000000-0000-0000-0000-000000000000}"/>
          </ac:spMkLst>
        </pc:spChg>
        <pc:spChg chg="mod">
          <ac:chgData name="Lamb, Justin M" userId="53bc6d55-a2e6-4f5b-ae0a-5a7c17b4d174" providerId="ADAL" clId="{1DE7E2E2-F092-4200-B7CB-53CB7CF861AD}" dt="2021-11-01T22:53:56.102" v="2419" actId="2711"/>
          <ac:spMkLst>
            <pc:docMk/>
            <pc:sldMk cId="277990437" sldId="437"/>
            <ac:spMk id="5" creationId="{00000000-0000-0000-0000-000000000000}"/>
          </ac:spMkLst>
        </pc:spChg>
        <pc:spChg chg="mod">
          <ac:chgData name="Lamb, Justin M" userId="53bc6d55-a2e6-4f5b-ae0a-5a7c17b4d174" providerId="ADAL" clId="{1DE7E2E2-F092-4200-B7CB-53CB7CF861AD}" dt="2021-11-01T22:53:56.102" v="2419" actId="2711"/>
          <ac:spMkLst>
            <pc:docMk/>
            <pc:sldMk cId="277990437" sldId="437"/>
            <ac:spMk id="7" creationId="{00000000-0000-0000-0000-000000000000}"/>
          </ac:spMkLst>
        </pc:spChg>
        <pc:spChg chg="add del mod">
          <ac:chgData name="Lamb, Justin M" userId="53bc6d55-a2e6-4f5b-ae0a-5a7c17b4d174" providerId="ADAL" clId="{1DE7E2E2-F092-4200-B7CB-53CB7CF861AD}" dt="2021-11-01T22:51:04.259" v="2376"/>
          <ac:spMkLst>
            <pc:docMk/>
            <pc:sldMk cId="277990437" sldId="437"/>
            <ac:spMk id="10" creationId="{869115FD-4CE0-4419-8494-F7F7E61F42DC}"/>
          </ac:spMkLst>
        </pc:spChg>
        <pc:spChg chg="add mod">
          <ac:chgData name="Lamb, Justin M" userId="53bc6d55-a2e6-4f5b-ae0a-5a7c17b4d174" providerId="ADAL" clId="{1DE7E2E2-F092-4200-B7CB-53CB7CF861AD}" dt="2021-11-01T22:51:08.082" v="2382" actId="20577"/>
          <ac:spMkLst>
            <pc:docMk/>
            <pc:sldMk cId="277990437" sldId="437"/>
            <ac:spMk id="12" creationId="{F6EFEE11-200C-4837-B50E-D38ED23F107F}"/>
          </ac:spMkLst>
        </pc:spChg>
        <pc:picChg chg="del">
          <ac:chgData name="Lamb, Justin M" userId="53bc6d55-a2e6-4f5b-ae0a-5a7c17b4d174" providerId="ADAL" clId="{1DE7E2E2-F092-4200-B7CB-53CB7CF861AD}" dt="2021-11-01T22:53:29.758" v="2409" actId="478"/>
          <ac:picMkLst>
            <pc:docMk/>
            <pc:sldMk cId="277990437" sldId="437"/>
            <ac:picMk id="6" creationId="{00000000-0000-0000-0000-000000000000}"/>
          </ac:picMkLst>
        </pc:picChg>
        <pc:picChg chg="add mod ord">
          <ac:chgData name="Lamb, Justin M" userId="53bc6d55-a2e6-4f5b-ae0a-5a7c17b4d174" providerId="ADAL" clId="{1DE7E2E2-F092-4200-B7CB-53CB7CF861AD}" dt="2021-11-01T22:54:01.245" v="2420" actId="1440"/>
          <ac:picMkLst>
            <pc:docMk/>
            <pc:sldMk cId="277990437" sldId="437"/>
            <ac:picMk id="13" creationId="{5C081F79-E669-417A-A8C1-4404DFB7A491}"/>
          </ac:picMkLst>
        </pc:picChg>
        <pc:cxnChg chg="mod">
          <ac:chgData name="Lamb, Justin M" userId="53bc6d55-a2e6-4f5b-ae0a-5a7c17b4d174" providerId="ADAL" clId="{1DE7E2E2-F092-4200-B7CB-53CB7CF861AD}" dt="2021-11-01T22:54:16.087" v="2425" actId="1035"/>
          <ac:cxnSpMkLst>
            <pc:docMk/>
            <pc:sldMk cId="277990437" sldId="437"/>
            <ac:cxnSpMk id="9" creationId="{00000000-0000-0000-0000-000000000000}"/>
          </ac:cxnSpMkLst>
        </pc:cxnChg>
        <pc:cxnChg chg="mod">
          <ac:chgData name="Lamb, Justin M" userId="53bc6d55-a2e6-4f5b-ae0a-5a7c17b4d174" providerId="ADAL" clId="{1DE7E2E2-F092-4200-B7CB-53CB7CF861AD}" dt="2021-11-01T22:53:48.722" v="2417" actId="14100"/>
          <ac:cxnSpMkLst>
            <pc:docMk/>
            <pc:sldMk cId="277990437" sldId="437"/>
            <ac:cxnSpMk id="11" creationId="{00000000-0000-0000-0000-000000000000}"/>
          </ac:cxnSpMkLst>
        </pc:cxnChg>
      </pc:sldChg>
      <pc:sldChg chg="addSp delSp modSp mod">
        <pc:chgData name="Lamb, Justin M" userId="53bc6d55-a2e6-4f5b-ae0a-5a7c17b4d174" providerId="ADAL" clId="{1DE7E2E2-F092-4200-B7CB-53CB7CF861AD}" dt="2021-11-01T23:21:50.672" v="2627" actId="1076"/>
        <pc:sldMkLst>
          <pc:docMk/>
          <pc:sldMk cId="319855339" sldId="438"/>
        </pc:sldMkLst>
        <pc:spChg chg="del">
          <ac:chgData name="Lamb, Justin M" userId="53bc6d55-a2e6-4f5b-ae0a-5a7c17b4d174" providerId="ADAL" clId="{1DE7E2E2-F092-4200-B7CB-53CB7CF861AD}" dt="2021-11-01T22:48:57.418" v="2370" actId="478"/>
          <ac:spMkLst>
            <pc:docMk/>
            <pc:sldMk cId="319855339" sldId="438"/>
            <ac:spMk id="2" creationId="{00000000-0000-0000-0000-000000000000}"/>
          </ac:spMkLst>
        </pc:spChg>
        <pc:spChg chg="mod">
          <ac:chgData name="Lamb, Justin M" userId="53bc6d55-a2e6-4f5b-ae0a-5a7c17b4d174" providerId="ADAL" clId="{1DE7E2E2-F092-4200-B7CB-53CB7CF861AD}" dt="2021-11-01T23:15:49.361" v="2434"/>
          <ac:spMkLst>
            <pc:docMk/>
            <pc:sldMk cId="319855339" sldId="438"/>
            <ac:spMk id="4" creationId="{83CFCE5D-1C63-A240-BE1A-0AB85FFAE5A2}"/>
          </ac:spMkLst>
        </pc:spChg>
        <pc:spChg chg="mod">
          <ac:chgData name="Lamb, Justin M" userId="53bc6d55-a2e6-4f5b-ae0a-5a7c17b4d174" providerId="ADAL" clId="{1DE7E2E2-F092-4200-B7CB-53CB7CF861AD}" dt="2021-11-01T23:21:50.672" v="2627" actId="1076"/>
          <ac:spMkLst>
            <pc:docMk/>
            <pc:sldMk cId="319855339" sldId="438"/>
            <ac:spMk id="5" creationId="{00000000-0000-0000-0000-000000000000}"/>
          </ac:spMkLst>
        </pc:spChg>
        <pc:spChg chg="mod">
          <ac:chgData name="Lamb, Justin M" userId="53bc6d55-a2e6-4f5b-ae0a-5a7c17b4d174" providerId="ADAL" clId="{1DE7E2E2-F092-4200-B7CB-53CB7CF861AD}" dt="2021-11-01T23:21:50.672" v="2627" actId="1076"/>
          <ac:spMkLst>
            <pc:docMk/>
            <pc:sldMk cId="319855339" sldId="438"/>
            <ac:spMk id="6" creationId="{00000000-0000-0000-0000-000000000000}"/>
          </ac:spMkLst>
        </pc:spChg>
        <pc:spChg chg="mod">
          <ac:chgData name="Lamb, Justin M" userId="53bc6d55-a2e6-4f5b-ae0a-5a7c17b4d174" providerId="ADAL" clId="{1DE7E2E2-F092-4200-B7CB-53CB7CF861AD}" dt="2021-11-01T23:21:50.672" v="2627" actId="1076"/>
          <ac:spMkLst>
            <pc:docMk/>
            <pc:sldMk cId="319855339" sldId="438"/>
            <ac:spMk id="7" creationId="{00000000-0000-0000-0000-000000000000}"/>
          </ac:spMkLst>
        </pc:spChg>
        <pc:spChg chg="add del mod">
          <ac:chgData name="Lamb, Justin M" userId="53bc6d55-a2e6-4f5b-ae0a-5a7c17b4d174" providerId="ADAL" clId="{1DE7E2E2-F092-4200-B7CB-53CB7CF861AD}" dt="2021-11-01T22:48:58.717" v="2371" actId="478"/>
          <ac:spMkLst>
            <pc:docMk/>
            <pc:sldMk cId="319855339" sldId="438"/>
            <ac:spMk id="10" creationId="{4FADA02B-C8F1-45D1-B972-82E20DA011DF}"/>
          </ac:spMkLst>
        </pc:spChg>
        <pc:spChg chg="add del mod">
          <ac:chgData name="Lamb, Justin M" userId="53bc6d55-a2e6-4f5b-ae0a-5a7c17b4d174" providerId="ADAL" clId="{1DE7E2E2-F092-4200-B7CB-53CB7CF861AD}" dt="2021-11-01T23:15:58.179" v="2437" actId="478"/>
          <ac:spMkLst>
            <pc:docMk/>
            <pc:sldMk cId="319855339" sldId="438"/>
            <ac:spMk id="12" creationId="{BDE6B27B-913E-4054-97D5-D1EE138992F2}"/>
          </ac:spMkLst>
        </pc:spChg>
        <pc:spChg chg="add del mod">
          <ac:chgData name="Lamb, Justin M" userId="53bc6d55-a2e6-4f5b-ae0a-5a7c17b4d174" providerId="ADAL" clId="{1DE7E2E2-F092-4200-B7CB-53CB7CF861AD}" dt="2021-11-01T23:15:54.200" v="2436" actId="478"/>
          <ac:spMkLst>
            <pc:docMk/>
            <pc:sldMk cId="319855339" sldId="438"/>
            <ac:spMk id="13" creationId="{C0ABD01A-7B3F-4F92-89D0-59CA079CAE96}"/>
          </ac:spMkLst>
        </pc:spChg>
        <pc:spChg chg="add mod">
          <ac:chgData name="Lamb, Justin M" userId="53bc6d55-a2e6-4f5b-ae0a-5a7c17b4d174" providerId="ADAL" clId="{1DE7E2E2-F092-4200-B7CB-53CB7CF861AD}" dt="2021-11-01T23:21:39.408" v="2624" actId="20577"/>
          <ac:spMkLst>
            <pc:docMk/>
            <pc:sldMk cId="319855339" sldId="438"/>
            <ac:spMk id="15" creationId="{ADC6A2FD-B959-4F4A-9F0A-72CE4D42A88A}"/>
          </ac:spMkLst>
        </pc:spChg>
        <pc:spChg chg="mod">
          <ac:chgData name="Lamb, Justin M" userId="53bc6d55-a2e6-4f5b-ae0a-5a7c17b4d174" providerId="ADAL" clId="{1DE7E2E2-F092-4200-B7CB-53CB7CF861AD}" dt="2021-11-01T23:21:50.672" v="2627" actId="1076"/>
          <ac:spMkLst>
            <pc:docMk/>
            <pc:sldMk cId="319855339" sldId="438"/>
            <ac:spMk id="17" creationId="{00000000-0000-0000-0000-000000000000}"/>
          </ac:spMkLst>
        </pc:spChg>
        <pc:picChg chg="mod">
          <ac:chgData name="Lamb, Justin M" userId="53bc6d55-a2e6-4f5b-ae0a-5a7c17b4d174" providerId="ADAL" clId="{1DE7E2E2-F092-4200-B7CB-53CB7CF861AD}" dt="2021-11-01T23:21:50.672" v="2627" actId="1076"/>
          <ac:picMkLst>
            <pc:docMk/>
            <pc:sldMk cId="319855339" sldId="438"/>
            <ac:picMk id="3" creationId="{00000000-0000-0000-0000-000000000000}"/>
          </ac:picMkLst>
        </pc:picChg>
        <pc:cxnChg chg="mod">
          <ac:chgData name="Lamb, Justin M" userId="53bc6d55-a2e6-4f5b-ae0a-5a7c17b4d174" providerId="ADAL" clId="{1DE7E2E2-F092-4200-B7CB-53CB7CF861AD}" dt="2021-11-01T23:21:50.672" v="2627" actId="1076"/>
          <ac:cxnSpMkLst>
            <pc:docMk/>
            <pc:sldMk cId="319855339" sldId="438"/>
            <ac:cxnSpMk id="9" creationId="{00000000-0000-0000-0000-000000000000}"/>
          </ac:cxnSpMkLst>
        </pc:cxnChg>
        <pc:cxnChg chg="mod">
          <ac:chgData name="Lamb, Justin M" userId="53bc6d55-a2e6-4f5b-ae0a-5a7c17b4d174" providerId="ADAL" clId="{1DE7E2E2-F092-4200-B7CB-53CB7CF861AD}" dt="2021-11-01T23:21:50.672" v="2627" actId="1076"/>
          <ac:cxnSpMkLst>
            <pc:docMk/>
            <pc:sldMk cId="319855339" sldId="438"/>
            <ac:cxnSpMk id="11" creationId="{00000000-0000-0000-0000-000000000000}"/>
          </ac:cxnSpMkLst>
        </pc:cxnChg>
        <pc:cxnChg chg="mod">
          <ac:chgData name="Lamb, Justin M" userId="53bc6d55-a2e6-4f5b-ae0a-5a7c17b4d174" providerId="ADAL" clId="{1DE7E2E2-F092-4200-B7CB-53CB7CF861AD}" dt="2021-11-01T23:21:50.672" v="2627" actId="1076"/>
          <ac:cxnSpMkLst>
            <pc:docMk/>
            <pc:sldMk cId="319855339" sldId="438"/>
            <ac:cxnSpMk id="14" creationId="{00000000-0000-0000-0000-000000000000}"/>
          </ac:cxnSpMkLst>
        </pc:cxnChg>
        <pc:cxnChg chg="mod">
          <ac:chgData name="Lamb, Justin M" userId="53bc6d55-a2e6-4f5b-ae0a-5a7c17b4d174" providerId="ADAL" clId="{1DE7E2E2-F092-4200-B7CB-53CB7CF861AD}" dt="2021-11-01T23:21:50.672" v="2627" actId="1076"/>
          <ac:cxnSpMkLst>
            <pc:docMk/>
            <pc:sldMk cId="319855339" sldId="438"/>
            <ac:cxnSpMk id="20" creationId="{00000000-0000-0000-0000-000000000000}"/>
          </ac:cxnSpMkLst>
        </pc:cxnChg>
      </pc:sldChg>
      <pc:sldChg chg="addSp delSp modSp mod">
        <pc:chgData name="Lamb, Justin M" userId="53bc6d55-a2e6-4f5b-ae0a-5a7c17b4d174" providerId="ADAL" clId="{1DE7E2E2-F092-4200-B7CB-53CB7CF861AD}" dt="2021-11-01T23:26:07.211" v="2750" actId="1076"/>
        <pc:sldMkLst>
          <pc:docMk/>
          <pc:sldMk cId="1756303650" sldId="439"/>
        </pc:sldMkLst>
        <pc:spChg chg="del">
          <ac:chgData name="Lamb, Justin M" userId="53bc6d55-a2e6-4f5b-ae0a-5a7c17b4d174" providerId="ADAL" clId="{1DE7E2E2-F092-4200-B7CB-53CB7CF861AD}" dt="2021-11-01T23:22:00.397" v="2630" actId="478"/>
          <ac:spMkLst>
            <pc:docMk/>
            <pc:sldMk cId="1756303650" sldId="439"/>
            <ac:spMk id="2" creationId="{00000000-0000-0000-0000-000000000000}"/>
          </ac:spMkLst>
        </pc:spChg>
        <pc:spChg chg="mod">
          <ac:chgData name="Lamb, Justin M" userId="53bc6d55-a2e6-4f5b-ae0a-5a7c17b4d174" providerId="ADAL" clId="{1DE7E2E2-F092-4200-B7CB-53CB7CF861AD}" dt="2021-11-01T23:26:07.211" v="2750" actId="1076"/>
          <ac:spMkLst>
            <pc:docMk/>
            <pc:sldMk cId="1756303650" sldId="439"/>
            <ac:spMk id="7" creationId="{00000000-0000-0000-0000-000000000000}"/>
          </ac:spMkLst>
        </pc:spChg>
        <pc:spChg chg="del mod">
          <ac:chgData name="Lamb, Justin M" userId="53bc6d55-a2e6-4f5b-ae0a-5a7c17b4d174" providerId="ADAL" clId="{1DE7E2E2-F092-4200-B7CB-53CB7CF861AD}" dt="2021-11-01T23:25:48.817" v="2744" actId="478"/>
          <ac:spMkLst>
            <pc:docMk/>
            <pc:sldMk cId="1756303650" sldId="439"/>
            <ac:spMk id="8" creationId="{00000000-0000-0000-0000-000000000000}"/>
          </ac:spMkLst>
        </pc:spChg>
        <pc:spChg chg="del">
          <ac:chgData name="Lamb, Justin M" userId="53bc6d55-a2e6-4f5b-ae0a-5a7c17b4d174" providerId="ADAL" clId="{1DE7E2E2-F092-4200-B7CB-53CB7CF861AD}" dt="2021-11-01T23:25:49.196" v="2745" actId="478"/>
          <ac:spMkLst>
            <pc:docMk/>
            <pc:sldMk cId="1756303650" sldId="439"/>
            <ac:spMk id="9" creationId="{00000000-0000-0000-0000-000000000000}"/>
          </ac:spMkLst>
        </pc:spChg>
        <pc:spChg chg="mod">
          <ac:chgData name="Lamb, Justin M" userId="53bc6d55-a2e6-4f5b-ae0a-5a7c17b4d174" providerId="ADAL" clId="{1DE7E2E2-F092-4200-B7CB-53CB7CF861AD}" dt="2021-11-01T23:26:07.211" v="2750" actId="1076"/>
          <ac:spMkLst>
            <pc:docMk/>
            <pc:sldMk cId="1756303650" sldId="439"/>
            <ac:spMk id="10" creationId="{00000000-0000-0000-0000-000000000000}"/>
          </ac:spMkLst>
        </pc:spChg>
        <pc:spChg chg="add del mod">
          <ac:chgData name="Lamb, Justin M" userId="53bc6d55-a2e6-4f5b-ae0a-5a7c17b4d174" providerId="ADAL" clId="{1DE7E2E2-F092-4200-B7CB-53CB7CF861AD}" dt="2021-11-01T23:21:58.169" v="2629" actId="478"/>
          <ac:spMkLst>
            <pc:docMk/>
            <pc:sldMk cId="1756303650" sldId="439"/>
            <ac:spMk id="11" creationId="{B5C6FE8F-55BB-46F2-81C5-A1BEAB73267F}"/>
          </ac:spMkLst>
        </pc:spChg>
        <pc:spChg chg="add del mod">
          <ac:chgData name="Lamb, Justin M" userId="53bc6d55-a2e6-4f5b-ae0a-5a7c17b4d174" providerId="ADAL" clId="{1DE7E2E2-F092-4200-B7CB-53CB7CF861AD}" dt="2021-11-01T23:22:01.271" v="2631"/>
          <ac:spMkLst>
            <pc:docMk/>
            <pc:sldMk cId="1756303650" sldId="439"/>
            <ac:spMk id="13" creationId="{E55F65E4-DE4B-464B-8A6A-FB94106BAFE4}"/>
          </ac:spMkLst>
        </pc:spChg>
        <pc:spChg chg="add mod">
          <ac:chgData name="Lamb, Justin M" userId="53bc6d55-a2e6-4f5b-ae0a-5a7c17b4d174" providerId="ADAL" clId="{1DE7E2E2-F092-4200-B7CB-53CB7CF861AD}" dt="2021-11-01T23:22:06.033" v="2646" actId="20577"/>
          <ac:spMkLst>
            <pc:docMk/>
            <pc:sldMk cId="1756303650" sldId="439"/>
            <ac:spMk id="14" creationId="{F6306C72-339F-4EF9-90B0-9C28E23A6548}"/>
          </ac:spMkLst>
        </pc:spChg>
        <pc:spChg chg="add mod">
          <ac:chgData name="Lamb, Justin M" userId="53bc6d55-a2e6-4f5b-ae0a-5a7c17b4d174" providerId="ADAL" clId="{1DE7E2E2-F092-4200-B7CB-53CB7CF861AD}" dt="2021-11-01T23:26:07.211" v="2750" actId="1076"/>
          <ac:spMkLst>
            <pc:docMk/>
            <pc:sldMk cId="1756303650" sldId="439"/>
            <ac:spMk id="16" creationId="{99BE7D89-9C2D-42DC-B062-006D7F20A2EC}"/>
          </ac:spMkLst>
        </pc:spChg>
        <pc:picChg chg="mod">
          <ac:chgData name="Lamb, Justin M" userId="53bc6d55-a2e6-4f5b-ae0a-5a7c17b4d174" providerId="ADAL" clId="{1DE7E2E2-F092-4200-B7CB-53CB7CF861AD}" dt="2021-11-01T23:26:07.211" v="2750" actId="1076"/>
          <ac:picMkLst>
            <pc:docMk/>
            <pc:sldMk cId="1756303650" sldId="439"/>
            <ac:picMk id="5" creationId="{00000000-0000-0000-0000-000000000000}"/>
          </ac:picMkLst>
        </pc:picChg>
        <pc:picChg chg="mod">
          <ac:chgData name="Lamb, Justin M" userId="53bc6d55-a2e6-4f5b-ae0a-5a7c17b4d174" providerId="ADAL" clId="{1DE7E2E2-F092-4200-B7CB-53CB7CF861AD}" dt="2021-11-01T23:26:07.211" v="2750" actId="1076"/>
          <ac:picMkLst>
            <pc:docMk/>
            <pc:sldMk cId="1756303650" sldId="439"/>
            <ac:picMk id="6" creationId="{00000000-0000-0000-0000-000000000000}"/>
          </ac:picMkLst>
        </pc:picChg>
        <pc:cxnChg chg="mod">
          <ac:chgData name="Lamb, Justin M" userId="53bc6d55-a2e6-4f5b-ae0a-5a7c17b4d174" providerId="ADAL" clId="{1DE7E2E2-F092-4200-B7CB-53CB7CF861AD}" dt="2021-11-01T23:26:07.211" v="2750" actId="1076"/>
          <ac:cxnSpMkLst>
            <pc:docMk/>
            <pc:sldMk cId="1756303650" sldId="439"/>
            <ac:cxnSpMk id="12" creationId="{00000000-0000-0000-0000-000000000000}"/>
          </ac:cxnSpMkLst>
        </pc:cxnChg>
      </pc:sldChg>
      <pc:sldChg chg="addSp delSp modSp mod">
        <pc:chgData name="Lamb, Justin M" userId="53bc6d55-a2e6-4f5b-ae0a-5a7c17b4d174" providerId="ADAL" clId="{1DE7E2E2-F092-4200-B7CB-53CB7CF861AD}" dt="2021-11-01T23:25:13.612" v="2731" actId="1076"/>
        <pc:sldMkLst>
          <pc:docMk/>
          <pc:sldMk cId="554064819" sldId="440"/>
        </pc:sldMkLst>
        <pc:spChg chg="del">
          <ac:chgData name="Lamb, Justin M" userId="53bc6d55-a2e6-4f5b-ae0a-5a7c17b4d174" providerId="ADAL" clId="{1DE7E2E2-F092-4200-B7CB-53CB7CF861AD}" dt="2021-11-01T23:22:09.953" v="2647" actId="478"/>
          <ac:spMkLst>
            <pc:docMk/>
            <pc:sldMk cId="554064819" sldId="440"/>
            <ac:spMk id="2" creationId="{00000000-0000-0000-0000-000000000000}"/>
          </ac:spMkLst>
        </pc:spChg>
        <pc:spChg chg="mod">
          <ac:chgData name="Lamb, Justin M" userId="53bc6d55-a2e6-4f5b-ae0a-5a7c17b4d174" providerId="ADAL" clId="{1DE7E2E2-F092-4200-B7CB-53CB7CF861AD}" dt="2021-11-01T23:25:13.612" v="2731" actId="1076"/>
          <ac:spMkLst>
            <pc:docMk/>
            <pc:sldMk cId="554064819" sldId="440"/>
            <ac:spMk id="5" creationId="{00000000-0000-0000-0000-000000000000}"/>
          </ac:spMkLst>
        </pc:spChg>
        <pc:spChg chg="add del mod">
          <ac:chgData name="Lamb, Justin M" userId="53bc6d55-a2e6-4f5b-ae0a-5a7c17b4d174" providerId="ADAL" clId="{1DE7E2E2-F092-4200-B7CB-53CB7CF861AD}" dt="2021-11-01T23:22:12.941" v="2650"/>
          <ac:spMkLst>
            <pc:docMk/>
            <pc:sldMk cId="554064819" sldId="440"/>
            <ac:spMk id="8" creationId="{768CCA42-C78F-465F-B703-E9F7F5307970}"/>
          </ac:spMkLst>
        </pc:spChg>
        <pc:spChg chg="mod">
          <ac:chgData name="Lamb, Justin M" userId="53bc6d55-a2e6-4f5b-ae0a-5a7c17b4d174" providerId="ADAL" clId="{1DE7E2E2-F092-4200-B7CB-53CB7CF861AD}" dt="2021-11-01T23:25:13.612" v="2731" actId="1076"/>
          <ac:spMkLst>
            <pc:docMk/>
            <pc:sldMk cId="554064819" sldId="440"/>
            <ac:spMk id="9" creationId="{00000000-0000-0000-0000-000000000000}"/>
          </ac:spMkLst>
        </pc:spChg>
        <pc:spChg chg="mod">
          <ac:chgData name="Lamb, Justin M" userId="53bc6d55-a2e6-4f5b-ae0a-5a7c17b4d174" providerId="ADAL" clId="{1DE7E2E2-F092-4200-B7CB-53CB7CF861AD}" dt="2021-11-01T23:25:13.612" v="2731" actId="1076"/>
          <ac:spMkLst>
            <pc:docMk/>
            <pc:sldMk cId="554064819" sldId="440"/>
            <ac:spMk id="10" creationId="{00000000-0000-0000-0000-000000000000}"/>
          </ac:spMkLst>
        </pc:spChg>
        <pc:spChg chg="add del mod">
          <ac:chgData name="Lamb, Justin M" userId="53bc6d55-a2e6-4f5b-ae0a-5a7c17b4d174" providerId="ADAL" clId="{1DE7E2E2-F092-4200-B7CB-53CB7CF861AD}" dt="2021-11-01T23:22:11.901" v="2649"/>
          <ac:spMkLst>
            <pc:docMk/>
            <pc:sldMk cId="554064819" sldId="440"/>
            <ac:spMk id="11" creationId="{CFB2FEBF-FE03-49CB-86D7-0872FDE359E2}"/>
          </ac:spMkLst>
        </pc:spChg>
        <pc:spChg chg="add mod">
          <ac:chgData name="Lamb, Justin M" userId="53bc6d55-a2e6-4f5b-ae0a-5a7c17b4d174" providerId="ADAL" clId="{1DE7E2E2-F092-4200-B7CB-53CB7CF861AD}" dt="2021-11-01T23:22:12.941" v="2650"/>
          <ac:spMkLst>
            <pc:docMk/>
            <pc:sldMk cId="554064819" sldId="440"/>
            <ac:spMk id="12" creationId="{9E5E3B87-0A00-476E-87A9-E198A035095A}"/>
          </ac:spMkLst>
        </pc:spChg>
        <pc:picChg chg="mod">
          <ac:chgData name="Lamb, Justin M" userId="53bc6d55-a2e6-4f5b-ae0a-5a7c17b4d174" providerId="ADAL" clId="{1DE7E2E2-F092-4200-B7CB-53CB7CF861AD}" dt="2021-11-01T23:24:32.825" v="2717" actId="1076"/>
          <ac:picMkLst>
            <pc:docMk/>
            <pc:sldMk cId="554064819" sldId="440"/>
            <ac:picMk id="3" creationId="{00000000-0000-0000-0000-000000000000}"/>
          </ac:picMkLst>
        </pc:picChg>
        <pc:picChg chg="mod">
          <ac:chgData name="Lamb, Justin M" userId="53bc6d55-a2e6-4f5b-ae0a-5a7c17b4d174" providerId="ADAL" clId="{1DE7E2E2-F092-4200-B7CB-53CB7CF861AD}" dt="2021-11-01T23:25:02.614" v="2729" actId="14100"/>
          <ac:picMkLst>
            <pc:docMk/>
            <pc:sldMk cId="554064819" sldId="440"/>
            <ac:picMk id="6" creationId="{00000000-0000-0000-0000-000000000000}"/>
          </ac:picMkLst>
        </pc:picChg>
      </pc:sldChg>
      <pc:sldChg chg="addSp delSp modSp mod">
        <pc:chgData name="Lamb, Justin M" userId="53bc6d55-a2e6-4f5b-ae0a-5a7c17b4d174" providerId="ADAL" clId="{1DE7E2E2-F092-4200-B7CB-53CB7CF861AD}" dt="2021-11-01T23:52:42.021" v="3183" actId="14100"/>
        <pc:sldMkLst>
          <pc:docMk/>
          <pc:sldMk cId="920775691" sldId="441"/>
        </pc:sldMkLst>
        <pc:spChg chg="del">
          <ac:chgData name="Lamb, Justin M" userId="53bc6d55-a2e6-4f5b-ae0a-5a7c17b4d174" providerId="ADAL" clId="{1DE7E2E2-F092-4200-B7CB-53CB7CF861AD}" dt="2021-11-01T23:22:16.039" v="2651" actId="478"/>
          <ac:spMkLst>
            <pc:docMk/>
            <pc:sldMk cId="920775691" sldId="441"/>
            <ac:spMk id="2" creationId="{00000000-0000-0000-0000-000000000000}"/>
          </ac:spMkLst>
        </pc:spChg>
        <pc:spChg chg="mod">
          <ac:chgData name="Lamb, Justin M" userId="53bc6d55-a2e6-4f5b-ae0a-5a7c17b4d174" providerId="ADAL" clId="{1DE7E2E2-F092-4200-B7CB-53CB7CF861AD}" dt="2021-11-01T23:24:16.902" v="2713" actId="1076"/>
          <ac:spMkLst>
            <pc:docMk/>
            <pc:sldMk cId="920775691" sldId="441"/>
            <ac:spMk id="6" creationId="{00000000-0000-0000-0000-000000000000}"/>
          </ac:spMkLst>
        </pc:spChg>
        <pc:spChg chg="mod">
          <ac:chgData name="Lamb, Justin M" userId="53bc6d55-a2e6-4f5b-ae0a-5a7c17b4d174" providerId="ADAL" clId="{1DE7E2E2-F092-4200-B7CB-53CB7CF861AD}" dt="2021-11-01T23:52:42.021" v="3183" actId="14100"/>
          <ac:spMkLst>
            <pc:docMk/>
            <pc:sldMk cId="920775691" sldId="441"/>
            <ac:spMk id="7" creationId="{00000000-0000-0000-0000-000000000000}"/>
          </ac:spMkLst>
        </pc:spChg>
        <pc:spChg chg="add del">
          <ac:chgData name="Lamb, Justin M" userId="53bc6d55-a2e6-4f5b-ae0a-5a7c17b4d174" providerId="ADAL" clId="{1DE7E2E2-F092-4200-B7CB-53CB7CF861AD}" dt="2021-11-01T23:23:01.510" v="2673" actId="478"/>
          <ac:spMkLst>
            <pc:docMk/>
            <pc:sldMk cId="920775691" sldId="441"/>
            <ac:spMk id="8" creationId="{00000000-0000-0000-0000-000000000000}"/>
          </ac:spMkLst>
        </pc:spChg>
        <pc:spChg chg="mod">
          <ac:chgData name="Lamb, Justin M" userId="53bc6d55-a2e6-4f5b-ae0a-5a7c17b4d174" providerId="ADAL" clId="{1DE7E2E2-F092-4200-B7CB-53CB7CF861AD}" dt="2021-11-01T23:24:24.864" v="2714" actId="1076"/>
          <ac:spMkLst>
            <pc:docMk/>
            <pc:sldMk cId="920775691" sldId="441"/>
            <ac:spMk id="9" creationId="{00000000-0000-0000-0000-000000000000}"/>
          </ac:spMkLst>
        </pc:spChg>
        <pc:spChg chg="add del mod">
          <ac:chgData name="Lamb, Justin M" userId="53bc6d55-a2e6-4f5b-ae0a-5a7c17b4d174" providerId="ADAL" clId="{1DE7E2E2-F092-4200-B7CB-53CB7CF861AD}" dt="2021-11-01T23:22:17.038" v="2652"/>
          <ac:spMkLst>
            <pc:docMk/>
            <pc:sldMk cId="920775691" sldId="441"/>
            <ac:spMk id="10" creationId="{5891B4F8-F9D1-4B7C-9D8C-45579A741484}"/>
          </ac:spMkLst>
        </pc:spChg>
        <pc:spChg chg="mod">
          <ac:chgData name="Lamb, Justin M" userId="53bc6d55-a2e6-4f5b-ae0a-5a7c17b4d174" providerId="ADAL" clId="{1DE7E2E2-F092-4200-B7CB-53CB7CF861AD}" dt="2021-11-01T23:24:24.864" v="2714" actId="1076"/>
          <ac:spMkLst>
            <pc:docMk/>
            <pc:sldMk cId="920775691" sldId="441"/>
            <ac:spMk id="11" creationId="{00000000-0000-0000-0000-000000000000}"/>
          </ac:spMkLst>
        </pc:spChg>
        <pc:spChg chg="add mod">
          <ac:chgData name="Lamb, Justin M" userId="53bc6d55-a2e6-4f5b-ae0a-5a7c17b4d174" providerId="ADAL" clId="{1DE7E2E2-F092-4200-B7CB-53CB7CF861AD}" dt="2021-11-01T23:22:17.038" v="2652"/>
          <ac:spMkLst>
            <pc:docMk/>
            <pc:sldMk cId="920775691" sldId="441"/>
            <ac:spMk id="14" creationId="{4CD7D3F3-0E53-4D19-8FCC-FC9256B0C30A}"/>
          </ac:spMkLst>
        </pc:spChg>
        <pc:picChg chg="mod">
          <ac:chgData name="Lamb, Justin M" userId="53bc6d55-a2e6-4f5b-ae0a-5a7c17b4d174" providerId="ADAL" clId="{1DE7E2E2-F092-4200-B7CB-53CB7CF861AD}" dt="2021-11-01T23:24:26.633" v="2715" actId="14100"/>
          <ac:picMkLst>
            <pc:docMk/>
            <pc:sldMk cId="920775691" sldId="441"/>
            <ac:picMk id="5" creationId="{00000000-0000-0000-0000-000000000000}"/>
          </ac:picMkLst>
        </pc:picChg>
        <pc:picChg chg="mod">
          <ac:chgData name="Lamb, Justin M" userId="53bc6d55-a2e6-4f5b-ae0a-5a7c17b4d174" providerId="ADAL" clId="{1DE7E2E2-F092-4200-B7CB-53CB7CF861AD}" dt="2021-11-01T23:23:45.237" v="2691" actId="1076"/>
          <ac:picMkLst>
            <pc:docMk/>
            <pc:sldMk cId="920775691" sldId="441"/>
            <ac:picMk id="13" creationId="{00000000-0000-0000-0000-000000000000}"/>
          </ac:picMkLst>
        </pc:picChg>
      </pc:sldChg>
      <pc:sldChg chg="del">
        <pc:chgData name="Lamb, Justin M" userId="53bc6d55-a2e6-4f5b-ae0a-5a7c17b4d174" providerId="ADAL" clId="{1DE7E2E2-F092-4200-B7CB-53CB7CF861AD}" dt="2021-11-01T23:28:36.141" v="2829" actId="47"/>
        <pc:sldMkLst>
          <pc:docMk/>
          <pc:sldMk cId="1387226471" sldId="442"/>
        </pc:sldMkLst>
      </pc:sldChg>
      <pc:sldChg chg="del">
        <pc:chgData name="Lamb, Justin M" userId="53bc6d55-a2e6-4f5b-ae0a-5a7c17b4d174" providerId="ADAL" clId="{1DE7E2E2-F092-4200-B7CB-53CB7CF861AD}" dt="2021-11-01T23:38:32.824" v="2910" actId="47"/>
        <pc:sldMkLst>
          <pc:docMk/>
          <pc:sldMk cId="1544781558" sldId="443"/>
        </pc:sldMkLst>
      </pc:sldChg>
      <pc:sldChg chg="addSp delSp modSp mod modNotesTx">
        <pc:chgData name="Lamb, Justin M" userId="53bc6d55-a2e6-4f5b-ae0a-5a7c17b4d174" providerId="ADAL" clId="{1DE7E2E2-F092-4200-B7CB-53CB7CF861AD}" dt="2021-11-01T23:51:46.491" v="3167" actId="1440"/>
        <pc:sldMkLst>
          <pc:docMk/>
          <pc:sldMk cId="1130860471" sldId="444"/>
        </pc:sldMkLst>
        <pc:spChg chg="del">
          <ac:chgData name="Lamb, Justin M" userId="53bc6d55-a2e6-4f5b-ae0a-5a7c17b4d174" providerId="ADAL" clId="{1DE7E2E2-F092-4200-B7CB-53CB7CF861AD}" dt="2021-11-01T23:39:20.503" v="2933" actId="478"/>
          <ac:spMkLst>
            <pc:docMk/>
            <pc:sldMk cId="1130860471" sldId="444"/>
            <ac:spMk id="2" creationId="{00000000-0000-0000-0000-000000000000}"/>
          </ac:spMkLst>
        </pc:spChg>
        <pc:spChg chg="add del mod">
          <ac:chgData name="Lamb, Justin M" userId="53bc6d55-a2e6-4f5b-ae0a-5a7c17b4d174" providerId="ADAL" clId="{1DE7E2E2-F092-4200-B7CB-53CB7CF861AD}" dt="2021-11-01T23:39:21.619" v="2934"/>
          <ac:spMkLst>
            <pc:docMk/>
            <pc:sldMk cId="1130860471" sldId="444"/>
            <ac:spMk id="6" creationId="{2641E926-5E10-4AC5-A091-29360E8C5AA7}"/>
          </ac:spMkLst>
        </pc:spChg>
        <pc:spChg chg="add mod">
          <ac:chgData name="Lamb, Justin M" userId="53bc6d55-a2e6-4f5b-ae0a-5a7c17b4d174" providerId="ADAL" clId="{1DE7E2E2-F092-4200-B7CB-53CB7CF861AD}" dt="2021-11-01T23:39:21.619" v="2934"/>
          <ac:spMkLst>
            <pc:docMk/>
            <pc:sldMk cId="1130860471" sldId="444"/>
            <ac:spMk id="7" creationId="{2AF92076-D1EB-4849-BF1E-B22BB4E1A92F}"/>
          </ac:spMkLst>
        </pc:spChg>
        <pc:picChg chg="mod">
          <ac:chgData name="Lamb, Justin M" userId="53bc6d55-a2e6-4f5b-ae0a-5a7c17b4d174" providerId="ADAL" clId="{1DE7E2E2-F092-4200-B7CB-53CB7CF861AD}" dt="2021-11-01T23:51:46.491" v="3167" actId="1440"/>
          <ac:picMkLst>
            <pc:docMk/>
            <pc:sldMk cId="1130860471" sldId="444"/>
            <ac:picMk id="3" creationId="{00000000-0000-0000-0000-000000000000}"/>
          </ac:picMkLst>
        </pc:picChg>
      </pc:sldChg>
      <pc:sldChg chg="addSp delSp modSp mod">
        <pc:chgData name="Lamb, Justin M" userId="53bc6d55-a2e6-4f5b-ae0a-5a7c17b4d174" providerId="ADAL" clId="{1DE7E2E2-F092-4200-B7CB-53CB7CF861AD}" dt="2021-11-04T17:26:36.337" v="5864"/>
        <pc:sldMkLst>
          <pc:docMk/>
          <pc:sldMk cId="1076167624" sldId="445"/>
        </pc:sldMkLst>
        <pc:spChg chg="del">
          <ac:chgData name="Lamb, Justin M" userId="53bc6d55-a2e6-4f5b-ae0a-5a7c17b4d174" providerId="ADAL" clId="{1DE7E2E2-F092-4200-B7CB-53CB7CF861AD}" dt="2021-11-01T23:43:18.485" v="2938" actId="478"/>
          <ac:spMkLst>
            <pc:docMk/>
            <pc:sldMk cId="1076167624" sldId="445"/>
            <ac:spMk id="2" creationId="{00000000-0000-0000-0000-000000000000}"/>
          </ac:spMkLst>
        </pc:spChg>
        <pc:spChg chg="add mod">
          <ac:chgData name="Lamb, Justin M" userId="53bc6d55-a2e6-4f5b-ae0a-5a7c17b4d174" providerId="ADAL" clId="{1DE7E2E2-F092-4200-B7CB-53CB7CF861AD}" dt="2021-11-04T17:26:36.337" v="5864"/>
          <ac:spMkLst>
            <pc:docMk/>
            <pc:sldMk cId="1076167624" sldId="445"/>
            <ac:spMk id="5" creationId="{8D0B9D6A-E2E2-4BA5-84BD-06CB5570DCE6}"/>
          </ac:spMkLst>
        </pc:spChg>
        <pc:spChg chg="add del mod">
          <ac:chgData name="Lamb, Justin M" userId="53bc6d55-a2e6-4f5b-ae0a-5a7c17b4d174" providerId="ADAL" clId="{1DE7E2E2-F092-4200-B7CB-53CB7CF861AD}" dt="2021-11-01T23:43:20.242" v="2939"/>
          <ac:spMkLst>
            <pc:docMk/>
            <pc:sldMk cId="1076167624" sldId="445"/>
            <ac:spMk id="7" creationId="{F6449802-AB69-4BB8-944C-5F5947178A63}"/>
          </ac:spMkLst>
        </pc:spChg>
        <pc:spChg chg="add mod">
          <ac:chgData name="Lamb, Justin M" userId="53bc6d55-a2e6-4f5b-ae0a-5a7c17b4d174" providerId="ADAL" clId="{1DE7E2E2-F092-4200-B7CB-53CB7CF861AD}" dt="2021-11-01T23:43:24.779" v="2955" actId="20577"/>
          <ac:spMkLst>
            <pc:docMk/>
            <pc:sldMk cId="1076167624" sldId="445"/>
            <ac:spMk id="8" creationId="{AFFEE662-AAB2-48E3-8A53-8BA78DBA9103}"/>
          </ac:spMkLst>
        </pc:spChg>
        <pc:picChg chg="add mod">
          <ac:chgData name="Lamb, Justin M" userId="53bc6d55-a2e6-4f5b-ae0a-5a7c17b4d174" providerId="ADAL" clId="{1DE7E2E2-F092-4200-B7CB-53CB7CF861AD}" dt="2021-11-01T23:51:41.187" v="3165" actId="1440"/>
          <ac:picMkLst>
            <pc:docMk/>
            <pc:sldMk cId="1076167624" sldId="445"/>
            <ac:picMk id="4" creationId="{1EAD3974-B0A8-435E-B4DF-E84513BBDD0C}"/>
          </ac:picMkLst>
        </pc:picChg>
        <pc:picChg chg="del">
          <ac:chgData name="Lamb, Justin M" userId="53bc6d55-a2e6-4f5b-ae0a-5a7c17b4d174" providerId="ADAL" clId="{1DE7E2E2-F092-4200-B7CB-53CB7CF861AD}" dt="2021-11-01T23:43:09.560" v="2935" actId="478"/>
          <ac:picMkLst>
            <pc:docMk/>
            <pc:sldMk cId="1076167624" sldId="445"/>
            <ac:picMk id="5" creationId="{00000000-0000-0000-0000-000000000000}"/>
          </ac:picMkLst>
        </pc:picChg>
      </pc:sldChg>
      <pc:sldChg chg="addSp delSp modSp mod ord">
        <pc:chgData name="Lamb, Justin M" userId="53bc6d55-a2e6-4f5b-ae0a-5a7c17b4d174" providerId="ADAL" clId="{1DE7E2E2-F092-4200-B7CB-53CB7CF861AD}" dt="2021-11-04T22:24:06.070" v="6588"/>
        <pc:sldMkLst>
          <pc:docMk/>
          <pc:sldMk cId="1230138615" sldId="446"/>
        </pc:sldMkLst>
        <pc:spChg chg="del">
          <ac:chgData name="Lamb, Justin M" userId="53bc6d55-a2e6-4f5b-ae0a-5a7c17b4d174" providerId="ADAL" clId="{1DE7E2E2-F092-4200-B7CB-53CB7CF861AD}" dt="2021-11-01T23:45:43.552" v="2990" actId="478"/>
          <ac:spMkLst>
            <pc:docMk/>
            <pc:sldMk cId="1230138615" sldId="446"/>
            <ac:spMk id="2" creationId="{00000000-0000-0000-0000-000000000000}"/>
          </ac:spMkLst>
        </pc:spChg>
        <pc:spChg chg="mod">
          <ac:chgData name="Lamb, Justin M" userId="53bc6d55-a2e6-4f5b-ae0a-5a7c17b4d174" providerId="ADAL" clId="{1DE7E2E2-F092-4200-B7CB-53CB7CF861AD}" dt="2021-11-01T23:46:02.165" v="3012" actId="14100"/>
          <ac:spMkLst>
            <pc:docMk/>
            <pc:sldMk cId="1230138615" sldId="446"/>
            <ac:spMk id="6" creationId="{00000000-0000-0000-0000-000000000000}"/>
          </ac:spMkLst>
        </pc:spChg>
        <pc:spChg chg="mod">
          <ac:chgData name="Lamb, Justin M" userId="53bc6d55-a2e6-4f5b-ae0a-5a7c17b4d174" providerId="ADAL" clId="{1DE7E2E2-F092-4200-B7CB-53CB7CF861AD}" dt="2021-11-01T23:47:44.318" v="3042" actId="1076"/>
          <ac:spMkLst>
            <pc:docMk/>
            <pc:sldMk cId="1230138615" sldId="446"/>
            <ac:spMk id="7" creationId="{00000000-0000-0000-0000-000000000000}"/>
          </ac:spMkLst>
        </pc:spChg>
        <pc:spChg chg="mod">
          <ac:chgData name="Lamb, Justin M" userId="53bc6d55-a2e6-4f5b-ae0a-5a7c17b4d174" providerId="ADAL" clId="{1DE7E2E2-F092-4200-B7CB-53CB7CF861AD}" dt="2021-11-01T23:51:34.851" v="3164" actId="1076"/>
          <ac:spMkLst>
            <pc:docMk/>
            <pc:sldMk cId="1230138615" sldId="446"/>
            <ac:spMk id="8" creationId="{00000000-0000-0000-0000-000000000000}"/>
          </ac:spMkLst>
        </pc:spChg>
        <pc:spChg chg="mod">
          <ac:chgData name="Lamb, Justin M" userId="53bc6d55-a2e6-4f5b-ae0a-5a7c17b4d174" providerId="ADAL" clId="{1DE7E2E2-F092-4200-B7CB-53CB7CF861AD}" dt="2021-11-01T23:47:41.066" v="3041" actId="1076"/>
          <ac:spMkLst>
            <pc:docMk/>
            <pc:sldMk cId="1230138615" sldId="446"/>
            <ac:spMk id="10" creationId="{00000000-0000-0000-0000-000000000000}"/>
          </ac:spMkLst>
        </pc:spChg>
        <pc:spChg chg="add mod">
          <ac:chgData name="Lamb, Justin M" userId="53bc6d55-a2e6-4f5b-ae0a-5a7c17b4d174" providerId="ADAL" clId="{1DE7E2E2-F092-4200-B7CB-53CB7CF861AD}" dt="2021-11-04T17:26:41.725" v="5865"/>
          <ac:spMkLst>
            <pc:docMk/>
            <pc:sldMk cId="1230138615" sldId="446"/>
            <ac:spMk id="12" creationId="{CDA4BCAE-C0F1-47A3-AC54-37D0E29DEB87}"/>
          </ac:spMkLst>
        </pc:spChg>
        <pc:spChg chg="add del mod">
          <ac:chgData name="Lamb, Justin M" userId="53bc6d55-a2e6-4f5b-ae0a-5a7c17b4d174" providerId="ADAL" clId="{1DE7E2E2-F092-4200-B7CB-53CB7CF861AD}" dt="2021-11-01T23:45:44.807" v="2991"/>
          <ac:spMkLst>
            <pc:docMk/>
            <pc:sldMk cId="1230138615" sldId="446"/>
            <ac:spMk id="13" creationId="{2973C335-D0F7-4413-A6C3-D66838EDABAB}"/>
          </ac:spMkLst>
        </pc:spChg>
        <pc:spChg chg="add mod">
          <ac:chgData name="Lamb, Justin M" userId="53bc6d55-a2e6-4f5b-ae0a-5a7c17b4d174" providerId="ADAL" clId="{1DE7E2E2-F092-4200-B7CB-53CB7CF861AD}" dt="2021-11-04T17:27:07.386" v="5872" actId="1037"/>
          <ac:spMkLst>
            <pc:docMk/>
            <pc:sldMk cId="1230138615" sldId="446"/>
            <ac:spMk id="13" creationId="{4297CCB1-90A6-4EC3-B9F5-5388D2DCA14F}"/>
          </ac:spMkLst>
        </pc:spChg>
        <pc:spChg chg="add mod">
          <ac:chgData name="Lamb, Justin M" userId="53bc6d55-a2e6-4f5b-ae0a-5a7c17b4d174" providerId="ADAL" clId="{1DE7E2E2-F092-4200-B7CB-53CB7CF861AD}" dt="2021-11-01T23:45:48.946" v="3009" actId="20577"/>
          <ac:spMkLst>
            <pc:docMk/>
            <pc:sldMk cId="1230138615" sldId="446"/>
            <ac:spMk id="14" creationId="{B28E0D2C-A4D8-4699-A4E9-02F3B0DF2CF7}"/>
          </ac:spMkLst>
        </pc:spChg>
        <pc:picChg chg="add del mod">
          <ac:chgData name="Lamb, Justin M" userId="53bc6d55-a2e6-4f5b-ae0a-5a7c17b4d174" providerId="ADAL" clId="{1DE7E2E2-F092-4200-B7CB-53CB7CF861AD}" dt="2021-11-01T23:45:25.115" v="2986" actId="478"/>
          <ac:picMkLst>
            <pc:docMk/>
            <pc:sldMk cId="1230138615" sldId="446"/>
            <ac:picMk id="3" creationId="{00000000-0000-0000-0000-000000000000}"/>
          </ac:picMkLst>
        </pc:picChg>
        <pc:picChg chg="mod">
          <ac:chgData name="Lamb, Justin M" userId="53bc6d55-a2e6-4f5b-ae0a-5a7c17b4d174" providerId="ADAL" clId="{1DE7E2E2-F092-4200-B7CB-53CB7CF861AD}" dt="2021-11-01T23:51:23.007" v="3162" actId="1076"/>
          <ac:picMkLst>
            <pc:docMk/>
            <pc:sldMk cId="1230138615" sldId="446"/>
            <ac:picMk id="5" creationId="{00000000-0000-0000-0000-000000000000}"/>
          </ac:picMkLst>
        </pc:picChg>
        <pc:picChg chg="add del mod ord">
          <ac:chgData name="Lamb, Justin M" userId="53bc6d55-a2e6-4f5b-ae0a-5a7c17b4d174" providerId="ADAL" clId="{1DE7E2E2-F092-4200-B7CB-53CB7CF861AD}" dt="2021-11-01T23:51:17.655" v="3161" actId="1440"/>
          <ac:picMkLst>
            <pc:docMk/>
            <pc:sldMk cId="1230138615" sldId="446"/>
            <ac:picMk id="11" creationId="{D5F791F5-99DD-4CEC-9EE1-972FA62F8519}"/>
          </ac:picMkLst>
        </pc:picChg>
        <pc:cxnChg chg="mod">
          <ac:chgData name="Lamb, Justin M" userId="53bc6d55-a2e6-4f5b-ae0a-5a7c17b4d174" providerId="ADAL" clId="{1DE7E2E2-F092-4200-B7CB-53CB7CF861AD}" dt="2021-11-01T23:46:13.153" v="3017" actId="1076"/>
          <ac:cxnSpMkLst>
            <pc:docMk/>
            <pc:sldMk cId="1230138615" sldId="446"/>
            <ac:cxnSpMk id="9" creationId="{00000000-0000-0000-0000-000000000000}"/>
          </ac:cxnSpMkLst>
        </pc:cxnChg>
      </pc:sldChg>
      <pc:sldChg chg="addSp delSp modSp del mod">
        <pc:chgData name="Lamb, Justin M" userId="53bc6d55-a2e6-4f5b-ae0a-5a7c17b4d174" providerId="ADAL" clId="{1DE7E2E2-F092-4200-B7CB-53CB7CF861AD}" dt="2021-11-05T17:40:22.170" v="7185" actId="47"/>
        <pc:sldMkLst>
          <pc:docMk/>
          <pc:sldMk cId="489334826" sldId="447"/>
        </pc:sldMkLst>
        <pc:spChg chg="del">
          <ac:chgData name="Lamb, Justin M" userId="53bc6d55-a2e6-4f5b-ae0a-5a7c17b4d174" providerId="ADAL" clId="{1DE7E2E2-F092-4200-B7CB-53CB7CF861AD}" dt="2021-11-01T23:48:26.414" v="3053" actId="478"/>
          <ac:spMkLst>
            <pc:docMk/>
            <pc:sldMk cId="489334826" sldId="447"/>
            <ac:spMk id="2" creationId="{00000000-0000-0000-0000-000000000000}"/>
          </ac:spMkLst>
        </pc:spChg>
        <pc:spChg chg="add del mod">
          <ac:chgData name="Lamb, Justin M" userId="53bc6d55-a2e6-4f5b-ae0a-5a7c17b4d174" providerId="ADAL" clId="{1DE7E2E2-F092-4200-B7CB-53CB7CF861AD}" dt="2021-11-01T23:48:27.568" v="3054"/>
          <ac:spMkLst>
            <pc:docMk/>
            <pc:sldMk cId="489334826" sldId="447"/>
            <ac:spMk id="6" creationId="{2914A097-B59F-4C5D-8AA1-9DB12BD35E7B}"/>
          </ac:spMkLst>
        </pc:spChg>
        <pc:spChg chg="add mod">
          <ac:chgData name="Lamb, Justin M" userId="53bc6d55-a2e6-4f5b-ae0a-5a7c17b4d174" providerId="ADAL" clId="{1DE7E2E2-F092-4200-B7CB-53CB7CF861AD}" dt="2021-11-01T23:48:32.042" v="3072" actId="20577"/>
          <ac:spMkLst>
            <pc:docMk/>
            <pc:sldMk cId="489334826" sldId="447"/>
            <ac:spMk id="7" creationId="{52F915E6-5EBB-4ED8-B53A-4598CA30C156}"/>
          </ac:spMkLst>
        </pc:spChg>
        <pc:picChg chg="mod">
          <ac:chgData name="Lamb, Justin M" userId="53bc6d55-a2e6-4f5b-ae0a-5a7c17b4d174" providerId="ADAL" clId="{1DE7E2E2-F092-4200-B7CB-53CB7CF861AD}" dt="2021-11-01T23:51:11.787" v="3160" actId="1440"/>
          <ac:picMkLst>
            <pc:docMk/>
            <pc:sldMk cId="489334826" sldId="447"/>
            <ac:picMk id="3" creationId="{00000000-0000-0000-0000-000000000000}"/>
          </ac:picMkLst>
        </pc:picChg>
      </pc:sldChg>
      <pc:sldChg chg="del">
        <pc:chgData name="Lamb, Justin M" userId="53bc6d55-a2e6-4f5b-ae0a-5a7c17b4d174" providerId="ADAL" clId="{1DE7E2E2-F092-4200-B7CB-53CB7CF861AD}" dt="2021-11-01T23:27:17.792" v="2751" actId="47"/>
        <pc:sldMkLst>
          <pc:docMk/>
          <pc:sldMk cId="115704684" sldId="448"/>
        </pc:sldMkLst>
      </pc:sldChg>
      <pc:sldChg chg="addSp delSp modSp mod">
        <pc:chgData name="Lamb, Justin M" userId="53bc6d55-a2e6-4f5b-ae0a-5a7c17b4d174" providerId="ADAL" clId="{1DE7E2E2-F092-4200-B7CB-53CB7CF861AD}" dt="2021-11-01T23:51:05.851" v="3158" actId="1440"/>
        <pc:sldMkLst>
          <pc:docMk/>
          <pc:sldMk cId="1446246734" sldId="449"/>
        </pc:sldMkLst>
        <pc:spChg chg="del">
          <ac:chgData name="Lamb, Justin M" userId="53bc6d55-a2e6-4f5b-ae0a-5a7c17b4d174" providerId="ADAL" clId="{1DE7E2E2-F092-4200-B7CB-53CB7CF861AD}" dt="2021-11-01T23:48:42.925" v="3075" actId="478"/>
          <ac:spMkLst>
            <pc:docMk/>
            <pc:sldMk cId="1446246734" sldId="449"/>
            <ac:spMk id="2" creationId="{00000000-0000-0000-0000-000000000000}"/>
          </ac:spMkLst>
        </pc:spChg>
        <pc:spChg chg="mod">
          <ac:chgData name="Lamb, Justin M" userId="53bc6d55-a2e6-4f5b-ae0a-5a7c17b4d174" providerId="ADAL" clId="{1DE7E2E2-F092-4200-B7CB-53CB7CF861AD}" dt="2021-11-01T23:48:57.897" v="3102" actId="1076"/>
          <ac:spMkLst>
            <pc:docMk/>
            <pc:sldMk cId="1446246734" sldId="449"/>
            <ac:spMk id="7" creationId="{00000000-0000-0000-0000-000000000000}"/>
          </ac:spMkLst>
        </pc:spChg>
        <pc:spChg chg="add del mod">
          <ac:chgData name="Lamb, Justin M" userId="53bc6d55-a2e6-4f5b-ae0a-5a7c17b4d174" providerId="ADAL" clId="{1DE7E2E2-F092-4200-B7CB-53CB7CF861AD}" dt="2021-11-01T23:48:44.014" v="3076"/>
          <ac:spMkLst>
            <pc:docMk/>
            <pc:sldMk cId="1446246734" sldId="449"/>
            <ac:spMk id="9" creationId="{1A5CEFD1-C952-454D-B296-352D38E737B5}"/>
          </ac:spMkLst>
        </pc:spChg>
        <pc:spChg chg="add mod">
          <ac:chgData name="Lamb, Justin M" userId="53bc6d55-a2e6-4f5b-ae0a-5a7c17b4d174" providerId="ADAL" clId="{1DE7E2E2-F092-4200-B7CB-53CB7CF861AD}" dt="2021-11-01T23:48:49.820" v="3100" actId="20577"/>
          <ac:spMkLst>
            <pc:docMk/>
            <pc:sldMk cId="1446246734" sldId="449"/>
            <ac:spMk id="10" creationId="{BE8D1739-F535-48E9-AC84-0EE1CDACF789}"/>
          </ac:spMkLst>
        </pc:spChg>
        <pc:picChg chg="mod">
          <ac:chgData name="Lamb, Justin M" userId="53bc6d55-a2e6-4f5b-ae0a-5a7c17b4d174" providerId="ADAL" clId="{1DE7E2E2-F092-4200-B7CB-53CB7CF861AD}" dt="2021-11-01T23:51:05.851" v="3158" actId="1440"/>
          <ac:picMkLst>
            <pc:docMk/>
            <pc:sldMk cId="1446246734" sldId="449"/>
            <ac:picMk id="3" creationId="{00000000-0000-0000-0000-000000000000}"/>
          </ac:picMkLst>
        </pc:picChg>
        <pc:cxnChg chg="mod">
          <ac:chgData name="Lamb, Justin M" userId="53bc6d55-a2e6-4f5b-ae0a-5a7c17b4d174" providerId="ADAL" clId="{1DE7E2E2-F092-4200-B7CB-53CB7CF861AD}" dt="2021-11-01T23:48:57.897" v="3102" actId="1076"/>
          <ac:cxnSpMkLst>
            <pc:docMk/>
            <pc:sldMk cId="1446246734" sldId="449"/>
            <ac:cxnSpMk id="8" creationId="{00000000-0000-0000-0000-000000000000}"/>
          </ac:cxnSpMkLst>
        </pc:cxnChg>
      </pc:sldChg>
      <pc:sldChg chg="addSp delSp modSp mod ord">
        <pc:chgData name="Lamb, Justin M" userId="53bc6d55-a2e6-4f5b-ae0a-5a7c17b4d174" providerId="ADAL" clId="{1DE7E2E2-F092-4200-B7CB-53CB7CF861AD}" dt="2021-11-05T17:38:54.215" v="7164" actId="20577"/>
        <pc:sldMkLst>
          <pc:docMk/>
          <pc:sldMk cId="1894484829" sldId="450"/>
        </pc:sldMkLst>
        <pc:spChg chg="del">
          <ac:chgData name="Lamb, Justin M" userId="53bc6d55-a2e6-4f5b-ae0a-5a7c17b4d174" providerId="ADAL" clId="{1DE7E2E2-F092-4200-B7CB-53CB7CF861AD}" dt="2021-11-01T23:49:07.539" v="3103" actId="478"/>
          <ac:spMkLst>
            <pc:docMk/>
            <pc:sldMk cId="1894484829" sldId="450"/>
            <ac:spMk id="2" creationId="{00000000-0000-0000-0000-000000000000}"/>
          </ac:spMkLst>
        </pc:spChg>
        <pc:spChg chg="add del mod">
          <ac:chgData name="Lamb, Justin M" userId="53bc6d55-a2e6-4f5b-ae0a-5a7c17b4d174" providerId="ADAL" clId="{1DE7E2E2-F092-4200-B7CB-53CB7CF861AD}" dt="2021-11-01T23:49:08.617" v="3104"/>
          <ac:spMkLst>
            <pc:docMk/>
            <pc:sldMk cId="1894484829" sldId="450"/>
            <ac:spMk id="6" creationId="{1B40721C-8D87-4212-A0CE-3F10AF715E40}"/>
          </ac:spMkLst>
        </pc:spChg>
        <pc:spChg chg="add mod">
          <ac:chgData name="Lamb, Justin M" userId="53bc6d55-a2e6-4f5b-ae0a-5a7c17b4d174" providerId="ADAL" clId="{1DE7E2E2-F092-4200-B7CB-53CB7CF861AD}" dt="2021-11-05T17:38:54.215" v="7164" actId="20577"/>
          <ac:spMkLst>
            <pc:docMk/>
            <pc:sldMk cId="1894484829" sldId="450"/>
            <ac:spMk id="7" creationId="{EA4BC1A5-0996-4532-AB98-2DF7C3E7117D}"/>
          </ac:spMkLst>
        </pc:spChg>
        <pc:picChg chg="mod">
          <ac:chgData name="Lamb, Justin M" userId="53bc6d55-a2e6-4f5b-ae0a-5a7c17b4d174" providerId="ADAL" clId="{1DE7E2E2-F092-4200-B7CB-53CB7CF861AD}" dt="2021-11-01T23:51:01.633" v="3157" actId="1440"/>
          <ac:picMkLst>
            <pc:docMk/>
            <pc:sldMk cId="1894484829" sldId="450"/>
            <ac:picMk id="5" creationId="{00000000-0000-0000-0000-000000000000}"/>
          </ac:picMkLst>
        </pc:picChg>
      </pc:sldChg>
      <pc:sldChg chg="addSp delSp modSp mod ord">
        <pc:chgData name="Lamb, Justin M" userId="53bc6d55-a2e6-4f5b-ae0a-5a7c17b4d174" providerId="ADAL" clId="{1DE7E2E2-F092-4200-B7CB-53CB7CF861AD}" dt="2021-11-05T17:38:56.706" v="7165" actId="20577"/>
        <pc:sldMkLst>
          <pc:docMk/>
          <pc:sldMk cId="1072964654" sldId="451"/>
        </pc:sldMkLst>
        <pc:spChg chg="del">
          <ac:chgData name="Lamb, Justin M" userId="53bc6d55-a2e6-4f5b-ae0a-5a7c17b4d174" providerId="ADAL" clId="{1DE7E2E2-F092-4200-B7CB-53CB7CF861AD}" dt="2021-11-01T23:49:28.365" v="3122" actId="478"/>
          <ac:spMkLst>
            <pc:docMk/>
            <pc:sldMk cId="1072964654" sldId="451"/>
            <ac:spMk id="2" creationId="{00000000-0000-0000-0000-000000000000}"/>
          </ac:spMkLst>
        </pc:spChg>
        <pc:spChg chg="add del mod">
          <ac:chgData name="Lamb, Justin M" userId="53bc6d55-a2e6-4f5b-ae0a-5a7c17b4d174" providerId="ADAL" clId="{1DE7E2E2-F092-4200-B7CB-53CB7CF861AD}" dt="2021-11-01T23:49:29.184" v="3123"/>
          <ac:spMkLst>
            <pc:docMk/>
            <pc:sldMk cId="1072964654" sldId="451"/>
            <ac:spMk id="6" creationId="{1A05F16D-D27F-4163-A689-A2B23EFE05EF}"/>
          </ac:spMkLst>
        </pc:spChg>
        <pc:spChg chg="add mod">
          <ac:chgData name="Lamb, Justin M" userId="53bc6d55-a2e6-4f5b-ae0a-5a7c17b4d174" providerId="ADAL" clId="{1DE7E2E2-F092-4200-B7CB-53CB7CF861AD}" dt="2021-11-05T17:38:56.706" v="7165" actId="20577"/>
          <ac:spMkLst>
            <pc:docMk/>
            <pc:sldMk cId="1072964654" sldId="451"/>
            <ac:spMk id="7" creationId="{39BA1128-BE84-4C62-8190-923C2E4A00E5}"/>
          </ac:spMkLst>
        </pc:spChg>
        <pc:picChg chg="mod">
          <ac:chgData name="Lamb, Justin M" userId="53bc6d55-a2e6-4f5b-ae0a-5a7c17b4d174" providerId="ADAL" clId="{1DE7E2E2-F092-4200-B7CB-53CB7CF861AD}" dt="2021-11-01T23:50:58.721" v="3156" actId="1440"/>
          <ac:picMkLst>
            <pc:docMk/>
            <pc:sldMk cId="1072964654" sldId="451"/>
            <ac:picMk id="3" creationId="{00000000-0000-0000-0000-000000000000}"/>
          </ac:picMkLst>
        </pc:picChg>
      </pc:sldChg>
      <pc:sldChg chg="addSp delSp modSp mod">
        <pc:chgData name="Lamb, Justin M" userId="53bc6d55-a2e6-4f5b-ae0a-5a7c17b4d174" providerId="ADAL" clId="{1DE7E2E2-F092-4200-B7CB-53CB7CF861AD}" dt="2021-11-02T00:01:56.928" v="3490" actId="1440"/>
        <pc:sldMkLst>
          <pc:docMk/>
          <pc:sldMk cId="1007802711" sldId="452"/>
        </pc:sldMkLst>
        <pc:spChg chg="del">
          <ac:chgData name="Lamb, Justin M" userId="53bc6d55-a2e6-4f5b-ae0a-5a7c17b4d174" providerId="ADAL" clId="{1DE7E2E2-F092-4200-B7CB-53CB7CF861AD}" dt="2021-11-01T23:49:35.617" v="3131" actId="478"/>
          <ac:spMkLst>
            <pc:docMk/>
            <pc:sldMk cId="1007802711" sldId="452"/>
            <ac:spMk id="2" creationId="{00000000-0000-0000-0000-000000000000}"/>
          </ac:spMkLst>
        </pc:spChg>
        <pc:spChg chg="add del mod">
          <ac:chgData name="Lamb, Justin M" userId="53bc6d55-a2e6-4f5b-ae0a-5a7c17b4d174" providerId="ADAL" clId="{1DE7E2E2-F092-4200-B7CB-53CB7CF861AD}" dt="2021-11-01T23:49:36.737" v="3132"/>
          <ac:spMkLst>
            <pc:docMk/>
            <pc:sldMk cId="1007802711" sldId="452"/>
            <ac:spMk id="6" creationId="{B8AD3282-CAF1-41AC-868D-B0E570F721B8}"/>
          </ac:spMkLst>
        </pc:spChg>
        <pc:spChg chg="add del mod">
          <ac:chgData name="Lamb, Justin M" userId="53bc6d55-a2e6-4f5b-ae0a-5a7c17b4d174" providerId="ADAL" clId="{1DE7E2E2-F092-4200-B7CB-53CB7CF861AD}" dt="2021-11-01T23:50:43.103" v="3151" actId="1076"/>
          <ac:spMkLst>
            <pc:docMk/>
            <pc:sldMk cId="1007802711" sldId="452"/>
            <ac:spMk id="7" creationId="{00000000-0000-0000-0000-000000000000}"/>
          </ac:spMkLst>
        </pc:spChg>
        <pc:spChg chg="del mod">
          <ac:chgData name="Lamb, Justin M" userId="53bc6d55-a2e6-4f5b-ae0a-5a7c17b4d174" providerId="ADAL" clId="{1DE7E2E2-F092-4200-B7CB-53CB7CF861AD}" dt="2021-11-01T23:50:17.495" v="3146" actId="478"/>
          <ac:spMkLst>
            <pc:docMk/>
            <pc:sldMk cId="1007802711" sldId="452"/>
            <ac:spMk id="8" creationId="{00000000-0000-0000-0000-000000000000}"/>
          </ac:spMkLst>
        </pc:spChg>
        <pc:spChg chg="del">
          <ac:chgData name="Lamb, Justin M" userId="53bc6d55-a2e6-4f5b-ae0a-5a7c17b4d174" providerId="ADAL" clId="{1DE7E2E2-F092-4200-B7CB-53CB7CF861AD}" dt="2021-11-01T23:50:12.881" v="3142" actId="478"/>
          <ac:spMkLst>
            <pc:docMk/>
            <pc:sldMk cId="1007802711" sldId="452"/>
            <ac:spMk id="9" creationId="{00000000-0000-0000-0000-000000000000}"/>
          </ac:spMkLst>
        </pc:spChg>
        <pc:spChg chg="mod">
          <ac:chgData name="Lamb, Justin M" userId="53bc6d55-a2e6-4f5b-ae0a-5a7c17b4d174" providerId="ADAL" clId="{1DE7E2E2-F092-4200-B7CB-53CB7CF861AD}" dt="2021-11-01T23:50:43.103" v="3151" actId="1076"/>
          <ac:spMkLst>
            <pc:docMk/>
            <pc:sldMk cId="1007802711" sldId="452"/>
            <ac:spMk id="10" creationId="{00000000-0000-0000-0000-000000000000}"/>
          </ac:spMkLst>
        </pc:spChg>
        <pc:spChg chg="add mod">
          <ac:chgData name="Lamb, Justin M" userId="53bc6d55-a2e6-4f5b-ae0a-5a7c17b4d174" providerId="ADAL" clId="{1DE7E2E2-F092-4200-B7CB-53CB7CF861AD}" dt="2021-11-01T23:49:36.737" v="3132"/>
          <ac:spMkLst>
            <pc:docMk/>
            <pc:sldMk cId="1007802711" sldId="452"/>
            <ac:spMk id="13" creationId="{968E0F7E-FD48-451F-BDB7-EC55FB988173}"/>
          </ac:spMkLst>
        </pc:spChg>
        <pc:spChg chg="add mod">
          <ac:chgData name="Lamb, Justin M" userId="53bc6d55-a2e6-4f5b-ae0a-5a7c17b4d174" providerId="ADAL" clId="{1DE7E2E2-F092-4200-B7CB-53CB7CF861AD}" dt="2021-11-01T23:52:26.083" v="3180" actId="14100"/>
          <ac:spMkLst>
            <pc:docMk/>
            <pc:sldMk cId="1007802711" sldId="452"/>
            <ac:spMk id="15" creationId="{CDC553F1-7DB4-49A8-9103-66A520671513}"/>
          </ac:spMkLst>
        </pc:spChg>
        <pc:picChg chg="mod">
          <ac:chgData name="Lamb, Justin M" userId="53bc6d55-a2e6-4f5b-ae0a-5a7c17b4d174" providerId="ADAL" clId="{1DE7E2E2-F092-4200-B7CB-53CB7CF861AD}" dt="2021-11-02T00:01:52.774" v="3488" actId="1440"/>
          <ac:picMkLst>
            <pc:docMk/>
            <pc:sldMk cId="1007802711" sldId="452"/>
            <ac:picMk id="3" creationId="{00000000-0000-0000-0000-000000000000}"/>
          </ac:picMkLst>
        </pc:picChg>
        <pc:picChg chg="mod">
          <ac:chgData name="Lamb, Justin M" userId="53bc6d55-a2e6-4f5b-ae0a-5a7c17b4d174" providerId="ADAL" clId="{1DE7E2E2-F092-4200-B7CB-53CB7CF861AD}" dt="2021-11-02T00:01:56.928" v="3490" actId="1440"/>
          <ac:picMkLst>
            <pc:docMk/>
            <pc:sldMk cId="1007802711" sldId="452"/>
            <ac:picMk id="11" creationId="{00000000-0000-0000-0000-000000000000}"/>
          </ac:picMkLst>
        </pc:picChg>
        <pc:cxnChg chg="mod">
          <ac:chgData name="Lamb, Justin M" userId="53bc6d55-a2e6-4f5b-ae0a-5a7c17b4d174" providerId="ADAL" clId="{1DE7E2E2-F092-4200-B7CB-53CB7CF861AD}" dt="2021-11-01T23:50:43.103" v="3151" actId="1076"/>
          <ac:cxnSpMkLst>
            <pc:docMk/>
            <pc:sldMk cId="1007802711" sldId="452"/>
            <ac:cxnSpMk id="12" creationId="{00000000-0000-0000-0000-000000000000}"/>
          </ac:cxnSpMkLst>
        </pc:cxnChg>
      </pc:sldChg>
      <pc:sldChg chg="addSp delSp modSp mod">
        <pc:chgData name="Lamb, Justin M" userId="53bc6d55-a2e6-4f5b-ae0a-5a7c17b4d174" providerId="ADAL" clId="{1DE7E2E2-F092-4200-B7CB-53CB7CF861AD}" dt="2021-11-02T00:02:02.697" v="3492" actId="1440"/>
        <pc:sldMkLst>
          <pc:docMk/>
          <pc:sldMk cId="166310853" sldId="453"/>
        </pc:sldMkLst>
        <pc:spChg chg="del">
          <ac:chgData name="Lamb, Justin M" userId="53bc6d55-a2e6-4f5b-ae0a-5a7c17b4d174" providerId="ADAL" clId="{1DE7E2E2-F092-4200-B7CB-53CB7CF861AD}" dt="2021-11-01T23:53:25.728" v="3192" actId="478"/>
          <ac:spMkLst>
            <pc:docMk/>
            <pc:sldMk cId="166310853" sldId="453"/>
            <ac:spMk id="2" creationId="{00000000-0000-0000-0000-000000000000}"/>
          </ac:spMkLst>
        </pc:spChg>
        <pc:spChg chg="add del mod">
          <ac:chgData name="Lamb, Justin M" userId="53bc6d55-a2e6-4f5b-ae0a-5a7c17b4d174" providerId="ADAL" clId="{1DE7E2E2-F092-4200-B7CB-53CB7CF861AD}" dt="2021-11-01T23:52:58.695" v="3185" actId="1076"/>
          <ac:spMkLst>
            <pc:docMk/>
            <pc:sldMk cId="166310853" sldId="453"/>
            <ac:spMk id="7" creationId="{00000000-0000-0000-0000-000000000000}"/>
          </ac:spMkLst>
        </pc:spChg>
        <pc:spChg chg="add del mod">
          <ac:chgData name="Lamb, Justin M" userId="53bc6d55-a2e6-4f5b-ae0a-5a7c17b4d174" providerId="ADAL" clId="{1DE7E2E2-F092-4200-B7CB-53CB7CF861AD}" dt="2021-11-01T23:53:26.611" v="3193"/>
          <ac:spMkLst>
            <pc:docMk/>
            <pc:sldMk cId="166310853" sldId="453"/>
            <ac:spMk id="8" creationId="{E63EAFE0-1394-478C-8055-3C1EC3A370AB}"/>
          </ac:spMkLst>
        </pc:spChg>
        <pc:spChg chg="add del mod">
          <ac:chgData name="Lamb, Justin M" userId="53bc6d55-a2e6-4f5b-ae0a-5a7c17b4d174" providerId="ADAL" clId="{1DE7E2E2-F092-4200-B7CB-53CB7CF861AD}" dt="2021-11-01T23:53:00.280" v="3186" actId="1076"/>
          <ac:spMkLst>
            <pc:docMk/>
            <pc:sldMk cId="166310853" sldId="453"/>
            <ac:spMk id="10" creationId="{00000000-0000-0000-0000-000000000000}"/>
          </ac:spMkLst>
        </pc:spChg>
        <pc:spChg chg="add mod">
          <ac:chgData name="Lamb, Justin M" userId="53bc6d55-a2e6-4f5b-ae0a-5a7c17b4d174" providerId="ADAL" clId="{1DE7E2E2-F092-4200-B7CB-53CB7CF861AD}" dt="2021-11-01T23:53:09.866" v="3188" actId="1076"/>
          <ac:spMkLst>
            <pc:docMk/>
            <pc:sldMk cId="166310853" sldId="453"/>
            <ac:spMk id="11" creationId="{7571D0B3-4C89-4EC4-ACD3-F04FE11182B7}"/>
          </ac:spMkLst>
        </pc:spChg>
        <pc:spChg chg="add del mod">
          <ac:chgData name="Lamb, Justin M" userId="53bc6d55-a2e6-4f5b-ae0a-5a7c17b4d174" providerId="ADAL" clId="{1DE7E2E2-F092-4200-B7CB-53CB7CF861AD}" dt="2021-11-01T23:52:06.921" v="3174" actId="478"/>
          <ac:spMkLst>
            <pc:docMk/>
            <pc:sldMk cId="166310853" sldId="453"/>
            <ac:spMk id="13" creationId="{00000000-0000-0000-0000-000000000000}"/>
          </ac:spMkLst>
        </pc:spChg>
        <pc:spChg chg="add mod">
          <ac:chgData name="Lamb, Justin M" userId="53bc6d55-a2e6-4f5b-ae0a-5a7c17b4d174" providerId="ADAL" clId="{1DE7E2E2-F092-4200-B7CB-53CB7CF861AD}" dt="2021-11-01T23:53:26.611" v="3193"/>
          <ac:spMkLst>
            <pc:docMk/>
            <pc:sldMk cId="166310853" sldId="453"/>
            <ac:spMk id="14" creationId="{7264ED71-C85D-43A4-9548-A8364A4D21BF}"/>
          </ac:spMkLst>
        </pc:spChg>
        <pc:spChg chg="del">
          <ac:chgData name="Lamb, Justin M" userId="53bc6d55-a2e6-4f5b-ae0a-5a7c17b4d174" providerId="ADAL" clId="{1DE7E2E2-F092-4200-B7CB-53CB7CF861AD}" dt="2021-11-01T23:52:07.455" v="3175" actId="478"/>
          <ac:spMkLst>
            <pc:docMk/>
            <pc:sldMk cId="166310853" sldId="453"/>
            <ac:spMk id="15" creationId="{00000000-0000-0000-0000-000000000000}"/>
          </ac:spMkLst>
        </pc:spChg>
        <pc:picChg chg="mod">
          <ac:chgData name="Lamb, Justin M" userId="53bc6d55-a2e6-4f5b-ae0a-5a7c17b4d174" providerId="ADAL" clId="{1DE7E2E2-F092-4200-B7CB-53CB7CF861AD}" dt="2021-11-02T00:02:00.578" v="3491" actId="1440"/>
          <ac:picMkLst>
            <pc:docMk/>
            <pc:sldMk cId="166310853" sldId="453"/>
            <ac:picMk id="3" creationId="{00000000-0000-0000-0000-000000000000}"/>
          </ac:picMkLst>
        </pc:picChg>
        <pc:picChg chg="mod">
          <ac:chgData name="Lamb, Justin M" userId="53bc6d55-a2e6-4f5b-ae0a-5a7c17b4d174" providerId="ADAL" clId="{1DE7E2E2-F092-4200-B7CB-53CB7CF861AD}" dt="2021-11-02T00:02:02.697" v="3492" actId="1440"/>
          <ac:picMkLst>
            <pc:docMk/>
            <pc:sldMk cId="166310853" sldId="453"/>
            <ac:picMk id="5" creationId="{98160907-31D6-7F4E-ABC4-DDEA485689DF}"/>
          </ac:picMkLst>
        </pc:picChg>
      </pc:sldChg>
      <pc:sldChg chg="del">
        <pc:chgData name="Lamb, Justin M" userId="53bc6d55-a2e6-4f5b-ae0a-5a7c17b4d174" providerId="ADAL" clId="{1DE7E2E2-F092-4200-B7CB-53CB7CF861AD}" dt="2021-11-01T23:58:24.643" v="3428" actId="47"/>
        <pc:sldMkLst>
          <pc:docMk/>
          <pc:sldMk cId="1393695732" sldId="454"/>
        </pc:sldMkLst>
      </pc:sldChg>
      <pc:sldChg chg="addSp delSp modSp mod">
        <pc:chgData name="Lamb, Justin M" userId="53bc6d55-a2e6-4f5b-ae0a-5a7c17b4d174" providerId="ADAL" clId="{1DE7E2E2-F092-4200-B7CB-53CB7CF861AD}" dt="2021-11-02T00:00:40.512" v="3481" actId="20577"/>
        <pc:sldMkLst>
          <pc:docMk/>
          <pc:sldMk cId="382614159" sldId="455"/>
        </pc:sldMkLst>
        <pc:spChg chg="del">
          <ac:chgData name="Lamb, Justin M" userId="53bc6d55-a2e6-4f5b-ae0a-5a7c17b4d174" providerId="ADAL" clId="{1DE7E2E2-F092-4200-B7CB-53CB7CF861AD}" dt="2021-11-02T00:00:34.675" v="3467" actId="478"/>
          <ac:spMkLst>
            <pc:docMk/>
            <pc:sldMk cId="382614159" sldId="455"/>
            <ac:spMk id="2" creationId="{00000000-0000-0000-0000-000000000000}"/>
          </ac:spMkLst>
        </pc:spChg>
        <pc:spChg chg="add del mod">
          <ac:chgData name="Lamb, Justin M" userId="53bc6d55-a2e6-4f5b-ae0a-5a7c17b4d174" providerId="ADAL" clId="{1DE7E2E2-F092-4200-B7CB-53CB7CF861AD}" dt="2021-11-02T00:00:35.860" v="3468"/>
          <ac:spMkLst>
            <pc:docMk/>
            <pc:sldMk cId="382614159" sldId="455"/>
            <ac:spMk id="5" creationId="{5118F200-2CD7-4EE3-9153-317FD3CDFE9B}"/>
          </ac:spMkLst>
        </pc:spChg>
        <pc:spChg chg="mod">
          <ac:chgData name="Lamb, Justin M" userId="53bc6d55-a2e6-4f5b-ae0a-5a7c17b4d174" providerId="ADAL" clId="{1DE7E2E2-F092-4200-B7CB-53CB7CF861AD}" dt="2021-11-02T00:00:22.966" v="3466" actId="14100"/>
          <ac:spMkLst>
            <pc:docMk/>
            <pc:sldMk cId="382614159" sldId="455"/>
            <ac:spMk id="8" creationId="{00000000-0000-0000-0000-000000000000}"/>
          </ac:spMkLst>
        </pc:spChg>
        <pc:spChg chg="mod">
          <ac:chgData name="Lamb, Justin M" userId="53bc6d55-a2e6-4f5b-ae0a-5a7c17b4d174" providerId="ADAL" clId="{1DE7E2E2-F092-4200-B7CB-53CB7CF861AD}" dt="2021-11-01T23:59:41.613" v="3452" actId="2711"/>
          <ac:spMkLst>
            <pc:docMk/>
            <pc:sldMk cId="382614159" sldId="455"/>
            <ac:spMk id="9" creationId="{00000000-0000-0000-0000-000000000000}"/>
          </ac:spMkLst>
        </pc:spChg>
        <pc:spChg chg="mod">
          <ac:chgData name="Lamb, Justin M" userId="53bc6d55-a2e6-4f5b-ae0a-5a7c17b4d174" providerId="ADAL" clId="{1DE7E2E2-F092-4200-B7CB-53CB7CF861AD}" dt="2021-11-01T23:59:59.728" v="3459" actId="2711"/>
          <ac:spMkLst>
            <pc:docMk/>
            <pc:sldMk cId="382614159" sldId="455"/>
            <ac:spMk id="10" creationId="{00000000-0000-0000-0000-000000000000}"/>
          </ac:spMkLst>
        </pc:spChg>
        <pc:spChg chg="mod">
          <ac:chgData name="Lamb, Justin M" userId="53bc6d55-a2e6-4f5b-ae0a-5a7c17b4d174" providerId="ADAL" clId="{1DE7E2E2-F092-4200-B7CB-53CB7CF861AD}" dt="2021-11-02T00:00:12.859" v="3463" actId="1076"/>
          <ac:spMkLst>
            <pc:docMk/>
            <pc:sldMk cId="382614159" sldId="455"/>
            <ac:spMk id="12" creationId="{00000000-0000-0000-0000-000000000000}"/>
          </ac:spMkLst>
        </pc:spChg>
        <pc:spChg chg="add mod">
          <ac:chgData name="Lamb, Justin M" userId="53bc6d55-a2e6-4f5b-ae0a-5a7c17b4d174" providerId="ADAL" clId="{1DE7E2E2-F092-4200-B7CB-53CB7CF861AD}" dt="2021-11-02T00:00:40.512" v="3481" actId="20577"/>
          <ac:spMkLst>
            <pc:docMk/>
            <pc:sldMk cId="382614159" sldId="455"/>
            <ac:spMk id="13" creationId="{46729A09-C271-4495-BEA0-C9D4E00278D7}"/>
          </ac:spMkLst>
        </pc:spChg>
        <pc:spChg chg="mod">
          <ac:chgData name="Lamb, Justin M" userId="53bc6d55-a2e6-4f5b-ae0a-5a7c17b4d174" providerId="ADAL" clId="{1DE7E2E2-F092-4200-B7CB-53CB7CF861AD}" dt="2021-11-01T23:59:29.290" v="3449" actId="14100"/>
          <ac:spMkLst>
            <pc:docMk/>
            <pc:sldMk cId="382614159" sldId="455"/>
            <ac:spMk id="15" creationId="{00000000-0000-0000-0000-000000000000}"/>
          </ac:spMkLst>
        </pc:spChg>
        <pc:picChg chg="mod">
          <ac:chgData name="Lamb, Justin M" userId="53bc6d55-a2e6-4f5b-ae0a-5a7c17b4d174" providerId="ADAL" clId="{1DE7E2E2-F092-4200-B7CB-53CB7CF861AD}" dt="2021-11-01T23:59:08.586" v="3438" actId="1076"/>
          <ac:picMkLst>
            <pc:docMk/>
            <pc:sldMk cId="382614159" sldId="455"/>
            <ac:picMk id="11" creationId="{00000000-0000-0000-0000-000000000000}"/>
          </ac:picMkLst>
        </pc:picChg>
      </pc:sldChg>
      <pc:sldChg chg="addSp delSp modSp mod">
        <pc:chgData name="Lamb, Justin M" userId="53bc6d55-a2e6-4f5b-ae0a-5a7c17b4d174" providerId="ADAL" clId="{1DE7E2E2-F092-4200-B7CB-53CB7CF861AD}" dt="2021-11-02T00:32:48.083" v="3797" actId="1440"/>
        <pc:sldMkLst>
          <pc:docMk/>
          <pc:sldMk cId="2001984300" sldId="456"/>
        </pc:sldMkLst>
        <pc:spChg chg="del">
          <ac:chgData name="Lamb, Justin M" userId="53bc6d55-a2e6-4f5b-ae0a-5a7c17b4d174" providerId="ADAL" clId="{1DE7E2E2-F092-4200-B7CB-53CB7CF861AD}" dt="2021-11-02T00:06:39.195" v="3494" actId="478"/>
          <ac:spMkLst>
            <pc:docMk/>
            <pc:sldMk cId="2001984300" sldId="456"/>
            <ac:spMk id="2" creationId="{00000000-0000-0000-0000-000000000000}"/>
          </ac:spMkLst>
        </pc:spChg>
        <pc:spChg chg="mod">
          <ac:chgData name="Lamb, Justin M" userId="53bc6d55-a2e6-4f5b-ae0a-5a7c17b4d174" providerId="ADAL" clId="{1DE7E2E2-F092-4200-B7CB-53CB7CF861AD}" dt="2021-11-02T00:15:13.162" v="3547" actId="1076"/>
          <ac:spMkLst>
            <pc:docMk/>
            <pc:sldMk cId="2001984300" sldId="456"/>
            <ac:spMk id="5" creationId="{00000000-0000-0000-0000-000000000000}"/>
          </ac:spMkLst>
        </pc:spChg>
        <pc:spChg chg="add del mod">
          <ac:chgData name="Lamb, Justin M" userId="53bc6d55-a2e6-4f5b-ae0a-5a7c17b4d174" providerId="ADAL" clId="{1DE7E2E2-F092-4200-B7CB-53CB7CF861AD}" dt="2021-11-02T00:06:40.185" v="3495"/>
          <ac:spMkLst>
            <pc:docMk/>
            <pc:sldMk cId="2001984300" sldId="456"/>
            <ac:spMk id="8" creationId="{73BCD853-435F-49A1-A95B-502286D472F1}"/>
          </ac:spMkLst>
        </pc:spChg>
        <pc:spChg chg="add mod">
          <ac:chgData name="Lamb, Justin M" userId="53bc6d55-a2e6-4f5b-ae0a-5a7c17b4d174" providerId="ADAL" clId="{1DE7E2E2-F092-4200-B7CB-53CB7CF861AD}" dt="2021-11-02T00:06:45.489" v="3517" actId="20577"/>
          <ac:spMkLst>
            <pc:docMk/>
            <pc:sldMk cId="2001984300" sldId="456"/>
            <ac:spMk id="9" creationId="{2D98DACB-DEC7-48EC-BF1C-E3AD7211C00D}"/>
          </ac:spMkLst>
        </pc:spChg>
        <pc:picChg chg="add del mod">
          <ac:chgData name="Lamb, Justin M" userId="53bc6d55-a2e6-4f5b-ae0a-5a7c17b4d174" providerId="ADAL" clId="{1DE7E2E2-F092-4200-B7CB-53CB7CF861AD}" dt="2021-11-02T00:13:00.235" v="3520" actId="478"/>
          <ac:picMkLst>
            <pc:docMk/>
            <pc:sldMk cId="2001984300" sldId="456"/>
            <ac:picMk id="3" creationId="{00000000-0000-0000-0000-000000000000}"/>
          </ac:picMkLst>
        </pc:picChg>
        <pc:picChg chg="add del">
          <ac:chgData name="Lamb, Justin M" userId="53bc6d55-a2e6-4f5b-ae0a-5a7c17b4d174" providerId="ADAL" clId="{1DE7E2E2-F092-4200-B7CB-53CB7CF861AD}" dt="2021-11-02T00:13:04.347" v="3522"/>
          <ac:picMkLst>
            <pc:docMk/>
            <pc:sldMk cId="2001984300" sldId="456"/>
            <ac:picMk id="10" creationId="{721D918F-3BB4-4062-BB05-D4712CB82731}"/>
          </ac:picMkLst>
        </pc:picChg>
        <pc:picChg chg="add del mod ord">
          <ac:chgData name="Lamb, Justin M" userId="53bc6d55-a2e6-4f5b-ae0a-5a7c17b4d174" providerId="ADAL" clId="{1DE7E2E2-F092-4200-B7CB-53CB7CF861AD}" dt="2021-11-02T00:15:01.991" v="3543" actId="478"/>
          <ac:picMkLst>
            <pc:docMk/>
            <pc:sldMk cId="2001984300" sldId="456"/>
            <ac:picMk id="11" creationId="{E107EB96-0574-47C8-A274-241E78A0125B}"/>
          </ac:picMkLst>
        </pc:picChg>
        <pc:picChg chg="add mod ord">
          <ac:chgData name="Lamb, Justin M" userId="53bc6d55-a2e6-4f5b-ae0a-5a7c17b4d174" providerId="ADAL" clId="{1DE7E2E2-F092-4200-B7CB-53CB7CF861AD}" dt="2021-11-02T00:32:48.083" v="3797" actId="1440"/>
          <ac:picMkLst>
            <pc:docMk/>
            <pc:sldMk cId="2001984300" sldId="456"/>
            <ac:picMk id="15" creationId="{47C3E50E-1A75-4C06-9C09-E032D0747DFB}"/>
          </ac:picMkLst>
        </pc:picChg>
        <pc:cxnChg chg="mod">
          <ac:chgData name="Lamb, Justin M" userId="53bc6d55-a2e6-4f5b-ae0a-5a7c17b4d174" providerId="ADAL" clId="{1DE7E2E2-F092-4200-B7CB-53CB7CF861AD}" dt="2021-11-02T00:15:10.422" v="3546" actId="1076"/>
          <ac:cxnSpMkLst>
            <pc:docMk/>
            <pc:sldMk cId="2001984300" sldId="456"/>
            <ac:cxnSpMk id="7" creationId="{00000000-0000-0000-0000-000000000000}"/>
          </ac:cxnSpMkLst>
        </pc:cxnChg>
      </pc:sldChg>
      <pc:sldChg chg="addSp delSp modSp mod">
        <pc:chgData name="Lamb, Justin M" userId="53bc6d55-a2e6-4f5b-ae0a-5a7c17b4d174" providerId="ADAL" clId="{1DE7E2E2-F092-4200-B7CB-53CB7CF861AD}" dt="2021-11-02T00:32:43.496" v="3796" actId="1440"/>
        <pc:sldMkLst>
          <pc:docMk/>
          <pc:sldMk cId="972806642" sldId="457"/>
        </pc:sldMkLst>
        <pc:spChg chg="del">
          <ac:chgData name="Lamb, Justin M" userId="53bc6d55-a2e6-4f5b-ae0a-5a7c17b4d174" providerId="ADAL" clId="{1DE7E2E2-F092-4200-B7CB-53CB7CF861AD}" dt="2021-11-02T00:15:46.832" v="3557" actId="478"/>
          <ac:spMkLst>
            <pc:docMk/>
            <pc:sldMk cId="972806642" sldId="457"/>
            <ac:spMk id="2" creationId="{00000000-0000-0000-0000-000000000000}"/>
          </ac:spMkLst>
        </pc:spChg>
        <pc:spChg chg="mod">
          <ac:chgData name="Lamb, Justin M" userId="53bc6d55-a2e6-4f5b-ae0a-5a7c17b4d174" providerId="ADAL" clId="{1DE7E2E2-F092-4200-B7CB-53CB7CF861AD}" dt="2021-11-02T00:16:13.788" v="3594" actId="1076"/>
          <ac:spMkLst>
            <pc:docMk/>
            <pc:sldMk cId="972806642" sldId="457"/>
            <ac:spMk id="6" creationId="{00000000-0000-0000-0000-000000000000}"/>
          </ac:spMkLst>
        </pc:spChg>
        <pc:spChg chg="add del mod">
          <ac:chgData name="Lamb, Justin M" userId="53bc6d55-a2e6-4f5b-ae0a-5a7c17b4d174" providerId="ADAL" clId="{1DE7E2E2-F092-4200-B7CB-53CB7CF861AD}" dt="2021-11-02T00:15:48.013" v="3558"/>
          <ac:spMkLst>
            <pc:docMk/>
            <pc:sldMk cId="972806642" sldId="457"/>
            <ac:spMk id="8" creationId="{643C82B1-DF8C-419E-818F-F0BD52ACA3C5}"/>
          </ac:spMkLst>
        </pc:spChg>
        <pc:spChg chg="add mod">
          <ac:chgData name="Lamb, Justin M" userId="53bc6d55-a2e6-4f5b-ae0a-5a7c17b4d174" providerId="ADAL" clId="{1DE7E2E2-F092-4200-B7CB-53CB7CF861AD}" dt="2021-11-02T00:15:53.842" v="3589" actId="20577"/>
          <ac:spMkLst>
            <pc:docMk/>
            <pc:sldMk cId="972806642" sldId="457"/>
            <ac:spMk id="9" creationId="{AF0AC492-715C-4835-A203-79AD26D09024}"/>
          </ac:spMkLst>
        </pc:spChg>
        <pc:picChg chg="del">
          <ac:chgData name="Lamb, Justin M" userId="53bc6d55-a2e6-4f5b-ae0a-5a7c17b4d174" providerId="ADAL" clId="{1DE7E2E2-F092-4200-B7CB-53CB7CF861AD}" dt="2021-11-02T00:15:26.534" v="3548" actId="478"/>
          <ac:picMkLst>
            <pc:docMk/>
            <pc:sldMk cId="972806642" sldId="457"/>
            <ac:picMk id="4" creationId="{D5BB450C-D1A9-014D-96C6-8B897D387B02}"/>
          </ac:picMkLst>
        </pc:picChg>
        <pc:picChg chg="add mod">
          <ac:chgData name="Lamb, Justin M" userId="53bc6d55-a2e6-4f5b-ae0a-5a7c17b4d174" providerId="ADAL" clId="{1DE7E2E2-F092-4200-B7CB-53CB7CF861AD}" dt="2021-11-02T00:32:43.496" v="3796" actId="1440"/>
          <ac:picMkLst>
            <pc:docMk/>
            <pc:sldMk cId="972806642" sldId="457"/>
            <ac:picMk id="5" creationId="{56E24CDE-19F4-4525-9094-B6B345543610}"/>
          </ac:picMkLst>
        </pc:picChg>
      </pc:sldChg>
      <pc:sldChg chg="addSp delSp modSp mod">
        <pc:chgData name="Lamb, Justin M" userId="53bc6d55-a2e6-4f5b-ae0a-5a7c17b4d174" providerId="ADAL" clId="{1DE7E2E2-F092-4200-B7CB-53CB7CF861AD}" dt="2021-11-04T23:48:07.951" v="6702" actId="14100"/>
        <pc:sldMkLst>
          <pc:docMk/>
          <pc:sldMk cId="1480277018" sldId="458"/>
        </pc:sldMkLst>
        <pc:spChg chg="add del mod">
          <ac:chgData name="Lamb, Justin M" userId="53bc6d55-a2e6-4f5b-ae0a-5a7c17b4d174" providerId="ADAL" clId="{1DE7E2E2-F092-4200-B7CB-53CB7CF861AD}" dt="2021-11-02T00:25:07.433" v="3665" actId="478"/>
          <ac:spMkLst>
            <pc:docMk/>
            <pc:sldMk cId="1480277018" sldId="458"/>
            <ac:spMk id="2" creationId="{00000000-0000-0000-0000-000000000000}"/>
          </ac:spMkLst>
        </pc:spChg>
        <pc:spChg chg="mod">
          <ac:chgData name="Lamb, Justin M" userId="53bc6d55-a2e6-4f5b-ae0a-5a7c17b4d174" providerId="ADAL" clId="{1DE7E2E2-F092-4200-B7CB-53CB7CF861AD}" dt="2021-11-02T00:32:11.767" v="3787" actId="1076"/>
          <ac:spMkLst>
            <pc:docMk/>
            <pc:sldMk cId="1480277018" sldId="458"/>
            <ac:spMk id="3" creationId="{00000000-0000-0000-0000-000000000000}"/>
          </ac:spMkLst>
        </pc:spChg>
        <pc:spChg chg="mod">
          <ac:chgData name="Lamb, Justin M" userId="53bc6d55-a2e6-4f5b-ae0a-5a7c17b4d174" providerId="ADAL" clId="{1DE7E2E2-F092-4200-B7CB-53CB7CF861AD}" dt="2021-11-02T00:32:35.906" v="3795" actId="1076"/>
          <ac:spMkLst>
            <pc:docMk/>
            <pc:sldMk cId="1480277018" sldId="458"/>
            <ac:spMk id="6" creationId="{00000000-0000-0000-0000-000000000000}"/>
          </ac:spMkLst>
        </pc:spChg>
        <pc:spChg chg="mod">
          <ac:chgData name="Lamb, Justin M" userId="53bc6d55-a2e6-4f5b-ae0a-5a7c17b4d174" providerId="ADAL" clId="{1DE7E2E2-F092-4200-B7CB-53CB7CF861AD}" dt="2021-11-02T00:32:21.041" v="3790" actId="1076"/>
          <ac:spMkLst>
            <pc:docMk/>
            <pc:sldMk cId="1480277018" sldId="458"/>
            <ac:spMk id="7" creationId="{00000000-0000-0000-0000-000000000000}"/>
          </ac:spMkLst>
        </pc:spChg>
        <pc:spChg chg="mod">
          <ac:chgData name="Lamb, Justin M" userId="53bc6d55-a2e6-4f5b-ae0a-5a7c17b4d174" providerId="ADAL" clId="{1DE7E2E2-F092-4200-B7CB-53CB7CF861AD}" dt="2021-11-02T00:24:13.801" v="3639" actId="1076"/>
          <ac:spMkLst>
            <pc:docMk/>
            <pc:sldMk cId="1480277018" sldId="458"/>
            <ac:spMk id="10" creationId="{00000000-0000-0000-0000-000000000000}"/>
          </ac:spMkLst>
        </pc:spChg>
        <pc:spChg chg="mod">
          <ac:chgData name="Lamb, Justin M" userId="53bc6d55-a2e6-4f5b-ae0a-5a7c17b4d174" providerId="ADAL" clId="{1DE7E2E2-F092-4200-B7CB-53CB7CF861AD}" dt="2021-11-02T00:32:02.568" v="3785" actId="1076"/>
          <ac:spMkLst>
            <pc:docMk/>
            <pc:sldMk cId="1480277018" sldId="458"/>
            <ac:spMk id="11" creationId="{00000000-0000-0000-0000-000000000000}"/>
          </ac:spMkLst>
        </pc:spChg>
        <pc:spChg chg="add mod">
          <ac:chgData name="Lamb, Justin M" userId="53bc6d55-a2e6-4f5b-ae0a-5a7c17b4d174" providerId="ADAL" clId="{1DE7E2E2-F092-4200-B7CB-53CB7CF861AD}" dt="2021-11-04T17:28:22.052" v="5873"/>
          <ac:spMkLst>
            <pc:docMk/>
            <pc:sldMk cId="1480277018" sldId="458"/>
            <ac:spMk id="12" creationId="{D0FA03C5-65E1-4223-A519-700D94DFEB73}"/>
          </ac:spMkLst>
        </pc:spChg>
        <pc:spChg chg="add mod">
          <ac:chgData name="Lamb, Justin M" userId="53bc6d55-a2e6-4f5b-ae0a-5a7c17b4d174" providerId="ADAL" clId="{1DE7E2E2-F092-4200-B7CB-53CB7CF861AD}" dt="2021-11-04T17:28:48.936" v="5881" actId="1037"/>
          <ac:spMkLst>
            <pc:docMk/>
            <pc:sldMk cId="1480277018" sldId="458"/>
            <ac:spMk id="14" creationId="{8D81DA94-517B-4730-802E-EFE3651C3A9F}"/>
          </ac:spMkLst>
        </pc:spChg>
        <pc:spChg chg="add del mod">
          <ac:chgData name="Lamb, Justin M" userId="53bc6d55-a2e6-4f5b-ae0a-5a7c17b4d174" providerId="ADAL" clId="{1DE7E2E2-F092-4200-B7CB-53CB7CF861AD}" dt="2021-11-02T00:25:01.076" v="3662" actId="478"/>
          <ac:spMkLst>
            <pc:docMk/>
            <pc:sldMk cId="1480277018" sldId="458"/>
            <ac:spMk id="14" creationId="{9C580130-0B21-42E5-A824-ED29993BBD8B}"/>
          </ac:spMkLst>
        </pc:spChg>
        <pc:spChg chg="add del mod">
          <ac:chgData name="Lamb, Justin M" userId="53bc6d55-a2e6-4f5b-ae0a-5a7c17b4d174" providerId="ADAL" clId="{1DE7E2E2-F092-4200-B7CB-53CB7CF861AD}" dt="2021-11-04T23:47:27.525" v="6689"/>
          <ac:spMkLst>
            <pc:docMk/>
            <pc:sldMk cId="1480277018" sldId="458"/>
            <ac:spMk id="15" creationId="{2E82E428-A088-411E-A92F-4FA67AABF2B4}"/>
          </ac:spMkLst>
        </pc:spChg>
        <pc:spChg chg="add del mod">
          <ac:chgData name="Lamb, Justin M" userId="53bc6d55-a2e6-4f5b-ae0a-5a7c17b4d174" providerId="ADAL" clId="{1DE7E2E2-F092-4200-B7CB-53CB7CF861AD}" dt="2021-11-02T00:25:00.591" v="3661"/>
          <ac:spMkLst>
            <pc:docMk/>
            <pc:sldMk cId="1480277018" sldId="458"/>
            <ac:spMk id="15" creationId="{CF391AFB-A96D-409E-A699-D9360ABF457B}"/>
          </ac:spMkLst>
        </pc:spChg>
        <pc:spChg chg="add mod">
          <ac:chgData name="Lamb, Justin M" userId="53bc6d55-a2e6-4f5b-ae0a-5a7c17b4d174" providerId="ADAL" clId="{1DE7E2E2-F092-4200-B7CB-53CB7CF861AD}" dt="2021-11-04T23:48:07.951" v="6702" actId="14100"/>
          <ac:spMkLst>
            <pc:docMk/>
            <pc:sldMk cId="1480277018" sldId="458"/>
            <ac:spMk id="16" creationId="{DB3D9FFD-AA22-4ADA-908E-299B00CA469C}"/>
          </ac:spMkLst>
        </pc:spChg>
        <pc:spChg chg="add del mod">
          <ac:chgData name="Lamb, Justin M" userId="53bc6d55-a2e6-4f5b-ae0a-5a7c17b4d174" providerId="ADAL" clId="{1DE7E2E2-F092-4200-B7CB-53CB7CF861AD}" dt="2021-11-02T00:25:08.636" v="3666"/>
          <ac:spMkLst>
            <pc:docMk/>
            <pc:sldMk cId="1480277018" sldId="458"/>
            <ac:spMk id="17" creationId="{F7E8FF6D-85DA-434C-9C88-0738881088F2}"/>
          </ac:spMkLst>
        </pc:spChg>
        <pc:spChg chg="add mod">
          <ac:chgData name="Lamb, Justin M" userId="53bc6d55-a2e6-4f5b-ae0a-5a7c17b4d174" providerId="ADAL" clId="{1DE7E2E2-F092-4200-B7CB-53CB7CF861AD}" dt="2021-11-02T00:25:17.873" v="3684" actId="20577"/>
          <ac:spMkLst>
            <pc:docMk/>
            <pc:sldMk cId="1480277018" sldId="458"/>
            <ac:spMk id="18" creationId="{1C447635-FE88-46AA-9F50-789E7FC85502}"/>
          </ac:spMkLst>
        </pc:spChg>
        <pc:picChg chg="add del mod ord">
          <ac:chgData name="Lamb, Justin M" userId="53bc6d55-a2e6-4f5b-ae0a-5a7c17b4d174" providerId="ADAL" clId="{1DE7E2E2-F092-4200-B7CB-53CB7CF861AD}" dt="2021-11-04T23:47:27.058" v="6688" actId="1076"/>
          <ac:picMkLst>
            <pc:docMk/>
            <pc:sldMk cId="1480277018" sldId="458"/>
            <ac:picMk id="5" creationId="{0877365F-A442-4E58-9A09-096B9984E2CB}"/>
          </ac:picMkLst>
        </pc:picChg>
        <pc:picChg chg="add del">
          <ac:chgData name="Lamb, Justin M" userId="53bc6d55-a2e6-4f5b-ae0a-5a7c17b4d174" providerId="ADAL" clId="{1DE7E2E2-F092-4200-B7CB-53CB7CF861AD}" dt="2021-11-02T00:22:44.173" v="3609" actId="478"/>
          <ac:picMkLst>
            <pc:docMk/>
            <pc:sldMk cId="1480277018" sldId="458"/>
            <ac:picMk id="8" creationId="{23478CF8-2D34-1F40-98B8-AF3910861892}"/>
          </ac:picMkLst>
        </pc:picChg>
        <pc:cxnChg chg="mod">
          <ac:chgData name="Lamb, Justin M" userId="53bc6d55-a2e6-4f5b-ae0a-5a7c17b4d174" providerId="ADAL" clId="{1DE7E2E2-F092-4200-B7CB-53CB7CF861AD}" dt="2021-11-02T00:32:05.646" v="3786" actId="14100"/>
          <ac:cxnSpMkLst>
            <pc:docMk/>
            <pc:sldMk cId="1480277018" sldId="458"/>
            <ac:cxnSpMk id="13" creationId="{00000000-0000-0000-0000-000000000000}"/>
          </ac:cxnSpMkLst>
        </pc:cxnChg>
      </pc:sldChg>
      <pc:sldChg chg="addSp delSp modSp mod">
        <pc:chgData name="Lamb, Justin M" userId="53bc6d55-a2e6-4f5b-ae0a-5a7c17b4d174" providerId="ADAL" clId="{1DE7E2E2-F092-4200-B7CB-53CB7CF861AD}" dt="2021-11-04T23:51:48.177" v="6715" actId="1440"/>
        <pc:sldMkLst>
          <pc:docMk/>
          <pc:sldMk cId="2103805907" sldId="459"/>
        </pc:sldMkLst>
        <pc:spChg chg="del">
          <ac:chgData name="Lamb, Justin M" userId="53bc6d55-a2e6-4f5b-ae0a-5a7c17b4d174" providerId="ADAL" clId="{1DE7E2E2-F092-4200-B7CB-53CB7CF861AD}" dt="2021-11-02T00:28:24.760" v="3721" actId="478"/>
          <ac:spMkLst>
            <pc:docMk/>
            <pc:sldMk cId="2103805907" sldId="459"/>
            <ac:spMk id="2" creationId="{00000000-0000-0000-0000-000000000000}"/>
          </ac:spMkLst>
        </pc:spChg>
        <pc:spChg chg="del mod">
          <ac:chgData name="Lamb, Justin M" userId="53bc6d55-a2e6-4f5b-ae0a-5a7c17b4d174" providerId="ADAL" clId="{1DE7E2E2-F092-4200-B7CB-53CB7CF861AD}" dt="2021-11-04T23:51:39.159" v="6707" actId="478"/>
          <ac:spMkLst>
            <pc:docMk/>
            <pc:sldMk cId="2103805907" sldId="459"/>
            <ac:spMk id="5" creationId="{00000000-0000-0000-0000-000000000000}"/>
          </ac:spMkLst>
        </pc:spChg>
        <pc:spChg chg="del mod">
          <ac:chgData name="Lamb, Justin M" userId="53bc6d55-a2e6-4f5b-ae0a-5a7c17b4d174" providerId="ADAL" clId="{1DE7E2E2-F092-4200-B7CB-53CB7CF861AD}" dt="2021-11-04T23:51:35.359" v="6703" actId="478"/>
          <ac:spMkLst>
            <pc:docMk/>
            <pc:sldMk cId="2103805907" sldId="459"/>
            <ac:spMk id="7" creationId="{00000000-0000-0000-0000-000000000000}"/>
          </ac:spMkLst>
        </pc:spChg>
        <pc:spChg chg="del mod">
          <ac:chgData name="Lamb, Justin M" userId="53bc6d55-a2e6-4f5b-ae0a-5a7c17b4d174" providerId="ADAL" clId="{1DE7E2E2-F092-4200-B7CB-53CB7CF861AD}" dt="2021-11-04T23:51:36.742" v="6704" actId="478"/>
          <ac:spMkLst>
            <pc:docMk/>
            <pc:sldMk cId="2103805907" sldId="459"/>
            <ac:spMk id="12" creationId="{00000000-0000-0000-0000-000000000000}"/>
          </ac:spMkLst>
        </pc:spChg>
        <pc:spChg chg="add del mod">
          <ac:chgData name="Lamb, Justin M" userId="53bc6d55-a2e6-4f5b-ae0a-5a7c17b4d174" providerId="ADAL" clId="{1DE7E2E2-F092-4200-B7CB-53CB7CF861AD}" dt="2021-11-02T00:28:25.736" v="3722"/>
          <ac:spMkLst>
            <pc:docMk/>
            <pc:sldMk cId="2103805907" sldId="459"/>
            <ac:spMk id="14" creationId="{CF9BB769-730F-4A1E-8B86-CE83F6951C4B}"/>
          </ac:spMkLst>
        </pc:spChg>
        <pc:spChg chg="add mod">
          <ac:chgData name="Lamb, Justin M" userId="53bc6d55-a2e6-4f5b-ae0a-5a7c17b4d174" providerId="ADAL" clId="{1DE7E2E2-F092-4200-B7CB-53CB7CF861AD}" dt="2021-11-02T00:28:28.256" v="3728" actId="20577"/>
          <ac:spMkLst>
            <pc:docMk/>
            <pc:sldMk cId="2103805907" sldId="459"/>
            <ac:spMk id="15" creationId="{D01D5038-4EF4-4BD7-825D-5E743319382D}"/>
          </ac:spMkLst>
        </pc:spChg>
        <pc:picChg chg="add mod">
          <ac:chgData name="Lamb, Justin M" userId="53bc6d55-a2e6-4f5b-ae0a-5a7c17b4d174" providerId="ADAL" clId="{1DE7E2E2-F092-4200-B7CB-53CB7CF861AD}" dt="2021-11-04T23:51:48.177" v="6715" actId="1440"/>
          <ac:picMkLst>
            <pc:docMk/>
            <pc:sldMk cId="2103805907" sldId="459"/>
            <ac:picMk id="2" creationId="{08B5C105-C540-4231-B70A-6A9B3E5D88C5}"/>
          </ac:picMkLst>
        </pc:picChg>
        <pc:picChg chg="add del mod">
          <ac:chgData name="Lamb, Justin M" userId="53bc6d55-a2e6-4f5b-ae0a-5a7c17b4d174" providerId="ADAL" clId="{1DE7E2E2-F092-4200-B7CB-53CB7CF861AD}" dt="2021-11-02T00:27:26.499" v="3702" actId="478"/>
          <ac:picMkLst>
            <pc:docMk/>
            <pc:sldMk cId="2103805907" sldId="459"/>
            <ac:picMk id="3" creationId="{00000000-0000-0000-0000-000000000000}"/>
          </ac:picMkLst>
        </pc:picChg>
        <pc:picChg chg="add del mod">
          <ac:chgData name="Lamb, Justin M" userId="53bc6d55-a2e6-4f5b-ae0a-5a7c17b4d174" providerId="ADAL" clId="{1DE7E2E2-F092-4200-B7CB-53CB7CF861AD}" dt="2021-11-02T00:25:54.820" v="3691"/>
          <ac:picMkLst>
            <pc:docMk/>
            <pc:sldMk cId="2103805907" sldId="459"/>
            <ac:picMk id="6" creationId="{80F5CC98-ECEB-4A33-B1AE-A6B3CEAD5A8C}"/>
          </ac:picMkLst>
        </pc:picChg>
        <pc:picChg chg="add del mod">
          <ac:chgData name="Lamb, Justin M" userId="53bc6d55-a2e6-4f5b-ae0a-5a7c17b4d174" providerId="ADAL" clId="{1DE7E2E2-F092-4200-B7CB-53CB7CF861AD}" dt="2021-11-02T00:26:38.191" v="3700"/>
          <ac:picMkLst>
            <pc:docMk/>
            <pc:sldMk cId="2103805907" sldId="459"/>
            <ac:picMk id="8" creationId="{C2BE7CC7-B9D0-45BA-86A6-8DC5C94BFC7B}"/>
          </ac:picMkLst>
        </pc:picChg>
        <pc:picChg chg="add del mod ord">
          <ac:chgData name="Lamb, Justin M" userId="53bc6d55-a2e6-4f5b-ae0a-5a7c17b4d174" providerId="ADAL" clId="{1DE7E2E2-F092-4200-B7CB-53CB7CF861AD}" dt="2021-11-04T23:51:38.076" v="6706" actId="478"/>
          <ac:picMkLst>
            <pc:docMk/>
            <pc:sldMk cId="2103805907" sldId="459"/>
            <ac:picMk id="10" creationId="{06B30A41-7562-4218-BBEA-2A27B2C823DA}"/>
          </ac:picMkLst>
        </pc:picChg>
        <pc:cxnChg chg="del mod">
          <ac:chgData name="Lamb, Justin M" userId="53bc6d55-a2e6-4f5b-ae0a-5a7c17b4d174" providerId="ADAL" clId="{1DE7E2E2-F092-4200-B7CB-53CB7CF861AD}" dt="2021-11-04T23:51:37.526" v="6705" actId="478"/>
          <ac:cxnSpMkLst>
            <pc:docMk/>
            <pc:sldMk cId="2103805907" sldId="459"/>
            <ac:cxnSpMk id="9" creationId="{00000000-0000-0000-0000-000000000000}"/>
          </ac:cxnSpMkLst>
        </pc:cxnChg>
      </pc:sldChg>
      <pc:sldChg chg="addSp delSp modSp mod">
        <pc:chgData name="Lamb, Justin M" userId="53bc6d55-a2e6-4f5b-ae0a-5a7c17b4d174" providerId="ADAL" clId="{1DE7E2E2-F092-4200-B7CB-53CB7CF861AD}" dt="2021-11-04T17:39:50.453" v="5886" actId="14100"/>
        <pc:sldMkLst>
          <pc:docMk/>
          <pc:sldMk cId="1608621198" sldId="460"/>
        </pc:sldMkLst>
        <pc:spChg chg="del">
          <ac:chgData name="Lamb, Justin M" userId="53bc6d55-a2e6-4f5b-ae0a-5a7c17b4d174" providerId="ADAL" clId="{1DE7E2E2-F092-4200-B7CB-53CB7CF861AD}" dt="2021-11-02T00:29:48.206" v="3749" actId="478"/>
          <ac:spMkLst>
            <pc:docMk/>
            <pc:sldMk cId="1608621198" sldId="460"/>
            <ac:spMk id="2" creationId="{00000000-0000-0000-0000-000000000000}"/>
          </ac:spMkLst>
        </pc:spChg>
        <pc:spChg chg="mod">
          <ac:chgData name="Lamb, Justin M" userId="53bc6d55-a2e6-4f5b-ae0a-5a7c17b4d174" providerId="ADAL" clId="{1DE7E2E2-F092-4200-B7CB-53CB7CF861AD}" dt="2021-11-02T00:29:14.960" v="3743" actId="1076"/>
          <ac:spMkLst>
            <pc:docMk/>
            <pc:sldMk cId="1608621198" sldId="460"/>
            <ac:spMk id="8" creationId="{00000000-0000-0000-0000-000000000000}"/>
          </ac:spMkLst>
        </pc:spChg>
        <pc:spChg chg="add mod">
          <ac:chgData name="Lamb, Justin M" userId="53bc6d55-a2e6-4f5b-ae0a-5a7c17b4d174" providerId="ADAL" clId="{1DE7E2E2-F092-4200-B7CB-53CB7CF861AD}" dt="2021-11-04T17:39:32.572" v="5882"/>
          <ac:spMkLst>
            <pc:docMk/>
            <pc:sldMk cId="1608621198" sldId="460"/>
            <ac:spMk id="11" creationId="{141C5A4E-3F52-4877-A55C-59F95CC46CF0}"/>
          </ac:spMkLst>
        </pc:spChg>
        <pc:spChg chg="add del mod">
          <ac:chgData name="Lamb, Justin M" userId="53bc6d55-a2e6-4f5b-ae0a-5a7c17b4d174" providerId="ADAL" clId="{1DE7E2E2-F092-4200-B7CB-53CB7CF861AD}" dt="2021-11-02T00:29:49.127" v="3750"/>
          <ac:spMkLst>
            <pc:docMk/>
            <pc:sldMk cId="1608621198" sldId="460"/>
            <ac:spMk id="12" creationId="{A73C691C-962F-4E02-937F-A2B8FB74043E}"/>
          </ac:spMkLst>
        </pc:spChg>
        <pc:spChg chg="add mod">
          <ac:chgData name="Lamb, Justin M" userId="53bc6d55-a2e6-4f5b-ae0a-5a7c17b4d174" providerId="ADAL" clId="{1DE7E2E2-F092-4200-B7CB-53CB7CF861AD}" dt="2021-11-04T17:39:50.453" v="5886" actId="14100"/>
          <ac:spMkLst>
            <pc:docMk/>
            <pc:sldMk cId="1608621198" sldId="460"/>
            <ac:spMk id="12" creationId="{F27C17A7-9889-4492-A172-41651A3D3A0A}"/>
          </ac:spMkLst>
        </pc:spChg>
        <pc:spChg chg="add mod">
          <ac:chgData name="Lamb, Justin M" userId="53bc6d55-a2e6-4f5b-ae0a-5a7c17b4d174" providerId="ADAL" clId="{1DE7E2E2-F092-4200-B7CB-53CB7CF861AD}" dt="2021-11-02T00:29:49.127" v="3750"/>
          <ac:spMkLst>
            <pc:docMk/>
            <pc:sldMk cId="1608621198" sldId="460"/>
            <ac:spMk id="13" creationId="{5DB57E11-24CD-4732-8CD7-4CF6D4FEF4D1}"/>
          </ac:spMkLst>
        </pc:spChg>
        <pc:picChg chg="add del">
          <ac:chgData name="Lamb, Justin M" userId="53bc6d55-a2e6-4f5b-ae0a-5a7c17b4d174" providerId="ADAL" clId="{1DE7E2E2-F092-4200-B7CB-53CB7CF861AD}" dt="2021-11-02T00:29:05.327" v="3737" actId="478"/>
          <ac:picMkLst>
            <pc:docMk/>
            <pc:sldMk cId="1608621198" sldId="460"/>
            <ac:picMk id="3" creationId="{00000000-0000-0000-0000-000000000000}"/>
          </ac:picMkLst>
        </pc:picChg>
        <pc:picChg chg="del">
          <ac:chgData name="Lamb, Justin M" userId="53bc6d55-a2e6-4f5b-ae0a-5a7c17b4d174" providerId="ADAL" clId="{1DE7E2E2-F092-4200-B7CB-53CB7CF861AD}" dt="2021-11-02T00:29:37.482" v="3746" actId="478"/>
          <ac:picMkLst>
            <pc:docMk/>
            <pc:sldMk cId="1608621198" sldId="460"/>
            <ac:picMk id="5" creationId="{00000000-0000-0000-0000-000000000000}"/>
          </ac:picMkLst>
        </pc:picChg>
        <pc:picChg chg="mod">
          <ac:chgData name="Lamb, Justin M" userId="53bc6d55-a2e6-4f5b-ae0a-5a7c17b4d174" providerId="ADAL" clId="{1DE7E2E2-F092-4200-B7CB-53CB7CF861AD}" dt="2021-11-02T00:29:55.253" v="3752" actId="1076"/>
          <ac:picMkLst>
            <pc:docMk/>
            <pc:sldMk cId="1608621198" sldId="460"/>
            <ac:picMk id="6" creationId="{00000000-0000-0000-0000-000000000000}"/>
          </ac:picMkLst>
        </pc:picChg>
        <pc:picChg chg="add del mod ord">
          <ac:chgData name="Lamb, Justin M" userId="53bc6d55-a2e6-4f5b-ae0a-5a7c17b4d174" providerId="ADAL" clId="{1DE7E2E2-F092-4200-B7CB-53CB7CF861AD}" dt="2021-11-02T00:31:50.627" v="3781" actId="1440"/>
          <ac:picMkLst>
            <pc:docMk/>
            <pc:sldMk cId="1608621198" sldId="460"/>
            <ac:picMk id="7" creationId="{408FE23B-7125-4B5D-8789-D4D77EF8A13F}"/>
          </ac:picMkLst>
        </pc:picChg>
        <pc:picChg chg="add mod">
          <ac:chgData name="Lamb, Justin M" userId="53bc6d55-a2e6-4f5b-ae0a-5a7c17b4d174" providerId="ADAL" clId="{1DE7E2E2-F092-4200-B7CB-53CB7CF861AD}" dt="2021-11-02T00:31:53.024" v="3782" actId="1440"/>
          <ac:picMkLst>
            <pc:docMk/>
            <pc:sldMk cId="1608621198" sldId="460"/>
            <ac:picMk id="10" creationId="{D7B7C439-3F13-41DA-ADA9-D3ED692B4F99}"/>
          </ac:picMkLst>
        </pc:picChg>
        <pc:cxnChg chg="mod">
          <ac:chgData name="Lamb, Justin M" userId="53bc6d55-a2e6-4f5b-ae0a-5a7c17b4d174" providerId="ADAL" clId="{1DE7E2E2-F092-4200-B7CB-53CB7CF861AD}" dt="2021-11-02T00:29:19.235" v="3744" actId="1076"/>
          <ac:cxnSpMkLst>
            <pc:docMk/>
            <pc:sldMk cId="1608621198" sldId="460"/>
            <ac:cxnSpMk id="9" creationId="{00000000-0000-0000-0000-000000000000}"/>
          </ac:cxnSpMkLst>
        </pc:cxnChg>
      </pc:sldChg>
      <pc:sldChg chg="addSp delSp modSp mod">
        <pc:chgData name="Lamb, Justin M" userId="53bc6d55-a2e6-4f5b-ae0a-5a7c17b4d174" providerId="ADAL" clId="{1DE7E2E2-F092-4200-B7CB-53CB7CF861AD}" dt="2021-11-04T17:40:01.454" v="5889" actId="14100"/>
        <pc:sldMkLst>
          <pc:docMk/>
          <pc:sldMk cId="741161624" sldId="461"/>
        </pc:sldMkLst>
        <pc:spChg chg="del">
          <ac:chgData name="Lamb, Justin M" userId="53bc6d55-a2e6-4f5b-ae0a-5a7c17b4d174" providerId="ADAL" clId="{1DE7E2E2-F092-4200-B7CB-53CB7CF861AD}" dt="2021-11-02T00:30:33.596" v="3762" actId="478"/>
          <ac:spMkLst>
            <pc:docMk/>
            <pc:sldMk cId="741161624" sldId="461"/>
            <ac:spMk id="2" creationId="{00000000-0000-0000-0000-000000000000}"/>
          </ac:spMkLst>
        </pc:spChg>
        <pc:spChg chg="mod">
          <ac:chgData name="Lamb, Justin M" userId="53bc6d55-a2e6-4f5b-ae0a-5a7c17b4d174" providerId="ADAL" clId="{1DE7E2E2-F092-4200-B7CB-53CB7CF861AD}" dt="2021-11-02T00:30:26.538" v="3761" actId="2711"/>
          <ac:spMkLst>
            <pc:docMk/>
            <pc:sldMk cId="741161624" sldId="461"/>
            <ac:spMk id="3" creationId="{00000000-0000-0000-0000-000000000000}"/>
          </ac:spMkLst>
        </pc:spChg>
        <pc:spChg chg="add mod">
          <ac:chgData name="Lamb, Justin M" userId="53bc6d55-a2e6-4f5b-ae0a-5a7c17b4d174" providerId="ADAL" clId="{1DE7E2E2-F092-4200-B7CB-53CB7CF861AD}" dt="2021-11-04T17:39:36.501" v="5883"/>
          <ac:spMkLst>
            <pc:docMk/>
            <pc:sldMk cId="741161624" sldId="461"/>
            <ac:spMk id="8" creationId="{EF4D0894-18E5-448D-BF25-394855B843E6}"/>
          </ac:spMkLst>
        </pc:spChg>
        <pc:spChg chg="add mod">
          <ac:chgData name="Lamb, Justin M" userId="53bc6d55-a2e6-4f5b-ae0a-5a7c17b4d174" providerId="ADAL" clId="{1DE7E2E2-F092-4200-B7CB-53CB7CF861AD}" dt="2021-11-04T17:40:01.454" v="5889" actId="14100"/>
          <ac:spMkLst>
            <pc:docMk/>
            <pc:sldMk cId="741161624" sldId="461"/>
            <ac:spMk id="9" creationId="{3E50E501-BEF5-4FA0-90F2-F4BDB3DEDCAB}"/>
          </ac:spMkLst>
        </pc:spChg>
        <pc:spChg chg="add del mod">
          <ac:chgData name="Lamb, Justin M" userId="53bc6d55-a2e6-4f5b-ae0a-5a7c17b4d174" providerId="ADAL" clId="{1DE7E2E2-F092-4200-B7CB-53CB7CF861AD}" dt="2021-11-02T00:30:34.550" v="3763"/>
          <ac:spMkLst>
            <pc:docMk/>
            <pc:sldMk cId="741161624" sldId="461"/>
            <ac:spMk id="10" creationId="{D55C49A0-DA1E-4B5C-8B7C-0079C1D19723}"/>
          </ac:spMkLst>
        </pc:spChg>
        <pc:spChg chg="add mod">
          <ac:chgData name="Lamb, Justin M" userId="53bc6d55-a2e6-4f5b-ae0a-5a7c17b4d174" providerId="ADAL" clId="{1DE7E2E2-F092-4200-B7CB-53CB7CF861AD}" dt="2021-11-02T00:30:34.550" v="3763"/>
          <ac:spMkLst>
            <pc:docMk/>
            <pc:sldMk cId="741161624" sldId="461"/>
            <ac:spMk id="11" creationId="{D13F4C86-AC7D-4EDD-BC79-535E4A272EF3}"/>
          </ac:spMkLst>
        </pc:spChg>
        <pc:picChg chg="add mod ord">
          <ac:chgData name="Lamb, Justin M" userId="53bc6d55-a2e6-4f5b-ae0a-5a7c17b4d174" providerId="ADAL" clId="{1DE7E2E2-F092-4200-B7CB-53CB7CF861AD}" dt="2021-11-02T00:31:44.184" v="3780" actId="1440"/>
          <ac:picMkLst>
            <pc:docMk/>
            <pc:sldMk cId="741161624" sldId="461"/>
            <ac:picMk id="5" creationId="{8D9CC2CB-A5A6-4B28-B4C3-1D76B40C171D}"/>
          </ac:picMkLst>
        </pc:picChg>
        <pc:picChg chg="del">
          <ac:chgData name="Lamb, Justin M" userId="53bc6d55-a2e6-4f5b-ae0a-5a7c17b4d174" providerId="ADAL" clId="{1DE7E2E2-F092-4200-B7CB-53CB7CF861AD}" dt="2021-11-02T00:30:09.779" v="3753" actId="478"/>
          <ac:picMkLst>
            <pc:docMk/>
            <pc:sldMk cId="741161624" sldId="461"/>
            <ac:picMk id="6" creationId="{00000000-0000-0000-0000-000000000000}"/>
          </ac:picMkLst>
        </pc:picChg>
        <pc:cxnChg chg="mod">
          <ac:chgData name="Lamb, Justin M" userId="53bc6d55-a2e6-4f5b-ae0a-5a7c17b4d174" providerId="ADAL" clId="{1DE7E2E2-F092-4200-B7CB-53CB7CF861AD}" dt="2021-11-02T00:30:20.183" v="3759" actId="14100"/>
          <ac:cxnSpMkLst>
            <pc:docMk/>
            <pc:sldMk cId="741161624" sldId="461"/>
            <ac:cxnSpMk id="7" creationId="{00000000-0000-0000-0000-000000000000}"/>
          </ac:cxnSpMkLst>
        </pc:cxnChg>
      </pc:sldChg>
      <pc:sldChg chg="addSp delSp modSp mod">
        <pc:chgData name="Lamb, Justin M" userId="53bc6d55-a2e6-4f5b-ae0a-5a7c17b4d174" providerId="ADAL" clId="{1DE7E2E2-F092-4200-B7CB-53CB7CF861AD}" dt="2021-11-02T00:33:06.202" v="3799" actId="14100"/>
        <pc:sldMkLst>
          <pc:docMk/>
          <pc:sldMk cId="1527396618" sldId="462"/>
        </pc:sldMkLst>
        <pc:spChg chg="del">
          <ac:chgData name="Lamb, Justin M" userId="53bc6d55-a2e6-4f5b-ae0a-5a7c17b4d174" providerId="ADAL" clId="{1DE7E2E2-F092-4200-B7CB-53CB7CF861AD}" dt="2021-11-02T00:31:33.107" v="3776" actId="478"/>
          <ac:spMkLst>
            <pc:docMk/>
            <pc:sldMk cId="1527396618" sldId="462"/>
            <ac:spMk id="2" creationId="{00000000-0000-0000-0000-000000000000}"/>
          </ac:spMkLst>
        </pc:spChg>
        <pc:spChg chg="mod">
          <ac:chgData name="Lamb, Justin M" userId="53bc6d55-a2e6-4f5b-ae0a-5a7c17b4d174" providerId="ADAL" clId="{1DE7E2E2-F092-4200-B7CB-53CB7CF861AD}" dt="2021-11-02T00:33:02.984" v="3798" actId="1076"/>
          <ac:spMkLst>
            <pc:docMk/>
            <pc:sldMk cId="1527396618" sldId="462"/>
            <ac:spMk id="3" creationId="{00000000-0000-0000-0000-000000000000}"/>
          </ac:spMkLst>
        </pc:spChg>
        <pc:spChg chg="add del mod">
          <ac:chgData name="Lamb, Justin M" userId="53bc6d55-a2e6-4f5b-ae0a-5a7c17b4d174" providerId="ADAL" clId="{1DE7E2E2-F092-4200-B7CB-53CB7CF861AD}" dt="2021-11-02T00:31:34.037" v="3777"/>
          <ac:spMkLst>
            <pc:docMk/>
            <pc:sldMk cId="1527396618" sldId="462"/>
            <ac:spMk id="10" creationId="{2654E67E-6C51-4E2F-BE20-6DB944A6E69C}"/>
          </ac:spMkLst>
        </pc:spChg>
        <pc:spChg chg="add mod">
          <ac:chgData name="Lamb, Justin M" userId="53bc6d55-a2e6-4f5b-ae0a-5a7c17b4d174" providerId="ADAL" clId="{1DE7E2E2-F092-4200-B7CB-53CB7CF861AD}" dt="2021-11-02T00:31:34.037" v="3777"/>
          <ac:spMkLst>
            <pc:docMk/>
            <pc:sldMk cId="1527396618" sldId="462"/>
            <ac:spMk id="11" creationId="{3F9C32A2-3D51-4338-BB5E-758CFA8A58B9}"/>
          </ac:spMkLst>
        </pc:spChg>
        <pc:picChg chg="del">
          <ac:chgData name="Lamb, Justin M" userId="53bc6d55-a2e6-4f5b-ae0a-5a7c17b4d174" providerId="ADAL" clId="{1DE7E2E2-F092-4200-B7CB-53CB7CF861AD}" dt="2021-11-02T00:31:05.880" v="3764" actId="478"/>
          <ac:picMkLst>
            <pc:docMk/>
            <pc:sldMk cId="1527396618" sldId="462"/>
            <ac:picMk id="5" creationId="{00000000-0000-0000-0000-000000000000}"/>
          </ac:picMkLst>
        </pc:picChg>
        <pc:picChg chg="add mod ord">
          <ac:chgData name="Lamb, Justin M" userId="53bc6d55-a2e6-4f5b-ae0a-5a7c17b4d174" providerId="ADAL" clId="{1DE7E2E2-F092-4200-B7CB-53CB7CF861AD}" dt="2021-11-02T00:31:41.330" v="3779" actId="1440"/>
          <ac:picMkLst>
            <pc:docMk/>
            <pc:sldMk cId="1527396618" sldId="462"/>
            <ac:picMk id="6" creationId="{BCC00B01-0FD5-4FE5-AD2C-C557ED33B0EE}"/>
          </ac:picMkLst>
        </pc:picChg>
        <pc:cxnChg chg="mod">
          <ac:chgData name="Lamb, Justin M" userId="53bc6d55-a2e6-4f5b-ae0a-5a7c17b4d174" providerId="ADAL" clId="{1DE7E2E2-F092-4200-B7CB-53CB7CF861AD}" dt="2021-11-02T00:33:06.202" v="3799" actId="14100"/>
          <ac:cxnSpMkLst>
            <pc:docMk/>
            <pc:sldMk cId="1527396618" sldId="462"/>
            <ac:cxnSpMk id="7" creationId="{00000000-0000-0000-0000-000000000000}"/>
          </ac:cxnSpMkLst>
        </pc:cxnChg>
      </pc:sldChg>
      <pc:sldChg chg="addSp delSp modSp mod">
        <pc:chgData name="Lamb, Justin M" userId="53bc6d55-a2e6-4f5b-ae0a-5a7c17b4d174" providerId="ADAL" clId="{1DE7E2E2-F092-4200-B7CB-53CB7CF861AD}" dt="2021-11-02T00:33:44.812" v="3832" actId="1076"/>
        <pc:sldMkLst>
          <pc:docMk/>
          <pc:sldMk cId="1689815974" sldId="463"/>
        </pc:sldMkLst>
        <pc:spChg chg="del">
          <ac:chgData name="Lamb, Justin M" userId="53bc6d55-a2e6-4f5b-ae0a-5a7c17b4d174" providerId="ADAL" clId="{1DE7E2E2-F092-4200-B7CB-53CB7CF861AD}" dt="2021-11-02T00:33:14.682" v="3800" actId="478"/>
          <ac:spMkLst>
            <pc:docMk/>
            <pc:sldMk cId="1689815974" sldId="463"/>
            <ac:spMk id="2" creationId="{00000000-0000-0000-0000-000000000000}"/>
          </ac:spMkLst>
        </pc:spChg>
        <pc:spChg chg="mod">
          <ac:chgData name="Lamb, Justin M" userId="53bc6d55-a2e6-4f5b-ae0a-5a7c17b4d174" providerId="ADAL" clId="{1DE7E2E2-F092-4200-B7CB-53CB7CF861AD}" dt="2021-11-02T00:33:44.812" v="3832" actId="1076"/>
          <ac:spMkLst>
            <pc:docMk/>
            <pc:sldMk cId="1689815974" sldId="463"/>
            <ac:spMk id="5" creationId="{00000000-0000-0000-0000-000000000000}"/>
          </ac:spMkLst>
        </pc:spChg>
        <pc:spChg chg="add del mod">
          <ac:chgData name="Lamb, Justin M" userId="53bc6d55-a2e6-4f5b-ae0a-5a7c17b4d174" providerId="ADAL" clId="{1DE7E2E2-F092-4200-B7CB-53CB7CF861AD}" dt="2021-11-02T00:33:15.641" v="3801"/>
          <ac:spMkLst>
            <pc:docMk/>
            <pc:sldMk cId="1689815974" sldId="463"/>
            <ac:spMk id="7" creationId="{30AA9063-AF46-45F0-8777-98091387E413}"/>
          </ac:spMkLst>
        </pc:spChg>
        <pc:spChg chg="add mod">
          <ac:chgData name="Lamb, Justin M" userId="53bc6d55-a2e6-4f5b-ae0a-5a7c17b4d174" providerId="ADAL" clId="{1DE7E2E2-F092-4200-B7CB-53CB7CF861AD}" dt="2021-11-02T00:33:21.480" v="3826" actId="20577"/>
          <ac:spMkLst>
            <pc:docMk/>
            <pc:sldMk cId="1689815974" sldId="463"/>
            <ac:spMk id="8" creationId="{AD3F01C8-2F21-4F6D-AAAA-B14E2CF2B9F6}"/>
          </ac:spMkLst>
        </pc:spChg>
        <pc:picChg chg="mod">
          <ac:chgData name="Lamb, Justin M" userId="53bc6d55-a2e6-4f5b-ae0a-5a7c17b4d174" providerId="ADAL" clId="{1DE7E2E2-F092-4200-B7CB-53CB7CF861AD}" dt="2021-11-02T00:33:26.434" v="3828" actId="14100"/>
          <ac:picMkLst>
            <pc:docMk/>
            <pc:sldMk cId="1689815974" sldId="463"/>
            <ac:picMk id="3" creationId="{00000000-0000-0000-0000-000000000000}"/>
          </ac:picMkLst>
        </pc:picChg>
      </pc:sldChg>
      <pc:sldChg chg="addSp delSp modSp mod">
        <pc:chgData name="Lamb, Justin M" userId="53bc6d55-a2e6-4f5b-ae0a-5a7c17b4d174" providerId="ADAL" clId="{1DE7E2E2-F092-4200-B7CB-53CB7CF861AD}" dt="2021-11-02T00:35:01.816" v="3851" actId="1076"/>
        <pc:sldMkLst>
          <pc:docMk/>
          <pc:sldMk cId="1092135369" sldId="464"/>
        </pc:sldMkLst>
        <pc:spChg chg="del">
          <ac:chgData name="Lamb, Justin M" userId="53bc6d55-a2e6-4f5b-ae0a-5a7c17b4d174" providerId="ADAL" clId="{1DE7E2E2-F092-4200-B7CB-53CB7CF861AD}" dt="2021-11-02T00:33:54.732" v="3833" actId="478"/>
          <ac:spMkLst>
            <pc:docMk/>
            <pc:sldMk cId="1092135369" sldId="464"/>
            <ac:spMk id="2" creationId="{00000000-0000-0000-0000-000000000000}"/>
          </ac:spMkLst>
        </pc:spChg>
        <pc:spChg chg="add del mod">
          <ac:chgData name="Lamb, Justin M" userId="53bc6d55-a2e6-4f5b-ae0a-5a7c17b4d174" providerId="ADAL" clId="{1DE7E2E2-F092-4200-B7CB-53CB7CF861AD}" dt="2021-11-02T00:33:55.699" v="3834"/>
          <ac:spMkLst>
            <pc:docMk/>
            <pc:sldMk cId="1092135369" sldId="464"/>
            <ac:spMk id="5" creationId="{20C451DC-4069-4A13-9213-73F4D365365D}"/>
          </ac:spMkLst>
        </pc:spChg>
        <pc:spChg chg="mod">
          <ac:chgData name="Lamb, Justin M" userId="53bc6d55-a2e6-4f5b-ae0a-5a7c17b4d174" providerId="ADAL" clId="{1DE7E2E2-F092-4200-B7CB-53CB7CF861AD}" dt="2021-11-02T00:34:30.559" v="3844" actId="1076"/>
          <ac:spMkLst>
            <pc:docMk/>
            <pc:sldMk cId="1092135369" sldId="464"/>
            <ac:spMk id="7" creationId="{00000000-0000-0000-0000-000000000000}"/>
          </ac:spMkLst>
        </pc:spChg>
        <pc:spChg chg="mod">
          <ac:chgData name="Lamb, Justin M" userId="53bc6d55-a2e6-4f5b-ae0a-5a7c17b4d174" providerId="ADAL" clId="{1DE7E2E2-F092-4200-B7CB-53CB7CF861AD}" dt="2021-11-02T00:34:17.615" v="3840" actId="1076"/>
          <ac:spMkLst>
            <pc:docMk/>
            <pc:sldMk cId="1092135369" sldId="464"/>
            <ac:spMk id="8" creationId="{00000000-0000-0000-0000-000000000000}"/>
          </ac:spMkLst>
        </pc:spChg>
        <pc:spChg chg="mod">
          <ac:chgData name="Lamb, Justin M" userId="53bc6d55-a2e6-4f5b-ae0a-5a7c17b4d174" providerId="ADAL" clId="{1DE7E2E2-F092-4200-B7CB-53CB7CF861AD}" dt="2021-11-02T00:34:38.997" v="3846" actId="1076"/>
          <ac:spMkLst>
            <pc:docMk/>
            <pc:sldMk cId="1092135369" sldId="464"/>
            <ac:spMk id="9" creationId="{00000000-0000-0000-0000-000000000000}"/>
          </ac:spMkLst>
        </pc:spChg>
        <pc:spChg chg="mod">
          <ac:chgData name="Lamb, Justin M" userId="53bc6d55-a2e6-4f5b-ae0a-5a7c17b4d174" providerId="ADAL" clId="{1DE7E2E2-F092-4200-B7CB-53CB7CF861AD}" dt="2021-11-02T00:34:44.814" v="3848" actId="1076"/>
          <ac:spMkLst>
            <pc:docMk/>
            <pc:sldMk cId="1092135369" sldId="464"/>
            <ac:spMk id="10" creationId="{00000000-0000-0000-0000-000000000000}"/>
          </ac:spMkLst>
        </pc:spChg>
        <pc:spChg chg="mod">
          <ac:chgData name="Lamb, Justin M" userId="53bc6d55-a2e6-4f5b-ae0a-5a7c17b4d174" providerId="ADAL" clId="{1DE7E2E2-F092-4200-B7CB-53CB7CF861AD}" dt="2021-11-02T00:34:41.251" v="3847" actId="1076"/>
          <ac:spMkLst>
            <pc:docMk/>
            <pc:sldMk cId="1092135369" sldId="464"/>
            <ac:spMk id="11" creationId="{00000000-0000-0000-0000-000000000000}"/>
          </ac:spMkLst>
        </pc:spChg>
        <pc:spChg chg="mod">
          <ac:chgData name="Lamb, Justin M" userId="53bc6d55-a2e6-4f5b-ae0a-5a7c17b4d174" providerId="ADAL" clId="{1DE7E2E2-F092-4200-B7CB-53CB7CF861AD}" dt="2021-11-02T00:35:01.816" v="3851" actId="1076"/>
          <ac:spMkLst>
            <pc:docMk/>
            <pc:sldMk cId="1092135369" sldId="464"/>
            <ac:spMk id="12" creationId="{00000000-0000-0000-0000-000000000000}"/>
          </ac:spMkLst>
        </pc:spChg>
        <pc:spChg chg="add mod">
          <ac:chgData name="Lamb, Justin M" userId="53bc6d55-a2e6-4f5b-ae0a-5a7c17b4d174" providerId="ADAL" clId="{1DE7E2E2-F092-4200-B7CB-53CB7CF861AD}" dt="2021-11-02T00:33:55.699" v="3834"/>
          <ac:spMkLst>
            <pc:docMk/>
            <pc:sldMk cId="1092135369" sldId="464"/>
            <ac:spMk id="13" creationId="{2F2F281E-B4E3-4A92-A309-BC0854DAB337}"/>
          </ac:spMkLst>
        </pc:spChg>
        <pc:picChg chg="mod">
          <ac:chgData name="Lamb, Justin M" userId="53bc6d55-a2e6-4f5b-ae0a-5a7c17b4d174" providerId="ADAL" clId="{1DE7E2E2-F092-4200-B7CB-53CB7CF861AD}" dt="2021-11-02T00:34:05.420" v="3836" actId="1076"/>
          <ac:picMkLst>
            <pc:docMk/>
            <pc:sldMk cId="1092135369" sldId="464"/>
            <ac:picMk id="6" creationId="{00000000-0000-0000-0000-000000000000}"/>
          </ac:picMkLst>
        </pc:picChg>
      </pc:sldChg>
      <pc:sldChg chg="addSp delSp modSp mod">
        <pc:chgData name="Lamb, Justin M" userId="53bc6d55-a2e6-4f5b-ae0a-5a7c17b4d174" providerId="ADAL" clId="{1DE7E2E2-F092-4200-B7CB-53CB7CF861AD}" dt="2021-11-02T00:36:07.487" v="3874" actId="1076"/>
        <pc:sldMkLst>
          <pc:docMk/>
          <pc:sldMk cId="2082218411" sldId="465"/>
        </pc:sldMkLst>
        <pc:spChg chg="del">
          <ac:chgData name="Lamb, Justin M" userId="53bc6d55-a2e6-4f5b-ae0a-5a7c17b4d174" providerId="ADAL" clId="{1DE7E2E2-F092-4200-B7CB-53CB7CF861AD}" dt="2021-11-02T00:35:05.110" v="3852" actId="478"/>
          <ac:spMkLst>
            <pc:docMk/>
            <pc:sldMk cId="2082218411" sldId="465"/>
            <ac:spMk id="2" creationId="{00000000-0000-0000-0000-000000000000}"/>
          </ac:spMkLst>
        </pc:spChg>
        <pc:spChg chg="mod">
          <ac:chgData name="Lamb, Justin M" userId="53bc6d55-a2e6-4f5b-ae0a-5a7c17b4d174" providerId="ADAL" clId="{1DE7E2E2-F092-4200-B7CB-53CB7CF861AD}" dt="2021-11-02T00:36:07.487" v="3874" actId="1076"/>
          <ac:spMkLst>
            <pc:docMk/>
            <pc:sldMk cId="2082218411" sldId="465"/>
            <ac:spMk id="5" creationId="{00000000-0000-0000-0000-000000000000}"/>
          </ac:spMkLst>
        </pc:spChg>
        <pc:spChg chg="mod">
          <ac:chgData name="Lamb, Justin M" userId="53bc6d55-a2e6-4f5b-ae0a-5a7c17b4d174" providerId="ADAL" clId="{1DE7E2E2-F092-4200-B7CB-53CB7CF861AD}" dt="2021-11-02T00:35:39.686" v="3863" actId="1076"/>
          <ac:spMkLst>
            <pc:docMk/>
            <pc:sldMk cId="2082218411" sldId="465"/>
            <ac:spMk id="8" creationId="{00000000-0000-0000-0000-000000000000}"/>
          </ac:spMkLst>
        </pc:spChg>
        <pc:spChg chg="mod">
          <ac:chgData name="Lamb, Justin M" userId="53bc6d55-a2e6-4f5b-ae0a-5a7c17b4d174" providerId="ADAL" clId="{1DE7E2E2-F092-4200-B7CB-53CB7CF861AD}" dt="2021-11-02T00:35:41.721" v="3864" actId="1076"/>
          <ac:spMkLst>
            <pc:docMk/>
            <pc:sldMk cId="2082218411" sldId="465"/>
            <ac:spMk id="9" creationId="{00000000-0000-0000-0000-000000000000}"/>
          </ac:spMkLst>
        </pc:spChg>
        <pc:spChg chg="add del mod">
          <ac:chgData name="Lamb, Justin M" userId="53bc6d55-a2e6-4f5b-ae0a-5a7c17b4d174" providerId="ADAL" clId="{1DE7E2E2-F092-4200-B7CB-53CB7CF861AD}" dt="2021-11-02T00:35:06.213" v="3853"/>
          <ac:spMkLst>
            <pc:docMk/>
            <pc:sldMk cId="2082218411" sldId="465"/>
            <ac:spMk id="10" creationId="{EFEA0C47-B945-46B9-B9EB-47069DA68EB4}"/>
          </ac:spMkLst>
        </pc:spChg>
        <pc:spChg chg="add mod">
          <ac:chgData name="Lamb, Justin M" userId="53bc6d55-a2e6-4f5b-ae0a-5a7c17b4d174" providerId="ADAL" clId="{1DE7E2E2-F092-4200-B7CB-53CB7CF861AD}" dt="2021-11-02T00:35:06.213" v="3853"/>
          <ac:spMkLst>
            <pc:docMk/>
            <pc:sldMk cId="2082218411" sldId="465"/>
            <ac:spMk id="11" creationId="{CF24E718-26AD-4C73-B3ED-60C460E0E174}"/>
          </ac:spMkLst>
        </pc:spChg>
        <pc:picChg chg="mod">
          <ac:chgData name="Lamb, Justin M" userId="53bc6d55-a2e6-4f5b-ae0a-5a7c17b4d174" providerId="ADAL" clId="{1DE7E2E2-F092-4200-B7CB-53CB7CF861AD}" dt="2021-11-02T00:35:52.377" v="3868" actId="1440"/>
          <ac:picMkLst>
            <pc:docMk/>
            <pc:sldMk cId="2082218411" sldId="465"/>
            <ac:picMk id="3" creationId="{00000000-0000-0000-0000-000000000000}"/>
          </ac:picMkLst>
        </pc:picChg>
        <pc:cxnChg chg="mod">
          <ac:chgData name="Lamb, Justin M" userId="53bc6d55-a2e6-4f5b-ae0a-5a7c17b4d174" providerId="ADAL" clId="{1DE7E2E2-F092-4200-B7CB-53CB7CF861AD}" dt="2021-11-02T00:36:05.636" v="3873" actId="14100"/>
          <ac:cxnSpMkLst>
            <pc:docMk/>
            <pc:sldMk cId="2082218411" sldId="465"/>
            <ac:cxnSpMk id="7" creationId="{00000000-0000-0000-0000-000000000000}"/>
          </ac:cxnSpMkLst>
        </pc:cxnChg>
      </pc:sldChg>
      <pc:sldChg chg="addSp delSp modSp mod">
        <pc:chgData name="Lamb, Justin M" userId="53bc6d55-a2e6-4f5b-ae0a-5a7c17b4d174" providerId="ADAL" clId="{1DE7E2E2-F092-4200-B7CB-53CB7CF861AD}" dt="2021-11-02T01:17:26.898" v="4795" actId="1440"/>
        <pc:sldMkLst>
          <pc:docMk/>
          <pc:sldMk cId="459385951" sldId="466"/>
        </pc:sldMkLst>
        <pc:spChg chg="del">
          <ac:chgData name="Lamb, Justin M" userId="53bc6d55-a2e6-4f5b-ae0a-5a7c17b4d174" providerId="ADAL" clId="{1DE7E2E2-F092-4200-B7CB-53CB7CF861AD}" dt="2021-11-02T00:37:00.510" v="3887" actId="478"/>
          <ac:spMkLst>
            <pc:docMk/>
            <pc:sldMk cId="459385951" sldId="466"/>
            <ac:spMk id="2" creationId="{00000000-0000-0000-0000-000000000000}"/>
          </ac:spMkLst>
        </pc:spChg>
        <pc:spChg chg="add mod">
          <ac:chgData name="Lamb, Justin M" userId="53bc6d55-a2e6-4f5b-ae0a-5a7c17b4d174" providerId="ADAL" clId="{1DE7E2E2-F092-4200-B7CB-53CB7CF861AD}" dt="2021-11-02T00:37:10.610" v="3901" actId="20577"/>
          <ac:spMkLst>
            <pc:docMk/>
            <pc:sldMk cId="459385951" sldId="466"/>
            <ac:spMk id="7" creationId="{BCBB5C15-561B-4AE5-A218-4DFD55400183}"/>
          </ac:spMkLst>
        </pc:spChg>
        <pc:spChg chg="mod">
          <ac:chgData name="Lamb, Justin M" userId="53bc6d55-a2e6-4f5b-ae0a-5a7c17b4d174" providerId="ADAL" clId="{1DE7E2E2-F092-4200-B7CB-53CB7CF861AD}" dt="2021-11-02T00:38:39.479" v="3929" actId="1076"/>
          <ac:spMkLst>
            <pc:docMk/>
            <pc:sldMk cId="459385951" sldId="466"/>
            <ac:spMk id="8" creationId="{00000000-0000-0000-0000-000000000000}"/>
          </ac:spMkLst>
        </pc:spChg>
        <pc:spChg chg="mod">
          <ac:chgData name="Lamb, Justin M" userId="53bc6d55-a2e6-4f5b-ae0a-5a7c17b4d174" providerId="ADAL" clId="{1DE7E2E2-F092-4200-B7CB-53CB7CF861AD}" dt="2021-11-02T00:38:57.157" v="3932" actId="1076"/>
          <ac:spMkLst>
            <pc:docMk/>
            <pc:sldMk cId="459385951" sldId="466"/>
            <ac:spMk id="9" creationId="{00000000-0000-0000-0000-000000000000}"/>
          </ac:spMkLst>
        </pc:spChg>
        <pc:spChg chg="mod">
          <ac:chgData name="Lamb, Justin M" userId="53bc6d55-a2e6-4f5b-ae0a-5a7c17b4d174" providerId="ADAL" clId="{1DE7E2E2-F092-4200-B7CB-53CB7CF861AD}" dt="2021-11-02T00:38:23.205" v="3924" actId="1076"/>
          <ac:spMkLst>
            <pc:docMk/>
            <pc:sldMk cId="459385951" sldId="466"/>
            <ac:spMk id="12" creationId="{00000000-0000-0000-0000-000000000000}"/>
          </ac:spMkLst>
        </pc:spChg>
        <pc:spChg chg="mod">
          <ac:chgData name="Lamb, Justin M" userId="53bc6d55-a2e6-4f5b-ae0a-5a7c17b4d174" providerId="ADAL" clId="{1DE7E2E2-F092-4200-B7CB-53CB7CF861AD}" dt="2021-11-02T00:38:33.096" v="3927" actId="1076"/>
          <ac:spMkLst>
            <pc:docMk/>
            <pc:sldMk cId="459385951" sldId="466"/>
            <ac:spMk id="13" creationId="{00000000-0000-0000-0000-000000000000}"/>
          </ac:spMkLst>
        </pc:spChg>
        <pc:spChg chg="mod">
          <ac:chgData name="Lamb, Justin M" userId="53bc6d55-a2e6-4f5b-ae0a-5a7c17b4d174" providerId="ADAL" clId="{1DE7E2E2-F092-4200-B7CB-53CB7CF861AD}" dt="2021-11-02T00:38:57.157" v="3932" actId="1076"/>
          <ac:spMkLst>
            <pc:docMk/>
            <pc:sldMk cId="459385951" sldId="466"/>
            <ac:spMk id="14" creationId="{00000000-0000-0000-0000-000000000000}"/>
          </ac:spMkLst>
        </pc:spChg>
        <pc:spChg chg="mod">
          <ac:chgData name="Lamb, Justin M" userId="53bc6d55-a2e6-4f5b-ae0a-5a7c17b4d174" providerId="ADAL" clId="{1DE7E2E2-F092-4200-B7CB-53CB7CF861AD}" dt="2021-11-02T00:38:36.175" v="3928" actId="1076"/>
          <ac:spMkLst>
            <pc:docMk/>
            <pc:sldMk cId="459385951" sldId="466"/>
            <ac:spMk id="17" creationId="{00000000-0000-0000-0000-000000000000}"/>
          </ac:spMkLst>
        </pc:spChg>
        <pc:picChg chg="mod">
          <ac:chgData name="Lamb, Justin M" userId="53bc6d55-a2e6-4f5b-ae0a-5a7c17b4d174" providerId="ADAL" clId="{1DE7E2E2-F092-4200-B7CB-53CB7CF861AD}" dt="2021-11-02T01:17:26.898" v="4795" actId="1440"/>
          <ac:picMkLst>
            <pc:docMk/>
            <pc:sldMk cId="459385951" sldId="466"/>
            <ac:picMk id="5" creationId="{00000000-0000-0000-0000-000000000000}"/>
          </ac:picMkLst>
        </pc:picChg>
        <pc:picChg chg="mod">
          <ac:chgData name="Lamb, Justin M" userId="53bc6d55-a2e6-4f5b-ae0a-5a7c17b4d174" providerId="ADAL" clId="{1DE7E2E2-F092-4200-B7CB-53CB7CF861AD}" dt="2021-11-02T01:17:26.898" v="4795" actId="1440"/>
          <ac:picMkLst>
            <pc:docMk/>
            <pc:sldMk cId="459385951" sldId="466"/>
            <ac:picMk id="6" creationId="{00000000-0000-0000-0000-000000000000}"/>
          </ac:picMkLst>
        </pc:picChg>
        <pc:picChg chg="mod">
          <ac:chgData name="Lamb, Justin M" userId="53bc6d55-a2e6-4f5b-ae0a-5a7c17b4d174" providerId="ADAL" clId="{1DE7E2E2-F092-4200-B7CB-53CB7CF861AD}" dt="2021-11-02T01:17:26.898" v="4795" actId="1440"/>
          <ac:picMkLst>
            <pc:docMk/>
            <pc:sldMk cId="459385951" sldId="466"/>
            <ac:picMk id="15" creationId="{00000000-0000-0000-0000-000000000000}"/>
          </ac:picMkLst>
        </pc:picChg>
      </pc:sldChg>
      <pc:sldChg chg="addSp delSp modSp mod">
        <pc:chgData name="Lamb, Justin M" userId="53bc6d55-a2e6-4f5b-ae0a-5a7c17b4d174" providerId="ADAL" clId="{1DE7E2E2-F092-4200-B7CB-53CB7CF861AD}" dt="2021-11-02T01:17:21.530" v="4794" actId="1440"/>
        <pc:sldMkLst>
          <pc:docMk/>
          <pc:sldMk cId="1929696482" sldId="467"/>
        </pc:sldMkLst>
        <pc:spChg chg="del">
          <ac:chgData name="Lamb, Justin M" userId="53bc6d55-a2e6-4f5b-ae0a-5a7c17b4d174" providerId="ADAL" clId="{1DE7E2E2-F092-4200-B7CB-53CB7CF861AD}" dt="2021-11-02T00:39:10.778" v="3934" actId="478"/>
          <ac:spMkLst>
            <pc:docMk/>
            <pc:sldMk cId="1929696482" sldId="467"/>
            <ac:spMk id="2" creationId="{00000000-0000-0000-0000-000000000000}"/>
          </ac:spMkLst>
        </pc:spChg>
        <pc:spChg chg="mod">
          <ac:chgData name="Lamb, Justin M" userId="53bc6d55-a2e6-4f5b-ae0a-5a7c17b4d174" providerId="ADAL" clId="{1DE7E2E2-F092-4200-B7CB-53CB7CF861AD}" dt="2021-11-02T00:40:02.532" v="3943" actId="1076"/>
          <ac:spMkLst>
            <pc:docMk/>
            <pc:sldMk cId="1929696482" sldId="467"/>
            <ac:spMk id="3" creationId="{12EDC508-8D52-3E45-9524-C1EEB58D5B9F}"/>
          </ac:spMkLst>
        </pc:spChg>
        <pc:spChg chg="mod">
          <ac:chgData name="Lamb, Justin M" userId="53bc6d55-a2e6-4f5b-ae0a-5a7c17b4d174" providerId="ADAL" clId="{1DE7E2E2-F092-4200-B7CB-53CB7CF861AD}" dt="2021-11-02T00:40:02.532" v="3943" actId="1076"/>
          <ac:spMkLst>
            <pc:docMk/>
            <pc:sldMk cId="1929696482" sldId="467"/>
            <ac:spMk id="7" creationId="{00000000-0000-0000-0000-000000000000}"/>
          </ac:spMkLst>
        </pc:spChg>
        <pc:spChg chg="del mod">
          <ac:chgData name="Lamb, Justin M" userId="53bc6d55-a2e6-4f5b-ae0a-5a7c17b4d174" providerId="ADAL" clId="{1DE7E2E2-F092-4200-B7CB-53CB7CF861AD}" dt="2021-11-02T00:41:04.019" v="3974" actId="478"/>
          <ac:spMkLst>
            <pc:docMk/>
            <pc:sldMk cId="1929696482" sldId="467"/>
            <ac:spMk id="8" creationId="{00000000-0000-0000-0000-000000000000}"/>
          </ac:spMkLst>
        </pc:spChg>
        <pc:spChg chg="mod">
          <ac:chgData name="Lamb, Justin M" userId="53bc6d55-a2e6-4f5b-ae0a-5a7c17b4d174" providerId="ADAL" clId="{1DE7E2E2-F092-4200-B7CB-53CB7CF861AD}" dt="2021-11-02T00:41:23.015" v="3978" actId="1076"/>
          <ac:spMkLst>
            <pc:docMk/>
            <pc:sldMk cId="1929696482" sldId="467"/>
            <ac:spMk id="9" creationId="{00000000-0000-0000-0000-000000000000}"/>
          </ac:spMkLst>
        </pc:spChg>
        <pc:spChg chg="add del mod">
          <ac:chgData name="Lamb, Justin M" userId="53bc6d55-a2e6-4f5b-ae0a-5a7c17b4d174" providerId="ADAL" clId="{1DE7E2E2-F092-4200-B7CB-53CB7CF861AD}" dt="2021-11-02T00:39:11.949" v="3935"/>
          <ac:spMkLst>
            <pc:docMk/>
            <pc:sldMk cId="1929696482" sldId="467"/>
            <ac:spMk id="11" creationId="{CA0753AE-A1CB-433D-9B64-2282E500A7B4}"/>
          </ac:spMkLst>
        </pc:spChg>
        <pc:spChg chg="mod">
          <ac:chgData name="Lamb, Justin M" userId="53bc6d55-a2e6-4f5b-ae0a-5a7c17b4d174" providerId="ADAL" clId="{1DE7E2E2-F092-4200-B7CB-53CB7CF861AD}" dt="2021-11-02T00:40:39.335" v="3959" actId="1076"/>
          <ac:spMkLst>
            <pc:docMk/>
            <pc:sldMk cId="1929696482" sldId="467"/>
            <ac:spMk id="14" creationId="{00000000-0000-0000-0000-000000000000}"/>
          </ac:spMkLst>
        </pc:spChg>
        <pc:spChg chg="add mod">
          <ac:chgData name="Lamb, Justin M" userId="53bc6d55-a2e6-4f5b-ae0a-5a7c17b4d174" providerId="ADAL" clId="{1DE7E2E2-F092-4200-B7CB-53CB7CF861AD}" dt="2021-11-02T00:39:11.949" v="3935"/>
          <ac:spMkLst>
            <pc:docMk/>
            <pc:sldMk cId="1929696482" sldId="467"/>
            <ac:spMk id="16" creationId="{FBD19830-287D-4FE7-B9B8-63D268EEC695}"/>
          </ac:spMkLst>
        </pc:spChg>
        <pc:spChg chg="add mod">
          <ac:chgData name="Lamb, Justin M" userId="53bc6d55-a2e6-4f5b-ae0a-5a7c17b4d174" providerId="ADAL" clId="{1DE7E2E2-F092-4200-B7CB-53CB7CF861AD}" dt="2021-11-02T00:41:32.808" v="3985" actId="1036"/>
          <ac:spMkLst>
            <pc:docMk/>
            <pc:sldMk cId="1929696482" sldId="467"/>
            <ac:spMk id="17" creationId="{3FED7504-EB66-4BC5-A794-9C092ED6B59B}"/>
          </ac:spMkLst>
        </pc:spChg>
        <pc:picChg chg="mod">
          <ac:chgData name="Lamb, Justin M" userId="53bc6d55-a2e6-4f5b-ae0a-5a7c17b4d174" providerId="ADAL" clId="{1DE7E2E2-F092-4200-B7CB-53CB7CF861AD}" dt="2021-11-02T01:17:21.530" v="4794" actId="1440"/>
          <ac:picMkLst>
            <pc:docMk/>
            <pc:sldMk cId="1929696482" sldId="467"/>
            <ac:picMk id="5" creationId="{00000000-0000-0000-0000-000000000000}"/>
          </ac:picMkLst>
        </pc:picChg>
        <pc:picChg chg="mod">
          <ac:chgData name="Lamb, Justin M" userId="53bc6d55-a2e6-4f5b-ae0a-5a7c17b4d174" providerId="ADAL" clId="{1DE7E2E2-F092-4200-B7CB-53CB7CF861AD}" dt="2021-11-02T01:17:21.530" v="4794" actId="1440"/>
          <ac:picMkLst>
            <pc:docMk/>
            <pc:sldMk cId="1929696482" sldId="467"/>
            <ac:picMk id="6" creationId="{00000000-0000-0000-0000-000000000000}"/>
          </ac:picMkLst>
        </pc:picChg>
        <pc:picChg chg="mod">
          <ac:chgData name="Lamb, Justin M" userId="53bc6d55-a2e6-4f5b-ae0a-5a7c17b4d174" providerId="ADAL" clId="{1DE7E2E2-F092-4200-B7CB-53CB7CF861AD}" dt="2021-11-02T00:40:31.318" v="3956" actId="1076"/>
          <ac:picMkLst>
            <pc:docMk/>
            <pc:sldMk cId="1929696482" sldId="467"/>
            <ac:picMk id="15" creationId="{00000000-0000-0000-0000-000000000000}"/>
          </ac:picMkLst>
        </pc:picChg>
      </pc:sldChg>
      <pc:sldChg chg="addSp delSp modSp mod">
        <pc:chgData name="Lamb, Justin M" userId="53bc6d55-a2e6-4f5b-ae0a-5a7c17b4d174" providerId="ADAL" clId="{1DE7E2E2-F092-4200-B7CB-53CB7CF861AD}" dt="2021-11-02T01:17:17.808" v="4793" actId="1440"/>
        <pc:sldMkLst>
          <pc:docMk/>
          <pc:sldMk cId="469320351" sldId="468"/>
        </pc:sldMkLst>
        <pc:spChg chg="del">
          <ac:chgData name="Lamb, Justin M" userId="53bc6d55-a2e6-4f5b-ae0a-5a7c17b4d174" providerId="ADAL" clId="{1DE7E2E2-F092-4200-B7CB-53CB7CF861AD}" dt="2021-11-02T00:42:29.554" v="3990" actId="478"/>
          <ac:spMkLst>
            <pc:docMk/>
            <pc:sldMk cId="469320351" sldId="468"/>
            <ac:spMk id="2" creationId="{00000000-0000-0000-0000-000000000000}"/>
          </ac:spMkLst>
        </pc:spChg>
        <pc:spChg chg="add del mod">
          <ac:chgData name="Lamb, Justin M" userId="53bc6d55-a2e6-4f5b-ae0a-5a7c17b4d174" providerId="ADAL" clId="{1DE7E2E2-F092-4200-B7CB-53CB7CF861AD}" dt="2021-11-02T00:42:30.665" v="3991"/>
          <ac:spMkLst>
            <pc:docMk/>
            <pc:sldMk cId="469320351" sldId="468"/>
            <ac:spMk id="6" creationId="{1D949782-1EF1-423A-AAF3-7BED9E9ADE86}"/>
          </ac:spMkLst>
        </pc:spChg>
        <pc:spChg chg="mod">
          <ac:chgData name="Lamb, Justin M" userId="53bc6d55-a2e6-4f5b-ae0a-5a7c17b4d174" providerId="ADAL" clId="{1DE7E2E2-F092-4200-B7CB-53CB7CF861AD}" dt="2021-11-02T00:43:25.635" v="4001" actId="1076"/>
          <ac:spMkLst>
            <pc:docMk/>
            <pc:sldMk cId="469320351" sldId="468"/>
            <ac:spMk id="10" creationId="{00000000-0000-0000-0000-000000000000}"/>
          </ac:spMkLst>
        </pc:spChg>
        <pc:spChg chg="add mod">
          <ac:chgData name="Lamb, Justin M" userId="53bc6d55-a2e6-4f5b-ae0a-5a7c17b4d174" providerId="ADAL" clId="{1DE7E2E2-F092-4200-B7CB-53CB7CF861AD}" dt="2021-11-02T00:42:30.665" v="3991"/>
          <ac:spMkLst>
            <pc:docMk/>
            <pc:sldMk cId="469320351" sldId="468"/>
            <ac:spMk id="13" creationId="{09CCE641-582E-44C9-8486-900B14D841F7}"/>
          </ac:spMkLst>
        </pc:spChg>
        <pc:spChg chg="mod">
          <ac:chgData name="Lamb, Justin M" userId="53bc6d55-a2e6-4f5b-ae0a-5a7c17b4d174" providerId="ADAL" clId="{1DE7E2E2-F092-4200-B7CB-53CB7CF861AD}" dt="2021-11-02T00:43:09.667" v="3995" actId="1076"/>
          <ac:spMkLst>
            <pc:docMk/>
            <pc:sldMk cId="469320351" sldId="468"/>
            <ac:spMk id="16" creationId="{00000000-0000-0000-0000-000000000000}"/>
          </ac:spMkLst>
        </pc:spChg>
        <pc:spChg chg="mod">
          <ac:chgData name="Lamb, Justin M" userId="53bc6d55-a2e6-4f5b-ae0a-5a7c17b4d174" providerId="ADAL" clId="{1DE7E2E2-F092-4200-B7CB-53CB7CF861AD}" dt="2021-11-02T00:43:17.862" v="3998" actId="1076"/>
          <ac:spMkLst>
            <pc:docMk/>
            <pc:sldMk cId="469320351" sldId="468"/>
            <ac:spMk id="17" creationId="{00000000-0000-0000-0000-000000000000}"/>
          </ac:spMkLst>
        </pc:spChg>
        <pc:spChg chg="mod">
          <ac:chgData name="Lamb, Justin M" userId="53bc6d55-a2e6-4f5b-ae0a-5a7c17b4d174" providerId="ADAL" clId="{1DE7E2E2-F092-4200-B7CB-53CB7CF861AD}" dt="2021-11-02T00:43:31.396" v="4002" actId="2711"/>
          <ac:spMkLst>
            <pc:docMk/>
            <pc:sldMk cId="469320351" sldId="468"/>
            <ac:spMk id="19" creationId="{00000000-0000-0000-0000-000000000000}"/>
          </ac:spMkLst>
        </pc:spChg>
        <pc:picChg chg="mod">
          <ac:chgData name="Lamb, Justin M" userId="53bc6d55-a2e6-4f5b-ae0a-5a7c17b4d174" providerId="ADAL" clId="{1DE7E2E2-F092-4200-B7CB-53CB7CF861AD}" dt="2021-11-02T01:17:17.808" v="4793" actId="1440"/>
          <ac:picMkLst>
            <pc:docMk/>
            <pc:sldMk cId="469320351" sldId="468"/>
            <ac:picMk id="3" creationId="{00000000-0000-0000-0000-000000000000}"/>
          </ac:picMkLst>
        </pc:picChg>
        <pc:picChg chg="mod">
          <ac:chgData name="Lamb, Justin M" userId="53bc6d55-a2e6-4f5b-ae0a-5a7c17b4d174" providerId="ADAL" clId="{1DE7E2E2-F092-4200-B7CB-53CB7CF861AD}" dt="2021-11-02T00:43:22.688" v="4000" actId="1076"/>
          <ac:picMkLst>
            <pc:docMk/>
            <pc:sldMk cId="469320351" sldId="468"/>
            <ac:picMk id="11" creationId="{00000000-0000-0000-0000-000000000000}"/>
          </ac:picMkLst>
        </pc:picChg>
        <pc:picChg chg="mod">
          <ac:chgData name="Lamb, Justin M" userId="53bc6d55-a2e6-4f5b-ae0a-5a7c17b4d174" providerId="ADAL" clId="{1DE7E2E2-F092-4200-B7CB-53CB7CF861AD}" dt="2021-11-02T00:43:15.588" v="3997" actId="1076"/>
          <ac:picMkLst>
            <pc:docMk/>
            <pc:sldMk cId="469320351" sldId="468"/>
            <ac:picMk id="18" creationId="{00000000-0000-0000-0000-000000000000}"/>
          </ac:picMkLst>
        </pc:picChg>
      </pc:sldChg>
      <pc:sldChg chg="addSp delSp modSp mod">
        <pc:chgData name="Lamb, Justin M" userId="53bc6d55-a2e6-4f5b-ae0a-5a7c17b4d174" providerId="ADAL" clId="{1DE7E2E2-F092-4200-B7CB-53CB7CF861AD}" dt="2021-11-02T01:17:13.948" v="4792" actId="1440"/>
        <pc:sldMkLst>
          <pc:docMk/>
          <pc:sldMk cId="1445214648" sldId="469"/>
        </pc:sldMkLst>
        <pc:spChg chg="del">
          <ac:chgData name="Lamb, Justin M" userId="53bc6d55-a2e6-4f5b-ae0a-5a7c17b4d174" providerId="ADAL" clId="{1DE7E2E2-F092-4200-B7CB-53CB7CF861AD}" dt="2021-11-02T00:43:44.248" v="4005" actId="478"/>
          <ac:spMkLst>
            <pc:docMk/>
            <pc:sldMk cId="1445214648" sldId="469"/>
            <ac:spMk id="2" creationId="{00000000-0000-0000-0000-000000000000}"/>
          </ac:spMkLst>
        </pc:spChg>
        <pc:spChg chg="add del mod">
          <ac:chgData name="Lamb, Justin M" userId="53bc6d55-a2e6-4f5b-ae0a-5a7c17b4d174" providerId="ADAL" clId="{1DE7E2E2-F092-4200-B7CB-53CB7CF861AD}" dt="2021-11-02T00:43:45.095" v="4006"/>
          <ac:spMkLst>
            <pc:docMk/>
            <pc:sldMk cId="1445214648" sldId="469"/>
            <ac:spMk id="6" creationId="{68CEA25D-2DC3-43A1-81DF-CA006D90C04F}"/>
          </ac:spMkLst>
        </pc:spChg>
        <pc:spChg chg="mod">
          <ac:chgData name="Lamb, Justin M" userId="53bc6d55-a2e6-4f5b-ae0a-5a7c17b4d174" providerId="ADAL" clId="{1DE7E2E2-F092-4200-B7CB-53CB7CF861AD}" dt="2021-11-02T00:44:10.454" v="4038" actId="1076"/>
          <ac:spMkLst>
            <pc:docMk/>
            <pc:sldMk cId="1445214648" sldId="469"/>
            <ac:spMk id="7" creationId="{00000000-0000-0000-0000-000000000000}"/>
          </ac:spMkLst>
        </pc:spChg>
        <pc:spChg chg="add mod">
          <ac:chgData name="Lamb, Justin M" userId="53bc6d55-a2e6-4f5b-ae0a-5a7c17b4d174" providerId="ADAL" clId="{1DE7E2E2-F092-4200-B7CB-53CB7CF861AD}" dt="2021-11-02T00:43:50.543" v="4031" actId="20577"/>
          <ac:spMkLst>
            <pc:docMk/>
            <pc:sldMk cId="1445214648" sldId="469"/>
            <ac:spMk id="9" creationId="{2E1CC677-16D8-42D0-949B-8224F1285FE0}"/>
          </ac:spMkLst>
        </pc:spChg>
        <pc:spChg chg="mod">
          <ac:chgData name="Lamb, Justin M" userId="53bc6d55-a2e6-4f5b-ae0a-5a7c17b4d174" providerId="ADAL" clId="{1DE7E2E2-F092-4200-B7CB-53CB7CF861AD}" dt="2021-11-02T00:44:19.492" v="4040" actId="1076"/>
          <ac:spMkLst>
            <pc:docMk/>
            <pc:sldMk cId="1445214648" sldId="469"/>
            <ac:spMk id="12" creationId="{00000000-0000-0000-0000-000000000000}"/>
          </ac:spMkLst>
        </pc:spChg>
        <pc:picChg chg="mod">
          <ac:chgData name="Lamb, Justin M" userId="53bc6d55-a2e6-4f5b-ae0a-5a7c17b4d174" providerId="ADAL" clId="{1DE7E2E2-F092-4200-B7CB-53CB7CF861AD}" dt="2021-11-02T01:17:13.948" v="4792" actId="1440"/>
          <ac:picMkLst>
            <pc:docMk/>
            <pc:sldMk cId="1445214648" sldId="469"/>
            <ac:picMk id="3" creationId="{00000000-0000-0000-0000-000000000000}"/>
          </ac:picMkLst>
        </pc:picChg>
      </pc:sldChg>
      <pc:sldChg chg="modSp add del mod modTransition modNotes">
        <pc:chgData name="Lamb, Justin M" userId="53bc6d55-a2e6-4f5b-ae0a-5a7c17b4d174" providerId="ADAL" clId="{1DE7E2E2-F092-4200-B7CB-53CB7CF861AD}" dt="2021-11-04T02:24:46.864" v="5453" actId="47"/>
        <pc:sldMkLst>
          <pc:docMk/>
          <pc:sldMk cId="1613894728" sldId="471"/>
        </pc:sldMkLst>
        <pc:spChg chg="mod">
          <ac:chgData name="Lamb, Justin M" userId="53bc6d55-a2e6-4f5b-ae0a-5a7c17b4d174" providerId="ADAL" clId="{1DE7E2E2-F092-4200-B7CB-53CB7CF861AD}" dt="2021-11-03T21:48:51.422" v="4897" actId="27636"/>
          <ac:spMkLst>
            <pc:docMk/>
            <pc:sldMk cId="1613894728" sldId="471"/>
            <ac:spMk id="2" creationId="{00000000-0000-0000-0000-000000000000}"/>
          </ac:spMkLst>
        </pc:spChg>
        <pc:spChg chg="mod">
          <ac:chgData name="Lamb, Justin M" userId="53bc6d55-a2e6-4f5b-ae0a-5a7c17b4d174" providerId="ADAL" clId="{1DE7E2E2-F092-4200-B7CB-53CB7CF861AD}" dt="2021-11-03T21:48:51.111" v="4896"/>
          <ac:spMkLst>
            <pc:docMk/>
            <pc:sldMk cId="1613894728" sldId="471"/>
            <ac:spMk id="4" creationId="{D5654E1E-382B-DC4F-979B-220BE7A54A47}"/>
          </ac:spMkLst>
        </pc:spChg>
      </pc:sldChg>
      <pc:sldChg chg="modSp add del modTransition modNotes">
        <pc:chgData name="Lamb, Justin M" userId="53bc6d55-a2e6-4f5b-ae0a-5a7c17b4d174" providerId="ADAL" clId="{1DE7E2E2-F092-4200-B7CB-53CB7CF861AD}" dt="2021-11-04T02:24:46.864" v="5453" actId="47"/>
        <pc:sldMkLst>
          <pc:docMk/>
          <pc:sldMk cId="2017143229" sldId="472"/>
        </pc:sldMkLst>
        <pc:spChg chg="mod">
          <ac:chgData name="Lamb, Justin M" userId="53bc6d55-a2e6-4f5b-ae0a-5a7c17b4d174" providerId="ADAL" clId="{1DE7E2E2-F092-4200-B7CB-53CB7CF861AD}" dt="2021-11-03T21:48:51.111" v="4896"/>
          <ac:spMkLst>
            <pc:docMk/>
            <pc:sldMk cId="2017143229" sldId="472"/>
            <ac:spMk id="4" creationId="{D027678D-2C2E-EA42-8253-50BAF4B39AE8}"/>
          </ac:spMkLst>
        </pc:spChg>
      </pc:sldChg>
      <pc:sldChg chg="modSp add del modTransition modNotes">
        <pc:chgData name="Lamb, Justin M" userId="53bc6d55-a2e6-4f5b-ae0a-5a7c17b4d174" providerId="ADAL" clId="{1DE7E2E2-F092-4200-B7CB-53CB7CF861AD}" dt="2021-11-04T02:24:46.864" v="5453" actId="47"/>
        <pc:sldMkLst>
          <pc:docMk/>
          <pc:sldMk cId="753897401" sldId="473"/>
        </pc:sldMkLst>
        <pc:spChg chg="mod">
          <ac:chgData name="Lamb, Justin M" userId="53bc6d55-a2e6-4f5b-ae0a-5a7c17b4d174" providerId="ADAL" clId="{1DE7E2E2-F092-4200-B7CB-53CB7CF861AD}" dt="2021-11-03T21:48:51.111" v="4896"/>
          <ac:spMkLst>
            <pc:docMk/>
            <pc:sldMk cId="753897401" sldId="473"/>
            <ac:spMk id="3" creationId="{6C46BB91-02BD-FA44-8CCB-425553A4AAC0}"/>
          </ac:spMkLst>
        </pc:spChg>
      </pc:sldChg>
      <pc:sldChg chg="modSp add del mod modTransition modNotes">
        <pc:chgData name="Lamb, Justin M" userId="53bc6d55-a2e6-4f5b-ae0a-5a7c17b4d174" providerId="ADAL" clId="{1DE7E2E2-F092-4200-B7CB-53CB7CF861AD}" dt="2021-11-04T02:24:46.864" v="5453" actId="47"/>
        <pc:sldMkLst>
          <pc:docMk/>
          <pc:sldMk cId="1221622674" sldId="475"/>
        </pc:sldMkLst>
        <pc:spChg chg="mod">
          <ac:chgData name="Lamb, Justin M" userId="53bc6d55-a2e6-4f5b-ae0a-5a7c17b4d174" providerId="ADAL" clId="{1DE7E2E2-F092-4200-B7CB-53CB7CF861AD}" dt="2021-11-03T21:48:51.445" v="4898" actId="27636"/>
          <ac:spMkLst>
            <pc:docMk/>
            <pc:sldMk cId="1221622674" sldId="475"/>
            <ac:spMk id="2" creationId="{00000000-0000-0000-0000-000000000000}"/>
          </ac:spMkLst>
        </pc:spChg>
        <pc:spChg chg="mod">
          <ac:chgData name="Lamb, Justin M" userId="53bc6d55-a2e6-4f5b-ae0a-5a7c17b4d174" providerId="ADAL" clId="{1DE7E2E2-F092-4200-B7CB-53CB7CF861AD}" dt="2021-11-03T21:48:51.111" v="4896"/>
          <ac:spMkLst>
            <pc:docMk/>
            <pc:sldMk cId="1221622674" sldId="475"/>
            <ac:spMk id="4" creationId="{E73DE71C-99F8-4641-8ACA-A1C5F7A1FBDC}"/>
          </ac:spMkLst>
        </pc:spChg>
      </pc:sldChg>
      <pc:sldChg chg="modSp add del mod modTransition modNotes">
        <pc:chgData name="Lamb, Justin M" userId="53bc6d55-a2e6-4f5b-ae0a-5a7c17b4d174" providerId="ADAL" clId="{1DE7E2E2-F092-4200-B7CB-53CB7CF861AD}" dt="2021-11-04T02:24:46.864" v="5453" actId="47"/>
        <pc:sldMkLst>
          <pc:docMk/>
          <pc:sldMk cId="224402837" sldId="476"/>
        </pc:sldMkLst>
        <pc:spChg chg="mod">
          <ac:chgData name="Lamb, Justin M" userId="53bc6d55-a2e6-4f5b-ae0a-5a7c17b4d174" providerId="ADAL" clId="{1DE7E2E2-F092-4200-B7CB-53CB7CF861AD}" dt="2021-11-03T21:48:51.471" v="4899" actId="27636"/>
          <ac:spMkLst>
            <pc:docMk/>
            <pc:sldMk cId="224402837" sldId="476"/>
            <ac:spMk id="2" creationId="{00000000-0000-0000-0000-000000000000}"/>
          </ac:spMkLst>
        </pc:spChg>
        <pc:spChg chg="mod">
          <ac:chgData name="Lamb, Justin M" userId="53bc6d55-a2e6-4f5b-ae0a-5a7c17b4d174" providerId="ADAL" clId="{1DE7E2E2-F092-4200-B7CB-53CB7CF861AD}" dt="2021-11-03T21:48:51.111" v="4896"/>
          <ac:spMkLst>
            <pc:docMk/>
            <pc:sldMk cId="224402837" sldId="476"/>
            <ac:spMk id="4" creationId="{298E922F-64F9-B045-AA03-16570298AAF9}"/>
          </ac:spMkLst>
        </pc:spChg>
      </pc:sldChg>
      <pc:sldChg chg="modSp add del modTransition modNotes">
        <pc:chgData name="Lamb, Justin M" userId="53bc6d55-a2e6-4f5b-ae0a-5a7c17b4d174" providerId="ADAL" clId="{1DE7E2E2-F092-4200-B7CB-53CB7CF861AD}" dt="2021-11-04T02:24:46.864" v="5453" actId="47"/>
        <pc:sldMkLst>
          <pc:docMk/>
          <pc:sldMk cId="128012588" sldId="477"/>
        </pc:sldMkLst>
        <pc:spChg chg="mod">
          <ac:chgData name="Lamb, Justin M" userId="53bc6d55-a2e6-4f5b-ae0a-5a7c17b4d174" providerId="ADAL" clId="{1DE7E2E2-F092-4200-B7CB-53CB7CF861AD}" dt="2021-11-03T21:48:51.111" v="4896"/>
          <ac:spMkLst>
            <pc:docMk/>
            <pc:sldMk cId="128012588" sldId="477"/>
            <ac:spMk id="3" creationId="{8CAAFFB2-F201-6145-8FA9-1D31971D9D46}"/>
          </ac:spMkLst>
        </pc:spChg>
      </pc:sldChg>
      <pc:sldChg chg="modSp add del mod modTransition modNotes">
        <pc:chgData name="Lamb, Justin M" userId="53bc6d55-a2e6-4f5b-ae0a-5a7c17b4d174" providerId="ADAL" clId="{1DE7E2E2-F092-4200-B7CB-53CB7CF861AD}" dt="2021-11-04T02:24:46.864" v="5453" actId="47"/>
        <pc:sldMkLst>
          <pc:docMk/>
          <pc:sldMk cId="1460294088" sldId="478"/>
        </pc:sldMkLst>
        <pc:spChg chg="mod">
          <ac:chgData name="Lamb, Justin M" userId="53bc6d55-a2e6-4f5b-ae0a-5a7c17b4d174" providerId="ADAL" clId="{1DE7E2E2-F092-4200-B7CB-53CB7CF861AD}" dt="2021-11-03T21:48:51.498" v="4900" actId="27636"/>
          <ac:spMkLst>
            <pc:docMk/>
            <pc:sldMk cId="1460294088" sldId="478"/>
            <ac:spMk id="2" creationId="{00000000-0000-0000-0000-000000000000}"/>
          </ac:spMkLst>
        </pc:spChg>
        <pc:spChg chg="mod">
          <ac:chgData name="Lamb, Justin M" userId="53bc6d55-a2e6-4f5b-ae0a-5a7c17b4d174" providerId="ADAL" clId="{1DE7E2E2-F092-4200-B7CB-53CB7CF861AD}" dt="2021-11-03T21:48:51.111" v="4896"/>
          <ac:spMkLst>
            <pc:docMk/>
            <pc:sldMk cId="1460294088" sldId="478"/>
            <ac:spMk id="4" creationId="{26D40401-734E-2C48-B1BE-5BDEF165BD88}"/>
          </ac:spMkLst>
        </pc:spChg>
      </pc:sldChg>
      <pc:sldChg chg="modSp add del mod modTransition modNotes">
        <pc:chgData name="Lamb, Justin M" userId="53bc6d55-a2e6-4f5b-ae0a-5a7c17b4d174" providerId="ADAL" clId="{1DE7E2E2-F092-4200-B7CB-53CB7CF861AD}" dt="2021-11-04T02:24:46.864" v="5453" actId="47"/>
        <pc:sldMkLst>
          <pc:docMk/>
          <pc:sldMk cId="803292374" sldId="479"/>
        </pc:sldMkLst>
        <pc:spChg chg="mod">
          <ac:chgData name="Lamb, Justin M" userId="53bc6d55-a2e6-4f5b-ae0a-5a7c17b4d174" providerId="ADAL" clId="{1DE7E2E2-F092-4200-B7CB-53CB7CF861AD}" dt="2021-11-03T21:48:51.506" v="4901" actId="27636"/>
          <ac:spMkLst>
            <pc:docMk/>
            <pc:sldMk cId="803292374" sldId="479"/>
            <ac:spMk id="2" creationId="{00000000-0000-0000-0000-000000000000}"/>
          </ac:spMkLst>
        </pc:spChg>
        <pc:spChg chg="mod">
          <ac:chgData name="Lamb, Justin M" userId="53bc6d55-a2e6-4f5b-ae0a-5a7c17b4d174" providerId="ADAL" clId="{1DE7E2E2-F092-4200-B7CB-53CB7CF861AD}" dt="2021-11-03T21:48:51.111" v="4896"/>
          <ac:spMkLst>
            <pc:docMk/>
            <pc:sldMk cId="803292374" sldId="479"/>
            <ac:spMk id="4" creationId="{FCDF3FA5-2B2C-9843-9F9E-D385A9D05379}"/>
          </ac:spMkLst>
        </pc:spChg>
      </pc:sldChg>
      <pc:sldChg chg="modSp add del mod modTransition modNotes">
        <pc:chgData name="Lamb, Justin M" userId="53bc6d55-a2e6-4f5b-ae0a-5a7c17b4d174" providerId="ADAL" clId="{1DE7E2E2-F092-4200-B7CB-53CB7CF861AD}" dt="2021-11-04T02:24:46.864" v="5453" actId="47"/>
        <pc:sldMkLst>
          <pc:docMk/>
          <pc:sldMk cId="232428732" sldId="480"/>
        </pc:sldMkLst>
        <pc:spChg chg="mod">
          <ac:chgData name="Lamb, Justin M" userId="53bc6d55-a2e6-4f5b-ae0a-5a7c17b4d174" providerId="ADAL" clId="{1DE7E2E2-F092-4200-B7CB-53CB7CF861AD}" dt="2021-11-03T21:48:51.586" v="4902" actId="27636"/>
          <ac:spMkLst>
            <pc:docMk/>
            <pc:sldMk cId="232428732" sldId="480"/>
            <ac:spMk id="2" creationId="{00000000-0000-0000-0000-000000000000}"/>
          </ac:spMkLst>
        </pc:spChg>
        <pc:spChg chg="mod">
          <ac:chgData name="Lamb, Justin M" userId="53bc6d55-a2e6-4f5b-ae0a-5a7c17b4d174" providerId="ADAL" clId="{1DE7E2E2-F092-4200-B7CB-53CB7CF861AD}" dt="2021-11-03T21:48:51.111" v="4896"/>
          <ac:spMkLst>
            <pc:docMk/>
            <pc:sldMk cId="232428732" sldId="480"/>
            <ac:spMk id="4" creationId="{5DF02685-55CE-094E-8305-5DA48934277B}"/>
          </ac:spMkLst>
        </pc:spChg>
      </pc:sldChg>
      <pc:sldChg chg="modSp add del modTransition modNotes">
        <pc:chgData name="Lamb, Justin M" userId="53bc6d55-a2e6-4f5b-ae0a-5a7c17b4d174" providerId="ADAL" clId="{1DE7E2E2-F092-4200-B7CB-53CB7CF861AD}" dt="2021-11-04T02:24:46.864" v="5453" actId="47"/>
        <pc:sldMkLst>
          <pc:docMk/>
          <pc:sldMk cId="1926247851" sldId="481"/>
        </pc:sldMkLst>
        <pc:spChg chg="mod">
          <ac:chgData name="Lamb, Justin M" userId="53bc6d55-a2e6-4f5b-ae0a-5a7c17b4d174" providerId="ADAL" clId="{1DE7E2E2-F092-4200-B7CB-53CB7CF861AD}" dt="2021-11-03T21:48:51.111" v="4896"/>
          <ac:spMkLst>
            <pc:docMk/>
            <pc:sldMk cId="1926247851" sldId="481"/>
            <ac:spMk id="4" creationId="{0E9D9BF5-EE66-1C49-8F65-A166E4751F72}"/>
          </ac:spMkLst>
        </pc:spChg>
      </pc:sldChg>
      <pc:sldChg chg="modSp add del modTransition modNotes">
        <pc:chgData name="Lamb, Justin M" userId="53bc6d55-a2e6-4f5b-ae0a-5a7c17b4d174" providerId="ADAL" clId="{1DE7E2E2-F092-4200-B7CB-53CB7CF861AD}" dt="2021-11-04T02:24:46.864" v="5453" actId="47"/>
        <pc:sldMkLst>
          <pc:docMk/>
          <pc:sldMk cId="661856101" sldId="482"/>
        </pc:sldMkLst>
        <pc:spChg chg="mod">
          <ac:chgData name="Lamb, Justin M" userId="53bc6d55-a2e6-4f5b-ae0a-5a7c17b4d174" providerId="ADAL" clId="{1DE7E2E2-F092-4200-B7CB-53CB7CF861AD}" dt="2021-11-03T21:48:51.111" v="4896"/>
          <ac:spMkLst>
            <pc:docMk/>
            <pc:sldMk cId="661856101" sldId="482"/>
            <ac:spMk id="4" creationId="{922216C6-256E-9F4D-9242-86CD3D94C299}"/>
          </ac:spMkLst>
        </pc:spChg>
      </pc:sldChg>
      <pc:sldChg chg="modSp add del modTransition modNotes">
        <pc:chgData name="Lamb, Justin M" userId="53bc6d55-a2e6-4f5b-ae0a-5a7c17b4d174" providerId="ADAL" clId="{1DE7E2E2-F092-4200-B7CB-53CB7CF861AD}" dt="2021-11-04T02:24:46.864" v="5453" actId="47"/>
        <pc:sldMkLst>
          <pc:docMk/>
          <pc:sldMk cId="1580692392" sldId="483"/>
        </pc:sldMkLst>
        <pc:spChg chg="mod">
          <ac:chgData name="Lamb, Justin M" userId="53bc6d55-a2e6-4f5b-ae0a-5a7c17b4d174" providerId="ADAL" clId="{1DE7E2E2-F092-4200-B7CB-53CB7CF861AD}" dt="2021-11-03T21:48:51.111" v="4896"/>
          <ac:spMkLst>
            <pc:docMk/>
            <pc:sldMk cId="1580692392" sldId="483"/>
            <ac:spMk id="4" creationId="{D56D0D95-797C-864A-A968-897F4817726F}"/>
          </ac:spMkLst>
        </pc:spChg>
      </pc:sldChg>
      <pc:sldChg chg="modSp add del mod modTransition modNotes">
        <pc:chgData name="Lamb, Justin M" userId="53bc6d55-a2e6-4f5b-ae0a-5a7c17b4d174" providerId="ADAL" clId="{1DE7E2E2-F092-4200-B7CB-53CB7CF861AD}" dt="2021-11-04T02:24:46.864" v="5453" actId="47"/>
        <pc:sldMkLst>
          <pc:docMk/>
          <pc:sldMk cId="1178829483" sldId="484"/>
        </pc:sldMkLst>
        <pc:spChg chg="mod">
          <ac:chgData name="Lamb, Justin M" userId="53bc6d55-a2e6-4f5b-ae0a-5a7c17b4d174" providerId="ADAL" clId="{1DE7E2E2-F092-4200-B7CB-53CB7CF861AD}" dt="2021-11-03T21:48:51.111" v="4896"/>
          <ac:spMkLst>
            <pc:docMk/>
            <pc:sldMk cId="1178829483" sldId="484"/>
            <ac:spMk id="4" creationId="{B522C223-921C-F74E-BBA0-E16D80C73850}"/>
          </ac:spMkLst>
        </pc:spChg>
        <pc:picChg chg="mod">
          <ac:chgData name="Lamb, Justin M" userId="53bc6d55-a2e6-4f5b-ae0a-5a7c17b4d174" providerId="ADAL" clId="{1DE7E2E2-F092-4200-B7CB-53CB7CF861AD}" dt="2021-11-04T02:21:55.128" v="5415" actId="14100"/>
          <ac:picMkLst>
            <pc:docMk/>
            <pc:sldMk cId="1178829483" sldId="484"/>
            <ac:picMk id="5" creationId="{00000000-0000-0000-0000-000000000000}"/>
          </ac:picMkLst>
        </pc:picChg>
      </pc:sldChg>
      <pc:sldChg chg="del">
        <pc:chgData name="Lamb, Justin M" userId="53bc6d55-a2e6-4f5b-ae0a-5a7c17b4d174" providerId="ADAL" clId="{1DE7E2E2-F092-4200-B7CB-53CB7CF861AD}" dt="2021-11-02T00:55:05.830" v="4168" actId="47"/>
        <pc:sldMkLst>
          <pc:docMk/>
          <pc:sldMk cId="888538977" sldId="564"/>
        </pc:sldMkLst>
      </pc:sldChg>
      <pc:sldChg chg="addSp delSp modSp mod">
        <pc:chgData name="Lamb, Justin M" userId="53bc6d55-a2e6-4f5b-ae0a-5a7c17b4d174" providerId="ADAL" clId="{1DE7E2E2-F092-4200-B7CB-53CB7CF861AD}" dt="2021-11-02T01:12:07.857" v="4675" actId="1076"/>
        <pc:sldMkLst>
          <pc:docMk/>
          <pc:sldMk cId="1048140758" sldId="588"/>
        </pc:sldMkLst>
        <pc:spChg chg="del">
          <ac:chgData name="Lamb, Justin M" userId="53bc6d55-a2e6-4f5b-ae0a-5a7c17b4d174" providerId="ADAL" clId="{1DE7E2E2-F092-4200-B7CB-53CB7CF861AD}" dt="2021-11-02T01:11:10.679" v="4620" actId="478"/>
          <ac:spMkLst>
            <pc:docMk/>
            <pc:sldMk cId="1048140758" sldId="588"/>
            <ac:spMk id="2" creationId="{00000000-0000-0000-0000-000000000000}"/>
          </ac:spMkLst>
        </pc:spChg>
        <pc:spChg chg="mod">
          <ac:chgData name="Lamb, Justin M" userId="53bc6d55-a2e6-4f5b-ae0a-5a7c17b4d174" providerId="ADAL" clId="{1DE7E2E2-F092-4200-B7CB-53CB7CF861AD}" dt="2021-11-02T01:12:02.732" v="4673" actId="1076"/>
          <ac:spMkLst>
            <pc:docMk/>
            <pc:sldMk cId="1048140758" sldId="588"/>
            <ac:spMk id="6" creationId="{B64503B3-2EF9-7B4F-B2AA-7F8FA8588CA5}"/>
          </ac:spMkLst>
        </pc:spChg>
        <pc:spChg chg="add del mod">
          <ac:chgData name="Lamb, Justin M" userId="53bc6d55-a2e6-4f5b-ae0a-5a7c17b4d174" providerId="ADAL" clId="{1DE7E2E2-F092-4200-B7CB-53CB7CF861AD}" dt="2021-11-02T01:11:12.663" v="4621"/>
          <ac:spMkLst>
            <pc:docMk/>
            <pc:sldMk cId="1048140758" sldId="588"/>
            <ac:spMk id="9" creationId="{F9F2A848-23D9-4961-B193-65DA1CDF34C3}"/>
          </ac:spMkLst>
        </pc:spChg>
        <pc:spChg chg="add mod">
          <ac:chgData name="Lamb, Justin M" userId="53bc6d55-a2e6-4f5b-ae0a-5a7c17b4d174" providerId="ADAL" clId="{1DE7E2E2-F092-4200-B7CB-53CB7CF861AD}" dt="2021-11-02T01:11:40.330" v="4668" actId="20577"/>
          <ac:spMkLst>
            <pc:docMk/>
            <pc:sldMk cId="1048140758" sldId="588"/>
            <ac:spMk id="18" creationId="{8F3F435B-C1CB-4873-81A9-4CECEBB81BEE}"/>
          </ac:spMkLst>
        </pc:spChg>
        <pc:grpChg chg="mod">
          <ac:chgData name="Lamb, Justin M" userId="53bc6d55-a2e6-4f5b-ae0a-5a7c17b4d174" providerId="ADAL" clId="{1DE7E2E2-F092-4200-B7CB-53CB7CF861AD}" dt="2021-11-02T01:12:05.864" v="4674" actId="1076"/>
          <ac:grpSpMkLst>
            <pc:docMk/>
            <pc:sldMk cId="1048140758" sldId="588"/>
            <ac:grpSpMk id="4" creationId="{DAF542D0-2163-4D4F-B934-A22C6FA96A3A}"/>
          </ac:grpSpMkLst>
        </pc:grpChg>
        <pc:picChg chg="mod">
          <ac:chgData name="Lamb, Justin M" userId="53bc6d55-a2e6-4f5b-ae0a-5a7c17b4d174" providerId="ADAL" clId="{1DE7E2E2-F092-4200-B7CB-53CB7CF861AD}" dt="2021-11-02T01:12:07.857" v="4675" actId="1076"/>
          <ac:picMkLst>
            <pc:docMk/>
            <pc:sldMk cId="1048140758" sldId="588"/>
            <ac:picMk id="23" creationId="{00000000-0000-0000-0000-000000000000}"/>
          </ac:picMkLst>
        </pc:picChg>
      </pc:sldChg>
      <pc:sldChg chg="del">
        <pc:chgData name="Lamb, Justin M" userId="53bc6d55-a2e6-4f5b-ae0a-5a7c17b4d174" providerId="ADAL" clId="{1DE7E2E2-F092-4200-B7CB-53CB7CF861AD}" dt="2021-11-02T01:09:41.145" v="4501" actId="47"/>
        <pc:sldMkLst>
          <pc:docMk/>
          <pc:sldMk cId="1883880379" sldId="589"/>
        </pc:sldMkLst>
      </pc:sldChg>
      <pc:sldChg chg="addSp delSp modSp mod">
        <pc:chgData name="Lamb, Justin M" userId="53bc6d55-a2e6-4f5b-ae0a-5a7c17b4d174" providerId="ADAL" clId="{1DE7E2E2-F092-4200-B7CB-53CB7CF861AD}" dt="2021-11-02T00:56:35.345" v="4247" actId="1076"/>
        <pc:sldMkLst>
          <pc:docMk/>
          <pc:sldMk cId="123310216" sldId="590"/>
        </pc:sldMkLst>
        <pc:spChg chg="del">
          <ac:chgData name="Lamb, Justin M" userId="53bc6d55-a2e6-4f5b-ae0a-5a7c17b4d174" providerId="ADAL" clId="{1DE7E2E2-F092-4200-B7CB-53CB7CF861AD}" dt="2021-11-02T00:56:30.098" v="4245" actId="478"/>
          <ac:spMkLst>
            <pc:docMk/>
            <pc:sldMk cId="123310216" sldId="590"/>
            <ac:spMk id="2" creationId="{00000000-0000-0000-0000-000000000000}"/>
          </ac:spMkLst>
        </pc:spChg>
        <pc:spChg chg="add del mod">
          <ac:chgData name="Lamb, Justin M" userId="53bc6d55-a2e6-4f5b-ae0a-5a7c17b4d174" providerId="ADAL" clId="{1DE7E2E2-F092-4200-B7CB-53CB7CF861AD}" dt="2021-11-02T00:56:31.358" v="4246"/>
          <ac:spMkLst>
            <pc:docMk/>
            <pc:sldMk cId="123310216" sldId="590"/>
            <ac:spMk id="5" creationId="{B28EFBE5-3ECB-4469-B73B-E870F02C066D}"/>
          </ac:spMkLst>
        </pc:spChg>
        <pc:spChg chg="mod">
          <ac:chgData name="Lamb, Justin M" userId="53bc6d55-a2e6-4f5b-ae0a-5a7c17b4d174" providerId="ADAL" clId="{1DE7E2E2-F092-4200-B7CB-53CB7CF861AD}" dt="2021-11-02T00:56:35.345" v="4247" actId="1076"/>
          <ac:spMkLst>
            <pc:docMk/>
            <pc:sldMk cId="123310216" sldId="590"/>
            <ac:spMk id="8" creationId="{3ED07173-4742-2047-A303-72F412F3462C}"/>
          </ac:spMkLst>
        </pc:spChg>
        <pc:spChg chg="mod">
          <ac:chgData name="Lamb, Justin M" userId="53bc6d55-a2e6-4f5b-ae0a-5a7c17b4d174" providerId="ADAL" clId="{1DE7E2E2-F092-4200-B7CB-53CB7CF861AD}" dt="2021-11-02T00:56:35.345" v="4247" actId="1076"/>
          <ac:spMkLst>
            <pc:docMk/>
            <pc:sldMk cId="123310216" sldId="590"/>
            <ac:spMk id="9" creationId="{DC13E162-6270-F346-8CA0-E54F070DA893}"/>
          </ac:spMkLst>
        </pc:spChg>
        <pc:spChg chg="add mod">
          <ac:chgData name="Lamb, Justin M" userId="53bc6d55-a2e6-4f5b-ae0a-5a7c17b4d174" providerId="ADAL" clId="{1DE7E2E2-F092-4200-B7CB-53CB7CF861AD}" dt="2021-11-02T00:56:31.358" v="4246"/>
          <ac:spMkLst>
            <pc:docMk/>
            <pc:sldMk cId="123310216" sldId="590"/>
            <ac:spMk id="10" creationId="{F3C08BCC-E12F-460D-A913-47990ADAC4EE}"/>
          </ac:spMkLst>
        </pc:spChg>
        <pc:spChg chg="mod">
          <ac:chgData name="Lamb, Justin M" userId="53bc6d55-a2e6-4f5b-ae0a-5a7c17b4d174" providerId="ADAL" clId="{1DE7E2E2-F092-4200-B7CB-53CB7CF861AD}" dt="2021-11-02T00:56:35.345" v="4247" actId="1076"/>
          <ac:spMkLst>
            <pc:docMk/>
            <pc:sldMk cId="123310216" sldId="590"/>
            <ac:spMk id="11" creationId="{3F9285F0-9ACD-E34D-9CA2-D7413A566A99}"/>
          </ac:spMkLst>
        </pc:spChg>
      </pc:sldChg>
      <pc:sldChg chg="addSp delSp modSp mod">
        <pc:chgData name="Lamb, Justin M" userId="53bc6d55-a2e6-4f5b-ae0a-5a7c17b4d174" providerId="ADAL" clId="{1DE7E2E2-F092-4200-B7CB-53CB7CF861AD}" dt="2021-11-02T00:57:31.370" v="4264" actId="1076"/>
        <pc:sldMkLst>
          <pc:docMk/>
          <pc:sldMk cId="162032370" sldId="591"/>
        </pc:sldMkLst>
        <pc:spChg chg="add del">
          <ac:chgData name="Lamb, Justin M" userId="53bc6d55-a2e6-4f5b-ae0a-5a7c17b4d174" providerId="ADAL" clId="{1DE7E2E2-F092-4200-B7CB-53CB7CF861AD}" dt="2021-11-02T00:57:24.507" v="4262" actId="478"/>
          <ac:spMkLst>
            <pc:docMk/>
            <pc:sldMk cId="162032370" sldId="591"/>
            <ac:spMk id="2" creationId="{00000000-0000-0000-0000-000000000000}"/>
          </ac:spMkLst>
        </pc:spChg>
        <pc:spChg chg="mod">
          <ac:chgData name="Lamb, Justin M" userId="53bc6d55-a2e6-4f5b-ae0a-5a7c17b4d174" providerId="ADAL" clId="{1DE7E2E2-F092-4200-B7CB-53CB7CF861AD}" dt="2021-11-02T00:57:31.370" v="4264" actId="1076"/>
          <ac:spMkLst>
            <pc:docMk/>
            <pc:sldMk cId="162032370" sldId="591"/>
            <ac:spMk id="3" creationId="{00000000-0000-0000-0000-000000000000}"/>
          </ac:spMkLst>
        </pc:spChg>
        <pc:spChg chg="mod">
          <ac:chgData name="Lamb, Justin M" userId="53bc6d55-a2e6-4f5b-ae0a-5a7c17b4d174" providerId="ADAL" clId="{1DE7E2E2-F092-4200-B7CB-53CB7CF861AD}" dt="2021-11-02T00:57:31.370" v="4264" actId="1076"/>
          <ac:spMkLst>
            <pc:docMk/>
            <pc:sldMk cId="162032370" sldId="591"/>
            <ac:spMk id="5" creationId="{268848F5-4B50-0042-8E46-0E25B0EB6B34}"/>
          </ac:spMkLst>
        </pc:spChg>
        <pc:spChg chg="mod">
          <ac:chgData name="Lamb, Justin M" userId="53bc6d55-a2e6-4f5b-ae0a-5a7c17b4d174" providerId="ADAL" clId="{1DE7E2E2-F092-4200-B7CB-53CB7CF861AD}" dt="2021-11-02T00:57:31.370" v="4264" actId="1076"/>
          <ac:spMkLst>
            <pc:docMk/>
            <pc:sldMk cId="162032370" sldId="591"/>
            <ac:spMk id="7" creationId="{00000000-0000-0000-0000-000000000000}"/>
          </ac:spMkLst>
        </pc:spChg>
        <pc:spChg chg="add del mod">
          <ac:chgData name="Lamb, Justin M" userId="53bc6d55-a2e6-4f5b-ae0a-5a7c17b4d174" providerId="ADAL" clId="{1DE7E2E2-F092-4200-B7CB-53CB7CF861AD}" dt="2021-11-02T00:57:22.267" v="4261" actId="478"/>
          <ac:spMkLst>
            <pc:docMk/>
            <pc:sldMk cId="162032370" sldId="591"/>
            <ac:spMk id="8" creationId="{33A4447D-6045-416A-8EA8-F5AFE86CD1CA}"/>
          </ac:spMkLst>
        </pc:spChg>
        <pc:spChg chg="add del mod">
          <ac:chgData name="Lamb, Justin M" userId="53bc6d55-a2e6-4f5b-ae0a-5a7c17b4d174" providerId="ADAL" clId="{1DE7E2E2-F092-4200-B7CB-53CB7CF861AD}" dt="2021-11-02T00:57:25.602" v="4263"/>
          <ac:spMkLst>
            <pc:docMk/>
            <pc:sldMk cId="162032370" sldId="591"/>
            <ac:spMk id="10" creationId="{56845B88-5150-4AD5-B37D-043487541952}"/>
          </ac:spMkLst>
        </pc:spChg>
        <pc:spChg chg="add mod">
          <ac:chgData name="Lamb, Justin M" userId="53bc6d55-a2e6-4f5b-ae0a-5a7c17b4d174" providerId="ADAL" clId="{1DE7E2E2-F092-4200-B7CB-53CB7CF861AD}" dt="2021-11-02T00:57:25.602" v="4263"/>
          <ac:spMkLst>
            <pc:docMk/>
            <pc:sldMk cId="162032370" sldId="591"/>
            <ac:spMk id="11" creationId="{A62C2F14-C386-4E2A-90D6-537669BFE1BD}"/>
          </ac:spMkLst>
        </pc:spChg>
      </pc:sldChg>
      <pc:sldChg chg="addSp delSp modSp mod">
        <pc:chgData name="Lamb, Justin M" userId="53bc6d55-a2e6-4f5b-ae0a-5a7c17b4d174" providerId="ADAL" clId="{1DE7E2E2-F092-4200-B7CB-53CB7CF861AD}" dt="2021-11-02T00:58:24.035" v="4277" actId="1076"/>
        <pc:sldMkLst>
          <pc:docMk/>
          <pc:sldMk cId="2607431283" sldId="592"/>
        </pc:sldMkLst>
        <pc:spChg chg="del">
          <ac:chgData name="Lamb, Justin M" userId="53bc6d55-a2e6-4f5b-ae0a-5a7c17b4d174" providerId="ADAL" clId="{1DE7E2E2-F092-4200-B7CB-53CB7CF861AD}" dt="2021-11-02T00:58:13.886" v="4274" actId="478"/>
          <ac:spMkLst>
            <pc:docMk/>
            <pc:sldMk cId="2607431283" sldId="592"/>
            <ac:spMk id="2" creationId="{00000000-0000-0000-0000-000000000000}"/>
          </ac:spMkLst>
        </pc:spChg>
        <pc:spChg chg="mod">
          <ac:chgData name="Lamb, Justin M" userId="53bc6d55-a2e6-4f5b-ae0a-5a7c17b4d174" providerId="ADAL" clId="{1DE7E2E2-F092-4200-B7CB-53CB7CF861AD}" dt="2021-11-02T00:58:24.035" v="4277" actId="1076"/>
          <ac:spMkLst>
            <pc:docMk/>
            <pc:sldMk cId="2607431283" sldId="592"/>
            <ac:spMk id="5" creationId="{179A0316-EC75-BD4F-B823-527ACBBCFDFC}"/>
          </ac:spMkLst>
        </pc:spChg>
        <pc:spChg chg="add del mod">
          <ac:chgData name="Lamb, Justin M" userId="53bc6d55-a2e6-4f5b-ae0a-5a7c17b4d174" providerId="ADAL" clId="{1DE7E2E2-F092-4200-B7CB-53CB7CF861AD}" dt="2021-11-02T00:58:15.591" v="4275"/>
          <ac:spMkLst>
            <pc:docMk/>
            <pc:sldMk cId="2607431283" sldId="592"/>
            <ac:spMk id="6" creationId="{63202537-6636-4F96-8B91-F871E7EC42C3}"/>
          </ac:spMkLst>
        </pc:spChg>
        <pc:spChg chg="mod">
          <ac:chgData name="Lamb, Justin M" userId="53bc6d55-a2e6-4f5b-ae0a-5a7c17b4d174" providerId="ADAL" clId="{1DE7E2E2-F092-4200-B7CB-53CB7CF861AD}" dt="2021-11-02T00:58:20.520" v="4276" actId="1076"/>
          <ac:spMkLst>
            <pc:docMk/>
            <pc:sldMk cId="2607431283" sldId="592"/>
            <ac:spMk id="7" creationId="{00000000-0000-0000-0000-000000000000}"/>
          </ac:spMkLst>
        </pc:spChg>
        <pc:spChg chg="mod">
          <ac:chgData name="Lamb, Justin M" userId="53bc6d55-a2e6-4f5b-ae0a-5a7c17b4d174" providerId="ADAL" clId="{1DE7E2E2-F092-4200-B7CB-53CB7CF861AD}" dt="2021-11-02T00:58:20.520" v="4276" actId="1076"/>
          <ac:spMkLst>
            <pc:docMk/>
            <pc:sldMk cId="2607431283" sldId="592"/>
            <ac:spMk id="8" creationId="{00000000-0000-0000-0000-000000000000}"/>
          </ac:spMkLst>
        </pc:spChg>
        <pc:spChg chg="add mod">
          <ac:chgData name="Lamb, Justin M" userId="53bc6d55-a2e6-4f5b-ae0a-5a7c17b4d174" providerId="ADAL" clId="{1DE7E2E2-F092-4200-B7CB-53CB7CF861AD}" dt="2021-11-02T00:58:15.591" v="4275"/>
          <ac:spMkLst>
            <pc:docMk/>
            <pc:sldMk cId="2607431283" sldId="592"/>
            <ac:spMk id="9" creationId="{501019F2-5CE7-4D6F-8E20-F85E464EC779}"/>
          </ac:spMkLst>
        </pc:spChg>
      </pc:sldChg>
      <pc:sldChg chg="addSp delSp modSp mod">
        <pc:chgData name="Lamb, Justin M" userId="53bc6d55-a2e6-4f5b-ae0a-5a7c17b4d174" providerId="ADAL" clId="{1DE7E2E2-F092-4200-B7CB-53CB7CF861AD}" dt="2021-11-02T00:59:23.998" v="4292" actId="1076"/>
        <pc:sldMkLst>
          <pc:docMk/>
          <pc:sldMk cId="2280097506" sldId="593"/>
        </pc:sldMkLst>
        <pc:spChg chg="del mod">
          <ac:chgData name="Lamb, Justin M" userId="53bc6d55-a2e6-4f5b-ae0a-5a7c17b4d174" providerId="ADAL" clId="{1DE7E2E2-F092-4200-B7CB-53CB7CF861AD}" dt="2021-11-02T00:59:13.777" v="4290" actId="478"/>
          <ac:spMkLst>
            <pc:docMk/>
            <pc:sldMk cId="2280097506" sldId="593"/>
            <ac:spMk id="2" creationId="{00000000-0000-0000-0000-000000000000}"/>
          </ac:spMkLst>
        </pc:spChg>
        <pc:spChg chg="mod">
          <ac:chgData name="Lamb, Justin M" userId="53bc6d55-a2e6-4f5b-ae0a-5a7c17b4d174" providerId="ADAL" clId="{1DE7E2E2-F092-4200-B7CB-53CB7CF861AD}" dt="2021-11-02T00:59:23.998" v="4292" actId="1076"/>
          <ac:spMkLst>
            <pc:docMk/>
            <pc:sldMk cId="2280097506" sldId="593"/>
            <ac:spMk id="3" creationId="{ADDE19D7-0575-4841-B6C2-E6106BF5EB12}"/>
          </ac:spMkLst>
        </pc:spChg>
        <pc:spChg chg="mod">
          <ac:chgData name="Lamb, Justin M" userId="53bc6d55-a2e6-4f5b-ae0a-5a7c17b4d174" providerId="ADAL" clId="{1DE7E2E2-F092-4200-B7CB-53CB7CF861AD}" dt="2021-11-02T00:59:23.998" v="4292" actId="1076"/>
          <ac:spMkLst>
            <pc:docMk/>
            <pc:sldMk cId="2280097506" sldId="593"/>
            <ac:spMk id="5" creationId="{179A0316-EC75-BD4F-B823-527ACBBCFDFC}"/>
          </ac:spMkLst>
        </pc:spChg>
        <pc:spChg chg="mod">
          <ac:chgData name="Lamb, Justin M" userId="53bc6d55-a2e6-4f5b-ae0a-5a7c17b4d174" providerId="ADAL" clId="{1DE7E2E2-F092-4200-B7CB-53CB7CF861AD}" dt="2021-11-02T00:59:23.998" v="4292" actId="1076"/>
          <ac:spMkLst>
            <pc:docMk/>
            <pc:sldMk cId="2280097506" sldId="593"/>
            <ac:spMk id="7" creationId="{00000000-0000-0000-0000-000000000000}"/>
          </ac:spMkLst>
        </pc:spChg>
        <pc:spChg chg="mod">
          <ac:chgData name="Lamb, Justin M" userId="53bc6d55-a2e6-4f5b-ae0a-5a7c17b4d174" providerId="ADAL" clId="{1DE7E2E2-F092-4200-B7CB-53CB7CF861AD}" dt="2021-11-02T00:59:23.998" v="4292" actId="1076"/>
          <ac:spMkLst>
            <pc:docMk/>
            <pc:sldMk cId="2280097506" sldId="593"/>
            <ac:spMk id="8" creationId="{00000000-0000-0000-0000-000000000000}"/>
          </ac:spMkLst>
        </pc:spChg>
        <pc:spChg chg="add del mod">
          <ac:chgData name="Lamb, Justin M" userId="53bc6d55-a2e6-4f5b-ae0a-5a7c17b4d174" providerId="ADAL" clId="{1DE7E2E2-F092-4200-B7CB-53CB7CF861AD}" dt="2021-11-02T00:59:17.480" v="4291"/>
          <ac:spMkLst>
            <pc:docMk/>
            <pc:sldMk cId="2280097506" sldId="593"/>
            <ac:spMk id="9" creationId="{A9030922-4B1B-40C1-8EDB-9B93519B62D1}"/>
          </ac:spMkLst>
        </pc:spChg>
        <pc:spChg chg="mod">
          <ac:chgData name="Lamb, Justin M" userId="53bc6d55-a2e6-4f5b-ae0a-5a7c17b4d174" providerId="ADAL" clId="{1DE7E2E2-F092-4200-B7CB-53CB7CF861AD}" dt="2021-11-02T00:59:23.998" v="4292" actId="1076"/>
          <ac:spMkLst>
            <pc:docMk/>
            <pc:sldMk cId="2280097506" sldId="593"/>
            <ac:spMk id="10" creationId="{C76EF3C2-999F-5D4D-9CC8-415400B23BC8}"/>
          </ac:spMkLst>
        </pc:spChg>
        <pc:spChg chg="add mod">
          <ac:chgData name="Lamb, Justin M" userId="53bc6d55-a2e6-4f5b-ae0a-5a7c17b4d174" providerId="ADAL" clId="{1DE7E2E2-F092-4200-B7CB-53CB7CF861AD}" dt="2021-11-02T00:59:17.480" v="4291"/>
          <ac:spMkLst>
            <pc:docMk/>
            <pc:sldMk cId="2280097506" sldId="593"/>
            <ac:spMk id="11" creationId="{EF6BD6AB-0BFC-4D32-A6A1-2E651D7E4FB5}"/>
          </ac:spMkLst>
        </pc:spChg>
      </pc:sldChg>
      <pc:sldChg chg="addSp delSp modSp mod">
        <pc:chgData name="Lamb, Justin M" userId="53bc6d55-a2e6-4f5b-ae0a-5a7c17b4d174" providerId="ADAL" clId="{1DE7E2E2-F092-4200-B7CB-53CB7CF861AD}" dt="2021-11-02T00:59:50.763" v="4300"/>
        <pc:sldMkLst>
          <pc:docMk/>
          <pc:sldMk cId="3798439702" sldId="594"/>
        </pc:sldMkLst>
        <pc:spChg chg="del">
          <ac:chgData name="Lamb, Justin M" userId="53bc6d55-a2e6-4f5b-ae0a-5a7c17b4d174" providerId="ADAL" clId="{1DE7E2E2-F092-4200-B7CB-53CB7CF861AD}" dt="2021-11-02T00:59:49.709" v="4299" actId="478"/>
          <ac:spMkLst>
            <pc:docMk/>
            <pc:sldMk cId="3798439702" sldId="594"/>
            <ac:spMk id="2" creationId="{00000000-0000-0000-0000-000000000000}"/>
          </ac:spMkLst>
        </pc:spChg>
        <pc:spChg chg="add del mod">
          <ac:chgData name="Lamb, Justin M" userId="53bc6d55-a2e6-4f5b-ae0a-5a7c17b4d174" providerId="ADAL" clId="{1DE7E2E2-F092-4200-B7CB-53CB7CF861AD}" dt="2021-11-02T00:59:50.763" v="4300"/>
          <ac:spMkLst>
            <pc:docMk/>
            <pc:sldMk cId="3798439702" sldId="594"/>
            <ac:spMk id="5" creationId="{9E8B0B0E-A658-4166-8695-AEC71B3C7249}"/>
          </ac:spMkLst>
        </pc:spChg>
        <pc:spChg chg="mod">
          <ac:chgData name="Lamb, Justin M" userId="53bc6d55-a2e6-4f5b-ae0a-5a7c17b4d174" providerId="ADAL" clId="{1DE7E2E2-F092-4200-B7CB-53CB7CF861AD}" dt="2021-11-02T00:59:48.105" v="4298" actId="1076"/>
          <ac:spMkLst>
            <pc:docMk/>
            <pc:sldMk cId="3798439702" sldId="594"/>
            <ac:spMk id="7" creationId="{00000000-0000-0000-0000-000000000000}"/>
          </ac:spMkLst>
        </pc:spChg>
        <pc:spChg chg="add mod">
          <ac:chgData name="Lamb, Justin M" userId="53bc6d55-a2e6-4f5b-ae0a-5a7c17b4d174" providerId="ADAL" clId="{1DE7E2E2-F092-4200-B7CB-53CB7CF861AD}" dt="2021-11-02T00:59:50.763" v="4300"/>
          <ac:spMkLst>
            <pc:docMk/>
            <pc:sldMk cId="3798439702" sldId="594"/>
            <ac:spMk id="8" creationId="{18B71804-270B-40FE-A1E8-1FFFBA82E356}"/>
          </ac:spMkLst>
        </pc:spChg>
      </pc:sldChg>
      <pc:sldChg chg="modSp add del modTransition modNotes">
        <pc:chgData name="Lamb, Justin M" userId="53bc6d55-a2e6-4f5b-ae0a-5a7c17b4d174" providerId="ADAL" clId="{1DE7E2E2-F092-4200-B7CB-53CB7CF861AD}" dt="2021-11-04T02:24:46.864" v="5453" actId="47"/>
        <pc:sldMkLst>
          <pc:docMk/>
          <pc:sldMk cId="4275498249" sldId="595"/>
        </pc:sldMkLst>
        <pc:spChg chg="mod">
          <ac:chgData name="Lamb, Justin M" userId="53bc6d55-a2e6-4f5b-ae0a-5a7c17b4d174" providerId="ADAL" clId="{1DE7E2E2-F092-4200-B7CB-53CB7CF861AD}" dt="2021-11-03T21:48:51.111" v="4896"/>
          <ac:spMkLst>
            <pc:docMk/>
            <pc:sldMk cId="4275498249" sldId="595"/>
            <ac:spMk id="4" creationId="{6BF135F9-5BF9-214E-87C6-4DC28BA42D02}"/>
          </ac:spMkLst>
        </pc:spChg>
      </pc:sldChg>
      <pc:sldChg chg="modSp add del modNotes">
        <pc:chgData name="Lamb, Justin M" userId="53bc6d55-a2e6-4f5b-ae0a-5a7c17b4d174" providerId="ADAL" clId="{1DE7E2E2-F092-4200-B7CB-53CB7CF861AD}" dt="2021-11-03T22:02:28.921" v="5105" actId="47"/>
        <pc:sldMkLst>
          <pc:docMk/>
          <pc:sldMk cId="442570369" sldId="597"/>
        </pc:sldMkLst>
        <pc:spChg chg="mod">
          <ac:chgData name="Lamb, Justin M" userId="53bc6d55-a2e6-4f5b-ae0a-5a7c17b4d174" providerId="ADAL" clId="{1DE7E2E2-F092-4200-B7CB-53CB7CF861AD}" dt="2021-11-03T21:42:01.519" v="4835"/>
          <ac:spMkLst>
            <pc:docMk/>
            <pc:sldMk cId="442570369" sldId="597"/>
            <ac:spMk id="3" creationId="{3A58378A-4EB6-E244-8EE7-6CEAF286585E}"/>
          </ac:spMkLst>
        </pc:spChg>
      </pc:sldChg>
      <pc:sldChg chg="addSp delSp modSp mod">
        <pc:chgData name="Lamb, Justin M" userId="53bc6d55-a2e6-4f5b-ae0a-5a7c17b4d174" providerId="ADAL" clId="{1DE7E2E2-F092-4200-B7CB-53CB7CF861AD}" dt="2021-11-02T01:14:49.920" v="4740" actId="20577"/>
        <pc:sldMkLst>
          <pc:docMk/>
          <pc:sldMk cId="2368020547" sldId="598"/>
        </pc:sldMkLst>
        <pc:spChg chg="del">
          <ac:chgData name="Lamb, Justin M" userId="53bc6d55-a2e6-4f5b-ae0a-5a7c17b4d174" providerId="ADAL" clId="{1DE7E2E2-F092-4200-B7CB-53CB7CF861AD}" dt="2021-11-02T01:12:42.459" v="4679" actId="478"/>
          <ac:spMkLst>
            <pc:docMk/>
            <pc:sldMk cId="2368020547" sldId="598"/>
            <ac:spMk id="2" creationId="{00000000-0000-0000-0000-000000000000}"/>
          </ac:spMkLst>
        </pc:spChg>
        <pc:spChg chg="mod">
          <ac:chgData name="Lamb, Justin M" userId="53bc6d55-a2e6-4f5b-ae0a-5a7c17b4d174" providerId="ADAL" clId="{1DE7E2E2-F092-4200-B7CB-53CB7CF861AD}" dt="2021-11-02T01:13:36.024" v="4726" actId="1076"/>
          <ac:spMkLst>
            <pc:docMk/>
            <pc:sldMk cId="2368020547" sldId="598"/>
            <ac:spMk id="3" creationId="{D220FCA4-F2A4-A94B-911F-CD7CFDE372A1}"/>
          </ac:spMkLst>
        </pc:spChg>
        <pc:spChg chg="add del mod">
          <ac:chgData name="Lamb, Justin M" userId="53bc6d55-a2e6-4f5b-ae0a-5a7c17b4d174" providerId="ADAL" clId="{1DE7E2E2-F092-4200-B7CB-53CB7CF861AD}" dt="2021-11-02T01:12:43.565" v="4680"/>
          <ac:spMkLst>
            <pc:docMk/>
            <pc:sldMk cId="2368020547" sldId="598"/>
            <ac:spMk id="6" creationId="{4A9A5F05-CAA0-4A8B-92E5-2994B2E9FBF2}"/>
          </ac:spMkLst>
        </pc:spChg>
        <pc:spChg chg="mod">
          <ac:chgData name="Lamb, Justin M" userId="53bc6d55-a2e6-4f5b-ae0a-5a7c17b4d174" providerId="ADAL" clId="{1DE7E2E2-F092-4200-B7CB-53CB7CF861AD}" dt="2021-11-02T01:13:36.024" v="4726" actId="1076"/>
          <ac:spMkLst>
            <pc:docMk/>
            <pc:sldMk cId="2368020547" sldId="598"/>
            <ac:spMk id="8" creationId="{00000000-0000-0000-0000-000000000000}"/>
          </ac:spMkLst>
        </pc:spChg>
        <pc:spChg chg="mod">
          <ac:chgData name="Lamb, Justin M" userId="53bc6d55-a2e6-4f5b-ae0a-5a7c17b4d174" providerId="ADAL" clId="{1DE7E2E2-F092-4200-B7CB-53CB7CF861AD}" dt="2021-11-02T01:13:36.024" v="4726" actId="1076"/>
          <ac:spMkLst>
            <pc:docMk/>
            <pc:sldMk cId="2368020547" sldId="598"/>
            <ac:spMk id="9" creationId="{00000000-0000-0000-0000-000000000000}"/>
          </ac:spMkLst>
        </pc:spChg>
        <pc:spChg chg="mod">
          <ac:chgData name="Lamb, Justin M" userId="53bc6d55-a2e6-4f5b-ae0a-5a7c17b4d174" providerId="ADAL" clId="{1DE7E2E2-F092-4200-B7CB-53CB7CF861AD}" dt="2021-11-02T01:13:36.024" v="4726" actId="1076"/>
          <ac:spMkLst>
            <pc:docMk/>
            <pc:sldMk cId="2368020547" sldId="598"/>
            <ac:spMk id="10" creationId="{00000000-0000-0000-0000-000000000000}"/>
          </ac:spMkLst>
        </pc:spChg>
        <pc:spChg chg="mod">
          <ac:chgData name="Lamb, Justin M" userId="53bc6d55-a2e6-4f5b-ae0a-5a7c17b4d174" providerId="ADAL" clId="{1DE7E2E2-F092-4200-B7CB-53CB7CF861AD}" dt="2021-11-02T01:13:36.024" v="4726" actId="1076"/>
          <ac:spMkLst>
            <pc:docMk/>
            <pc:sldMk cId="2368020547" sldId="598"/>
            <ac:spMk id="13" creationId="{A18C00BD-ACDE-9049-9E18-37659858890B}"/>
          </ac:spMkLst>
        </pc:spChg>
        <pc:spChg chg="add mod">
          <ac:chgData name="Lamb, Justin M" userId="53bc6d55-a2e6-4f5b-ae0a-5a7c17b4d174" providerId="ADAL" clId="{1DE7E2E2-F092-4200-B7CB-53CB7CF861AD}" dt="2021-11-02T01:14:49.920" v="4740" actId="20577"/>
          <ac:spMkLst>
            <pc:docMk/>
            <pc:sldMk cId="2368020547" sldId="598"/>
            <ac:spMk id="14" creationId="{A7AAA467-F7BB-4C4D-8367-13A4F17316FF}"/>
          </ac:spMkLst>
        </pc:spChg>
        <pc:spChg chg="mod">
          <ac:chgData name="Lamb, Justin M" userId="53bc6d55-a2e6-4f5b-ae0a-5a7c17b4d174" providerId="ADAL" clId="{1DE7E2E2-F092-4200-B7CB-53CB7CF861AD}" dt="2021-11-02T01:13:36.024" v="4726" actId="1076"/>
          <ac:spMkLst>
            <pc:docMk/>
            <pc:sldMk cId="2368020547" sldId="598"/>
            <ac:spMk id="15" creationId="{00000000-0000-0000-0000-000000000000}"/>
          </ac:spMkLst>
        </pc:spChg>
        <pc:picChg chg="mod">
          <ac:chgData name="Lamb, Justin M" userId="53bc6d55-a2e6-4f5b-ae0a-5a7c17b4d174" providerId="ADAL" clId="{1DE7E2E2-F092-4200-B7CB-53CB7CF861AD}" dt="2021-11-02T01:13:36.024" v="4726" actId="1076"/>
          <ac:picMkLst>
            <pc:docMk/>
            <pc:sldMk cId="2368020547" sldId="598"/>
            <ac:picMk id="11" creationId="{00000000-0000-0000-0000-000000000000}"/>
          </ac:picMkLst>
        </pc:picChg>
      </pc:sldChg>
      <pc:sldChg chg="addSp delSp modSp mod">
        <pc:chgData name="Lamb, Justin M" userId="53bc6d55-a2e6-4f5b-ae0a-5a7c17b4d174" providerId="ADAL" clId="{1DE7E2E2-F092-4200-B7CB-53CB7CF861AD}" dt="2021-11-04T20:01:57.652" v="6112"/>
        <pc:sldMkLst>
          <pc:docMk/>
          <pc:sldMk cId="831965912" sldId="599"/>
        </pc:sldMkLst>
        <pc:spChg chg="del">
          <ac:chgData name="Lamb, Justin M" userId="53bc6d55-a2e6-4f5b-ae0a-5a7c17b4d174" providerId="ADAL" clId="{1DE7E2E2-F092-4200-B7CB-53CB7CF861AD}" dt="2021-11-02T01:14:55.958" v="4741" actId="478"/>
          <ac:spMkLst>
            <pc:docMk/>
            <pc:sldMk cId="831965912" sldId="599"/>
            <ac:spMk id="2" creationId="{00000000-0000-0000-0000-000000000000}"/>
          </ac:spMkLst>
        </pc:spChg>
        <pc:spChg chg="mod">
          <ac:chgData name="Lamb, Justin M" userId="53bc6d55-a2e6-4f5b-ae0a-5a7c17b4d174" providerId="ADAL" clId="{1DE7E2E2-F092-4200-B7CB-53CB7CF861AD}" dt="2021-11-02T01:15:07.947" v="4762" actId="1076"/>
          <ac:spMkLst>
            <pc:docMk/>
            <pc:sldMk cId="831965912" sldId="599"/>
            <ac:spMk id="3" creationId="{5FF20E8C-3874-EB4F-82F4-22748F3F4489}"/>
          </ac:spMkLst>
        </pc:spChg>
        <pc:spChg chg="add mod">
          <ac:chgData name="Lamb, Justin M" userId="53bc6d55-a2e6-4f5b-ae0a-5a7c17b4d174" providerId="ADAL" clId="{1DE7E2E2-F092-4200-B7CB-53CB7CF861AD}" dt="2021-11-04T20:01:57.652" v="6112"/>
          <ac:spMkLst>
            <pc:docMk/>
            <pc:sldMk cId="831965912" sldId="599"/>
            <ac:spMk id="7" creationId="{32010D93-3869-4D30-8F83-464D4AC36BBC}"/>
          </ac:spMkLst>
        </pc:spChg>
        <pc:spChg chg="mod">
          <ac:chgData name="Lamb, Justin M" userId="53bc6d55-a2e6-4f5b-ae0a-5a7c17b4d174" providerId="ADAL" clId="{1DE7E2E2-F092-4200-B7CB-53CB7CF861AD}" dt="2021-11-02T01:15:07.947" v="4762" actId="1076"/>
          <ac:spMkLst>
            <pc:docMk/>
            <pc:sldMk cId="831965912" sldId="599"/>
            <ac:spMk id="8" creationId="{09E39A4B-6E0C-9E4F-B729-FC983EFE8582}"/>
          </ac:spMkLst>
        </pc:spChg>
        <pc:spChg chg="add del mod">
          <ac:chgData name="Lamb, Justin M" userId="53bc6d55-a2e6-4f5b-ae0a-5a7c17b4d174" providerId="ADAL" clId="{1DE7E2E2-F092-4200-B7CB-53CB7CF861AD}" dt="2021-11-02T01:14:56.954" v="4742"/>
          <ac:spMkLst>
            <pc:docMk/>
            <pc:sldMk cId="831965912" sldId="599"/>
            <ac:spMk id="9" creationId="{359DC580-CDE8-4337-BB34-CA44FF965E0D}"/>
          </ac:spMkLst>
        </pc:spChg>
        <pc:spChg chg="add mod">
          <ac:chgData name="Lamb, Justin M" userId="53bc6d55-a2e6-4f5b-ae0a-5a7c17b4d174" providerId="ADAL" clId="{1DE7E2E2-F092-4200-B7CB-53CB7CF861AD}" dt="2021-11-02T01:15:02.466" v="4761" actId="20577"/>
          <ac:spMkLst>
            <pc:docMk/>
            <pc:sldMk cId="831965912" sldId="599"/>
            <ac:spMk id="10" creationId="{249FF12B-F437-4DAA-BDFF-C40142741839}"/>
          </ac:spMkLst>
        </pc:spChg>
        <pc:picChg chg="add mod">
          <ac:chgData name="Lamb, Justin M" userId="53bc6d55-a2e6-4f5b-ae0a-5a7c17b4d174" providerId="ADAL" clId="{1DE7E2E2-F092-4200-B7CB-53CB7CF861AD}" dt="2021-11-02T01:16:30.583" v="4783" actId="1440"/>
          <ac:picMkLst>
            <pc:docMk/>
            <pc:sldMk cId="831965912" sldId="599"/>
            <ac:picMk id="5" creationId="{4CC6F8B2-758A-4399-B5E2-9748EDB1FEA5}"/>
          </ac:picMkLst>
        </pc:picChg>
        <pc:picChg chg="del mod">
          <ac:chgData name="Lamb, Justin M" userId="53bc6d55-a2e6-4f5b-ae0a-5a7c17b4d174" providerId="ADAL" clId="{1DE7E2E2-F092-4200-B7CB-53CB7CF861AD}" dt="2021-11-02T01:14:26.093" v="4731" actId="478"/>
          <ac:picMkLst>
            <pc:docMk/>
            <pc:sldMk cId="831965912" sldId="599"/>
            <ac:picMk id="7" creationId="{A48E95C1-7220-2A4B-9B0A-52FA40D56770}"/>
          </ac:picMkLst>
        </pc:picChg>
      </pc:sldChg>
      <pc:sldChg chg="addSp delSp modSp del mod">
        <pc:chgData name="Lamb, Justin M" userId="53bc6d55-a2e6-4f5b-ae0a-5a7c17b4d174" providerId="ADAL" clId="{1DE7E2E2-F092-4200-B7CB-53CB7CF861AD}" dt="2021-11-02T01:20:07.680" v="4834" actId="47"/>
        <pc:sldMkLst>
          <pc:docMk/>
          <pc:sldMk cId="1841924928" sldId="601"/>
        </pc:sldMkLst>
        <pc:spChg chg="del">
          <ac:chgData name="Lamb, Justin M" userId="53bc6d55-a2e6-4f5b-ae0a-5a7c17b4d174" providerId="ADAL" clId="{1DE7E2E2-F092-4200-B7CB-53CB7CF861AD}" dt="2021-11-02T01:18:03.493" v="4801" actId="478"/>
          <ac:spMkLst>
            <pc:docMk/>
            <pc:sldMk cId="1841924928" sldId="601"/>
            <ac:spMk id="2" creationId="{00000000-0000-0000-0000-000000000000}"/>
          </ac:spMkLst>
        </pc:spChg>
        <pc:spChg chg="add del mod">
          <ac:chgData name="Lamb, Justin M" userId="53bc6d55-a2e6-4f5b-ae0a-5a7c17b4d174" providerId="ADAL" clId="{1DE7E2E2-F092-4200-B7CB-53CB7CF861AD}" dt="2021-11-02T01:18:07.937" v="4802"/>
          <ac:spMkLst>
            <pc:docMk/>
            <pc:sldMk cId="1841924928" sldId="601"/>
            <ac:spMk id="7" creationId="{FA549040-CDDB-47D2-AED0-5C38A132D20B}"/>
          </ac:spMkLst>
        </pc:spChg>
        <pc:spChg chg="mod">
          <ac:chgData name="Lamb, Justin M" userId="53bc6d55-a2e6-4f5b-ae0a-5a7c17b4d174" providerId="ADAL" clId="{1DE7E2E2-F092-4200-B7CB-53CB7CF861AD}" dt="2021-11-02T01:18:36.190" v="4822" actId="1076"/>
          <ac:spMkLst>
            <pc:docMk/>
            <pc:sldMk cId="1841924928" sldId="601"/>
            <ac:spMk id="8" creationId="{00000000-0000-0000-0000-000000000000}"/>
          </ac:spMkLst>
        </pc:spChg>
        <pc:spChg chg="mod">
          <ac:chgData name="Lamb, Justin M" userId="53bc6d55-a2e6-4f5b-ae0a-5a7c17b4d174" providerId="ADAL" clId="{1DE7E2E2-F092-4200-B7CB-53CB7CF861AD}" dt="2021-11-02T01:18:44.680" v="4825" actId="1076"/>
          <ac:spMkLst>
            <pc:docMk/>
            <pc:sldMk cId="1841924928" sldId="601"/>
            <ac:spMk id="9" creationId="{00000000-0000-0000-0000-000000000000}"/>
          </ac:spMkLst>
        </pc:spChg>
        <pc:spChg chg="mod">
          <ac:chgData name="Lamb, Justin M" userId="53bc6d55-a2e6-4f5b-ae0a-5a7c17b4d174" providerId="ADAL" clId="{1DE7E2E2-F092-4200-B7CB-53CB7CF861AD}" dt="2021-11-02T01:18:36.190" v="4822" actId="1076"/>
          <ac:spMkLst>
            <pc:docMk/>
            <pc:sldMk cId="1841924928" sldId="601"/>
            <ac:spMk id="13" creationId="{00000000-0000-0000-0000-000000000000}"/>
          </ac:spMkLst>
        </pc:spChg>
        <pc:spChg chg="mod">
          <ac:chgData name="Lamb, Justin M" userId="53bc6d55-a2e6-4f5b-ae0a-5a7c17b4d174" providerId="ADAL" clId="{1DE7E2E2-F092-4200-B7CB-53CB7CF861AD}" dt="2021-11-02T01:18:39.134" v="4823" actId="1076"/>
          <ac:spMkLst>
            <pc:docMk/>
            <pc:sldMk cId="1841924928" sldId="601"/>
            <ac:spMk id="14" creationId="{00000000-0000-0000-0000-000000000000}"/>
          </ac:spMkLst>
        </pc:spChg>
        <pc:spChg chg="add mod">
          <ac:chgData name="Lamb, Justin M" userId="53bc6d55-a2e6-4f5b-ae0a-5a7c17b4d174" providerId="ADAL" clId="{1DE7E2E2-F092-4200-B7CB-53CB7CF861AD}" dt="2021-11-02T01:18:11.469" v="4815" actId="20577"/>
          <ac:spMkLst>
            <pc:docMk/>
            <pc:sldMk cId="1841924928" sldId="601"/>
            <ac:spMk id="16" creationId="{BCF9076A-6526-4234-BD0D-103164B6E1C9}"/>
          </ac:spMkLst>
        </pc:spChg>
        <pc:spChg chg="mod">
          <ac:chgData name="Lamb, Justin M" userId="53bc6d55-a2e6-4f5b-ae0a-5a7c17b4d174" providerId="ADAL" clId="{1DE7E2E2-F092-4200-B7CB-53CB7CF861AD}" dt="2021-11-02T01:18:36.190" v="4822" actId="1076"/>
          <ac:spMkLst>
            <pc:docMk/>
            <pc:sldMk cId="1841924928" sldId="601"/>
            <ac:spMk id="17" creationId="{00000000-0000-0000-0000-000000000000}"/>
          </ac:spMkLst>
        </pc:spChg>
        <pc:picChg chg="mod">
          <ac:chgData name="Lamb, Justin M" userId="53bc6d55-a2e6-4f5b-ae0a-5a7c17b4d174" providerId="ADAL" clId="{1DE7E2E2-F092-4200-B7CB-53CB7CF861AD}" dt="2021-11-02T01:17:57.835" v="4799" actId="1076"/>
          <ac:picMkLst>
            <pc:docMk/>
            <pc:sldMk cId="1841924928" sldId="601"/>
            <ac:picMk id="5" creationId="{C09FD57F-445E-0344-8950-98A57DEBC58A}"/>
          </ac:picMkLst>
        </pc:picChg>
        <pc:picChg chg="mod">
          <ac:chgData name="Lamb, Justin M" userId="53bc6d55-a2e6-4f5b-ae0a-5a7c17b4d174" providerId="ADAL" clId="{1DE7E2E2-F092-4200-B7CB-53CB7CF861AD}" dt="2021-11-02T01:18:36.190" v="4822" actId="1076"/>
          <ac:picMkLst>
            <pc:docMk/>
            <pc:sldMk cId="1841924928" sldId="601"/>
            <ac:picMk id="6" creationId="{00000000-0000-0000-0000-000000000000}"/>
          </ac:picMkLst>
        </pc:picChg>
        <pc:picChg chg="mod">
          <ac:chgData name="Lamb, Justin M" userId="53bc6d55-a2e6-4f5b-ae0a-5a7c17b4d174" providerId="ADAL" clId="{1DE7E2E2-F092-4200-B7CB-53CB7CF861AD}" dt="2021-11-02T01:18:47.930" v="4827" actId="1076"/>
          <ac:picMkLst>
            <pc:docMk/>
            <pc:sldMk cId="1841924928" sldId="601"/>
            <ac:picMk id="15" creationId="{00000000-0000-0000-0000-000000000000}"/>
          </ac:picMkLst>
        </pc:picChg>
      </pc:sldChg>
      <pc:sldChg chg="addSp delSp modSp mod">
        <pc:chgData name="Lamb, Justin M" userId="53bc6d55-a2e6-4f5b-ae0a-5a7c17b4d174" providerId="ADAL" clId="{1DE7E2E2-F092-4200-B7CB-53CB7CF861AD}" dt="2021-11-04T20:02:03.615" v="6113"/>
        <pc:sldMkLst>
          <pc:docMk/>
          <pc:sldMk cId="4025301990" sldId="602"/>
        </pc:sldMkLst>
        <pc:spChg chg="add del">
          <ac:chgData name="Lamb, Justin M" userId="53bc6d55-a2e6-4f5b-ae0a-5a7c17b4d174" providerId="ADAL" clId="{1DE7E2E2-F092-4200-B7CB-53CB7CF861AD}" dt="2021-11-02T01:15:18.738" v="4767" actId="478"/>
          <ac:spMkLst>
            <pc:docMk/>
            <pc:sldMk cId="4025301990" sldId="602"/>
            <ac:spMk id="4" creationId="{602EDA64-C93D-F343-ABC3-75F7DEE0834C}"/>
          </ac:spMkLst>
        </pc:spChg>
        <pc:spChg chg="add mod">
          <ac:chgData name="Lamb, Justin M" userId="53bc6d55-a2e6-4f5b-ae0a-5a7c17b4d174" providerId="ADAL" clId="{1DE7E2E2-F092-4200-B7CB-53CB7CF861AD}" dt="2021-11-04T20:02:03.615" v="6113"/>
          <ac:spMkLst>
            <pc:docMk/>
            <pc:sldMk cId="4025301990" sldId="602"/>
            <ac:spMk id="6" creationId="{7836BE7D-1314-4B6B-A446-F71843500C76}"/>
          </ac:spMkLst>
        </pc:spChg>
        <pc:spChg chg="add del mod">
          <ac:chgData name="Lamb, Justin M" userId="53bc6d55-a2e6-4f5b-ae0a-5a7c17b4d174" providerId="ADAL" clId="{1DE7E2E2-F092-4200-B7CB-53CB7CF861AD}" dt="2021-11-02T01:15:21.763" v="4774" actId="20577"/>
          <ac:spMkLst>
            <pc:docMk/>
            <pc:sldMk cId="4025301990" sldId="602"/>
            <ac:spMk id="7" creationId="{380B0B1D-4D92-45CC-B816-79C2B98B7C1F}"/>
          </ac:spMkLst>
        </pc:spChg>
        <pc:picChg chg="add mod">
          <ac:chgData name="Lamb, Justin M" userId="53bc6d55-a2e6-4f5b-ae0a-5a7c17b4d174" providerId="ADAL" clId="{1DE7E2E2-F092-4200-B7CB-53CB7CF861AD}" dt="2021-11-02T01:16:24.249" v="4782" actId="1440"/>
          <ac:picMkLst>
            <pc:docMk/>
            <pc:sldMk cId="4025301990" sldId="602"/>
            <ac:picMk id="3" creationId="{5FC60058-F2D5-41B6-9B1E-3FBC19895389}"/>
          </ac:picMkLst>
        </pc:picChg>
        <pc:picChg chg="del">
          <ac:chgData name="Lamb, Justin M" userId="53bc6d55-a2e6-4f5b-ae0a-5a7c17b4d174" providerId="ADAL" clId="{1DE7E2E2-F092-4200-B7CB-53CB7CF861AD}" dt="2021-11-02T01:15:57.450" v="4775" actId="478"/>
          <ac:picMkLst>
            <pc:docMk/>
            <pc:sldMk cId="4025301990" sldId="602"/>
            <ac:picMk id="5" creationId="{E3428477-AF16-BB40-80B3-BD8B22686CEE}"/>
          </ac:picMkLst>
        </pc:picChg>
        <pc:picChg chg="del">
          <ac:chgData name="Lamb, Justin M" userId="53bc6d55-a2e6-4f5b-ae0a-5a7c17b4d174" providerId="ADAL" clId="{1DE7E2E2-F092-4200-B7CB-53CB7CF861AD}" dt="2021-11-02T01:16:12.290" v="4778" actId="478"/>
          <ac:picMkLst>
            <pc:docMk/>
            <pc:sldMk cId="4025301990" sldId="602"/>
            <ac:picMk id="6" creationId="{E7236302-8E2D-944E-A18E-ECBC708ECC97}"/>
          </ac:picMkLst>
        </pc:picChg>
        <pc:picChg chg="add mod">
          <ac:chgData name="Lamb, Justin M" userId="53bc6d55-a2e6-4f5b-ae0a-5a7c17b4d174" providerId="ADAL" clId="{1DE7E2E2-F092-4200-B7CB-53CB7CF861AD}" dt="2021-11-02T01:16:24.249" v="4782" actId="1440"/>
          <ac:picMkLst>
            <pc:docMk/>
            <pc:sldMk cId="4025301990" sldId="602"/>
            <ac:picMk id="8" creationId="{23D18571-18BC-4A57-B1F8-CA25A4A047AC}"/>
          </ac:picMkLst>
        </pc:picChg>
      </pc:sldChg>
      <pc:sldChg chg="addSp delSp modSp mod">
        <pc:chgData name="Lamb, Justin M" userId="53bc6d55-a2e6-4f5b-ae0a-5a7c17b4d174" providerId="ADAL" clId="{1DE7E2E2-F092-4200-B7CB-53CB7CF861AD}" dt="2021-11-02T01:01:26.503" v="4326" actId="1076"/>
        <pc:sldMkLst>
          <pc:docMk/>
          <pc:sldMk cId="3470674384" sldId="604"/>
        </pc:sldMkLst>
        <pc:spChg chg="del">
          <ac:chgData name="Lamb, Justin M" userId="53bc6d55-a2e6-4f5b-ae0a-5a7c17b4d174" providerId="ADAL" clId="{1DE7E2E2-F092-4200-B7CB-53CB7CF861AD}" dt="2021-11-02T00:59:56.063" v="4301" actId="478"/>
          <ac:spMkLst>
            <pc:docMk/>
            <pc:sldMk cId="3470674384" sldId="604"/>
            <ac:spMk id="2" creationId="{00000000-0000-0000-0000-000000000000}"/>
          </ac:spMkLst>
        </pc:spChg>
        <pc:spChg chg="add del mod">
          <ac:chgData name="Lamb, Justin M" userId="53bc6d55-a2e6-4f5b-ae0a-5a7c17b4d174" providerId="ADAL" clId="{1DE7E2E2-F092-4200-B7CB-53CB7CF861AD}" dt="2021-11-02T00:59:57.287" v="4302"/>
          <ac:spMkLst>
            <pc:docMk/>
            <pc:sldMk cId="3470674384" sldId="604"/>
            <ac:spMk id="5" creationId="{D3399AD8-D1AF-4B2F-8AD6-8E8C5F3FA1C9}"/>
          </ac:spMkLst>
        </pc:spChg>
        <pc:spChg chg="mod">
          <ac:chgData name="Lamb, Justin M" userId="53bc6d55-a2e6-4f5b-ae0a-5a7c17b4d174" providerId="ADAL" clId="{1DE7E2E2-F092-4200-B7CB-53CB7CF861AD}" dt="2021-11-02T01:01:26.503" v="4326" actId="1076"/>
          <ac:spMkLst>
            <pc:docMk/>
            <pc:sldMk cId="3470674384" sldId="604"/>
            <ac:spMk id="7" creationId="{00000000-0000-0000-0000-000000000000}"/>
          </ac:spMkLst>
        </pc:spChg>
        <pc:spChg chg="mod">
          <ac:chgData name="Lamb, Justin M" userId="53bc6d55-a2e6-4f5b-ae0a-5a7c17b4d174" providerId="ADAL" clId="{1DE7E2E2-F092-4200-B7CB-53CB7CF861AD}" dt="2021-11-02T01:01:14.271" v="4323" actId="1076"/>
          <ac:spMkLst>
            <pc:docMk/>
            <pc:sldMk cId="3470674384" sldId="604"/>
            <ac:spMk id="8" creationId="{00000000-0000-0000-0000-000000000000}"/>
          </ac:spMkLst>
        </pc:spChg>
        <pc:spChg chg="mod">
          <ac:chgData name="Lamb, Justin M" userId="53bc6d55-a2e6-4f5b-ae0a-5a7c17b4d174" providerId="ADAL" clId="{1DE7E2E2-F092-4200-B7CB-53CB7CF861AD}" dt="2021-11-02T01:01:26.503" v="4326" actId="1076"/>
          <ac:spMkLst>
            <pc:docMk/>
            <pc:sldMk cId="3470674384" sldId="604"/>
            <ac:spMk id="10" creationId="{00000000-0000-0000-0000-000000000000}"/>
          </ac:spMkLst>
        </pc:spChg>
        <pc:spChg chg="mod">
          <ac:chgData name="Lamb, Justin M" userId="53bc6d55-a2e6-4f5b-ae0a-5a7c17b4d174" providerId="ADAL" clId="{1DE7E2E2-F092-4200-B7CB-53CB7CF861AD}" dt="2021-11-02T01:01:23.950" v="4325" actId="1076"/>
          <ac:spMkLst>
            <pc:docMk/>
            <pc:sldMk cId="3470674384" sldId="604"/>
            <ac:spMk id="11" creationId="{423220B3-C217-E546-8CFD-95D770A07B64}"/>
          </ac:spMkLst>
        </pc:spChg>
        <pc:spChg chg="mod">
          <ac:chgData name="Lamb, Justin M" userId="53bc6d55-a2e6-4f5b-ae0a-5a7c17b4d174" providerId="ADAL" clId="{1DE7E2E2-F092-4200-B7CB-53CB7CF861AD}" dt="2021-11-02T01:01:23.950" v="4325" actId="1076"/>
          <ac:spMkLst>
            <pc:docMk/>
            <pc:sldMk cId="3470674384" sldId="604"/>
            <ac:spMk id="13" creationId="{38FA45BD-B9DD-B542-93F0-4E8D416C279A}"/>
          </ac:spMkLst>
        </pc:spChg>
        <pc:spChg chg="mod">
          <ac:chgData name="Lamb, Justin M" userId="53bc6d55-a2e6-4f5b-ae0a-5a7c17b4d174" providerId="ADAL" clId="{1DE7E2E2-F092-4200-B7CB-53CB7CF861AD}" dt="2021-11-02T01:01:12.809" v="4322" actId="1076"/>
          <ac:spMkLst>
            <pc:docMk/>
            <pc:sldMk cId="3470674384" sldId="604"/>
            <ac:spMk id="14" creationId="{729C9FDE-E929-BE49-A22A-D3A05FD882E2}"/>
          </ac:spMkLst>
        </pc:spChg>
        <pc:spChg chg="mod">
          <ac:chgData name="Lamb, Justin M" userId="53bc6d55-a2e6-4f5b-ae0a-5a7c17b4d174" providerId="ADAL" clId="{1DE7E2E2-F092-4200-B7CB-53CB7CF861AD}" dt="2021-11-02T01:01:10.297" v="4321" actId="14100"/>
          <ac:spMkLst>
            <pc:docMk/>
            <pc:sldMk cId="3470674384" sldId="604"/>
            <ac:spMk id="15" creationId="{ED718AC2-0781-9E48-9E03-829C14D99739}"/>
          </ac:spMkLst>
        </pc:spChg>
        <pc:spChg chg="add mod">
          <ac:chgData name="Lamb, Justin M" userId="53bc6d55-a2e6-4f5b-ae0a-5a7c17b4d174" providerId="ADAL" clId="{1DE7E2E2-F092-4200-B7CB-53CB7CF861AD}" dt="2021-11-02T00:59:57.287" v="4302"/>
          <ac:spMkLst>
            <pc:docMk/>
            <pc:sldMk cId="3470674384" sldId="604"/>
            <ac:spMk id="16" creationId="{2D044908-56C8-44F1-BA5B-A6269A17245A}"/>
          </ac:spMkLst>
        </pc:spChg>
        <pc:picChg chg="mod">
          <ac:chgData name="Lamb, Justin M" userId="53bc6d55-a2e6-4f5b-ae0a-5a7c17b4d174" providerId="ADAL" clId="{1DE7E2E2-F092-4200-B7CB-53CB7CF861AD}" dt="2021-11-02T01:00:59.589" v="4316" actId="1076"/>
          <ac:picMkLst>
            <pc:docMk/>
            <pc:sldMk cId="3470674384" sldId="604"/>
            <ac:picMk id="12" creationId="{00000000-0000-0000-0000-000000000000}"/>
          </ac:picMkLst>
        </pc:picChg>
      </pc:sldChg>
      <pc:sldChg chg="addSp delSp modSp mod">
        <pc:chgData name="Lamb, Justin M" userId="53bc6d55-a2e6-4f5b-ae0a-5a7c17b4d174" providerId="ADAL" clId="{1DE7E2E2-F092-4200-B7CB-53CB7CF861AD}" dt="2021-11-04T20:01:14.889" v="6111" actId="1440"/>
        <pc:sldMkLst>
          <pc:docMk/>
          <pc:sldMk cId="2621415910" sldId="605"/>
        </pc:sldMkLst>
        <pc:spChg chg="del">
          <ac:chgData name="Lamb, Justin M" userId="53bc6d55-a2e6-4f5b-ae0a-5a7c17b4d174" providerId="ADAL" clId="{1DE7E2E2-F092-4200-B7CB-53CB7CF861AD}" dt="2021-11-02T01:04:04.286" v="4360" actId="478"/>
          <ac:spMkLst>
            <pc:docMk/>
            <pc:sldMk cId="2621415910" sldId="605"/>
            <ac:spMk id="2" creationId="{00000000-0000-0000-0000-000000000000}"/>
          </ac:spMkLst>
        </pc:spChg>
        <pc:spChg chg="mod">
          <ac:chgData name="Lamb, Justin M" userId="53bc6d55-a2e6-4f5b-ae0a-5a7c17b4d174" providerId="ADAL" clId="{1DE7E2E2-F092-4200-B7CB-53CB7CF861AD}" dt="2021-11-02T01:04:19.583" v="4366" actId="1076"/>
          <ac:spMkLst>
            <pc:docMk/>
            <pc:sldMk cId="2621415910" sldId="605"/>
            <ac:spMk id="3" creationId="{0695C9FB-8DE6-3E4B-8C9D-F94031810009}"/>
          </ac:spMkLst>
        </pc:spChg>
        <pc:spChg chg="add mod">
          <ac:chgData name="Lamb, Justin M" userId="53bc6d55-a2e6-4f5b-ae0a-5a7c17b4d174" providerId="ADAL" clId="{1DE7E2E2-F092-4200-B7CB-53CB7CF861AD}" dt="2021-11-04T17:41:08.064" v="5891"/>
          <ac:spMkLst>
            <pc:docMk/>
            <pc:sldMk cId="2621415910" sldId="605"/>
            <ac:spMk id="6" creationId="{1290C6A8-2711-45CE-A9E1-169FCF7F24C4}"/>
          </ac:spMkLst>
        </pc:spChg>
        <pc:spChg chg="add mod">
          <ac:chgData name="Lamb, Justin M" userId="53bc6d55-a2e6-4f5b-ae0a-5a7c17b4d174" providerId="ADAL" clId="{1DE7E2E2-F092-4200-B7CB-53CB7CF861AD}" dt="2021-11-04T18:33:26.575" v="5943" actId="14100"/>
          <ac:spMkLst>
            <pc:docMk/>
            <pc:sldMk cId="2621415910" sldId="605"/>
            <ac:spMk id="7" creationId="{D1C462A4-9B23-48ED-B657-2857357EC9EF}"/>
          </ac:spMkLst>
        </pc:spChg>
        <pc:spChg chg="add del mod">
          <ac:chgData name="Lamb, Justin M" userId="53bc6d55-a2e6-4f5b-ae0a-5a7c17b4d174" providerId="ADAL" clId="{1DE7E2E2-F092-4200-B7CB-53CB7CF861AD}" dt="2021-11-02T01:04:05.190" v="4361"/>
          <ac:spMkLst>
            <pc:docMk/>
            <pc:sldMk cId="2621415910" sldId="605"/>
            <ac:spMk id="8" creationId="{A58C1002-C143-4F06-AC61-95736C311B69}"/>
          </ac:spMkLst>
        </pc:spChg>
        <pc:spChg chg="add mod">
          <ac:chgData name="Lamb, Justin M" userId="53bc6d55-a2e6-4f5b-ae0a-5a7c17b4d174" providerId="ADAL" clId="{1DE7E2E2-F092-4200-B7CB-53CB7CF861AD}" dt="2021-11-02T01:04:05.190" v="4361"/>
          <ac:spMkLst>
            <pc:docMk/>
            <pc:sldMk cId="2621415910" sldId="605"/>
            <ac:spMk id="9" creationId="{C33E8456-A52D-48D0-A30B-4B467F215E54}"/>
          </ac:spMkLst>
        </pc:spChg>
        <pc:picChg chg="add mod">
          <ac:chgData name="Lamb, Justin M" userId="53bc6d55-a2e6-4f5b-ae0a-5a7c17b4d174" providerId="ADAL" clId="{1DE7E2E2-F092-4200-B7CB-53CB7CF861AD}" dt="2021-11-04T20:01:14.889" v="6111" actId="1440"/>
          <ac:picMkLst>
            <pc:docMk/>
            <pc:sldMk cId="2621415910" sldId="605"/>
            <ac:picMk id="5" creationId="{D26D72BE-626C-4487-B830-16974CBF4EBD}"/>
          </ac:picMkLst>
        </pc:picChg>
        <pc:picChg chg="del">
          <ac:chgData name="Lamb, Justin M" userId="53bc6d55-a2e6-4f5b-ae0a-5a7c17b4d174" providerId="ADAL" clId="{1DE7E2E2-F092-4200-B7CB-53CB7CF861AD}" dt="2021-11-02T01:03:57.604" v="4358" actId="478"/>
          <ac:picMkLst>
            <pc:docMk/>
            <pc:sldMk cId="2621415910" sldId="605"/>
            <ac:picMk id="7" creationId="{2854C311-4F3C-A740-98CA-AE36AFF96B83}"/>
          </ac:picMkLst>
        </pc:picChg>
        <pc:picChg chg="add del">
          <ac:chgData name="Lamb, Justin M" userId="53bc6d55-a2e6-4f5b-ae0a-5a7c17b4d174" providerId="ADAL" clId="{1DE7E2E2-F092-4200-B7CB-53CB7CF861AD}" dt="2021-11-02T01:05:09.894" v="4379"/>
          <ac:picMkLst>
            <pc:docMk/>
            <pc:sldMk cId="2621415910" sldId="605"/>
            <ac:picMk id="10" creationId="{161541FC-3F1A-4407-9F5D-C50AFD8E82F6}"/>
          </ac:picMkLst>
        </pc:picChg>
      </pc:sldChg>
      <pc:sldChg chg="addSp delSp modSp mod">
        <pc:chgData name="Lamb, Justin M" userId="53bc6d55-a2e6-4f5b-ae0a-5a7c17b4d174" providerId="ADAL" clId="{1DE7E2E2-F092-4200-B7CB-53CB7CF861AD}" dt="2021-11-02T01:16:48.042" v="4787" actId="1440"/>
        <pc:sldMkLst>
          <pc:docMk/>
          <pc:sldMk cId="2595378882" sldId="606"/>
        </pc:sldMkLst>
        <pc:spChg chg="del">
          <ac:chgData name="Lamb, Justin M" userId="53bc6d55-a2e6-4f5b-ae0a-5a7c17b4d174" providerId="ADAL" clId="{1DE7E2E2-F092-4200-B7CB-53CB7CF861AD}" dt="2021-11-02T01:06:59.658" v="4411" actId="478"/>
          <ac:spMkLst>
            <pc:docMk/>
            <pc:sldMk cId="2595378882" sldId="606"/>
            <ac:spMk id="2" creationId="{23261768-59A6-5047-9B90-C46E64406578}"/>
          </ac:spMkLst>
        </pc:spChg>
        <pc:spChg chg="mod">
          <ac:chgData name="Lamb, Justin M" userId="53bc6d55-a2e6-4f5b-ae0a-5a7c17b4d174" providerId="ADAL" clId="{1DE7E2E2-F092-4200-B7CB-53CB7CF861AD}" dt="2021-11-02T01:07:15.982" v="4429" actId="2711"/>
          <ac:spMkLst>
            <pc:docMk/>
            <pc:sldMk cId="2595378882" sldId="606"/>
            <ac:spMk id="6" creationId="{5E36F1B4-1B8C-5F40-B3EE-C40F1CB1B94D}"/>
          </ac:spMkLst>
        </pc:spChg>
        <pc:spChg chg="add del mod">
          <ac:chgData name="Lamb, Justin M" userId="53bc6d55-a2e6-4f5b-ae0a-5a7c17b4d174" providerId="ADAL" clId="{1DE7E2E2-F092-4200-B7CB-53CB7CF861AD}" dt="2021-11-02T01:07:00.684" v="4412"/>
          <ac:spMkLst>
            <pc:docMk/>
            <pc:sldMk cId="2595378882" sldId="606"/>
            <ac:spMk id="7" creationId="{F1297FE1-630F-46A8-80DF-4E481B2D0D63}"/>
          </ac:spMkLst>
        </pc:spChg>
        <pc:spChg chg="add mod">
          <ac:chgData name="Lamb, Justin M" userId="53bc6d55-a2e6-4f5b-ae0a-5a7c17b4d174" providerId="ADAL" clId="{1DE7E2E2-F092-4200-B7CB-53CB7CF861AD}" dt="2021-11-02T01:07:04.324" v="4425" actId="20577"/>
          <ac:spMkLst>
            <pc:docMk/>
            <pc:sldMk cId="2595378882" sldId="606"/>
            <ac:spMk id="8" creationId="{B8348A5C-E939-426D-A3BF-B8A9077617EE}"/>
          </ac:spMkLst>
        </pc:spChg>
        <pc:picChg chg="mod">
          <ac:chgData name="Lamb, Justin M" userId="53bc6d55-a2e6-4f5b-ae0a-5a7c17b4d174" providerId="ADAL" clId="{1DE7E2E2-F092-4200-B7CB-53CB7CF861AD}" dt="2021-11-02T01:16:48.042" v="4787" actId="1440"/>
          <ac:picMkLst>
            <pc:docMk/>
            <pc:sldMk cId="2595378882" sldId="606"/>
            <ac:picMk id="5" creationId="{D3EAE9A9-712A-7B4D-A27B-75B538E8CE71}"/>
          </ac:picMkLst>
        </pc:picChg>
      </pc:sldChg>
      <pc:sldChg chg="addSp delSp modSp add mod modTransition">
        <pc:chgData name="Lamb, Justin M" userId="53bc6d55-a2e6-4f5b-ae0a-5a7c17b4d174" providerId="ADAL" clId="{1DE7E2E2-F092-4200-B7CB-53CB7CF861AD}" dt="2021-11-04T23:42:40.956" v="6665" actId="1076"/>
        <pc:sldMkLst>
          <pc:docMk/>
          <pc:sldMk cId="3026058612" sldId="610"/>
        </pc:sldMkLst>
        <pc:spChg chg="del">
          <ac:chgData name="Lamb, Justin M" userId="53bc6d55-a2e6-4f5b-ae0a-5a7c17b4d174" providerId="ADAL" clId="{1DE7E2E2-F092-4200-B7CB-53CB7CF861AD}" dt="2021-11-03T22:14:44.471" v="5232" actId="478"/>
          <ac:spMkLst>
            <pc:docMk/>
            <pc:sldMk cId="3026058612" sldId="610"/>
            <ac:spMk id="2" creationId="{ED2D8703-5234-5A4D-8BDF-D23752DB60CB}"/>
          </ac:spMkLst>
        </pc:spChg>
        <pc:spChg chg="mod">
          <ac:chgData name="Lamb, Justin M" userId="53bc6d55-a2e6-4f5b-ae0a-5a7c17b4d174" providerId="ADAL" clId="{1DE7E2E2-F092-4200-B7CB-53CB7CF861AD}" dt="2021-11-04T23:36:11.412" v="6629" actId="20577"/>
          <ac:spMkLst>
            <pc:docMk/>
            <pc:sldMk cId="3026058612" sldId="610"/>
            <ac:spMk id="3" creationId="{E5654E41-8882-2F47-827D-863841E5066A}"/>
          </ac:spMkLst>
        </pc:spChg>
        <pc:spChg chg="mod">
          <ac:chgData name="Lamb, Justin M" userId="53bc6d55-a2e6-4f5b-ae0a-5a7c17b4d174" providerId="ADAL" clId="{1DE7E2E2-F092-4200-B7CB-53CB7CF861AD}" dt="2021-11-03T21:42:01.519" v="4835"/>
          <ac:spMkLst>
            <pc:docMk/>
            <pc:sldMk cId="3026058612" sldId="610"/>
            <ac:spMk id="4" creationId="{65B6DDE6-AA55-644F-91C8-BFE258BD1972}"/>
          </ac:spMkLst>
        </pc:spChg>
        <pc:spChg chg="add del mod">
          <ac:chgData name="Lamb, Justin M" userId="53bc6d55-a2e6-4f5b-ae0a-5a7c17b4d174" providerId="ADAL" clId="{1DE7E2E2-F092-4200-B7CB-53CB7CF861AD}" dt="2021-11-03T22:14:45.802" v="5233"/>
          <ac:spMkLst>
            <pc:docMk/>
            <pc:sldMk cId="3026058612" sldId="610"/>
            <ac:spMk id="6" creationId="{FA3449DE-74BE-438C-B81A-90058EF6927B}"/>
          </ac:spMkLst>
        </pc:spChg>
        <pc:spChg chg="add mod">
          <ac:chgData name="Lamb, Justin M" userId="53bc6d55-a2e6-4f5b-ae0a-5a7c17b4d174" providerId="ADAL" clId="{1DE7E2E2-F092-4200-B7CB-53CB7CF861AD}" dt="2021-11-03T22:14:50.997" v="5246" actId="20577"/>
          <ac:spMkLst>
            <pc:docMk/>
            <pc:sldMk cId="3026058612" sldId="610"/>
            <ac:spMk id="7" creationId="{E8EC897C-E162-4E3D-964D-5C2B7B1144EB}"/>
          </ac:spMkLst>
        </pc:spChg>
        <pc:spChg chg="add mod">
          <ac:chgData name="Lamb, Justin M" userId="53bc6d55-a2e6-4f5b-ae0a-5a7c17b4d174" providerId="ADAL" clId="{1DE7E2E2-F092-4200-B7CB-53CB7CF861AD}" dt="2021-11-04T21:12:28.895" v="6271"/>
          <ac:spMkLst>
            <pc:docMk/>
            <pc:sldMk cId="3026058612" sldId="610"/>
            <ac:spMk id="8" creationId="{364D0E86-2483-4C47-963B-EBD70B58DCFA}"/>
          </ac:spMkLst>
        </pc:spChg>
        <pc:picChg chg="add mod">
          <ac:chgData name="Lamb, Justin M" userId="53bc6d55-a2e6-4f5b-ae0a-5a7c17b4d174" providerId="ADAL" clId="{1DE7E2E2-F092-4200-B7CB-53CB7CF861AD}" dt="2021-11-04T23:42:40.956" v="6665" actId="1076"/>
          <ac:picMkLst>
            <pc:docMk/>
            <pc:sldMk cId="3026058612" sldId="610"/>
            <ac:picMk id="2" creationId="{9C67CA51-2F23-454A-BEEE-700BF4202794}"/>
          </ac:picMkLst>
        </pc:picChg>
        <pc:picChg chg="add mod">
          <ac:chgData name="Lamb, Justin M" userId="53bc6d55-a2e6-4f5b-ae0a-5a7c17b4d174" providerId="ADAL" clId="{1DE7E2E2-F092-4200-B7CB-53CB7CF861AD}" dt="2021-11-04T23:42:31.972" v="6662" actId="1440"/>
          <ac:picMkLst>
            <pc:docMk/>
            <pc:sldMk cId="3026058612" sldId="610"/>
            <ac:picMk id="5" creationId="{6890A882-7085-4D0D-8514-2574D4466ECA}"/>
          </ac:picMkLst>
        </pc:picChg>
      </pc:sldChg>
      <pc:sldChg chg="modSp add del mod modTransition">
        <pc:chgData name="Lamb, Justin M" userId="53bc6d55-a2e6-4f5b-ae0a-5a7c17b4d174" providerId="ADAL" clId="{1DE7E2E2-F092-4200-B7CB-53CB7CF861AD}" dt="2021-11-03T22:58:50.093" v="5319" actId="47"/>
        <pc:sldMkLst>
          <pc:docMk/>
          <pc:sldMk cId="1468650512" sldId="611"/>
        </pc:sldMkLst>
        <pc:spChg chg="mod">
          <ac:chgData name="Lamb, Justin M" userId="53bc6d55-a2e6-4f5b-ae0a-5a7c17b4d174" providerId="ADAL" clId="{1DE7E2E2-F092-4200-B7CB-53CB7CF861AD}" dt="2021-11-03T21:42:01.772" v="4837" actId="27636"/>
          <ac:spMkLst>
            <pc:docMk/>
            <pc:sldMk cId="1468650512" sldId="611"/>
            <ac:spMk id="3" creationId="{AEA0F275-F374-0D40-8B2B-8D38A9C011BC}"/>
          </ac:spMkLst>
        </pc:spChg>
        <pc:spChg chg="mod">
          <ac:chgData name="Lamb, Justin M" userId="53bc6d55-a2e6-4f5b-ae0a-5a7c17b4d174" providerId="ADAL" clId="{1DE7E2E2-F092-4200-B7CB-53CB7CF861AD}" dt="2021-11-03T21:42:01.519" v="4835"/>
          <ac:spMkLst>
            <pc:docMk/>
            <pc:sldMk cId="1468650512" sldId="611"/>
            <ac:spMk id="4" creationId="{C00AB0CD-2159-8948-8A8E-DED64A063DA9}"/>
          </ac:spMkLst>
        </pc:spChg>
      </pc:sldChg>
      <pc:sldChg chg="addSp delSp modSp add mod modTransition">
        <pc:chgData name="Lamb, Justin M" userId="53bc6d55-a2e6-4f5b-ae0a-5a7c17b4d174" providerId="ADAL" clId="{1DE7E2E2-F092-4200-B7CB-53CB7CF861AD}" dt="2021-11-04T23:42:16.844" v="6658" actId="1440"/>
        <pc:sldMkLst>
          <pc:docMk/>
          <pc:sldMk cId="334936025" sldId="612"/>
        </pc:sldMkLst>
        <pc:spChg chg="del">
          <ac:chgData name="Lamb, Justin M" userId="53bc6d55-a2e6-4f5b-ae0a-5a7c17b4d174" providerId="ADAL" clId="{1DE7E2E2-F092-4200-B7CB-53CB7CF861AD}" dt="2021-11-03T22:58:56.672" v="5320" actId="478"/>
          <ac:spMkLst>
            <pc:docMk/>
            <pc:sldMk cId="334936025" sldId="612"/>
            <ac:spMk id="2" creationId="{6684F56B-0216-C547-883D-25320898246C}"/>
          </ac:spMkLst>
        </pc:spChg>
        <pc:spChg chg="mod">
          <ac:chgData name="Lamb, Justin M" userId="53bc6d55-a2e6-4f5b-ae0a-5a7c17b4d174" providerId="ADAL" clId="{1DE7E2E2-F092-4200-B7CB-53CB7CF861AD}" dt="2021-11-03T22:59:22.636" v="5349" actId="6549"/>
          <ac:spMkLst>
            <pc:docMk/>
            <pc:sldMk cId="334936025" sldId="612"/>
            <ac:spMk id="3" creationId="{29A56569-3321-134B-826B-4712ED27A4A5}"/>
          </ac:spMkLst>
        </pc:spChg>
        <pc:spChg chg="mod">
          <ac:chgData name="Lamb, Justin M" userId="53bc6d55-a2e6-4f5b-ae0a-5a7c17b4d174" providerId="ADAL" clId="{1DE7E2E2-F092-4200-B7CB-53CB7CF861AD}" dt="2021-11-03T21:42:01.519" v="4835"/>
          <ac:spMkLst>
            <pc:docMk/>
            <pc:sldMk cId="334936025" sldId="612"/>
            <ac:spMk id="4" creationId="{F7EA9158-64AD-A04C-A5E3-17D75087EC83}"/>
          </ac:spMkLst>
        </pc:spChg>
        <pc:spChg chg="add del mod">
          <ac:chgData name="Lamb, Justin M" userId="53bc6d55-a2e6-4f5b-ae0a-5a7c17b4d174" providerId="ADAL" clId="{1DE7E2E2-F092-4200-B7CB-53CB7CF861AD}" dt="2021-11-03T22:59:04.634" v="5321"/>
          <ac:spMkLst>
            <pc:docMk/>
            <pc:sldMk cId="334936025" sldId="612"/>
            <ac:spMk id="6" creationId="{29AF1C07-3381-4102-A0B3-53542916C0DC}"/>
          </ac:spMkLst>
        </pc:spChg>
        <pc:spChg chg="add mod">
          <ac:chgData name="Lamb, Justin M" userId="53bc6d55-a2e6-4f5b-ae0a-5a7c17b4d174" providerId="ADAL" clId="{1DE7E2E2-F092-4200-B7CB-53CB7CF861AD}" dt="2021-11-03T22:59:13.348" v="5348" actId="20577"/>
          <ac:spMkLst>
            <pc:docMk/>
            <pc:sldMk cId="334936025" sldId="612"/>
            <ac:spMk id="7" creationId="{B89ADB48-17AF-4738-9950-0A26173B41F1}"/>
          </ac:spMkLst>
        </pc:spChg>
        <pc:spChg chg="add mod">
          <ac:chgData name="Lamb, Justin M" userId="53bc6d55-a2e6-4f5b-ae0a-5a7c17b4d174" providerId="ADAL" clId="{1DE7E2E2-F092-4200-B7CB-53CB7CF861AD}" dt="2021-11-04T21:12:37.028" v="6274"/>
          <ac:spMkLst>
            <pc:docMk/>
            <pc:sldMk cId="334936025" sldId="612"/>
            <ac:spMk id="8" creationId="{4B05891C-E800-46B2-916D-84394F70E02F}"/>
          </ac:spMkLst>
        </pc:spChg>
        <pc:picChg chg="add mod">
          <ac:chgData name="Lamb, Justin M" userId="53bc6d55-a2e6-4f5b-ae0a-5a7c17b4d174" providerId="ADAL" clId="{1DE7E2E2-F092-4200-B7CB-53CB7CF861AD}" dt="2021-11-04T23:42:16.844" v="6658" actId="1440"/>
          <ac:picMkLst>
            <pc:docMk/>
            <pc:sldMk cId="334936025" sldId="612"/>
            <ac:picMk id="2" creationId="{9B14BD9E-64D9-4B15-A771-0C3B86323F43}"/>
          </ac:picMkLst>
        </pc:picChg>
      </pc:sldChg>
      <pc:sldChg chg="addSp delSp modSp add del mod modTransition">
        <pc:chgData name="Lamb, Justin M" userId="53bc6d55-a2e6-4f5b-ae0a-5a7c17b4d174" providerId="ADAL" clId="{1DE7E2E2-F092-4200-B7CB-53CB7CF861AD}" dt="2021-11-04T20:19:57.444" v="6189" actId="47"/>
        <pc:sldMkLst>
          <pc:docMk/>
          <pc:sldMk cId="1656415545" sldId="613"/>
        </pc:sldMkLst>
        <pc:spChg chg="del">
          <ac:chgData name="Lamb, Justin M" userId="53bc6d55-a2e6-4f5b-ae0a-5a7c17b4d174" providerId="ADAL" clId="{1DE7E2E2-F092-4200-B7CB-53CB7CF861AD}" dt="2021-11-03T23:00:29.819" v="5365" actId="478"/>
          <ac:spMkLst>
            <pc:docMk/>
            <pc:sldMk cId="1656415545" sldId="613"/>
            <ac:spMk id="2" creationId="{6684F56B-0216-C547-883D-25320898246C}"/>
          </ac:spMkLst>
        </pc:spChg>
        <pc:spChg chg="mod">
          <ac:chgData name="Lamb, Justin M" userId="53bc6d55-a2e6-4f5b-ae0a-5a7c17b4d174" providerId="ADAL" clId="{1DE7E2E2-F092-4200-B7CB-53CB7CF861AD}" dt="2021-11-03T22:19:13.286" v="5270" actId="14100"/>
          <ac:spMkLst>
            <pc:docMk/>
            <pc:sldMk cId="1656415545" sldId="613"/>
            <ac:spMk id="3" creationId="{29A56569-3321-134B-826B-4712ED27A4A5}"/>
          </ac:spMkLst>
        </pc:spChg>
        <pc:spChg chg="mod">
          <ac:chgData name="Lamb, Justin M" userId="53bc6d55-a2e6-4f5b-ae0a-5a7c17b4d174" providerId="ADAL" clId="{1DE7E2E2-F092-4200-B7CB-53CB7CF861AD}" dt="2021-11-03T21:42:01.519" v="4835"/>
          <ac:spMkLst>
            <pc:docMk/>
            <pc:sldMk cId="1656415545" sldId="613"/>
            <ac:spMk id="4" creationId="{153AB089-9A12-3447-9192-FDAB5383DD41}"/>
          </ac:spMkLst>
        </pc:spChg>
        <pc:spChg chg="add del mod">
          <ac:chgData name="Lamb, Justin M" userId="53bc6d55-a2e6-4f5b-ae0a-5a7c17b4d174" providerId="ADAL" clId="{1DE7E2E2-F092-4200-B7CB-53CB7CF861AD}" dt="2021-11-03T23:00:31.028" v="5366"/>
          <ac:spMkLst>
            <pc:docMk/>
            <pc:sldMk cId="1656415545" sldId="613"/>
            <ac:spMk id="6" creationId="{6D3A4C8D-DD72-4677-AA3A-128D20CFAE48}"/>
          </ac:spMkLst>
        </pc:spChg>
        <pc:spChg chg="add mod">
          <ac:chgData name="Lamb, Justin M" userId="53bc6d55-a2e6-4f5b-ae0a-5a7c17b4d174" providerId="ADAL" clId="{1DE7E2E2-F092-4200-B7CB-53CB7CF861AD}" dt="2021-11-03T23:00:34.277" v="5382" actId="20577"/>
          <ac:spMkLst>
            <pc:docMk/>
            <pc:sldMk cId="1656415545" sldId="613"/>
            <ac:spMk id="7" creationId="{B161A02F-3FF7-46BE-8DCD-FA0FCE0A0041}"/>
          </ac:spMkLst>
        </pc:spChg>
      </pc:sldChg>
      <pc:sldChg chg="modSp add del mod modTransition">
        <pc:chgData name="Lamb, Justin M" userId="53bc6d55-a2e6-4f5b-ae0a-5a7c17b4d174" providerId="ADAL" clId="{1DE7E2E2-F092-4200-B7CB-53CB7CF861AD}" dt="2021-11-03T22:53:11.026" v="5318" actId="47"/>
        <pc:sldMkLst>
          <pc:docMk/>
          <pc:sldMk cId="1919443606" sldId="614"/>
        </pc:sldMkLst>
        <pc:spChg chg="mod">
          <ac:chgData name="Lamb, Justin M" userId="53bc6d55-a2e6-4f5b-ae0a-5a7c17b4d174" providerId="ADAL" clId="{1DE7E2E2-F092-4200-B7CB-53CB7CF861AD}" dt="2021-11-03T21:42:01.788" v="4838" actId="27636"/>
          <ac:spMkLst>
            <pc:docMk/>
            <pc:sldMk cId="1919443606" sldId="614"/>
            <ac:spMk id="3" creationId="{AEA0F275-F374-0D40-8B2B-8D38A9C011BC}"/>
          </ac:spMkLst>
        </pc:spChg>
        <pc:spChg chg="mod">
          <ac:chgData name="Lamb, Justin M" userId="53bc6d55-a2e6-4f5b-ae0a-5a7c17b4d174" providerId="ADAL" clId="{1DE7E2E2-F092-4200-B7CB-53CB7CF861AD}" dt="2021-11-03T21:42:01.519" v="4835"/>
          <ac:spMkLst>
            <pc:docMk/>
            <pc:sldMk cId="1919443606" sldId="614"/>
            <ac:spMk id="4" creationId="{38A327F4-A8DA-B44C-A4D5-D07844516031}"/>
          </ac:spMkLst>
        </pc:spChg>
      </pc:sldChg>
      <pc:sldChg chg="modSp add mod ord modTransition">
        <pc:chgData name="Lamb, Justin M" userId="53bc6d55-a2e6-4f5b-ae0a-5a7c17b4d174" providerId="ADAL" clId="{1DE7E2E2-F092-4200-B7CB-53CB7CF861AD}" dt="2021-11-04T20:20:40.566" v="6209"/>
        <pc:sldMkLst>
          <pc:docMk/>
          <pc:sldMk cId="3908033425" sldId="615"/>
        </pc:sldMkLst>
        <pc:spChg chg="mod">
          <ac:chgData name="Lamb, Justin M" userId="53bc6d55-a2e6-4f5b-ae0a-5a7c17b4d174" providerId="ADAL" clId="{1DE7E2E2-F092-4200-B7CB-53CB7CF861AD}" dt="2021-11-03T22:18:49.077" v="5267" actId="27636"/>
          <ac:spMkLst>
            <pc:docMk/>
            <pc:sldMk cId="3908033425" sldId="615"/>
            <ac:spMk id="3" creationId="{C818D936-E4C2-A449-A985-ED0B4AE06269}"/>
          </ac:spMkLst>
        </pc:spChg>
        <pc:spChg chg="mod">
          <ac:chgData name="Lamb, Justin M" userId="53bc6d55-a2e6-4f5b-ae0a-5a7c17b4d174" providerId="ADAL" clId="{1DE7E2E2-F092-4200-B7CB-53CB7CF861AD}" dt="2021-11-03T21:42:01.519" v="4835"/>
          <ac:spMkLst>
            <pc:docMk/>
            <pc:sldMk cId="3908033425" sldId="615"/>
            <ac:spMk id="4" creationId="{026B67DC-394B-C149-8121-35493E142DCF}"/>
          </ac:spMkLst>
        </pc:spChg>
      </pc:sldChg>
      <pc:sldChg chg="modSp add mod ord modTransition">
        <pc:chgData name="Lamb, Justin M" userId="53bc6d55-a2e6-4f5b-ae0a-5a7c17b4d174" providerId="ADAL" clId="{1DE7E2E2-F092-4200-B7CB-53CB7CF861AD}" dt="2021-11-04T20:20:40.566" v="6209"/>
        <pc:sldMkLst>
          <pc:docMk/>
          <pc:sldMk cId="4247189229" sldId="616"/>
        </pc:sldMkLst>
        <pc:spChg chg="mod">
          <ac:chgData name="Lamb, Justin M" userId="53bc6d55-a2e6-4f5b-ae0a-5a7c17b4d174" providerId="ADAL" clId="{1DE7E2E2-F092-4200-B7CB-53CB7CF861AD}" dt="2021-11-03T22:19:05.316" v="5268" actId="14100"/>
          <ac:spMkLst>
            <pc:docMk/>
            <pc:sldMk cId="4247189229" sldId="616"/>
            <ac:spMk id="3" creationId="{D1BAAC3F-32C5-9C44-A9B3-1DDADCDE3825}"/>
          </ac:spMkLst>
        </pc:spChg>
        <pc:spChg chg="mod">
          <ac:chgData name="Lamb, Justin M" userId="53bc6d55-a2e6-4f5b-ae0a-5a7c17b4d174" providerId="ADAL" clId="{1DE7E2E2-F092-4200-B7CB-53CB7CF861AD}" dt="2021-11-03T21:42:01.519" v="4835"/>
          <ac:spMkLst>
            <pc:docMk/>
            <pc:sldMk cId="4247189229" sldId="616"/>
            <ac:spMk id="4" creationId="{052D6752-8D63-854A-9E0F-8188AE52348E}"/>
          </ac:spMkLst>
        </pc:spChg>
      </pc:sldChg>
      <pc:sldChg chg="addSp delSp modSp add mod modTransition">
        <pc:chgData name="Lamb, Justin M" userId="53bc6d55-a2e6-4f5b-ae0a-5a7c17b4d174" providerId="ADAL" clId="{1DE7E2E2-F092-4200-B7CB-53CB7CF861AD}" dt="2021-11-04T23:43:19.398" v="6674" actId="14100"/>
        <pc:sldMkLst>
          <pc:docMk/>
          <pc:sldMk cId="1671581072" sldId="617"/>
        </pc:sldMkLst>
        <pc:spChg chg="del">
          <ac:chgData name="Lamb, Justin M" userId="53bc6d55-a2e6-4f5b-ae0a-5a7c17b4d174" providerId="ADAL" clId="{1DE7E2E2-F092-4200-B7CB-53CB7CF861AD}" dt="2021-11-03T22:59:48.487" v="5351" actId="478"/>
          <ac:spMkLst>
            <pc:docMk/>
            <pc:sldMk cId="1671581072" sldId="617"/>
            <ac:spMk id="2" creationId="{B4D94EB1-94B7-BB4C-AC61-A9079D3F500E}"/>
          </ac:spMkLst>
        </pc:spChg>
        <pc:spChg chg="mod">
          <ac:chgData name="Lamb, Justin M" userId="53bc6d55-a2e6-4f5b-ae0a-5a7c17b4d174" providerId="ADAL" clId="{1DE7E2E2-F092-4200-B7CB-53CB7CF861AD}" dt="2021-11-04T23:42:02.231" v="6652" actId="6549"/>
          <ac:spMkLst>
            <pc:docMk/>
            <pc:sldMk cId="1671581072" sldId="617"/>
            <ac:spMk id="3" creationId="{D4565824-3D33-334D-9386-9949E860C28F}"/>
          </ac:spMkLst>
        </pc:spChg>
        <pc:spChg chg="mod">
          <ac:chgData name="Lamb, Justin M" userId="53bc6d55-a2e6-4f5b-ae0a-5a7c17b4d174" providerId="ADAL" clId="{1DE7E2E2-F092-4200-B7CB-53CB7CF861AD}" dt="2021-11-03T21:42:01.519" v="4835"/>
          <ac:spMkLst>
            <pc:docMk/>
            <pc:sldMk cId="1671581072" sldId="617"/>
            <ac:spMk id="4" creationId="{DB56C90D-DA1A-FA45-8684-887F1B177583}"/>
          </ac:spMkLst>
        </pc:spChg>
        <pc:spChg chg="add mod">
          <ac:chgData name="Lamb, Justin M" userId="53bc6d55-a2e6-4f5b-ae0a-5a7c17b4d174" providerId="ADAL" clId="{1DE7E2E2-F092-4200-B7CB-53CB7CF861AD}" dt="2021-11-04T23:43:14.199" v="6672"/>
          <ac:spMkLst>
            <pc:docMk/>
            <pc:sldMk cId="1671581072" sldId="617"/>
            <ac:spMk id="6" creationId="{0FF97857-BB94-451D-8FB1-7992D46E25B0}"/>
          </ac:spMkLst>
        </pc:spChg>
        <pc:spChg chg="add del mod">
          <ac:chgData name="Lamb, Justin M" userId="53bc6d55-a2e6-4f5b-ae0a-5a7c17b4d174" providerId="ADAL" clId="{1DE7E2E2-F092-4200-B7CB-53CB7CF861AD}" dt="2021-11-03T22:59:59.636" v="5354"/>
          <ac:spMkLst>
            <pc:docMk/>
            <pc:sldMk cId="1671581072" sldId="617"/>
            <ac:spMk id="6" creationId="{97696C50-8204-420A-A906-ADA62A3B94E8}"/>
          </ac:spMkLst>
        </pc:spChg>
        <pc:spChg chg="add mod">
          <ac:chgData name="Lamb, Justin M" userId="53bc6d55-a2e6-4f5b-ae0a-5a7c17b4d174" providerId="ADAL" clId="{1DE7E2E2-F092-4200-B7CB-53CB7CF861AD}" dt="2021-11-03T23:00:04.544" v="5364" actId="20577"/>
          <ac:spMkLst>
            <pc:docMk/>
            <pc:sldMk cId="1671581072" sldId="617"/>
            <ac:spMk id="7" creationId="{5E01F0D2-C86C-44EE-A636-6421E75E305B}"/>
          </ac:spMkLst>
        </pc:spChg>
        <pc:picChg chg="add mod">
          <ac:chgData name="Lamb, Justin M" userId="53bc6d55-a2e6-4f5b-ae0a-5a7c17b4d174" providerId="ADAL" clId="{1DE7E2E2-F092-4200-B7CB-53CB7CF861AD}" dt="2021-11-04T23:43:19.398" v="6674" actId="14100"/>
          <ac:picMkLst>
            <pc:docMk/>
            <pc:sldMk cId="1671581072" sldId="617"/>
            <ac:picMk id="2" creationId="{F8B4021E-6A15-471B-840B-3A032F137D19}"/>
          </ac:picMkLst>
        </pc:picChg>
      </pc:sldChg>
      <pc:sldChg chg="addSp delSp modSp del mod">
        <pc:chgData name="Lamb, Justin M" userId="53bc6d55-a2e6-4f5b-ae0a-5a7c17b4d174" providerId="ADAL" clId="{1DE7E2E2-F092-4200-B7CB-53CB7CF861AD}" dt="2021-11-04T19:53:35.676" v="6056" actId="47"/>
        <pc:sldMkLst>
          <pc:docMk/>
          <pc:sldMk cId="1684924973" sldId="618"/>
        </pc:sldMkLst>
        <pc:spChg chg="del">
          <ac:chgData name="Lamb, Justin M" userId="53bc6d55-a2e6-4f5b-ae0a-5a7c17b4d174" providerId="ADAL" clId="{1DE7E2E2-F092-4200-B7CB-53CB7CF861AD}" dt="2021-11-02T01:03:28.766" v="4350" actId="478"/>
          <ac:spMkLst>
            <pc:docMk/>
            <pc:sldMk cId="1684924973" sldId="618"/>
            <ac:spMk id="2" creationId="{93E014C8-5342-9A4A-A665-04121CF15F46}"/>
          </ac:spMkLst>
        </pc:spChg>
        <pc:spChg chg="add del mod">
          <ac:chgData name="Lamb, Justin M" userId="53bc6d55-a2e6-4f5b-ae0a-5a7c17b4d174" providerId="ADAL" clId="{1DE7E2E2-F092-4200-B7CB-53CB7CF861AD}" dt="2021-11-02T01:02:59.023" v="4339" actId="478"/>
          <ac:spMkLst>
            <pc:docMk/>
            <pc:sldMk cId="1684924973" sldId="618"/>
            <ac:spMk id="5" creationId="{EEC26A4E-6171-4BBC-85DB-D25B8F030FCC}"/>
          </ac:spMkLst>
        </pc:spChg>
        <pc:spChg chg="del mod">
          <ac:chgData name="Lamb, Justin M" userId="53bc6d55-a2e6-4f5b-ae0a-5a7c17b4d174" providerId="ADAL" clId="{1DE7E2E2-F092-4200-B7CB-53CB7CF861AD}" dt="2021-11-04T17:56:15.559" v="5908" actId="478"/>
          <ac:spMkLst>
            <pc:docMk/>
            <pc:sldMk cId="1684924973" sldId="618"/>
            <ac:spMk id="6" creationId="{FC4145AA-C681-3648-A7CF-4FF6C8EE0324}"/>
          </ac:spMkLst>
        </pc:spChg>
        <pc:spChg chg="del mod">
          <ac:chgData name="Lamb, Justin M" userId="53bc6d55-a2e6-4f5b-ae0a-5a7c17b4d174" providerId="ADAL" clId="{1DE7E2E2-F092-4200-B7CB-53CB7CF861AD}" dt="2021-11-04T17:56:19.472" v="5910" actId="478"/>
          <ac:spMkLst>
            <pc:docMk/>
            <pc:sldMk cId="1684924973" sldId="618"/>
            <ac:spMk id="7" creationId="{75EE2D0C-1561-C44D-8C47-75EB3C2ACE97}"/>
          </ac:spMkLst>
        </pc:spChg>
        <pc:spChg chg="add mod">
          <ac:chgData name="Lamb, Justin M" userId="53bc6d55-a2e6-4f5b-ae0a-5a7c17b4d174" providerId="ADAL" clId="{1DE7E2E2-F092-4200-B7CB-53CB7CF861AD}" dt="2021-11-04T17:56:11.075" v="5907"/>
          <ac:spMkLst>
            <pc:docMk/>
            <pc:sldMk cId="1684924973" sldId="618"/>
            <ac:spMk id="9" creationId="{33B940D3-B8F7-4C04-A819-DEA23BE5FE54}"/>
          </ac:spMkLst>
        </pc:spChg>
        <pc:spChg chg="add mod">
          <ac:chgData name="Lamb, Justin M" userId="53bc6d55-a2e6-4f5b-ae0a-5a7c17b4d174" providerId="ADAL" clId="{1DE7E2E2-F092-4200-B7CB-53CB7CF861AD}" dt="2021-11-04T18:33:17.428" v="5940" actId="14100"/>
          <ac:spMkLst>
            <pc:docMk/>
            <pc:sldMk cId="1684924973" sldId="618"/>
            <ac:spMk id="10" creationId="{FE2E0A8E-35BA-4C2B-ABA7-9F04A99483CF}"/>
          </ac:spMkLst>
        </pc:spChg>
        <pc:spChg chg="add del mod">
          <ac:chgData name="Lamb, Justin M" userId="53bc6d55-a2e6-4f5b-ae0a-5a7c17b4d174" providerId="ADAL" clId="{1DE7E2E2-F092-4200-B7CB-53CB7CF861AD}" dt="2021-11-02T01:03:29.876" v="4351"/>
          <ac:spMkLst>
            <pc:docMk/>
            <pc:sldMk cId="1684924973" sldId="618"/>
            <ac:spMk id="11" creationId="{0196708C-FE25-4274-A418-5E0EB1F8F53A}"/>
          </ac:spMkLst>
        </pc:spChg>
        <pc:spChg chg="add mod">
          <ac:chgData name="Lamb, Justin M" userId="53bc6d55-a2e6-4f5b-ae0a-5a7c17b4d174" providerId="ADAL" clId="{1DE7E2E2-F092-4200-B7CB-53CB7CF861AD}" dt="2021-11-04T17:54:17.680" v="5906" actId="20577"/>
          <ac:spMkLst>
            <pc:docMk/>
            <pc:sldMk cId="1684924973" sldId="618"/>
            <ac:spMk id="12" creationId="{9C4D21A4-F41B-49F2-A6F7-27BC3986C860}"/>
          </ac:spMkLst>
        </pc:spChg>
        <pc:picChg chg="add mod">
          <ac:chgData name="Lamb, Justin M" userId="53bc6d55-a2e6-4f5b-ae0a-5a7c17b4d174" providerId="ADAL" clId="{1DE7E2E2-F092-4200-B7CB-53CB7CF861AD}" dt="2021-11-04T18:32:51.966" v="5937" actId="1076"/>
          <ac:picMkLst>
            <pc:docMk/>
            <pc:sldMk cId="1684924973" sldId="618"/>
            <ac:picMk id="2" creationId="{A72F2592-1202-4112-B55C-681D3C9A967B}"/>
          </ac:picMkLst>
        </pc:picChg>
        <pc:picChg chg="add del mod">
          <ac:chgData name="Lamb, Justin M" userId="53bc6d55-a2e6-4f5b-ae0a-5a7c17b4d174" providerId="ADAL" clId="{1DE7E2E2-F092-4200-B7CB-53CB7CF861AD}" dt="2021-11-04T17:56:16.252" v="5909" actId="478"/>
          <ac:picMkLst>
            <pc:docMk/>
            <pc:sldMk cId="1684924973" sldId="618"/>
            <ac:picMk id="8" creationId="{B1E9ED96-40E5-431E-9F9C-233D8FA10297}"/>
          </ac:picMkLst>
        </pc:picChg>
        <pc:picChg chg="add del">
          <ac:chgData name="Lamb, Justin M" userId="53bc6d55-a2e6-4f5b-ae0a-5a7c17b4d174" providerId="ADAL" clId="{1DE7E2E2-F092-4200-B7CB-53CB7CF861AD}" dt="2021-11-02T01:02:58.770" v="4337" actId="478"/>
          <ac:picMkLst>
            <pc:docMk/>
            <pc:sldMk cId="1684924973" sldId="618"/>
            <ac:picMk id="9" creationId="{705F2DD7-0379-9242-80E2-AFFCB1D5E918}"/>
          </ac:picMkLst>
        </pc:picChg>
      </pc:sldChg>
      <pc:sldChg chg="addSp delSp modSp mod">
        <pc:chgData name="Lamb, Justin M" userId="53bc6d55-a2e6-4f5b-ae0a-5a7c17b4d174" providerId="ADAL" clId="{1DE7E2E2-F092-4200-B7CB-53CB7CF861AD}" dt="2021-11-04T20:01:11.902" v="6110" actId="1440"/>
        <pc:sldMkLst>
          <pc:docMk/>
          <pc:sldMk cId="3742251026" sldId="619"/>
        </pc:sldMkLst>
        <pc:spChg chg="del">
          <ac:chgData name="Lamb, Justin M" userId="53bc6d55-a2e6-4f5b-ae0a-5a7c17b4d174" providerId="ADAL" clId="{1DE7E2E2-F092-4200-B7CB-53CB7CF861AD}" dt="2021-11-02T01:05:01.153" v="4375" actId="478"/>
          <ac:spMkLst>
            <pc:docMk/>
            <pc:sldMk cId="3742251026" sldId="619"/>
            <ac:spMk id="2" creationId="{42C7C2A0-A817-C645-9CEF-3F481A06804F}"/>
          </ac:spMkLst>
        </pc:spChg>
        <pc:spChg chg="mod">
          <ac:chgData name="Lamb, Justin M" userId="53bc6d55-a2e6-4f5b-ae0a-5a7c17b4d174" providerId="ADAL" clId="{1DE7E2E2-F092-4200-B7CB-53CB7CF861AD}" dt="2021-11-04T19:54:31.012" v="6081" actId="1076"/>
          <ac:spMkLst>
            <pc:docMk/>
            <pc:sldMk cId="3742251026" sldId="619"/>
            <ac:spMk id="6" creationId="{246FF3A7-71AA-9B4F-8D16-0C1420E3C253}"/>
          </ac:spMkLst>
        </pc:spChg>
        <pc:spChg chg="add del mod">
          <ac:chgData name="Lamb, Justin M" userId="53bc6d55-a2e6-4f5b-ae0a-5a7c17b4d174" providerId="ADAL" clId="{1DE7E2E2-F092-4200-B7CB-53CB7CF861AD}" dt="2021-11-02T01:04:42.789" v="4369" actId="478"/>
          <ac:spMkLst>
            <pc:docMk/>
            <pc:sldMk cId="3742251026" sldId="619"/>
            <ac:spMk id="7" creationId="{8FBA6EC3-8B19-4FC5-A81B-0B97540364F6}"/>
          </ac:spMkLst>
        </pc:spChg>
        <pc:spChg chg="add del mod">
          <ac:chgData name="Lamb, Justin M" userId="53bc6d55-a2e6-4f5b-ae0a-5a7c17b4d174" providerId="ADAL" clId="{1DE7E2E2-F092-4200-B7CB-53CB7CF861AD}" dt="2021-11-02T01:05:14.297" v="4380"/>
          <ac:spMkLst>
            <pc:docMk/>
            <pc:sldMk cId="3742251026" sldId="619"/>
            <ac:spMk id="10" creationId="{07FBF1A2-4902-4505-94BD-9C82AC71DE6A}"/>
          </ac:spMkLst>
        </pc:spChg>
        <pc:spChg chg="add mod">
          <ac:chgData name="Lamb, Justin M" userId="53bc6d55-a2e6-4f5b-ae0a-5a7c17b4d174" providerId="ADAL" clId="{1DE7E2E2-F092-4200-B7CB-53CB7CF861AD}" dt="2021-11-02T01:05:14.297" v="4380"/>
          <ac:spMkLst>
            <pc:docMk/>
            <pc:sldMk cId="3742251026" sldId="619"/>
            <ac:spMk id="12" creationId="{9A9040F0-7BDD-40C3-BE5F-EE3D684E9CFB}"/>
          </ac:spMkLst>
        </pc:spChg>
        <pc:picChg chg="add mod">
          <ac:chgData name="Lamb, Justin M" userId="53bc6d55-a2e6-4f5b-ae0a-5a7c17b4d174" providerId="ADAL" clId="{1DE7E2E2-F092-4200-B7CB-53CB7CF861AD}" dt="2021-11-04T20:01:11.902" v="6110" actId="1440"/>
          <ac:picMkLst>
            <pc:docMk/>
            <pc:sldMk cId="3742251026" sldId="619"/>
            <ac:picMk id="2" creationId="{40E19B69-BF4E-4FF1-B14A-F23195B40F7E}"/>
          </ac:picMkLst>
        </pc:picChg>
        <pc:picChg chg="del">
          <ac:chgData name="Lamb, Justin M" userId="53bc6d55-a2e6-4f5b-ae0a-5a7c17b4d174" providerId="ADAL" clId="{1DE7E2E2-F092-4200-B7CB-53CB7CF861AD}" dt="2021-11-02T01:04:40.198" v="4367" actId="478"/>
          <ac:picMkLst>
            <pc:docMk/>
            <pc:sldMk cId="3742251026" sldId="619"/>
            <ac:picMk id="5" creationId="{BD317B6F-918A-C441-8B27-864477F62232}"/>
          </ac:picMkLst>
        </pc:picChg>
        <pc:picChg chg="add del mod">
          <ac:chgData name="Lamb, Justin M" userId="53bc6d55-a2e6-4f5b-ae0a-5a7c17b4d174" providerId="ADAL" clId="{1DE7E2E2-F092-4200-B7CB-53CB7CF861AD}" dt="2021-11-04T19:54:13.846" v="6057" actId="478"/>
          <ac:picMkLst>
            <pc:docMk/>
            <pc:sldMk cId="3742251026" sldId="619"/>
            <ac:picMk id="8" creationId="{CD15FADB-E947-4979-8533-EE9B1D02A512}"/>
          </ac:picMkLst>
        </pc:picChg>
        <pc:picChg chg="add del">
          <ac:chgData name="Lamb, Justin M" userId="53bc6d55-a2e6-4f5b-ae0a-5a7c17b4d174" providerId="ADAL" clId="{1DE7E2E2-F092-4200-B7CB-53CB7CF861AD}" dt="2021-11-02T01:05:06.888" v="4378"/>
          <ac:picMkLst>
            <pc:docMk/>
            <pc:sldMk cId="3742251026" sldId="619"/>
            <ac:picMk id="11" creationId="{BD873AD7-8E60-42DD-A396-99BDC1F714B9}"/>
          </ac:picMkLst>
        </pc:picChg>
      </pc:sldChg>
      <pc:sldChg chg="addSp delSp modSp mod">
        <pc:chgData name="Lamb, Justin M" userId="53bc6d55-a2e6-4f5b-ae0a-5a7c17b4d174" providerId="ADAL" clId="{1DE7E2E2-F092-4200-B7CB-53CB7CF861AD}" dt="2021-11-02T00:02:05.836" v="3493" actId="1440"/>
        <pc:sldMkLst>
          <pc:docMk/>
          <pc:sldMk cId="3065977680" sldId="621"/>
        </pc:sldMkLst>
        <pc:spChg chg="mod">
          <ac:chgData name="Lamb, Justin M" userId="53bc6d55-a2e6-4f5b-ae0a-5a7c17b4d174" providerId="ADAL" clId="{1DE7E2E2-F092-4200-B7CB-53CB7CF861AD}" dt="2021-11-01T23:53:14.641" v="3189" actId="1076"/>
          <ac:spMkLst>
            <pc:docMk/>
            <pc:sldMk cId="3065977680" sldId="621"/>
            <ac:spMk id="2" creationId="{054E9064-2992-5D43-B60A-127CD0B2C253}"/>
          </ac:spMkLst>
        </pc:spChg>
        <pc:spChg chg="del mod">
          <ac:chgData name="Lamb, Justin M" userId="53bc6d55-a2e6-4f5b-ae0a-5a7c17b4d174" providerId="ADAL" clId="{1DE7E2E2-F092-4200-B7CB-53CB7CF861AD}" dt="2021-11-01T23:53:31.575" v="3195" actId="478"/>
          <ac:spMkLst>
            <pc:docMk/>
            <pc:sldMk cId="3065977680" sldId="621"/>
            <ac:spMk id="4" creationId="{B59228F9-AA43-C343-9D7C-FC89F86EB075}"/>
          </ac:spMkLst>
        </pc:spChg>
        <pc:spChg chg="add mod">
          <ac:chgData name="Lamb, Justin M" userId="53bc6d55-a2e6-4f5b-ae0a-5a7c17b4d174" providerId="ADAL" clId="{1DE7E2E2-F092-4200-B7CB-53CB7CF861AD}" dt="2021-11-01T23:53:33.120" v="3196"/>
          <ac:spMkLst>
            <pc:docMk/>
            <pc:sldMk cId="3065977680" sldId="621"/>
            <ac:spMk id="6" creationId="{D9BF47E1-1D7D-412F-99BC-5F3722004619}"/>
          </ac:spMkLst>
        </pc:spChg>
        <pc:picChg chg="mod">
          <ac:chgData name="Lamb, Justin M" userId="53bc6d55-a2e6-4f5b-ae0a-5a7c17b4d174" providerId="ADAL" clId="{1DE7E2E2-F092-4200-B7CB-53CB7CF861AD}" dt="2021-11-02T00:02:05.836" v="3493" actId="1440"/>
          <ac:picMkLst>
            <pc:docMk/>
            <pc:sldMk cId="3065977680" sldId="621"/>
            <ac:picMk id="9" creationId="{C74B0FFB-EB4A-A943-9788-B01E16A30B04}"/>
          </ac:picMkLst>
        </pc:picChg>
      </pc:sldChg>
      <pc:sldChg chg="addSp delSp modSp mod">
        <pc:chgData name="Lamb, Justin M" userId="53bc6d55-a2e6-4f5b-ae0a-5a7c17b4d174" providerId="ADAL" clId="{1DE7E2E2-F092-4200-B7CB-53CB7CF861AD}" dt="2021-11-04T22:28:13.570" v="6611" actId="1037"/>
        <pc:sldMkLst>
          <pc:docMk/>
          <pc:sldMk cId="3637505603" sldId="622"/>
        </pc:sldMkLst>
        <pc:spChg chg="del">
          <ac:chgData name="Lamb, Justin M" userId="53bc6d55-a2e6-4f5b-ae0a-5a7c17b4d174" providerId="ADAL" clId="{1DE7E2E2-F092-4200-B7CB-53CB7CF861AD}" dt="2021-11-02T01:07:30.509" v="4430" actId="478"/>
          <ac:spMkLst>
            <pc:docMk/>
            <pc:sldMk cId="3637505603" sldId="622"/>
            <ac:spMk id="2" creationId="{23261768-59A6-5047-9B90-C46E64406578}"/>
          </ac:spMkLst>
        </pc:spChg>
        <pc:spChg chg="mod">
          <ac:chgData name="Lamb, Justin M" userId="53bc6d55-a2e6-4f5b-ae0a-5a7c17b4d174" providerId="ADAL" clId="{1DE7E2E2-F092-4200-B7CB-53CB7CF861AD}" dt="2021-11-04T19:49:21.923" v="6055" actId="20577"/>
          <ac:spMkLst>
            <pc:docMk/>
            <pc:sldMk cId="3637505603" sldId="622"/>
            <ac:spMk id="6" creationId="{5E36F1B4-1B8C-5F40-B3EE-C40F1CB1B94D}"/>
          </ac:spMkLst>
        </pc:spChg>
        <pc:spChg chg="add del mod">
          <ac:chgData name="Lamb, Justin M" userId="53bc6d55-a2e6-4f5b-ae0a-5a7c17b4d174" providerId="ADAL" clId="{1DE7E2E2-F092-4200-B7CB-53CB7CF861AD}" dt="2021-11-02T01:07:33.008" v="4433"/>
          <ac:spMkLst>
            <pc:docMk/>
            <pc:sldMk cId="3637505603" sldId="622"/>
            <ac:spMk id="7" creationId="{B9BF378C-2910-4C0F-98C0-FD23FF7320E6}"/>
          </ac:spMkLst>
        </pc:spChg>
        <pc:spChg chg="add del mod">
          <ac:chgData name="Lamb, Justin M" userId="53bc6d55-a2e6-4f5b-ae0a-5a7c17b4d174" providerId="ADAL" clId="{1DE7E2E2-F092-4200-B7CB-53CB7CF861AD}" dt="2021-11-02T01:07:32.155" v="4432"/>
          <ac:spMkLst>
            <pc:docMk/>
            <pc:sldMk cId="3637505603" sldId="622"/>
            <ac:spMk id="8" creationId="{122DF357-8EFF-472C-9002-EB855AAD3B60}"/>
          </ac:spMkLst>
        </pc:spChg>
        <pc:spChg chg="add mod">
          <ac:chgData name="Lamb, Justin M" userId="53bc6d55-a2e6-4f5b-ae0a-5a7c17b4d174" providerId="ADAL" clId="{1DE7E2E2-F092-4200-B7CB-53CB7CF861AD}" dt="2021-11-02T01:07:33.008" v="4433"/>
          <ac:spMkLst>
            <pc:docMk/>
            <pc:sldMk cId="3637505603" sldId="622"/>
            <ac:spMk id="9" creationId="{1E380773-3193-4B68-B448-79E690C54248}"/>
          </ac:spMkLst>
        </pc:spChg>
        <pc:spChg chg="add mod">
          <ac:chgData name="Lamb, Justin M" userId="53bc6d55-a2e6-4f5b-ae0a-5a7c17b4d174" providerId="ADAL" clId="{1DE7E2E2-F092-4200-B7CB-53CB7CF861AD}" dt="2021-11-04T22:28:13.570" v="6611" actId="1037"/>
          <ac:spMkLst>
            <pc:docMk/>
            <pc:sldMk cId="3637505603" sldId="622"/>
            <ac:spMk id="10" creationId="{1940A98B-9460-4499-B0A7-89808F92B7C2}"/>
          </ac:spMkLst>
        </pc:spChg>
        <pc:spChg chg="add mod">
          <ac:chgData name="Lamb, Justin M" userId="53bc6d55-a2e6-4f5b-ae0a-5a7c17b4d174" providerId="ADAL" clId="{1DE7E2E2-F092-4200-B7CB-53CB7CF861AD}" dt="2021-11-04T19:41:32.222" v="5996" actId="20577"/>
          <ac:spMkLst>
            <pc:docMk/>
            <pc:sldMk cId="3637505603" sldId="622"/>
            <ac:spMk id="11" creationId="{0497EF5D-2005-4D2F-B6FD-72D9E3BFFCAB}"/>
          </ac:spMkLst>
        </pc:spChg>
        <pc:picChg chg="add del mod">
          <ac:chgData name="Lamb, Justin M" userId="53bc6d55-a2e6-4f5b-ae0a-5a7c17b4d174" providerId="ADAL" clId="{1DE7E2E2-F092-4200-B7CB-53CB7CF861AD}" dt="2021-11-04T19:58:13.643" v="6095" actId="478"/>
          <ac:picMkLst>
            <pc:docMk/>
            <pc:sldMk cId="3637505603" sldId="622"/>
            <ac:picMk id="2" creationId="{876A277A-8DEC-44AB-B834-621786A12558}"/>
          </ac:picMkLst>
        </pc:picChg>
        <pc:picChg chg="del mod">
          <ac:chgData name="Lamb, Justin M" userId="53bc6d55-a2e6-4f5b-ae0a-5a7c17b4d174" providerId="ADAL" clId="{1DE7E2E2-F092-4200-B7CB-53CB7CF861AD}" dt="2021-11-04T19:38:55.351" v="5954" actId="478"/>
          <ac:picMkLst>
            <pc:docMk/>
            <pc:sldMk cId="3637505603" sldId="622"/>
            <ac:picMk id="4" creationId="{77FE93B7-84D2-6B4F-8D7C-0A29B028D12B}"/>
          </ac:picMkLst>
        </pc:picChg>
        <pc:picChg chg="add mod">
          <ac:chgData name="Lamb, Justin M" userId="53bc6d55-a2e6-4f5b-ae0a-5a7c17b4d174" providerId="ADAL" clId="{1DE7E2E2-F092-4200-B7CB-53CB7CF861AD}" dt="2021-11-04T20:00:56.102" v="6108" actId="1440"/>
          <ac:picMkLst>
            <pc:docMk/>
            <pc:sldMk cId="3637505603" sldId="622"/>
            <ac:picMk id="5" creationId="{CE05739E-1789-4301-892C-D96D09616E2A}"/>
          </ac:picMkLst>
        </pc:picChg>
        <pc:picChg chg="add mod">
          <ac:chgData name="Lamb, Justin M" userId="53bc6d55-a2e6-4f5b-ae0a-5a7c17b4d174" providerId="ADAL" clId="{1DE7E2E2-F092-4200-B7CB-53CB7CF861AD}" dt="2021-11-04T20:00:54.147" v="6107" actId="1440"/>
          <ac:picMkLst>
            <pc:docMk/>
            <pc:sldMk cId="3637505603" sldId="622"/>
            <ac:picMk id="7" creationId="{56646923-8B39-4A8D-B788-6D6694C24A82}"/>
          </ac:picMkLst>
        </pc:picChg>
        <pc:picChg chg="add mod">
          <ac:chgData name="Lamb, Justin M" userId="53bc6d55-a2e6-4f5b-ae0a-5a7c17b4d174" providerId="ADAL" clId="{1DE7E2E2-F092-4200-B7CB-53CB7CF861AD}" dt="2021-11-04T20:00:51.295" v="6105" actId="1440"/>
          <ac:picMkLst>
            <pc:docMk/>
            <pc:sldMk cId="3637505603" sldId="622"/>
            <ac:picMk id="8" creationId="{0C941D9F-0013-413B-B030-ED5AF622FCC0}"/>
          </ac:picMkLst>
        </pc:picChg>
      </pc:sldChg>
      <pc:sldChg chg="addSp delSp modSp mod">
        <pc:chgData name="Lamb, Justin M" userId="53bc6d55-a2e6-4f5b-ae0a-5a7c17b4d174" providerId="ADAL" clId="{1DE7E2E2-F092-4200-B7CB-53CB7CF861AD}" dt="2021-11-05T17:46:25.173" v="7197" actId="1038"/>
        <pc:sldMkLst>
          <pc:docMk/>
          <pc:sldMk cId="3875456741" sldId="623"/>
        </pc:sldMkLst>
        <pc:spChg chg="del">
          <ac:chgData name="Lamb, Justin M" userId="53bc6d55-a2e6-4f5b-ae0a-5a7c17b4d174" providerId="ADAL" clId="{1DE7E2E2-F092-4200-B7CB-53CB7CF861AD}" dt="2021-11-02T01:06:51.811" v="4402" actId="478"/>
          <ac:spMkLst>
            <pc:docMk/>
            <pc:sldMk cId="3875456741" sldId="623"/>
            <ac:spMk id="2" creationId="{42C7C2A0-A817-C645-9CEF-3F481A06804F}"/>
          </ac:spMkLst>
        </pc:spChg>
        <pc:spChg chg="add del mod">
          <ac:chgData name="Lamb, Justin M" userId="53bc6d55-a2e6-4f5b-ae0a-5a7c17b4d174" providerId="ADAL" clId="{1DE7E2E2-F092-4200-B7CB-53CB7CF861AD}" dt="2021-11-02T01:05:31.923" v="4383" actId="478"/>
          <ac:spMkLst>
            <pc:docMk/>
            <pc:sldMk cId="3875456741" sldId="623"/>
            <ac:spMk id="5" creationId="{53B5DBA0-0F2C-40BB-B178-6233C12EDA31}"/>
          </ac:spMkLst>
        </pc:spChg>
        <pc:spChg chg="add mod">
          <ac:chgData name="Lamb, Justin M" userId="53bc6d55-a2e6-4f5b-ae0a-5a7c17b4d174" providerId="ADAL" clId="{1DE7E2E2-F092-4200-B7CB-53CB7CF861AD}" dt="2021-11-04T17:40:52.642" v="5890"/>
          <ac:spMkLst>
            <pc:docMk/>
            <pc:sldMk cId="3875456741" sldId="623"/>
            <ac:spMk id="9" creationId="{0B782122-67B5-4550-AD88-086C971DBAB7}"/>
          </ac:spMkLst>
        </pc:spChg>
        <pc:spChg chg="add del mod">
          <ac:chgData name="Lamb, Justin M" userId="53bc6d55-a2e6-4f5b-ae0a-5a7c17b4d174" providerId="ADAL" clId="{1DE7E2E2-F092-4200-B7CB-53CB7CF861AD}" dt="2021-11-02T01:06:52.848" v="4403"/>
          <ac:spMkLst>
            <pc:docMk/>
            <pc:sldMk cId="3875456741" sldId="623"/>
            <ac:spMk id="14" creationId="{253506DB-7982-45E8-808B-7F792A631DA9}"/>
          </ac:spMkLst>
        </pc:spChg>
        <pc:spChg chg="add mod">
          <ac:chgData name="Lamb, Justin M" userId="53bc6d55-a2e6-4f5b-ae0a-5a7c17b4d174" providerId="ADAL" clId="{1DE7E2E2-F092-4200-B7CB-53CB7CF861AD}" dt="2021-11-05T17:46:25.173" v="7197" actId="1038"/>
          <ac:spMkLst>
            <pc:docMk/>
            <pc:sldMk cId="3875456741" sldId="623"/>
            <ac:spMk id="14" creationId="{A4B84D3E-2DEC-4E57-884E-1FB199DB210F}"/>
          </ac:spMkLst>
        </pc:spChg>
        <pc:spChg chg="mod">
          <ac:chgData name="Lamb, Justin M" userId="53bc6d55-a2e6-4f5b-ae0a-5a7c17b4d174" providerId="ADAL" clId="{1DE7E2E2-F092-4200-B7CB-53CB7CF861AD}" dt="2021-11-04T18:24:28.453" v="5935" actId="20577"/>
          <ac:spMkLst>
            <pc:docMk/>
            <pc:sldMk cId="3875456741" sldId="623"/>
            <ac:spMk id="17" creationId="{9DDA62CB-9192-A244-828E-35E9593F61C6}"/>
          </ac:spMkLst>
        </pc:spChg>
        <pc:spChg chg="add mod">
          <ac:chgData name="Lamb, Justin M" userId="53bc6d55-a2e6-4f5b-ae0a-5a7c17b4d174" providerId="ADAL" clId="{1DE7E2E2-F092-4200-B7CB-53CB7CF861AD}" dt="2021-11-02T01:06:55.381" v="4409" actId="20577"/>
          <ac:spMkLst>
            <pc:docMk/>
            <pc:sldMk cId="3875456741" sldId="623"/>
            <ac:spMk id="18" creationId="{D78EBEE8-4B28-40DB-9CE4-082CD35DBD2F}"/>
          </ac:spMkLst>
        </pc:spChg>
        <pc:picChg chg="add del mod">
          <ac:chgData name="Lamb, Justin M" userId="53bc6d55-a2e6-4f5b-ae0a-5a7c17b4d174" providerId="ADAL" clId="{1DE7E2E2-F092-4200-B7CB-53CB7CF861AD}" dt="2021-11-04T18:14:13.655" v="5915"/>
          <ac:picMkLst>
            <pc:docMk/>
            <pc:sldMk cId="3875456741" sldId="623"/>
            <ac:picMk id="2" creationId="{10AF1079-29D9-454D-99AF-FD2CBD0A7B49}"/>
          </ac:picMkLst>
        </pc:picChg>
        <pc:picChg chg="add del mod">
          <ac:chgData name="Lamb, Justin M" userId="53bc6d55-a2e6-4f5b-ae0a-5a7c17b4d174" providerId="ADAL" clId="{1DE7E2E2-F092-4200-B7CB-53CB7CF861AD}" dt="2021-11-04T19:54:49.198" v="6082" actId="478"/>
          <ac:picMkLst>
            <pc:docMk/>
            <pc:sldMk cId="3875456741" sldId="623"/>
            <ac:picMk id="4" creationId="{B47EA45C-3217-49EA-9AE1-69D333B7EDCB}"/>
          </ac:picMkLst>
        </pc:picChg>
        <pc:picChg chg="add del mod ord">
          <ac:chgData name="Lamb, Justin M" userId="53bc6d55-a2e6-4f5b-ae0a-5a7c17b4d174" providerId="ADAL" clId="{1DE7E2E2-F092-4200-B7CB-53CB7CF861AD}" dt="2021-11-04T19:54:49.579" v="6083" actId="478"/>
          <ac:picMkLst>
            <pc:docMk/>
            <pc:sldMk cId="3875456741" sldId="623"/>
            <ac:picMk id="5" creationId="{2D774293-F443-47BC-A1CC-4B2AC4FE806D}"/>
          </ac:picMkLst>
        </pc:picChg>
        <pc:picChg chg="add del mod ord">
          <ac:chgData name="Lamb, Justin M" userId="53bc6d55-a2e6-4f5b-ae0a-5a7c17b4d174" providerId="ADAL" clId="{1DE7E2E2-F092-4200-B7CB-53CB7CF861AD}" dt="2021-11-04T18:14:07.753" v="5911" actId="478"/>
          <ac:picMkLst>
            <pc:docMk/>
            <pc:sldMk cId="3875456741" sldId="623"/>
            <ac:picMk id="6" creationId="{6F0ADFB2-92DF-4703-9FF1-EEE2848023BC}"/>
          </ac:picMkLst>
        </pc:picChg>
        <pc:picChg chg="add del mod ord">
          <ac:chgData name="Lamb, Justin M" userId="53bc6d55-a2e6-4f5b-ae0a-5a7c17b4d174" providerId="ADAL" clId="{1DE7E2E2-F092-4200-B7CB-53CB7CF861AD}" dt="2021-11-04T18:23:57.891" v="5920" actId="478"/>
          <ac:picMkLst>
            <pc:docMk/>
            <pc:sldMk cId="3875456741" sldId="623"/>
            <ac:picMk id="7" creationId="{FE9D8070-1FE2-430D-8A86-D93064C80262}"/>
          </ac:picMkLst>
        </pc:picChg>
        <pc:picChg chg="del">
          <ac:chgData name="Lamb, Justin M" userId="53bc6d55-a2e6-4f5b-ae0a-5a7c17b4d174" providerId="ADAL" clId="{1DE7E2E2-F092-4200-B7CB-53CB7CF861AD}" dt="2021-11-02T01:05:29.242" v="4381" actId="478"/>
          <ac:picMkLst>
            <pc:docMk/>
            <pc:sldMk cId="3875456741" sldId="623"/>
            <ac:picMk id="8" creationId="{D3E274C2-B7B5-0A43-9033-97E772CB402E}"/>
          </ac:picMkLst>
        </pc:picChg>
        <pc:picChg chg="add mod ord">
          <ac:chgData name="Lamb, Justin M" userId="53bc6d55-a2e6-4f5b-ae0a-5a7c17b4d174" providerId="ADAL" clId="{1DE7E2E2-F092-4200-B7CB-53CB7CF861AD}" dt="2021-11-04T20:01:06.382" v="6109" actId="1440"/>
          <ac:picMkLst>
            <pc:docMk/>
            <pc:sldMk cId="3875456741" sldId="623"/>
            <ac:picMk id="10" creationId="{37B9122D-B4C5-41E2-9D46-E4AC23819B52}"/>
          </ac:picMkLst>
        </pc:picChg>
        <pc:picChg chg="del">
          <ac:chgData name="Lamb, Justin M" userId="53bc6d55-a2e6-4f5b-ae0a-5a7c17b4d174" providerId="ADAL" clId="{1DE7E2E2-F092-4200-B7CB-53CB7CF861AD}" dt="2021-11-02T01:05:54.124" v="4385" actId="478"/>
          <ac:picMkLst>
            <pc:docMk/>
            <pc:sldMk cId="3875456741" sldId="623"/>
            <ac:picMk id="10" creationId="{AFB23D43-F14B-914C-AC52-8984FDBCD559}"/>
          </ac:picMkLst>
        </pc:picChg>
        <pc:cxnChg chg="mod">
          <ac:chgData name="Lamb, Justin M" userId="53bc6d55-a2e6-4f5b-ae0a-5a7c17b4d174" providerId="ADAL" clId="{1DE7E2E2-F092-4200-B7CB-53CB7CF861AD}" dt="2021-11-04T19:55:24.791" v="6093" actId="14100"/>
          <ac:cxnSpMkLst>
            <pc:docMk/>
            <pc:sldMk cId="3875456741" sldId="623"/>
            <ac:cxnSpMk id="13" creationId="{D4949981-EA2A-9345-8C29-AB3B34E31CBE}"/>
          </ac:cxnSpMkLst>
        </pc:cxnChg>
        <pc:cxnChg chg="mod">
          <ac:chgData name="Lamb, Justin M" userId="53bc6d55-a2e6-4f5b-ae0a-5a7c17b4d174" providerId="ADAL" clId="{1DE7E2E2-F092-4200-B7CB-53CB7CF861AD}" dt="2021-11-04T19:55:17.365" v="6091" actId="14100"/>
          <ac:cxnSpMkLst>
            <pc:docMk/>
            <pc:sldMk cId="3875456741" sldId="623"/>
            <ac:cxnSpMk id="16" creationId="{50D69A65-65BD-2E4D-8213-9AB2A9E00E12}"/>
          </ac:cxnSpMkLst>
        </pc:cxnChg>
      </pc:sldChg>
      <pc:sldChg chg="addSp delSp del mod">
        <pc:chgData name="Lamb, Justin M" userId="53bc6d55-a2e6-4f5b-ae0a-5a7c17b4d174" providerId="ADAL" clId="{1DE7E2E2-F092-4200-B7CB-53CB7CF861AD}" dt="2021-11-01T20:09:27.152" v="1073" actId="47"/>
        <pc:sldMkLst>
          <pc:docMk/>
          <pc:sldMk cId="2496926882" sldId="631"/>
        </pc:sldMkLst>
        <pc:spChg chg="add del">
          <ac:chgData name="Lamb, Justin M" userId="53bc6d55-a2e6-4f5b-ae0a-5a7c17b4d174" providerId="ADAL" clId="{1DE7E2E2-F092-4200-B7CB-53CB7CF861AD}" dt="2021-11-01T20:07:02.448" v="1062" actId="478"/>
          <ac:spMkLst>
            <pc:docMk/>
            <pc:sldMk cId="2496926882" sldId="631"/>
            <ac:spMk id="3" creationId="{9B5CC560-FD07-FF4A-8BBE-5ACDF9B48698}"/>
          </ac:spMkLst>
        </pc:spChg>
      </pc:sldChg>
      <pc:sldChg chg="addSp delSp modSp mod">
        <pc:chgData name="Lamb, Justin M" userId="53bc6d55-a2e6-4f5b-ae0a-5a7c17b4d174" providerId="ADAL" clId="{1DE7E2E2-F092-4200-B7CB-53CB7CF861AD}" dt="2021-11-02T01:16:40.042" v="4785" actId="1440"/>
        <pc:sldMkLst>
          <pc:docMk/>
          <pc:sldMk cId="936851387" sldId="633"/>
        </pc:sldMkLst>
        <pc:spChg chg="del mod">
          <ac:chgData name="Lamb, Justin M" userId="53bc6d55-a2e6-4f5b-ae0a-5a7c17b4d174" providerId="ADAL" clId="{1DE7E2E2-F092-4200-B7CB-53CB7CF861AD}" dt="2021-11-02T01:08:19.954" v="4442" actId="478"/>
          <ac:spMkLst>
            <pc:docMk/>
            <pc:sldMk cId="936851387" sldId="633"/>
            <ac:spMk id="2" creationId="{00000000-0000-0000-0000-000000000000}"/>
          </ac:spMkLst>
        </pc:spChg>
        <pc:spChg chg="mod">
          <ac:chgData name="Lamb, Justin M" userId="53bc6d55-a2e6-4f5b-ae0a-5a7c17b4d174" providerId="ADAL" clId="{1DE7E2E2-F092-4200-B7CB-53CB7CF861AD}" dt="2021-11-02T01:08:01.716" v="4439" actId="2711"/>
          <ac:spMkLst>
            <pc:docMk/>
            <pc:sldMk cId="936851387" sldId="633"/>
            <ac:spMk id="3" creationId="{00000000-0000-0000-0000-000000000000}"/>
          </ac:spMkLst>
        </pc:spChg>
        <pc:spChg chg="add mod">
          <ac:chgData name="Lamb, Justin M" userId="53bc6d55-a2e6-4f5b-ae0a-5a7c17b4d174" providerId="ADAL" clId="{1DE7E2E2-F092-4200-B7CB-53CB7CF861AD}" dt="2021-11-02T01:08:21.204" v="4443"/>
          <ac:spMkLst>
            <pc:docMk/>
            <pc:sldMk cId="936851387" sldId="633"/>
            <ac:spMk id="9" creationId="{B6BA2934-8FC0-46D2-8EB7-3A1F3AC6937C}"/>
          </ac:spMkLst>
        </pc:spChg>
        <pc:picChg chg="mod">
          <ac:chgData name="Lamb, Justin M" userId="53bc6d55-a2e6-4f5b-ae0a-5a7c17b4d174" providerId="ADAL" clId="{1DE7E2E2-F092-4200-B7CB-53CB7CF861AD}" dt="2021-11-02T01:16:40.042" v="4785" actId="1440"/>
          <ac:picMkLst>
            <pc:docMk/>
            <pc:sldMk cId="936851387" sldId="633"/>
            <ac:picMk id="5" creationId="{18460D1F-036A-FB47-AA9E-5D8849565696}"/>
          </ac:picMkLst>
        </pc:picChg>
        <pc:picChg chg="mod">
          <ac:chgData name="Lamb, Justin M" userId="53bc6d55-a2e6-4f5b-ae0a-5a7c17b4d174" providerId="ADAL" clId="{1DE7E2E2-F092-4200-B7CB-53CB7CF861AD}" dt="2021-11-02T01:16:40.042" v="4785" actId="1440"/>
          <ac:picMkLst>
            <pc:docMk/>
            <pc:sldMk cId="936851387" sldId="633"/>
            <ac:picMk id="7" creationId="{2D679313-D827-E44E-A68D-5174332A9284}"/>
          </ac:picMkLst>
        </pc:picChg>
      </pc:sldChg>
      <pc:sldChg chg="modSp mod">
        <pc:chgData name="Lamb, Justin M" userId="53bc6d55-a2e6-4f5b-ae0a-5a7c17b4d174" providerId="ADAL" clId="{1DE7E2E2-F092-4200-B7CB-53CB7CF861AD}" dt="2021-11-02T01:16:36.787" v="4784" actId="1440"/>
        <pc:sldMkLst>
          <pc:docMk/>
          <pc:sldMk cId="2969721441" sldId="634"/>
        </pc:sldMkLst>
        <pc:spChg chg="mod">
          <ac:chgData name="Lamb, Justin M" userId="53bc6d55-a2e6-4f5b-ae0a-5a7c17b4d174" providerId="ADAL" clId="{1DE7E2E2-F092-4200-B7CB-53CB7CF861AD}" dt="2021-11-02T01:08:36.381" v="4447" actId="20577"/>
          <ac:spMkLst>
            <pc:docMk/>
            <pc:sldMk cId="2969721441" sldId="634"/>
            <ac:spMk id="2" creationId="{4121F7B6-9D31-254C-82C6-DF3E8F79AC4F}"/>
          </ac:spMkLst>
        </pc:spChg>
        <pc:spChg chg="mod">
          <ac:chgData name="Lamb, Justin M" userId="53bc6d55-a2e6-4f5b-ae0a-5a7c17b4d174" providerId="ADAL" clId="{1DE7E2E2-F092-4200-B7CB-53CB7CF861AD}" dt="2021-11-02T01:08:29.471" v="4444" actId="2711"/>
          <ac:spMkLst>
            <pc:docMk/>
            <pc:sldMk cId="2969721441" sldId="634"/>
            <ac:spMk id="3" creationId="{B523FEC6-287A-0940-817D-6C58F34767CA}"/>
          </ac:spMkLst>
        </pc:spChg>
        <pc:picChg chg="mod">
          <ac:chgData name="Lamb, Justin M" userId="53bc6d55-a2e6-4f5b-ae0a-5a7c17b4d174" providerId="ADAL" clId="{1DE7E2E2-F092-4200-B7CB-53CB7CF861AD}" dt="2021-11-02T01:16:36.787" v="4784" actId="1440"/>
          <ac:picMkLst>
            <pc:docMk/>
            <pc:sldMk cId="2969721441" sldId="634"/>
            <ac:picMk id="5" creationId="{CAD7F82C-3371-7C4C-86C3-2E2E6DFE739C}"/>
          </ac:picMkLst>
        </pc:picChg>
      </pc:sldChg>
      <pc:sldChg chg="addSp delSp modSp add mod modTransition">
        <pc:chgData name="Lamb, Justin M" userId="53bc6d55-a2e6-4f5b-ae0a-5a7c17b4d174" providerId="ADAL" clId="{1DE7E2E2-F092-4200-B7CB-53CB7CF861AD}" dt="2021-11-03T23:04:40.091" v="5413" actId="20577"/>
        <pc:sldMkLst>
          <pc:docMk/>
          <pc:sldMk cId="1662137512" sldId="636"/>
        </pc:sldMkLst>
        <pc:spChg chg="del mod">
          <ac:chgData name="Lamb, Justin M" userId="53bc6d55-a2e6-4f5b-ae0a-5a7c17b4d174" providerId="ADAL" clId="{1DE7E2E2-F092-4200-B7CB-53CB7CF861AD}" dt="2021-11-03T23:04:31.979" v="5395" actId="478"/>
          <ac:spMkLst>
            <pc:docMk/>
            <pc:sldMk cId="1662137512" sldId="636"/>
            <ac:spMk id="2" creationId="{736D7D98-8405-BD4C-BDA1-C780EDF35C8A}"/>
          </ac:spMkLst>
        </pc:spChg>
        <pc:spChg chg="mod">
          <ac:chgData name="Lamb, Justin M" userId="53bc6d55-a2e6-4f5b-ae0a-5a7c17b4d174" providerId="ADAL" clId="{1DE7E2E2-F092-4200-B7CB-53CB7CF861AD}" dt="2021-11-03T23:04:40.091" v="5413" actId="20577"/>
          <ac:spMkLst>
            <pc:docMk/>
            <pc:sldMk cId="1662137512" sldId="636"/>
            <ac:spMk id="3" creationId="{209AEF38-5309-A84E-BFA0-62C8A84693BB}"/>
          </ac:spMkLst>
        </pc:spChg>
        <pc:spChg chg="mod">
          <ac:chgData name="Lamb, Justin M" userId="53bc6d55-a2e6-4f5b-ae0a-5a7c17b4d174" providerId="ADAL" clId="{1DE7E2E2-F092-4200-B7CB-53CB7CF861AD}" dt="2021-11-03T21:42:01.519" v="4835"/>
          <ac:spMkLst>
            <pc:docMk/>
            <pc:sldMk cId="1662137512" sldId="636"/>
            <ac:spMk id="4" creationId="{BF98C686-6BCC-7B49-8425-86CEE7007BAD}"/>
          </ac:spMkLst>
        </pc:spChg>
        <pc:spChg chg="add mod">
          <ac:chgData name="Lamb, Justin M" userId="53bc6d55-a2e6-4f5b-ae0a-5a7c17b4d174" providerId="ADAL" clId="{1DE7E2E2-F092-4200-B7CB-53CB7CF861AD}" dt="2021-11-03T23:04:35.255" v="5405" actId="20577"/>
          <ac:spMkLst>
            <pc:docMk/>
            <pc:sldMk cId="1662137512" sldId="636"/>
            <ac:spMk id="6" creationId="{32DFCE12-F78E-453F-A20C-FD6CE9A2CDB4}"/>
          </ac:spMkLst>
        </pc:spChg>
      </pc:sldChg>
      <pc:sldChg chg="addSp delSp modSp del mod">
        <pc:chgData name="Lamb, Justin M" userId="53bc6d55-a2e6-4f5b-ae0a-5a7c17b4d174" providerId="ADAL" clId="{1DE7E2E2-F092-4200-B7CB-53CB7CF861AD}" dt="2021-11-01T20:09:22.353" v="1071" actId="47"/>
        <pc:sldMkLst>
          <pc:docMk/>
          <pc:sldMk cId="3964145006" sldId="638"/>
        </pc:sldMkLst>
        <pc:spChg chg="add del mod">
          <ac:chgData name="Lamb, Justin M" userId="53bc6d55-a2e6-4f5b-ae0a-5a7c17b4d174" providerId="ADAL" clId="{1DE7E2E2-F092-4200-B7CB-53CB7CF861AD}" dt="2021-11-01T20:07:19.795" v="1070" actId="20577"/>
          <ac:spMkLst>
            <pc:docMk/>
            <pc:sldMk cId="3964145006" sldId="638"/>
            <ac:spMk id="4" creationId="{62B64BCC-4636-434E-B514-D60876560ED9}"/>
          </ac:spMkLst>
        </pc:spChg>
      </pc:sldChg>
      <pc:sldChg chg="addSp delSp del mod">
        <pc:chgData name="Lamb, Justin M" userId="53bc6d55-a2e6-4f5b-ae0a-5a7c17b4d174" providerId="ADAL" clId="{1DE7E2E2-F092-4200-B7CB-53CB7CF861AD}" dt="2021-11-01T20:09:23.336" v="1072" actId="47"/>
        <pc:sldMkLst>
          <pc:docMk/>
          <pc:sldMk cId="2570140337" sldId="639"/>
        </pc:sldMkLst>
        <pc:spChg chg="add del">
          <ac:chgData name="Lamb, Justin M" userId="53bc6d55-a2e6-4f5b-ae0a-5a7c17b4d174" providerId="ADAL" clId="{1DE7E2E2-F092-4200-B7CB-53CB7CF861AD}" dt="2021-11-01T20:07:02.981" v="1063" actId="478"/>
          <ac:spMkLst>
            <pc:docMk/>
            <pc:sldMk cId="2570140337" sldId="639"/>
            <ac:spMk id="3" creationId="{965E923D-7F64-344C-B8AF-2833D28A938F}"/>
          </ac:spMkLst>
        </pc:spChg>
      </pc:sldChg>
      <pc:sldChg chg="addSp delSp modSp add mod ord">
        <pc:chgData name="Lamb, Justin M" userId="53bc6d55-a2e6-4f5b-ae0a-5a7c17b4d174" providerId="ADAL" clId="{1DE7E2E2-F092-4200-B7CB-53CB7CF861AD}" dt="2021-11-04T21:13:37.124" v="6282"/>
        <pc:sldMkLst>
          <pc:docMk/>
          <pc:sldMk cId="3446719095" sldId="1410"/>
        </pc:sldMkLst>
        <pc:spChg chg="del">
          <ac:chgData name="Lamb, Justin M" userId="53bc6d55-a2e6-4f5b-ae0a-5a7c17b4d174" providerId="ADAL" clId="{1DE7E2E2-F092-4200-B7CB-53CB7CF861AD}" dt="2021-11-04T21:13:28.527" v="6276" actId="478"/>
          <ac:spMkLst>
            <pc:docMk/>
            <pc:sldMk cId="3446719095" sldId="1410"/>
            <ac:spMk id="2" creationId="{DCC5DBAE-F156-4A4B-87A6-40908A84FEEF}"/>
          </ac:spMkLst>
        </pc:spChg>
        <pc:spChg chg="add del mod">
          <ac:chgData name="Lamb, Justin M" userId="53bc6d55-a2e6-4f5b-ae0a-5a7c17b4d174" providerId="ADAL" clId="{1DE7E2E2-F092-4200-B7CB-53CB7CF861AD}" dt="2021-11-04T21:13:30.780" v="6277" actId="478"/>
          <ac:spMkLst>
            <pc:docMk/>
            <pc:sldMk cId="3446719095" sldId="1410"/>
            <ac:spMk id="4" creationId="{7AA249D6-2027-4068-92A3-20F1E84A912E}"/>
          </ac:spMkLst>
        </pc:spChg>
        <pc:spChg chg="add mod">
          <ac:chgData name="Lamb, Justin M" userId="53bc6d55-a2e6-4f5b-ae0a-5a7c17b4d174" providerId="ADAL" clId="{1DE7E2E2-F092-4200-B7CB-53CB7CF861AD}" dt="2021-11-04T21:13:31.077" v="6278"/>
          <ac:spMkLst>
            <pc:docMk/>
            <pc:sldMk cId="3446719095" sldId="1410"/>
            <ac:spMk id="13" creationId="{53121AE3-4307-4009-B433-A0680B551782}"/>
          </ac:spMkLst>
        </pc:spChg>
      </pc:sldChg>
      <pc:sldChg chg="modSp mod">
        <pc:chgData name="Lamb, Justin M" userId="53bc6d55-a2e6-4f5b-ae0a-5a7c17b4d174" providerId="ADAL" clId="{1DE7E2E2-F092-4200-B7CB-53CB7CF861AD}" dt="2021-11-05T17:20:21.370" v="6844" actId="20577"/>
        <pc:sldMkLst>
          <pc:docMk/>
          <pc:sldMk cId="1560912303" sldId="1801"/>
        </pc:sldMkLst>
        <pc:spChg chg="mod">
          <ac:chgData name="Lamb, Justin M" userId="53bc6d55-a2e6-4f5b-ae0a-5a7c17b4d174" providerId="ADAL" clId="{1DE7E2E2-F092-4200-B7CB-53CB7CF861AD}" dt="2021-11-05T17:20:21.370" v="6844" actId="20577"/>
          <ac:spMkLst>
            <pc:docMk/>
            <pc:sldMk cId="1560912303" sldId="1801"/>
            <ac:spMk id="3" creationId="{E6BAEDFC-EDD7-4630-B2FB-8420A993EC46}"/>
          </ac:spMkLst>
        </pc:spChg>
      </pc:sldChg>
      <pc:sldChg chg="addSp delSp modSp mod">
        <pc:chgData name="Lamb, Justin M" userId="53bc6d55-a2e6-4f5b-ae0a-5a7c17b4d174" providerId="ADAL" clId="{1DE7E2E2-F092-4200-B7CB-53CB7CF861AD}" dt="2021-11-04T02:37:03.483" v="5505" actId="1036"/>
        <pc:sldMkLst>
          <pc:docMk/>
          <pc:sldMk cId="673671676" sldId="1802"/>
        </pc:sldMkLst>
        <pc:spChg chg="mod">
          <ac:chgData name="Lamb, Justin M" userId="53bc6d55-a2e6-4f5b-ae0a-5a7c17b4d174" providerId="ADAL" clId="{1DE7E2E2-F092-4200-B7CB-53CB7CF861AD}" dt="2021-11-01T19:22:05.427" v="993" actId="20577"/>
          <ac:spMkLst>
            <pc:docMk/>
            <pc:sldMk cId="673671676" sldId="1802"/>
            <ac:spMk id="2" creationId="{489CD898-A29E-4843-B5D3-592CEF8C130B}"/>
          </ac:spMkLst>
        </pc:spChg>
        <pc:spChg chg="add mod">
          <ac:chgData name="Lamb, Justin M" userId="53bc6d55-a2e6-4f5b-ae0a-5a7c17b4d174" providerId="ADAL" clId="{1DE7E2E2-F092-4200-B7CB-53CB7CF861AD}" dt="2021-11-04T02:31:39.850" v="5465" actId="20577"/>
          <ac:spMkLst>
            <pc:docMk/>
            <pc:sldMk cId="673671676" sldId="1802"/>
            <ac:spMk id="3" creationId="{E225CC9D-F92B-458F-8399-822802805B9E}"/>
          </ac:spMkLst>
        </pc:spChg>
        <pc:spChg chg="mod">
          <ac:chgData name="Lamb, Justin M" userId="53bc6d55-a2e6-4f5b-ae0a-5a7c17b4d174" providerId="ADAL" clId="{1DE7E2E2-F092-4200-B7CB-53CB7CF861AD}" dt="2021-11-01T18:20:41.093" v="0"/>
          <ac:spMkLst>
            <pc:docMk/>
            <pc:sldMk cId="673671676" sldId="1802"/>
            <ac:spMk id="4" creationId="{DC3F3405-687D-4398-9967-E92AF76DD1CB}"/>
          </ac:spMkLst>
        </pc:spChg>
        <pc:spChg chg="add mod">
          <ac:chgData name="Lamb, Justin M" userId="53bc6d55-a2e6-4f5b-ae0a-5a7c17b4d174" providerId="ADAL" clId="{1DE7E2E2-F092-4200-B7CB-53CB7CF861AD}" dt="2021-11-04T02:36:57.866" v="5499" actId="1076"/>
          <ac:spMkLst>
            <pc:docMk/>
            <pc:sldMk cId="673671676" sldId="1802"/>
            <ac:spMk id="7" creationId="{9891C91B-4036-4277-B428-18FFC0AE9D02}"/>
          </ac:spMkLst>
        </pc:spChg>
        <pc:spChg chg="add mod">
          <ac:chgData name="Lamb, Justin M" userId="53bc6d55-a2e6-4f5b-ae0a-5a7c17b4d174" providerId="ADAL" clId="{1DE7E2E2-F092-4200-B7CB-53CB7CF861AD}" dt="2021-11-01T19:38:35.883" v="1000" actId="1076"/>
          <ac:spMkLst>
            <pc:docMk/>
            <pc:sldMk cId="673671676" sldId="1802"/>
            <ac:spMk id="8" creationId="{C3D4FFA5-C557-4E34-94F7-38562D14C0FD}"/>
          </ac:spMkLst>
        </pc:spChg>
        <pc:spChg chg="add mod">
          <ac:chgData name="Lamb, Justin M" userId="53bc6d55-a2e6-4f5b-ae0a-5a7c17b4d174" providerId="ADAL" clId="{1DE7E2E2-F092-4200-B7CB-53CB7CF861AD}" dt="2021-11-04T02:37:03.483" v="5505" actId="1036"/>
          <ac:spMkLst>
            <pc:docMk/>
            <pc:sldMk cId="673671676" sldId="1802"/>
            <ac:spMk id="15" creationId="{DC3A066B-D0F2-45BF-857A-CACD6FFE8857}"/>
          </ac:spMkLst>
        </pc:spChg>
        <pc:spChg chg="add mod">
          <ac:chgData name="Lamb, Justin M" userId="53bc6d55-a2e6-4f5b-ae0a-5a7c17b4d174" providerId="ADAL" clId="{1DE7E2E2-F092-4200-B7CB-53CB7CF861AD}" dt="2021-11-01T19:38:32.650" v="999" actId="1076"/>
          <ac:spMkLst>
            <pc:docMk/>
            <pc:sldMk cId="673671676" sldId="1802"/>
            <ac:spMk id="16" creationId="{CA9A6F4F-2821-4B89-89E4-261B0FDF0B4B}"/>
          </ac:spMkLst>
        </pc:spChg>
        <pc:spChg chg="add mod">
          <ac:chgData name="Lamb, Justin M" userId="53bc6d55-a2e6-4f5b-ae0a-5a7c17b4d174" providerId="ADAL" clId="{1DE7E2E2-F092-4200-B7CB-53CB7CF861AD}" dt="2021-11-03T22:05:20.298" v="5113" actId="1076"/>
          <ac:spMkLst>
            <pc:docMk/>
            <pc:sldMk cId="673671676" sldId="1802"/>
            <ac:spMk id="17" creationId="{F3C81D2E-2928-426B-BDDB-694581A0191A}"/>
          </ac:spMkLst>
        </pc:spChg>
        <pc:spChg chg="add mod">
          <ac:chgData name="Lamb, Justin M" userId="53bc6d55-a2e6-4f5b-ae0a-5a7c17b4d174" providerId="ADAL" clId="{1DE7E2E2-F092-4200-B7CB-53CB7CF861AD}" dt="2021-11-03T22:05:16.149" v="5112" actId="14100"/>
          <ac:spMkLst>
            <pc:docMk/>
            <pc:sldMk cId="673671676" sldId="1802"/>
            <ac:spMk id="18" creationId="{1E26C374-77EB-49CC-A4BB-7F4CCF2EB581}"/>
          </ac:spMkLst>
        </pc:spChg>
        <pc:picChg chg="add del mod">
          <ac:chgData name="Lamb, Justin M" userId="53bc6d55-a2e6-4f5b-ae0a-5a7c17b4d174" providerId="ADAL" clId="{1DE7E2E2-F092-4200-B7CB-53CB7CF861AD}" dt="2021-11-04T02:34:07.079" v="5488" actId="478"/>
          <ac:picMkLst>
            <pc:docMk/>
            <pc:sldMk cId="673671676" sldId="1802"/>
            <ac:picMk id="5" creationId="{81F17BF0-E5F7-4FFF-BC17-92C3655F38FE}"/>
          </ac:picMkLst>
        </pc:picChg>
        <pc:picChg chg="add mod">
          <ac:chgData name="Lamb, Justin M" userId="53bc6d55-a2e6-4f5b-ae0a-5a7c17b4d174" providerId="ADAL" clId="{1DE7E2E2-F092-4200-B7CB-53CB7CF861AD}" dt="2021-11-04T02:34:30.839" v="5495" actId="1076"/>
          <ac:picMkLst>
            <pc:docMk/>
            <pc:sldMk cId="673671676" sldId="1802"/>
            <ac:picMk id="6" creationId="{6EEACE08-14AF-403D-AEC7-29FBBFC67776}"/>
          </ac:picMkLst>
        </pc:picChg>
        <pc:picChg chg="add mod">
          <ac:chgData name="Lamb, Justin M" userId="53bc6d55-a2e6-4f5b-ae0a-5a7c17b4d174" providerId="ADAL" clId="{1DE7E2E2-F092-4200-B7CB-53CB7CF861AD}" dt="2021-11-04T02:34:36.024" v="5498" actId="1076"/>
          <ac:picMkLst>
            <pc:docMk/>
            <pc:sldMk cId="673671676" sldId="1802"/>
            <ac:picMk id="9" creationId="{A13D3DBA-4829-4BB3-BAA5-C72EFC24D9D1}"/>
          </ac:picMkLst>
        </pc:picChg>
        <pc:picChg chg="add mod">
          <ac:chgData name="Lamb, Justin M" userId="53bc6d55-a2e6-4f5b-ae0a-5a7c17b4d174" providerId="ADAL" clId="{1DE7E2E2-F092-4200-B7CB-53CB7CF861AD}" dt="2021-11-04T02:34:32.200" v="5496" actId="1076"/>
          <ac:picMkLst>
            <pc:docMk/>
            <pc:sldMk cId="673671676" sldId="1802"/>
            <ac:picMk id="10" creationId="{BB470E41-041C-4EB0-B3DC-74807EC695A4}"/>
          </ac:picMkLst>
        </pc:picChg>
        <pc:picChg chg="add mod">
          <ac:chgData name="Lamb, Justin M" userId="53bc6d55-a2e6-4f5b-ae0a-5a7c17b4d174" providerId="ADAL" clId="{1DE7E2E2-F092-4200-B7CB-53CB7CF861AD}" dt="2021-11-04T02:34:34.553" v="5497" actId="1076"/>
          <ac:picMkLst>
            <pc:docMk/>
            <pc:sldMk cId="673671676" sldId="1802"/>
            <ac:picMk id="12" creationId="{52F6B6D1-007A-4543-A1EC-A6AA25062BFA}"/>
          </ac:picMkLst>
        </pc:picChg>
        <pc:picChg chg="add del mod">
          <ac:chgData name="Lamb, Justin M" userId="53bc6d55-a2e6-4f5b-ae0a-5a7c17b4d174" providerId="ADAL" clId="{1DE7E2E2-F092-4200-B7CB-53CB7CF861AD}" dt="2021-11-03T22:04:56.794" v="5108" actId="478"/>
          <ac:picMkLst>
            <pc:docMk/>
            <pc:sldMk cId="673671676" sldId="1802"/>
            <ac:picMk id="14" creationId="{EC7374D1-2D3D-486F-828B-BFCD42E4E945}"/>
          </ac:picMkLst>
        </pc:picChg>
      </pc:sldChg>
      <pc:sldChg chg="del">
        <pc:chgData name="Lamb, Justin M" userId="53bc6d55-a2e6-4f5b-ae0a-5a7c17b4d174" providerId="ADAL" clId="{1DE7E2E2-F092-4200-B7CB-53CB7CF861AD}" dt="2021-11-01T19:21:50.352" v="977" actId="47"/>
        <pc:sldMkLst>
          <pc:docMk/>
          <pc:sldMk cId="1891890087" sldId="1803"/>
        </pc:sldMkLst>
      </pc:sldChg>
      <pc:sldChg chg="del">
        <pc:chgData name="Lamb, Justin M" userId="53bc6d55-a2e6-4f5b-ae0a-5a7c17b4d174" providerId="ADAL" clId="{1DE7E2E2-F092-4200-B7CB-53CB7CF861AD}" dt="2021-11-01T20:03:01.266" v="1004" actId="47"/>
        <pc:sldMkLst>
          <pc:docMk/>
          <pc:sldMk cId="2704644082" sldId="1804"/>
        </pc:sldMkLst>
      </pc:sldChg>
      <pc:sldChg chg="addSp delSp modSp mod ord">
        <pc:chgData name="Lamb, Justin M" userId="53bc6d55-a2e6-4f5b-ae0a-5a7c17b4d174" providerId="ADAL" clId="{1DE7E2E2-F092-4200-B7CB-53CB7CF861AD}" dt="2021-11-05T17:40:11.299" v="7183" actId="20577"/>
        <pc:sldMkLst>
          <pc:docMk/>
          <pc:sldMk cId="4064675999" sldId="1814"/>
        </pc:sldMkLst>
        <pc:spChg chg="del">
          <ac:chgData name="Lamb, Justin M" userId="53bc6d55-a2e6-4f5b-ae0a-5a7c17b4d174" providerId="ADAL" clId="{1DE7E2E2-F092-4200-B7CB-53CB7CF861AD}" dt="2021-11-05T17:40:04.634" v="7166" actId="478"/>
          <ac:spMkLst>
            <pc:docMk/>
            <pc:sldMk cId="4064675999" sldId="1814"/>
            <ac:spMk id="2" creationId="{309E5E72-21F8-4458-B067-DD3084101688}"/>
          </ac:spMkLst>
        </pc:spChg>
        <pc:spChg chg="mod">
          <ac:chgData name="Lamb, Justin M" userId="53bc6d55-a2e6-4f5b-ae0a-5a7c17b4d174" providerId="ADAL" clId="{1DE7E2E2-F092-4200-B7CB-53CB7CF861AD}" dt="2021-11-05T17:36:58.792" v="7161" actId="20577"/>
          <ac:spMkLst>
            <pc:docMk/>
            <pc:sldMk cId="4064675999" sldId="1814"/>
            <ac:spMk id="3" creationId="{07B97470-8512-49BD-B748-A19014C83D09}"/>
          </ac:spMkLst>
        </pc:spChg>
        <pc:spChg chg="del mod">
          <ac:chgData name="Lamb, Justin M" userId="53bc6d55-a2e6-4f5b-ae0a-5a7c17b4d174" providerId="ADAL" clId="{1DE7E2E2-F092-4200-B7CB-53CB7CF861AD}" dt="2021-11-05T17:31:57.582" v="6917" actId="478"/>
          <ac:spMkLst>
            <pc:docMk/>
            <pc:sldMk cId="4064675999" sldId="1814"/>
            <ac:spMk id="5" creationId="{530F6074-504E-40CF-ABAC-71B25DFB9145}"/>
          </ac:spMkLst>
        </pc:spChg>
        <pc:spChg chg="add del mod">
          <ac:chgData name="Lamb, Justin M" userId="53bc6d55-a2e6-4f5b-ae0a-5a7c17b4d174" providerId="ADAL" clId="{1DE7E2E2-F092-4200-B7CB-53CB7CF861AD}" dt="2021-11-05T17:40:06.037" v="7167" actId="478"/>
          <ac:spMkLst>
            <pc:docMk/>
            <pc:sldMk cId="4064675999" sldId="1814"/>
            <ac:spMk id="7" creationId="{84FE137C-082E-4E19-9C3F-0FFFE91E240D}"/>
          </ac:spMkLst>
        </pc:spChg>
        <pc:spChg chg="add mod">
          <ac:chgData name="Lamb, Justin M" userId="53bc6d55-a2e6-4f5b-ae0a-5a7c17b4d174" providerId="ADAL" clId="{1DE7E2E2-F092-4200-B7CB-53CB7CF861AD}" dt="2021-11-05T17:40:11.299" v="7183" actId="20577"/>
          <ac:spMkLst>
            <pc:docMk/>
            <pc:sldMk cId="4064675999" sldId="1814"/>
            <ac:spMk id="8" creationId="{3B863214-613E-4CAC-BFE9-5F4554C88BEF}"/>
          </ac:spMkLst>
        </pc:spChg>
      </pc:sldChg>
      <pc:sldChg chg="del ord">
        <pc:chgData name="Lamb, Justin M" userId="53bc6d55-a2e6-4f5b-ae0a-5a7c17b4d174" providerId="ADAL" clId="{1DE7E2E2-F092-4200-B7CB-53CB7CF861AD}" dt="2021-11-05T17:29:15.996" v="6845" actId="47"/>
        <pc:sldMkLst>
          <pc:docMk/>
          <pc:sldMk cId="1260904494" sldId="1815"/>
        </pc:sldMkLst>
      </pc:sldChg>
      <pc:sldChg chg="del">
        <pc:chgData name="Lamb, Justin M" userId="53bc6d55-a2e6-4f5b-ae0a-5a7c17b4d174" providerId="ADAL" clId="{1DE7E2E2-F092-4200-B7CB-53CB7CF861AD}" dt="2021-11-01T23:21:08.984" v="2586" actId="47"/>
        <pc:sldMkLst>
          <pc:docMk/>
          <pc:sldMk cId="2410489630" sldId="1817"/>
        </pc:sldMkLst>
      </pc:sldChg>
      <pc:sldChg chg="del">
        <pc:chgData name="Lamb, Justin M" userId="53bc6d55-a2e6-4f5b-ae0a-5a7c17b4d174" providerId="ADAL" clId="{1DE7E2E2-F092-4200-B7CB-53CB7CF861AD}" dt="2021-11-01T23:21:08.984" v="2586" actId="47"/>
        <pc:sldMkLst>
          <pc:docMk/>
          <pc:sldMk cId="2390410246" sldId="1818"/>
        </pc:sldMkLst>
      </pc:sldChg>
      <pc:sldChg chg="addSp delSp modSp mod">
        <pc:chgData name="Lamb, Justin M" userId="53bc6d55-a2e6-4f5b-ae0a-5a7c17b4d174" providerId="ADAL" clId="{1DE7E2E2-F092-4200-B7CB-53CB7CF861AD}" dt="2021-11-04T20:05:02.294" v="6188" actId="20577"/>
        <pc:sldMkLst>
          <pc:docMk/>
          <pc:sldMk cId="3965697349" sldId="1820"/>
        </pc:sldMkLst>
        <pc:spChg chg="del">
          <ac:chgData name="Lamb, Justin M" userId="53bc6d55-a2e6-4f5b-ae0a-5a7c17b4d174" providerId="ADAL" clId="{1DE7E2E2-F092-4200-B7CB-53CB7CF861AD}" dt="2021-11-03T21:42:18.195" v="4842" actId="478"/>
          <ac:spMkLst>
            <pc:docMk/>
            <pc:sldMk cId="3965697349" sldId="1820"/>
            <ac:spMk id="2" creationId="{BA9AE918-959C-466F-9BFA-3F80174E9017}"/>
          </ac:spMkLst>
        </pc:spChg>
        <pc:spChg chg="mod">
          <ac:chgData name="Lamb, Justin M" userId="53bc6d55-a2e6-4f5b-ae0a-5a7c17b4d174" providerId="ADAL" clId="{1DE7E2E2-F092-4200-B7CB-53CB7CF861AD}" dt="2021-11-04T20:05:02.294" v="6188" actId="20577"/>
          <ac:spMkLst>
            <pc:docMk/>
            <pc:sldMk cId="3965697349" sldId="1820"/>
            <ac:spMk id="3" creationId="{ECE2DF26-07A9-4345-8A0C-964F9BB8FEA3}"/>
          </ac:spMkLst>
        </pc:spChg>
        <pc:spChg chg="add del mod">
          <ac:chgData name="Lamb, Justin M" userId="53bc6d55-a2e6-4f5b-ae0a-5a7c17b4d174" providerId="ADAL" clId="{1DE7E2E2-F092-4200-B7CB-53CB7CF861AD}" dt="2021-11-03T21:42:19.479" v="4843"/>
          <ac:spMkLst>
            <pc:docMk/>
            <pc:sldMk cId="3965697349" sldId="1820"/>
            <ac:spMk id="6" creationId="{C29436B0-14A2-45C0-B514-9C965EA7A2A9}"/>
          </ac:spMkLst>
        </pc:spChg>
        <pc:spChg chg="add mod">
          <ac:chgData name="Lamb, Justin M" userId="53bc6d55-a2e6-4f5b-ae0a-5a7c17b4d174" providerId="ADAL" clId="{1DE7E2E2-F092-4200-B7CB-53CB7CF861AD}" dt="2021-11-03T21:53:17.585" v="4982" actId="20577"/>
          <ac:spMkLst>
            <pc:docMk/>
            <pc:sldMk cId="3965697349" sldId="1820"/>
            <ac:spMk id="7" creationId="{6143FE13-DE4F-4119-A3A2-AC6ABB4D335A}"/>
          </ac:spMkLst>
        </pc:spChg>
      </pc:sldChg>
      <pc:sldChg chg="addSp delSp modSp mod">
        <pc:chgData name="Lamb, Justin M" userId="53bc6d55-a2e6-4f5b-ae0a-5a7c17b4d174" providerId="ADAL" clId="{1DE7E2E2-F092-4200-B7CB-53CB7CF861AD}" dt="2021-11-04T17:23:32.451" v="5835" actId="20577"/>
        <pc:sldMkLst>
          <pc:docMk/>
          <pc:sldMk cId="606467531" sldId="1821"/>
        </pc:sldMkLst>
        <pc:spChg chg="del">
          <ac:chgData name="Lamb, Justin M" userId="53bc6d55-a2e6-4f5b-ae0a-5a7c17b4d174" providerId="ADAL" clId="{1DE7E2E2-F092-4200-B7CB-53CB7CF861AD}" dt="2021-11-01T23:38:45.268" v="2913" actId="478"/>
          <ac:spMkLst>
            <pc:docMk/>
            <pc:sldMk cId="606467531" sldId="1821"/>
            <ac:spMk id="2" creationId="{63C54271-804D-48C7-B6D9-3EFEE5D9B667}"/>
          </ac:spMkLst>
        </pc:spChg>
        <pc:spChg chg="del">
          <ac:chgData name="Lamb, Justin M" userId="53bc6d55-a2e6-4f5b-ae0a-5a7c17b4d174" providerId="ADAL" clId="{1DE7E2E2-F092-4200-B7CB-53CB7CF861AD}" dt="2021-11-01T23:28:05.056" v="2756"/>
          <ac:spMkLst>
            <pc:docMk/>
            <pc:sldMk cId="606467531" sldId="1821"/>
            <ac:spMk id="3" creationId="{BB4D8025-5633-4451-B816-EFA9747CB560}"/>
          </ac:spMkLst>
        </pc:spChg>
        <pc:spChg chg="add del mod">
          <ac:chgData name="Lamb, Justin M" userId="53bc6d55-a2e6-4f5b-ae0a-5a7c17b4d174" providerId="ADAL" clId="{1DE7E2E2-F092-4200-B7CB-53CB7CF861AD}" dt="2021-11-01T23:28:04.093" v="2755"/>
          <ac:spMkLst>
            <pc:docMk/>
            <pc:sldMk cId="606467531" sldId="1821"/>
            <ac:spMk id="5" creationId="{492417D2-F43A-4520-B16A-4E85485ADA29}"/>
          </ac:spMkLst>
        </pc:spChg>
        <pc:spChg chg="add mod">
          <ac:chgData name="Lamb, Justin M" userId="53bc6d55-a2e6-4f5b-ae0a-5a7c17b4d174" providerId="ADAL" clId="{1DE7E2E2-F092-4200-B7CB-53CB7CF861AD}" dt="2021-11-04T17:23:32.451" v="5835" actId="20577"/>
          <ac:spMkLst>
            <pc:docMk/>
            <pc:sldMk cId="606467531" sldId="1821"/>
            <ac:spMk id="6" creationId="{299480E1-D0FD-4D16-9C2F-B81DE7EA81D8}"/>
          </ac:spMkLst>
        </pc:spChg>
        <pc:spChg chg="add del mod">
          <ac:chgData name="Lamb, Justin M" userId="53bc6d55-a2e6-4f5b-ae0a-5a7c17b4d174" providerId="ADAL" clId="{1DE7E2E2-F092-4200-B7CB-53CB7CF861AD}" dt="2021-11-01T23:38:43.174" v="2912"/>
          <ac:spMkLst>
            <pc:docMk/>
            <pc:sldMk cId="606467531" sldId="1821"/>
            <ac:spMk id="7" creationId="{C6E6E3B4-B984-487B-9895-EFAAB60D7481}"/>
          </ac:spMkLst>
        </pc:spChg>
        <pc:spChg chg="add del mod">
          <ac:chgData name="Lamb, Justin M" userId="53bc6d55-a2e6-4f5b-ae0a-5a7c17b4d174" providerId="ADAL" clId="{1DE7E2E2-F092-4200-B7CB-53CB7CF861AD}" dt="2021-11-01T23:38:46.805" v="2914"/>
          <ac:spMkLst>
            <pc:docMk/>
            <pc:sldMk cId="606467531" sldId="1821"/>
            <ac:spMk id="9" creationId="{9FDC5519-2CB6-449E-83AE-D1CCC8238E50}"/>
          </ac:spMkLst>
        </pc:spChg>
        <pc:spChg chg="add mod">
          <ac:chgData name="Lamb, Justin M" userId="53bc6d55-a2e6-4f5b-ae0a-5a7c17b4d174" providerId="ADAL" clId="{1DE7E2E2-F092-4200-B7CB-53CB7CF861AD}" dt="2021-11-01T23:38:46.805" v="2914"/>
          <ac:spMkLst>
            <pc:docMk/>
            <pc:sldMk cId="606467531" sldId="1821"/>
            <ac:spMk id="10" creationId="{3BA61B09-5DBC-448C-86E0-DCF6ED3022D0}"/>
          </ac:spMkLst>
        </pc:spChg>
      </pc:sldChg>
      <pc:sldChg chg="modSp mod">
        <pc:chgData name="Lamb, Justin M" userId="53bc6d55-a2e6-4f5b-ae0a-5a7c17b4d174" providerId="ADAL" clId="{1DE7E2E2-F092-4200-B7CB-53CB7CF861AD}" dt="2021-11-04T17:23:09.540" v="5831" actId="20577"/>
        <pc:sldMkLst>
          <pc:docMk/>
          <pc:sldMk cId="2975651772" sldId="1822"/>
        </pc:sldMkLst>
        <pc:spChg chg="mod">
          <ac:chgData name="Lamb, Justin M" userId="53bc6d55-a2e6-4f5b-ae0a-5a7c17b4d174" providerId="ADAL" clId="{1DE7E2E2-F092-4200-B7CB-53CB7CF861AD}" dt="2021-11-01T20:06:34.076" v="1057" actId="20577"/>
          <ac:spMkLst>
            <pc:docMk/>
            <pc:sldMk cId="2975651772" sldId="1822"/>
            <ac:spMk id="2" creationId="{FBE7A763-B735-4616-BE26-8916033A93DC}"/>
          </ac:spMkLst>
        </pc:spChg>
        <pc:spChg chg="mod">
          <ac:chgData name="Lamb, Justin M" userId="53bc6d55-a2e6-4f5b-ae0a-5a7c17b4d174" providerId="ADAL" clId="{1DE7E2E2-F092-4200-B7CB-53CB7CF861AD}" dt="2021-11-04T17:23:09.540" v="5831" actId="20577"/>
          <ac:spMkLst>
            <pc:docMk/>
            <pc:sldMk cId="2975651772" sldId="1822"/>
            <ac:spMk id="3" creationId="{3BDC859A-19BF-4B8C-B651-F3778F103214}"/>
          </ac:spMkLst>
        </pc:spChg>
      </pc:sldChg>
      <pc:sldChg chg="del">
        <pc:chgData name="Lamb, Justin M" userId="53bc6d55-a2e6-4f5b-ae0a-5a7c17b4d174" providerId="ADAL" clId="{1DE7E2E2-F092-4200-B7CB-53CB7CF861AD}" dt="2021-11-01T23:21:08.984" v="2586" actId="47"/>
        <pc:sldMkLst>
          <pc:docMk/>
          <pc:sldMk cId="2817155934" sldId="1824"/>
        </pc:sldMkLst>
      </pc:sldChg>
      <pc:sldChg chg="del">
        <pc:chgData name="Lamb, Justin M" userId="53bc6d55-a2e6-4f5b-ae0a-5a7c17b4d174" providerId="ADAL" clId="{1DE7E2E2-F092-4200-B7CB-53CB7CF861AD}" dt="2021-11-01T23:55:09.267" v="3198" actId="47"/>
        <pc:sldMkLst>
          <pc:docMk/>
          <pc:sldMk cId="4005533318" sldId="1825"/>
        </pc:sldMkLst>
      </pc:sldChg>
      <pc:sldChg chg="del">
        <pc:chgData name="Lamb, Justin M" userId="53bc6d55-a2e6-4f5b-ae0a-5a7c17b4d174" providerId="ADAL" clId="{1DE7E2E2-F092-4200-B7CB-53CB7CF861AD}" dt="2021-11-02T01:09:01.581" v="4448" actId="47"/>
        <pc:sldMkLst>
          <pc:docMk/>
          <pc:sldMk cId="73838987" sldId="1826"/>
        </pc:sldMkLst>
      </pc:sldChg>
      <pc:sldChg chg="del">
        <pc:chgData name="Lamb, Justin M" userId="53bc6d55-a2e6-4f5b-ae0a-5a7c17b4d174" providerId="ADAL" clId="{1DE7E2E2-F092-4200-B7CB-53CB7CF861AD}" dt="2021-11-02T01:09:32.921" v="4500" actId="47"/>
        <pc:sldMkLst>
          <pc:docMk/>
          <pc:sldMk cId="1249357906" sldId="1827"/>
        </pc:sldMkLst>
      </pc:sldChg>
      <pc:sldChg chg="modSp add mod">
        <pc:chgData name="Lamb, Justin M" userId="53bc6d55-a2e6-4f5b-ae0a-5a7c17b4d174" providerId="ADAL" clId="{1DE7E2E2-F092-4200-B7CB-53CB7CF861AD}" dt="2021-11-04T22:23:13.397" v="6585" actId="1076"/>
        <pc:sldMkLst>
          <pc:docMk/>
          <pc:sldMk cId="149990291" sldId="1828"/>
        </pc:sldMkLst>
        <pc:spChg chg="mod">
          <ac:chgData name="Lamb, Justin M" userId="53bc6d55-a2e6-4f5b-ae0a-5a7c17b4d174" providerId="ADAL" clId="{1DE7E2E2-F092-4200-B7CB-53CB7CF861AD}" dt="2021-11-04T22:23:10.258" v="6584" actId="1076"/>
          <ac:spMkLst>
            <pc:docMk/>
            <pc:sldMk cId="149990291" sldId="1828"/>
            <ac:spMk id="9" creationId="{00000000-0000-0000-0000-000000000000}"/>
          </ac:spMkLst>
        </pc:spChg>
        <pc:spChg chg="mod">
          <ac:chgData name="Lamb, Justin M" userId="53bc6d55-a2e6-4f5b-ae0a-5a7c17b4d174" providerId="ADAL" clId="{1DE7E2E2-F092-4200-B7CB-53CB7CF861AD}" dt="2021-11-04T22:23:13.397" v="6585" actId="1076"/>
          <ac:spMkLst>
            <pc:docMk/>
            <pc:sldMk cId="149990291" sldId="1828"/>
            <ac:spMk id="10" creationId="{00000000-0000-0000-0000-000000000000}"/>
          </ac:spMkLst>
        </pc:spChg>
        <pc:spChg chg="mod">
          <ac:chgData name="Lamb, Justin M" userId="53bc6d55-a2e6-4f5b-ae0a-5a7c17b4d174" providerId="ADAL" clId="{1DE7E2E2-F092-4200-B7CB-53CB7CF861AD}" dt="2021-11-01T23:38:20.791" v="2909" actId="20577"/>
          <ac:spMkLst>
            <pc:docMk/>
            <pc:sldMk cId="149990291" sldId="1828"/>
            <ac:spMk id="11" creationId="{00000000-0000-0000-0000-000000000000}"/>
          </ac:spMkLst>
        </pc:spChg>
        <pc:spChg chg="mod">
          <ac:chgData name="Lamb, Justin M" userId="53bc6d55-a2e6-4f5b-ae0a-5a7c17b4d174" providerId="ADAL" clId="{1DE7E2E2-F092-4200-B7CB-53CB7CF861AD}" dt="2021-11-01T23:38:10.376" v="2899" actId="20577"/>
          <ac:spMkLst>
            <pc:docMk/>
            <pc:sldMk cId="149990291" sldId="1828"/>
            <ac:spMk id="13" creationId="{DE8F1265-C962-4A6D-8625-D22D68903802}"/>
          </ac:spMkLst>
        </pc:spChg>
      </pc:sldChg>
      <pc:sldChg chg="modSp add mod">
        <pc:chgData name="Lamb, Justin M" userId="53bc6d55-a2e6-4f5b-ae0a-5a7c17b4d174" providerId="ADAL" clId="{1DE7E2E2-F092-4200-B7CB-53CB7CF861AD}" dt="2021-11-04T17:23:41.866" v="5839" actId="20577"/>
        <pc:sldMkLst>
          <pc:docMk/>
          <pc:sldMk cId="3446317799" sldId="1829"/>
        </pc:sldMkLst>
        <pc:spChg chg="mod">
          <ac:chgData name="Lamb, Justin M" userId="53bc6d55-a2e6-4f5b-ae0a-5a7c17b4d174" providerId="ADAL" clId="{1DE7E2E2-F092-4200-B7CB-53CB7CF861AD}" dt="2021-11-04T17:23:41.866" v="5839" actId="20577"/>
          <ac:spMkLst>
            <pc:docMk/>
            <pc:sldMk cId="3446317799" sldId="1829"/>
            <ac:spMk id="6" creationId="{299480E1-D0FD-4D16-9C2F-B81DE7EA81D8}"/>
          </ac:spMkLst>
        </pc:spChg>
        <pc:spChg chg="mod">
          <ac:chgData name="Lamb, Justin M" userId="53bc6d55-a2e6-4f5b-ae0a-5a7c17b4d174" providerId="ADAL" clId="{1DE7E2E2-F092-4200-B7CB-53CB7CF861AD}" dt="2021-11-01T23:58:31.791" v="3429" actId="20577"/>
          <ac:spMkLst>
            <pc:docMk/>
            <pc:sldMk cId="3446317799" sldId="1829"/>
            <ac:spMk id="10" creationId="{3BA61B09-5DBC-448C-86E0-DCF6ED3022D0}"/>
          </ac:spMkLst>
        </pc:spChg>
      </pc:sldChg>
      <pc:sldChg chg="modSp add mod modNotesTx">
        <pc:chgData name="Lamb, Justin M" userId="53bc6d55-a2e6-4f5b-ae0a-5a7c17b4d174" providerId="ADAL" clId="{1DE7E2E2-F092-4200-B7CB-53CB7CF861AD}" dt="2021-11-04T17:23:50.503" v="5843" actId="20577"/>
        <pc:sldMkLst>
          <pc:docMk/>
          <pc:sldMk cId="1151260889" sldId="1830"/>
        </pc:sldMkLst>
        <pc:spChg chg="mod">
          <ac:chgData name="Lamb, Justin M" userId="53bc6d55-a2e6-4f5b-ae0a-5a7c17b4d174" providerId="ADAL" clId="{1DE7E2E2-F092-4200-B7CB-53CB7CF861AD}" dt="2021-11-04T17:23:50.503" v="5843" actId="20577"/>
          <ac:spMkLst>
            <pc:docMk/>
            <pc:sldMk cId="1151260889" sldId="1830"/>
            <ac:spMk id="6" creationId="{299480E1-D0FD-4D16-9C2F-B81DE7EA81D8}"/>
          </ac:spMkLst>
        </pc:spChg>
        <pc:spChg chg="mod">
          <ac:chgData name="Lamb, Justin M" userId="53bc6d55-a2e6-4f5b-ae0a-5a7c17b4d174" providerId="ADAL" clId="{1DE7E2E2-F092-4200-B7CB-53CB7CF861AD}" dt="2021-11-02T00:53:59.461" v="4056" actId="20577"/>
          <ac:spMkLst>
            <pc:docMk/>
            <pc:sldMk cId="1151260889" sldId="1830"/>
            <ac:spMk id="10" creationId="{3BA61B09-5DBC-448C-86E0-DCF6ED3022D0}"/>
          </ac:spMkLst>
        </pc:spChg>
      </pc:sldChg>
      <pc:sldChg chg="modSp add mod">
        <pc:chgData name="Lamb, Justin M" userId="53bc6d55-a2e6-4f5b-ae0a-5a7c17b4d174" providerId="ADAL" clId="{1DE7E2E2-F092-4200-B7CB-53CB7CF861AD}" dt="2021-11-04T17:24:02.878" v="5847" actId="20577"/>
        <pc:sldMkLst>
          <pc:docMk/>
          <pc:sldMk cId="1442573040" sldId="1831"/>
        </pc:sldMkLst>
        <pc:spChg chg="mod">
          <ac:chgData name="Lamb, Justin M" userId="53bc6d55-a2e6-4f5b-ae0a-5a7c17b4d174" providerId="ADAL" clId="{1DE7E2E2-F092-4200-B7CB-53CB7CF861AD}" dt="2021-11-04T17:24:02.878" v="5847" actId="20577"/>
          <ac:spMkLst>
            <pc:docMk/>
            <pc:sldMk cId="1442573040" sldId="1831"/>
            <ac:spMk id="6" creationId="{299480E1-D0FD-4D16-9C2F-B81DE7EA81D8}"/>
          </ac:spMkLst>
        </pc:spChg>
        <pc:spChg chg="mod">
          <ac:chgData name="Lamb, Justin M" userId="53bc6d55-a2e6-4f5b-ae0a-5a7c17b4d174" providerId="ADAL" clId="{1DE7E2E2-F092-4200-B7CB-53CB7CF861AD}" dt="2021-11-02T01:10:59.376" v="4619" actId="20577"/>
          <ac:spMkLst>
            <pc:docMk/>
            <pc:sldMk cId="1442573040" sldId="1831"/>
            <ac:spMk id="10" creationId="{3BA61B09-5DBC-448C-86E0-DCF6ED3022D0}"/>
          </ac:spMkLst>
        </pc:spChg>
      </pc:sldChg>
      <pc:sldChg chg="addSp delSp modSp add mod">
        <pc:chgData name="Lamb, Justin M" userId="53bc6d55-a2e6-4f5b-ae0a-5a7c17b4d174" providerId="ADAL" clId="{1DE7E2E2-F092-4200-B7CB-53CB7CF861AD}" dt="2021-11-04T20:04:08.470" v="6114" actId="1440"/>
        <pc:sldMkLst>
          <pc:docMk/>
          <pc:sldMk cId="781356270" sldId="1832"/>
        </pc:sldMkLst>
        <pc:spChg chg="mod">
          <ac:chgData name="Lamb, Justin M" userId="53bc6d55-a2e6-4f5b-ae0a-5a7c17b4d174" providerId="ADAL" clId="{1DE7E2E2-F092-4200-B7CB-53CB7CF861AD}" dt="2021-11-02T01:20:05.626" v="4833" actId="20577"/>
          <ac:spMkLst>
            <pc:docMk/>
            <pc:sldMk cId="781356270" sldId="1832"/>
            <ac:spMk id="7" creationId="{BCBB5C15-561B-4AE5-A218-4DFD55400183}"/>
          </ac:spMkLst>
        </pc:spChg>
        <pc:picChg chg="del">
          <ac:chgData name="Lamb, Justin M" userId="53bc6d55-a2e6-4f5b-ae0a-5a7c17b4d174" providerId="ADAL" clId="{1DE7E2E2-F092-4200-B7CB-53CB7CF861AD}" dt="2021-11-02T01:19:38.684" v="4830" actId="478"/>
          <ac:picMkLst>
            <pc:docMk/>
            <pc:sldMk cId="781356270" sldId="1832"/>
            <ac:picMk id="5" creationId="{00000000-0000-0000-0000-000000000000}"/>
          </ac:picMkLst>
        </pc:picChg>
        <pc:picChg chg="add mod">
          <ac:chgData name="Lamb, Justin M" userId="53bc6d55-a2e6-4f5b-ae0a-5a7c17b4d174" providerId="ADAL" clId="{1DE7E2E2-F092-4200-B7CB-53CB7CF861AD}" dt="2021-11-04T20:04:08.470" v="6114" actId="1440"/>
          <ac:picMkLst>
            <pc:docMk/>
            <pc:sldMk cId="781356270" sldId="1832"/>
            <ac:picMk id="16" creationId="{8428760C-FC62-4EEA-9CAA-8CCA6E09D88C}"/>
          </ac:picMkLst>
        </pc:picChg>
      </pc:sldChg>
      <pc:sldChg chg="addSp delSp modSp add mod">
        <pc:chgData name="Lamb, Justin M" userId="53bc6d55-a2e6-4f5b-ae0a-5a7c17b4d174" providerId="ADAL" clId="{1DE7E2E2-F092-4200-B7CB-53CB7CF861AD}" dt="2021-11-04T23:42:28.476" v="6661" actId="1440"/>
        <pc:sldMkLst>
          <pc:docMk/>
          <pc:sldMk cId="4208178981" sldId="1833"/>
        </pc:sldMkLst>
        <pc:spChg chg="mod">
          <ac:chgData name="Lamb, Justin M" userId="53bc6d55-a2e6-4f5b-ae0a-5a7c17b4d174" providerId="ADAL" clId="{1DE7E2E2-F092-4200-B7CB-53CB7CF861AD}" dt="2021-11-04T21:55:35.452" v="6576" actId="27636"/>
          <ac:spMkLst>
            <pc:docMk/>
            <pc:sldMk cId="4208178981" sldId="1833"/>
            <ac:spMk id="3" creationId="{E5654E41-8882-2F47-827D-863841E5066A}"/>
          </ac:spMkLst>
        </pc:spChg>
        <pc:spChg chg="add mod">
          <ac:chgData name="Lamb, Justin M" userId="53bc6d55-a2e6-4f5b-ae0a-5a7c17b4d174" providerId="ADAL" clId="{1DE7E2E2-F092-4200-B7CB-53CB7CF861AD}" dt="2021-11-04T21:12:30.759" v="6272"/>
          <ac:spMkLst>
            <pc:docMk/>
            <pc:sldMk cId="4208178981" sldId="1833"/>
            <ac:spMk id="5" creationId="{134A9811-E779-4E59-B77C-A4B2DCDF43A1}"/>
          </ac:spMkLst>
        </pc:spChg>
        <pc:spChg chg="mod">
          <ac:chgData name="Lamb, Justin M" userId="53bc6d55-a2e6-4f5b-ae0a-5a7c17b4d174" providerId="ADAL" clId="{1DE7E2E2-F092-4200-B7CB-53CB7CF861AD}" dt="2021-11-04T21:12:34.006" v="6273" actId="14100"/>
          <ac:spMkLst>
            <pc:docMk/>
            <pc:sldMk cId="4208178981" sldId="1833"/>
            <ac:spMk id="7" creationId="{E8EC897C-E162-4E3D-964D-5C2B7B1144EB}"/>
          </ac:spMkLst>
        </pc:spChg>
        <pc:picChg chg="add mod">
          <ac:chgData name="Lamb, Justin M" userId="53bc6d55-a2e6-4f5b-ae0a-5a7c17b4d174" providerId="ADAL" clId="{1DE7E2E2-F092-4200-B7CB-53CB7CF861AD}" dt="2021-11-04T23:42:25.076" v="6659" actId="1440"/>
          <ac:picMkLst>
            <pc:docMk/>
            <pc:sldMk cId="4208178981" sldId="1833"/>
            <ac:picMk id="2" creationId="{F3BB2F55-BEAA-4731-B861-82CAF587DC93}"/>
          </ac:picMkLst>
        </pc:picChg>
        <pc:picChg chg="add del mod">
          <ac:chgData name="Lamb, Justin M" userId="53bc6d55-a2e6-4f5b-ae0a-5a7c17b4d174" providerId="ADAL" clId="{1DE7E2E2-F092-4200-B7CB-53CB7CF861AD}" dt="2021-11-04T23:37:27.088" v="6632" actId="478"/>
          <ac:picMkLst>
            <pc:docMk/>
            <pc:sldMk cId="4208178981" sldId="1833"/>
            <ac:picMk id="6" creationId="{AAFFEBF4-78D6-47F4-A0A7-D12F9BC8EF1B}"/>
          </ac:picMkLst>
        </pc:picChg>
        <pc:picChg chg="add mod">
          <ac:chgData name="Lamb, Justin M" userId="53bc6d55-a2e6-4f5b-ae0a-5a7c17b4d174" providerId="ADAL" clId="{1DE7E2E2-F092-4200-B7CB-53CB7CF861AD}" dt="2021-11-04T23:42:26.925" v="6660" actId="1440"/>
          <ac:picMkLst>
            <pc:docMk/>
            <pc:sldMk cId="4208178981" sldId="1833"/>
            <ac:picMk id="8" creationId="{6747D20C-8CBB-4C06-B81F-6FFF8BD337D8}"/>
          </ac:picMkLst>
        </pc:picChg>
        <pc:picChg chg="add mod">
          <ac:chgData name="Lamb, Justin M" userId="53bc6d55-a2e6-4f5b-ae0a-5a7c17b4d174" providerId="ADAL" clId="{1DE7E2E2-F092-4200-B7CB-53CB7CF861AD}" dt="2021-11-04T23:42:28.476" v="6661" actId="1440"/>
          <ac:picMkLst>
            <pc:docMk/>
            <pc:sldMk cId="4208178981" sldId="1833"/>
            <ac:picMk id="9" creationId="{1491D62F-043A-446E-ABB8-677EF6F63C61}"/>
          </ac:picMkLst>
        </pc:picChg>
      </pc:sldChg>
      <pc:sldChg chg="addSp delSp modSp add del mod">
        <pc:chgData name="Lamb, Justin M" userId="53bc6d55-a2e6-4f5b-ae0a-5a7c17b4d174" providerId="ADAL" clId="{1DE7E2E2-F092-4200-B7CB-53CB7CF861AD}" dt="2021-11-04T21:11:19.244" v="6260" actId="47"/>
        <pc:sldMkLst>
          <pc:docMk/>
          <pc:sldMk cId="1746488509" sldId="1834"/>
        </pc:sldMkLst>
        <pc:spChg chg="add del mod">
          <ac:chgData name="Lamb, Justin M" userId="53bc6d55-a2e6-4f5b-ae0a-5a7c17b4d174" providerId="ADAL" clId="{1DE7E2E2-F092-4200-B7CB-53CB7CF861AD}" dt="2021-11-04T21:11:11.848" v="6257" actId="478"/>
          <ac:spMkLst>
            <pc:docMk/>
            <pc:sldMk cId="1746488509" sldId="1834"/>
            <ac:spMk id="5" creationId="{667385C6-7A2F-40FF-AEC1-CC8C7B8A8561}"/>
          </ac:spMkLst>
        </pc:spChg>
        <pc:spChg chg="del">
          <ac:chgData name="Lamb, Justin M" userId="53bc6d55-a2e6-4f5b-ae0a-5a7c17b4d174" providerId="ADAL" clId="{1DE7E2E2-F092-4200-B7CB-53CB7CF861AD}" dt="2021-11-04T21:11:10.089" v="6256" actId="478"/>
          <ac:spMkLst>
            <pc:docMk/>
            <pc:sldMk cId="1746488509" sldId="1834"/>
            <ac:spMk id="7" creationId="{B89ADB48-17AF-4738-9950-0A26173B41F1}"/>
          </ac:spMkLst>
        </pc:spChg>
      </pc:sldChg>
      <pc:sldChg chg="add del">
        <pc:chgData name="Lamb, Justin M" userId="53bc6d55-a2e6-4f5b-ae0a-5a7c17b4d174" providerId="ADAL" clId="{1DE7E2E2-F092-4200-B7CB-53CB7CF861AD}" dt="2021-11-03T22:59:52.393" v="5353"/>
        <pc:sldMkLst>
          <pc:docMk/>
          <pc:sldMk cId="475211888" sldId="1835"/>
        </pc:sldMkLst>
      </pc:sldChg>
      <pc:sldChg chg="addSp delSp modSp add mod modNotesTx">
        <pc:chgData name="Lamb, Justin M" userId="53bc6d55-a2e6-4f5b-ae0a-5a7c17b4d174" providerId="ADAL" clId="{1DE7E2E2-F092-4200-B7CB-53CB7CF861AD}" dt="2021-11-04T20:04:13.657" v="6116" actId="1440"/>
        <pc:sldMkLst>
          <pc:docMk/>
          <pc:sldMk cId="2651355346" sldId="1835"/>
        </pc:sldMkLst>
        <pc:spChg chg="mod">
          <ac:chgData name="Lamb, Justin M" userId="53bc6d55-a2e6-4f5b-ae0a-5a7c17b4d174" providerId="ADAL" clId="{1DE7E2E2-F092-4200-B7CB-53CB7CF861AD}" dt="2021-11-04T02:22:17.089" v="5435" actId="20577"/>
          <ac:spMkLst>
            <pc:docMk/>
            <pc:sldMk cId="2651355346" sldId="1835"/>
            <ac:spMk id="7" creationId="{BCBB5C15-561B-4AE5-A218-4DFD55400183}"/>
          </ac:spMkLst>
        </pc:spChg>
        <pc:spChg chg="del">
          <ac:chgData name="Lamb, Justin M" userId="53bc6d55-a2e6-4f5b-ae0a-5a7c17b4d174" providerId="ADAL" clId="{1DE7E2E2-F092-4200-B7CB-53CB7CF861AD}" dt="2021-11-04T02:22:22.678" v="5437" actId="478"/>
          <ac:spMkLst>
            <pc:docMk/>
            <pc:sldMk cId="2651355346" sldId="1835"/>
            <ac:spMk id="8" creationId="{00000000-0000-0000-0000-000000000000}"/>
          </ac:spMkLst>
        </pc:spChg>
        <pc:spChg chg="del">
          <ac:chgData name="Lamb, Justin M" userId="53bc6d55-a2e6-4f5b-ae0a-5a7c17b4d174" providerId="ADAL" clId="{1DE7E2E2-F092-4200-B7CB-53CB7CF861AD}" dt="2021-11-04T02:22:22.678" v="5437" actId="478"/>
          <ac:spMkLst>
            <pc:docMk/>
            <pc:sldMk cId="2651355346" sldId="1835"/>
            <ac:spMk id="9" creationId="{00000000-0000-0000-0000-000000000000}"/>
          </ac:spMkLst>
        </pc:spChg>
        <pc:spChg chg="del">
          <ac:chgData name="Lamb, Justin M" userId="53bc6d55-a2e6-4f5b-ae0a-5a7c17b4d174" providerId="ADAL" clId="{1DE7E2E2-F092-4200-B7CB-53CB7CF861AD}" dt="2021-11-04T02:22:22.678" v="5437" actId="478"/>
          <ac:spMkLst>
            <pc:docMk/>
            <pc:sldMk cId="2651355346" sldId="1835"/>
            <ac:spMk id="12" creationId="{00000000-0000-0000-0000-000000000000}"/>
          </ac:spMkLst>
        </pc:spChg>
        <pc:spChg chg="del">
          <ac:chgData name="Lamb, Justin M" userId="53bc6d55-a2e6-4f5b-ae0a-5a7c17b4d174" providerId="ADAL" clId="{1DE7E2E2-F092-4200-B7CB-53CB7CF861AD}" dt="2021-11-04T02:22:22.678" v="5437" actId="478"/>
          <ac:spMkLst>
            <pc:docMk/>
            <pc:sldMk cId="2651355346" sldId="1835"/>
            <ac:spMk id="13" creationId="{00000000-0000-0000-0000-000000000000}"/>
          </ac:spMkLst>
        </pc:spChg>
        <pc:spChg chg="del">
          <ac:chgData name="Lamb, Justin M" userId="53bc6d55-a2e6-4f5b-ae0a-5a7c17b4d174" providerId="ADAL" clId="{1DE7E2E2-F092-4200-B7CB-53CB7CF861AD}" dt="2021-11-04T02:22:22.678" v="5437" actId="478"/>
          <ac:spMkLst>
            <pc:docMk/>
            <pc:sldMk cId="2651355346" sldId="1835"/>
            <ac:spMk id="14" creationId="{00000000-0000-0000-0000-000000000000}"/>
          </ac:spMkLst>
        </pc:spChg>
        <pc:spChg chg="del">
          <ac:chgData name="Lamb, Justin M" userId="53bc6d55-a2e6-4f5b-ae0a-5a7c17b4d174" providerId="ADAL" clId="{1DE7E2E2-F092-4200-B7CB-53CB7CF861AD}" dt="2021-11-04T02:22:22.678" v="5437" actId="478"/>
          <ac:spMkLst>
            <pc:docMk/>
            <pc:sldMk cId="2651355346" sldId="1835"/>
            <ac:spMk id="17" creationId="{00000000-0000-0000-0000-000000000000}"/>
          </ac:spMkLst>
        </pc:spChg>
        <pc:spChg chg="add mod">
          <ac:chgData name="Lamb, Justin M" userId="53bc6d55-a2e6-4f5b-ae0a-5a7c17b4d174" providerId="ADAL" clId="{1DE7E2E2-F092-4200-B7CB-53CB7CF861AD}" dt="2021-11-04T02:24:20.240" v="5451" actId="14100"/>
          <ac:spMkLst>
            <pc:docMk/>
            <pc:sldMk cId="2651355346" sldId="1835"/>
            <ac:spMk id="20" creationId="{59C544B9-6795-4251-A553-FA9D7ED3D599}"/>
          </ac:spMkLst>
        </pc:spChg>
        <pc:picChg chg="add mod">
          <ac:chgData name="Lamb, Justin M" userId="53bc6d55-a2e6-4f5b-ae0a-5a7c17b4d174" providerId="ADAL" clId="{1DE7E2E2-F092-4200-B7CB-53CB7CF861AD}" dt="2021-11-04T20:04:13.657" v="6116" actId="1440"/>
          <ac:picMkLst>
            <pc:docMk/>
            <pc:sldMk cId="2651355346" sldId="1835"/>
            <ac:picMk id="2" creationId="{4BC22C5C-5A98-406A-98CB-CEBC415105AD}"/>
          </ac:picMkLst>
        </pc:picChg>
        <pc:picChg chg="del">
          <ac:chgData name="Lamb, Justin M" userId="53bc6d55-a2e6-4f5b-ae0a-5a7c17b4d174" providerId="ADAL" clId="{1DE7E2E2-F092-4200-B7CB-53CB7CF861AD}" dt="2021-11-04T02:22:23.619" v="5438" actId="478"/>
          <ac:picMkLst>
            <pc:docMk/>
            <pc:sldMk cId="2651355346" sldId="1835"/>
            <ac:picMk id="6" creationId="{00000000-0000-0000-0000-000000000000}"/>
          </ac:picMkLst>
        </pc:picChg>
        <pc:picChg chg="del">
          <ac:chgData name="Lamb, Justin M" userId="53bc6d55-a2e6-4f5b-ae0a-5a7c17b4d174" providerId="ADAL" clId="{1DE7E2E2-F092-4200-B7CB-53CB7CF861AD}" dt="2021-11-04T02:22:24.047" v="5439" actId="478"/>
          <ac:picMkLst>
            <pc:docMk/>
            <pc:sldMk cId="2651355346" sldId="1835"/>
            <ac:picMk id="15" creationId="{00000000-0000-0000-0000-000000000000}"/>
          </ac:picMkLst>
        </pc:picChg>
        <pc:picChg chg="del">
          <ac:chgData name="Lamb, Justin M" userId="53bc6d55-a2e6-4f5b-ae0a-5a7c17b4d174" providerId="ADAL" clId="{1DE7E2E2-F092-4200-B7CB-53CB7CF861AD}" dt="2021-11-04T02:22:22.678" v="5437" actId="478"/>
          <ac:picMkLst>
            <pc:docMk/>
            <pc:sldMk cId="2651355346" sldId="1835"/>
            <ac:picMk id="16" creationId="{8428760C-FC62-4EEA-9CAA-8CCA6E09D88C}"/>
          </ac:picMkLst>
        </pc:picChg>
        <pc:picChg chg="add del mod">
          <ac:chgData name="Lamb, Justin M" userId="53bc6d55-a2e6-4f5b-ae0a-5a7c17b4d174" providerId="ADAL" clId="{1DE7E2E2-F092-4200-B7CB-53CB7CF861AD}" dt="2021-11-04T02:22:20.192" v="5436" actId="478"/>
          <ac:picMkLst>
            <pc:docMk/>
            <pc:sldMk cId="2651355346" sldId="1835"/>
            <ac:picMk id="18" creationId="{74FFBE35-12A0-4DA1-92B0-574366D78EAB}"/>
          </ac:picMkLst>
        </pc:picChg>
        <pc:picChg chg="add mod">
          <ac:chgData name="Lamb, Justin M" userId="53bc6d55-a2e6-4f5b-ae0a-5a7c17b4d174" providerId="ADAL" clId="{1DE7E2E2-F092-4200-B7CB-53CB7CF861AD}" dt="2021-11-04T20:04:12.140" v="6115" actId="1440"/>
          <ac:picMkLst>
            <pc:docMk/>
            <pc:sldMk cId="2651355346" sldId="1835"/>
            <ac:picMk id="19" creationId="{F906AE28-7C3B-48DF-81DA-338DD039FB6C}"/>
          </ac:picMkLst>
        </pc:picChg>
      </pc:sldChg>
      <pc:sldChg chg="addSp delSp modSp add mod">
        <pc:chgData name="Lamb, Justin M" userId="53bc6d55-a2e6-4f5b-ae0a-5a7c17b4d174" providerId="ADAL" clId="{1DE7E2E2-F092-4200-B7CB-53CB7CF861AD}" dt="2021-11-04T20:00:48.168" v="6104" actId="1440"/>
        <pc:sldMkLst>
          <pc:docMk/>
          <pc:sldMk cId="4091754136" sldId="1836"/>
        </pc:sldMkLst>
        <pc:spChg chg="del">
          <ac:chgData name="Lamb, Justin M" userId="53bc6d55-a2e6-4f5b-ae0a-5a7c17b4d174" providerId="ADAL" clId="{1DE7E2E2-F092-4200-B7CB-53CB7CF861AD}" dt="2021-11-04T19:41:42.718" v="5999" actId="478"/>
          <ac:spMkLst>
            <pc:docMk/>
            <pc:sldMk cId="4091754136" sldId="1836"/>
            <ac:spMk id="6" creationId="{5E36F1B4-1B8C-5F40-B3EE-C40F1CB1B94D}"/>
          </ac:spMkLst>
        </pc:spChg>
        <pc:spChg chg="del">
          <ac:chgData name="Lamb, Justin M" userId="53bc6d55-a2e6-4f5b-ae0a-5a7c17b4d174" providerId="ADAL" clId="{1DE7E2E2-F092-4200-B7CB-53CB7CF861AD}" dt="2021-11-04T19:41:46.388" v="6004" actId="478"/>
          <ac:spMkLst>
            <pc:docMk/>
            <pc:sldMk cId="4091754136" sldId="1836"/>
            <ac:spMk id="10" creationId="{1940A98B-9460-4499-B0A7-89808F92B7C2}"/>
          </ac:spMkLst>
        </pc:spChg>
        <pc:spChg chg="del mod">
          <ac:chgData name="Lamb, Justin M" userId="53bc6d55-a2e6-4f5b-ae0a-5a7c17b4d174" providerId="ADAL" clId="{1DE7E2E2-F092-4200-B7CB-53CB7CF861AD}" dt="2021-11-04T19:41:44.522" v="6002" actId="478"/>
          <ac:spMkLst>
            <pc:docMk/>
            <pc:sldMk cId="4091754136" sldId="1836"/>
            <ac:spMk id="11" creationId="{0497EF5D-2005-4D2F-B6FD-72D9E3BFFCAB}"/>
          </ac:spMkLst>
        </pc:spChg>
        <pc:spChg chg="add mod">
          <ac:chgData name="Lamb, Justin M" userId="53bc6d55-a2e6-4f5b-ae0a-5a7c17b4d174" providerId="ADAL" clId="{1DE7E2E2-F092-4200-B7CB-53CB7CF861AD}" dt="2021-11-04T19:45:14.298" v="6040" actId="1076"/>
          <ac:spMkLst>
            <pc:docMk/>
            <pc:sldMk cId="4091754136" sldId="1836"/>
            <ac:spMk id="12" creationId="{89162132-5EBE-409D-AAAA-0A07FCFD9574}"/>
          </ac:spMkLst>
        </pc:spChg>
        <pc:picChg chg="del">
          <ac:chgData name="Lamb, Justin M" userId="53bc6d55-a2e6-4f5b-ae0a-5a7c17b4d174" providerId="ADAL" clId="{1DE7E2E2-F092-4200-B7CB-53CB7CF861AD}" dt="2021-11-04T19:41:41.464" v="5998" actId="478"/>
          <ac:picMkLst>
            <pc:docMk/>
            <pc:sldMk cId="4091754136" sldId="1836"/>
            <ac:picMk id="2" creationId="{876A277A-8DEC-44AB-B834-621786A12558}"/>
          </ac:picMkLst>
        </pc:picChg>
        <pc:picChg chg="add del">
          <ac:chgData name="Lamb, Justin M" userId="53bc6d55-a2e6-4f5b-ae0a-5a7c17b4d174" providerId="ADAL" clId="{1DE7E2E2-F092-4200-B7CB-53CB7CF861AD}" dt="2021-11-04T19:43:33.896" v="6006"/>
          <ac:picMkLst>
            <pc:docMk/>
            <pc:sldMk cId="4091754136" sldId="1836"/>
            <ac:picMk id="4" creationId="{DBC977F0-7B5E-4395-BBAC-6410B25E3299}"/>
          </ac:picMkLst>
        </pc:picChg>
        <pc:picChg chg="del">
          <ac:chgData name="Lamb, Justin M" userId="53bc6d55-a2e6-4f5b-ae0a-5a7c17b4d174" providerId="ADAL" clId="{1DE7E2E2-F092-4200-B7CB-53CB7CF861AD}" dt="2021-11-04T19:41:45.202" v="6003" actId="478"/>
          <ac:picMkLst>
            <pc:docMk/>
            <pc:sldMk cId="4091754136" sldId="1836"/>
            <ac:picMk id="5" creationId="{CE05739E-1789-4301-892C-D96D09616E2A}"/>
          </ac:picMkLst>
        </pc:picChg>
        <pc:picChg chg="del">
          <ac:chgData name="Lamb, Justin M" userId="53bc6d55-a2e6-4f5b-ae0a-5a7c17b4d174" providerId="ADAL" clId="{1DE7E2E2-F092-4200-B7CB-53CB7CF861AD}" dt="2021-11-04T19:41:43.145" v="6000" actId="478"/>
          <ac:picMkLst>
            <pc:docMk/>
            <pc:sldMk cId="4091754136" sldId="1836"/>
            <ac:picMk id="7" creationId="{56646923-8B39-4A8D-B788-6D6694C24A82}"/>
          </ac:picMkLst>
        </pc:picChg>
        <pc:picChg chg="add del mod">
          <ac:chgData name="Lamb, Justin M" userId="53bc6d55-a2e6-4f5b-ae0a-5a7c17b4d174" providerId="ADAL" clId="{1DE7E2E2-F092-4200-B7CB-53CB7CF861AD}" dt="2021-11-04T20:00:39.684" v="6100" actId="478"/>
          <ac:picMkLst>
            <pc:docMk/>
            <pc:sldMk cId="4091754136" sldId="1836"/>
            <ac:picMk id="8" creationId="{6A253A5E-0F35-4354-B6D6-4462E74BBA0F}"/>
          </ac:picMkLst>
        </pc:picChg>
        <pc:picChg chg="add mod">
          <ac:chgData name="Lamb, Justin M" userId="53bc6d55-a2e6-4f5b-ae0a-5a7c17b4d174" providerId="ADAL" clId="{1DE7E2E2-F092-4200-B7CB-53CB7CF861AD}" dt="2021-11-04T20:00:48.168" v="6104" actId="1440"/>
          <ac:picMkLst>
            <pc:docMk/>
            <pc:sldMk cId="4091754136" sldId="1836"/>
            <ac:picMk id="13" creationId="{AFF0E191-93D6-4730-89BD-C105A61B1FF0}"/>
          </ac:picMkLst>
        </pc:picChg>
      </pc:sldChg>
      <pc:sldChg chg="addSp delSp modSp add mod">
        <pc:chgData name="Lamb, Justin M" userId="53bc6d55-a2e6-4f5b-ae0a-5a7c17b4d174" providerId="ADAL" clId="{1DE7E2E2-F092-4200-B7CB-53CB7CF861AD}" dt="2021-11-04T23:43:22.522" v="6675" actId="1440"/>
        <pc:sldMkLst>
          <pc:docMk/>
          <pc:sldMk cId="1471965950" sldId="1837"/>
        </pc:sldMkLst>
        <pc:spChg chg="del">
          <ac:chgData name="Lamb, Justin M" userId="53bc6d55-a2e6-4f5b-ae0a-5a7c17b4d174" providerId="ADAL" clId="{1DE7E2E2-F092-4200-B7CB-53CB7CF861AD}" dt="2021-11-04T20:20:07.265" v="6191" actId="478"/>
          <ac:spMkLst>
            <pc:docMk/>
            <pc:sldMk cId="1471965950" sldId="1837"/>
            <ac:spMk id="3" creationId="{D4565824-3D33-334D-9386-9949E860C28F}"/>
          </ac:spMkLst>
        </pc:spChg>
        <pc:spChg chg="add del mod">
          <ac:chgData name="Lamb, Justin M" userId="53bc6d55-a2e6-4f5b-ae0a-5a7c17b4d174" providerId="ADAL" clId="{1DE7E2E2-F092-4200-B7CB-53CB7CF861AD}" dt="2021-11-04T23:43:01.385" v="6666"/>
          <ac:spMkLst>
            <pc:docMk/>
            <pc:sldMk cId="1471965950" sldId="1837"/>
            <ac:spMk id="5" creationId="{DA7F4CA0-97E1-402B-B8BE-FF9A5DBB2F8C}"/>
          </ac:spMkLst>
        </pc:spChg>
        <pc:spChg chg="add mod">
          <ac:chgData name="Lamb, Justin M" userId="53bc6d55-a2e6-4f5b-ae0a-5a7c17b4d174" providerId="ADAL" clId="{1DE7E2E2-F092-4200-B7CB-53CB7CF861AD}" dt="2021-11-04T23:43:15.548" v="6673"/>
          <ac:spMkLst>
            <pc:docMk/>
            <pc:sldMk cId="1471965950" sldId="1837"/>
            <ac:spMk id="6" creationId="{8849AF8A-127E-402F-BFD9-3172D6C9415D}"/>
          </ac:spMkLst>
        </pc:spChg>
        <pc:spChg chg="mod">
          <ac:chgData name="Lamb, Justin M" userId="53bc6d55-a2e6-4f5b-ae0a-5a7c17b4d174" providerId="ADAL" clId="{1DE7E2E2-F092-4200-B7CB-53CB7CF861AD}" dt="2021-11-04T20:20:13.266" v="6207" actId="20577"/>
          <ac:spMkLst>
            <pc:docMk/>
            <pc:sldMk cId="1471965950" sldId="1837"/>
            <ac:spMk id="7" creationId="{5E01F0D2-C86C-44EE-A636-6421E75E305B}"/>
          </ac:spMkLst>
        </pc:spChg>
        <pc:picChg chg="add mod">
          <ac:chgData name="Lamb, Justin M" userId="53bc6d55-a2e6-4f5b-ae0a-5a7c17b4d174" providerId="ADAL" clId="{1DE7E2E2-F092-4200-B7CB-53CB7CF861AD}" dt="2021-11-04T23:43:22.522" v="6675" actId="1440"/>
          <ac:picMkLst>
            <pc:docMk/>
            <pc:sldMk cId="1471965950" sldId="1837"/>
            <ac:picMk id="2" creationId="{50650920-9255-49A1-B543-70051C8DCCF5}"/>
          </ac:picMkLst>
        </pc:picChg>
      </pc:sldChg>
      <pc:sldChg chg="addSp delSp modSp add mod">
        <pc:chgData name="Lamb, Justin M" userId="53bc6d55-a2e6-4f5b-ae0a-5a7c17b4d174" providerId="ADAL" clId="{1DE7E2E2-F092-4200-B7CB-53CB7CF861AD}" dt="2021-11-05T00:00:22.542" v="6760" actId="1076"/>
        <pc:sldMkLst>
          <pc:docMk/>
          <pc:sldMk cId="2769198830" sldId="1838"/>
        </pc:sldMkLst>
        <pc:spChg chg="add del mod">
          <ac:chgData name="Lamb, Justin M" userId="53bc6d55-a2e6-4f5b-ae0a-5a7c17b4d174" providerId="ADAL" clId="{1DE7E2E2-F092-4200-B7CB-53CB7CF861AD}" dt="2021-11-04T23:55:49.101" v="6734" actId="478"/>
          <ac:spMkLst>
            <pc:docMk/>
            <pc:sldMk cId="2769198830" sldId="1838"/>
            <ac:spMk id="5" creationId="{0FCB69C3-2A2A-4748-BC0F-FA8AD1220C78}"/>
          </ac:spMkLst>
        </pc:spChg>
        <pc:spChg chg="del">
          <ac:chgData name="Lamb, Justin M" userId="53bc6d55-a2e6-4f5b-ae0a-5a7c17b4d174" providerId="ADAL" clId="{1DE7E2E2-F092-4200-B7CB-53CB7CF861AD}" dt="2021-11-04T23:55:45.013" v="6732" actId="478"/>
          <ac:spMkLst>
            <pc:docMk/>
            <pc:sldMk cId="2769198830" sldId="1838"/>
            <ac:spMk id="6" creationId="{8849AF8A-127E-402F-BFD9-3172D6C9415D}"/>
          </ac:spMkLst>
        </pc:spChg>
        <pc:spChg chg="mod">
          <ac:chgData name="Lamb, Justin M" userId="53bc6d55-a2e6-4f5b-ae0a-5a7c17b4d174" providerId="ADAL" clId="{1DE7E2E2-F092-4200-B7CB-53CB7CF861AD}" dt="2021-11-04T23:55:40.813" v="6731" actId="20577"/>
          <ac:spMkLst>
            <pc:docMk/>
            <pc:sldMk cId="2769198830" sldId="1838"/>
            <ac:spMk id="7" creationId="{5E01F0D2-C86C-44EE-A636-6421E75E305B}"/>
          </ac:spMkLst>
        </pc:spChg>
        <pc:spChg chg="add mod">
          <ac:chgData name="Lamb, Justin M" userId="53bc6d55-a2e6-4f5b-ae0a-5a7c17b4d174" providerId="ADAL" clId="{1DE7E2E2-F092-4200-B7CB-53CB7CF861AD}" dt="2021-11-05T00:00:22.542" v="6760" actId="1076"/>
          <ac:spMkLst>
            <pc:docMk/>
            <pc:sldMk cId="2769198830" sldId="1838"/>
            <ac:spMk id="9" creationId="{2789FBA4-BD2E-43DF-AFFA-62883F97AEBE}"/>
          </ac:spMkLst>
        </pc:spChg>
        <pc:spChg chg="add mod">
          <ac:chgData name="Lamb, Justin M" userId="53bc6d55-a2e6-4f5b-ae0a-5a7c17b4d174" providerId="ADAL" clId="{1DE7E2E2-F092-4200-B7CB-53CB7CF861AD}" dt="2021-11-05T00:00:22.542" v="6760" actId="1076"/>
          <ac:spMkLst>
            <pc:docMk/>
            <pc:sldMk cId="2769198830" sldId="1838"/>
            <ac:spMk id="10" creationId="{E2CED969-B720-4457-BF64-2FAEE76FD163}"/>
          </ac:spMkLst>
        </pc:spChg>
        <pc:picChg chg="del">
          <ac:chgData name="Lamb, Justin M" userId="53bc6d55-a2e6-4f5b-ae0a-5a7c17b4d174" providerId="ADAL" clId="{1DE7E2E2-F092-4200-B7CB-53CB7CF861AD}" dt="2021-11-04T23:55:46.367" v="6733" actId="478"/>
          <ac:picMkLst>
            <pc:docMk/>
            <pc:sldMk cId="2769198830" sldId="1838"/>
            <ac:picMk id="2" creationId="{50650920-9255-49A1-B543-70051C8DCCF5}"/>
          </ac:picMkLst>
        </pc:picChg>
        <pc:picChg chg="add mod">
          <ac:chgData name="Lamb, Justin M" userId="53bc6d55-a2e6-4f5b-ae0a-5a7c17b4d174" providerId="ADAL" clId="{1DE7E2E2-F092-4200-B7CB-53CB7CF861AD}" dt="2021-11-05T00:00:22.542" v="6760" actId="1076"/>
          <ac:picMkLst>
            <pc:docMk/>
            <pc:sldMk cId="2769198830" sldId="1838"/>
            <ac:picMk id="8" creationId="{29929534-EB74-44C6-8324-79312031509D}"/>
          </ac:picMkLst>
        </pc:picChg>
      </pc:sldChg>
      <pc:sldChg chg="new del">
        <pc:chgData name="Lamb, Justin M" userId="53bc6d55-a2e6-4f5b-ae0a-5a7c17b4d174" providerId="ADAL" clId="{1DE7E2E2-F092-4200-B7CB-53CB7CF861AD}" dt="2021-11-04T22:45:43.845" v="6612" actId="47"/>
        <pc:sldMkLst>
          <pc:docMk/>
          <pc:sldMk cId="4169742964" sldId="1838"/>
        </pc:sldMkLst>
      </pc:sldChg>
      <pc:sldChg chg="addSp delSp modSp add mod">
        <pc:chgData name="Lamb, Justin M" userId="53bc6d55-a2e6-4f5b-ae0a-5a7c17b4d174" providerId="ADAL" clId="{1DE7E2E2-F092-4200-B7CB-53CB7CF861AD}" dt="2021-11-05T00:03:39.436" v="6806" actId="1076"/>
        <pc:sldMkLst>
          <pc:docMk/>
          <pc:sldMk cId="3923867644" sldId="1839"/>
        </pc:sldMkLst>
        <pc:spChg chg="del">
          <ac:chgData name="Lamb, Justin M" userId="53bc6d55-a2e6-4f5b-ae0a-5a7c17b4d174" providerId="ADAL" clId="{1DE7E2E2-F092-4200-B7CB-53CB7CF861AD}" dt="2021-11-05T00:00:34.526" v="6763" actId="478"/>
          <ac:spMkLst>
            <pc:docMk/>
            <pc:sldMk cId="3923867644" sldId="1839"/>
            <ac:spMk id="9" creationId="{2789FBA4-BD2E-43DF-AFFA-62883F97AEBE}"/>
          </ac:spMkLst>
        </pc:spChg>
        <pc:spChg chg="del">
          <ac:chgData name="Lamb, Justin M" userId="53bc6d55-a2e6-4f5b-ae0a-5a7c17b4d174" providerId="ADAL" clId="{1DE7E2E2-F092-4200-B7CB-53CB7CF861AD}" dt="2021-11-05T00:00:35.749" v="6764" actId="478"/>
          <ac:spMkLst>
            <pc:docMk/>
            <pc:sldMk cId="3923867644" sldId="1839"/>
            <ac:spMk id="10" creationId="{E2CED969-B720-4457-BF64-2FAEE76FD163}"/>
          </ac:spMkLst>
        </pc:spChg>
        <pc:spChg chg="add mod">
          <ac:chgData name="Lamb, Justin M" userId="53bc6d55-a2e6-4f5b-ae0a-5a7c17b4d174" providerId="ADAL" clId="{1DE7E2E2-F092-4200-B7CB-53CB7CF861AD}" dt="2021-11-05T00:03:39.436" v="6806" actId="1076"/>
          <ac:spMkLst>
            <pc:docMk/>
            <pc:sldMk cId="3923867644" sldId="1839"/>
            <ac:spMk id="11" creationId="{D201A0B5-DA85-4FF4-B9F7-8F5F004F255B}"/>
          </ac:spMkLst>
        </pc:spChg>
        <pc:picChg chg="add del">
          <ac:chgData name="Lamb, Justin M" userId="53bc6d55-a2e6-4f5b-ae0a-5a7c17b4d174" providerId="ADAL" clId="{1DE7E2E2-F092-4200-B7CB-53CB7CF861AD}" dt="2021-11-05T00:02:49.334" v="6766"/>
          <ac:picMkLst>
            <pc:docMk/>
            <pc:sldMk cId="3923867644" sldId="1839"/>
            <ac:picMk id="2" creationId="{9E4231D0-4B99-4A6E-81E1-8C5B3FB1B072}"/>
          </ac:picMkLst>
        </pc:picChg>
        <pc:picChg chg="add mod">
          <ac:chgData name="Lamb, Justin M" userId="53bc6d55-a2e6-4f5b-ae0a-5a7c17b4d174" providerId="ADAL" clId="{1DE7E2E2-F092-4200-B7CB-53CB7CF861AD}" dt="2021-11-05T00:03:21.119" v="6771" actId="1076"/>
          <ac:picMkLst>
            <pc:docMk/>
            <pc:sldMk cId="3923867644" sldId="1839"/>
            <ac:picMk id="3" creationId="{76E822AC-6DBF-4626-B006-0DC5B3AF0A2E}"/>
          </ac:picMkLst>
        </pc:picChg>
        <pc:picChg chg="del">
          <ac:chgData name="Lamb, Justin M" userId="53bc6d55-a2e6-4f5b-ae0a-5a7c17b4d174" providerId="ADAL" clId="{1DE7E2E2-F092-4200-B7CB-53CB7CF861AD}" dt="2021-11-05T00:00:33.310" v="6762" actId="478"/>
          <ac:picMkLst>
            <pc:docMk/>
            <pc:sldMk cId="3923867644" sldId="1839"/>
            <ac:picMk id="8" creationId="{29929534-EB74-44C6-8324-79312031509D}"/>
          </ac:picMkLst>
        </pc:picChg>
      </pc:sldChg>
      <pc:sldChg chg="modSp add mod">
        <pc:chgData name="Lamb, Justin M" userId="53bc6d55-a2e6-4f5b-ae0a-5a7c17b4d174" providerId="ADAL" clId="{1DE7E2E2-F092-4200-B7CB-53CB7CF861AD}" dt="2021-11-05T17:40:24.536" v="7186" actId="20577"/>
        <pc:sldMkLst>
          <pc:docMk/>
          <pc:sldMk cId="1687773561" sldId="1840"/>
        </pc:sldMkLst>
        <pc:spChg chg="mod">
          <ac:chgData name="Lamb, Justin M" userId="53bc6d55-a2e6-4f5b-ae0a-5a7c17b4d174" providerId="ADAL" clId="{1DE7E2E2-F092-4200-B7CB-53CB7CF861AD}" dt="2021-11-05T17:40:24.536" v="7186" actId="20577"/>
          <ac:spMkLst>
            <pc:docMk/>
            <pc:sldMk cId="1687773561" sldId="1840"/>
            <ac:spMk id="8" creationId="{3B863214-613E-4CAC-BFE9-5F4554C88BEF}"/>
          </ac:spMkLst>
        </pc:spChg>
      </pc:sldChg>
      <pc:sldChg chg="modSp add mod">
        <pc:chgData name="Lamb, Justin M" userId="53bc6d55-a2e6-4f5b-ae0a-5a7c17b4d174" providerId="ADAL" clId="{1DE7E2E2-F092-4200-B7CB-53CB7CF861AD}" dt="2021-11-05T17:40:38.649" v="7188" actId="20577"/>
        <pc:sldMkLst>
          <pc:docMk/>
          <pc:sldMk cId="3870908793" sldId="1841"/>
        </pc:sldMkLst>
        <pc:spChg chg="mod">
          <ac:chgData name="Lamb, Justin M" userId="53bc6d55-a2e6-4f5b-ae0a-5a7c17b4d174" providerId="ADAL" clId="{1DE7E2E2-F092-4200-B7CB-53CB7CF861AD}" dt="2021-11-05T17:40:38.649" v="7188" actId="20577"/>
          <ac:spMkLst>
            <pc:docMk/>
            <pc:sldMk cId="3870908793" sldId="1841"/>
            <ac:spMk id="8" creationId="{3B863214-613E-4CAC-BFE9-5F4554C88BEF}"/>
          </ac:spMkLst>
        </pc:spChg>
      </pc:sldChg>
      <pc:sldChg chg="modSp add mod">
        <pc:chgData name="Lamb, Justin M" userId="53bc6d55-a2e6-4f5b-ae0a-5a7c17b4d174" providerId="ADAL" clId="{1DE7E2E2-F092-4200-B7CB-53CB7CF861AD}" dt="2021-11-05T17:40:48.719" v="7190" actId="20577"/>
        <pc:sldMkLst>
          <pc:docMk/>
          <pc:sldMk cId="721850631" sldId="1842"/>
        </pc:sldMkLst>
        <pc:spChg chg="mod">
          <ac:chgData name="Lamb, Justin M" userId="53bc6d55-a2e6-4f5b-ae0a-5a7c17b4d174" providerId="ADAL" clId="{1DE7E2E2-F092-4200-B7CB-53CB7CF861AD}" dt="2021-11-05T17:40:48.719" v="7190" actId="20577"/>
          <ac:spMkLst>
            <pc:docMk/>
            <pc:sldMk cId="721850631" sldId="1842"/>
            <ac:spMk id="8" creationId="{3B863214-613E-4CAC-BFE9-5F4554C88BEF}"/>
          </ac:spMkLst>
        </pc:spChg>
      </pc:sldChg>
      <pc:sldChg chg="modSp add mod">
        <pc:chgData name="Lamb, Justin M" userId="53bc6d55-a2e6-4f5b-ae0a-5a7c17b4d174" providerId="ADAL" clId="{1DE7E2E2-F092-4200-B7CB-53CB7CF861AD}" dt="2021-11-05T17:41:04.219" v="7192" actId="20577"/>
        <pc:sldMkLst>
          <pc:docMk/>
          <pc:sldMk cId="2344164585" sldId="1843"/>
        </pc:sldMkLst>
        <pc:spChg chg="mod">
          <ac:chgData name="Lamb, Justin M" userId="53bc6d55-a2e6-4f5b-ae0a-5a7c17b4d174" providerId="ADAL" clId="{1DE7E2E2-F092-4200-B7CB-53CB7CF861AD}" dt="2021-11-05T17:41:04.219" v="7192" actId="20577"/>
          <ac:spMkLst>
            <pc:docMk/>
            <pc:sldMk cId="2344164585" sldId="1843"/>
            <ac:spMk id="8" creationId="{3B863214-613E-4CAC-BFE9-5F4554C88BEF}"/>
          </ac:spMkLst>
        </pc:spChg>
      </pc:sldChg>
      <pc:sldChg chg="modSp add mod">
        <pc:chgData name="Lamb, Justin M" userId="53bc6d55-a2e6-4f5b-ae0a-5a7c17b4d174" providerId="ADAL" clId="{1DE7E2E2-F092-4200-B7CB-53CB7CF861AD}" dt="2021-11-05T17:41:18.930" v="7194" actId="20577"/>
        <pc:sldMkLst>
          <pc:docMk/>
          <pc:sldMk cId="4057037458" sldId="1844"/>
        </pc:sldMkLst>
        <pc:spChg chg="mod">
          <ac:chgData name="Lamb, Justin M" userId="53bc6d55-a2e6-4f5b-ae0a-5a7c17b4d174" providerId="ADAL" clId="{1DE7E2E2-F092-4200-B7CB-53CB7CF861AD}" dt="2021-11-05T17:41:18.930" v="7194" actId="20577"/>
          <ac:spMkLst>
            <pc:docMk/>
            <pc:sldMk cId="4057037458" sldId="1844"/>
            <ac:spMk id="8" creationId="{3B863214-613E-4CAC-BFE9-5F4554C88BEF}"/>
          </ac:spMkLst>
        </pc:spChg>
      </pc:sldChg>
    </pc:docChg>
  </pc:docChgLst>
  <pc:docChgLst>
    <pc:chgData name="Voskuilen, Tyler" userId="S::tvoskui@sandia.gov::085ad64c-f270-4565-bdde-71692702e5c6" providerId="AD" clId="Web-{D3ACBAC9-4366-4A73-B74F-182B5E89E992}"/>
    <pc:docChg chg="modSld">
      <pc:chgData name="Voskuilen, Tyler" userId="S::tvoskui@sandia.gov::085ad64c-f270-4565-bdde-71692702e5c6" providerId="AD" clId="Web-{D3ACBAC9-4366-4A73-B74F-182B5E89E992}" dt="2022-04-08T15:11:55.493" v="2" actId="20577"/>
      <pc:docMkLst>
        <pc:docMk/>
      </pc:docMkLst>
      <pc:sldChg chg="modSp">
        <pc:chgData name="Voskuilen, Tyler" userId="S::tvoskui@sandia.gov::085ad64c-f270-4565-bdde-71692702e5c6" providerId="AD" clId="Web-{D3ACBAC9-4366-4A73-B74F-182B5E89E992}" dt="2022-04-08T15:11:49.305" v="0" actId="20577"/>
        <pc:sldMkLst>
          <pc:docMk/>
          <pc:sldMk cId="591334660" sldId="1898"/>
        </pc:sldMkLst>
        <pc:spChg chg="mod">
          <ac:chgData name="Voskuilen, Tyler" userId="S::tvoskui@sandia.gov::085ad64c-f270-4565-bdde-71692702e5c6" providerId="AD" clId="Web-{D3ACBAC9-4366-4A73-B74F-182B5E89E992}" dt="2022-04-08T15:11:49.305" v="0" actId="20577"/>
          <ac:spMkLst>
            <pc:docMk/>
            <pc:sldMk cId="591334660" sldId="1898"/>
            <ac:spMk id="2" creationId="{8BB1F52D-A314-44F0-B00A-A5A0820DDD57}"/>
          </ac:spMkLst>
        </pc:spChg>
      </pc:sldChg>
      <pc:sldChg chg="modSp">
        <pc:chgData name="Voskuilen, Tyler" userId="S::tvoskui@sandia.gov::085ad64c-f270-4565-bdde-71692702e5c6" providerId="AD" clId="Web-{D3ACBAC9-4366-4A73-B74F-182B5E89E992}" dt="2022-04-08T15:11:51.336" v="1" actId="20577"/>
        <pc:sldMkLst>
          <pc:docMk/>
          <pc:sldMk cId="753651539" sldId="1899"/>
        </pc:sldMkLst>
        <pc:spChg chg="mod">
          <ac:chgData name="Voskuilen, Tyler" userId="S::tvoskui@sandia.gov::085ad64c-f270-4565-bdde-71692702e5c6" providerId="AD" clId="Web-{D3ACBAC9-4366-4A73-B74F-182B5E89E992}" dt="2022-04-08T15:11:51.336" v="1" actId="20577"/>
          <ac:spMkLst>
            <pc:docMk/>
            <pc:sldMk cId="753651539" sldId="1899"/>
            <ac:spMk id="2" creationId="{1B2D2430-7627-4986-93AA-307A9FF7C0D7}"/>
          </ac:spMkLst>
        </pc:spChg>
      </pc:sldChg>
      <pc:sldChg chg="modSp">
        <pc:chgData name="Voskuilen, Tyler" userId="S::tvoskui@sandia.gov::085ad64c-f270-4565-bdde-71692702e5c6" providerId="AD" clId="Web-{D3ACBAC9-4366-4A73-B74F-182B5E89E992}" dt="2022-04-08T15:11:55.493" v="2" actId="20577"/>
        <pc:sldMkLst>
          <pc:docMk/>
          <pc:sldMk cId="3588413398" sldId="1900"/>
        </pc:sldMkLst>
        <pc:spChg chg="mod">
          <ac:chgData name="Voskuilen, Tyler" userId="S::tvoskui@sandia.gov::085ad64c-f270-4565-bdde-71692702e5c6" providerId="AD" clId="Web-{D3ACBAC9-4366-4A73-B74F-182B5E89E992}" dt="2022-04-08T15:11:55.493" v="2" actId="20577"/>
          <ac:spMkLst>
            <pc:docMk/>
            <pc:sldMk cId="3588413398" sldId="1900"/>
            <ac:spMk id="2" creationId="{47B69682-B36A-42E5-93D3-0C967F55B1A3}"/>
          </ac:spMkLst>
        </pc:spChg>
      </pc:sldChg>
    </pc:docChg>
  </pc:docChgLst>
  <pc:docChgLst>
    <pc:chgData name="Voskuilen, Tyler" userId="085ad64c-f270-4565-bdde-71692702e5c6" providerId="ADAL" clId="{1838F94C-994B-4CEE-A5A0-964C3CFA747E}"/>
    <pc:docChg chg="undo custSel addSld delSld modSld sldOrd">
      <pc:chgData name="Voskuilen, Tyler" userId="085ad64c-f270-4565-bdde-71692702e5c6" providerId="ADAL" clId="{1838F94C-994B-4CEE-A5A0-964C3CFA747E}" dt="2022-03-02T19:54:37.733" v="14179" actId="14100"/>
      <pc:docMkLst>
        <pc:docMk/>
      </pc:docMkLst>
      <pc:sldChg chg="modSp del mod">
        <pc:chgData name="Voskuilen, Tyler" userId="085ad64c-f270-4565-bdde-71692702e5c6" providerId="ADAL" clId="{1838F94C-994B-4CEE-A5A0-964C3CFA747E}" dt="2022-02-25T01:45:09.838" v="13012" actId="47"/>
        <pc:sldMkLst>
          <pc:docMk/>
          <pc:sldMk cId="903876158" sldId="263"/>
        </pc:sldMkLst>
        <pc:spChg chg="mod">
          <ac:chgData name="Voskuilen, Tyler" userId="085ad64c-f270-4565-bdde-71692702e5c6" providerId="ADAL" clId="{1838F94C-994B-4CEE-A5A0-964C3CFA747E}" dt="2022-02-22T21:00:07.417" v="320" actId="113"/>
          <ac:spMkLst>
            <pc:docMk/>
            <pc:sldMk cId="903876158" sldId="263"/>
            <ac:spMk id="6" creationId="{FECD4940-EB0B-D346-B2D5-3EEC4DCF893E}"/>
          </ac:spMkLst>
        </pc:spChg>
        <pc:spChg chg="mod">
          <ac:chgData name="Voskuilen, Tyler" userId="085ad64c-f270-4565-bdde-71692702e5c6" providerId="ADAL" clId="{1838F94C-994B-4CEE-A5A0-964C3CFA747E}" dt="2022-02-22T21:00:00.934" v="318" actId="20577"/>
          <ac:spMkLst>
            <pc:docMk/>
            <pc:sldMk cId="903876158" sldId="263"/>
            <ac:spMk id="7" creationId="{FF792FFA-AF83-1049-8257-91127E73E32D}"/>
          </ac:spMkLst>
        </pc:spChg>
        <pc:spChg chg="mod">
          <ac:chgData name="Voskuilen, Tyler" userId="085ad64c-f270-4565-bdde-71692702e5c6" providerId="ADAL" clId="{1838F94C-994B-4CEE-A5A0-964C3CFA747E}" dt="2022-02-22T20:59:54.896" v="315" actId="113"/>
          <ac:spMkLst>
            <pc:docMk/>
            <pc:sldMk cId="903876158" sldId="263"/>
            <ac:spMk id="8" creationId="{1F8C9E9F-13D4-414C-9A5E-9C9C378357B2}"/>
          </ac:spMkLst>
        </pc:spChg>
        <pc:spChg chg="mod">
          <ac:chgData name="Voskuilen, Tyler" userId="085ad64c-f270-4565-bdde-71692702e5c6" providerId="ADAL" clId="{1838F94C-994B-4CEE-A5A0-964C3CFA747E}" dt="2022-02-22T20:59:52.864" v="314" actId="113"/>
          <ac:spMkLst>
            <pc:docMk/>
            <pc:sldMk cId="903876158" sldId="263"/>
            <ac:spMk id="9" creationId="{F994E2FB-94DA-414E-BC0B-B1B51C1A04BE}"/>
          </ac:spMkLst>
        </pc:spChg>
        <pc:spChg chg="mod">
          <ac:chgData name="Voskuilen, Tyler" userId="085ad64c-f270-4565-bdde-71692702e5c6" providerId="ADAL" clId="{1838F94C-994B-4CEE-A5A0-964C3CFA747E}" dt="2022-02-22T21:00:03.204" v="319" actId="1076"/>
          <ac:spMkLst>
            <pc:docMk/>
            <pc:sldMk cId="903876158" sldId="263"/>
            <ac:spMk id="10" creationId="{A55AE891-E914-1F44-B461-454B67DD6923}"/>
          </ac:spMkLst>
        </pc:spChg>
      </pc:sldChg>
      <pc:sldChg chg="modSp mod">
        <pc:chgData name="Voskuilen, Tyler" userId="085ad64c-f270-4565-bdde-71692702e5c6" providerId="ADAL" clId="{1838F94C-994B-4CEE-A5A0-964C3CFA747E}" dt="2022-02-25T14:29:40.235" v="13195" actId="20577"/>
        <pc:sldMkLst>
          <pc:docMk/>
          <pc:sldMk cId="1719345733" sldId="292"/>
        </pc:sldMkLst>
        <pc:spChg chg="mod">
          <ac:chgData name="Voskuilen, Tyler" userId="085ad64c-f270-4565-bdde-71692702e5c6" providerId="ADAL" clId="{1838F94C-994B-4CEE-A5A0-964C3CFA747E}" dt="2022-02-25T14:29:40.235" v="13195" actId="20577"/>
          <ac:spMkLst>
            <pc:docMk/>
            <pc:sldMk cId="1719345733" sldId="292"/>
            <ac:spMk id="2" creationId="{C297F8D6-50F0-2D4B-A671-468C43BED2F4}"/>
          </ac:spMkLst>
        </pc:spChg>
      </pc:sldChg>
      <pc:sldChg chg="addSp delSp modSp mod">
        <pc:chgData name="Voskuilen, Tyler" userId="085ad64c-f270-4565-bdde-71692702e5c6" providerId="ADAL" clId="{1838F94C-994B-4CEE-A5A0-964C3CFA747E}" dt="2022-02-24T03:56:17.138" v="8132" actId="478"/>
        <pc:sldMkLst>
          <pc:docMk/>
          <pc:sldMk cId="1390963790" sldId="426"/>
        </pc:sldMkLst>
        <pc:spChg chg="del">
          <ac:chgData name="Voskuilen, Tyler" userId="085ad64c-f270-4565-bdde-71692702e5c6" providerId="ADAL" clId="{1838F94C-994B-4CEE-A5A0-964C3CFA747E}" dt="2022-02-24T03:56:17.138" v="8132" actId="478"/>
          <ac:spMkLst>
            <pc:docMk/>
            <pc:sldMk cId="1390963790" sldId="426"/>
            <ac:spMk id="3" creationId="{1D40E69D-1DD6-614E-819F-72EAABCEAE1F}"/>
          </ac:spMkLst>
        </pc:spChg>
        <pc:spChg chg="del">
          <ac:chgData name="Voskuilen, Tyler" userId="085ad64c-f270-4565-bdde-71692702e5c6" providerId="ADAL" clId="{1838F94C-994B-4CEE-A5A0-964C3CFA747E}" dt="2022-02-23T15:03:49.539" v="575" actId="478"/>
          <ac:spMkLst>
            <pc:docMk/>
            <pc:sldMk cId="1390963790" sldId="426"/>
            <ac:spMk id="5" creationId="{00000000-0000-0000-0000-000000000000}"/>
          </ac:spMkLst>
        </pc:spChg>
        <pc:spChg chg="del">
          <ac:chgData name="Voskuilen, Tyler" userId="085ad64c-f270-4565-bdde-71692702e5c6" providerId="ADAL" clId="{1838F94C-994B-4CEE-A5A0-964C3CFA747E}" dt="2022-02-23T15:03:49.539" v="575" actId="478"/>
          <ac:spMkLst>
            <pc:docMk/>
            <pc:sldMk cId="1390963790" sldId="426"/>
            <ac:spMk id="6" creationId="{00000000-0000-0000-0000-000000000000}"/>
          </ac:spMkLst>
        </pc:spChg>
        <pc:spChg chg="del">
          <ac:chgData name="Voskuilen, Tyler" userId="085ad64c-f270-4565-bdde-71692702e5c6" providerId="ADAL" clId="{1838F94C-994B-4CEE-A5A0-964C3CFA747E}" dt="2022-02-23T15:03:49.539" v="575" actId="478"/>
          <ac:spMkLst>
            <pc:docMk/>
            <pc:sldMk cId="1390963790" sldId="426"/>
            <ac:spMk id="9" creationId="{00000000-0000-0000-0000-000000000000}"/>
          </ac:spMkLst>
        </pc:spChg>
        <pc:spChg chg="del">
          <ac:chgData name="Voskuilen, Tyler" userId="085ad64c-f270-4565-bdde-71692702e5c6" providerId="ADAL" clId="{1838F94C-994B-4CEE-A5A0-964C3CFA747E}" dt="2022-02-23T15:03:49.539" v="575" actId="478"/>
          <ac:spMkLst>
            <pc:docMk/>
            <pc:sldMk cId="1390963790" sldId="426"/>
            <ac:spMk id="10" creationId="{00000000-0000-0000-0000-000000000000}"/>
          </ac:spMkLst>
        </pc:spChg>
        <pc:spChg chg="del">
          <ac:chgData name="Voskuilen, Tyler" userId="085ad64c-f270-4565-bdde-71692702e5c6" providerId="ADAL" clId="{1838F94C-994B-4CEE-A5A0-964C3CFA747E}" dt="2022-02-23T15:03:49.539" v="575" actId="478"/>
          <ac:spMkLst>
            <pc:docMk/>
            <pc:sldMk cId="1390963790" sldId="426"/>
            <ac:spMk id="11" creationId="{00000000-0000-0000-0000-000000000000}"/>
          </ac:spMkLst>
        </pc:spChg>
        <pc:spChg chg="mod">
          <ac:chgData name="Voskuilen, Tyler" userId="085ad64c-f270-4565-bdde-71692702e5c6" providerId="ADAL" clId="{1838F94C-994B-4CEE-A5A0-964C3CFA747E}" dt="2022-02-23T15:06:48.214" v="723" actId="20577"/>
          <ac:spMkLst>
            <pc:docMk/>
            <pc:sldMk cId="1390963790" sldId="426"/>
            <ac:spMk id="13" creationId="{DE8F1265-C962-4A6D-8625-D22D68903802}"/>
          </ac:spMkLst>
        </pc:spChg>
        <pc:spChg chg="add mod">
          <ac:chgData name="Voskuilen, Tyler" userId="085ad64c-f270-4565-bdde-71692702e5c6" providerId="ADAL" clId="{1838F94C-994B-4CEE-A5A0-964C3CFA747E}" dt="2022-02-23T15:05:05.033" v="598" actId="113"/>
          <ac:spMkLst>
            <pc:docMk/>
            <pc:sldMk cId="1390963790" sldId="426"/>
            <ac:spMk id="14" creationId="{382A7DDC-F6FB-4F75-8AB2-136EB54011E1}"/>
          </ac:spMkLst>
        </pc:spChg>
        <pc:spChg chg="add mod">
          <ac:chgData name="Voskuilen, Tyler" userId="085ad64c-f270-4565-bdde-71692702e5c6" providerId="ADAL" clId="{1838F94C-994B-4CEE-A5A0-964C3CFA747E}" dt="2022-02-23T15:05:18.357" v="605" actId="207"/>
          <ac:spMkLst>
            <pc:docMk/>
            <pc:sldMk cId="1390963790" sldId="426"/>
            <ac:spMk id="15" creationId="{1D314348-FFF3-4942-9B78-D2333A4DCE63}"/>
          </ac:spMkLst>
        </pc:spChg>
        <pc:spChg chg="add mod">
          <ac:chgData name="Voskuilen, Tyler" userId="085ad64c-f270-4565-bdde-71692702e5c6" providerId="ADAL" clId="{1838F94C-994B-4CEE-A5A0-964C3CFA747E}" dt="2022-02-23T15:05:29.391" v="618" actId="1076"/>
          <ac:spMkLst>
            <pc:docMk/>
            <pc:sldMk cId="1390963790" sldId="426"/>
            <ac:spMk id="16" creationId="{B395773D-29F1-4796-BCA8-0EE6DCDF1E5A}"/>
          </ac:spMkLst>
        </pc:spChg>
        <pc:spChg chg="add mod">
          <ac:chgData name="Voskuilen, Tyler" userId="085ad64c-f270-4565-bdde-71692702e5c6" providerId="ADAL" clId="{1838F94C-994B-4CEE-A5A0-964C3CFA747E}" dt="2022-02-23T15:05:39.143" v="639" actId="1076"/>
          <ac:spMkLst>
            <pc:docMk/>
            <pc:sldMk cId="1390963790" sldId="426"/>
            <ac:spMk id="17" creationId="{5A23B5B0-0D0E-4999-A978-D547B77846CC}"/>
          </ac:spMkLst>
        </pc:spChg>
        <pc:spChg chg="add mod">
          <ac:chgData name="Voskuilen, Tyler" userId="085ad64c-f270-4565-bdde-71692702e5c6" providerId="ADAL" clId="{1838F94C-994B-4CEE-A5A0-964C3CFA747E}" dt="2022-02-23T15:05:50.142" v="661" actId="1076"/>
          <ac:spMkLst>
            <pc:docMk/>
            <pc:sldMk cId="1390963790" sldId="426"/>
            <ac:spMk id="18" creationId="{68C3C71E-8F4E-4BAC-B949-B6C9CB46600F}"/>
          </ac:spMkLst>
        </pc:spChg>
        <pc:spChg chg="add mod">
          <ac:chgData name="Voskuilen, Tyler" userId="085ad64c-f270-4565-bdde-71692702e5c6" providerId="ADAL" clId="{1838F94C-994B-4CEE-A5A0-964C3CFA747E}" dt="2022-02-23T15:05:58.889" v="668" actId="1076"/>
          <ac:spMkLst>
            <pc:docMk/>
            <pc:sldMk cId="1390963790" sldId="426"/>
            <ac:spMk id="19" creationId="{D2F0A14D-758C-4CFC-8DB2-9D3766070C7D}"/>
          </ac:spMkLst>
        </pc:spChg>
        <pc:spChg chg="add mod">
          <ac:chgData name="Voskuilen, Tyler" userId="085ad64c-f270-4565-bdde-71692702e5c6" providerId="ADAL" clId="{1838F94C-994B-4CEE-A5A0-964C3CFA747E}" dt="2022-02-23T15:06:03.347" v="672" actId="20577"/>
          <ac:spMkLst>
            <pc:docMk/>
            <pc:sldMk cId="1390963790" sldId="426"/>
            <ac:spMk id="20" creationId="{18C4BA37-23A1-4619-BE9C-F128A094AC4E}"/>
          </ac:spMkLst>
        </pc:spChg>
        <pc:spChg chg="add mod">
          <ac:chgData name="Voskuilen, Tyler" userId="085ad64c-f270-4565-bdde-71692702e5c6" providerId="ADAL" clId="{1838F94C-994B-4CEE-A5A0-964C3CFA747E}" dt="2022-02-23T15:06:30.198" v="693" actId="14100"/>
          <ac:spMkLst>
            <pc:docMk/>
            <pc:sldMk cId="1390963790" sldId="426"/>
            <ac:spMk id="21" creationId="{4BAC8C89-8357-4D57-804A-753AB5D666E0}"/>
          </ac:spMkLst>
        </pc:spChg>
        <pc:spChg chg="add mod">
          <ac:chgData name="Voskuilen, Tyler" userId="085ad64c-f270-4565-bdde-71692702e5c6" providerId="ADAL" clId="{1838F94C-994B-4CEE-A5A0-964C3CFA747E}" dt="2022-02-23T15:06:38.926" v="702" actId="1076"/>
          <ac:spMkLst>
            <pc:docMk/>
            <pc:sldMk cId="1390963790" sldId="426"/>
            <ac:spMk id="22" creationId="{A291444E-4597-4E8F-BF03-AA89C9CFD97A}"/>
          </ac:spMkLst>
        </pc:spChg>
        <pc:spChg chg="add mod">
          <ac:chgData name="Voskuilen, Tyler" userId="085ad64c-f270-4565-bdde-71692702e5c6" providerId="ADAL" clId="{1838F94C-994B-4CEE-A5A0-964C3CFA747E}" dt="2022-02-23T15:06:24.048" v="687" actId="1076"/>
          <ac:spMkLst>
            <pc:docMk/>
            <pc:sldMk cId="1390963790" sldId="426"/>
            <ac:spMk id="23" creationId="{A0D2A916-B855-4A5D-A8A4-962FAF419FE0}"/>
          </ac:spMkLst>
        </pc:spChg>
        <pc:spChg chg="add mod">
          <ac:chgData name="Voskuilen, Tyler" userId="085ad64c-f270-4565-bdde-71692702e5c6" providerId="ADAL" clId="{1838F94C-994B-4CEE-A5A0-964C3CFA747E}" dt="2022-02-23T15:07:29.542" v="807" actId="1076"/>
          <ac:spMkLst>
            <pc:docMk/>
            <pc:sldMk cId="1390963790" sldId="426"/>
            <ac:spMk id="24" creationId="{5AB9FA9B-3749-47D5-88E8-AF627FDB72DA}"/>
          </ac:spMkLst>
        </pc:spChg>
        <pc:picChg chg="add mod modCrop">
          <ac:chgData name="Voskuilen, Tyler" userId="085ad64c-f270-4565-bdde-71692702e5c6" providerId="ADAL" clId="{1838F94C-994B-4CEE-A5A0-964C3CFA747E}" dt="2022-02-23T15:05:12.445" v="603" actId="1076"/>
          <ac:picMkLst>
            <pc:docMk/>
            <pc:sldMk cId="1390963790" sldId="426"/>
            <ac:picMk id="4" creationId="{8CD6B4AC-1DD5-47B8-8AB2-2204152E10CA}"/>
          </ac:picMkLst>
        </pc:picChg>
        <pc:picChg chg="add mod modCrop">
          <ac:chgData name="Voskuilen, Tyler" userId="085ad64c-f270-4565-bdde-71692702e5c6" providerId="ADAL" clId="{1838F94C-994B-4CEE-A5A0-964C3CFA747E}" dt="2022-02-23T15:06:59.164" v="726" actId="1076"/>
          <ac:picMkLst>
            <pc:docMk/>
            <pc:sldMk cId="1390963790" sldId="426"/>
            <ac:picMk id="8" creationId="{C82B560E-1F49-48A7-AEC5-46F863A48A7B}"/>
          </ac:picMkLst>
        </pc:picChg>
        <pc:picChg chg="del">
          <ac:chgData name="Voskuilen, Tyler" userId="085ad64c-f270-4565-bdde-71692702e5c6" providerId="ADAL" clId="{1838F94C-994B-4CEE-A5A0-964C3CFA747E}" dt="2022-02-23T15:03:50.978" v="576" actId="478"/>
          <ac:picMkLst>
            <pc:docMk/>
            <pc:sldMk cId="1390963790" sldId="426"/>
            <ac:picMk id="12" creationId="{00000000-0000-0000-0000-000000000000}"/>
          </ac:picMkLst>
        </pc:picChg>
      </pc:sldChg>
      <pc:sldChg chg="delSp mod">
        <pc:chgData name="Voskuilen, Tyler" userId="085ad64c-f270-4565-bdde-71692702e5c6" providerId="ADAL" clId="{1838F94C-994B-4CEE-A5A0-964C3CFA747E}" dt="2022-02-24T03:56:18.659" v="8133" actId="478"/>
        <pc:sldMkLst>
          <pc:docMk/>
          <pc:sldMk cId="1927459022" sldId="427"/>
        </pc:sldMkLst>
        <pc:spChg chg="del">
          <ac:chgData name="Voskuilen, Tyler" userId="085ad64c-f270-4565-bdde-71692702e5c6" providerId="ADAL" clId="{1838F94C-994B-4CEE-A5A0-964C3CFA747E}" dt="2022-02-24T03:56:18.659" v="8133" actId="478"/>
          <ac:spMkLst>
            <pc:docMk/>
            <pc:sldMk cId="1927459022" sldId="427"/>
            <ac:spMk id="3" creationId="{3BE0D39F-AE08-D844-B8BD-5BA12238388B}"/>
          </ac:spMkLst>
        </pc:spChg>
      </pc:sldChg>
      <pc:sldChg chg="addSp delSp modSp mod">
        <pc:chgData name="Voskuilen, Tyler" userId="085ad64c-f270-4565-bdde-71692702e5c6" providerId="ADAL" clId="{1838F94C-994B-4CEE-A5A0-964C3CFA747E}" dt="2022-02-24T03:56:14.747" v="8131" actId="478"/>
        <pc:sldMkLst>
          <pc:docMk/>
          <pc:sldMk cId="150973684" sldId="428"/>
        </pc:sldMkLst>
        <pc:spChg chg="del">
          <ac:chgData name="Voskuilen, Tyler" userId="085ad64c-f270-4565-bdde-71692702e5c6" providerId="ADAL" clId="{1838F94C-994B-4CEE-A5A0-964C3CFA747E}" dt="2022-02-24T03:56:14.747" v="8131" actId="478"/>
          <ac:spMkLst>
            <pc:docMk/>
            <pc:sldMk cId="150973684" sldId="428"/>
            <ac:spMk id="4" creationId="{8EA5B2BB-0B51-6F43-B5FF-A5D82982B653}"/>
          </ac:spMkLst>
        </pc:spChg>
        <pc:spChg chg="add mod">
          <ac:chgData name="Voskuilen, Tyler" userId="085ad64c-f270-4565-bdde-71692702e5c6" providerId="ADAL" clId="{1838F94C-994B-4CEE-A5A0-964C3CFA747E}" dt="2022-02-23T15:20:35.259" v="990" actId="14100"/>
          <ac:spMkLst>
            <pc:docMk/>
            <pc:sldMk cId="150973684" sldId="428"/>
            <ac:spMk id="9" creationId="{1E0615A3-E661-438B-AAFC-5004DDE87ACE}"/>
          </ac:spMkLst>
        </pc:spChg>
        <pc:picChg chg="del">
          <ac:chgData name="Voskuilen, Tyler" userId="085ad64c-f270-4565-bdde-71692702e5c6" providerId="ADAL" clId="{1838F94C-994B-4CEE-A5A0-964C3CFA747E}" dt="2022-02-23T15:19:02.228" v="886" actId="478"/>
          <ac:picMkLst>
            <pc:docMk/>
            <pc:sldMk cId="150973684" sldId="428"/>
            <ac:picMk id="11" creationId="{66222FAC-CD09-4BBD-B60F-ADEB9AE33639}"/>
          </ac:picMkLst>
        </pc:picChg>
      </pc:sldChg>
      <pc:sldChg chg="addSp delSp modSp mod">
        <pc:chgData name="Voskuilen, Tyler" userId="085ad64c-f270-4565-bdde-71692702e5c6" providerId="ADAL" clId="{1838F94C-994B-4CEE-A5A0-964C3CFA747E}" dt="2022-03-02T19:45:25.157" v="14169" actId="1076"/>
        <pc:sldMkLst>
          <pc:docMk/>
          <pc:sldMk cId="1995938555" sldId="429"/>
        </pc:sldMkLst>
        <pc:spChg chg="add mod">
          <ac:chgData name="Voskuilen, Tyler" userId="085ad64c-f270-4565-bdde-71692702e5c6" providerId="ADAL" clId="{1838F94C-994B-4CEE-A5A0-964C3CFA747E}" dt="2022-02-23T15:51:57.276" v="1983" actId="1076"/>
          <ac:spMkLst>
            <pc:docMk/>
            <pc:sldMk cId="1995938555" sldId="429"/>
            <ac:spMk id="2" creationId="{59FE10C2-25BF-47E0-9580-19577B50DA4B}"/>
          </ac:spMkLst>
        </pc:spChg>
        <pc:spChg chg="del mod">
          <ac:chgData name="Voskuilen, Tyler" userId="085ad64c-f270-4565-bdde-71692702e5c6" providerId="ADAL" clId="{1838F94C-994B-4CEE-A5A0-964C3CFA747E}" dt="2022-02-23T15:52:47.733" v="2095" actId="478"/>
          <ac:spMkLst>
            <pc:docMk/>
            <pc:sldMk cId="1995938555" sldId="429"/>
            <ac:spMk id="3" creationId="{36570D81-54F6-8549-BD74-D48BD3539F9C}"/>
          </ac:spMkLst>
        </pc:spChg>
        <pc:spChg chg="mod">
          <ac:chgData name="Voskuilen, Tyler" userId="085ad64c-f270-4565-bdde-71692702e5c6" providerId="ADAL" clId="{1838F94C-994B-4CEE-A5A0-964C3CFA747E}" dt="2022-02-23T15:51:57.276" v="1983" actId="1076"/>
          <ac:spMkLst>
            <pc:docMk/>
            <pc:sldMk cId="1995938555" sldId="429"/>
            <ac:spMk id="6" creationId="{00000000-0000-0000-0000-000000000000}"/>
          </ac:spMkLst>
        </pc:spChg>
        <pc:spChg chg="mod">
          <ac:chgData name="Voskuilen, Tyler" userId="085ad64c-f270-4565-bdde-71692702e5c6" providerId="ADAL" clId="{1838F94C-994B-4CEE-A5A0-964C3CFA747E}" dt="2022-02-23T15:51:57.276" v="1983" actId="1076"/>
          <ac:spMkLst>
            <pc:docMk/>
            <pc:sldMk cId="1995938555" sldId="429"/>
            <ac:spMk id="7" creationId="{00000000-0000-0000-0000-000000000000}"/>
          </ac:spMkLst>
        </pc:spChg>
        <pc:spChg chg="mod">
          <ac:chgData name="Voskuilen, Tyler" userId="085ad64c-f270-4565-bdde-71692702e5c6" providerId="ADAL" clId="{1838F94C-994B-4CEE-A5A0-964C3CFA747E}" dt="2022-02-23T15:51:57.276" v="1983" actId="1076"/>
          <ac:spMkLst>
            <pc:docMk/>
            <pc:sldMk cId="1995938555" sldId="429"/>
            <ac:spMk id="8" creationId="{00000000-0000-0000-0000-000000000000}"/>
          </ac:spMkLst>
        </pc:spChg>
        <pc:spChg chg="del">
          <ac:chgData name="Voskuilen, Tyler" userId="085ad64c-f270-4565-bdde-71692702e5c6" providerId="ADAL" clId="{1838F94C-994B-4CEE-A5A0-964C3CFA747E}" dt="2022-02-23T15:22:59.437" v="1165" actId="478"/>
          <ac:spMkLst>
            <pc:docMk/>
            <pc:sldMk cId="1995938555" sldId="429"/>
            <ac:spMk id="9" creationId="{00000000-0000-0000-0000-000000000000}"/>
          </ac:spMkLst>
        </pc:spChg>
        <pc:spChg chg="del">
          <ac:chgData name="Voskuilen, Tyler" userId="085ad64c-f270-4565-bdde-71692702e5c6" providerId="ADAL" clId="{1838F94C-994B-4CEE-A5A0-964C3CFA747E}" dt="2022-02-23T15:22:59.437" v="1165" actId="478"/>
          <ac:spMkLst>
            <pc:docMk/>
            <pc:sldMk cId="1995938555" sldId="429"/>
            <ac:spMk id="10" creationId="{00000000-0000-0000-0000-000000000000}"/>
          </ac:spMkLst>
        </pc:spChg>
        <pc:spChg chg="del">
          <ac:chgData name="Voskuilen, Tyler" userId="085ad64c-f270-4565-bdde-71692702e5c6" providerId="ADAL" clId="{1838F94C-994B-4CEE-A5A0-964C3CFA747E}" dt="2022-02-23T15:22:59.437" v="1165" actId="478"/>
          <ac:spMkLst>
            <pc:docMk/>
            <pc:sldMk cId="1995938555" sldId="429"/>
            <ac:spMk id="11" creationId="{00000000-0000-0000-0000-000000000000}"/>
          </ac:spMkLst>
        </pc:spChg>
        <pc:spChg chg="del">
          <ac:chgData name="Voskuilen, Tyler" userId="085ad64c-f270-4565-bdde-71692702e5c6" providerId="ADAL" clId="{1838F94C-994B-4CEE-A5A0-964C3CFA747E}" dt="2022-02-23T15:22:59.437" v="1165" actId="478"/>
          <ac:spMkLst>
            <pc:docMk/>
            <pc:sldMk cId="1995938555" sldId="429"/>
            <ac:spMk id="12" creationId="{00000000-0000-0000-0000-000000000000}"/>
          </ac:spMkLst>
        </pc:spChg>
        <pc:spChg chg="add mod ord">
          <ac:chgData name="Voskuilen, Tyler" userId="085ad64c-f270-4565-bdde-71692702e5c6" providerId="ADAL" clId="{1838F94C-994B-4CEE-A5A0-964C3CFA747E}" dt="2022-02-23T15:51:57.276" v="1983" actId="1076"/>
          <ac:spMkLst>
            <pc:docMk/>
            <pc:sldMk cId="1995938555" sldId="429"/>
            <ac:spMk id="22" creationId="{1CF997B5-87F5-4E10-A53F-08C6A8ADCE4B}"/>
          </ac:spMkLst>
        </pc:spChg>
        <pc:spChg chg="add mod">
          <ac:chgData name="Voskuilen, Tyler" userId="085ad64c-f270-4565-bdde-71692702e5c6" providerId="ADAL" clId="{1838F94C-994B-4CEE-A5A0-964C3CFA747E}" dt="2022-02-23T15:51:57.276" v="1983" actId="1076"/>
          <ac:spMkLst>
            <pc:docMk/>
            <pc:sldMk cId="1995938555" sldId="429"/>
            <ac:spMk id="25" creationId="{49F006A3-50B5-430B-A5E0-535BE4908FD0}"/>
          </ac:spMkLst>
        </pc:spChg>
        <pc:spChg chg="add del mod">
          <ac:chgData name="Voskuilen, Tyler" userId="085ad64c-f270-4565-bdde-71692702e5c6" providerId="ADAL" clId="{1838F94C-994B-4CEE-A5A0-964C3CFA747E}" dt="2022-02-23T15:51:52.979" v="1982" actId="478"/>
          <ac:spMkLst>
            <pc:docMk/>
            <pc:sldMk cId="1995938555" sldId="429"/>
            <ac:spMk id="26" creationId="{54C39584-0E06-4A50-8AB8-0A5D3630BB78}"/>
          </ac:spMkLst>
        </pc:spChg>
        <pc:spChg chg="add del mod">
          <ac:chgData name="Voskuilen, Tyler" userId="085ad64c-f270-4565-bdde-71692702e5c6" providerId="ADAL" clId="{1838F94C-994B-4CEE-A5A0-964C3CFA747E}" dt="2022-02-23T15:51:52.979" v="1982" actId="478"/>
          <ac:spMkLst>
            <pc:docMk/>
            <pc:sldMk cId="1995938555" sldId="429"/>
            <ac:spMk id="27" creationId="{270FBB73-C28A-4CA9-BCB0-D1C8AF967532}"/>
          </ac:spMkLst>
        </pc:spChg>
        <pc:spChg chg="add del mod">
          <ac:chgData name="Voskuilen, Tyler" userId="085ad64c-f270-4565-bdde-71692702e5c6" providerId="ADAL" clId="{1838F94C-994B-4CEE-A5A0-964C3CFA747E}" dt="2022-02-23T15:51:52.979" v="1982" actId="478"/>
          <ac:spMkLst>
            <pc:docMk/>
            <pc:sldMk cId="1995938555" sldId="429"/>
            <ac:spMk id="28" creationId="{974F68F5-A94C-4F9A-A20D-8C2424A33065}"/>
          </ac:spMkLst>
        </pc:spChg>
        <pc:spChg chg="add mod">
          <ac:chgData name="Voskuilen, Tyler" userId="085ad64c-f270-4565-bdde-71692702e5c6" providerId="ADAL" clId="{1838F94C-994B-4CEE-A5A0-964C3CFA747E}" dt="2022-02-25T01:48:41.785" v="13052"/>
          <ac:spMkLst>
            <pc:docMk/>
            <pc:sldMk cId="1995938555" sldId="429"/>
            <ac:spMk id="29" creationId="{399FFDC5-519C-490F-9E99-566CD86C2CDF}"/>
          </ac:spMkLst>
        </pc:spChg>
        <pc:spChg chg="add mod">
          <ac:chgData name="Voskuilen, Tyler" userId="085ad64c-f270-4565-bdde-71692702e5c6" providerId="ADAL" clId="{1838F94C-994B-4CEE-A5A0-964C3CFA747E}" dt="2022-03-02T19:45:25.157" v="14169" actId="1076"/>
          <ac:spMkLst>
            <pc:docMk/>
            <pc:sldMk cId="1995938555" sldId="429"/>
            <ac:spMk id="30" creationId="{F5FAA6D3-0032-4C2A-8343-366F3746730E}"/>
          </ac:spMkLst>
        </pc:spChg>
        <pc:spChg chg="add del mod">
          <ac:chgData name="Voskuilen, Tyler" userId="085ad64c-f270-4565-bdde-71692702e5c6" providerId="ADAL" clId="{1838F94C-994B-4CEE-A5A0-964C3CFA747E}" dt="2022-02-24T03:56:13.486" v="8130" actId="478"/>
          <ac:spMkLst>
            <pc:docMk/>
            <pc:sldMk cId="1995938555" sldId="429"/>
            <ac:spMk id="31" creationId="{92677CAF-63F3-4D66-A72D-D48682F19492}"/>
          </ac:spMkLst>
        </pc:spChg>
        <pc:picChg chg="del">
          <ac:chgData name="Voskuilen, Tyler" userId="085ad64c-f270-4565-bdde-71692702e5c6" providerId="ADAL" clId="{1838F94C-994B-4CEE-A5A0-964C3CFA747E}" dt="2022-02-23T15:22:59.437" v="1165" actId="478"/>
          <ac:picMkLst>
            <pc:docMk/>
            <pc:sldMk cId="1995938555" sldId="429"/>
            <ac:picMk id="18" creationId="{4DCE9415-04D5-488F-8CCD-D5FB980F8A40}"/>
          </ac:picMkLst>
        </pc:picChg>
        <pc:cxnChg chg="mod">
          <ac:chgData name="Voskuilen, Tyler" userId="085ad64c-f270-4565-bdde-71692702e5c6" providerId="ADAL" clId="{1838F94C-994B-4CEE-A5A0-964C3CFA747E}" dt="2022-02-23T15:51:57.276" v="1983" actId="1076"/>
          <ac:cxnSpMkLst>
            <pc:docMk/>
            <pc:sldMk cId="1995938555" sldId="429"/>
            <ac:cxnSpMk id="14" creationId="{00000000-0000-0000-0000-000000000000}"/>
          </ac:cxnSpMkLst>
        </pc:cxnChg>
        <pc:cxnChg chg="del">
          <ac:chgData name="Voskuilen, Tyler" userId="085ad64c-f270-4565-bdde-71692702e5c6" providerId="ADAL" clId="{1838F94C-994B-4CEE-A5A0-964C3CFA747E}" dt="2022-02-23T15:22:59.437" v="1165" actId="478"/>
          <ac:cxnSpMkLst>
            <pc:docMk/>
            <pc:sldMk cId="1995938555" sldId="429"/>
            <ac:cxnSpMk id="16" creationId="{00000000-0000-0000-0000-000000000000}"/>
          </ac:cxnSpMkLst>
        </pc:cxnChg>
        <pc:cxnChg chg="del">
          <ac:chgData name="Voskuilen, Tyler" userId="085ad64c-f270-4565-bdde-71692702e5c6" providerId="ADAL" clId="{1838F94C-994B-4CEE-A5A0-964C3CFA747E}" dt="2022-02-23T15:22:59.437" v="1165" actId="478"/>
          <ac:cxnSpMkLst>
            <pc:docMk/>
            <pc:sldMk cId="1995938555" sldId="429"/>
            <ac:cxnSpMk id="19" creationId="{00000000-0000-0000-0000-000000000000}"/>
          </ac:cxnSpMkLst>
        </pc:cxnChg>
        <pc:cxnChg chg="del">
          <ac:chgData name="Voskuilen, Tyler" userId="085ad64c-f270-4565-bdde-71692702e5c6" providerId="ADAL" clId="{1838F94C-994B-4CEE-A5A0-964C3CFA747E}" dt="2022-02-23T15:22:59.437" v="1165" actId="478"/>
          <ac:cxnSpMkLst>
            <pc:docMk/>
            <pc:sldMk cId="1995938555" sldId="429"/>
            <ac:cxnSpMk id="21" creationId="{00000000-0000-0000-0000-000000000000}"/>
          </ac:cxnSpMkLst>
        </pc:cxnChg>
        <pc:cxnChg chg="del">
          <ac:chgData name="Voskuilen, Tyler" userId="085ad64c-f270-4565-bdde-71692702e5c6" providerId="ADAL" clId="{1838F94C-994B-4CEE-A5A0-964C3CFA747E}" dt="2022-02-23T15:22:59.437" v="1165" actId="478"/>
          <ac:cxnSpMkLst>
            <pc:docMk/>
            <pc:sldMk cId="1995938555" sldId="429"/>
            <ac:cxnSpMk id="23" creationId="{00000000-0000-0000-0000-000000000000}"/>
          </ac:cxnSpMkLst>
        </pc:cxnChg>
        <pc:cxnChg chg="add mod">
          <ac:chgData name="Voskuilen, Tyler" userId="085ad64c-f270-4565-bdde-71692702e5c6" providerId="ADAL" clId="{1838F94C-994B-4CEE-A5A0-964C3CFA747E}" dt="2022-02-23T15:51:57.276" v="1983" actId="1076"/>
          <ac:cxnSpMkLst>
            <pc:docMk/>
            <pc:sldMk cId="1995938555" sldId="429"/>
            <ac:cxnSpMk id="24" creationId="{E3B2524F-6D61-46FD-9DD0-58DA46CD096F}"/>
          </ac:cxnSpMkLst>
        </pc:cxnChg>
      </pc:sldChg>
      <pc:sldChg chg="addSp delSp modSp mod">
        <pc:chgData name="Voskuilen, Tyler" userId="085ad64c-f270-4565-bdde-71692702e5c6" providerId="ADAL" clId="{1838F94C-994B-4CEE-A5A0-964C3CFA747E}" dt="2022-02-24T03:56:12.440" v="8129" actId="478"/>
        <pc:sldMkLst>
          <pc:docMk/>
          <pc:sldMk cId="339360728" sldId="430"/>
        </pc:sldMkLst>
        <pc:spChg chg="del">
          <ac:chgData name="Voskuilen, Tyler" userId="085ad64c-f270-4565-bdde-71692702e5c6" providerId="ADAL" clId="{1838F94C-994B-4CEE-A5A0-964C3CFA747E}" dt="2022-02-24T03:56:12.440" v="8129" actId="478"/>
          <ac:spMkLst>
            <pc:docMk/>
            <pc:sldMk cId="339360728" sldId="430"/>
            <ac:spMk id="4" creationId="{04AB8FB6-E35A-BD48-A689-B8AE67CEFBD1}"/>
          </ac:spMkLst>
        </pc:spChg>
        <pc:spChg chg="mod">
          <ac:chgData name="Voskuilen, Tyler" userId="085ad64c-f270-4565-bdde-71692702e5c6" providerId="ADAL" clId="{1838F94C-994B-4CEE-A5A0-964C3CFA747E}" dt="2022-02-23T15:58:46.132" v="2170" actId="1076"/>
          <ac:spMkLst>
            <pc:docMk/>
            <pc:sldMk cId="339360728" sldId="430"/>
            <ac:spMk id="9" creationId="{00000000-0000-0000-0000-000000000000}"/>
          </ac:spMkLst>
        </pc:spChg>
        <pc:spChg chg="del">
          <ac:chgData name="Voskuilen, Tyler" userId="085ad64c-f270-4565-bdde-71692702e5c6" providerId="ADAL" clId="{1838F94C-994B-4CEE-A5A0-964C3CFA747E}" dt="2022-02-23T15:58:52.164" v="2174" actId="478"/>
          <ac:spMkLst>
            <pc:docMk/>
            <pc:sldMk cId="339360728" sldId="430"/>
            <ac:spMk id="12" creationId="{3623986E-CC45-754C-B830-035F6E346F42}"/>
          </ac:spMkLst>
        </pc:spChg>
        <pc:spChg chg="mod">
          <ac:chgData name="Voskuilen, Tyler" userId="085ad64c-f270-4565-bdde-71692702e5c6" providerId="ADAL" clId="{1838F94C-994B-4CEE-A5A0-964C3CFA747E}" dt="2022-02-23T15:58:28.420" v="2138" actId="20577"/>
          <ac:spMkLst>
            <pc:docMk/>
            <pc:sldMk cId="339360728" sldId="430"/>
            <ac:spMk id="14" creationId="{00000000-0000-0000-0000-000000000000}"/>
          </ac:spMkLst>
        </pc:spChg>
        <pc:spChg chg="mod">
          <ac:chgData name="Voskuilen, Tyler" userId="085ad64c-f270-4565-bdde-71692702e5c6" providerId="ADAL" clId="{1838F94C-994B-4CEE-A5A0-964C3CFA747E}" dt="2022-02-23T15:58:18.995" v="2122" actId="14100"/>
          <ac:spMkLst>
            <pc:docMk/>
            <pc:sldMk cId="339360728" sldId="430"/>
            <ac:spMk id="17" creationId="{230D89D5-BB0B-43DE-876B-8537229D01B9}"/>
          </ac:spMkLst>
        </pc:spChg>
        <pc:spChg chg="mod">
          <ac:chgData name="Voskuilen, Tyler" userId="085ad64c-f270-4565-bdde-71692702e5c6" providerId="ADAL" clId="{1838F94C-994B-4CEE-A5A0-964C3CFA747E}" dt="2022-02-23T15:58:37.476" v="2141" actId="1035"/>
          <ac:spMkLst>
            <pc:docMk/>
            <pc:sldMk cId="339360728" sldId="430"/>
            <ac:spMk id="18" creationId="{8DDBB7F5-F1DA-4EE2-B2D2-FAD16157F4ED}"/>
          </ac:spMkLst>
        </pc:spChg>
        <pc:spChg chg="add mod ord">
          <ac:chgData name="Voskuilen, Tyler" userId="085ad64c-f270-4565-bdde-71692702e5c6" providerId="ADAL" clId="{1838F94C-994B-4CEE-A5A0-964C3CFA747E}" dt="2022-02-23T15:59:00.499" v="2175" actId="14100"/>
          <ac:spMkLst>
            <pc:docMk/>
            <pc:sldMk cId="339360728" sldId="430"/>
            <ac:spMk id="21" creationId="{8A5CDD04-BE9C-46B2-8582-C7597FD13A21}"/>
          </ac:spMkLst>
        </pc:spChg>
        <pc:picChg chg="del">
          <ac:chgData name="Voskuilen, Tyler" userId="085ad64c-f270-4565-bdde-71692702e5c6" providerId="ADAL" clId="{1838F94C-994B-4CEE-A5A0-964C3CFA747E}" dt="2022-02-23T15:58:08.845" v="2118" actId="478"/>
          <ac:picMkLst>
            <pc:docMk/>
            <pc:sldMk cId="339360728" sldId="430"/>
            <ac:picMk id="6" creationId="{90A4B4B3-A8CF-4B6B-8BF8-1A3B61E75587}"/>
          </ac:picMkLst>
        </pc:picChg>
        <pc:cxnChg chg="mod">
          <ac:chgData name="Voskuilen, Tyler" userId="085ad64c-f270-4565-bdde-71692702e5c6" providerId="ADAL" clId="{1838F94C-994B-4CEE-A5A0-964C3CFA747E}" dt="2022-02-23T15:58:22.642" v="2124" actId="14100"/>
          <ac:cxnSpMkLst>
            <pc:docMk/>
            <pc:sldMk cId="339360728" sldId="430"/>
            <ac:cxnSpMk id="16" creationId="{00000000-0000-0000-0000-000000000000}"/>
          </ac:cxnSpMkLst>
        </pc:cxnChg>
        <pc:cxnChg chg="mod">
          <ac:chgData name="Voskuilen, Tyler" userId="085ad64c-f270-4565-bdde-71692702e5c6" providerId="ADAL" clId="{1838F94C-994B-4CEE-A5A0-964C3CFA747E}" dt="2022-02-23T15:58:50.067" v="2172" actId="14100"/>
          <ac:cxnSpMkLst>
            <pc:docMk/>
            <pc:sldMk cId="339360728" sldId="430"/>
            <ac:cxnSpMk id="23" creationId="{0A3E5E18-D878-48B7-9768-0FC18027AFA6}"/>
          </ac:cxnSpMkLst>
        </pc:cxnChg>
        <pc:cxnChg chg="del">
          <ac:chgData name="Voskuilen, Tyler" userId="085ad64c-f270-4565-bdde-71692702e5c6" providerId="ADAL" clId="{1838F94C-994B-4CEE-A5A0-964C3CFA747E}" dt="2022-02-23T15:58:51.091" v="2173" actId="478"/>
          <ac:cxnSpMkLst>
            <pc:docMk/>
            <pc:sldMk cId="339360728" sldId="430"/>
            <ac:cxnSpMk id="25" creationId="{FEE0B36B-6CD0-484F-B655-5D3E591888A1}"/>
          </ac:cxnSpMkLst>
        </pc:cxnChg>
      </pc:sldChg>
      <pc:sldChg chg="addSp delSp modSp mod modNotesTx">
        <pc:chgData name="Voskuilen, Tyler" userId="085ad64c-f270-4565-bdde-71692702e5c6" providerId="ADAL" clId="{1838F94C-994B-4CEE-A5A0-964C3CFA747E}" dt="2022-02-24T03:56:11.443" v="8128" actId="478"/>
        <pc:sldMkLst>
          <pc:docMk/>
          <pc:sldMk cId="1167747199" sldId="431"/>
        </pc:sldMkLst>
        <pc:spChg chg="mod">
          <ac:chgData name="Voskuilen, Tyler" userId="085ad64c-f270-4565-bdde-71692702e5c6" providerId="ADAL" clId="{1838F94C-994B-4CEE-A5A0-964C3CFA747E}" dt="2022-02-23T17:13:06.291" v="4061" actId="1076"/>
          <ac:spMkLst>
            <pc:docMk/>
            <pc:sldMk cId="1167747199" sldId="431"/>
            <ac:spMk id="3" creationId="{00000000-0000-0000-0000-000000000000}"/>
          </ac:spMkLst>
        </pc:spChg>
        <pc:spChg chg="del">
          <ac:chgData name="Voskuilen, Tyler" userId="085ad64c-f270-4565-bdde-71692702e5c6" providerId="ADAL" clId="{1838F94C-994B-4CEE-A5A0-964C3CFA747E}" dt="2022-02-24T03:56:11.443" v="8128" actId="478"/>
          <ac:spMkLst>
            <pc:docMk/>
            <pc:sldMk cId="1167747199" sldId="431"/>
            <ac:spMk id="4" creationId="{A682C1A4-8033-E243-A21C-C477118F9C81}"/>
          </ac:spMkLst>
        </pc:spChg>
        <pc:spChg chg="mod">
          <ac:chgData name="Voskuilen, Tyler" userId="085ad64c-f270-4565-bdde-71692702e5c6" providerId="ADAL" clId="{1838F94C-994B-4CEE-A5A0-964C3CFA747E}" dt="2022-02-23T17:13:06.291" v="4061" actId="1076"/>
          <ac:spMkLst>
            <pc:docMk/>
            <pc:sldMk cId="1167747199" sldId="431"/>
            <ac:spMk id="7" creationId="{00000000-0000-0000-0000-000000000000}"/>
          </ac:spMkLst>
        </pc:spChg>
        <pc:spChg chg="add del mod">
          <ac:chgData name="Voskuilen, Tyler" userId="085ad64c-f270-4565-bdde-71692702e5c6" providerId="ADAL" clId="{1838F94C-994B-4CEE-A5A0-964C3CFA747E}" dt="2022-02-22T21:01:38.502" v="322"/>
          <ac:spMkLst>
            <pc:docMk/>
            <pc:sldMk cId="1167747199" sldId="431"/>
            <ac:spMk id="9" creationId="{0F2BBC74-5AF2-4F7A-950A-DA716E1DE185}"/>
          </ac:spMkLst>
        </pc:spChg>
        <pc:spChg chg="add mod ord">
          <ac:chgData name="Voskuilen, Tyler" userId="085ad64c-f270-4565-bdde-71692702e5c6" providerId="ADAL" clId="{1838F94C-994B-4CEE-A5A0-964C3CFA747E}" dt="2022-02-23T17:13:06.291" v="4061" actId="1076"/>
          <ac:spMkLst>
            <pc:docMk/>
            <pc:sldMk cId="1167747199" sldId="431"/>
            <ac:spMk id="10" creationId="{73CBA929-019B-41C8-9DCA-B554F706D8CC}"/>
          </ac:spMkLst>
        </pc:spChg>
        <pc:spChg chg="del">
          <ac:chgData name="Voskuilen, Tyler" userId="085ad64c-f270-4565-bdde-71692702e5c6" providerId="ADAL" clId="{1838F94C-994B-4CEE-A5A0-964C3CFA747E}" dt="2022-02-23T17:03:27.685" v="3772" actId="478"/>
          <ac:spMkLst>
            <pc:docMk/>
            <pc:sldMk cId="1167747199" sldId="431"/>
            <ac:spMk id="11" creationId="{7CCD436A-0195-4619-B34D-586A80EC29EA}"/>
          </ac:spMkLst>
        </pc:spChg>
        <pc:picChg chg="del">
          <ac:chgData name="Voskuilen, Tyler" userId="085ad64c-f270-4565-bdde-71692702e5c6" providerId="ADAL" clId="{1838F94C-994B-4CEE-A5A0-964C3CFA747E}" dt="2022-02-22T21:03:49.299" v="453" actId="478"/>
          <ac:picMkLst>
            <pc:docMk/>
            <pc:sldMk cId="1167747199" sldId="431"/>
            <ac:picMk id="5" creationId="{D8B549C0-A1E5-43AA-ADDF-D299B2E1C574}"/>
          </ac:picMkLst>
        </pc:picChg>
        <pc:cxnChg chg="mod">
          <ac:chgData name="Voskuilen, Tyler" userId="085ad64c-f270-4565-bdde-71692702e5c6" providerId="ADAL" clId="{1838F94C-994B-4CEE-A5A0-964C3CFA747E}" dt="2022-02-23T17:13:06.291" v="4061" actId="1076"/>
          <ac:cxnSpMkLst>
            <pc:docMk/>
            <pc:sldMk cId="1167747199" sldId="431"/>
            <ac:cxnSpMk id="8" creationId="{00000000-0000-0000-0000-000000000000}"/>
          </ac:cxnSpMkLst>
        </pc:cxnChg>
      </pc:sldChg>
      <pc:sldChg chg="addSp modSp del mod">
        <pc:chgData name="Voskuilen, Tyler" userId="085ad64c-f270-4565-bdde-71692702e5c6" providerId="ADAL" clId="{1838F94C-994B-4CEE-A5A0-964C3CFA747E}" dt="2022-02-23T16:09:09.210" v="2446" actId="47"/>
        <pc:sldMkLst>
          <pc:docMk/>
          <pc:sldMk cId="1540481378" sldId="432"/>
        </pc:sldMkLst>
        <pc:spChg chg="add mod">
          <ac:chgData name="Voskuilen, Tyler" userId="085ad64c-f270-4565-bdde-71692702e5c6" providerId="ADAL" clId="{1838F94C-994B-4CEE-A5A0-964C3CFA747E}" dt="2022-02-23T16:01:44.972" v="2233" actId="6549"/>
          <ac:spMkLst>
            <pc:docMk/>
            <pc:sldMk cId="1540481378" sldId="432"/>
            <ac:spMk id="13" creationId="{BD6D70C4-6DC2-4906-8F6D-E9050F00FFF8}"/>
          </ac:spMkLst>
        </pc:spChg>
      </pc:sldChg>
      <pc:sldChg chg="addSp delSp modSp mod modNotesTx">
        <pc:chgData name="Voskuilen, Tyler" userId="085ad64c-f270-4565-bdde-71692702e5c6" providerId="ADAL" clId="{1838F94C-994B-4CEE-A5A0-964C3CFA747E}" dt="2022-02-24T17:40:08.327" v="10111"/>
        <pc:sldMkLst>
          <pc:docMk/>
          <pc:sldMk cId="1511761431" sldId="433"/>
        </pc:sldMkLst>
        <pc:spChg chg="add mod">
          <ac:chgData name="Voskuilen, Tyler" userId="085ad64c-f270-4565-bdde-71692702e5c6" providerId="ADAL" clId="{1838F94C-994B-4CEE-A5A0-964C3CFA747E}" dt="2022-02-23T16:14:19.422" v="2657" actId="1076"/>
          <ac:spMkLst>
            <pc:docMk/>
            <pc:sldMk cId="1511761431" sldId="433"/>
            <ac:spMk id="3" creationId="{D5FE2170-4FD5-4B5C-A32B-52352DA71AF5}"/>
          </ac:spMkLst>
        </pc:spChg>
        <pc:spChg chg="del">
          <ac:chgData name="Voskuilen, Tyler" userId="085ad64c-f270-4565-bdde-71692702e5c6" providerId="ADAL" clId="{1838F94C-994B-4CEE-A5A0-964C3CFA747E}" dt="2022-02-24T03:56:08.961" v="8126" actId="478"/>
          <ac:spMkLst>
            <pc:docMk/>
            <pc:sldMk cId="1511761431" sldId="433"/>
            <ac:spMk id="4" creationId="{907CAD88-D65A-5543-BA16-42E5487C8EE0}"/>
          </ac:spMkLst>
        </pc:spChg>
        <pc:spChg chg="mod">
          <ac:chgData name="Voskuilen, Tyler" userId="085ad64c-f270-4565-bdde-71692702e5c6" providerId="ADAL" clId="{1838F94C-994B-4CEE-A5A0-964C3CFA747E}" dt="2022-02-23T16:12:52.971" v="2647" actId="20577"/>
          <ac:spMkLst>
            <pc:docMk/>
            <pc:sldMk cId="1511761431" sldId="433"/>
            <ac:spMk id="5" creationId="{00000000-0000-0000-0000-000000000000}"/>
          </ac:spMkLst>
        </pc:spChg>
        <pc:spChg chg="del">
          <ac:chgData name="Voskuilen, Tyler" userId="085ad64c-f270-4565-bdde-71692702e5c6" providerId="ADAL" clId="{1838F94C-994B-4CEE-A5A0-964C3CFA747E}" dt="2022-02-23T16:11:26.473" v="2471" actId="478"/>
          <ac:spMkLst>
            <pc:docMk/>
            <pc:sldMk cId="1511761431" sldId="433"/>
            <ac:spMk id="8" creationId="{00000000-0000-0000-0000-000000000000}"/>
          </ac:spMkLst>
        </pc:spChg>
        <pc:spChg chg="add mod ord">
          <ac:chgData name="Voskuilen, Tyler" userId="085ad64c-f270-4565-bdde-71692702e5c6" providerId="ADAL" clId="{1838F94C-994B-4CEE-A5A0-964C3CFA747E}" dt="2022-02-23T16:14:15.908" v="2656" actId="1076"/>
          <ac:spMkLst>
            <pc:docMk/>
            <pc:sldMk cId="1511761431" sldId="433"/>
            <ac:spMk id="9" creationId="{CC44571D-60B4-4165-82B8-274735C02326}"/>
          </ac:spMkLst>
        </pc:spChg>
        <pc:spChg chg="mod">
          <ac:chgData name="Voskuilen, Tyler" userId="085ad64c-f270-4565-bdde-71692702e5c6" providerId="ADAL" clId="{1838F94C-994B-4CEE-A5A0-964C3CFA747E}" dt="2022-02-23T17:13:13.662" v="4066" actId="20577"/>
          <ac:spMkLst>
            <pc:docMk/>
            <pc:sldMk cId="1511761431" sldId="433"/>
            <ac:spMk id="11" creationId="{AA10657C-07CA-4575-8895-1599A9258A8A}"/>
          </ac:spMkLst>
        </pc:spChg>
        <pc:spChg chg="add mod">
          <ac:chgData name="Voskuilen, Tyler" userId="085ad64c-f270-4565-bdde-71692702e5c6" providerId="ADAL" clId="{1838F94C-994B-4CEE-A5A0-964C3CFA747E}" dt="2022-02-23T16:14:19.422" v="2657" actId="1076"/>
          <ac:spMkLst>
            <pc:docMk/>
            <pc:sldMk cId="1511761431" sldId="433"/>
            <ac:spMk id="14" creationId="{3D9B03F2-2862-45B7-874A-7D95F8612192}"/>
          </ac:spMkLst>
        </pc:spChg>
        <pc:spChg chg="add mod">
          <ac:chgData name="Voskuilen, Tyler" userId="085ad64c-f270-4565-bdde-71692702e5c6" providerId="ADAL" clId="{1838F94C-994B-4CEE-A5A0-964C3CFA747E}" dt="2022-02-23T16:14:34.064" v="2685" actId="1076"/>
          <ac:spMkLst>
            <pc:docMk/>
            <pc:sldMk cId="1511761431" sldId="433"/>
            <ac:spMk id="16" creationId="{E9A0DE02-84F2-495D-974F-C2787D8C6451}"/>
          </ac:spMkLst>
        </pc:spChg>
        <pc:spChg chg="add del mod">
          <ac:chgData name="Voskuilen, Tyler" userId="085ad64c-f270-4565-bdde-71692702e5c6" providerId="ADAL" clId="{1838F94C-994B-4CEE-A5A0-964C3CFA747E}" dt="2022-02-24T17:40:08.327" v="10111"/>
          <ac:spMkLst>
            <pc:docMk/>
            <pc:sldMk cId="1511761431" sldId="433"/>
            <ac:spMk id="19" creationId="{BC3AB755-89EB-4534-948F-65542F4002D0}"/>
          </ac:spMkLst>
        </pc:spChg>
        <pc:picChg chg="del">
          <ac:chgData name="Voskuilen, Tyler" userId="085ad64c-f270-4565-bdde-71692702e5c6" providerId="ADAL" clId="{1838F94C-994B-4CEE-A5A0-964C3CFA747E}" dt="2022-02-23T16:11:45.229" v="2485" actId="478"/>
          <ac:picMkLst>
            <pc:docMk/>
            <pc:sldMk cId="1511761431" sldId="433"/>
            <ac:picMk id="6" creationId="{3348D5CB-E9BE-CF4C-A909-9222F9D2AA7F}"/>
          </ac:picMkLst>
        </pc:picChg>
        <pc:picChg chg="del">
          <ac:chgData name="Voskuilen, Tyler" userId="085ad64c-f270-4565-bdde-71692702e5c6" providerId="ADAL" clId="{1838F94C-994B-4CEE-A5A0-964C3CFA747E}" dt="2022-02-23T16:11:19.345" v="2469" actId="478"/>
          <ac:picMkLst>
            <pc:docMk/>
            <pc:sldMk cId="1511761431" sldId="433"/>
            <ac:picMk id="12" creationId="{454B6576-DB46-4297-B49E-F7E5CB536145}"/>
          </ac:picMkLst>
        </pc:picChg>
        <pc:cxnChg chg="mod">
          <ac:chgData name="Voskuilen, Tyler" userId="085ad64c-f270-4565-bdde-71692702e5c6" providerId="ADAL" clId="{1838F94C-994B-4CEE-A5A0-964C3CFA747E}" dt="2022-02-23T16:14:19.422" v="2657" actId="1076"/>
          <ac:cxnSpMkLst>
            <pc:docMk/>
            <pc:sldMk cId="1511761431" sldId="433"/>
            <ac:cxnSpMk id="7" creationId="{00000000-0000-0000-0000-000000000000}"/>
          </ac:cxnSpMkLst>
        </pc:cxnChg>
        <pc:cxnChg chg="add mod">
          <ac:chgData name="Voskuilen, Tyler" userId="085ad64c-f270-4565-bdde-71692702e5c6" providerId="ADAL" clId="{1838F94C-994B-4CEE-A5A0-964C3CFA747E}" dt="2022-02-23T16:14:19.422" v="2657" actId="1076"/>
          <ac:cxnSpMkLst>
            <pc:docMk/>
            <pc:sldMk cId="1511761431" sldId="433"/>
            <ac:cxnSpMk id="13" creationId="{93FC554F-E536-4B6A-B9AF-1E6C6C469646}"/>
          </ac:cxnSpMkLst>
        </pc:cxnChg>
        <pc:cxnChg chg="add mod">
          <ac:chgData name="Voskuilen, Tyler" userId="085ad64c-f270-4565-bdde-71692702e5c6" providerId="ADAL" clId="{1838F94C-994B-4CEE-A5A0-964C3CFA747E}" dt="2022-02-23T16:14:37.095" v="2686" actId="14100"/>
          <ac:cxnSpMkLst>
            <pc:docMk/>
            <pc:sldMk cId="1511761431" sldId="433"/>
            <ac:cxnSpMk id="15" creationId="{2217FB34-C9E1-4303-A2EA-C20BD4C85C1F}"/>
          </ac:cxnSpMkLst>
        </pc:cxnChg>
      </pc:sldChg>
      <pc:sldChg chg="addSp delSp modSp mod modNotesTx">
        <pc:chgData name="Voskuilen, Tyler" userId="085ad64c-f270-4565-bdde-71692702e5c6" providerId="ADAL" clId="{1838F94C-994B-4CEE-A5A0-964C3CFA747E}" dt="2022-02-25T15:05:39.506" v="13214" actId="108"/>
        <pc:sldMkLst>
          <pc:docMk/>
          <pc:sldMk cId="1790760481" sldId="434"/>
        </pc:sldMkLst>
        <pc:spChg chg="add del mod">
          <ac:chgData name="Voskuilen, Tyler" userId="085ad64c-f270-4565-bdde-71692702e5c6" providerId="ADAL" clId="{1838F94C-994B-4CEE-A5A0-964C3CFA747E}" dt="2022-02-23T16:19:21.368" v="2702" actId="478"/>
          <ac:spMkLst>
            <pc:docMk/>
            <pc:sldMk cId="1790760481" sldId="434"/>
            <ac:spMk id="2" creationId="{7B7F5A6E-A1D5-45F8-9EC3-2FA0CA4A126E}"/>
          </ac:spMkLst>
        </pc:spChg>
        <pc:spChg chg="del">
          <ac:chgData name="Voskuilen, Tyler" userId="085ad64c-f270-4565-bdde-71692702e5c6" providerId="ADAL" clId="{1838F94C-994B-4CEE-A5A0-964C3CFA747E}" dt="2022-02-24T03:56:07.802" v="8125" actId="478"/>
          <ac:spMkLst>
            <pc:docMk/>
            <pc:sldMk cId="1790760481" sldId="434"/>
            <ac:spMk id="4" creationId="{3F706FCC-D5B7-404E-80BC-F6BF2E5D8EC3}"/>
          </ac:spMkLst>
        </pc:spChg>
        <pc:spChg chg="del mod">
          <ac:chgData name="Voskuilen, Tyler" userId="085ad64c-f270-4565-bdde-71692702e5c6" providerId="ADAL" clId="{1838F94C-994B-4CEE-A5A0-964C3CFA747E}" dt="2022-02-23T16:20:25.301" v="2723" actId="478"/>
          <ac:spMkLst>
            <pc:docMk/>
            <pc:sldMk cId="1790760481" sldId="434"/>
            <ac:spMk id="5" creationId="{00000000-0000-0000-0000-000000000000}"/>
          </ac:spMkLst>
        </pc:spChg>
        <pc:spChg chg="add mod ord">
          <ac:chgData name="Voskuilen, Tyler" userId="085ad64c-f270-4565-bdde-71692702e5c6" providerId="ADAL" clId="{1838F94C-994B-4CEE-A5A0-964C3CFA747E}" dt="2022-02-23T16:24:01.926" v="2847" actId="164"/>
          <ac:spMkLst>
            <pc:docMk/>
            <pc:sldMk cId="1790760481" sldId="434"/>
            <ac:spMk id="6" creationId="{B02D053D-CD06-49D8-98A4-7C2D256E0E85}"/>
          </ac:spMkLst>
        </pc:spChg>
        <pc:spChg chg="del mod">
          <ac:chgData name="Voskuilen, Tyler" userId="085ad64c-f270-4565-bdde-71692702e5c6" providerId="ADAL" clId="{1838F94C-994B-4CEE-A5A0-964C3CFA747E}" dt="2022-02-23T16:19:49.345" v="2711" actId="478"/>
          <ac:spMkLst>
            <pc:docMk/>
            <pc:sldMk cId="1790760481" sldId="434"/>
            <ac:spMk id="7" creationId="{00000000-0000-0000-0000-000000000000}"/>
          </ac:spMkLst>
        </pc:spChg>
        <pc:spChg chg="del">
          <ac:chgData name="Voskuilen, Tyler" userId="085ad64c-f270-4565-bdde-71692702e5c6" providerId="ADAL" clId="{1838F94C-994B-4CEE-A5A0-964C3CFA747E}" dt="2022-02-23T16:17:18.107" v="2698" actId="478"/>
          <ac:spMkLst>
            <pc:docMk/>
            <pc:sldMk cId="1790760481" sldId="434"/>
            <ac:spMk id="9" creationId="{00000000-0000-0000-0000-000000000000}"/>
          </ac:spMkLst>
        </pc:spChg>
        <pc:spChg chg="add mod">
          <ac:chgData name="Voskuilen, Tyler" userId="085ad64c-f270-4565-bdde-71692702e5c6" providerId="ADAL" clId="{1838F94C-994B-4CEE-A5A0-964C3CFA747E}" dt="2022-02-23T16:21:49.752" v="2811" actId="1076"/>
          <ac:spMkLst>
            <pc:docMk/>
            <pc:sldMk cId="1790760481" sldId="434"/>
            <ac:spMk id="10" creationId="{A08669A1-20D7-42E0-B1CE-6349747BC5BA}"/>
          </ac:spMkLst>
        </pc:spChg>
        <pc:spChg chg="mod">
          <ac:chgData name="Voskuilen, Tyler" userId="085ad64c-f270-4565-bdde-71692702e5c6" providerId="ADAL" clId="{1838F94C-994B-4CEE-A5A0-964C3CFA747E}" dt="2022-02-23T17:13:25.379" v="4089" actId="20577"/>
          <ac:spMkLst>
            <pc:docMk/>
            <pc:sldMk cId="1790760481" sldId="434"/>
            <ac:spMk id="12" creationId="{CFDDCC24-14EC-458D-98E5-FF8CE5F1DF96}"/>
          </ac:spMkLst>
        </pc:spChg>
        <pc:spChg chg="del">
          <ac:chgData name="Voskuilen, Tyler" userId="085ad64c-f270-4565-bdde-71692702e5c6" providerId="ADAL" clId="{1838F94C-994B-4CEE-A5A0-964C3CFA747E}" dt="2022-02-23T16:18:56.435" v="2700" actId="478"/>
          <ac:spMkLst>
            <pc:docMk/>
            <pc:sldMk cId="1790760481" sldId="434"/>
            <ac:spMk id="13" creationId="{8A10FF39-0A47-41B3-BD5C-131A999464DA}"/>
          </ac:spMkLst>
        </pc:spChg>
        <pc:spChg chg="add mod">
          <ac:chgData name="Voskuilen, Tyler" userId="085ad64c-f270-4565-bdde-71692702e5c6" providerId="ADAL" clId="{1838F94C-994B-4CEE-A5A0-964C3CFA747E}" dt="2022-02-25T15:05:39.506" v="13214" actId="108"/>
          <ac:spMkLst>
            <pc:docMk/>
            <pc:sldMk cId="1790760481" sldId="434"/>
            <ac:spMk id="15" creationId="{03090C12-BA46-4554-BD6B-0266C5DFBF2A}"/>
          </ac:spMkLst>
        </pc:spChg>
        <pc:spChg chg="add mod">
          <ac:chgData name="Voskuilen, Tyler" userId="085ad64c-f270-4565-bdde-71692702e5c6" providerId="ADAL" clId="{1838F94C-994B-4CEE-A5A0-964C3CFA747E}" dt="2022-02-23T16:19:44.275" v="2710" actId="6549"/>
          <ac:spMkLst>
            <pc:docMk/>
            <pc:sldMk cId="1790760481" sldId="434"/>
            <ac:spMk id="16" creationId="{FC305327-3CB2-494C-AAB9-40D687A8596D}"/>
          </ac:spMkLst>
        </pc:spChg>
        <pc:spChg chg="add mod">
          <ac:chgData name="Voskuilen, Tyler" userId="085ad64c-f270-4565-bdde-71692702e5c6" providerId="ADAL" clId="{1838F94C-994B-4CEE-A5A0-964C3CFA747E}" dt="2022-02-23T16:24:01.926" v="2847" actId="164"/>
          <ac:spMkLst>
            <pc:docMk/>
            <pc:sldMk cId="1790760481" sldId="434"/>
            <ac:spMk id="17" creationId="{A2CE0C82-AB1A-428E-83C5-1DBBEFB1F7C7}"/>
          </ac:spMkLst>
        </pc:spChg>
        <pc:spChg chg="add mod">
          <ac:chgData name="Voskuilen, Tyler" userId="085ad64c-f270-4565-bdde-71692702e5c6" providerId="ADAL" clId="{1838F94C-994B-4CEE-A5A0-964C3CFA747E}" dt="2022-02-23T16:24:01.926" v="2847" actId="164"/>
          <ac:spMkLst>
            <pc:docMk/>
            <pc:sldMk cId="1790760481" sldId="434"/>
            <ac:spMk id="18" creationId="{7C5C3F9B-16EE-40BE-9517-79409E6C4C87}"/>
          </ac:spMkLst>
        </pc:spChg>
        <pc:spChg chg="add mod">
          <ac:chgData name="Voskuilen, Tyler" userId="085ad64c-f270-4565-bdde-71692702e5c6" providerId="ADAL" clId="{1838F94C-994B-4CEE-A5A0-964C3CFA747E}" dt="2022-02-23T16:20:35.798" v="2746" actId="1076"/>
          <ac:spMkLst>
            <pc:docMk/>
            <pc:sldMk cId="1790760481" sldId="434"/>
            <ac:spMk id="19" creationId="{156EE361-9DC5-465C-B6C7-2330B185B66B}"/>
          </ac:spMkLst>
        </pc:spChg>
        <pc:spChg chg="add mod">
          <ac:chgData name="Voskuilen, Tyler" userId="085ad64c-f270-4565-bdde-71692702e5c6" providerId="ADAL" clId="{1838F94C-994B-4CEE-A5A0-964C3CFA747E}" dt="2022-02-23T16:24:01.926" v="2847" actId="164"/>
          <ac:spMkLst>
            <pc:docMk/>
            <pc:sldMk cId="1790760481" sldId="434"/>
            <ac:spMk id="20" creationId="{546EB1EC-1482-43D7-A886-9CD8E27D091A}"/>
          </ac:spMkLst>
        </pc:spChg>
        <pc:spChg chg="add mod">
          <ac:chgData name="Voskuilen, Tyler" userId="085ad64c-f270-4565-bdde-71692702e5c6" providerId="ADAL" clId="{1838F94C-994B-4CEE-A5A0-964C3CFA747E}" dt="2022-02-23T16:21:49.752" v="2811" actId="1076"/>
          <ac:spMkLst>
            <pc:docMk/>
            <pc:sldMk cId="1790760481" sldId="434"/>
            <ac:spMk id="21" creationId="{763D1EEC-4450-459E-AEB9-A793DD470EFE}"/>
          </ac:spMkLst>
        </pc:spChg>
        <pc:spChg chg="add mod">
          <ac:chgData name="Voskuilen, Tyler" userId="085ad64c-f270-4565-bdde-71692702e5c6" providerId="ADAL" clId="{1838F94C-994B-4CEE-A5A0-964C3CFA747E}" dt="2022-02-23T16:23:17.414" v="2842" actId="207"/>
          <ac:spMkLst>
            <pc:docMk/>
            <pc:sldMk cId="1790760481" sldId="434"/>
            <ac:spMk id="22" creationId="{F7F23FCE-A126-44D6-8E8A-727455AC800B}"/>
          </ac:spMkLst>
        </pc:spChg>
        <pc:spChg chg="add mod">
          <ac:chgData name="Voskuilen, Tyler" userId="085ad64c-f270-4565-bdde-71692702e5c6" providerId="ADAL" clId="{1838F94C-994B-4CEE-A5A0-964C3CFA747E}" dt="2022-02-23T16:23:26.112" v="2843" actId="207"/>
          <ac:spMkLst>
            <pc:docMk/>
            <pc:sldMk cId="1790760481" sldId="434"/>
            <ac:spMk id="23" creationId="{C4F514D8-2A33-49D4-96C8-6151087793BC}"/>
          </ac:spMkLst>
        </pc:spChg>
        <pc:spChg chg="add mod">
          <ac:chgData name="Voskuilen, Tyler" userId="085ad64c-f270-4565-bdde-71692702e5c6" providerId="ADAL" clId="{1838F94C-994B-4CEE-A5A0-964C3CFA747E}" dt="2022-02-23T16:22:42.264" v="2837" actId="1036"/>
          <ac:spMkLst>
            <pc:docMk/>
            <pc:sldMk cId="1790760481" sldId="434"/>
            <ac:spMk id="24" creationId="{9765431C-B74A-4762-9025-E1821E5442C6}"/>
          </ac:spMkLst>
        </pc:spChg>
        <pc:spChg chg="add mod">
          <ac:chgData name="Voskuilen, Tyler" userId="085ad64c-f270-4565-bdde-71692702e5c6" providerId="ADAL" clId="{1838F94C-994B-4CEE-A5A0-964C3CFA747E}" dt="2022-02-23T16:23:31.694" v="2844" actId="208"/>
          <ac:spMkLst>
            <pc:docMk/>
            <pc:sldMk cId="1790760481" sldId="434"/>
            <ac:spMk id="25" creationId="{98FBFE6E-202F-4C2C-A1BC-58380E5FA108}"/>
          </ac:spMkLst>
        </pc:spChg>
        <pc:spChg chg="add mod">
          <ac:chgData name="Voskuilen, Tyler" userId="085ad64c-f270-4565-bdde-71692702e5c6" providerId="ADAL" clId="{1838F94C-994B-4CEE-A5A0-964C3CFA747E}" dt="2022-02-23T16:25:53.887" v="3018" actId="1076"/>
          <ac:spMkLst>
            <pc:docMk/>
            <pc:sldMk cId="1790760481" sldId="434"/>
            <ac:spMk id="27" creationId="{5BF73CE8-2253-44BC-880C-6F976D4EA420}"/>
          </ac:spMkLst>
        </pc:spChg>
        <pc:spChg chg="add mod">
          <ac:chgData name="Voskuilen, Tyler" userId="085ad64c-f270-4565-bdde-71692702e5c6" providerId="ADAL" clId="{1838F94C-994B-4CEE-A5A0-964C3CFA747E}" dt="2022-02-23T16:25:53.887" v="3018" actId="1076"/>
          <ac:spMkLst>
            <pc:docMk/>
            <pc:sldMk cId="1790760481" sldId="434"/>
            <ac:spMk id="28" creationId="{191FC1BE-5DCE-4B42-83F0-F593492C8BE8}"/>
          </ac:spMkLst>
        </pc:spChg>
        <pc:spChg chg="add mod">
          <ac:chgData name="Voskuilen, Tyler" userId="085ad64c-f270-4565-bdde-71692702e5c6" providerId="ADAL" clId="{1838F94C-994B-4CEE-A5A0-964C3CFA747E}" dt="2022-02-24T19:29:13.369" v="11206" actId="14100"/>
          <ac:spMkLst>
            <pc:docMk/>
            <pc:sldMk cId="1790760481" sldId="434"/>
            <ac:spMk id="33" creationId="{7C1F085F-E9DE-48C8-B92B-FF4CE02B14DE}"/>
          </ac:spMkLst>
        </pc:spChg>
        <pc:spChg chg="add mod">
          <ac:chgData name="Voskuilen, Tyler" userId="085ad64c-f270-4565-bdde-71692702e5c6" providerId="ADAL" clId="{1838F94C-994B-4CEE-A5A0-964C3CFA747E}" dt="2022-02-23T16:25:57.285" v="3019" actId="1076"/>
          <ac:spMkLst>
            <pc:docMk/>
            <pc:sldMk cId="1790760481" sldId="434"/>
            <ac:spMk id="37" creationId="{42DCEC05-2124-4366-9FD9-B23F052D0AC2}"/>
          </ac:spMkLst>
        </pc:spChg>
        <pc:grpChg chg="add mod">
          <ac:chgData name="Voskuilen, Tyler" userId="085ad64c-f270-4565-bdde-71692702e5c6" providerId="ADAL" clId="{1838F94C-994B-4CEE-A5A0-964C3CFA747E}" dt="2022-02-23T16:24:04.184" v="2848" actId="1076"/>
          <ac:grpSpMkLst>
            <pc:docMk/>
            <pc:sldMk cId="1790760481" sldId="434"/>
            <ac:grpSpMk id="26" creationId="{632DB8E2-5FCB-4BB0-A901-6924798FE19A}"/>
          </ac:grpSpMkLst>
        </pc:grpChg>
        <pc:picChg chg="del">
          <ac:chgData name="Voskuilen, Tyler" userId="085ad64c-f270-4565-bdde-71692702e5c6" providerId="ADAL" clId="{1838F94C-994B-4CEE-A5A0-964C3CFA747E}" dt="2022-02-22T20:49:00.191" v="13" actId="478"/>
          <ac:picMkLst>
            <pc:docMk/>
            <pc:sldMk cId="1790760481" sldId="434"/>
            <ac:picMk id="6" creationId="{00000000-0000-0000-0000-000000000000}"/>
          </ac:picMkLst>
        </pc:picChg>
        <pc:picChg chg="del">
          <ac:chgData name="Voskuilen, Tyler" userId="085ad64c-f270-4565-bdde-71692702e5c6" providerId="ADAL" clId="{1838F94C-994B-4CEE-A5A0-964C3CFA747E}" dt="2022-02-23T16:17:16.691" v="2697" actId="478"/>
          <ac:picMkLst>
            <pc:docMk/>
            <pc:sldMk cId="1790760481" sldId="434"/>
            <ac:picMk id="8" creationId="{900CD519-D766-457D-A127-391216F3B2D0}"/>
          </ac:picMkLst>
        </pc:picChg>
        <pc:cxnChg chg="del mod">
          <ac:chgData name="Voskuilen, Tyler" userId="085ad64c-f270-4565-bdde-71692702e5c6" providerId="ADAL" clId="{1838F94C-994B-4CEE-A5A0-964C3CFA747E}" dt="2022-02-23T16:19:50.495" v="2712" actId="478"/>
          <ac:cxnSpMkLst>
            <pc:docMk/>
            <pc:sldMk cId="1790760481" sldId="434"/>
            <ac:cxnSpMk id="11" creationId="{00000000-0000-0000-0000-000000000000}"/>
          </ac:cxnSpMkLst>
        </pc:cxnChg>
        <pc:cxnChg chg="add mod">
          <ac:chgData name="Voskuilen, Tyler" userId="085ad64c-f270-4565-bdde-71692702e5c6" providerId="ADAL" clId="{1838F94C-994B-4CEE-A5A0-964C3CFA747E}" dt="2022-02-23T16:26:07.573" v="3024" actId="14100"/>
          <ac:cxnSpMkLst>
            <pc:docMk/>
            <pc:sldMk cId="1790760481" sldId="434"/>
            <ac:cxnSpMk id="30" creationId="{33FE0C8D-2BA8-4BB8-A305-60C45CA7D43E}"/>
          </ac:cxnSpMkLst>
        </pc:cxnChg>
        <pc:cxnChg chg="add mod">
          <ac:chgData name="Voskuilen, Tyler" userId="085ad64c-f270-4565-bdde-71692702e5c6" providerId="ADAL" clId="{1838F94C-994B-4CEE-A5A0-964C3CFA747E}" dt="2022-02-23T16:26:04.674" v="3023" actId="14100"/>
          <ac:cxnSpMkLst>
            <pc:docMk/>
            <pc:sldMk cId="1790760481" sldId="434"/>
            <ac:cxnSpMk id="32" creationId="{CA826B26-6A38-4994-BE13-AC5025BB36E8}"/>
          </ac:cxnSpMkLst>
        </pc:cxnChg>
        <pc:cxnChg chg="add mod">
          <ac:chgData name="Voskuilen, Tyler" userId="085ad64c-f270-4565-bdde-71692702e5c6" providerId="ADAL" clId="{1838F94C-994B-4CEE-A5A0-964C3CFA747E}" dt="2022-02-23T16:26:02.272" v="3022" actId="14100"/>
          <ac:cxnSpMkLst>
            <pc:docMk/>
            <pc:sldMk cId="1790760481" sldId="434"/>
            <ac:cxnSpMk id="34" creationId="{2D2E51E7-BDFC-4F52-9F5E-22EFFE6356D3}"/>
          </ac:cxnSpMkLst>
        </pc:cxnChg>
        <pc:cxnChg chg="add mod">
          <ac:chgData name="Voskuilen, Tyler" userId="085ad64c-f270-4565-bdde-71692702e5c6" providerId="ADAL" clId="{1838F94C-994B-4CEE-A5A0-964C3CFA747E}" dt="2022-02-23T16:26:00.309" v="3021" actId="14100"/>
          <ac:cxnSpMkLst>
            <pc:docMk/>
            <pc:sldMk cId="1790760481" sldId="434"/>
            <ac:cxnSpMk id="38" creationId="{2E5A21AC-C7D1-449A-9276-07178BD8F561}"/>
          </ac:cxnSpMkLst>
        </pc:cxnChg>
      </pc:sldChg>
      <pc:sldChg chg="addSp delSp modSp mod modNotesTx">
        <pc:chgData name="Voskuilen, Tyler" userId="085ad64c-f270-4565-bdde-71692702e5c6" providerId="ADAL" clId="{1838F94C-994B-4CEE-A5A0-964C3CFA747E}" dt="2022-02-25T15:05:33.907" v="13213" actId="108"/>
        <pc:sldMkLst>
          <pc:docMk/>
          <pc:sldMk cId="1685463767" sldId="435"/>
        </pc:sldMkLst>
        <pc:spChg chg="add mod">
          <ac:chgData name="Voskuilen, Tyler" userId="085ad64c-f270-4565-bdde-71692702e5c6" providerId="ADAL" clId="{1838F94C-994B-4CEE-A5A0-964C3CFA747E}" dt="2022-02-23T16:32:55.244" v="3088" actId="14100"/>
          <ac:spMkLst>
            <pc:docMk/>
            <pc:sldMk cId="1685463767" sldId="435"/>
            <ac:spMk id="2" creationId="{88DFC06B-DA07-41BE-BAEE-0EEB93BAE943}"/>
          </ac:spMkLst>
        </pc:spChg>
        <pc:spChg chg="del">
          <ac:chgData name="Voskuilen, Tyler" userId="085ad64c-f270-4565-bdde-71692702e5c6" providerId="ADAL" clId="{1838F94C-994B-4CEE-A5A0-964C3CFA747E}" dt="2022-02-24T03:56:06.554" v="8124" actId="478"/>
          <ac:spMkLst>
            <pc:docMk/>
            <pc:sldMk cId="1685463767" sldId="435"/>
            <ac:spMk id="3" creationId="{759ECCF1-C21E-3A44-B448-FF5451783FF2}"/>
          </ac:spMkLst>
        </pc:spChg>
        <pc:spChg chg="del">
          <ac:chgData name="Voskuilen, Tyler" userId="085ad64c-f270-4565-bdde-71692702e5c6" providerId="ADAL" clId="{1838F94C-994B-4CEE-A5A0-964C3CFA747E}" dt="2022-02-23T16:34:53.948" v="3106" actId="478"/>
          <ac:spMkLst>
            <pc:docMk/>
            <pc:sldMk cId="1685463767" sldId="435"/>
            <ac:spMk id="5" creationId="{00000000-0000-0000-0000-000000000000}"/>
          </ac:spMkLst>
        </pc:spChg>
        <pc:spChg chg="add mod">
          <ac:chgData name="Voskuilen, Tyler" userId="085ad64c-f270-4565-bdde-71692702e5c6" providerId="ADAL" clId="{1838F94C-994B-4CEE-A5A0-964C3CFA747E}" dt="2022-02-25T15:05:33.907" v="13213" actId="108"/>
          <ac:spMkLst>
            <pc:docMk/>
            <pc:sldMk cId="1685463767" sldId="435"/>
            <ac:spMk id="7" creationId="{5C61D6AC-EDA6-40AD-857C-A11F6310F1EB}"/>
          </ac:spMkLst>
        </pc:spChg>
        <pc:spChg chg="add mod">
          <ac:chgData name="Voskuilen, Tyler" userId="085ad64c-f270-4565-bdde-71692702e5c6" providerId="ADAL" clId="{1838F94C-994B-4CEE-A5A0-964C3CFA747E}" dt="2022-02-23T16:38:14.644" v="3329" actId="1076"/>
          <ac:spMkLst>
            <pc:docMk/>
            <pc:sldMk cId="1685463767" sldId="435"/>
            <ac:spMk id="8" creationId="{2999DFCA-A73B-41A0-8882-B5669517E22A}"/>
          </ac:spMkLst>
        </pc:spChg>
        <pc:spChg chg="mod">
          <ac:chgData name="Voskuilen, Tyler" userId="085ad64c-f270-4565-bdde-71692702e5c6" providerId="ADAL" clId="{1838F94C-994B-4CEE-A5A0-964C3CFA747E}" dt="2022-02-23T17:13:32.235" v="4109" actId="20577"/>
          <ac:spMkLst>
            <pc:docMk/>
            <pc:sldMk cId="1685463767" sldId="435"/>
            <ac:spMk id="9" creationId="{F32D3B14-3F07-437C-BEFA-22387AC05585}"/>
          </ac:spMkLst>
        </pc:spChg>
        <pc:spChg chg="add mod">
          <ac:chgData name="Voskuilen, Tyler" userId="085ad64c-f270-4565-bdde-71692702e5c6" providerId="ADAL" clId="{1838F94C-994B-4CEE-A5A0-964C3CFA747E}" dt="2022-02-23T16:38:14.644" v="3329" actId="1076"/>
          <ac:spMkLst>
            <pc:docMk/>
            <pc:sldMk cId="1685463767" sldId="435"/>
            <ac:spMk id="10" creationId="{9DC10ED6-D7E0-4D3B-B6C3-75C25D0A2ED0}"/>
          </ac:spMkLst>
        </pc:spChg>
        <pc:spChg chg="add mod">
          <ac:chgData name="Voskuilen, Tyler" userId="085ad64c-f270-4565-bdde-71692702e5c6" providerId="ADAL" clId="{1838F94C-994B-4CEE-A5A0-964C3CFA747E}" dt="2022-02-23T16:38:14.644" v="3329" actId="1076"/>
          <ac:spMkLst>
            <pc:docMk/>
            <pc:sldMk cId="1685463767" sldId="435"/>
            <ac:spMk id="11" creationId="{56BBF268-802D-40D8-99E3-A261C322B5C6}"/>
          </ac:spMkLst>
        </pc:spChg>
        <pc:spChg chg="add mod">
          <ac:chgData name="Voskuilen, Tyler" userId="085ad64c-f270-4565-bdde-71692702e5c6" providerId="ADAL" clId="{1838F94C-994B-4CEE-A5A0-964C3CFA747E}" dt="2022-02-23T16:38:26.437" v="3331" actId="20577"/>
          <ac:spMkLst>
            <pc:docMk/>
            <pc:sldMk cId="1685463767" sldId="435"/>
            <ac:spMk id="17" creationId="{4C5EC650-C723-4025-A2BD-B6D7781534FA}"/>
          </ac:spMkLst>
        </pc:spChg>
        <pc:spChg chg="add mod">
          <ac:chgData name="Voskuilen, Tyler" userId="085ad64c-f270-4565-bdde-71692702e5c6" providerId="ADAL" clId="{1838F94C-994B-4CEE-A5A0-964C3CFA747E}" dt="2022-02-23T16:39:01.610" v="3460" actId="1076"/>
          <ac:spMkLst>
            <pc:docMk/>
            <pc:sldMk cId="1685463767" sldId="435"/>
            <ac:spMk id="18" creationId="{75BE46EF-6BE2-4B1A-BFF0-AEDBCEB18402}"/>
          </ac:spMkLst>
        </pc:spChg>
        <pc:spChg chg="add mod">
          <ac:chgData name="Voskuilen, Tyler" userId="085ad64c-f270-4565-bdde-71692702e5c6" providerId="ADAL" clId="{1838F94C-994B-4CEE-A5A0-964C3CFA747E}" dt="2022-02-23T16:56:03.405" v="3549"/>
          <ac:spMkLst>
            <pc:docMk/>
            <pc:sldMk cId="1685463767" sldId="435"/>
            <ac:spMk id="19" creationId="{BFA48B3D-B914-46C5-8446-1B71CEEA4BDA}"/>
          </ac:spMkLst>
        </pc:spChg>
        <pc:picChg chg="del mod">
          <ac:chgData name="Voskuilen, Tyler" userId="085ad64c-f270-4565-bdde-71692702e5c6" providerId="ADAL" clId="{1838F94C-994B-4CEE-A5A0-964C3CFA747E}" dt="2022-02-23T16:34:52.164" v="3105" actId="478"/>
          <ac:picMkLst>
            <pc:docMk/>
            <pc:sldMk cId="1685463767" sldId="435"/>
            <ac:picMk id="4" creationId="{8A71EB69-8C75-44DB-8BD3-4D2C63F71889}"/>
          </ac:picMkLst>
        </pc:picChg>
        <pc:cxnChg chg="add mod">
          <ac:chgData name="Voskuilen, Tyler" userId="085ad64c-f270-4565-bdde-71692702e5c6" providerId="ADAL" clId="{1838F94C-994B-4CEE-A5A0-964C3CFA747E}" dt="2022-02-23T16:38:14.644" v="3329" actId="1076"/>
          <ac:cxnSpMkLst>
            <pc:docMk/>
            <pc:sldMk cId="1685463767" sldId="435"/>
            <ac:cxnSpMk id="12" creationId="{9BFF04D9-21CC-4586-81FA-0EEA0FB23076}"/>
          </ac:cxnSpMkLst>
        </pc:cxnChg>
        <pc:cxnChg chg="add mod">
          <ac:chgData name="Voskuilen, Tyler" userId="085ad64c-f270-4565-bdde-71692702e5c6" providerId="ADAL" clId="{1838F94C-994B-4CEE-A5A0-964C3CFA747E}" dt="2022-02-23T16:38:14.644" v="3329" actId="1076"/>
          <ac:cxnSpMkLst>
            <pc:docMk/>
            <pc:sldMk cId="1685463767" sldId="435"/>
            <ac:cxnSpMk id="14" creationId="{1C9B126A-F1F4-4189-B276-C372FE65F637}"/>
          </ac:cxnSpMkLst>
        </pc:cxnChg>
        <pc:cxnChg chg="add mod">
          <ac:chgData name="Voskuilen, Tyler" userId="085ad64c-f270-4565-bdde-71692702e5c6" providerId="ADAL" clId="{1838F94C-994B-4CEE-A5A0-964C3CFA747E}" dt="2022-02-23T16:38:14.644" v="3329" actId="1076"/>
          <ac:cxnSpMkLst>
            <pc:docMk/>
            <pc:sldMk cId="1685463767" sldId="435"/>
            <ac:cxnSpMk id="16" creationId="{84264F82-CCD6-4D54-944D-822004D348B8}"/>
          </ac:cxnSpMkLst>
        </pc:cxnChg>
      </pc:sldChg>
      <pc:sldChg chg="add del">
        <pc:chgData name="Voskuilen, Tyler" userId="085ad64c-f270-4565-bdde-71692702e5c6" providerId="ADAL" clId="{1838F94C-994B-4CEE-A5A0-964C3CFA747E}" dt="2022-02-23T16:56:11.100" v="3550" actId="47"/>
        <pc:sldMkLst>
          <pc:docMk/>
          <pc:sldMk cId="1642679985" sldId="436"/>
        </pc:sldMkLst>
      </pc:sldChg>
      <pc:sldChg chg="addSp delSp modSp mod">
        <pc:chgData name="Voskuilen, Tyler" userId="085ad64c-f270-4565-bdde-71692702e5c6" providerId="ADAL" clId="{1838F94C-994B-4CEE-A5A0-964C3CFA747E}" dt="2022-02-24T03:56:02.026" v="8122" actId="478"/>
        <pc:sldMkLst>
          <pc:docMk/>
          <pc:sldMk cId="277990437" sldId="437"/>
        </pc:sldMkLst>
        <pc:spChg chg="del">
          <ac:chgData name="Voskuilen, Tyler" userId="085ad64c-f270-4565-bdde-71692702e5c6" providerId="ADAL" clId="{1838F94C-994B-4CEE-A5A0-964C3CFA747E}" dt="2022-02-23T17:00:31.195" v="3632" actId="478"/>
          <ac:spMkLst>
            <pc:docMk/>
            <pc:sldMk cId="277990437" sldId="437"/>
            <ac:spMk id="3" creationId="{00000000-0000-0000-0000-000000000000}"/>
          </ac:spMkLst>
        </pc:spChg>
        <pc:spChg chg="del">
          <ac:chgData name="Voskuilen, Tyler" userId="085ad64c-f270-4565-bdde-71692702e5c6" providerId="ADAL" clId="{1838F94C-994B-4CEE-A5A0-964C3CFA747E}" dt="2022-02-24T03:56:02.026" v="8122" actId="478"/>
          <ac:spMkLst>
            <pc:docMk/>
            <pc:sldMk cId="277990437" sldId="437"/>
            <ac:spMk id="4" creationId="{D84E155F-DAE8-5C4A-9211-52885E864A04}"/>
          </ac:spMkLst>
        </pc:spChg>
        <pc:spChg chg="mod">
          <ac:chgData name="Voskuilen, Tyler" userId="085ad64c-f270-4565-bdde-71692702e5c6" providerId="ADAL" clId="{1838F94C-994B-4CEE-A5A0-964C3CFA747E}" dt="2022-02-23T17:00:41.830" v="3665" actId="20577"/>
          <ac:spMkLst>
            <pc:docMk/>
            <pc:sldMk cId="277990437" sldId="437"/>
            <ac:spMk id="5" creationId="{00000000-0000-0000-0000-000000000000}"/>
          </ac:spMkLst>
        </pc:spChg>
        <pc:spChg chg="del">
          <ac:chgData name="Voskuilen, Tyler" userId="085ad64c-f270-4565-bdde-71692702e5c6" providerId="ADAL" clId="{1838F94C-994B-4CEE-A5A0-964C3CFA747E}" dt="2022-02-23T17:00:45.342" v="3666" actId="478"/>
          <ac:spMkLst>
            <pc:docMk/>
            <pc:sldMk cId="277990437" sldId="437"/>
            <ac:spMk id="7" creationId="{00000000-0000-0000-0000-000000000000}"/>
          </ac:spMkLst>
        </pc:spChg>
        <pc:spChg chg="add mod">
          <ac:chgData name="Voskuilen, Tyler" userId="085ad64c-f270-4565-bdde-71692702e5c6" providerId="ADAL" clId="{1838F94C-994B-4CEE-A5A0-964C3CFA747E}" dt="2022-02-23T17:50:48.685" v="5228" actId="20577"/>
          <ac:spMkLst>
            <pc:docMk/>
            <pc:sldMk cId="277990437" sldId="437"/>
            <ac:spMk id="10" creationId="{742C601B-1680-4A41-8573-DFE9E0EA659A}"/>
          </ac:spMkLst>
        </pc:spChg>
        <pc:spChg chg="mod">
          <ac:chgData name="Voskuilen, Tyler" userId="085ad64c-f270-4565-bdde-71692702e5c6" providerId="ADAL" clId="{1838F94C-994B-4CEE-A5A0-964C3CFA747E}" dt="2022-02-23T17:13:45.340" v="4143" actId="20577"/>
          <ac:spMkLst>
            <pc:docMk/>
            <pc:sldMk cId="277990437" sldId="437"/>
            <ac:spMk id="12" creationId="{F6EFEE11-200C-4837-B50E-D38ED23F107F}"/>
          </ac:spMkLst>
        </pc:spChg>
        <pc:spChg chg="add mod">
          <ac:chgData name="Voskuilen, Tyler" userId="085ad64c-f270-4565-bdde-71692702e5c6" providerId="ADAL" clId="{1838F94C-994B-4CEE-A5A0-964C3CFA747E}" dt="2022-02-23T17:00:58.813" v="3687" actId="20577"/>
          <ac:spMkLst>
            <pc:docMk/>
            <pc:sldMk cId="277990437" sldId="437"/>
            <ac:spMk id="14" creationId="{43521CEC-57AB-44A0-8D95-5A242519E40B}"/>
          </ac:spMkLst>
        </pc:spChg>
        <pc:spChg chg="add mod">
          <ac:chgData name="Voskuilen, Tyler" userId="085ad64c-f270-4565-bdde-71692702e5c6" providerId="ADAL" clId="{1838F94C-994B-4CEE-A5A0-964C3CFA747E}" dt="2022-02-23T17:50:50.494" v="5231" actId="20577"/>
          <ac:spMkLst>
            <pc:docMk/>
            <pc:sldMk cId="277990437" sldId="437"/>
            <ac:spMk id="16" creationId="{52E26387-146C-4923-8676-B08C3B1805B8}"/>
          </ac:spMkLst>
        </pc:spChg>
        <pc:spChg chg="add mod">
          <ac:chgData name="Voskuilen, Tyler" userId="085ad64c-f270-4565-bdde-71692702e5c6" providerId="ADAL" clId="{1838F94C-994B-4CEE-A5A0-964C3CFA747E}" dt="2022-02-23T17:01:37.701" v="3769" actId="1076"/>
          <ac:spMkLst>
            <pc:docMk/>
            <pc:sldMk cId="277990437" sldId="437"/>
            <ac:spMk id="18" creationId="{DCAD8000-1777-4F35-BFF6-CF08EF289A64}"/>
          </ac:spMkLst>
        </pc:spChg>
        <pc:picChg chg="del mod">
          <ac:chgData name="Voskuilen, Tyler" userId="085ad64c-f270-4565-bdde-71692702e5c6" providerId="ADAL" clId="{1838F94C-994B-4CEE-A5A0-964C3CFA747E}" dt="2022-02-23T17:00:28.158" v="3631" actId="478"/>
          <ac:picMkLst>
            <pc:docMk/>
            <pc:sldMk cId="277990437" sldId="437"/>
            <ac:picMk id="13" creationId="{5C081F79-E669-417A-A8C1-4404DFB7A491}"/>
          </ac:picMkLst>
        </pc:picChg>
        <pc:cxnChg chg="del">
          <ac:chgData name="Voskuilen, Tyler" userId="085ad64c-f270-4565-bdde-71692702e5c6" providerId="ADAL" clId="{1838F94C-994B-4CEE-A5A0-964C3CFA747E}" dt="2022-02-23T17:00:31.195" v="3632" actId="478"/>
          <ac:cxnSpMkLst>
            <pc:docMk/>
            <pc:sldMk cId="277990437" sldId="437"/>
            <ac:cxnSpMk id="9" creationId="{00000000-0000-0000-0000-000000000000}"/>
          </ac:cxnSpMkLst>
        </pc:cxnChg>
        <pc:cxnChg chg="del">
          <ac:chgData name="Voskuilen, Tyler" userId="085ad64c-f270-4565-bdde-71692702e5c6" providerId="ADAL" clId="{1838F94C-994B-4CEE-A5A0-964C3CFA747E}" dt="2022-02-23T17:00:31.195" v="3632" actId="478"/>
          <ac:cxnSpMkLst>
            <pc:docMk/>
            <pc:sldMk cId="277990437" sldId="437"/>
            <ac:cxnSpMk id="11" creationId="{00000000-0000-0000-0000-000000000000}"/>
          </ac:cxnSpMkLst>
        </pc:cxnChg>
        <pc:cxnChg chg="add mod">
          <ac:chgData name="Voskuilen, Tyler" userId="085ad64c-f270-4565-bdde-71692702e5c6" providerId="ADAL" clId="{1838F94C-994B-4CEE-A5A0-964C3CFA747E}" dt="2022-02-23T17:01:02.117" v="3688" actId="14100"/>
          <ac:cxnSpMkLst>
            <pc:docMk/>
            <pc:sldMk cId="277990437" sldId="437"/>
            <ac:cxnSpMk id="15" creationId="{50A5B9EB-E80B-4C60-8AF0-3FA6AF035232}"/>
          </ac:cxnSpMkLst>
        </pc:cxnChg>
        <pc:cxnChg chg="add mod">
          <ac:chgData name="Voskuilen, Tyler" userId="085ad64c-f270-4565-bdde-71692702e5c6" providerId="ADAL" clId="{1838F94C-994B-4CEE-A5A0-964C3CFA747E}" dt="2022-02-23T17:01:29.749" v="3757" actId="14100"/>
          <ac:cxnSpMkLst>
            <pc:docMk/>
            <pc:sldMk cId="277990437" sldId="437"/>
            <ac:cxnSpMk id="17" creationId="{01C93772-C320-4371-8997-7E7E3D5D3772}"/>
          </ac:cxnSpMkLst>
        </pc:cxnChg>
        <pc:cxnChg chg="add mod">
          <ac:chgData name="Voskuilen, Tyler" userId="085ad64c-f270-4565-bdde-71692702e5c6" providerId="ADAL" clId="{1838F94C-994B-4CEE-A5A0-964C3CFA747E}" dt="2022-02-23T17:01:43.133" v="3771" actId="14100"/>
          <ac:cxnSpMkLst>
            <pc:docMk/>
            <pc:sldMk cId="277990437" sldId="437"/>
            <ac:cxnSpMk id="19" creationId="{49D210DF-9D1D-4E76-AF0D-3B48BE684C1C}"/>
          </ac:cxnSpMkLst>
        </pc:cxnChg>
      </pc:sldChg>
      <pc:sldChg chg="addSp delSp modSp mod">
        <pc:chgData name="Voskuilen, Tyler" userId="085ad64c-f270-4565-bdde-71692702e5c6" providerId="ADAL" clId="{1838F94C-994B-4CEE-A5A0-964C3CFA747E}" dt="2022-02-24T03:58:25.913" v="8137" actId="14100"/>
        <pc:sldMkLst>
          <pc:docMk/>
          <pc:sldMk cId="319855339" sldId="438"/>
        </pc:sldMkLst>
        <pc:spChg chg="del">
          <ac:chgData name="Voskuilen, Tyler" userId="085ad64c-f270-4565-bdde-71692702e5c6" providerId="ADAL" clId="{1838F94C-994B-4CEE-A5A0-964C3CFA747E}" dt="2022-02-24T03:55:59.530" v="8121" actId="478"/>
          <ac:spMkLst>
            <pc:docMk/>
            <pc:sldMk cId="319855339" sldId="438"/>
            <ac:spMk id="4" creationId="{83CFCE5D-1C63-A240-BE1A-0AB85FFAE5A2}"/>
          </ac:spMkLst>
        </pc:spChg>
        <pc:spChg chg="mod">
          <ac:chgData name="Voskuilen, Tyler" userId="085ad64c-f270-4565-bdde-71692702e5c6" providerId="ADAL" clId="{1838F94C-994B-4CEE-A5A0-964C3CFA747E}" dt="2022-02-23T17:10:20.251" v="3819" actId="164"/>
          <ac:spMkLst>
            <pc:docMk/>
            <pc:sldMk cId="319855339" sldId="438"/>
            <ac:spMk id="5" creationId="{00000000-0000-0000-0000-000000000000}"/>
          </ac:spMkLst>
        </pc:spChg>
        <pc:spChg chg="mod">
          <ac:chgData name="Voskuilen, Tyler" userId="085ad64c-f270-4565-bdde-71692702e5c6" providerId="ADAL" clId="{1838F94C-994B-4CEE-A5A0-964C3CFA747E}" dt="2022-02-23T17:10:20.251" v="3819" actId="164"/>
          <ac:spMkLst>
            <pc:docMk/>
            <pc:sldMk cId="319855339" sldId="438"/>
            <ac:spMk id="6" creationId="{00000000-0000-0000-0000-000000000000}"/>
          </ac:spMkLst>
        </pc:spChg>
        <pc:spChg chg="mod">
          <ac:chgData name="Voskuilen, Tyler" userId="085ad64c-f270-4565-bdde-71692702e5c6" providerId="ADAL" clId="{1838F94C-994B-4CEE-A5A0-964C3CFA747E}" dt="2022-02-23T17:10:20.251" v="3819" actId="164"/>
          <ac:spMkLst>
            <pc:docMk/>
            <pc:sldMk cId="319855339" sldId="438"/>
            <ac:spMk id="7" creationId="{00000000-0000-0000-0000-000000000000}"/>
          </ac:spMkLst>
        </pc:spChg>
        <pc:spChg chg="mod">
          <ac:chgData name="Voskuilen, Tyler" userId="085ad64c-f270-4565-bdde-71692702e5c6" providerId="ADAL" clId="{1838F94C-994B-4CEE-A5A0-964C3CFA747E}" dt="2022-02-23T18:05:20.487" v="5291" actId="6549"/>
          <ac:spMkLst>
            <pc:docMk/>
            <pc:sldMk cId="319855339" sldId="438"/>
            <ac:spMk id="13" creationId="{C0ABD01A-7B3F-4F92-89D0-59CA079CAE96}"/>
          </ac:spMkLst>
        </pc:spChg>
        <pc:spChg chg="mod">
          <ac:chgData name="Voskuilen, Tyler" userId="085ad64c-f270-4565-bdde-71692702e5c6" providerId="ADAL" clId="{1838F94C-994B-4CEE-A5A0-964C3CFA747E}" dt="2022-02-24T03:58:25.913" v="8137" actId="14100"/>
          <ac:spMkLst>
            <pc:docMk/>
            <pc:sldMk cId="319855339" sldId="438"/>
            <ac:spMk id="15" creationId="{ADC6A2FD-B959-4F4A-9F0A-72CE4D42A88A}"/>
          </ac:spMkLst>
        </pc:spChg>
        <pc:spChg chg="add mod ord">
          <ac:chgData name="Voskuilen, Tyler" userId="085ad64c-f270-4565-bdde-71692702e5c6" providerId="ADAL" clId="{1838F94C-994B-4CEE-A5A0-964C3CFA747E}" dt="2022-02-23T17:10:20.251" v="3819" actId="164"/>
          <ac:spMkLst>
            <pc:docMk/>
            <pc:sldMk cId="319855339" sldId="438"/>
            <ac:spMk id="16" creationId="{1DF0B78D-6F80-47F1-B322-17D1353A43E7}"/>
          </ac:spMkLst>
        </pc:spChg>
        <pc:spChg chg="mod">
          <ac:chgData name="Voskuilen, Tyler" userId="085ad64c-f270-4565-bdde-71692702e5c6" providerId="ADAL" clId="{1838F94C-994B-4CEE-A5A0-964C3CFA747E}" dt="2022-02-23T17:10:20.251" v="3819" actId="164"/>
          <ac:spMkLst>
            <pc:docMk/>
            <pc:sldMk cId="319855339" sldId="438"/>
            <ac:spMk id="17" creationId="{00000000-0000-0000-0000-000000000000}"/>
          </ac:spMkLst>
        </pc:spChg>
        <pc:grpChg chg="add mod">
          <ac:chgData name="Voskuilen, Tyler" userId="085ad64c-f270-4565-bdde-71692702e5c6" providerId="ADAL" clId="{1838F94C-994B-4CEE-A5A0-964C3CFA747E}" dt="2022-02-23T17:10:22.676" v="3820" actId="1076"/>
          <ac:grpSpMkLst>
            <pc:docMk/>
            <pc:sldMk cId="319855339" sldId="438"/>
            <ac:grpSpMk id="18" creationId="{782867A0-DCB1-4F38-A509-E40FEED7882C}"/>
          </ac:grpSpMkLst>
        </pc:grpChg>
        <pc:picChg chg="del">
          <ac:chgData name="Voskuilen, Tyler" userId="085ad64c-f270-4565-bdde-71692702e5c6" providerId="ADAL" clId="{1838F94C-994B-4CEE-A5A0-964C3CFA747E}" dt="2022-02-23T17:09:38.892" v="3810" actId="478"/>
          <ac:picMkLst>
            <pc:docMk/>
            <pc:sldMk cId="319855339" sldId="438"/>
            <ac:picMk id="3" creationId="{00000000-0000-0000-0000-000000000000}"/>
          </ac:picMkLst>
        </pc:picChg>
        <pc:cxnChg chg="mod">
          <ac:chgData name="Voskuilen, Tyler" userId="085ad64c-f270-4565-bdde-71692702e5c6" providerId="ADAL" clId="{1838F94C-994B-4CEE-A5A0-964C3CFA747E}" dt="2022-02-23T17:10:20.251" v="3819" actId="164"/>
          <ac:cxnSpMkLst>
            <pc:docMk/>
            <pc:sldMk cId="319855339" sldId="438"/>
            <ac:cxnSpMk id="9" creationId="{00000000-0000-0000-0000-000000000000}"/>
          </ac:cxnSpMkLst>
        </pc:cxnChg>
        <pc:cxnChg chg="mod">
          <ac:chgData name="Voskuilen, Tyler" userId="085ad64c-f270-4565-bdde-71692702e5c6" providerId="ADAL" clId="{1838F94C-994B-4CEE-A5A0-964C3CFA747E}" dt="2022-02-23T17:10:20.251" v="3819" actId="164"/>
          <ac:cxnSpMkLst>
            <pc:docMk/>
            <pc:sldMk cId="319855339" sldId="438"/>
            <ac:cxnSpMk id="11" creationId="{00000000-0000-0000-0000-000000000000}"/>
          </ac:cxnSpMkLst>
        </pc:cxnChg>
        <pc:cxnChg chg="mod">
          <ac:chgData name="Voskuilen, Tyler" userId="085ad64c-f270-4565-bdde-71692702e5c6" providerId="ADAL" clId="{1838F94C-994B-4CEE-A5A0-964C3CFA747E}" dt="2022-02-23T17:10:20.251" v="3819" actId="164"/>
          <ac:cxnSpMkLst>
            <pc:docMk/>
            <pc:sldMk cId="319855339" sldId="438"/>
            <ac:cxnSpMk id="14" creationId="{00000000-0000-0000-0000-000000000000}"/>
          </ac:cxnSpMkLst>
        </pc:cxnChg>
        <pc:cxnChg chg="mod">
          <ac:chgData name="Voskuilen, Tyler" userId="085ad64c-f270-4565-bdde-71692702e5c6" providerId="ADAL" clId="{1838F94C-994B-4CEE-A5A0-964C3CFA747E}" dt="2022-02-23T17:10:20.251" v="3819" actId="164"/>
          <ac:cxnSpMkLst>
            <pc:docMk/>
            <pc:sldMk cId="319855339" sldId="438"/>
            <ac:cxnSpMk id="20" creationId="{00000000-0000-0000-0000-000000000000}"/>
          </ac:cxnSpMkLst>
        </pc:cxnChg>
      </pc:sldChg>
      <pc:sldChg chg="del">
        <pc:chgData name="Voskuilen, Tyler" userId="085ad64c-f270-4565-bdde-71692702e5c6" providerId="ADAL" clId="{1838F94C-994B-4CEE-A5A0-964C3CFA747E}" dt="2022-02-25T01:45:09.838" v="13012" actId="47"/>
        <pc:sldMkLst>
          <pc:docMk/>
          <pc:sldMk cId="1756303650" sldId="439"/>
        </pc:sldMkLst>
      </pc:sldChg>
      <pc:sldChg chg="del">
        <pc:chgData name="Voskuilen, Tyler" userId="085ad64c-f270-4565-bdde-71692702e5c6" providerId="ADAL" clId="{1838F94C-994B-4CEE-A5A0-964C3CFA747E}" dt="2022-02-25T01:45:09.838" v="13012" actId="47"/>
        <pc:sldMkLst>
          <pc:docMk/>
          <pc:sldMk cId="554064819" sldId="440"/>
        </pc:sldMkLst>
      </pc:sldChg>
      <pc:sldChg chg="del">
        <pc:chgData name="Voskuilen, Tyler" userId="085ad64c-f270-4565-bdde-71692702e5c6" providerId="ADAL" clId="{1838F94C-994B-4CEE-A5A0-964C3CFA747E}" dt="2022-02-25T01:45:09.838" v="13012" actId="47"/>
        <pc:sldMkLst>
          <pc:docMk/>
          <pc:sldMk cId="920775691" sldId="441"/>
        </pc:sldMkLst>
      </pc:sldChg>
      <pc:sldChg chg="del">
        <pc:chgData name="Voskuilen, Tyler" userId="085ad64c-f270-4565-bdde-71692702e5c6" providerId="ADAL" clId="{1838F94C-994B-4CEE-A5A0-964C3CFA747E}" dt="2022-02-25T01:45:09.838" v="13012" actId="47"/>
        <pc:sldMkLst>
          <pc:docMk/>
          <pc:sldMk cId="1130860471" sldId="444"/>
        </pc:sldMkLst>
      </pc:sldChg>
      <pc:sldChg chg="del">
        <pc:chgData name="Voskuilen, Tyler" userId="085ad64c-f270-4565-bdde-71692702e5c6" providerId="ADAL" clId="{1838F94C-994B-4CEE-A5A0-964C3CFA747E}" dt="2022-02-22T21:05:10.999" v="518" actId="47"/>
        <pc:sldMkLst>
          <pc:docMk/>
          <pc:sldMk cId="1076167624" sldId="445"/>
        </pc:sldMkLst>
      </pc:sldChg>
      <pc:sldChg chg="addSp delSp modSp del mod">
        <pc:chgData name="Voskuilen, Tyler" userId="085ad64c-f270-4565-bdde-71692702e5c6" providerId="ADAL" clId="{1838F94C-994B-4CEE-A5A0-964C3CFA747E}" dt="2022-02-25T01:45:09.838" v="13012" actId="47"/>
        <pc:sldMkLst>
          <pc:docMk/>
          <pc:sldMk cId="1230138615" sldId="446"/>
        </pc:sldMkLst>
        <pc:spChg chg="add mod">
          <ac:chgData name="Voskuilen, Tyler" userId="085ad64c-f270-4565-bdde-71692702e5c6" providerId="ADAL" clId="{1838F94C-994B-4CEE-A5A0-964C3CFA747E}" dt="2022-02-22T20:52:46.778" v="49" actId="20577"/>
          <ac:spMkLst>
            <pc:docMk/>
            <pc:sldMk cId="1230138615" sldId="446"/>
            <ac:spMk id="15" creationId="{7103B820-12C3-423C-92F4-83B6472E3B08}"/>
          </ac:spMkLst>
        </pc:spChg>
        <pc:picChg chg="del">
          <ac:chgData name="Voskuilen, Tyler" userId="085ad64c-f270-4565-bdde-71692702e5c6" providerId="ADAL" clId="{1838F94C-994B-4CEE-A5A0-964C3CFA747E}" dt="2022-02-22T20:49:30.704" v="20" actId="478"/>
          <ac:picMkLst>
            <pc:docMk/>
            <pc:sldMk cId="1230138615" sldId="446"/>
            <ac:picMk id="5" creationId="{00000000-0000-0000-0000-000000000000}"/>
          </ac:picMkLst>
        </pc:picChg>
      </pc:sldChg>
      <pc:sldChg chg="del">
        <pc:chgData name="Voskuilen, Tyler" userId="085ad64c-f270-4565-bdde-71692702e5c6" providerId="ADAL" clId="{1838F94C-994B-4CEE-A5A0-964C3CFA747E}" dt="2022-02-25T01:45:09.838" v="13012" actId="47"/>
        <pc:sldMkLst>
          <pc:docMk/>
          <pc:sldMk cId="1446246734" sldId="449"/>
        </pc:sldMkLst>
      </pc:sldChg>
      <pc:sldChg chg="del">
        <pc:chgData name="Voskuilen, Tyler" userId="085ad64c-f270-4565-bdde-71692702e5c6" providerId="ADAL" clId="{1838F94C-994B-4CEE-A5A0-964C3CFA747E}" dt="2022-02-25T01:45:09.838" v="13012" actId="47"/>
        <pc:sldMkLst>
          <pc:docMk/>
          <pc:sldMk cId="1894484829" sldId="450"/>
        </pc:sldMkLst>
      </pc:sldChg>
      <pc:sldChg chg="del">
        <pc:chgData name="Voskuilen, Tyler" userId="085ad64c-f270-4565-bdde-71692702e5c6" providerId="ADAL" clId="{1838F94C-994B-4CEE-A5A0-964C3CFA747E}" dt="2022-02-25T01:45:09.838" v="13012" actId="47"/>
        <pc:sldMkLst>
          <pc:docMk/>
          <pc:sldMk cId="1072964654" sldId="451"/>
        </pc:sldMkLst>
      </pc:sldChg>
      <pc:sldChg chg="del">
        <pc:chgData name="Voskuilen, Tyler" userId="085ad64c-f270-4565-bdde-71692702e5c6" providerId="ADAL" clId="{1838F94C-994B-4CEE-A5A0-964C3CFA747E}" dt="2022-02-25T01:45:09.838" v="13012" actId="47"/>
        <pc:sldMkLst>
          <pc:docMk/>
          <pc:sldMk cId="1007802711" sldId="452"/>
        </pc:sldMkLst>
      </pc:sldChg>
      <pc:sldChg chg="del">
        <pc:chgData name="Voskuilen, Tyler" userId="085ad64c-f270-4565-bdde-71692702e5c6" providerId="ADAL" clId="{1838F94C-994B-4CEE-A5A0-964C3CFA747E}" dt="2022-02-25T01:45:09.838" v="13012" actId="47"/>
        <pc:sldMkLst>
          <pc:docMk/>
          <pc:sldMk cId="166310853" sldId="453"/>
        </pc:sldMkLst>
      </pc:sldChg>
      <pc:sldChg chg="del">
        <pc:chgData name="Voskuilen, Tyler" userId="085ad64c-f270-4565-bdde-71692702e5c6" providerId="ADAL" clId="{1838F94C-994B-4CEE-A5A0-964C3CFA747E}" dt="2022-02-25T01:45:09.838" v="13012" actId="47"/>
        <pc:sldMkLst>
          <pc:docMk/>
          <pc:sldMk cId="382614159" sldId="455"/>
        </pc:sldMkLst>
      </pc:sldChg>
      <pc:sldChg chg="del">
        <pc:chgData name="Voskuilen, Tyler" userId="085ad64c-f270-4565-bdde-71692702e5c6" providerId="ADAL" clId="{1838F94C-994B-4CEE-A5A0-964C3CFA747E}" dt="2022-02-25T01:45:09.838" v="13012" actId="47"/>
        <pc:sldMkLst>
          <pc:docMk/>
          <pc:sldMk cId="2001984300" sldId="456"/>
        </pc:sldMkLst>
      </pc:sldChg>
      <pc:sldChg chg="del">
        <pc:chgData name="Voskuilen, Tyler" userId="085ad64c-f270-4565-bdde-71692702e5c6" providerId="ADAL" clId="{1838F94C-994B-4CEE-A5A0-964C3CFA747E}" dt="2022-02-25T01:45:09.838" v="13012" actId="47"/>
        <pc:sldMkLst>
          <pc:docMk/>
          <pc:sldMk cId="972806642" sldId="457"/>
        </pc:sldMkLst>
      </pc:sldChg>
      <pc:sldChg chg="del">
        <pc:chgData name="Voskuilen, Tyler" userId="085ad64c-f270-4565-bdde-71692702e5c6" providerId="ADAL" clId="{1838F94C-994B-4CEE-A5A0-964C3CFA747E}" dt="2022-02-25T01:45:09.838" v="13012" actId="47"/>
        <pc:sldMkLst>
          <pc:docMk/>
          <pc:sldMk cId="1480277018" sldId="458"/>
        </pc:sldMkLst>
      </pc:sldChg>
      <pc:sldChg chg="del">
        <pc:chgData name="Voskuilen, Tyler" userId="085ad64c-f270-4565-bdde-71692702e5c6" providerId="ADAL" clId="{1838F94C-994B-4CEE-A5A0-964C3CFA747E}" dt="2022-02-25T01:45:09.838" v="13012" actId="47"/>
        <pc:sldMkLst>
          <pc:docMk/>
          <pc:sldMk cId="2103805907" sldId="459"/>
        </pc:sldMkLst>
      </pc:sldChg>
      <pc:sldChg chg="addSp delSp modSp del mod">
        <pc:chgData name="Voskuilen, Tyler" userId="085ad64c-f270-4565-bdde-71692702e5c6" providerId="ADAL" clId="{1838F94C-994B-4CEE-A5A0-964C3CFA747E}" dt="2022-02-25T01:45:09.838" v="13012" actId="47"/>
        <pc:sldMkLst>
          <pc:docMk/>
          <pc:sldMk cId="1608621198" sldId="460"/>
        </pc:sldMkLst>
        <pc:spChg chg="add mod">
          <ac:chgData name="Voskuilen, Tyler" userId="085ad64c-f270-4565-bdde-71692702e5c6" providerId="ADAL" clId="{1838F94C-994B-4CEE-A5A0-964C3CFA747E}" dt="2022-02-22T20:52:03.434" v="46" actId="207"/>
          <ac:spMkLst>
            <pc:docMk/>
            <pc:sldMk cId="1608621198" sldId="460"/>
            <ac:spMk id="2" creationId="{0A6A8A2B-04DB-45BA-9058-4F87FD5F744E}"/>
          </ac:spMkLst>
        </pc:spChg>
        <pc:spChg chg="add mod">
          <ac:chgData name="Voskuilen, Tyler" userId="085ad64c-f270-4565-bdde-71692702e5c6" providerId="ADAL" clId="{1838F94C-994B-4CEE-A5A0-964C3CFA747E}" dt="2022-02-22T20:51:46.446" v="43" actId="1076"/>
          <ac:spMkLst>
            <pc:docMk/>
            <pc:sldMk cId="1608621198" sldId="460"/>
            <ac:spMk id="14" creationId="{04FD4166-E79C-465F-BEF6-360341E2282D}"/>
          </ac:spMkLst>
        </pc:spChg>
        <pc:picChg chg="del">
          <ac:chgData name="Voskuilen, Tyler" userId="085ad64c-f270-4565-bdde-71692702e5c6" providerId="ADAL" clId="{1838F94C-994B-4CEE-A5A0-964C3CFA747E}" dt="2022-02-22T20:51:35.576" v="41" actId="478"/>
          <ac:picMkLst>
            <pc:docMk/>
            <pc:sldMk cId="1608621198" sldId="460"/>
            <ac:picMk id="6" creationId="{00000000-0000-0000-0000-000000000000}"/>
          </ac:picMkLst>
        </pc:picChg>
        <pc:cxnChg chg="mod">
          <ac:chgData name="Voskuilen, Tyler" userId="085ad64c-f270-4565-bdde-71692702e5c6" providerId="ADAL" clId="{1838F94C-994B-4CEE-A5A0-964C3CFA747E}" dt="2022-02-22T20:52:08.509" v="48" actId="14100"/>
          <ac:cxnSpMkLst>
            <pc:docMk/>
            <pc:sldMk cId="1608621198" sldId="460"/>
            <ac:cxnSpMk id="9" creationId="{00000000-0000-0000-0000-000000000000}"/>
          </ac:cxnSpMkLst>
        </pc:cxnChg>
      </pc:sldChg>
      <pc:sldChg chg="del">
        <pc:chgData name="Voskuilen, Tyler" userId="085ad64c-f270-4565-bdde-71692702e5c6" providerId="ADAL" clId="{1838F94C-994B-4CEE-A5A0-964C3CFA747E}" dt="2022-02-25T01:45:09.838" v="13012" actId="47"/>
        <pc:sldMkLst>
          <pc:docMk/>
          <pc:sldMk cId="741161624" sldId="461"/>
        </pc:sldMkLst>
      </pc:sldChg>
      <pc:sldChg chg="del">
        <pc:chgData name="Voskuilen, Tyler" userId="085ad64c-f270-4565-bdde-71692702e5c6" providerId="ADAL" clId="{1838F94C-994B-4CEE-A5A0-964C3CFA747E}" dt="2022-02-25T01:45:09.838" v="13012" actId="47"/>
        <pc:sldMkLst>
          <pc:docMk/>
          <pc:sldMk cId="1527396618" sldId="462"/>
        </pc:sldMkLst>
      </pc:sldChg>
      <pc:sldChg chg="del">
        <pc:chgData name="Voskuilen, Tyler" userId="085ad64c-f270-4565-bdde-71692702e5c6" providerId="ADAL" clId="{1838F94C-994B-4CEE-A5A0-964C3CFA747E}" dt="2022-02-25T01:45:09.838" v="13012" actId="47"/>
        <pc:sldMkLst>
          <pc:docMk/>
          <pc:sldMk cId="1689815974" sldId="463"/>
        </pc:sldMkLst>
      </pc:sldChg>
      <pc:sldChg chg="del">
        <pc:chgData name="Voskuilen, Tyler" userId="085ad64c-f270-4565-bdde-71692702e5c6" providerId="ADAL" clId="{1838F94C-994B-4CEE-A5A0-964C3CFA747E}" dt="2022-02-25T01:45:09.838" v="13012" actId="47"/>
        <pc:sldMkLst>
          <pc:docMk/>
          <pc:sldMk cId="1092135369" sldId="464"/>
        </pc:sldMkLst>
      </pc:sldChg>
      <pc:sldChg chg="del">
        <pc:chgData name="Voskuilen, Tyler" userId="085ad64c-f270-4565-bdde-71692702e5c6" providerId="ADAL" clId="{1838F94C-994B-4CEE-A5A0-964C3CFA747E}" dt="2022-02-25T01:45:09.838" v="13012" actId="47"/>
        <pc:sldMkLst>
          <pc:docMk/>
          <pc:sldMk cId="2082218411" sldId="465"/>
        </pc:sldMkLst>
      </pc:sldChg>
      <pc:sldChg chg="del">
        <pc:chgData name="Voskuilen, Tyler" userId="085ad64c-f270-4565-bdde-71692702e5c6" providerId="ADAL" clId="{1838F94C-994B-4CEE-A5A0-964C3CFA747E}" dt="2022-02-25T01:45:09.838" v="13012" actId="47"/>
        <pc:sldMkLst>
          <pc:docMk/>
          <pc:sldMk cId="459385951" sldId="466"/>
        </pc:sldMkLst>
      </pc:sldChg>
      <pc:sldChg chg="del">
        <pc:chgData name="Voskuilen, Tyler" userId="085ad64c-f270-4565-bdde-71692702e5c6" providerId="ADAL" clId="{1838F94C-994B-4CEE-A5A0-964C3CFA747E}" dt="2022-02-25T01:45:09.838" v="13012" actId="47"/>
        <pc:sldMkLst>
          <pc:docMk/>
          <pc:sldMk cId="1929696482" sldId="467"/>
        </pc:sldMkLst>
      </pc:sldChg>
      <pc:sldChg chg="del">
        <pc:chgData name="Voskuilen, Tyler" userId="085ad64c-f270-4565-bdde-71692702e5c6" providerId="ADAL" clId="{1838F94C-994B-4CEE-A5A0-964C3CFA747E}" dt="2022-02-25T01:45:09.838" v="13012" actId="47"/>
        <pc:sldMkLst>
          <pc:docMk/>
          <pc:sldMk cId="469320351" sldId="468"/>
        </pc:sldMkLst>
      </pc:sldChg>
      <pc:sldChg chg="del">
        <pc:chgData name="Voskuilen, Tyler" userId="085ad64c-f270-4565-bdde-71692702e5c6" providerId="ADAL" clId="{1838F94C-994B-4CEE-A5A0-964C3CFA747E}" dt="2022-02-25T01:45:09.838" v="13012" actId="47"/>
        <pc:sldMkLst>
          <pc:docMk/>
          <pc:sldMk cId="1445214648" sldId="469"/>
        </pc:sldMkLst>
      </pc:sldChg>
      <pc:sldChg chg="del">
        <pc:chgData name="Voskuilen, Tyler" userId="085ad64c-f270-4565-bdde-71692702e5c6" providerId="ADAL" clId="{1838F94C-994B-4CEE-A5A0-964C3CFA747E}" dt="2022-02-25T01:45:09.838" v="13012" actId="47"/>
        <pc:sldMkLst>
          <pc:docMk/>
          <pc:sldMk cId="1048140758" sldId="588"/>
        </pc:sldMkLst>
      </pc:sldChg>
      <pc:sldChg chg="del">
        <pc:chgData name="Voskuilen, Tyler" userId="085ad64c-f270-4565-bdde-71692702e5c6" providerId="ADAL" clId="{1838F94C-994B-4CEE-A5A0-964C3CFA747E}" dt="2022-02-25T01:45:09.838" v="13012" actId="47"/>
        <pc:sldMkLst>
          <pc:docMk/>
          <pc:sldMk cId="123310216" sldId="590"/>
        </pc:sldMkLst>
      </pc:sldChg>
      <pc:sldChg chg="del">
        <pc:chgData name="Voskuilen, Tyler" userId="085ad64c-f270-4565-bdde-71692702e5c6" providerId="ADAL" clId="{1838F94C-994B-4CEE-A5A0-964C3CFA747E}" dt="2022-02-25T01:45:09.838" v="13012" actId="47"/>
        <pc:sldMkLst>
          <pc:docMk/>
          <pc:sldMk cId="162032370" sldId="591"/>
        </pc:sldMkLst>
      </pc:sldChg>
      <pc:sldChg chg="del">
        <pc:chgData name="Voskuilen, Tyler" userId="085ad64c-f270-4565-bdde-71692702e5c6" providerId="ADAL" clId="{1838F94C-994B-4CEE-A5A0-964C3CFA747E}" dt="2022-02-25T01:45:09.838" v="13012" actId="47"/>
        <pc:sldMkLst>
          <pc:docMk/>
          <pc:sldMk cId="2607431283" sldId="592"/>
        </pc:sldMkLst>
      </pc:sldChg>
      <pc:sldChg chg="del">
        <pc:chgData name="Voskuilen, Tyler" userId="085ad64c-f270-4565-bdde-71692702e5c6" providerId="ADAL" clId="{1838F94C-994B-4CEE-A5A0-964C3CFA747E}" dt="2022-02-25T01:45:09.838" v="13012" actId="47"/>
        <pc:sldMkLst>
          <pc:docMk/>
          <pc:sldMk cId="2280097506" sldId="593"/>
        </pc:sldMkLst>
      </pc:sldChg>
      <pc:sldChg chg="del">
        <pc:chgData name="Voskuilen, Tyler" userId="085ad64c-f270-4565-bdde-71692702e5c6" providerId="ADAL" clId="{1838F94C-994B-4CEE-A5A0-964C3CFA747E}" dt="2022-02-25T01:45:09.838" v="13012" actId="47"/>
        <pc:sldMkLst>
          <pc:docMk/>
          <pc:sldMk cId="3798439702" sldId="594"/>
        </pc:sldMkLst>
      </pc:sldChg>
      <pc:sldChg chg="del">
        <pc:chgData name="Voskuilen, Tyler" userId="085ad64c-f270-4565-bdde-71692702e5c6" providerId="ADAL" clId="{1838F94C-994B-4CEE-A5A0-964C3CFA747E}" dt="2022-02-25T01:45:09.838" v="13012" actId="47"/>
        <pc:sldMkLst>
          <pc:docMk/>
          <pc:sldMk cId="2368020547" sldId="598"/>
        </pc:sldMkLst>
      </pc:sldChg>
      <pc:sldChg chg="del">
        <pc:chgData name="Voskuilen, Tyler" userId="085ad64c-f270-4565-bdde-71692702e5c6" providerId="ADAL" clId="{1838F94C-994B-4CEE-A5A0-964C3CFA747E}" dt="2022-02-25T01:45:09.838" v="13012" actId="47"/>
        <pc:sldMkLst>
          <pc:docMk/>
          <pc:sldMk cId="831965912" sldId="599"/>
        </pc:sldMkLst>
      </pc:sldChg>
      <pc:sldChg chg="del">
        <pc:chgData name="Voskuilen, Tyler" userId="085ad64c-f270-4565-bdde-71692702e5c6" providerId="ADAL" clId="{1838F94C-994B-4CEE-A5A0-964C3CFA747E}" dt="2022-02-25T01:45:09.838" v="13012" actId="47"/>
        <pc:sldMkLst>
          <pc:docMk/>
          <pc:sldMk cId="4025301990" sldId="602"/>
        </pc:sldMkLst>
      </pc:sldChg>
      <pc:sldChg chg="del">
        <pc:chgData name="Voskuilen, Tyler" userId="085ad64c-f270-4565-bdde-71692702e5c6" providerId="ADAL" clId="{1838F94C-994B-4CEE-A5A0-964C3CFA747E}" dt="2022-02-25T01:45:09.838" v="13012" actId="47"/>
        <pc:sldMkLst>
          <pc:docMk/>
          <pc:sldMk cId="3470674384" sldId="604"/>
        </pc:sldMkLst>
      </pc:sldChg>
      <pc:sldChg chg="del">
        <pc:chgData name="Voskuilen, Tyler" userId="085ad64c-f270-4565-bdde-71692702e5c6" providerId="ADAL" clId="{1838F94C-994B-4CEE-A5A0-964C3CFA747E}" dt="2022-02-25T01:45:09.838" v="13012" actId="47"/>
        <pc:sldMkLst>
          <pc:docMk/>
          <pc:sldMk cId="2621415910" sldId="605"/>
        </pc:sldMkLst>
      </pc:sldChg>
      <pc:sldChg chg="del">
        <pc:chgData name="Voskuilen, Tyler" userId="085ad64c-f270-4565-bdde-71692702e5c6" providerId="ADAL" clId="{1838F94C-994B-4CEE-A5A0-964C3CFA747E}" dt="2022-02-25T01:45:09.838" v="13012" actId="47"/>
        <pc:sldMkLst>
          <pc:docMk/>
          <pc:sldMk cId="2595378882" sldId="606"/>
        </pc:sldMkLst>
      </pc:sldChg>
      <pc:sldChg chg="del">
        <pc:chgData name="Voskuilen, Tyler" userId="085ad64c-f270-4565-bdde-71692702e5c6" providerId="ADAL" clId="{1838F94C-994B-4CEE-A5A0-964C3CFA747E}" dt="2022-02-25T01:45:09.838" v="13012" actId="47"/>
        <pc:sldMkLst>
          <pc:docMk/>
          <pc:sldMk cId="3026058612" sldId="610"/>
        </pc:sldMkLst>
      </pc:sldChg>
      <pc:sldChg chg="del">
        <pc:chgData name="Voskuilen, Tyler" userId="085ad64c-f270-4565-bdde-71692702e5c6" providerId="ADAL" clId="{1838F94C-994B-4CEE-A5A0-964C3CFA747E}" dt="2022-02-25T01:45:09.838" v="13012" actId="47"/>
        <pc:sldMkLst>
          <pc:docMk/>
          <pc:sldMk cId="334936025" sldId="612"/>
        </pc:sldMkLst>
      </pc:sldChg>
      <pc:sldChg chg="modSp del mod">
        <pc:chgData name="Voskuilen, Tyler" userId="085ad64c-f270-4565-bdde-71692702e5c6" providerId="ADAL" clId="{1838F94C-994B-4CEE-A5A0-964C3CFA747E}" dt="2022-02-25T01:10:26.325" v="12756" actId="47"/>
        <pc:sldMkLst>
          <pc:docMk/>
          <pc:sldMk cId="3908033425" sldId="615"/>
        </pc:sldMkLst>
        <pc:spChg chg="mod">
          <ac:chgData name="Voskuilen, Tyler" userId="085ad64c-f270-4565-bdde-71692702e5c6" providerId="ADAL" clId="{1838F94C-994B-4CEE-A5A0-964C3CFA747E}" dt="2022-02-22T20:59:08.928" v="308" actId="27636"/>
          <ac:spMkLst>
            <pc:docMk/>
            <pc:sldMk cId="3908033425" sldId="615"/>
            <ac:spMk id="3" creationId="{C818D936-E4C2-A449-A985-ED0B4AE06269}"/>
          </ac:spMkLst>
        </pc:spChg>
      </pc:sldChg>
      <pc:sldChg chg="del">
        <pc:chgData name="Voskuilen, Tyler" userId="085ad64c-f270-4565-bdde-71692702e5c6" providerId="ADAL" clId="{1838F94C-994B-4CEE-A5A0-964C3CFA747E}" dt="2022-02-25T01:45:09.838" v="13012" actId="47"/>
        <pc:sldMkLst>
          <pc:docMk/>
          <pc:sldMk cId="4247189229" sldId="616"/>
        </pc:sldMkLst>
      </pc:sldChg>
      <pc:sldChg chg="addSp delSp modSp del mod">
        <pc:chgData name="Voskuilen, Tyler" userId="085ad64c-f270-4565-bdde-71692702e5c6" providerId="ADAL" clId="{1838F94C-994B-4CEE-A5A0-964C3CFA747E}" dt="2022-02-25T01:45:09.838" v="13012" actId="47"/>
        <pc:sldMkLst>
          <pc:docMk/>
          <pc:sldMk cId="1671581072" sldId="617"/>
        </pc:sldMkLst>
        <pc:spChg chg="mod">
          <ac:chgData name="Voskuilen, Tyler" userId="085ad64c-f270-4565-bdde-71692702e5c6" providerId="ADAL" clId="{1838F94C-994B-4CEE-A5A0-964C3CFA747E}" dt="2022-02-22T20:58:00.068" v="226" actId="14100"/>
          <ac:spMkLst>
            <pc:docMk/>
            <pc:sldMk cId="1671581072" sldId="617"/>
            <ac:spMk id="3" creationId="{D4565824-3D33-334D-9386-9949E860C28F}"/>
          </ac:spMkLst>
        </pc:spChg>
        <pc:spChg chg="add mod">
          <ac:chgData name="Voskuilen, Tyler" userId="085ad64c-f270-4565-bdde-71692702e5c6" providerId="ADAL" clId="{1838F94C-994B-4CEE-A5A0-964C3CFA747E}" dt="2022-02-22T20:58:20.510" v="301" actId="6549"/>
          <ac:spMkLst>
            <pc:docMk/>
            <pc:sldMk cId="1671581072" sldId="617"/>
            <ac:spMk id="8" creationId="{E820B392-F248-4E98-8211-414C5B55307A}"/>
          </ac:spMkLst>
        </pc:spChg>
        <pc:spChg chg="add mod">
          <ac:chgData name="Voskuilen, Tyler" userId="085ad64c-f270-4565-bdde-71692702e5c6" providerId="ADAL" clId="{1838F94C-994B-4CEE-A5A0-964C3CFA747E}" dt="2022-02-22T20:58:26.100" v="303" actId="1076"/>
          <ac:spMkLst>
            <pc:docMk/>
            <pc:sldMk cId="1671581072" sldId="617"/>
            <ac:spMk id="9" creationId="{35FD245C-05E3-461F-8179-EE38A9D8002F}"/>
          </ac:spMkLst>
        </pc:spChg>
        <pc:picChg chg="del mod">
          <ac:chgData name="Voskuilen, Tyler" userId="085ad64c-f270-4565-bdde-71692702e5c6" providerId="ADAL" clId="{1838F94C-994B-4CEE-A5A0-964C3CFA747E}" dt="2022-02-22T20:57:39.301" v="223" actId="478"/>
          <ac:picMkLst>
            <pc:docMk/>
            <pc:sldMk cId="1671581072" sldId="617"/>
            <ac:picMk id="2" creationId="{F8B4021E-6A15-471B-840B-3A032F137D19}"/>
          </ac:picMkLst>
        </pc:picChg>
        <pc:cxnChg chg="add mod">
          <ac:chgData name="Voskuilen, Tyler" userId="085ad64c-f270-4565-bdde-71692702e5c6" providerId="ADAL" clId="{1838F94C-994B-4CEE-A5A0-964C3CFA747E}" dt="2022-02-22T20:58:34.159" v="305" actId="13822"/>
          <ac:cxnSpMkLst>
            <pc:docMk/>
            <pc:sldMk cId="1671581072" sldId="617"/>
            <ac:cxnSpMk id="10" creationId="{50345362-CCF3-4EE4-A757-8DA319C3C638}"/>
          </ac:cxnSpMkLst>
        </pc:cxnChg>
      </pc:sldChg>
      <pc:sldChg chg="del">
        <pc:chgData name="Voskuilen, Tyler" userId="085ad64c-f270-4565-bdde-71692702e5c6" providerId="ADAL" clId="{1838F94C-994B-4CEE-A5A0-964C3CFA747E}" dt="2022-02-25T01:45:09.838" v="13012" actId="47"/>
        <pc:sldMkLst>
          <pc:docMk/>
          <pc:sldMk cId="3742251026" sldId="619"/>
        </pc:sldMkLst>
      </pc:sldChg>
      <pc:sldChg chg="del">
        <pc:chgData name="Voskuilen, Tyler" userId="085ad64c-f270-4565-bdde-71692702e5c6" providerId="ADAL" clId="{1838F94C-994B-4CEE-A5A0-964C3CFA747E}" dt="2022-02-25T01:45:09.838" v="13012" actId="47"/>
        <pc:sldMkLst>
          <pc:docMk/>
          <pc:sldMk cId="3065977680" sldId="621"/>
        </pc:sldMkLst>
      </pc:sldChg>
      <pc:sldChg chg="del">
        <pc:chgData name="Voskuilen, Tyler" userId="085ad64c-f270-4565-bdde-71692702e5c6" providerId="ADAL" clId="{1838F94C-994B-4CEE-A5A0-964C3CFA747E}" dt="2022-02-25T01:45:09.838" v="13012" actId="47"/>
        <pc:sldMkLst>
          <pc:docMk/>
          <pc:sldMk cId="3637505603" sldId="622"/>
        </pc:sldMkLst>
      </pc:sldChg>
      <pc:sldChg chg="del">
        <pc:chgData name="Voskuilen, Tyler" userId="085ad64c-f270-4565-bdde-71692702e5c6" providerId="ADAL" clId="{1838F94C-994B-4CEE-A5A0-964C3CFA747E}" dt="2022-02-25T01:45:09.838" v="13012" actId="47"/>
        <pc:sldMkLst>
          <pc:docMk/>
          <pc:sldMk cId="3875456741" sldId="623"/>
        </pc:sldMkLst>
      </pc:sldChg>
      <pc:sldChg chg="del">
        <pc:chgData name="Voskuilen, Tyler" userId="085ad64c-f270-4565-bdde-71692702e5c6" providerId="ADAL" clId="{1838F94C-994B-4CEE-A5A0-964C3CFA747E}" dt="2022-02-25T01:44:14.322" v="13010" actId="2696"/>
        <pc:sldMkLst>
          <pc:docMk/>
          <pc:sldMk cId="936851387" sldId="633"/>
        </pc:sldMkLst>
      </pc:sldChg>
      <pc:sldChg chg="delSp add del mod">
        <pc:chgData name="Voskuilen, Tyler" userId="085ad64c-f270-4565-bdde-71692702e5c6" providerId="ADAL" clId="{1838F94C-994B-4CEE-A5A0-964C3CFA747E}" dt="2022-02-25T15:09:32.967" v="13262" actId="47"/>
        <pc:sldMkLst>
          <pc:docMk/>
          <pc:sldMk cId="2608825117" sldId="633"/>
        </pc:sldMkLst>
        <pc:spChg chg="del">
          <ac:chgData name="Voskuilen, Tyler" userId="085ad64c-f270-4565-bdde-71692702e5c6" providerId="ADAL" clId="{1838F94C-994B-4CEE-A5A0-964C3CFA747E}" dt="2022-02-25T02:00:45.471" v="13187" actId="478"/>
          <ac:spMkLst>
            <pc:docMk/>
            <pc:sldMk cId="2608825117" sldId="633"/>
            <ac:spMk id="4" creationId="{80979AC0-0048-FE4F-91E3-260723B07F9E}"/>
          </ac:spMkLst>
        </pc:spChg>
      </pc:sldChg>
      <pc:sldChg chg="delSp add del mod">
        <pc:chgData name="Voskuilen, Tyler" userId="085ad64c-f270-4565-bdde-71692702e5c6" providerId="ADAL" clId="{1838F94C-994B-4CEE-A5A0-964C3CFA747E}" dt="2022-02-25T15:09:32.967" v="13262" actId="47"/>
        <pc:sldMkLst>
          <pc:docMk/>
          <pc:sldMk cId="1822217998" sldId="634"/>
        </pc:sldMkLst>
        <pc:spChg chg="del">
          <ac:chgData name="Voskuilen, Tyler" userId="085ad64c-f270-4565-bdde-71692702e5c6" providerId="ADAL" clId="{1838F94C-994B-4CEE-A5A0-964C3CFA747E}" dt="2022-02-25T02:00:48.216" v="13188" actId="478"/>
          <ac:spMkLst>
            <pc:docMk/>
            <pc:sldMk cId="1822217998" sldId="634"/>
            <ac:spMk id="4" creationId="{AA056B97-5011-7E49-8F70-CE41946010AA}"/>
          </ac:spMkLst>
        </pc:spChg>
      </pc:sldChg>
      <pc:sldChg chg="del">
        <pc:chgData name="Voskuilen, Tyler" userId="085ad64c-f270-4565-bdde-71692702e5c6" providerId="ADAL" clId="{1838F94C-994B-4CEE-A5A0-964C3CFA747E}" dt="2022-02-25T01:44:14.322" v="13010" actId="2696"/>
        <pc:sldMkLst>
          <pc:docMk/>
          <pc:sldMk cId="2969721441" sldId="634"/>
        </pc:sldMkLst>
      </pc:sldChg>
      <pc:sldChg chg="delSp mod ord">
        <pc:chgData name="Voskuilen, Tyler" userId="085ad64c-f270-4565-bdde-71692702e5c6" providerId="ADAL" clId="{1838F94C-994B-4CEE-A5A0-964C3CFA747E}" dt="2022-02-24T21:52:08.929" v="12469" actId="478"/>
        <pc:sldMkLst>
          <pc:docMk/>
          <pc:sldMk cId="1662137512" sldId="636"/>
        </pc:sldMkLst>
        <pc:spChg chg="del">
          <ac:chgData name="Voskuilen, Tyler" userId="085ad64c-f270-4565-bdde-71692702e5c6" providerId="ADAL" clId="{1838F94C-994B-4CEE-A5A0-964C3CFA747E}" dt="2022-02-24T21:52:08.929" v="12469" actId="478"/>
          <ac:spMkLst>
            <pc:docMk/>
            <pc:sldMk cId="1662137512" sldId="636"/>
            <ac:spMk id="4" creationId="{BF98C686-6BCC-7B49-8425-86CEE7007BAD}"/>
          </ac:spMkLst>
        </pc:spChg>
      </pc:sldChg>
      <pc:sldChg chg="del">
        <pc:chgData name="Voskuilen, Tyler" userId="085ad64c-f270-4565-bdde-71692702e5c6" providerId="ADAL" clId="{1838F94C-994B-4CEE-A5A0-964C3CFA747E}" dt="2022-02-25T01:45:09.838" v="13012" actId="47"/>
        <pc:sldMkLst>
          <pc:docMk/>
          <pc:sldMk cId="3446719095" sldId="1410"/>
        </pc:sldMkLst>
      </pc:sldChg>
      <pc:sldChg chg="modSp mod">
        <pc:chgData name="Voskuilen, Tyler" userId="085ad64c-f270-4565-bdde-71692702e5c6" providerId="ADAL" clId="{1838F94C-994B-4CEE-A5A0-964C3CFA747E}" dt="2022-02-24T17:40:38.647" v="10127" actId="20577"/>
        <pc:sldMkLst>
          <pc:docMk/>
          <pc:sldMk cId="1560912303" sldId="1801"/>
        </pc:sldMkLst>
        <pc:spChg chg="mod">
          <ac:chgData name="Voskuilen, Tyler" userId="085ad64c-f270-4565-bdde-71692702e5c6" providerId="ADAL" clId="{1838F94C-994B-4CEE-A5A0-964C3CFA747E}" dt="2022-02-24T17:40:38.647" v="10127" actId="20577"/>
          <ac:spMkLst>
            <pc:docMk/>
            <pc:sldMk cId="1560912303" sldId="1801"/>
            <ac:spMk id="3" creationId="{E6BAEDFC-EDD7-4630-B2FB-8420A993EC46}"/>
          </ac:spMkLst>
        </pc:spChg>
      </pc:sldChg>
      <pc:sldChg chg="addSp delSp modSp mod">
        <pc:chgData name="Voskuilen, Tyler" userId="085ad64c-f270-4565-bdde-71692702e5c6" providerId="ADAL" clId="{1838F94C-994B-4CEE-A5A0-964C3CFA747E}" dt="2022-02-25T15:13:41.504" v="13378" actId="1076"/>
        <pc:sldMkLst>
          <pc:docMk/>
          <pc:sldMk cId="4064675999" sldId="1814"/>
        </pc:sldMkLst>
        <pc:spChg chg="add mod">
          <ac:chgData name="Voskuilen, Tyler" userId="085ad64c-f270-4565-bdde-71692702e5c6" providerId="ADAL" clId="{1838F94C-994B-4CEE-A5A0-964C3CFA747E}" dt="2022-02-25T15:13:06.668" v="13362" actId="208"/>
          <ac:spMkLst>
            <pc:docMk/>
            <pc:sldMk cId="4064675999" sldId="1814"/>
            <ac:spMk id="2" creationId="{B77C267E-D6C5-42FC-B972-8C10F6CF10B9}"/>
          </ac:spMkLst>
        </pc:spChg>
        <pc:spChg chg="mod">
          <ac:chgData name="Voskuilen, Tyler" userId="085ad64c-f270-4565-bdde-71692702e5c6" providerId="ADAL" clId="{1838F94C-994B-4CEE-A5A0-964C3CFA747E}" dt="2022-02-25T15:10:08.060" v="13324" actId="20577"/>
          <ac:spMkLst>
            <pc:docMk/>
            <pc:sldMk cId="4064675999" sldId="1814"/>
            <ac:spMk id="3" creationId="{07B97470-8512-49BD-B748-A19014C83D09}"/>
          </ac:spMkLst>
        </pc:spChg>
        <pc:spChg chg="add mod">
          <ac:chgData name="Voskuilen, Tyler" userId="085ad64c-f270-4565-bdde-71692702e5c6" providerId="ADAL" clId="{1838F94C-994B-4CEE-A5A0-964C3CFA747E}" dt="2022-02-25T15:13:13.264" v="13365" actId="14100"/>
          <ac:spMkLst>
            <pc:docMk/>
            <pc:sldMk cId="4064675999" sldId="1814"/>
            <ac:spMk id="11" creationId="{7DDD90AF-5E99-4AF8-A66A-257BE47E9CEB}"/>
          </ac:spMkLst>
        </pc:spChg>
        <pc:spChg chg="add mod">
          <ac:chgData name="Voskuilen, Tyler" userId="085ad64c-f270-4565-bdde-71692702e5c6" providerId="ADAL" clId="{1838F94C-994B-4CEE-A5A0-964C3CFA747E}" dt="2022-02-25T15:13:41.504" v="13378" actId="1076"/>
          <ac:spMkLst>
            <pc:docMk/>
            <pc:sldMk cId="4064675999" sldId="1814"/>
            <ac:spMk id="12" creationId="{6329F84E-48E6-4278-88B9-7002190DA65E}"/>
          </ac:spMkLst>
        </pc:spChg>
        <pc:spChg chg="add mod">
          <ac:chgData name="Voskuilen, Tyler" userId="085ad64c-f270-4565-bdde-71692702e5c6" providerId="ADAL" clId="{1838F94C-994B-4CEE-A5A0-964C3CFA747E}" dt="2022-02-25T15:13:41.504" v="13378" actId="1076"/>
          <ac:spMkLst>
            <pc:docMk/>
            <pc:sldMk cId="4064675999" sldId="1814"/>
            <ac:spMk id="13" creationId="{08F9F091-B820-4AFC-B34E-F7FE4AA97BA3}"/>
          </ac:spMkLst>
        </pc:spChg>
        <pc:picChg chg="add del mod">
          <ac:chgData name="Voskuilen, Tyler" userId="085ad64c-f270-4565-bdde-71692702e5c6" providerId="ADAL" clId="{1838F94C-994B-4CEE-A5A0-964C3CFA747E}" dt="2022-02-25T15:10:30.547" v="13327" actId="478"/>
          <ac:picMkLst>
            <pc:docMk/>
            <pc:sldMk cId="4064675999" sldId="1814"/>
            <ac:picMk id="5" creationId="{CC43BD70-7ED9-42B1-A38D-E882C797F630}"/>
          </ac:picMkLst>
        </pc:picChg>
        <pc:picChg chg="add mod modCrop">
          <ac:chgData name="Voskuilen, Tyler" userId="085ad64c-f270-4565-bdde-71692702e5c6" providerId="ADAL" clId="{1838F94C-994B-4CEE-A5A0-964C3CFA747E}" dt="2022-02-25T15:13:41.504" v="13378" actId="1076"/>
          <ac:picMkLst>
            <pc:docMk/>
            <pc:sldMk cId="4064675999" sldId="1814"/>
            <ac:picMk id="6" creationId="{AA0AE183-FBAA-4A58-8A2D-A22BE3F1513F}"/>
          </ac:picMkLst>
        </pc:picChg>
        <pc:picChg chg="add mod modCrop">
          <ac:chgData name="Voskuilen, Tyler" userId="085ad64c-f270-4565-bdde-71692702e5c6" providerId="ADAL" clId="{1838F94C-994B-4CEE-A5A0-964C3CFA747E}" dt="2022-02-25T15:13:41.504" v="13378" actId="1076"/>
          <ac:picMkLst>
            <pc:docMk/>
            <pc:sldMk cId="4064675999" sldId="1814"/>
            <ac:picMk id="7" creationId="{9E52F024-A2E8-49D0-B184-33DDE0033826}"/>
          </ac:picMkLst>
        </pc:picChg>
        <pc:picChg chg="add mod modCrop">
          <ac:chgData name="Voskuilen, Tyler" userId="085ad64c-f270-4565-bdde-71692702e5c6" providerId="ADAL" clId="{1838F94C-994B-4CEE-A5A0-964C3CFA747E}" dt="2022-02-25T15:13:16.191" v="13368" actId="1076"/>
          <ac:picMkLst>
            <pc:docMk/>
            <pc:sldMk cId="4064675999" sldId="1814"/>
            <ac:picMk id="9" creationId="{AE20BF03-DD71-4B44-9F4F-55A2AD26D0ED}"/>
          </ac:picMkLst>
        </pc:picChg>
        <pc:picChg chg="add mod modCrop">
          <ac:chgData name="Voskuilen, Tyler" userId="085ad64c-f270-4565-bdde-71692702e5c6" providerId="ADAL" clId="{1838F94C-994B-4CEE-A5A0-964C3CFA747E}" dt="2022-02-25T15:12:54.176" v="13359" actId="1076"/>
          <ac:picMkLst>
            <pc:docMk/>
            <pc:sldMk cId="4064675999" sldId="1814"/>
            <ac:picMk id="10" creationId="{5F754E94-921A-4DBE-A3AA-CEAC7DE64DE6}"/>
          </ac:picMkLst>
        </pc:picChg>
      </pc:sldChg>
      <pc:sldChg chg="del">
        <pc:chgData name="Voskuilen, Tyler" userId="085ad64c-f270-4565-bdde-71692702e5c6" providerId="ADAL" clId="{1838F94C-994B-4CEE-A5A0-964C3CFA747E}" dt="2022-02-25T01:45:09.838" v="13012" actId="47"/>
        <pc:sldMkLst>
          <pc:docMk/>
          <pc:sldMk cId="3965697349" sldId="1820"/>
        </pc:sldMkLst>
      </pc:sldChg>
      <pc:sldChg chg="del">
        <pc:chgData name="Voskuilen, Tyler" userId="085ad64c-f270-4565-bdde-71692702e5c6" providerId="ADAL" clId="{1838F94C-994B-4CEE-A5A0-964C3CFA747E}" dt="2022-02-25T01:45:09.838" v="13012" actId="47"/>
        <pc:sldMkLst>
          <pc:docMk/>
          <pc:sldMk cId="606467531" sldId="1821"/>
        </pc:sldMkLst>
      </pc:sldChg>
      <pc:sldChg chg="modSp mod modNotesTx">
        <pc:chgData name="Voskuilen, Tyler" userId="085ad64c-f270-4565-bdde-71692702e5c6" providerId="ADAL" clId="{1838F94C-994B-4CEE-A5A0-964C3CFA747E}" dt="2022-02-25T01:47:35.250" v="13050" actId="20577"/>
        <pc:sldMkLst>
          <pc:docMk/>
          <pc:sldMk cId="2975651772" sldId="1822"/>
        </pc:sldMkLst>
        <pc:spChg chg="mod">
          <ac:chgData name="Voskuilen, Tyler" userId="085ad64c-f270-4565-bdde-71692702e5c6" providerId="ADAL" clId="{1838F94C-994B-4CEE-A5A0-964C3CFA747E}" dt="2022-02-25T01:47:30.251" v="13040"/>
          <ac:spMkLst>
            <pc:docMk/>
            <pc:sldMk cId="2975651772" sldId="1822"/>
            <ac:spMk id="2" creationId="{FBE7A763-B735-4616-BE26-8916033A93DC}"/>
          </ac:spMkLst>
        </pc:spChg>
        <pc:spChg chg="mod">
          <ac:chgData name="Voskuilen, Tyler" userId="085ad64c-f270-4565-bdde-71692702e5c6" providerId="ADAL" clId="{1838F94C-994B-4CEE-A5A0-964C3CFA747E}" dt="2022-02-25T01:47:35.250" v="13050" actId="20577"/>
          <ac:spMkLst>
            <pc:docMk/>
            <pc:sldMk cId="2975651772" sldId="1822"/>
            <ac:spMk id="3" creationId="{3BDC859A-19BF-4B8C-B651-F3778F103214}"/>
          </ac:spMkLst>
        </pc:spChg>
      </pc:sldChg>
      <pc:sldChg chg="del">
        <pc:chgData name="Voskuilen, Tyler" userId="085ad64c-f270-4565-bdde-71692702e5c6" providerId="ADAL" clId="{1838F94C-994B-4CEE-A5A0-964C3CFA747E}" dt="2022-02-25T01:45:09.838" v="13012" actId="47"/>
        <pc:sldMkLst>
          <pc:docMk/>
          <pc:sldMk cId="149990291" sldId="1828"/>
        </pc:sldMkLst>
      </pc:sldChg>
      <pc:sldChg chg="del modNotesTx">
        <pc:chgData name="Voskuilen, Tyler" userId="085ad64c-f270-4565-bdde-71692702e5c6" providerId="ADAL" clId="{1838F94C-994B-4CEE-A5A0-964C3CFA747E}" dt="2022-02-25T01:45:09.838" v="13012" actId="47"/>
        <pc:sldMkLst>
          <pc:docMk/>
          <pc:sldMk cId="3446317799" sldId="1829"/>
        </pc:sldMkLst>
      </pc:sldChg>
      <pc:sldChg chg="del">
        <pc:chgData name="Voskuilen, Tyler" userId="085ad64c-f270-4565-bdde-71692702e5c6" providerId="ADAL" clId="{1838F94C-994B-4CEE-A5A0-964C3CFA747E}" dt="2022-02-25T01:45:09.838" v="13012" actId="47"/>
        <pc:sldMkLst>
          <pc:docMk/>
          <pc:sldMk cId="1151260889" sldId="1830"/>
        </pc:sldMkLst>
      </pc:sldChg>
      <pc:sldChg chg="del">
        <pc:chgData name="Voskuilen, Tyler" userId="085ad64c-f270-4565-bdde-71692702e5c6" providerId="ADAL" clId="{1838F94C-994B-4CEE-A5A0-964C3CFA747E}" dt="2022-02-25T01:45:09.838" v="13012" actId="47"/>
        <pc:sldMkLst>
          <pc:docMk/>
          <pc:sldMk cId="1442573040" sldId="1831"/>
        </pc:sldMkLst>
      </pc:sldChg>
      <pc:sldChg chg="del">
        <pc:chgData name="Voskuilen, Tyler" userId="085ad64c-f270-4565-bdde-71692702e5c6" providerId="ADAL" clId="{1838F94C-994B-4CEE-A5A0-964C3CFA747E}" dt="2022-02-25T01:45:09.838" v="13012" actId="47"/>
        <pc:sldMkLst>
          <pc:docMk/>
          <pc:sldMk cId="781356270" sldId="1832"/>
        </pc:sldMkLst>
      </pc:sldChg>
      <pc:sldChg chg="del">
        <pc:chgData name="Voskuilen, Tyler" userId="085ad64c-f270-4565-bdde-71692702e5c6" providerId="ADAL" clId="{1838F94C-994B-4CEE-A5A0-964C3CFA747E}" dt="2022-02-25T01:45:09.838" v="13012" actId="47"/>
        <pc:sldMkLst>
          <pc:docMk/>
          <pc:sldMk cId="4208178981" sldId="1833"/>
        </pc:sldMkLst>
      </pc:sldChg>
      <pc:sldChg chg="del">
        <pc:chgData name="Voskuilen, Tyler" userId="085ad64c-f270-4565-bdde-71692702e5c6" providerId="ADAL" clId="{1838F94C-994B-4CEE-A5A0-964C3CFA747E}" dt="2022-02-25T01:45:09.838" v="13012" actId="47"/>
        <pc:sldMkLst>
          <pc:docMk/>
          <pc:sldMk cId="2651355346" sldId="1835"/>
        </pc:sldMkLst>
      </pc:sldChg>
      <pc:sldChg chg="del">
        <pc:chgData name="Voskuilen, Tyler" userId="085ad64c-f270-4565-bdde-71692702e5c6" providerId="ADAL" clId="{1838F94C-994B-4CEE-A5A0-964C3CFA747E}" dt="2022-02-25T01:45:09.838" v="13012" actId="47"/>
        <pc:sldMkLst>
          <pc:docMk/>
          <pc:sldMk cId="4091754136" sldId="1836"/>
        </pc:sldMkLst>
      </pc:sldChg>
      <pc:sldChg chg="del">
        <pc:chgData name="Voskuilen, Tyler" userId="085ad64c-f270-4565-bdde-71692702e5c6" providerId="ADAL" clId="{1838F94C-994B-4CEE-A5A0-964C3CFA747E}" dt="2022-02-25T01:45:09.838" v="13012" actId="47"/>
        <pc:sldMkLst>
          <pc:docMk/>
          <pc:sldMk cId="1471965950" sldId="1837"/>
        </pc:sldMkLst>
      </pc:sldChg>
      <pc:sldChg chg="del">
        <pc:chgData name="Voskuilen, Tyler" userId="085ad64c-f270-4565-bdde-71692702e5c6" providerId="ADAL" clId="{1838F94C-994B-4CEE-A5A0-964C3CFA747E}" dt="2022-02-25T01:45:09.838" v="13012" actId="47"/>
        <pc:sldMkLst>
          <pc:docMk/>
          <pc:sldMk cId="2769198830" sldId="1838"/>
        </pc:sldMkLst>
      </pc:sldChg>
      <pc:sldChg chg="del">
        <pc:chgData name="Voskuilen, Tyler" userId="085ad64c-f270-4565-bdde-71692702e5c6" providerId="ADAL" clId="{1838F94C-994B-4CEE-A5A0-964C3CFA747E}" dt="2022-02-25T01:45:09.838" v="13012" actId="47"/>
        <pc:sldMkLst>
          <pc:docMk/>
          <pc:sldMk cId="3923867644" sldId="1839"/>
        </pc:sldMkLst>
      </pc:sldChg>
      <pc:sldChg chg="del">
        <pc:chgData name="Voskuilen, Tyler" userId="085ad64c-f270-4565-bdde-71692702e5c6" providerId="ADAL" clId="{1838F94C-994B-4CEE-A5A0-964C3CFA747E}" dt="2022-02-25T01:45:09.838" v="13012" actId="47"/>
        <pc:sldMkLst>
          <pc:docMk/>
          <pc:sldMk cId="1687773561" sldId="1840"/>
        </pc:sldMkLst>
      </pc:sldChg>
      <pc:sldChg chg="del">
        <pc:chgData name="Voskuilen, Tyler" userId="085ad64c-f270-4565-bdde-71692702e5c6" providerId="ADAL" clId="{1838F94C-994B-4CEE-A5A0-964C3CFA747E}" dt="2022-02-25T01:45:09.838" v="13012" actId="47"/>
        <pc:sldMkLst>
          <pc:docMk/>
          <pc:sldMk cId="3870908793" sldId="1841"/>
        </pc:sldMkLst>
      </pc:sldChg>
      <pc:sldChg chg="del">
        <pc:chgData name="Voskuilen, Tyler" userId="085ad64c-f270-4565-bdde-71692702e5c6" providerId="ADAL" clId="{1838F94C-994B-4CEE-A5A0-964C3CFA747E}" dt="2022-02-25T01:45:09.838" v="13012" actId="47"/>
        <pc:sldMkLst>
          <pc:docMk/>
          <pc:sldMk cId="721850631" sldId="1842"/>
        </pc:sldMkLst>
      </pc:sldChg>
      <pc:sldChg chg="del">
        <pc:chgData name="Voskuilen, Tyler" userId="085ad64c-f270-4565-bdde-71692702e5c6" providerId="ADAL" clId="{1838F94C-994B-4CEE-A5A0-964C3CFA747E}" dt="2022-02-25T01:45:09.838" v="13012" actId="47"/>
        <pc:sldMkLst>
          <pc:docMk/>
          <pc:sldMk cId="2344164585" sldId="1843"/>
        </pc:sldMkLst>
      </pc:sldChg>
      <pc:sldChg chg="del">
        <pc:chgData name="Voskuilen, Tyler" userId="085ad64c-f270-4565-bdde-71692702e5c6" providerId="ADAL" clId="{1838F94C-994B-4CEE-A5A0-964C3CFA747E}" dt="2022-02-25T01:45:09.838" v="13012" actId="47"/>
        <pc:sldMkLst>
          <pc:docMk/>
          <pc:sldMk cId="4057037458" sldId="1844"/>
        </pc:sldMkLst>
      </pc:sldChg>
      <pc:sldChg chg="addSp modSp add del mod">
        <pc:chgData name="Voskuilen, Tyler" userId="085ad64c-f270-4565-bdde-71692702e5c6" providerId="ADAL" clId="{1838F94C-994B-4CEE-A5A0-964C3CFA747E}" dt="2022-02-23T16:09:09.210" v="2446" actId="47"/>
        <pc:sldMkLst>
          <pc:docMk/>
          <pc:sldMk cId="1205554723" sldId="1845"/>
        </pc:sldMkLst>
        <pc:spChg chg="add mod">
          <ac:chgData name="Voskuilen, Tyler" userId="085ad64c-f270-4565-bdde-71692702e5c6" providerId="ADAL" clId="{1838F94C-994B-4CEE-A5A0-964C3CFA747E}" dt="2022-02-23T16:05:18.129" v="2283" actId="1076"/>
          <ac:spMkLst>
            <pc:docMk/>
            <pc:sldMk cId="1205554723" sldId="1845"/>
            <ac:spMk id="15" creationId="{3237CE85-D90F-4E27-A769-9C61B3BF31DA}"/>
          </ac:spMkLst>
        </pc:spChg>
        <pc:picChg chg="mod">
          <ac:chgData name="Voskuilen, Tyler" userId="085ad64c-f270-4565-bdde-71692702e5c6" providerId="ADAL" clId="{1838F94C-994B-4CEE-A5A0-964C3CFA747E}" dt="2022-02-23T16:03:29.378" v="2244" actId="1076"/>
          <ac:picMkLst>
            <pc:docMk/>
            <pc:sldMk cId="1205554723" sldId="1845"/>
            <ac:picMk id="5" creationId="{0877365F-A442-4E58-9A09-096B9984E2CB}"/>
          </ac:picMkLst>
        </pc:picChg>
      </pc:sldChg>
      <pc:sldChg chg="addSp delSp modSp add mod">
        <pc:chgData name="Voskuilen, Tyler" userId="085ad64c-f270-4565-bdde-71692702e5c6" providerId="ADAL" clId="{1838F94C-994B-4CEE-A5A0-964C3CFA747E}" dt="2022-02-24T19:28:03.946" v="11200" actId="14100"/>
        <pc:sldMkLst>
          <pc:docMk/>
          <pc:sldMk cId="592056550" sldId="1846"/>
        </pc:sldMkLst>
        <pc:spChg chg="add mod">
          <ac:chgData name="Voskuilen, Tyler" userId="085ad64c-f270-4565-bdde-71692702e5c6" providerId="ADAL" clId="{1838F94C-994B-4CEE-A5A0-964C3CFA747E}" dt="2022-02-23T16:07:32.799" v="2386" actId="14100"/>
          <ac:spMkLst>
            <pc:docMk/>
            <pc:sldMk cId="592056550" sldId="1846"/>
            <ac:spMk id="2" creationId="{90C1CCFF-FAB0-49E7-8B16-88A28CE9D1A2}"/>
          </ac:spMkLst>
        </pc:spChg>
        <pc:spChg chg="del">
          <ac:chgData name="Voskuilen, Tyler" userId="085ad64c-f270-4565-bdde-71692702e5c6" providerId="ADAL" clId="{1838F94C-994B-4CEE-A5A0-964C3CFA747E}" dt="2022-02-23T16:05:25.730" v="2286" actId="478"/>
          <ac:spMkLst>
            <pc:docMk/>
            <pc:sldMk cId="592056550" sldId="1846"/>
            <ac:spMk id="3" creationId="{00000000-0000-0000-0000-000000000000}"/>
          </ac:spMkLst>
        </pc:spChg>
        <pc:spChg chg="del">
          <ac:chgData name="Voskuilen, Tyler" userId="085ad64c-f270-4565-bdde-71692702e5c6" providerId="ADAL" clId="{1838F94C-994B-4CEE-A5A0-964C3CFA747E}" dt="2022-02-24T03:56:10.171" v="8127" actId="478"/>
          <ac:spMkLst>
            <pc:docMk/>
            <pc:sldMk cId="592056550" sldId="1846"/>
            <ac:spMk id="4" creationId="{BFD757C6-5E5D-3A46-8FF9-A2CC218318C7}"/>
          </ac:spMkLst>
        </pc:spChg>
        <pc:spChg chg="mod">
          <ac:chgData name="Voskuilen, Tyler" userId="085ad64c-f270-4565-bdde-71692702e5c6" providerId="ADAL" clId="{1838F94C-994B-4CEE-A5A0-964C3CFA747E}" dt="2022-02-23T16:07:57.729" v="2392" actId="14100"/>
          <ac:spMkLst>
            <pc:docMk/>
            <pc:sldMk cId="592056550" sldId="1846"/>
            <ac:spMk id="6" creationId="{00000000-0000-0000-0000-000000000000}"/>
          </ac:spMkLst>
        </pc:spChg>
        <pc:spChg chg="mod">
          <ac:chgData name="Voskuilen, Tyler" userId="085ad64c-f270-4565-bdde-71692702e5c6" providerId="ADAL" clId="{1838F94C-994B-4CEE-A5A0-964C3CFA747E}" dt="2022-02-23T16:08:02.332" v="2394" actId="207"/>
          <ac:spMkLst>
            <pc:docMk/>
            <pc:sldMk cId="592056550" sldId="1846"/>
            <ac:spMk id="7" creationId="{00000000-0000-0000-0000-000000000000}"/>
          </ac:spMkLst>
        </pc:spChg>
        <pc:spChg chg="mod">
          <ac:chgData name="Voskuilen, Tyler" userId="085ad64c-f270-4565-bdde-71692702e5c6" providerId="ADAL" clId="{1838F94C-994B-4CEE-A5A0-964C3CFA747E}" dt="2022-02-23T16:08:11.136" v="2396" actId="1076"/>
          <ac:spMkLst>
            <pc:docMk/>
            <pc:sldMk cId="592056550" sldId="1846"/>
            <ac:spMk id="10" creationId="{00000000-0000-0000-0000-000000000000}"/>
          </ac:spMkLst>
        </pc:spChg>
        <pc:spChg chg="mod">
          <ac:chgData name="Voskuilen, Tyler" userId="085ad64c-f270-4565-bdde-71692702e5c6" providerId="ADAL" clId="{1838F94C-994B-4CEE-A5A0-964C3CFA747E}" dt="2022-02-23T16:08:53.073" v="2445" actId="14100"/>
          <ac:spMkLst>
            <pc:docMk/>
            <pc:sldMk cId="592056550" sldId="1846"/>
            <ac:spMk id="11" creationId="{00000000-0000-0000-0000-000000000000}"/>
          </ac:spMkLst>
        </pc:spChg>
        <pc:spChg chg="del">
          <ac:chgData name="Voskuilen, Tyler" userId="085ad64c-f270-4565-bdde-71692702e5c6" providerId="ADAL" clId="{1838F94C-994B-4CEE-A5A0-964C3CFA747E}" dt="2022-02-24T14:16:26.423" v="8614" actId="478"/>
          <ac:spMkLst>
            <pc:docMk/>
            <pc:sldMk cId="592056550" sldId="1846"/>
            <ac:spMk id="12" creationId="{D0FA03C5-65E1-4223-A519-700D94DFEB73}"/>
          </ac:spMkLst>
        </pc:spChg>
        <pc:spChg chg="del">
          <ac:chgData name="Voskuilen, Tyler" userId="085ad64c-f270-4565-bdde-71692702e5c6" providerId="ADAL" clId="{1838F94C-994B-4CEE-A5A0-964C3CFA747E}" dt="2022-02-23T16:08:07.170" v="2395" actId="478"/>
          <ac:spMkLst>
            <pc:docMk/>
            <pc:sldMk cId="592056550" sldId="1846"/>
            <ac:spMk id="14" creationId="{8D81DA94-517B-4730-802E-EFE3651C3A9F}"/>
          </ac:spMkLst>
        </pc:spChg>
        <pc:spChg chg="mod ord">
          <ac:chgData name="Voskuilen, Tyler" userId="085ad64c-f270-4565-bdde-71692702e5c6" providerId="ADAL" clId="{1838F94C-994B-4CEE-A5A0-964C3CFA747E}" dt="2022-02-24T19:26:59.428" v="11121" actId="20577"/>
          <ac:spMkLst>
            <pc:docMk/>
            <pc:sldMk cId="592056550" sldId="1846"/>
            <ac:spMk id="15" creationId="{3237CE85-D90F-4E27-A769-9C61B3BF31DA}"/>
          </ac:spMkLst>
        </pc:spChg>
        <pc:spChg chg="mod">
          <ac:chgData name="Voskuilen, Tyler" userId="085ad64c-f270-4565-bdde-71692702e5c6" providerId="ADAL" clId="{1838F94C-994B-4CEE-A5A0-964C3CFA747E}" dt="2022-02-23T16:05:45.962" v="2292" actId="14100"/>
          <ac:spMkLst>
            <pc:docMk/>
            <pc:sldMk cId="592056550" sldId="1846"/>
            <ac:spMk id="16" creationId="{DB3D9FFD-AA22-4ADA-908E-299B00CA469C}"/>
          </ac:spMkLst>
        </pc:spChg>
        <pc:spChg chg="mod">
          <ac:chgData name="Voskuilen, Tyler" userId="085ad64c-f270-4565-bdde-71692702e5c6" providerId="ADAL" clId="{1838F94C-994B-4CEE-A5A0-964C3CFA747E}" dt="2022-02-23T16:05:36.062" v="2290" actId="20577"/>
          <ac:spMkLst>
            <pc:docMk/>
            <pc:sldMk cId="592056550" sldId="1846"/>
            <ac:spMk id="18" creationId="{1C447635-FE88-46AA-9F50-789E7FC85502}"/>
          </ac:spMkLst>
        </pc:spChg>
        <pc:spChg chg="add mod">
          <ac:chgData name="Voskuilen, Tyler" userId="085ad64c-f270-4565-bdde-71692702e5c6" providerId="ADAL" clId="{1838F94C-994B-4CEE-A5A0-964C3CFA747E}" dt="2022-02-23T16:08:33.313" v="2424" actId="1076"/>
          <ac:spMkLst>
            <pc:docMk/>
            <pc:sldMk cId="592056550" sldId="1846"/>
            <ac:spMk id="19" creationId="{FA68BDFD-71EA-4D17-94C9-385679762AFC}"/>
          </ac:spMkLst>
        </pc:spChg>
        <pc:spChg chg="add mod">
          <ac:chgData name="Voskuilen, Tyler" userId="085ad64c-f270-4565-bdde-71692702e5c6" providerId="ADAL" clId="{1838F94C-994B-4CEE-A5A0-964C3CFA747E}" dt="2022-02-24T19:27:40.589" v="11124" actId="1035"/>
          <ac:spMkLst>
            <pc:docMk/>
            <pc:sldMk cId="592056550" sldId="1846"/>
            <ac:spMk id="23" creationId="{A31F2DD1-DEBB-414B-9EE2-75217112A9B4}"/>
          </ac:spMkLst>
        </pc:spChg>
        <pc:spChg chg="add mod">
          <ac:chgData name="Voskuilen, Tyler" userId="085ad64c-f270-4565-bdde-71692702e5c6" providerId="ADAL" clId="{1838F94C-994B-4CEE-A5A0-964C3CFA747E}" dt="2022-02-24T19:28:03.946" v="11200" actId="14100"/>
          <ac:spMkLst>
            <pc:docMk/>
            <pc:sldMk cId="592056550" sldId="1846"/>
            <ac:spMk id="24" creationId="{1E830B0D-A1D1-4892-90A2-17C0CC994544}"/>
          </ac:spMkLst>
        </pc:spChg>
        <pc:picChg chg="del">
          <ac:chgData name="Voskuilen, Tyler" userId="085ad64c-f270-4565-bdde-71692702e5c6" providerId="ADAL" clId="{1838F94C-994B-4CEE-A5A0-964C3CFA747E}" dt="2022-02-23T16:05:22.042" v="2285" actId="478"/>
          <ac:picMkLst>
            <pc:docMk/>
            <pc:sldMk cId="592056550" sldId="1846"/>
            <ac:picMk id="5" creationId="{0877365F-A442-4E58-9A09-096B9984E2CB}"/>
          </ac:picMkLst>
        </pc:picChg>
        <pc:cxnChg chg="mod">
          <ac:chgData name="Voskuilen, Tyler" userId="085ad64c-f270-4565-bdde-71692702e5c6" providerId="ADAL" clId="{1838F94C-994B-4CEE-A5A0-964C3CFA747E}" dt="2022-02-23T16:08:53.073" v="2445" actId="14100"/>
          <ac:cxnSpMkLst>
            <pc:docMk/>
            <pc:sldMk cId="592056550" sldId="1846"/>
            <ac:cxnSpMk id="13" creationId="{00000000-0000-0000-0000-000000000000}"/>
          </ac:cxnSpMkLst>
        </pc:cxnChg>
        <pc:cxnChg chg="add mod">
          <ac:chgData name="Voskuilen, Tyler" userId="085ad64c-f270-4565-bdde-71692702e5c6" providerId="ADAL" clId="{1838F94C-994B-4CEE-A5A0-964C3CFA747E}" dt="2022-02-23T16:05:52.017" v="2294" actId="1076"/>
          <ac:cxnSpMkLst>
            <pc:docMk/>
            <pc:sldMk cId="592056550" sldId="1846"/>
            <ac:cxnSpMk id="17" creationId="{3AB88AEC-9793-4F00-9B39-E7322D1DF9D0}"/>
          </ac:cxnSpMkLst>
        </pc:cxnChg>
        <pc:cxnChg chg="add mod">
          <ac:chgData name="Voskuilen, Tyler" userId="085ad64c-f270-4565-bdde-71692702e5c6" providerId="ADAL" clId="{1838F94C-994B-4CEE-A5A0-964C3CFA747E}" dt="2022-02-23T16:08:35.653" v="2425" actId="14100"/>
          <ac:cxnSpMkLst>
            <pc:docMk/>
            <pc:sldMk cId="592056550" sldId="1846"/>
            <ac:cxnSpMk id="20" creationId="{D121B6BF-7135-41C0-BE37-648D77A51977}"/>
          </ac:cxnSpMkLst>
        </pc:cxnChg>
        <pc:cxnChg chg="add mod">
          <ac:chgData name="Voskuilen, Tyler" userId="085ad64c-f270-4565-bdde-71692702e5c6" providerId="ADAL" clId="{1838F94C-994B-4CEE-A5A0-964C3CFA747E}" dt="2022-02-24T19:27:43.145" v="11125" actId="14100"/>
          <ac:cxnSpMkLst>
            <pc:docMk/>
            <pc:sldMk cId="592056550" sldId="1846"/>
            <ac:cxnSpMk id="25" creationId="{66F7B8A7-8327-48E5-8DD9-6906129337E4}"/>
          </ac:cxnSpMkLst>
        </pc:cxnChg>
      </pc:sldChg>
      <pc:sldChg chg="addSp delSp modSp add mod">
        <pc:chgData name="Voskuilen, Tyler" userId="085ad64c-f270-4565-bdde-71692702e5c6" providerId="ADAL" clId="{1838F94C-994B-4CEE-A5A0-964C3CFA747E}" dt="2022-02-25T15:05:29.658" v="13212" actId="108"/>
        <pc:sldMkLst>
          <pc:docMk/>
          <pc:sldMk cId="4015781689" sldId="1847"/>
        </pc:sldMkLst>
        <pc:spChg chg="mod">
          <ac:chgData name="Voskuilen, Tyler" userId="085ad64c-f270-4565-bdde-71692702e5c6" providerId="ADAL" clId="{1838F94C-994B-4CEE-A5A0-964C3CFA747E}" dt="2022-02-23T16:39:36.627" v="3499" actId="20577"/>
          <ac:spMkLst>
            <pc:docMk/>
            <pc:sldMk cId="4015781689" sldId="1847"/>
            <ac:spMk id="2" creationId="{88DFC06B-DA07-41BE-BAEE-0EEB93BAE943}"/>
          </ac:spMkLst>
        </pc:spChg>
        <pc:spChg chg="del">
          <ac:chgData name="Voskuilen, Tyler" userId="085ad64c-f270-4565-bdde-71692702e5c6" providerId="ADAL" clId="{1838F94C-994B-4CEE-A5A0-964C3CFA747E}" dt="2022-02-24T03:56:04.554" v="8123" actId="478"/>
          <ac:spMkLst>
            <pc:docMk/>
            <pc:sldMk cId="4015781689" sldId="1847"/>
            <ac:spMk id="3" creationId="{759ECCF1-C21E-3A44-B448-FF5451783FF2}"/>
          </ac:spMkLst>
        </pc:spChg>
        <pc:spChg chg="mod">
          <ac:chgData name="Voskuilen, Tyler" userId="085ad64c-f270-4565-bdde-71692702e5c6" providerId="ADAL" clId="{1838F94C-994B-4CEE-A5A0-964C3CFA747E}" dt="2022-02-25T15:05:29.658" v="13212" actId="108"/>
          <ac:spMkLst>
            <pc:docMk/>
            <pc:sldMk cId="4015781689" sldId="1847"/>
            <ac:spMk id="7" creationId="{5C61D6AC-EDA6-40AD-857C-A11F6310F1EB}"/>
          </ac:spMkLst>
        </pc:spChg>
        <pc:spChg chg="mod">
          <ac:chgData name="Voskuilen, Tyler" userId="085ad64c-f270-4565-bdde-71692702e5c6" providerId="ADAL" clId="{1838F94C-994B-4CEE-A5A0-964C3CFA747E}" dt="2022-02-25T01:49:42.985" v="13053" actId="1076"/>
          <ac:spMkLst>
            <pc:docMk/>
            <pc:sldMk cId="4015781689" sldId="1847"/>
            <ac:spMk id="8" creationId="{2999DFCA-A73B-41A0-8882-B5669517E22A}"/>
          </ac:spMkLst>
        </pc:spChg>
        <pc:spChg chg="mod">
          <ac:chgData name="Voskuilen, Tyler" userId="085ad64c-f270-4565-bdde-71692702e5c6" providerId="ADAL" clId="{1838F94C-994B-4CEE-A5A0-964C3CFA747E}" dt="2022-02-23T17:13:36.835" v="4128" actId="20577"/>
          <ac:spMkLst>
            <pc:docMk/>
            <pc:sldMk cId="4015781689" sldId="1847"/>
            <ac:spMk id="9" creationId="{F32D3B14-3F07-437C-BEFA-22387AC05585}"/>
          </ac:spMkLst>
        </pc:spChg>
        <pc:spChg chg="mod">
          <ac:chgData name="Voskuilen, Tyler" userId="085ad64c-f270-4565-bdde-71692702e5c6" providerId="ADAL" clId="{1838F94C-994B-4CEE-A5A0-964C3CFA747E}" dt="2022-02-25T01:49:46.313" v="13054" actId="1076"/>
          <ac:spMkLst>
            <pc:docMk/>
            <pc:sldMk cId="4015781689" sldId="1847"/>
            <ac:spMk id="10" creationId="{9DC10ED6-D7E0-4D3B-B6C3-75C25D0A2ED0}"/>
          </ac:spMkLst>
        </pc:spChg>
        <pc:spChg chg="mod">
          <ac:chgData name="Voskuilen, Tyler" userId="085ad64c-f270-4565-bdde-71692702e5c6" providerId="ADAL" clId="{1838F94C-994B-4CEE-A5A0-964C3CFA747E}" dt="2022-02-25T01:49:49.417" v="13055" actId="1076"/>
          <ac:spMkLst>
            <pc:docMk/>
            <pc:sldMk cId="4015781689" sldId="1847"/>
            <ac:spMk id="11" creationId="{56BBF268-802D-40D8-99E3-A261C322B5C6}"/>
          </ac:spMkLst>
        </pc:spChg>
        <pc:spChg chg="mod">
          <ac:chgData name="Voskuilen, Tyler" userId="085ad64c-f270-4565-bdde-71692702e5c6" providerId="ADAL" clId="{1838F94C-994B-4CEE-A5A0-964C3CFA747E}" dt="2022-02-24T17:43:07.529" v="10191" actId="1076"/>
          <ac:spMkLst>
            <pc:docMk/>
            <pc:sldMk cId="4015781689" sldId="1847"/>
            <ac:spMk id="17" creationId="{4C5EC650-C723-4025-A2BD-B6D7781534FA}"/>
          </ac:spMkLst>
        </pc:spChg>
        <pc:spChg chg="mod">
          <ac:chgData name="Voskuilen, Tyler" userId="085ad64c-f270-4565-bdde-71692702e5c6" providerId="ADAL" clId="{1838F94C-994B-4CEE-A5A0-964C3CFA747E}" dt="2022-02-24T17:43:07.529" v="10191" actId="1076"/>
          <ac:spMkLst>
            <pc:docMk/>
            <pc:sldMk cId="4015781689" sldId="1847"/>
            <ac:spMk id="18" creationId="{75BE46EF-6BE2-4B1A-BFF0-AEDBCEB18402}"/>
          </ac:spMkLst>
        </pc:spChg>
        <pc:spChg chg="add mod">
          <ac:chgData name="Voskuilen, Tyler" userId="085ad64c-f270-4565-bdde-71692702e5c6" providerId="ADAL" clId="{1838F94C-994B-4CEE-A5A0-964C3CFA747E}" dt="2022-02-24T17:44:55.280" v="10212" actId="1076"/>
          <ac:spMkLst>
            <pc:docMk/>
            <pc:sldMk cId="4015781689" sldId="1847"/>
            <ac:spMk id="19" creationId="{18EC2C61-AECE-486E-AFCA-3CB4557EB357}"/>
          </ac:spMkLst>
        </pc:spChg>
        <pc:spChg chg="add mod">
          <ac:chgData name="Voskuilen, Tyler" userId="085ad64c-f270-4565-bdde-71692702e5c6" providerId="ADAL" clId="{1838F94C-994B-4CEE-A5A0-964C3CFA747E}" dt="2022-02-24T17:44:55.280" v="10212" actId="1076"/>
          <ac:spMkLst>
            <pc:docMk/>
            <pc:sldMk cId="4015781689" sldId="1847"/>
            <ac:spMk id="20" creationId="{9AA8D7AE-5C24-431F-B28E-E88D22BAC79E}"/>
          </ac:spMkLst>
        </pc:spChg>
        <pc:spChg chg="add mod">
          <ac:chgData name="Voskuilen, Tyler" userId="085ad64c-f270-4565-bdde-71692702e5c6" providerId="ADAL" clId="{1838F94C-994B-4CEE-A5A0-964C3CFA747E}" dt="2022-02-23T16:55:51.869" v="3547"/>
          <ac:spMkLst>
            <pc:docMk/>
            <pc:sldMk cId="4015781689" sldId="1847"/>
            <ac:spMk id="21" creationId="{71F3436E-1873-4614-ACDA-E8C2445440DE}"/>
          </ac:spMkLst>
        </pc:spChg>
        <pc:picChg chg="add mod">
          <ac:chgData name="Voskuilen, Tyler" userId="085ad64c-f270-4565-bdde-71692702e5c6" providerId="ADAL" clId="{1838F94C-994B-4CEE-A5A0-964C3CFA747E}" dt="2022-02-24T17:44:55.280" v="10212" actId="1076"/>
          <ac:picMkLst>
            <pc:docMk/>
            <pc:sldMk cId="4015781689" sldId="1847"/>
            <ac:picMk id="15" creationId="{25AD011C-01C8-4BCA-A482-32E614B4F49B}"/>
          </ac:picMkLst>
        </pc:picChg>
        <pc:cxnChg chg="mod">
          <ac:chgData name="Voskuilen, Tyler" userId="085ad64c-f270-4565-bdde-71692702e5c6" providerId="ADAL" clId="{1838F94C-994B-4CEE-A5A0-964C3CFA747E}" dt="2022-02-25T01:49:42.985" v="13053" actId="1076"/>
          <ac:cxnSpMkLst>
            <pc:docMk/>
            <pc:sldMk cId="4015781689" sldId="1847"/>
            <ac:cxnSpMk id="12" creationId="{9BFF04D9-21CC-4586-81FA-0EEA0FB23076}"/>
          </ac:cxnSpMkLst>
        </pc:cxnChg>
        <pc:cxnChg chg="mod">
          <ac:chgData name="Voskuilen, Tyler" userId="085ad64c-f270-4565-bdde-71692702e5c6" providerId="ADAL" clId="{1838F94C-994B-4CEE-A5A0-964C3CFA747E}" dt="2022-02-25T01:49:46.313" v="13054" actId="1076"/>
          <ac:cxnSpMkLst>
            <pc:docMk/>
            <pc:sldMk cId="4015781689" sldId="1847"/>
            <ac:cxnSpMk id="14" creationId="{1C9B126A-F1F4-4189-B276-C372FE65F637}"/>
          </ac:cxnSpMkLst>
        </pc:cxnChg>
        <pc:cxnChg chg="mod">
          <ac:chgData name="Voskuilen, Tyler" userId="085ad64c-f270-4565-bdde-71692702e5c6" providerId="ADAL" clId="{1838F94C-994B-4CEE-A5A0-964C3CFA747E}" dt="2022-02-25T01:49:49.417" v="13055" actId="1076"/>
          <ac:cxnSpMkLst>
            <pc:docMk/>
            <pc:sldMk cId="4015781689" sldId="1847"/>
            <ac:cxnSpMk id="16" creationId="{84264F82-CCD6-4D54-944D-822004D348B8}"/>
          </ac:cxnSpMkLst>
        </pc:cxnChg>
      </pc:sldChg>
      <pc:sldChg chg="addSp delSp modSp new mod">
        <pc:chgData name="Voskuilen, Tyler" userId="085ad64c-f270-4565-bdde-71692702e5c6" providerId="ADAL" clId="{1838F94C-994B-4CEE-A5A0-964C3CFA747E}" dt="2022-02-24T21:01:00.700" v="11488" actId="1076"/>
        <pc:sldMkLst>
          <pc:docMk/>
          <pc:sldMk cId="2876795953" sldId="1848"/>
        </pc:sldMkLst>
        <pc:spChg chg="mod">
          <ac:chgData name="Voskuilen, Tyler" userId="085ad64c-f270-4565-bdde-71692702e5c6" providerId="ADAL" clId="{1838F94C-994B-4CEE-A5A0-964C3CFA747E}" dt="2022-02-23T17:10:53.895" v="3840" actId="20577"/>
          <ac:spMkLst>
            <pc:docMk/>
            <pc:sldMk cId="2876795953" sldId="1848"/>
            <ac:spMk id="2" creationId="{23F6E16F-50E8-4B9A-B325-04FA8DF15143}"/>
          </ac:spMkLst>
        </pc:spChg>
        <pc:spChg chg="del mod">
          <ac:chgData name="Voskuilen, Tyler" userId="085ad64c-f270-4565-bdde-71692702e5c6" providerId="ADAL" clId="{1838F94C-994B-4CEE-A5A0-964C3CFA747E}" dt="2022-02-24T20:49:20.170" v="11207" actId="478"/>
          <ac:spMkLst>
            <pc:docMk/>
            <pc:sldMk cId="2876795953" sldId="1848"/>
            <ac:spMk id="3" creationId="{ECAE6E35-DA05-49E3-AEF3-8465CDE412DF}"/>
          </ac:spMkLst>
        </pc:spChg>
        <pc:spChg chg="add del mod">
          <ac:chgData name="Voskuilen, Tyler" userId="085ad64c-f270-4565-bdde-71692702e5c6" providerId="ADAL" clId="{1838F94C-994B-4CEE-A5A0-964C3CFA747E}" dt="2022-02-24T20:49:21.694" v="11208" actId="478"/>
          <ac:spMkLst>
            <pc:docMk/>
            <pc:sldMk cId="2876795953" sldId="1848"/>
            <ac:spMk id="6" creationId="{AAA9E5D1-E281-4429-980C-26E4B432755F}"/>
          </ac:spMkLst>
        </pc:spChg>
        <pc:spChg chg="add mod">
          <ac:chgData name="Voskuilen, Tyler" userId="085ad64c-f270-4565-bdde-71692702e5c6" providerId="ADAL" clId="{1838F94C-994B-4CEE-A5A0-964C3CFA747E}" dt="2022-02-24T20:55:14.300" v="11245" actId="14100"/>
          <ac:spMkLst>
            <pc:docMk/>
            <pc:sldMk cId="2876795953" sldId="1848"/>
            <ac:spMk id="7" creationId="{73058857-574C-4C5E-8C98-10A81C427899}"/>
          </ac:spMkLst>
        </pc:spChg>
        <pc:spChg chg="add mod">
          <ac:chgData name="Voskuilen, Tyler" userId="085ad64c-f270-4565-bdde-71692702e5c6" providerId="ADAL" clId="{1838F94C-994B-4CEE-A5A0-964C3CFA747E}" dt="2022-02-24T21:01:00.700" v="11488" actId="1076"/>
          <ac:spMkLst>
            <pc:docMk/>
            <pc:sldMk cId="2876795953" sldId="1848"/>
            <ac:spMk id="10" creationId="{99A25AD5-263F-4A5B-A41D-9453B605DA1E}"/>
          </ac:spMkLst>
        </pc:spChg>
        <pc:spChg chg="add mod">
          <ac:chgData name="Voskuilen, Tyler" userId="085ad64c-f270-4565-bdde-71692702e5c6" providerId="ADAL" clId="{1838F94C-994B-4CEE-A5A0-964C3CFA747E}" dt="2022-02-24T21:01:00.700" v="11488" actId="1076"/>
          <ac:spMkLst>
            <pc:docMk/>
            <pc:sldMk cId="2876795953" sldId="1848"/>
            <ac:spMk id="11" creationId="{FC3209B1-CFBE-4C7A-B4A6-66632A4F432C}"/>
          </ac:spMkLst>
        </pc:spChg>
        <pc:spChg chg="add mod">
          <ac:chgData name="Voskuilen, Tyler" userId="085ad64c-f270-4565-bdde-71692702e5c6" providerId="ADAL" clId="{1838F94C-994B-4CEE-A5A0-964C3CFA747E}" dt="2022-02-24T20:55:26.285" v="11247" actId="1076"/>
          <ac:spMkLst>
            <pc:docMk/>
            <pc:sldMk cId="2876795953" sldId="1848"/>
            <ac:spMk id="15" creationId="{598B6A56-C58B-4ED9-B957-6BA5D33423F6}"/>
          </ac:spMkLst>
        </pc:spChg>
        <pc:spChg chg="add mod">
          <ac:chgData name="Voskuilen, Tyler" userId="085ad64c-f270-4565-bdde-71692702e5c6" providerId="ADAL" clId="{1838F94C-994B-4CEE-A5A0-964C3CFA747E}" dt="2022-02-24T20:55:26.285" v="11247" actId="1076"/>
          <ac:spMkLst>
            <pc:docMk/>
            <pc:sldMk cId="2876795953" sldId="1848"/>
            <ac:spMk id="16" creationId="{DE84B0C0-46DD-41A9-921E-F55EB7047A68}"/>
          </ac:spMkLst>
        </pc:spChg>
        <pc:spChg chg="add mod">
          <ac:chgData name="Voskuilen, Tyler" userId="085ad64c-f270-4565-bdde-71692702e5c6" providerId="ADAL" clId="{1838F94C-994B-4CEE-A5A0-964C3CFA747E}" dt="2022-02-24T20:55:33.573" v="11261" actId="20577"/>
          <ac:spMkLst>
            <pc:docMk/>
            <pc:sldMk cId="2876795953" sldId="1848"/>
            <ac:spMk id="17" creationId="{C58A8EDA-702F-4CEF-9968-D3C12237661C}"/>
          </ac:spMkLst>
        </pc:spChg>
        <pc:spChg chg="add mod">
          <ac:chgData name="Voskuilen, Tyler" userId="085ad64c-f270-4565-bdde-71692702e5c6" providerId="ADAL" clId="{1838F94C-994B-4CEE-A5A0-964C3CFA747E}" dt="2022-02-24T20:55:26.285" v="11247" actId="1076"/>
          <ac:spMkLst>
            <pc:docMk/>
            <pc:sldMk cId="2876795953" sldId="1848"/>
            <ac:spMk id="20" creationId="{5E9DB25B-556C-4EC0-B089-E05146AE7F15}"/>
          </ac:spMkLst>
        </pc:spChg>
        <pc:spChg chg="add mod">
          <ac:chgData name="Voskuilen, Tyler" userId="085ad64c-f270-4565-bdde-71692702e5c6" providerId="ADAL" clId="{1838F94C-994B-4CEE-A5A0-964C3CFA747E}" dt="2022-02-24T20:55:26.285" v="11247" actId="1076"/>
          <ac:spMkLst>
            <pc:docMk/>
            <pc:sldMk cId="2876795953" sldId="1848"/>
            <ac:spMk id="21" creationId="{56D2B714-6ACC-4BF5-BFE6-B2F3F9B68979}"/>
          </ac:spMkLst>
        </pc:spChg>
        <pc:spChg chg="add mod">
          <ac:chgData name="Voskuilen, Tyler" userId="085ad64c-f270-4565-bdde-71692702e5c6" providerId="ADAL" clId="{1838F94C-994B-4CEE-A5A0-964C3CFA747E}" dt="2022-02-24T20:55:26.285" v="11247" actId="1076"/>
          <ac:spMkLst>
            <pc:docMk/>
            <pc:sldMk cId="2876795953" sldId="1848"/>
            <ac:spMk id="22" creationId="{0C0D4F8A-5AF1-4333-B274-D70B7C0BE121}"/>
          </ac:spMkLst>
        </pc:spChg>
        <pc:spChg chg="add mod">
          <ac:chgData name="Voskuilen, Tyler" userId="085ad64c-f270-4565-bdde-71692702e5c6" providerId="ADAL" clId="{1838F94C-994B-4CEE-A5A0-964C3CFA747E}" dt="2022-02-24T20:55:26.285" v="11247" actId="1076"/>
          <ac:spMkLst>
            <pc:docMk/>
            <pc:sldMk cId="2876795953" sldId="1848"/>
            <ac:spMk id="23" creationId="{3C969E76-BEF4-4838-8992-59D7DADB26DD}"/>
          </ac:spMkLst>
        </pc:spChg>
        <pc:spChg chg="add mod">
          <ac:chgData name="Voskuilen, Tyler" userId="085ad64c-f270-4565-bdde-71692702e5c6" providerId="ADAL" clId="{1838F94C-994B-4CEE-A5A0-964C3CFA747E}" dt="2022-02-24T20:55:26.285" v="11247" actId="1076"/>
          <ac:spMkLst>
            <pc:docMk/>
            <pc:sldMk cId="2876795953" sldId="1848"/>
            <ac:spMk id="24" creationId="{FDF91822-5B40-466C-BA5C-4185DA331AED}"/>
          </ac:spMkLst>
        </pc:spChg>
        <pc:spChg chg="add mod">
          <ac:chgData name="Voskuilen, Tyler" userId="085ad64c-f270-4565-bdde-71692702e5c6" providerId="ADAL" clId="{1838F94C-994B-4CEE-A5A0-964C3CFA747E}" dt="2022-02-24T20:55:26.285" v="11247" actId="1076"/>
          <ac:spMkLst>
            <pc:docMk/>
            <pc:sldMk cId="2876795953" sldId="1848"/>
            <ac:spMk id="25" creationId="{B8375CD1-92F9-4BFD-B8A2-772A0B3D3CAE}"/>
          </ac:spMkLst>
        </pc:spChg>
        <pc:spChg chg="add mod">
          <ac:chgData name="Voskuilen, Tyler" userId="085ad64c-f270-4565-bdde-71692702e5c6" providerId="ADAL" clId="{1838F94C-994B-4CEE-A5A0-964C3CFA747E}" dt="2022-02-24T20:55:54.421" v="11279" actId="14100"/>
          <ac:spMkLst>
            <pc:docMk/>
            <pc:sldMk cId="2876795953" sldId="1848"/>
            <ac:spMk id="26" creationId="{F20B0D00-83F0-4126-B466-665294F4FA9E}"/>
          </ac:spMkLst>
        </pc:spChg>
        <pc:picChg chg="add mod modCrop">
          <ac:chgData name="Voskuilen, Tyler" userId="085ad64c-f270-4565-bdde-71692702e5c6" providerId="ADAL" clId="{1838F94C-994B-4CEE-A5A0-964C3CFA747E}" dt="2022-02-24T21:01:00.700" v="11488" actId="1076"/>
          <ac:picMkLst>
            <pc:docMk/>
            <pc:sldMk cId="2876795953" sldId="1848"/>
            <ac:picMk id="9" creationId="{CE1C7E58-57DD-43A8-9B8A-8B3EFCFF3867}"/>
          </ac:picMkLst>
        </pc:picChg>
        <pc:picChg chg="add mod modCrop">
          <ac:chgData name="Voskuilen, Tyler" userId="085ad64c-f270-4565-bdde-71692702e5c6" providerId="ADAL" clId="{1838F94C-994B-4CEE-A5A0-964C3CFA747E}" dt="2022-02-24T20:55:35.637" v="11262" actId="1076"/>
          <ac:picMkLst>
            <pc:docMk/>
            <pc:sldMk cId="2876795953" sldId="1848"/>
            <ac:picMk id="13" creationId="{9F530161-05E6-440C-8884-4D78854A6B32}"/>
          </ac:picMkLst>
        </pc:picChg>
        <pc:picChg chg="add mod">
          <ac:chgData name="Voskuilen, Tyler" userId="085ad64c-f270-4565-bdde-71692702e5c6" providerId="ADAL" clId="{1838F94C-994B-4CEE-A5A0-964C3CFA747E}" dt="2022-02-24T20:55:26.285" v="11247" actId="1076"/>
          <ac:picMkLst>
            <pc:docMk/>
            <pc:sldMk cId="2876795953" sldId="1848"/>
            <ac:picMk id="14" creationId="{D5875474-785A-40E4-AA56-6EAC6BCC9CE5}"/>
          </ac:picMkLst>
        </pc:picChg>
        <pc:cxnChg chg="add mod">
          <ac:chgData name="Voskuilen, Tyler" userId="085ad64c-f270-4565-bdde-71692702e5c6" providerId="ADAL" clId="{1838F94C-994B-4CEE-A5A0-964C3CFA747E}" dt="2022-02-24T20:55:26.285" v="11247" actId="1076"/>
          <ac:cxnSpMkLst>
            <pc:docMk/>
            <pc:sldMk cId="2876795953" sldId="1848"/>
            <ac:cxnSpMk id="18" creationId="{CE60904D-0B6D-4A95-BEEF-FAABE19A3E70}"/>
          </ac:cxnSpMkLst>
        </pc:cxnChg>
        <pc:cxnChg chg="add mod">
          <ac:chgData name="Voskuilen, Tyler" userId="085ad64c-f270-4565-bdde-71692702e5c6" providerId="ADAL" clId="{1838F94C-994B-4CEE-A5A0-964C3CFA747E}" dt="2022-02-24T20:55:26.285" v="11247" actId="1076"/>
          <ac:cxnSpMkLst>
            <pc:docMk/>
            <pc:sldMk cId="2876795953" sldId="1848"/>
            <ac:cxnSpMk id="19" creationId="{3DE775A3-6A24-447B-8CE8-6BB184BFBCA3}"/>
          </ac:cxnSpMkLst>
        </pc:cxnChg>
      </pc:sldChg>
      <pc:sldChg chg="new del">
        <pc:chgData name="Voskuilen, Tyler" userId="085ad64c-f270-4565-bdde-71692702e5c6" providerId="ADAL" clId="{1838F94C-994B-4CEE-A5A0-964C3CFA747E}" dt="2022-02-25T01:45:11.554" v="13013" actId="47"/>
        <pc:sldMkLst>
          <pc:docMk/>
          <pc:sldMk cId="2694755590" sldId="1849"/>
        </pc:sldMkLst>
      </pc:sldChg>
      <pc:sldChg chg="new del">
        <pc:chgData name="Voskuilen, Tyler" userId="085ad64c-f270-4565-bdde-71692702e5c6" providerId="ADAL" clId="{1838F94C-994B-4CEE-A5A0-964C3CFA747E}" dt="2022-02-23T17:14:33.652" v="4145" actId="47"/>
        <pc:sldMkLst>
          <pc:docMk/>
          <pc:sldMk cId="3294905748" sldId="1850"/>
        </pc:sldMkLst>
      </pc:sldChg>
      <pc:sldChg chg="addSp delSp modSp add mod">
        <pc:chgData name="Voskuilen, Tyler" userId="085ad64c-f270-4565-bdde-71692702e5c6" providerId="ADAL" clId="{1838F94C-994B-4CEE-A5A0-964C3CFA747E}" dt="2022-02-24T04:03:43.816" v="8156" actId="1076"/>
        <pc:sldMkLst>
          <pc:docMk/>
          <pc:sldMk cId="4154256033" sldId="1850"/>
        </pc:sldMkLst>
        <pc:spChg chg="mod">
          <ac:chgData name="Voskuilen, Tyler" userId="085ad64c-f270-4565-bdde-71692702e5c6" providerId="ADAL" clId="{1838F94C-994B-4CEE-A5A0-964C3CFA747E}" dt="2022-02-23T17:14:50.563" v="4188" actId="20577"/>
          <ac:spMkLst>
            <pc:docMk/>
            <pc:sldMk cId="4154256033" sldId="1850"/>
            <ac:spMk id="2" creationId="{23F6E16F-50E8-4B9A-B325-04FA8DF15143}"/>
          </ac:spMkLst>
        </pc:spChg>
        <pc:spChg chg="del">
          <ac:chgData name="Voskuilen, Tyler" userId="085ad64c-f270-4565-bdde-71692702e5c6" providerId="ADAL" clId="{1838F94C-994B-4CEE-A5A0-964C3CFA747E}" dt="2022-02-23T17:15:23.221" v="4191" actId="478"/>
          <ac:spMkLst>
            <pc:docMk/>
            <pc:sldMk cId="4154256033" sldId="1850"/>
            <ac:spMk id="3" creationId="{ECAE6E35-DA05-49E3-AEF3-8465CDE412DF}"/>
          </ac:spMkLst>
        </pc:spChg>
        <pc:spChg chg="add del mod">
          <ac:chgData name="Voskuilen, Tyler" userId="085ad64c-f270-4565-bdde-71692702e5c6" providerId="ADAL" clId="{1838F94C-994B-4CEE-A5A0-964C3CFA747E}" dt="2022-02-23T17:15:21.100" v="4190"/>
          <ac:spMkLst>
            <pc:docMk/>
            <pc:sldMk cId="4154256033" sldId="1850"/>
            <ac:spMk id="7" creationId="{D15C1FE9-54CF-467C-9309-0A245B80DA35}"/>
          </ac:spMkLst>
        </pc:spChg>
        <pc:spChg chg="add del mod">
          <ac:chgData name="Voskuilen, Tyler" userId="085ad64c-f270-4565-bdde-71692702e5c6" providerId="ADAL" clId="{1838F94C-994B-4CEE-A5A0-964C3CFA747E}" dt="2022-02-23T17:15:21.100" v="4190"/>
          <ac:spMkLst>
            <pc:docMk/>
            <pc:sldMk cId="4154256033" sldId="1850"/>
            <ac:spMk id="8" creationId="{FD731E01-FADC-414F-8575-B694BC26C0FE}"/>
          </ac:spMkLst>
        </pc:spChg>
        <pc:spChg chg="add del mod">
          <ac:chgData name="Voskuilen, Tyler" userId="085ad64c-f270-4565-bdde-71692702e5c6" providerId="ADAL" clId="{1838F94C-994B-4CEE-A5A0-964C3CFA747E}" dt="2022-02-23T17:15:21.100" v="4190"/>
          <ac:spMkLst>
            <pc:docMk/>
            <pc:sldMk cId="4154256033" sldId="1850"/>
            <ac:spMk id="9" creationId="{53E9A157-5A68-4106-B145-C28D93644D2C}"/>
          </ac:spMkLst>
        </pc:spChg>
        <pc:spChg chg="add del mod">
          <ac:chgData name="Voskuilen, Tyler" userId="085ad64c-f270-4565-bdde-71692702e5c6" providerId="ADAL" clId="{1838F94C-994B-4CEE-A5A0-964C3CFA747E}" dt="2022-02-23T17:15:21.100" v="4190"/>
          <ac:spMkLst>
            <pc:docMk/>
            <pc:sldMk cId="4154256033" sldId="1850"/>
            <ac:spMk id="10" creationId="{CE010713-DD09-41B4-979B-980B7F300529}"/>
          </ac:spMkLst>
        </pc:spChg>
        <pc:spChg chg="add del mod">
          <ac:chgData name="Voskuilen, Tyler" userId="085ad64c-f270-4565-bdde-71692702e5c6" providerId="ADAL" clId="{1838F94C-994B-4CEE-A5A0-964C3CFA747E}" dt="2022-02-23T17:15:21.100" v="4190"/>
          <ac:spMkLst>
            <pc:docMk/>
            <pc:sldMk cId="4154256033" sldId="1850"/>
            <ac:spMk id="11" creationId="{8F3A0986-3570-4EFE-9513-05E3418B3D9A}"/>
          </ac:spMkLst>
        </pc:spChg>
        <pc:spChg chg="add del mod">
          <ac:chgData name="Voskuilen, Tyler" userId="085ad64c-f270-4565-bdde-71692702e5c6" providerId="ADAL" clId="{1838F94C-994B-4CEE-A5A0-964C3CFA747E}" dt="2022-02-23T17:15:21.100" v="4190"/>
          <ac:spMkLst>
            <pc:docMk/>
            <pc:sldMk cId="4154256033" sldId="1850"/>
            <ac:spMk id="12" creationId="{4DC85DAB-7E4F-44CF-B72A-AE83E3CB41F1}"/>
          </ac:spMkLst>
        </pc:spChg>
        <pc:spChg chg="add del mod">
          <ac:chgData name="Voskuilen, Tyler" userId="085ad64c-f270-4565-bdde-71692702e5c6" providerId="ADAL" clId="{1838F94C-994B-4CEE-A5A0-964C3CFA747E}" dt="2022-02-23T17:15:21.100" v="4190"/>
          <ac:spMkLst>
            <pc:docMk/>
            <pc:sldMk cId="4154256033" sldId="1850"/>
            <ac:spMk id="13" creationId="{BB20B4AA-7F17-4B53-AE3D-895E55D6F353}"/>
          </ac:spMkLst>
        </pc:spChg>
        <pc:spChg chg="add del mod">
          <ac:chgData name="Voskuilen, Tyler" userId="085ad64c-f270-4565-bdde-71692702e5c6" providerId="ADAL" clId="{1838F94C-994B-4CEE-A5A0-964C3CFA747E}" dt="2022-02-23T17:15:21.100" v="4190"/>
          <ac:spMkLst>
            <pc:docMk/>
            <pc:sldMk cId="4154256033" sldId="1850"/>
            <ac:spMk id="14" creationId="{83EF10F2-4D2F-4FB2-905F-1371F152D716}"/>
          </ac:spMkLst>
        </pc:spChg>
        <pc:spChg chg="add del mod">
          <ac:chgData name="Voskuilen, Tyler" userId="085ad64c-f270-4565-bdde-71692702e5c6" providerId="ADAL" clId="{1838F94C-994B-4CEE-A5A0-964C3CFA747E}" dt="2022-02-23T17:15:21.100" v="4190"/>
          <ac:spMkLst>
            <pc:docMk/>
            <pc:sldMk cId="4154256033" sldId="1850"/>
            <ac:spMk id="15" creationId="{C0AF6D3B-C0D8-4F3E-AE4D-FF92C11452DD}"/>
          </ac:spMkLst>
        </pc:spChg>
        <pc:spChg chg="add del mod">
          <ac:chgData name="Voskuilen, Tyler" userId="085ad64c-f270-4565-bdde-71692702e5c6" providerId="ADAL" clId="{1838F94C-994B-4CEE-A5A0-964C3CFA747E}" dt="2022-02-23T17:15:21.100" v="4190"/>
          <ac:spMkLst>
            <pc:docMk/>
            <pc:sldMk cId="4154256033" sldId="1850"/>
            <ac:spMk id="16" creationId="{7B3F391C-FFE0-461D-BCFA-E15D13907BED}"/>
          </ac:spMkLst>
        </pc:spChg>
        <pc:spChg chg="add del mod">
          <ac:chgData name="Voskuilen, Tyler" userId="085ad64c-f270-4565-bdde-71692702e5c6" providerId="ADAL" clId="{1838F94C-994B-4CEE-A5A0-964C3CFA747E}" dt="2022-02-23T17:15:21.100" v="4190"/>
          <ac:spMkLst>
            <pc:docMk/>
            <pc:sldMk cId="4154256033" sldId="1850"/>
            <ac:spMk id="17" creationId="{3DA37B59-CD40-4C0B-B35B-BC2A786948E5}"/>
          </ac:spMkLst>
        </pc:spChg>
        <pc:spChg chg="add del mod">
          <ac:chgData name="Voskuilen, Tyler" userId="085ad64c-f270-4565-bdde-71692702e5c6" providerId="ADAL" clId="{1838F94C-994B-4CEE-A5A0-964C3CFA747E}" dt="2022-02-23T17:15:25.619" v="4192" actId="478"/>
          <ac:spMkLst>
            <pc:docMk/>
            <pc:sldMk cId="4154256033" sldId="1850"/>
            <ac:spMk id="19" creationId="{D609DA27-763E-44EA-B747-8673FE27FC14}"/>
          </ac:spMkLst>
        </pc:spChg>
        <pc:spChg chg="add mod">
          <ac:chgData name="Voskuilen, Tyler" userId="085ad64c-f270-4565-bdde-71692702e5c6" providerId="ADAL" clId="{1838F94C-994B-4CEE-A5A0-964C3CFA747E}" dt="2022-02-23T17:15:25.961" v="4193"/>
          <ac:spMkLst>
            <pc:docMk/>
            <pc:sldMk cId="4154256033" sldId="1850"/>
            <ac:spMk id="22" creationId="{FF7BBDB9-DD3C-4E39-B393-69F2BED3FC62}"/>
          </ac:spMkLst>
        </pc:spChg>
        <pc:spChg chg="add mod">
          <ac:chgData name="Voskuilen, Tyler" userId="085ad64c-f270-4565-bdde-71692702e5c6" providerId="ADAL" clId="{1838F94C-994B-4CEE-A5A0-964C3CFA747E}" dt="2022-02-23T17:15:25.961" v="4193"/>
          <ac:spMkLst>
            <pc:docMk/>
            <pc:sldMk cId="4154256033" sldId="1850"/>
            <ac:spMk id="23" creationId="{7DC55D23-5630-4CD1-BD21-6A14A6F4BA9E}"/>
          </ac:spMkLst>
        </pc:spChg>
        <pc:spChg chg="add mod">
          <ac:chgData name="Voskuilen, Tyler" userId="085ad64c-f270-4565-bdde-71692702e5c6" providerId="ADAL" clId="{1838F94C-994B-4CEE-A5A0-964C3CFA747E}" dt="2022-02-23T17:15:25.961" v="4193"/>
          <ac:spMkLst>
            <pc:docMk/>
            <pc:sldMk cId="4154256033" sldId="1850"/>
            <ac:spMk id="24" creationId="{D57AD990-ED4E-4554-AD99-5C4F00F1CEE5}"/>
          </ac:spMkLst>
        </pc:spChg>
        <pc:spChg chg="add mod">
          <ac:chgData name="Voskuilen, Tyler" userId="085ad64c-f270-4565-bdde-71692702e5c6" providerId="ADAL" clId="{1838F94C-994B-4CEE-A5A0-964C3CFA747E}" dt="2022-02-23T17:15:25.961" v="4193"/>
          <ac:spMkLst>
            <pc:docMk/>
            <pc:sldMk cId="4154256033" sldId="1850"/>
            <ac:spMk id="25" creationId="{CC6CAE0C-DC5F-4B2C-818D-E78BA8C8776D}"/>
          </ac:spMkLst>
        </pc:spChg>
        <pc:spChg chg="add mod">
          <ac:chgData name="Voskuilen, Tyler" userId="085ad64c-f270-4565-bdde-71692702e5c6" providerId="ADAL" clId="{1838F94C-994B-4CEE-A5A0-964C3CFA747E}" dt="2022-02-23T17:15:25.961" v="4193"/>
          <ac:spMkLst>
            <pc:docMk/>
            <pc:sldMk cId="4154256033" sldId="1850"/>
            <ac:spMk id="26" creationId="{D5A86C32-FAE1-44F6-82A5-D16BD4036EEB}"/>
          </ac:spMkLst>
        </pc:spChg>
        <pc:spChg chg="add mod">
          <ac:chgData name="Voskuilen, Tyler" userId="085ad64c-f270-4565-bdde-71692702e5c6" providerId="ADAL" clId="{1838F94C-994B-4CEE-A5A0-964C3CFA747E}" dt="2022-02-23T17:15:25.961" v="4193"/>
          <ac:spMkLst>
            <pc:docMk/>
            <pc:sldMk cId="4154256033" sldId="1850"/>
            <ac:spMk id="27" creationId="{BC551381-4288-4EFB-9C7E-A34DA6DBEFA1}"/>
          </ac:spMkLst>
        </pc:spChg>
        <pc:spChg chg="add mod">
          <ac:chgData name="Voskuilen, Tyler" userId="085ad64c-f270-4565-bdde-71692702e5c6" providerId="ADAL" clId="{1838F94C-994B-4CEE-A5A0-964C3CFA747E}" dt="2022-02-23T17:15:25.961" v="4193"/>
          <ac:spMkLst>
            <pc:docMk/>
            <pc:sldMk cId="4154256033" sldId="1850"/>
            <ac:spMk id="28" creationId="{03DF6DCA-52AB-4C91-A19F-9EF7AD00B8D5}"/>
          </ac:spMkLst>
        </pc:spChg>
        <pc:spChg chg="add mod">
          <ac:chgData name="Voskuilen, Tyler" userId="085ad64c-f270-4565-bdde-71692702e5c6" providerId="ADAL" clId="{1838F94C-994B-4CEE-A5A0-964C3CFA747E}" dt="2022-02-23T17:15:25.961" v="4193"/>
          <ac:spMkLst>
            <pc:docMk/>
            <pc:sldMk cId="4154256033" sldId="1850"/>
            <ac:spMk id="29" creationId="{6110B2F3-4731-43A5-B6CF-07FB7BB8503C}"/>
          </ac:spMkLst>
        </pc:spChg>
        <pc:spChg chg="add mod">
          <ac:chgData name="Voskuilen, Tyler" userId="085ad64c-f270-4565-bdde-71692702e5c6" providerId="ADAL" clId="{1838F94C-994B-4CEE-A5A0-964C3CFA747E}" dt="2022-02-23T17:15:25.961" v="4193"/>
          <ac:spMkLst>
            <pc:docMk/>
            <pc:sldMk cId="4154256033" sldId="1850"/>
            <ac:spMk id="30" creationId="{BA27E975-EB4C-4F56-8948-18A1E2FB647F}"/>
          </ac:spMkLst>
        </pc:spChg>
        <pc:spChg chg="add mod">
          <ac:chgData name="Voskuilen, Tyler" userId="085ad64c-f270-4565-bdde-71692702e5c6" providerId="ADAL" clId="{1838F94C-994B-4CEE-A5A0-964C3CFA747E}" dt="2022-02-23T17:15:25.961" v="4193"/>
          <ac:spMkLst>
            <pc:docMk/>
            <pc:sldMk cId="4154256033" sldId="1850"/>
            <ac:spMk id="31" creationId="{AB599DF3-4ABF-4C8B-9EB3-BEC31AE6B267}"/>
          </ac:spMkLst>
        </pc:spChg>
        <pc:spChg chg="add mod">
          <ac:chgData name="Voskuilen, Tyler" userId="085ad64c-f270-4565-bdde-71692702e5c6" providerId="ADAL" clId="{1838F94C-994B-4CEE-A5A0-964C3CFA747E}" dt="2022-02-23T17:16:08.843" v="4326" actId="20577"/>
          <ac:spMkLst>
            <pc:docMk/>
            <pc:sldMk cId="4154256033" sldId="1850"/>
            <ac:spMk id="32" creationId="{DBCA9B7A-84EE-42E4-85AC-0760B9263EC3}"/>
          </ac:spMkLst>
        </pc:spChg>
        <pc:spChg chg="add mod">
          <ac:chgData name="Voskuilen, Tyler" userId="085ad64c-f270-4565-bdde-71692702e5c6" providerId="ADAL" clId="{1838F94C-994B-4CEE-A5A0-964C3CFA747E}" dt="2022-02-24T04:03:43.816" v="8156" actId="1076"/>
          <ac:spMkLst>
            <pc:docMk/>
            <pc:sldMk cId="4154256033" sldId="1850"/>
            <ac:spMk id="34" creationId="{BAA0964B-33BA-4E9F-9223-F4D322A332C9}"/>
          </ac:spMkLst>
        </pc:spChg>
        <pc:picChg chg="add del mod">
          <ac:chgData name="Voskuilen, Tyler" userId="085ad64c-f270-4565-bdde-71692702e5c6" providerId="ADAL" clId="{1838F94C-994B-4CEE-A5A0-964C3CFA747E}" dt="2022-02-23T17:15:21.100" v="4190"/>
          <ac:picMkLst>
            <pc:docMk/>
            <pc:sldMk cId="4154256033" sldId="1850"/>
            <ac:picMk id="5" creationId="{3DF61164-6184-4D24-87F3-855BB76FC738}"/>
          </ac:picMkLst>
        </pc:picChg>
        <pc:picChg chg="add del mod">
          <ac:chgData name="Voskuilen, Tyler" userId="085ad64c-f270-4565-bdde-71692702e5c6" providerId="ADAL" clId="{1838F94C-994B-4CEE-A5A0-964C3CFA747E}" dt="2022-02-23T17:15:21.100" v="4190"/>
          <ac:picMkLst>
            <pc:docMk/>
            <pc:sldMk cId="4154256033" sldId="1850"/>
            <ac:picMk id="6" creationId="{79940E52-BD24-4501-B465-0A96A64E904E}"/>
          </ac:picMkLst>
        </pc:picChg>
        <pc:picChg chg="add mod">
          <ac:chgData name="Voskuilen, Tyler" userId="085ad64c-f270-4565-bdde-71692702e5c6" providerId="ADAL" clId="{1838F94C-994B-4CEE-A5A0-964C3CFA747E}" dt="2022-02-23T17:15:25.961" v="4193"/>
          <ac:picMkLst>
            <pc:docMk/>
            <pc:sldMk cId="4154256033" sldId="1850"/>
            <ac:picMk id="20" creationId="{FBD465B5-6FF8-4DF8-B38D-547F76F088E4}"/>
          </ac:picMkLst>
        </pc:picChg>
        <pc:picChg chg="add mod">
          <ac:chgData name="Voskuilen, Tyler" userId="085ad64c-f270-4565-bdde-71692702e5c6" providerId="ADAL" clId="{1838F94C-994B-4CEE-A5A0-964C3CFA747E}" dt="2022-02-23T17:15:25.961" v="4193"/>
          <ac:picMkLst>
            <pc:docMk/>
            <pc:sldMk cId="4154256033" sldId="1850"/>
            <ac:picMk id="21" creationId="{925E836F-1A79-4C7B-B309-A836704AF8EE}"/>
          </ac:picMkLst>
        </pc:picChg>
      </pc:sldChg>
      <pc:sldChg chg="addSp delSp modSp add mod">
        <pc:chgData name="Voskuilen, Tyler" userId="085ad64c-f270-4565-bdde-71692702e5c6" providerId="ADAL" clId="{1838F94C-994B-4CEE-A5A0-964C3CFA747E}" dt="2022-03-01T16:36:32.385" v="13533" actId="108"/>
        <pc:sldMkLst>
          <pc:docMk/>
          <pc:sldMk cId="351014163" sldId="1851"/>
        </pc:sldMkLst>
        <pc:spChg chg="add mod">
          <ac:chgData name="Voskuilen, Tyler" userId="085ad64c-f270-4565-bdde-71692702e5c6" providerId="ADAL" clId="{1838F94C-994B-4CEE-A5A0-964C3CFA747E}" dt="2022-03-01T16:36:32.385" v="13533" actId="108"/>
          <ac:spMkLst>
            <pc:docMk/>
            <pc:sldMk cId="351014163" sldId="1851"/>
            <ac:spMk id="2" creationId="{41837BAB-1CD1-4860-9AEC-4FDF759134D1}"/>
          </ac:spMkLst>
        </pc:spChg>
        <pc:spChg chg="del">
          <ac:chgData name="Voskuilen, Tyler" userId="085ad64c-f270-4565-bdde-71692702e5c6" providerId="ADAL" clId="{1838F94C-994B-4CEE-A5A0-964C3CFA747E}" dt="2022-02-23T17:16:32.651" v="4334" actId="478"/>
          <ac:spMkLst>
            <pc:docMk/>
            <pc:sldMk cId="351014163" sldId="1851"/>
            <ac:spMk id="2" creationId="{59FE10C2-25BF-47E0-9580-19577B50DA4B}"/>
          </ac:spMkLst>
        </pc:spChg>
        <pc:spChg chg="add mod">
          <ac:chgData name="Voskuilen, Tyler" userId="085ad64c-f270-4565-bdde-71692702e5c6" providerId="ADAL" clId="{1838F94C-994B-4CEE-A5A0-964C3CFA747E}" dt="2022-03-01T16:33:01.346" v="13490" actId="1076"/>
          <ac:spMkLst>
            <pc:docMk/>
            <pc:sldMk cId="351014163" sldId="1851"/>
            <ac:spMk id="3" creationId="{58424341-3A75-48A1-8B14-FCBBCD42DFDF}"/>
          </ac:spMkLst>
        </pc:spChg>
        <pc:spChg chg="add mod">
          <ac:chgData name="Voskuilen, Tyler" userId="085ad64c-f270-4565-bdde-71692702e5c6" providerId="ADAL" clId="{1838F94C-994B-4CEE-A5A0-964C3CFA747E}" dt="2022-03-01T16:33:30.041" v="13527" actId="1035"/>
          <ac:spMkLst>
            <pc:docMk/>
            <pc:sldMk cId="351014163" sldId="1851"/>
            <ac:spMk id="4" creationId="{1635564F-9C07-4812-8087-62F4EE62A615}"/>
          </ac:spMkLst>
        </pc:spChg>
        <pc:spChg chg="del">
          <ac:chgData name="Voskuilen, Tyler" userId="085ad64c-f270-4565-bdde-71692702e5c6" providerId="ADAL" clId="{1838F94C-994B-4CEE-A5A0-964C3CFA747E}" dt="2022-02-23T17:16:30.748" v="4332" actId="478"/>
          <ac:spMkLst>
            <pc:docMk/>
            <pc:sldMk cId="351014163" sldId="1851"/>
            <ac:spMk id="6" creationId="{00000000-0000-0000-0000-000000000000}"/>
          </ac:spMkLst>
        </pc:spChg>
        <pc:spChg chg="del">
          <ac:chgData name="Voskuilen, Tyler" userId="085ad64c-f270-4565-bdde-71692702e5c6" providerId="ADAL" clId="{1838F94C-994B-4CEE-A5A0-964C3CFA747E}" dt="2022-02-23T17:22:45.623" v="4362" actId="478"/>
          <ac:spMkLst>
            <pc:docMk/>
            <pc:sldMk cId="351014163" sldId="1851"/>
            <ac:spMk id="7" creationId="{00000000-0000-0000-0000-000000000000}"/>
          </ac:spMkLst>
        </pc:spChg>
        <pc:spChg chg="del">
          <ac:chgData name="Voskuilen, Tyler" userId="085ad64c-f270-4565-bdde-71692702e5c6" providerId="ADAL" clId="{1838F94C-994B-4CEE-A5A0-964C3CFA747E}" dt="2022-02-23T17:16:29.820" v="4331" actId="478"/>
          <ac:spMkLst>
            <pc:docMk/>
            <pc:sldMk cId="351014163" sldId="1851"/>
            <ac:spMk id="8" creationId="{00000000-0000-0000-0000-000000000000}"/>
          </ac:spMkLst>
        </pc:spChg>
        <pc:spChg chg="add mod">
          <ac:chgData name="Voskuilen, Tyler" userId="085ad64c-f270-4565-bdde-71692702e5c6" providerId="ADAL" clId="{1838F94C-994B-4CEE-A5A0-964C3CFA747E}" dt="2022-03-01T16:33:01.346" v="13490" actId="1076"/>
          <ac:spMkLst>
            <pc:docMk/>
            <pc:sldMk cId="351014163" sldId="1851"/>
            <ac:spMk id="9" creationId="{24B28538-4CBB-4AE6-992D-21F020DBA526}"/>
          </ac:spMkLst>
        </pc:spChg>
        <pc:spChg chg="mod">
          <ac:chgData name="Voskuilen, Tyler" userId="085ad64c-f270-4565-bdde-71692702e5c6" providerId="ADAL" clId="{1838F94C-994B-4CEE-A5A0-964C3CFA747E}" dt="2022-02-23T17:16:25.679" v="4329" actId="20577"/>
          <ac:spMkLst>
            <pc:docMk/>
            <pc:sldMk cId="351014163" sldId="1851"/>
            <ac:spMk id="17" creationId="{CF94DA86-5ABE-4D9F-BAA3-3C50E350E318}"/>
          </ac:spMkLst>
        </pc:spChg>
        <pc:spChg chg="add mod">
          <ac:chgData name="Voskuilen, Tyler" userId="085ad64c-f270-4565-bdde-71692702e5c6" providerId="ADAL" clId="{1838F94C-994B-4CEE-A5A0-964C3CFA747E}" dt="2022-03-01T16:33:01.346" v="13490" actId="1076"/>
          <ac:spMkLst>
            <pc:docMk/>
            <pc:sldMk cId="351014163" sldId="1851"/>
            <ac:spMk id="21" creationId="{C126FEF0-6013-4B20-A369-9EC0F6680399}"/>
          </ac:spMkLst>
        </pc:spChg>
        <pc:spChg chg="mod ord">
          <ac:chgData name="Voskuilen, Tyler" userId="085ad64c-f270-4565-bdde-71692702e5c6" providerId="ADAL" clId="{1838F94C-994B-4CEE-A5A0-964C3CFA747E}" dt="2022-03-01T16:33:01.346" v="13490" actId="1076"/>
          <ac:spMkLst>
            <pc:docMk/>
            <pc:sldMk cId="351014163" sldId="1851"/>
            <ac:spMk id="22" creationId="{1CF997B5-87F5-4E10-A53F-08C6A8ADCE4B}"/>
          </ac:spMkLst>
        </pc:spChg>
        <pc:spChg chg="del">
          <ac:chgData name="Voskuilen, Tyler" userId="085ad64c-f270-4565-bdde-71692702e5c6" providerId="ADAL" clId="{1838F94C-994B-4CEE-A5A0-964C3CFA747E}" dt="2022-02-23T17:22:45.623" v="4362" actId="478"/>
          <ac:spMkLst>
            <pc:docMk/>
            <pc:sldMk cId="351014163" sldId="1851"/>
            <ac:spMk id="25" creationId="{49F006A3-50B5-430B-A5E0-535BE4908FD0}"/>
          </ac:spMkLst>
        </pc:spChg>
        <pc:spChg chg="del">
          <ac:chgData name="Voskuilen, Tyler" userId="085ad64c-f270-4565-bdde-71692702e5c6" providerId="ADAL" clId="{1838F94C-994B-4CEE-A5A0-964C3CFA747E}" dt="2022-02-23T17:22:47.673" v="4363" actId="478"/>
          <ac:spMkLst>
            <pc:docMk/>
            <pc:sldMk cId="351014163" sldId="1851"/>
            <ac:spMk id="29" creationId="{399FFDC5-519C-490F-9E99-566CD86C2CDF}"/>
          </ac:spMkLst>
        </pc:spChg>
        <pc:spChg chg="del">
          <ac:chgData name="Voskuilen, Tyler" userId="085ad64c-f270-4565-bdde-71692702e5c6" providerId="ADAL" clId="{1838F94C-994B-4CEE-A5A0-964C3CFA747E}" dt="2022-02-23T17:22:45.623" v="4362" actId="478"/>
          <ac:spMkLst>
            <pc:docMk/>
            <pc:sldMk cId="351014163" sldId="1851"/>
            <ac:spMk id="30" creationId="{F5FAA6D3-0032-4C2A-8343-366F3746730E}"/>
          </ac:spMkLst>
        </pc:spChg>
        <pc:spChg chg="del">
          <ac:chgData name="Voskuilen, Tyler" userId="085ad64c-f270-4565-bdde-71692702e5c6" providerId="ADAL" clId="{1838F94C-994B-4CEE-A5A0-964C3CFA747E}" dt="2022-02-24T03:55:54.058" v="8119" actId="478"/>
          <ac:spMkLst>
            <pc:docMk/>
            <pc:sldMk cId="351014163" sldId="1851"/>
            <ac:spMk id="31" creationId="{92677CAF-63F3-4D66-A72D-D48682F19492}"/>
          </ac:spMkLst>
        </pc:spChg>
        <pc:cxnChg chg="add mod">
          <ac:chgData name="Voskuilen, Tyler" userId="085ad64c-f270-4565-bdde-71692702e5c6" providerId="ADAL" clId="{1838F94C-994B-4CEE-A5A0-964C3CFA747E}" dt="2022-03-01T16:33:01.346" v="13490" actId="1076"/>
          <ac:cxnSpMkLst>
            <pc:docMk/>
            <pc:sldMk cId="351014163" sldId="1851"/>
            <ac:cxnSpMk id="5" creationId="{395D9B2D-75C3-4732-ADF7-517F714EF9B7}"/>
          </ac:cxnSpMkLst>
        </pc:cxnChg>
        <pc:cxnChg chg="del">
          <ac:chgData name="Voskuilen, Tyler" userId="085ad64c-f270-4565-bdde-71692702e5c6" providerId="ADAL" clId="{1838F94C-994B-4CEE-A5A0-964C3CFA747E}" dt="2022-02-23T17:16:28.698" v="4330" actId="478"/>
          <ac:cxnSpMkLst>
            <pc:docMk/>
            <pc:sldMk cId="351014163" sldId="1851"/>
            <ac:cxnSpMk id="14" creationId="{00000000-0000-0000-0000-000000000000}"/>
          </ac:cxnSpMkLst>
        </pc:cxnChg>
        <pc:cxnChg chg="del">
          <ac:chgData name="Voskuilen, Tyler" userId="085ad64c-f270-4565-bdde-71692702e5c6" providerId="ADAL" clId="{1838F94C-994B-4CEE-A5A0-964C3CFA747E}" dt="2022-02-23T17:16:31.561" v="4333" actId="478"/>
          <ac:cxnSpMkLst>
            <pc:docMk/>
            <pc:sldMk cId="351014163" sldId="1851"/>
            <ac:cxnSpMk id="24" creationId="{E3B2524F-6D61-46FD-9DD0-58DA46CD096F}"/>
          </ac:cxnSpMkLst>
        </pc:cxnChg>
      </pc:sldChg>
      <pc:sldChg chg="addSp delSp modSp add mod modNotesTx">
        <pc:chgData name="Voskuilen, Tyler" userId="085ad64c-f270-4565-bdde-71692702e5c6" providerId="ADAL" clId="{1838F94C-994B-4CEE-A5A0-964C3CFA747E}" dt="2022-02-24T14:55:01.898" v="8665" actId="1076"/>
        <pc:sldMkLst>
          <pc:docMk/>
          <pc:sldMk cId="1208874154" sldId="1852"/>
        </pc:sldMkLst>
        <pc:spChg chg="del">
          <ac:chgData name="Voskuilen, Tyler" userId="085ad64c-f270-4565-bdde-71692702e5c6" providerId="ADAL" clId="{1838F94C-994B-4CEE-A5A0-964C3CFA747E}" dt="2022-02-23T17:26:27.536" v="4478" actId="478"/>
          <ac:spMkLst>
            <pc:docMk/>
            <pc:sldMk cId="1208874154" sldId="1852"/>
            <ac:spMk id="3" creationId="{00000000-0000-0000-0000-000000000000}"/>
          </ac:spMkLst>
        </pc:spChg>
        <pc:spChg chg="del">
          <ac:chgData name="Voskuilen, Tyler" userId="085ad64c-f270-4565-bdde-71692702e5c6" providerId="ADAL" clId="{1838F94C-994B-4CEE-A5A0-964C3CFA747E}" dt="2022-02-24T03:55:46.418" v="8117" actId="478"/>
          <ac:spMkLst>
            <pc:docMk/>
            <pc:sldMk cId="1208874154" sldId="1852"/>
            <ac:spMk id="4" creationId="{04AB8FB6-E35A-BD48-A689-B8AE67CEFBD1}"/>
          </ac:spMkLst>
        </pc:spChg>
        <pc:spChg chg="mod">
          <ac:chgData name="Voskuilen, Tyler" userId="085ad64c-f270-4565-bdde-71692702e5c6" providerId="ADAL" clId="{1838F94C-994B-4CEE-A5A0-964C3CFA747E}" dt="2022-02-23T17:30:09.919" v="4723" actId="1076"/>
          <ac:spMkLst>
            <pc:docMk/>
            <pc:sldMk cId="1208874154" sldId="1852"/>
            <ac:spMk id="7" creationId="{00000000-0000-0000-0000-000000000000}"/>
          </ac:spMkLst>
        </pc:spChg>
        <pc:spChg chg="del mod">
          <ac:chgData name="Voskuilen, Tyler" userId="085ad64c-f270-4565-bdde-71692702e5c6" providerId="ADAL" clId="{1838F94C-994B-4CEE-A5A0-964C3CFA747E}" dt="2022-02-23T17:26:31.248" v="4483" actId="478"/>
          <ac:spMkLst>
            <pc:docMk/>
            <pc:sldMk cId="1208874154" sldId="1852"/>
            <ac:spMk id="9" creationId="{00000000-0000-0000-0000-000000000000}"/>
          </ac:spMkLst>
        </pc:spChg>
        <pc:spChg chg="del">
          <ac:chgData name="Voskuilen, Tyler" userId="085ad64c-f270-4565-bdde-71692702e5c6" providerId="ADAL" clId="{1838F94C-994B-4CEE-A5A0-964C3CFA747E}" dt="2022-02-23T17:26:30.172" v="4481" actId="478"/>
          <ac:spMkLst>
            <pc:docMk/>
            <pc:sldMk cId="1208874154" sldId="1852"/>
            <ac:spMk id="14" creationId="{00000000-0000-0000-0000-000000000000}"/>
          </ac:spMkLst>
        </pc:spChg>
        <pc:spChg chg="del">
          <ac:chgData name="Voskuilen, Tyler" userId="085ad64c-f270-4565-bdde-71692702e5c6" providerId="ADAL" clId="{1838F94C-994B-4CEE-A5A0-964C3CFA747E}" dt="2022-02-23T17:26:34.432" v="4486" actId="478"/>
          <ac:spMkLst>
            <pc:docMk/>
            <pc:sldMk cId="1208874154" sldId="1852"/>
            <ac:spMk id="17" creationId="{230D89D5-BB0B-43DE-876B-8537229D01B9}"/>
          </ac:spMkLst>
        </pc:spChg>
        <pc:spChg chg="del">
          <ac:chgData name="Voskuilen, Tyler" userId="085ad64c-f270-4565-bdde-71692702e5c6" providerId="ADAL" clId="{1838F94C-994B-4CEE-A5A0-964C3CFA747E}" dt="2022-02-23T17:26:32.863" v="4485" actId="478"/>
          <ac:spMkLst>
            <pc:docMk/>
            <pc:sldMk cId="1208874154" sldId="1852"/>
            <ac:spMk id="18" creationId="{8DDBB7F5-F1DA-4EE2-B2D2-FAD16157F4ED}"/>
          </ac:spMkLst>
        </pc:spChg>
        <pc:spChg chg="mod">
          <ac:chgData name="Voskuilen, Tyler" userId="085ad64c-f270-4565-bdde-71692702e5c6" providerId="ADAL" clId="{1838F94C-994B-4CEE-A5A0-964C3CFA747E}" dt="2022-02-23T17:26:23.592" v="4477" actId="20577"/>
          <ac:spMkLst>
            <pc:docMk/>
            <pc:sldMk cId="1208874154" sldId="1852"/>
            <ac:spMk id="20" creationId="{6058D6D1-8BED-4B2B-8AB4-42992E720725}"/>
          </ac:spMkLst>
        </pc:spChg>
        <pc:spChg chg="mod">
          <ac:chgData name="Voskuilen, Tyler" userId="085ad64c-f270-4565-bdde-71692702e5c6" providerId="ADAL" clId="{1838F94C-994B-4CEE-A5A0-964C3CFA747E}" dt="2022-02-23T17:30:09.919" v="4723" actId="1076"/>
          <ac:spMkLst>
            <pc:docMk/>
            <pc:sldMk cId="1208874154" sldId="1852"/>
            <ac:spMk id="21" creationId="{8A5CDD04-BE9C-46B2-8582-C7597FD13A21}"/>
          </ac:spMkLst>
        </pc:spChg>
        <pc:spChg chg="add mod">
          <ac:chgData name="Voskuilen, Tyler" userId="085ad64c-f270-4565-bdde-71692702e5c6" providerId="ADAL" clId="{1838F94C-994B-4CEE-A5A0-964C3CFA747E}" dt="2022-02-23T17:30:25.288" v="4729" actId="403"/>
          <ac:spMkLst>
            <pc:docMk/>
            <pc:sldMk cId="1208874154" sldId="1852"/>
            <ac:spMk id="22" creationId="{F8868A34-5FD5-46B3-ADB5-1339F40D6F21}"/>
          </ac:spMkLst>
        </pc:spChg>
        <pc:spChg chg="add mod">
          <ac:chgData name="Voskuilen, Tyler" userId="085ad64c-f270-4565-bdde-71692702e5c6" providerId="ADAL" clId="{1838F94C-994B-4CEE-A5A0-964C3CFA747E}" dt="2022-02-23T17:30:25.288" v="4729" actId="403"/>
          <ac:spMkLst>
            <pc:docMk/>
            <pc:sldMk cId="1208874154" sldId="1852"/>
            <ac:spMk id="24" creationId="{E83502D8-67C5-4C55-B3B7-FF7A4D4B0BED}"/>
          </ac:spMkLst>
        </pc:spChg>
        <pc:spChg chg="add mod">
          <ac:chgData name="Voskuilen, Tyler" userId="085ad64c-f270-4565-bdde-71692702e5c6" providerId="ADAL" clId="{1838F94C-994B-4CEE-A5A0-964C3CFA747E}" dt="2022-02-23T17:30:25.288" v="4729" actId="403"/>
          <ac:spMkLst>
            <pc:docMk/>
            <pc:sldMk cId="1208874154" sldId="1852"/>
            <ac:spMk id="25" creationId="{5D61E4A5-25D1-43CF-8DF3-5B01C2C22E2F}"/>
          </ac:spMkLst>
        </pc:spChg>
        <pc:spChg chg="add mod">
          <ac:chgData name="Voskuilen, Tyler" userId="085ad64c-f270-4565-bdde-71692702e5c6" providerId="ADAL" clId="{1838F94C-994B-4CEE-A5A0-964C3CFA747E}" dt="2022-02-24T14:54:56.166" v="8661" actId="14100"/>
          <ac:spMkLst>
            <pc:docMk/>
            <pc:sldMk cId="1208874154" sldId="1852"/>
            <ac:spMk id="26" creationId="{4B642BB7-55A2-4F65-9AC6-79B46E102BD3}"/>
          </ac:spMkLst>
        </pc:spChg>
        <pc:spChg chg="add mod">
          <ac:chgData name="Voskuilen, Tyler" userId="085ad64c-f270-4565-bdde-71692702e5c6" providerId="ADAL" clId="{1838F94C-994B-4CEE-A5A0-964C3CFA747E}" dt="2022-02-24T14:55:01.898" v="8665" actId="1076"/>
          <ac:spMkLst>
            <pc:docMk/>
            <pc:sldMk cId="1208874154" sldId="1852"/>
            <ac:spMk id="28" creationId="{5FD26DE5-457B-4219-B49F-543780C23A28}"/>
          </ac:spMkLst>
        </pc:spChg>
        <pc:picChg chg="add mod">
          <ac:chgData name="Voskuilen, Tyler" userId="085ad64c-f270-4565-bdde-71692702e5c6" providerId="ADAL" clId="{1838F94C-994B-4CEE-A5A0-964C3CFA747E}" dt="2022-02-23T17:30:07.401" v="4722" actId="1076"/>
          <ac:picMkLst>
            <pc:docMk/>
            <pc:sldMk cId="1208874154" sldId="1852"/>
            <ac:picMk id="15" creationId="{B4635E8D-0D18-4F58-A5BE-9C250D4E6610}"/>
          </ac:picMkLst>
        </pc:picChg>
        <pc:cxnChg chg="del">
          <ac:chgData name="Voskuilen, Tyler" userId="085ad64c-f270-4565-bdde-71692702e5c6" providerId="ADAL" clId="{1838F94C-994B-4CEE-A5A0-964C3CFA747E}" dt="2022-02-23T17:26:29.104" v="4480" actId="478"/>
          <ac:cxnSpMkLst>
            <pc:docMk/>
            <pc:sldMk cId="1208874154" sldId="1852"/>
            <ac:cxnSpMk id="16" creationId="{00000000-0000-0000-0000-000000000000}"/>
          </ac:cxnSpMkLst>
        </pc:cxnChg>
        <pc:cxnChg chg="del">
          <ac:chgData name="Voskuilen, Tyler" userId="085ad64c-f270-4565-bdde-71692702e5c6" providerId="ADAL" clId="{1838F94C-994B-4CEE-A5A0-964C3CFA747E}" dt="2022-02-23T17:26:31.879" v="4484" actId="478"/>
          <ac:cxnSpMkLst>
            <pc:docMk/>
            <pc:sldMk cId="1208874154" sldId="1852"/>
            <ac:cxnSpMk id="23" creationId="{0A3E5E18-D878-48B7-9768-0FC18027AFA6}"/>
          </ac:cxnSpMkLst>
        </pc:cxnChg>
        <pc:cxnChg chg="del">
          <ac:chgData name="Voskuilen, Tyler" userId="085ad64c-f270-4565-bdde-71692702e5c6" providerId="ADAL" clId="{1838F94C-994B-4CEE-A5A0-964C3CFA747E}" dt="2022-02-23T17:26:28.409" v="4479" actId="478"/>
          <ac:cxnSpMkLst>
            <pc:docMk/>
            <pc:sldMk cId="1208874154" sldId="1852"/>
            <ac:cxnSpMk id="27" creationId="{39AC31DC-9911-4DCF-879E-439B5A7234E1}"/>
          </ac:cxnSpMkLst>
        </pc:cxnChg>
      </pc:sldChg>
      <pc:sldChg chg="addSp delSp modSp add mod">
        <pc:chgData name="Voskuilen, Tyler" userId="085ad64c-f270-4565-bdde-71692702e5c6" providerId="ADAL" clId="{1838F94C-994B-4CEE-A5A0-964C3CFA747E}" dt="2022-02-25T15:48:57.872" v="13381" actId="1076"/>
        <pc:sldMkLst>
          <pc:docMk/>
          <pc:sldMk cId="4097966753" sldId="1853"/>
        </pc:sldMkLst>
        <pc:spChg chg="mod">
          <ac:chgData name="Voskuilen, Tyler" userId="085ad64c-f270-4565-bdde-71692702e5c6" providerId="ADAL" clId="{1838F94C-994B-4CEE-A5A0-964C3CFA747E}" dt="2022-02-23T17:27:37.904" v="4606" actId="20577"/>
          <ac:spMkLst>
            <pc:docMk/>
            <pc:sldMk cId="4097966753" sldId="1853"/>
            <ac:spMk id="2" creationId="{88DFC06B-DA07-41BE-BAEE-0EEB93BAE943}"/>
          </ac:spMkLst>
        </pc:spChg>
        <pc:spChg chg="del">
          <ac:chgData name="Voskuilen, Tyler" userId="085ad64c-f270-4565-bdde-71692702e5c6" providerId="ADAL" clId="{1838F94C-994B-4CEE-A5A0-964C3CFA747E}" dt="2022-02-24T03:55:44.602" v="8116" actId="478"/>
          <ac:spMkLst>
            <pc:docMk/>
            <pc:sldMk cId="4097966753" sldId="1853"/>
            <ac:spMk id="3" creationId="{759ECCF1-C21E-3A44-B448-FF5451783FF2}"/>
          </ac:spMkLst>
        </pc:spChg>
        <pc:spChg chg="mod">
          <ac:chgData name="Voskuilen, Tyler" userId="085ad64c-f270-4565-bdde-71692702e5c6" providerId="ADAL" clId="{1838F94C-994B-4CEE-A5A0-964C3CFA747E}" dt="2022-02-25T15:06:34.042" v="13220" actId="108"/>
          <ac:spMkLst>
            <pc:docMk/>
            <pc:sldMk cId="4097966753" sldId="1853"/>
            <ac:spMk id="7" creationId="{5C61D6AC-EDA6-40AD-857C-A11F6310F1EB}"/>
          </ac:spMkLst>
        </pc:spChg>
        <pc:spChg chg="mod">
          <ac:chgData name="Voskuilen, Tyler" userId="085ad64c-f270-4565-bdde-71692702e5c6" providerId="ADAL" clId="{1838F94C-994B-4CEE-A5A0-964C3CFA747E}" dt="2022-02-25T15:48:54.736" v="13380" actId="1076"/>
          <ac:spMkLst>
            <pc:docMk/>
            <pc:sldMk cId="4097966753" sldId="1853"/>
            <ac:spMk id="8" creationId="{2999DFCA-A73B-41A0-8882-B5669517E22A}"/>
          </ac:spMkLst>
        </pc:spChg>
        <pc:spChg chg="mod">
          <ac:chgData name="Voskuilen, Tyler" userId="085ad64c-f270-4565-bdde-71692702e5c6" providerId="ADAL" clId="{1838F94C-994B-4CEE-A5A0-964C3CFA747E}" dt="2022-02-23T17:27:25.769" v="4561" actId="20577"/>
          <ac:spMkLst>
            <pc:docMk/>
            <pc:sldMk cId="4097966753" sldId="1853"/>
            <ac:spMk id="9" creationId="{F32D3B14-3F07-437C-BEFA-22387AC05585}"/>
          </ac:spMkLst>
        </pc:spChg>
        <pc:spChg chg="del mod">
          <ac:chgData name="Voskuilen, Tyler" userId="085ad64c-f270-4565-bdde-71692702e5c6" providerId="ADAL" clId="{1838F94C-994B-4CEE-A5A0-964C3CFA747E}" dt="2022-02-23T17:28:14.328" v="4631" actId="478"/>
          <ac:spMkLst>
            <pc:docMk/>
            <pc:sldMk cId="4097966753" sldId="1853"/>
            <ac:spMk id="10" creationId="{9DC10ED6-D7E0-4D3B-B6C3-75C25D0A2ED0}"/>
          </ac:spMkLst>
        </pc:spChg>
        <pc:spChg chg="mod">
          <ac:chgData name="Voskuilen, Tyler" userId="085ad64c-f270-4565-bdde-71692702e5c6" providerId="ADAL" clId="{1838F94C-994B-4CEE-A5A0-964C3CFA747E}" dt="2022-02-25T15:48:57.872" v="13381" actId="1076"/>
          <ac:spMkLst>
            <pc:docMk/>
            <pc:sldMk cId="4097966753" sldId="1853"/>
            <ac:spMk id="11" creationId="{56BBF268-802D-40D8-99E3-A261C322B5C6}"/>
          </ac:spMkLst>
        </pc:spChg>
        <pc:spChg chg="mod">
          <ac:chgData name="Voskuilen, Tyler" userId="085ad64c-f270-4565-bdde-71692702e5c6" providerId="ADAL" clId="{1838F94C-994B-4CEE-A5A0-964C3CFA747E}" dt="2022-02-23T17:34:28.792" v="4818" actId="113"/>
          <ac:spMkLst>
            <pc:docMk/>
            <pc:sldMk cId="4097966753" sldId="1853"/>
            <ac:spMk id="17" creationId="{4C5EC650-C723-4025-A2BD-B6D7781534FA}"/>
          </ac:spMkLst>
        </pc:spChg>
        <pc:spChg chg="mod">
          <ac:chgData name="Voskuilen, Tyler" userId="085ad64c-f270-4565-bdde-71692702e5c6" providerId="ADAL" clId="{1838F94C-994B-4CEE-A5A0-964C3CFA747E}" dt="2022-02-23T17:34:26.990" v="4817" actId="1076"/>
          <ac:spMkLst>
            <pc:docMk/>
            <pc:sldMk cId="4097966753" sldId="1853"/>
            <ac:spMk id="18" creationId="{75BE46EF-6BE2-4B1A-BFF0-AEDBCEB18402}"/>
          </ac:spMkLst>
        </pc:spChg>
        <pc:spChg chg="mod">
          <ac:chgData name="Voskuilen, Tyler" userId="085ad64c-f270-4565-bdde-71692702e5c6" providerId="ADAL" clId="{1838F94C-994B-4CEE-A5A0-964C3CFA747E}" dt="2022-02-23T17:44:40.443" v="4837" actId="1076"/>
          <ac:spMkLst>
            <pc:docMk/>
            <pc:sldMk cId="4097966753" sldId="1853"/>
            <ac:spMk id="19" creationId="{18EC2C61-AECE-486E-AFCA-3CB4557EB357}"/>
          </ac:spMkLst>
        </pc:spChg>
        <pc:spChg chg="mod">
          <ac:chgData name="Voskuilen, Tyler" userId="085ad64c-f270-4565-bdde-71692702e5c6" providerId="ADAL" clId="{1838F94C-994B-4CEE-A5A0-964C3CFA747E}" dt="2022-02-23T17:44:40.443" v="4837" actId="1076"/>
          <ac:spMkLst>
            <pc:docMk/>
            <pc:sldMk cId="4097966753" sldId="1853"/>
            <ac:spMk id="20" creationId="{9AA8D7AE-5C24-431F-B28E-E88D22BAC79E}"/>
          </ac:spMkLst>
        </pc:spChg>
        <pc:spChg chg="add mod">
          <ac:chgData name="Voskuilen, Tyler" userId="085ad64c-f270-4565-bdde-71692702e5c6" providerId="ADAL" clId="{1838F94C-994B-4CEE-A5A0-964C3CFA747E}" dt="2022-02-25T15:06:09.442" v="13219" actId="1036"/>
          <ac:spMkLst>
            <pc:docMk/>
            <pc:sldMk cId="4097966753" sldId="1853"/>
            <ac:spMk id="22" creationId="{48853787-BB54-460E-928E-F7DEC7818048}"/>
          </ac:spMkLst>
        </pc:spChg>
        <pc:picChg chg="mod">
          <ac:chgData name="Voskuilen, Tyler" userId="085ad64c-f270-4565-bdde-71692702e5c6" providerId="ADAL" clId="{1838F94C-994B-4CEE-A5A0-964C3CFA747E}" dt="2022-02-23T17:44:40.443" v="4837" actId="1076"/>
          <ac:picMkLst>
            <pc:docMk/>
            <pc:sldMk cId="4097966753" sldId="1853"/>
            <ac:picMk id="15" creationId="{25AD011C-01C8-4BCA-A482-32E614B4F49B}"/>
          </ac:picMkLst>
        </pc:picChg>
        <pc:cxnChg chg="mod">
          <ac:chgData name="Voskuilen, Tyler" userId="085ad64c-f270-4565-bdde-71692702e5c6" providerId="ADAL" clId="{1838F94C-994B-4CEE-A5A0-964C3CFA747E}" dt="2022-02-25T15:48:54.736" v="13380" actId="1076"/>
          <ac:cxnSpMkLst>
            <pc:docMk/>
            <pc:sldMk cId="4097966753" sldId="1853"/>
            <ac:cxnSpMk id="12" creationId="{9BFF04D9-21CC-4586-81FA-0EEA0FB23076}"/>
          </ac:cxnSpMkLst>
        </pc:cxnChg>
        <pc:cxnChg chg="del mod">
          <ac:chgData name="Voskuilen, Tyler" userId="085ad64c-f270-4565-bdde-71692702e5c6" providerId="ADAL" clId="{1838F94C-994B-4CEE-A5A0-964C3CFA747E}" dt="2022-02-23T17:28:14.328" v="4631" actId="478"/>
          <ac:cxnSpMkLst>
            <pc:docMk/>
            <pc:sldMk cId="4097966753" sldId="1853"/>
            <ac:cxnSpMk id="14" creationId="{1C9B126A-F1F4-4189-B276-C372FE65F637}"/>
          </ac:cxnSpMkLst>
        </pc:cxnChg>
        <pc:cxnChg chg="mod">
          <ac:chgData name="Voskuilen, Tyler" userId="085ad64c-f270-4565-bdde-71692702e5c6" providerId="ADAL" clId="{1838F94C-994B-4CEE-A5A0-964C3CFA747E}" dt="2022-02-25T15:48:57.872" v="13381" actId="1076"/>
          <ac:cxnSpMkLst>
            <pc:docMk/>
            <pc:sldMk cId="4097966753" sldId="1853"/>
            <ac:cxnSpMk id="16" creationId="{84264F82-CCD6-4D54-944D-822004D348B8}"/>
          </ac:cxnSpMkLst>
        </pc:cxnChg>
      </pc:sldChg>
      <pc:sldChg chg="addSp delSp modSp new mod">
        <pc:chgData name="Voskuilen, Tyler" userId="085ad64c-f270-4565-bdde-71692702e5c6" providerId="ADAL" clId="{1838F94C-994B-4CEE-A5A0-964C3CFA747E}" dt="2022-02-24T17:39:57.532" v="10109"/>
        <pc:sldMkLst>
          <pc:docMk/>
          <pc:sldMk cId="1628870458" sldId="1854"/>
        </pc:sldMkLst>
        <pc:spChg chg="mod">
          <ac:chgData name="Voskuilen, Tyler" userId="085ad64c-f270-4565-bdde-71692702e5c6" providerId="ADAL" clId="{1838F94C-994B-4CEE-A5A0-964C3CFA747E}" dt="2022-02-23T17:33:50.072" v="4765" actId="20577"/>
          <ac:spMkLst>
            <pc:docMk/>
            <pc:sldMk cId="1628870458" sldId="1854"/>
            <ac:spMk id="2" creationId="{F6FA14D7-215E-4A5E-B5BF-3C6454A7ED90}"/>
          </ac:spMkLst>
        </pc:spChg>
        <pc:spChg chg="del">
          <ac:chgData name="Voskuilen, Tyler" userId="085ad64c-f270-4565-bdde-71692702e5c6" providerId="ADAL" clId="{1838F94C-994B-4CEE-A5A0-964C3CFA747E}" dt="2022-02-23T17:45:22.876" v="4921" actId="478"/>
          <ac:spMkLst>
            <pc:docMk/>
            <pc:sldMk cId="1628870458" sldId="1854"/>
            <ac:spMk id="3" creationId="{D9E330B8-5AE0-4795-9B3C-CB7971D0B5DC}"/>
          </ac:spMkLst>
        </pc:spChg>
        <pc:spChg chg="add mod">
          <ac:chgData name="Voskuilen, Tyler" userId="085ad64c-f270-4565-bdde-71692702e5c6" providerId="ADAL" clId="{1838F94C-994B-4CEE-A5A0-964C3CFA747E}" dt="2022-02-23T18:25:17.195" v="5760" actId="20577"/>
          <ac:spMkLst>
            <pc:docMk/>
            <pc:sldMk cId="1628870458" sldId="1854"/>
            <ac:spMk id="5" creationId="{867607D1-E57C-42F3-AF47-8133AEC626AE}"/>
          </ac:spMkLst>
        </pc:spChg>
        <pc:spChg chg="add mod">
          <ac:chgData name="Voskuilen, Tyler" userId="085ad64c-f270-4565-bdde-71692702e5c6" providerId="ADAL" clId="{1838F94C-994B-4CEE-A5A0-964C3CFA747E}" dt="2022-02-23T17:50:17.066" v="5169" actId="14100"/>
          <ac:spMkLst>
            <pc:docMk/>
            <pc:sldMk cId="1628870458" sldId="1854"/>
            <ac:spMk id="6" creationId="{57574395-F37E-4CAA-B161-9D074D602BEE}"/>
          </ac:spMkLst>
        </pc:spChg>
        <pc:spChg chg="add mod">
          <ac:chgData name="Voskuilen, Tyler" userId="085ad64c-f270-4565-bdde-71692702e5c6" providerId="ADAL" clId="{1838F94C-994B-4CEE-A5A0-964C3CFA747E}" dt="2022-02-23T18:25:20.674" v="5761" actId="1076"/>
          <ac:spMkLst>
            <pc:docMk/>
            <pc:sldMk cId="1628870458" sldId="1854"/>
            <ac:spMk id="7" creationId="{375FE50D-CA47-4890-BF1C-346B007521AB}"/>
          </ac:spMkLst>
        </pc:spChg>
        <pc:spChg chg="add mod">
          <ac:chgData name="Voskuilen, Tyler" userId="085ad64c-f270-4565-bdde-71692702e5c6" providerId="ADAL" clId="{1838F94C-994B-4CEE-A5A0-964C3CFA747E}" dt="2022-02-23T17:49:23.899" v="5096" actId="1076"/>
          <ac:spMkLst>
            <pc:docMk/>
            <pc:sldMk cId="1628870458" sldId="1854"/>
            <ac:spMk id="10" creationId="{71BCE65C-6160-4399-81C4-7E65DEF3CE21}"/>
          </ac:spMkLst>
        </pc:spChg>
        <pc:spChg chg="add mod">
          <ac:chgData name="Voskuilen, Tyler" userId="085ad64c-f270-4565-bdde-71692702e5c6" providerId="ADAL" clId="{1838F94C-994B-4CEE-A5A0-964C3CFA747E}" dt="2022-02-23T17:50:15.179" v="5168" actId="1076"/>
          <ac:spMkLst>
            <pc:docMk/>
            <pc:sldMk cId="1628870458" sldId="1854"/>
            <ac:spMk id="13" creationId="{55DD3928-01A2-4913-A7C3-E84FBE675B09}"/>
          </ac:spMkLst>
        </pc:spChg>
        <pc:spChg chg="add mod">
          <ac:chgData name="Voskuilen, Tyler" userId="085ad64c-f270-4565-bdde-71692702e5c6" providerId="ADAL" clId="{1838F94C-994B-4CEE-A5A0-964C3CFA747E}" dt="2022-02-23T17:50:29.298" v="5198" actId="1076"/>
          <ac:spMkLst>
            <pc:docMk/>
            <pc:sldMk cId="1628870458" sldId="1854"/>
            <ac:spMk id="14" creationId="{37B2C247-C71A-47FD-8771-4873555123BB}"/>
          </ac:spMkLst>
        </pc:spChg>
        <pc:spChg chg="add del mod">
          <ac:chgData name="Voskuilen, Tyler" userId="085ad64c-f270-4565-bdde-71692702e5c6" providerId="ADAL" clId="{1838F94C-994B-4CEE-A5A0-964C3CFA747E}" dt="2022-02-23T17:50:36.211" v="5222" actId="478"/>
          <ac:spMkLst>
            <pc:docMk/>
            <pc:sldMk cId="1628870458" sldId="1854"/>
            <ac:spMk id="15" creationId="{CEFA97D8-FB21-48EA-A88D-0C0461368D2E}"/>
          </ac:spMkLst>
        </pc:spChg>
        <pc:spChg chg="add mod">
          <ac:chgData name="Voskuilen, Tyler" userId="085ad64c-f270-4565-bdde-71692702e5c6" providerId="ADAL" clId="{1838F94C-994B-4CEE-A5A0-964C3CFA747E}" dt="2022-02-24T14:55:39.715" v="8677" actId="14100"/>
          <ac:spMkLst>
            <pc:docMk/>
            <pc:sldMk cId="1628870458" sldId="1854"/>
            <ac:spMk id="19" creationId="{8B407EA0-94AB-4ED4-B630-0E8E73589BDD}"/>
          </ac:spMkLst>
        </pc:spChg>
        <pc:spChg chg="add mod">
          <ac:chgData name="Voskuilen, Tyler" userId="085ad64c-f270-4565-bdde-71692702e5c6" providerId="ADAL" clId="{1838F94C-994B-4CEE-A5A0-964C3CFA747E}" dt="2022-02-24T17:39:57.532" v="10109"/>
          <ac:spMkLst>
            <pc:docMk/>
            <pc:sldMk cId="1628870458" sldId="1854"/>
            <ac:spMk id="20" creationId="{0C4EC421-BFE0-43FC-87C1-76AACC020F2C}"/>
          </ac:spMkLst>
        </pc:spChg>
        <pc:cxnChg chg="add mod">
          <ac:chgData name="Voskuilen, Tyler" userId="085ad64c-f270-4565-bdde-71692702e5c6" providerId="ADAL" clId="{1838F94C-994B-4CEE-A5A0-964C3CFA747E}" dt="2022-02-23T17:49:23.899" v="5096" actId="1076"/>
          <ac:cxnSpMkLst>
            <pc:docMk/>
            <pc:sldMk cId="1628870458" sldId="1854"/>
            <ac:cxnSpMk id="8" creationId="{5FCA140A-6AB5-42CB-866C-2BE31226E3AB}"/>
          </ac:cxnSpMkLst>
        </pc:cxnChg>
        <pc:cxnChg chg="add mod">
          <ac:chgData name="Voskuilen, Tyler" userId="085ad64c-f270-4565-bdde-71692702e5c6" providerId="ADAL" clId="{1838F94C-994B-4CEE-A5A0-964C3CFA747E}" dt="2022-02-23T18:25:20.674" v="5761" actId="1076"/>
          <ac:cxnSpMkLst>
            <pc:docMk/>
            <pc:sldMk cId="1628870458" sldId="1854"/>
            <ac:cxnSpMk id="9" creationId="{B0F0684B-FD92-4D98-8DC1-0BE0371523FD}"/>
          </ac:cxnSpMkLst>
        </pc:cxnChg>
        <pc:cxnChg chg="add mod">
          <ac:chgData name="Voskuilen, Tyler" userId="085ad64c-f270-4565-bdde-71692702e5c6" providerId="ADAL" clId="{1838F94C-994B-4CEE-A5A0-964C3CFA747E}" dt="2022-02-24T04:00:15.833" v="8148" actId="14100"/>
          <ac:cxnSpMkLst>
            <pc:docMk/>
            <pc:sldMk cId="1628870458" sldId="1854"/>
            <ac:cxnSpMk id="11" creationId="{9E80C81C-7994-4056-935B-0D00134A88EC}"/>
          </ac:cxnSpMkLst>
        </pc:cxnChg>
        <pc:cxnChg chg="add mod">
          <ac:chgData name="Voskuilen, Tyler" userId="085ad64c-f270-4565-bdde-71692702e5c6" providerId="ADAL" clId="{1838F94C-994B-4CEE-A5A0-964C3CFA747E}" dt="2022-02-23T17:50:42.186" v="5225" actId="14100"/>
          <ac:cxnSpMkLst>
            <pc:docMk/>
            <pc:sldMk cId="1628870458" sldId="1854"/>
            <ac:cxnSpMk id="16" creationId="{8D16C99A-CBC0-4C53-BE73-1BF94752BB28}"/>
          </ac:cxnSpMkLst>
        </pc:cxnChg>
      </pc:sldChg>
      <pc:sldChg chg="modSp new del mod">
        <pc:chgData name="Voskuilen, Tyler" userId="085ad64c-f270-4565-bdde-71692702e5c6" providerId="ADAL" clId="{1838F94C-994B-4CEE-A5A0-964C3CFA747E}" dt="2022-02-24T21:10:42.776" v="11600" actId="47"/>
        <pc:sldMkLst>
          <pc:docMk/>
          <pc:sldMk cId="4024208569" sldId="1855"/>
        </pc:sldMkLst>
        <pc:spChg chg="mod">
          <ac:chgData name="Voskuilen, Tyler" userId="085ad64c-f270-4565-bdde-71692702e5c6" providerId="ADAL" clId="{1838F94C-994B-4CEE-A5A0-964C3CFA747E}" dt="2022-02-23T17:55:30.074" v="5254" actId="20577"/>
          <ac:spMkLst>
            <pc:docMk/>
            <pc:sldMk cId="4024208569" sldId="1855"/>
            <ac:spMk id="2" creationId="{8BB1F52D-A314-44F0-B00A-A5A0820DDD57}"/>
          </ac:spMkLst>
        </pc:spChg>
        <pc:spChg chg="mod">
          <ac:chgData name="Voskuilen, Tyler" userId="085ad64c-f270-4565-bdde-71692702e5c6" providerId="ADAL" clId="{1838F94C-994B-4CEE-A5A0-964C3CFA747E}" dt="2022-02-23T17:55:31.770" v="5258" actId="20577"/>
          <ac:spMkLst>
            <pc:docMk/>
            <pc:sldMk cId="4024208569" sldId="1855"/>
            <ac:spMk id="3" creationId="{74DDC492-39BB-4F2B-95D4-EA7F2D39016A}"/>
          </ac:spMkLst>
        </pc:spChg>
      </pc:sldChg>
      <pc:sldChg chg="modSp add mod">
        <pc:chgData name="Voskuilen, Tyler" userId="085ad64c-f270-4565-bdde-71692702e5c6" providerId="ADAL" clId="{1838F94C-994B-4CEE-A5A0-964C3CFA747E}" dt="2022-02-23T17:55:19.181" v="5236" actId="20577"/>
        <pc:sldMkLst>
          <pc:docMk/>
          <pc:sldMk cId="2131191712" sldId="1856"/>
        </pc:sldMkLst>
        <pc:spChg chg="mod">
          <ac:chgData name="Voskuilen, Tyler" userId="085ad64c-f270-4565-bdde-71692702e5c6" providerId="ADAL" clId="{1838F94C-994B-4CEE-A5A0-964C3CFA747E}" dt="2022-02-23T17:55:19.181" v="5236" actId="20577"/>
          <ac:spMkLst>
            <pc:docMk/>
            <pc:sldMk cId="2131191712" sldId="1856"/>
            <ac:spMk id="8" creationId="{3B863214-613E-4CAC-BFE9-5F4554C88BEF}"/>
          </ac:spMkLst>
        </pc:spChg>
      </pc:sldChg>
      <pc:sldChg chg="addSp delSp modSp new mod">
        <pc:chgData name="Voskuilen, Tyler" userId="085ad64c-f270-4565-bdde-71692702e5c6" providerId="ADAL" clId="{1838F94C-994B-4CEE-A5A0-964C3CFA747E}" dt="2022-02-24T04:03:49.219" v="8159" actId="20577"/>
        <pc:sldMkLst>
          <pc:docMk/>
          <pc:sldMk cId="3471650593" sldId="1857"/>
        </pc:sldMkLst>
        <pc:spChg chg="mod">
          <ac:chgData name="Voskuilen, Tyler" userId="085ad64c-f270-4565-bdde-71692702e5c6" providerId="ADAL" clId="{1838F94C-994B-4CEE-A5A0-964C3CFA747E}" dt="2022-02-23T18:04:47.332" v="5289" actId="20577"/>
          <ac:spMkLst>
            <pc:docMk/>
            <pc:sldMk cId="3471650593" sldId="1857"/>
            <ac:spMk id="2" creationId="{18C97B70-D462-4883-B60A-77F1B2BD4BE9}"/>
          </ac:spMkLst>
        </pc:spChg>
        <pc:spChg chg="del">
          <ac:chgData name="Voskuilen, Tyler" userId="085ad64c-f270-4565-bdde-71692702e5c6" providerId="ADAL" clId="{1838F94C-994B-4CEE-A5A0-964C3CFA747E}" dt="2022-02-23T18:13:50.758" v="5307" actId="478"/>
          <ac:spMkLst>
            <pc:docMk/>
            <pc:sldMk cId="3471650593" sldId="1857"/>
            <ac:spMk id="3" creationId="{1BD0E3B2-7691-41BA-BF8C-76BFF1036B04}"/>
          </ac:spMkLst>
        </pc:spChg>
        <pc:spChg chg="add mod">
          <ac:chgData name="Voskuilen, Tyler" userId="085ad64c-f270-4565-bdde-71692702e5c6" providerId="ADAL" clId="{1838F94C-994B-4CEE-A5A0-964C3CFA747E}" dt="2022-02-23T18:13:52.461" v="5308"/>
          <ac:spMkLst>
            <pc:docMk/>
            <pc:sldMk cId="3471650593" sldId="1857"/>
            <ac:spMk id="7" creationId="{DAE6CC73-FBEF-4121-AFC7-AEBB2F1062A4}"/>
          </ac:spMkLst>
        </pc:spChg>
        <pc:spChg chg="add mod">
          <ac:chgData name="Voskuilen, Tyler" userId="085ad64c-f270-4565-bdde-71692702e5c6" providerId="ADAL" clId="{1838F94C-994B-4CEE-A5A0-964C3CFA747E}" dt="2022-02-23T18:13:52.461" v="5308"/>
          <ac:spMkLst>
            <pc:docMk/>
            <pc:sldMk cId="3471650593" sldId="1857"/>
            <ac:spMk id="8" creationId="{1283EC56-FC98-4603-8D25-F8E79D42F407}"/>
          </ac:spMkLst>
        </pc:spChg>
        <pc:spChg chg="add mod">
          <ac:chgData name="Voskuilen, Tyler" userId="085ad64c-f270-4565-bdde-71692702e5c6" providerId="ADAL" clId="{1838F94C-994B-4CEE-A5A0-964C3CFA747E}" dt="2022-02-23T18:13:52.461" v="5308"/>
          <ac:spMkLst>
            <pc:docMk/>
            <pc:sldMk cId="3471650593" sldId="1857"/>
            <ac:spMk id="9" creationId="{6915557C-E628-43E4-B43B-6DFAAAFF9493}"/>
          </ac:spMkLst>
        </pc:spChg>
        <pc:spChg chg="add mod">
          <ac:chgData name="Voskuilen, Tyler" userId="085ad64c-f270-4565-bdde-71692702e5c6" providerId="ADAL" clId="{1838F94C-994B-4CEE-A5A0-964C3CFA747E}" dt="2022-02-23T18:13:52.461" v="5308"/>
          <ac:spMkLst>
            <pc:docMk/>
            <pc:sldMk cId="3471650593" sldId="1857"/>
            <ac:spMk id="10" creationId="{83BB0B0C-9DAC-441E-9272-1EC1B224CC27}"/>
          </ac:spMkLst>
        </pc:spChg>
        <pc:spChg chg="add mod">
          <ac:chgData name="Voskuilen, Tyler" userId="085ad64c-f270-4565-bdde-71692702e5c6" providerId="ADAL" clId="{1838F94C-994B-4CEE-A5A0-964C3CFA747E}" dt="2022-02-23T18:13:52.461" v="5308"/>
          <ac:spMkLst>
            <pc:docMk/>
            <pc:sldMk cId="3471650593" sldId="1857"/>
            <ac:spMk id="11" creationId="{D2D37281-4EC8-4DA4-BCEE-54550CF70D96}"/>
          </ac:spMkLst>
        </pc:spChg>
        <pc:spChg chg="add mod">
          <ac:chgData name="Voskuilen, Tyler" userId="085ad64c-f270-4565-bdde-71692702e5c6" providerId="ADAL" clId="{1838F94C-994B-4CEE-A5A0-964C3CFA747E}" dt="2022-02-23T18:13:52.461" v="5308"/>
          <ac:spMkLst>
            <pc:docMk/>
            <pc:sldMk cId="3471650593" sldId="1857"/>
            <ac:spMk id="12" creationId="{44155BB4-EFD2-4769-BE01-50054B369A10}"/>
          </ac:spMkLst>
        </pc:spChg>
        <pc:spChg chg="add mod">
          <ac:chgData name="Voskuilen, Tyler" userId="085ad64c-f270-4565-bdde-71692702e5c6" providerId="ADAL" clId="{1838F94C-994B-4CEE-A5A0-964C3CFA747E}" dt="2022-02-23T18:13:52.461" v="5308"/>
          <ac:spMkLst>
            <pc:docMk/>
            <pc:sldMk cId="3471650593" sldId="1857"/>
            <ac:spMk id="13" creationId="{4CEC9619-F897-45BE-BACA-DDBADE786F29}"/>
          </ac:spMkLst>
        </pc:spChg>
        <pc:spChg chg="add mod">
          <ac:chgData name="Voskuilen, Tyler" userId="085ad64c-f270-4565-bdde-71692702e5c6" providerId="ADAL" clId="{1838F94C-994B-4CEE-A5A0-964C3CFA747E}" dt="2022-02-23T18:13:52.461" v="5308"/>
          <ac:spMkLst>
            <pc:docMk/>
            <pc:sldMk cId="3471650593" sldId="1857"/>
            <ac:spMk id="14" creationId="{BFDB66D5-E233-42D6-8523-42856FAB289C}"/>
          </ac:spMkLst>
        </pc:spChg>
        <pc:spChg chg="add mod">
          <ac:chgData name="Voskuilen, Tyler" userId="085ad64c-f270-4565-bdde-71692702e5c6" providerId="ADAL" clId="{1838F94C-994B-4CEE-A5A0-964C3CFA747E}" dt="2022-02-23T18:13:52.461" v="5308"/>
          <ac:spMkLst>
            <pc:docMk/>
            <pc:sldMk cId="3471650593" sldId="1857"/>
            <ac:spMk id="15" creationId="{C5614DBC-6FE6-4CDF-9ECD-3645F96D3972}"/>
          </ac:spMkLst>
        </pc:spChg>
        <pc:spChg chg="add mod">
          <ac:chgData name="Voskuilen, Tyler" userId="085ad64c-f270-4565-bdde-71692702e5c6" providerId="ADAL" clId="{1838F94C-994B-4CEE-A5A0-964C3CFA747E}" dt="2022-02-23T18:13:52.461" v="5308"/>
          <ac:spMkLst>
            <pc:docMk/>
            <pc:sldMk cId="3471650593" sldId="1857"/>
            <ac:spMk id="16" creationId="{35B172A5-9143-41DA-BB01-176E648E7EFE}"/>
          </ac:spMkLst>
        </pc:spChg>
        <pc:spChg chg="add mod">
          <ac:chgData name="Voskuilen, Tyler" userId="085ad64c-f270-4565-bdde-71692702e5c6" providerId="ADAL" clId="{1838F94C-994B-4CEE-A5A0-964C3CFA747E}" dt="2022-02-23T18:14:37.145" v="5343" actId="115"/>
          <ac:spMkLst>
            <pc:docMk/>
            <pc:sldMk cId="3471650593" sldId="1857"/>
            <ac:spMk id="17" creationId="{B4B0A8B8-3220-4DBF-A396-A8E54010DBA7}"/>
          </ac:spMkLst>
        </pc:spChg>
        <pc:spChg chg="add mod">
          <ac:chgData name="Voskuilen, Tyler" userId="085ad64c-f270-4565-bdde-71692702e5c6" providerId="ADAL" clId="{1838F94C-994B-4CEE-A5A0-964C3CFA747E}" dt="2022-02-24T04:03:49.219" v="8159" actId="20577"/>
          <ac:spMkLst>
            <pc:docMk/>
            <pc:sldMk cId="3471650593" sldId="1857"/>
            <ac:spMk id="18" creationId="{E053A706-8E33-4AC5-9978-B6B8CB94DA78}"/>
          </ac:spMkLst>
        </pc:spChg>
        <pc:picChg chg="add mod">
          <ac:chgData name="Voskuilen, Tyler" userId="085ad64c-f270-4565-bdde-71692702e5c6" providerId="ADAL" clId="{1838F94C-994B-4CEE-A5A0-964C3CFA747E}" dt="2022-02-23T18:13:52.461" v="5308"/>
          <ac:picMkLst>
            <pc:docMk/>
            <pc:sldMk cId="3471650593" sldId="1857"/>
            <ac:picMk id="5" creationId="{9230A8E7-34DC-4B78-9D22-76C243F0A93B}"/>
          </ac:picMkLst>
        </pc:picChg>
        <pc:picChg chg="add mod">
          <ac:chgData name="Voskuilen, Tyler" userId="085ad64c-f270-4565-bdde-71692702e5c6" providerId="ADAL" clId="{1838F94C-994B-4CEE-A5A0-964C3CFA747E}" dt="2022-02-23T18:13:52.461" v="5308"/>
          <ac:picMkLst>
            <pc:docMk/>
            <pc:sldMk cId="3471650593" sldId="1857"/>
            <ac:picMk id="6" creationId="{973F35A6-1C3A-4CDB-B562-F1E364100868}"/>
          </ac:picMkLst>
        </pc:picChg>
      </pc:sldChg>
      <pc:sldChg chg="addSp delSp modSp add mod">
        <pc:chgData name="Voskuilen, Tyler" userId="085ad64c-f270-4565-bdde-71692702e5c6" providerId="ADAL" clId="{1838F94C-994B-4CEE-A5A0-964C3CFA747E}" dt="2022-02-24T03:58:58.361" v="8147" actId="1076"/>
        <pc:sldMkLst>
          <pc:docMk/>
          <pc:sldMk cId="1442945768" sldId="1858"/>
        </pc:sldMkLst>
        <pc:spChg chg="del">
          <ac:chgData name="Voskuilen, Tyler" userId="085ad64c-f270-4565-bdde-71692702e5c6" providerId="ADAL" clId="{1838F94C-994B-4CEE-A5A0-964C3CFA747E}" dt="2022-02-24T03:55:57.170" v="8120" actId="478"/>
          <ac:spMkLst>
            <pc:docMk/>
            <pc:sldMk cId="1442945768" sldId="1858"/>
            <ac:spMk id="4" creationId="{658F11CE-9319-AB41-9723-75DB6EBF1DCC}"/>
          </ac:spMkLst>
        </pc:spChg>
        <pc:spChg chg="mod">
          <ac:chgData name="Voskuilen, Tyler" userId="085ad64c-f270-4565-bdde-71692702e5c6" providerId="ADAL" clId="{1838F94C-994B-4CEE-A5A0-964C3CFA747E}" dt="2022-02-24T03:58:58.361" v="8147" actId="1076"/>
          <ac:spMkLst>
            <pc:docMk/>
            <pc:sldMk cId="1442945768" sldId="1858"/>
            <ac:spMk id="5" creationId="{00000000-0000-0000-0000-000000000000}"/>
          </ac:spMkLst>
        </pc:spChg>
        <pc:spChg chg="mod">
          <ac:chgData name="Voskuilen, Tyler" userId="085ad64c-f270-4565-bdde-71692702e5c6" providerId="ADAL" clId="{1838F94C-994B-4CEE-A5A0-964C3CFA747E}" dt="2022-02-24T03:58:54.481" v="8146" actId="14100"/>
          <ac:spMkLst>
            <pc:docMk/>
            <pc:sldMk cId="1442945768" sldId="1858"/>
            <ac:spMk id="8" creationId="{00000000-0000-0000-0000-000000000000}"/>
          </ac:spMkLst>
        </pc:spChg>
        <pc:spChg chg="mod">
          <ac:chgData name="Voskuilen, Tyler" userId="085ad64c-f270-4565-bdde-71692702e5c6" providerId="ADAL" clId="{1838F94C-994B-4CEE-A5A0-964C3CFA747E}" dt="2022-02-24T03:58:49.526" v="8144" actId="1076"/>
          <ac:spMkLst>
            <pc:docMk/>
            <pc:sldMk cId="1442945768" sldId="1858"/>
            <ac:spMk id="9" creationId="{00000000-0000-0000-0000-000000000000}"/>
          </ac:spMkLst>
        </pc:spChg>
        <pc:spChg chg="mod">
          <ac:chgData name="Voskuilen, Tyler" userId="085ad64c-f270-4565-bdde-71692702e5c6" providerId="ADAL" clId="{1838F94C-994B-4CEE-A5A0-964C3CFA747E}" dt="2022-02-23T18:05:24.815" v="5293" actId="20577"/>
          <ac:spMkLst>
            <pc:docMk/>
            <pc:sldMk cId="1442945768" sldId="1858"/>
            <ac:spMk id="11" creationId="{CF24E718-26AD-4C73-B3ED-60C460E0E174}"/>
          </ac:spMkLst>
        </pc:spChg>
        <pc:spChg chg="add del mod">
          <ac:chgData name="Voskuilen, Tyler" userId="085ad64c-f270-4565-bdde-71692702e5c6" providerId="ADAL" clId="{1838F94C-994B-4CEE-A5A0-964C3CFA747E}" dt="2022-02-24T03:58:18.946" v="8136" actId="478"/>
          <ac:spMkLst>
            <pc:docMk/>
            <pc:sldMk cId="1442945768" sldId="1858"/>
            <ac:spMk id="12" creationId="{F8B106B8-439C-4C11-8F2F-AD7FA7700105}"/>
          </ac:spMkLst>
        </pc:spChg>
        <pc:spChg chg="add mod ord">
          <ac:chgData name="Voskuilen, Tyler" userId="085ad64c-f270-4565-bdde-71692702e5c6" providerId="ADAL" clId="{1838F94C-994B-4CEE-A5A0-964C3CFA747E}" dt="2022-02-24T03:58:43.479" v="8143" actId="167"/>
          <ac:spMkLst>
            <pc:docMk/>
            <pc:sldMk cId="1442945768" sldId="1858"/>
            <ac:spMk id="13" creationId="{1AF8BAA3-4D5F-499D-AA14-340A18678FD4}"/>
          </ac:spMkLst>
        </pc:spChg>
        <pc:picChg chg="del">
          <ac:chgData name="Voskuilen, Tyler" userId="085ad64c-f270-4565-bdde-71692702e5c6" providerId="ADAL" clId="{1838F94C-994B-4CEE-A5A0-964C3CFA747E}" dt="2022-02-24T03:58:39.921" v="8141" actId="478"/>
          <ac:picMkLst>
            <pc:docMk/>
            <pc:sldMk cId="1442945768" sldId="1858"/>
            <ac:picMk id="3" creationId="{00000000-0000-0000-0000-000000000000}"/>
          </ac:picMkLst>
        </pc:picChg>
        <pc:cxnChg chg="mod">
          <ac:chgData name="Voskuilen, Tyler" userId="085ad64c-f270-4565-bdde-71692702e5c6" providerId="ADAL" clId="{1838F94C-994B-4CEE-A5A0-964C3CFA747E}" dt="2022-02-24T03:58:58.361" v="8147" actId="1076"/>
          <ac:cxnSpMkLst>
            <pc:docMk/>
            <pc:sldMk cId="1442945768" sldId="1858"/>
            <ac:cxnSpMk id="7" creationId="{00000000-0000-0000-0000-000000000000}"/>
          </ac:cxnSpMkLst>
        </pc:cxnChg>
      </pc:sldChg>
      <pc:sldChg chg="delSp modSp add mod">
        <pc:chgData name="Voskuilen, Tyler" userId="085ad64c-f270-4565-bdde-71692702e5c6" providerId="ADAL" clId="{1838F94C-994B-4CEE-A5A0-964C3CFA747E}" dt="2022-02-24T03:55:39.763" v="8115" actId="478"/>
        <pc:sldMkLst>
          <pc:docMk/>
          <pc:sldMk cId="3839095953" sldId="1859"/>
        </pc:sldMkLst>
        <pc:spChg chg="del">
          <ac:chgData name="Voskuilen, Tyler" userId="085ad64c-f270-4565-bdde-71692702e5c6" providerId="ADAL" clId="{1838F94C-994B-4CEE-A5A0-964C3CFA747E}" dt="2022-02-24T03:55:39.763" v="8115" actId="478"/>
          <ac:spMkLst>
            <pc:docMk/>
            <pc:sldMk cId="3839095953" sldId="1859"/>
            <ac:spMk id="3" creationId="{2B38972D-11C4-2C41-913F-678C99E4B5C2}"/>
          </ac:spMkLst>
        </pc:spChg>
        <pc:spChg chg="mod">
          <ac:chgData name="Voskuilen, Tyler" userId="085ad64c-f270-4565-bdde-71692702e5c6" providerId="ADAL" clId="{1838F94C-994B-4CEE-A5A0-964C3CFA747E}" dt="2022-02-23T18:13:06.745" v="5296" actId="20577"/>
          <ac:spMkLst>
            <pc:docMk/>
            <pc:sldMk cId="3839095953" sldId="1859"/>
            <ac:spMk id="10" creationId="{F3C08BCC-E12F-460D-A913-47990ADAC4EE}"/>
          </ac:spMkLst>
        </pc:spChg>
      </pc:sldChg>
      <pc:sldChg chg="delSp modSp add mod">
        <pc:chgData name="Voskuilen, Tyler" userId="085ad64c-f270-4565-bdde-71692702e5c6" providerId="ADAL" clId="{1838F94C-994B-4CEE-A5A0-964C3CFA747E}" dt="2022-02-24T03:55:38.611" v="8114" actId="478"/>
        <pc:sldMkLst>
          <pc:docMk/>
          <pc:sldMk cId="1948058655" sldId="1860"/>
        </pc:sldMkLst>
        <pc:spChg chg="del">
          <ac:chgData name="Voskuilen, Tyler" userId="085ad64c-f270-4565-bdde-71692702e5c6" providerId="ADAL" clId="{1838F94C-994B-4CEE-A5A0-964C3CFA747E}" dt="2022-02-24T03:55:38.611" v="8114" actId="478"/>
          <ac:spMkLst>
            <pc:docMk/>
            <pc:sldMk cId="1948058655" sldId="1860"/>
            <ac:spMk id="4" creationId="{85460F74-561F-E341-A191-8EF3FD9099D1}"/>
          </ac:spMkLst>
        </pc:spChg>
        <pc:spChg chg="mod">
          <ac:chgData name="Voskuilen, Tyler" userId="085ad64c-f270-4565-bdde-71692702e5c6" providerId="ADAL" clId="{1838F94C-994B-4CEE-A5A0-964C3CFA747E}" dt="2022-02-23T18:13:13.530" v="5300" actId="20577"/>
          <ac:spMkLst>
            <pc:docMk/>
            <pc:sldMk cId="1948058655" sldId="1860"/>
            <ac:spMk id="11" creationId="{A62C2F14-C386-4E2A-90D6-537669BFE1BD}"/>
          </ac:spMkLst>
        </pc:spChg>
      </pc:sldChg>
      <pc:sldChg chg="delSp modSp add del mod">
        <pc:chgData name="Voskuilen, Tyler" userId="085ad64c-f270-4565-bdde-71692702e5c6" providerId="ADAL" clId="{1838F94C-994B-4CEE-A5A0-964C3CFA747E}" dt="2022-02-24T14:49:28.245" v="8618" actId="47"/>
        <pc:sldMkLst>
          <pc:docMk/>
          <pc:sldMk cId="2387603520" sldId="1861"/>
        </pc:sldMkLst>
        <pc:spChg chg="del">
          <ac:chgData name="Voskuilen, Tyler" userId="085ad64c-f270-4565-bdde-71692702e5c6" providerId="ADAL" clId="{1838F94C-994B-4CEE-A5A0-964C3CFA747E}" dt="2022-02-24T03:55:37.386" v="8113" actId="478"/>
          <ac:spMkLst>
            <pc:docMk/>
            <pc:sldMk cId="2387603520" sldId="1861"/>
            <ac:spMk id="3" creationId="{A36F7F0D-8E74-DE46-B333-945F992967DE}"/>
          </ac:spMkLst>
        </pc:spChg>
        <pc:spChg chg="mod">
          <ac:chgData name="Voskuilen, Tyler" userId="085ad64c-f270-4565-bdde-71692702e5c6" providerId="ADAL" clId="{1838F94C-994B-4CEE-A5A0-964C3CFA747E}" dt="2022-02-23T18:13:18.401" v="5302" actId="20577"/>
          <ac:spMkLst>
            <pc:docMk/>
            <pc:sldMk cId="2387603520" sldId="1861"/>
            <ac:spMk id="9" creationId="{501019F2-5CE7-4D6F-8E20-F85E464EC779}"/>
          </ac:spMkLst>
        </pc:spChg>
      </pc:sldChg>
      <pc:sldChg chg="delSp modSp add mod">
        <pc:chgData name="Voskuilen, Tyler" userId="085ad64c-f270-4565-bdde-71692702e5c6" providerId="ADAL" clId="{1838F94C-994B-4CEE-A5A0-964C3CFA747E}" dt="2022-02-24T17:48:06.327" v="10219" actId="1076"/>
        <pc:sldMkLst>
          <pc:docMk/>
          <pc:sldMk cId="2506900423" sldId="1862"/>
        </pc:sldMkLst>
        <pc:spChg chg="mod">
          <ac:chgData name="Voskuilen, Tyler" userId="085ad64c-f270-4565-bdde-71692702e5c6" providerId="ADAL" clId="{1838F94C-994B-4CEE-A5A0-964C3CFA747E}" dt="2022-02-24T17:48:06.327" v="10219" actId="1076"/>
          <ac:spMkLst>
            <pc:docMk/>
            <pc:sldMk cId="2506900423" sldId="1862"/>
            <ac:spMk id="3" creationId="{ADDE19D7-0575-4841-B6C2-E6106BF5EB12}"/>
          </ac:spMkLst>
        </pc:spChg>
        <pc:spChg chg="del">
          <ac:chgData name="Voskuilen, Tyler" userId="085ad64c-f270-4565-bdde-71692702e5c6" providerId="ADAL" clId="{1838F94C-994B-4CEE-A5A0-964C3CFA747E}" dt="2022-02-24T03:55:35.410" v="8112" actId="478"/>
          <ac:spMkLst>
            <pc:docMk/>
            <pc:sldMk cId="2506900423" sldId="1862"/>
            <ac:spMk id="4" creationId="{9738B1A4-644F-0F42-AD1B-A2EC43968B1D}"/>
          </ac:spMkLst>
        </pc:spChg>
        <pc:spChg chg="mod">
          <ac:chgData name="Voskuilen, Tyler" userId="085ad64c-f270-4565-bdde-71692702e5c6" providerId="ADAL" clId="{1838F94C-994B-4CEE-A5A0-964C3CFA747E}" dt="2022-02-24T17:48:06.327" v="10219" actId="1076"/>
          <ac:spMkLst>
            <pc:docMk/>
            <pc:sldMk cId="2506900423" sldId="1862"/>
            <ac:spMk id="5" creationId="{179A0316-EC75-BD4F-B823-527ACBBCFDFC}"/>
          </ac:spMkLst>
        </pc:spChg>
        <pc:spChg chg="mod">
          <ac:chgData name="Voskuilen, Tyler" userId="085ad64c-f270-4565-bdde-71692702e5c6" providerId="ADAL" clId="{1838F94C-994B-4CEE-A5A0-964C3CFA747E}" dt="2022-02-24T17:48:06.327" v="10219" actId="1076"/>
          <ac:spMkLst>
            <pc:docMk/>
            <pc:sldMk cId="2506900423" sldId="1862"/>
            <ac:spMk id="7" creationId="{00000000-0000-0000-0000-000000000000}"/>
          </ac:spMkLst>
        </pc:spChg>
        <pc:spChg chg="mod">
          <ac:chgData name="Voskuilen, Tyler" userId="085ad64c-f270-4565-bdde-71692702e5c6" providerId="ADAL" clId="{1838F94C-994B-4CEE-A5A0-964C3CFA747E}" dt="2022-02-24T17:48:06.327" v="10219" actId="1076"/>
          <ac:spMkLst>
            <pc:docMk/>
            <pc:sldMk cId="2506900423" sldId="1862"/>
            <ac:spMk id="8" creationId="{00000000-0000-0000-0000-000000000000}"/>
          </ac:spMkLst>
        </pc:spChg>
        <pc:spChg chg="mod">
          <ac:chgData name="Voskuilen, Tyler" userId="085ad64c-f270-4565-bdde-71692702e5c6" providerId="ADAL" clId="{1838F94C-994B-4CEE-A5A0-964C3CFA747E}" dt="2022-02-24T17:48:06.327" v="10219" actId="1076"/>
          <ac:spMkLst>
            <pc:docMk/>
            <pc:sldMk cId="2506900423" sldId="1862"/>
            <ac:spMk id="10" creationId="{C76EF3C2-999F-5D4D-9CC8-415400B23BC8}"/>
          </ac:spMkLst>
        </pc:spChg>
        <pc:spChg chg="mod">
          <ac:chgData name="Voskuilen, Tyler" userId="085ad64c-f270-4565-bdde-71692702e5c6" providerId="ADAL" clId="{1838F94C-994B-4CEE-A5A0-964C3CFA747E}" dt="2022-02-23T18:13:21.381" v="5304" actId="20577"/>
          <ac:spMkLst>
            <pc:docMk/>
            <pc:sldMk cId="2506900423" sldId="1862"/>
            <ac:spMk id="11" creationId="{EF6BD6AB-0BFC-4D32-A6A1-2E651D7E4FB5}"/>
          </ac:spMkLst>
        </pc:spChg>
      </pc:sldChg>
      <pc:sldChg chg="addSp delSp modSp add del mod">
        <pc:chgData name="Voskuilen, Tyler" userId="085ad64c-f270-4565-bdde-71692702e5c6" providerId="ADAL" clId="{1838F94C-994B-4CEE-A5A0-964C3CFA747E}" dt="2022-02-24T14:49:48.167" v="8619" actId="1076"/>
        <pc:sldMkLst>
          <pc:docMk/>
          <pc:sldMk cId="3964888533" sldId="1863"/>
        </pc:sldMkLst>
        <pc:spChg chg="del">
          <ac:chgData name="Voskuilen, Tyler" userId="085ad64c-f270-4565-bdde-71692702e5c6" providerId="ADAL" clId="{1838F94C-994B-4CEE-A5A0-964C3CFA747E}" dt="2022-02-24T03:55:33.381" v="8111" actId="478"/>
          <ac:spMkLst>
            <pc:docMk/>
            <pc:sldMk cId="3964888533" sldId="1863"/>
            <ac:spMk id="3" creationId="{4D45F169-49BD-B542-83DA-24A2D923BAA4}"/>
          </ac:spMkLst>
        </pc:spChg>
        <pc:spChg chg="add mod">
          <ac:chgData name="Voskuilen, Tyler" userId="085ad64c-f270-4565-bdde-71692702e5c6" providerId="ADAL" clId="{1838F94C-994B-4CEE-A5A0-964C3CFA747E}" dt="2022-02-24T03:52:23.972" v="7965" actId="20577"/>
          <ac:spMkLst>
            <pc:docMk/>
            <pc:sldMk cId="3964888533" sldId="1863"/>
            <ac:spMk id="5" creationId="{60367642-EB46-4042-B36D-3AACB938F5FA}"/>
          </ac:spMkLst>
        </pc:spChg>
        <pc:spChg chg="add mod">
          <ac:chgData name="Voskuilen, Tyler" userId="085ad64c-f270-4565-bdde-71692702e5c6" providerId="ADAL" clId="{1838F94C-994B-4CEE-A5A0-964C3CFA747E}" dt="2022-02-24T03:42:25.409" v="6829" actId="1076"/>
          <ac:spMkLst>
            <pc:docMk/>
            <pc:sldMk cId="3964888533" sldId="1863"/>
            <ac:spMk id="6" creationId="{1697063F-E72B-40F6-BC0F-2003DD977A4E}"/>
          </ac:spMkLst>
        </pc:spChg>
        <pc:spChg chg="del mod">
          <ac:chgData name="Voskuilen, Tyler" userId="085ad64c-f270-4565-bdde-71692702e5c6" providerId="ADAL" clId="{1838F94C-994B-4CEE-A5A0-964C3CFA747E}" dt="2022-02-24T03:52:12.179" v="7938" actId="478"/>
          <ac:spMkLst>
            <pc:docMk/>
            <pc:sldMk cId="3964888533" sldId="1863"/>
            <ac:spMk id="7" creationId="{00000000-0000-0000-0000-000000000000}"/>
          </ac:spMkLst>
        </pc:spChg>
        <pc:spChg chg="mod">
          <ac:chgData name="Voskuilen, Tyler" userId="085ad64c-f270-4565-bdde-71692702e5c6" providerId="ADAL" clId="{1838F94C-994B-4CEE-A5A0-964C3CFA747E}" dt="2022-02-23T18:13:25.491" v="5306" actId="20577"/>
          <ac:spMkLst>
            <pc:docMk/>
            <pc:sldMk cId="3964888533" sldId="1863"/>
            <ac:spMk id="8" creationId="{18B71804-270B-40FE-A1E8-1FFFBA82E356}"/>
          </ac:spMkLst>
        </pc:spChg>
        <pc:spChg chg="add mod">
          <ac:chgData name="Voskuilen, Tyler" userId="085ad64c-f270-4565-bdde-71692702e5c6" providerId="ADAL" clId="{1838F94C-994B-4CEE-A5A0-964C3CFA747E}" dt="2022-02-24T03:41:57.054" v="6785" actId="20577"/>
          <ac:spMkLst>
            <pc:docMk/>
            <pc:sldMk cId="3964888533" sldId="1863"/>
            <ac:spMk id="9" creationId="{47EA289D-5E14-45DB-B8D6-DFD81F87F64C}"/>
          </ac:spMkLst>
        </pc:spChg>
        <pc:spChg chg="add mod">
          <ac:chgData name="Voskuilen, Tyler" userId="085ad64c-f270-4565-bdde-71692702e5c6" providerId="ADAL" clId="{1838F94C-994B-4CEE-A5A0-964C3CFA747E}" dt="2022-02-24T03:42:05.886" v="6801" actId="20577"/>
          <ac:spMkLst>
            <pc:docMk/>
            <pc:sldMk cId="3964888533" sldId="1863"/>
            <ac:spMk id="10" creationId="{544643B1-1513-43DE-B4F3-686AD704D49C}"/>
          </ac:spMkLst>
        </pc:spChg>
        <pc:spChg chg="add mod">
          <ac:chgData name="Voskuilen, Tyler" userId="085ad64c-f270-4565-bdde-71692702e5c6" providerId="ADAL" clId="{1838F94C-994B-4CEE-A5A0-964C3CFA747E}" dt="2022-02-24T14:49:48.167" v="8619" actId="1076"/>
          <ac:spMkLst>
            <pc:docMk/>
            <pc:sldMk cId="3964888533" sldId="1863"/>
            <ac:spMk id="11" creationId="{C392CFB2-73CF-4510-B39E-BACE48F575E8}"/>
          </ac:spMkLst>
        </pc:spChg>
        <pc:spChg chg="add mod">
          <ac:chgData name="Voskuilen, Tyler" userId="085ad64c-f270-4565-bdde-71692702e5c6" providerId="ADAL" clId="{1838F94C-994B-4CEE-A5A0-964C3CFA747E}" dt="2022-02-24T03:44:08.780" v="6994" actId="1076"/>
          <ac:spMkLst>
            <pc:docMk/>
            <pc:sldMk cId="3964888533" sldId="1863"/>
            <ac:spMk id="14" creationId="{5FD3628F-7EFA-40B3-88D0-0DC059F83C52}"/>
          </ac:spMkLst>
        </pc:spChg>
        <pc:spChg chg="add mod">
          <ac:chgData name="Voskuilen, Tyler" userId="085ad64c-f270-4565-bdde-71692702e5c6" providerId="ADAL" clId="{1838F94C-994B-4CEE-A5A0-964C3CFA747E}" dt="2022-02-24T03:44:49.741" v="7135" actId="1076"/>
          <ac:spMkLst>
            <pc:docMk/>
            <pc:sldMk cId="3964888533" sldId="1863"/>
            <ac:spMk id="15" creationId="{13142254-C461-467C-8975-9E96D0A6D65A}"/>
          </ac:spMkLst>
        </pc:spChg>
        <pc:spChg chg="add mod">
          <ac:chgData name="Voskuilen, Tyler" userId="085ad64c-f270-4565-bdde-71692702e5c6" providerId="ADAL" clId="{1838F94C-994B-4CEE-A5A0-964C3CFA747E}" dt="2022-02-24T03:45:23.243" v="7221" actId="1076"/>
          <ac:spMkLst>
            <pc:docMk/>
            <pc:sldMk cId="3964888533" sldId="1863"/>
            <ac:spMk id="16" creationId="{0ADD03CC-C28F-4C03-91B8-F71FC0E5F776}"/>
          </ac:spMkLst>
        </pc:spChg>
        <pc:spChg chg="add mod">
          <ac:chgData name="Voskuilen, Tyler" userId="085ad64c-f270-4565-bdde-71692702e5c6" providerId="ADAL" clId="{1838F94C-994B-4CEE-A5A0-964C3CFA747E}" dt="2022-02-24T03:46:29.219" v="7316" actId="1076"/>
          <ac:spMkLst>
            <pc:docMk/>
            <pc:sldMk cId="3964888533" sldId="1863"/>
            <ac:spMk id="17" creationId="{AA8E0C9F-5CE7-4690-B136-6EAEF7F1762D}"/>
          </ac:spMkLst>
        </pc:spChg>
        <pc:spChg chg="add mod ord">
          <ac:chgData name="Voskuilen, Tyler" userId="085ad64c-f270-4565-bdde-71692702e5c6" providerId="ADAL" clId="{1838F94C-994B-4CEE-A5A0-964C3CFA747E}" dt="2022-02-24T03:46:49.290" v="7319" actId="13822"/>
          <ac:spMkLst>
            <pc:docMk/>
            <pc:sldMk cId="3964888533" sldId="1863"/>
            <ac:spMk id="18" creationId="{3CF41B03-300F-4AED-99D8-268BABBC0102}"/>
          </ac:spMkLst>
        </pc:spChg>
        <pc:cxnChg chg="add mod">
          <ac:chgData name="Voskuilen, Tyler" userId="085ad64c-f270-4565-bdde-71692702e5c6" providerId="ADAL" clId="{1838F94C-994B-4CEE-A5A0-964C3CFA747E}" dt="2022-02-24T03:42:39.236" v="6832" actId="13822"/>
          <ac:cxnSpMkLst>
            <pc:docMk/>
            <pc:sldMk cId="3964888533" sldId="1863"/>
            <ac:cxnSpMk id="4" creationId="{044B5E93-CCBF-42D0-A2EB-3468941A3ADD}"/>
          </ac:cxnSpMkLst>
        </pc:cxnChg>
        <pc:cxnChg chg="add mod">
          <ac:chgData name="Voskuilen, Tyler" userId="085ad64c-f270-4565-bdde-71692702e5c6" providerId="ADAL" clId="{1838F94C-994B-4CEE-A5A0-964C3CFA747E}" dt="2022-02-24T03:42:43.340" v="6834" actId="1076"/>
          <ac:cxnSpMkLst>
            <pc:docMk/>
            <pc:sldMk cId="3964888533" sldId="1863"/>
            <ac:cxnSpMk id="12" creationId="{9C40C716-64F4-4FED-875E-F2F4D5B13220}"/>
          </ac:cxnSpMkLst>
        </pc:cxnChg>
        <pc:cxnChg chg="add mod">
          <ac:chgData name="Voskuilen, Tyler" userId="085ad64c-f270-4565-bdde-71692702e5c6" providerId="ADAL" clId="{1838F94C-994B-4CEE-A5A0-964C3CFA747E}" dt="2022-02-24T03:42:47.809" v="6836" actId="1076"/>
          <ac:cxnSpMkLst>
            <pc:docMk/>
            <pc:sldMk cId="3964888533" sldId="1863"/>
            <ac:cxnSpMk id="13" creationId="{C6BD4DC1-0AE0-4B6D-8C62-C5F1C82107EA}"/>
          </ac:cxnSpMkLst>
        </pc:cxnChg>
      </pc:sldChg>
      <pc:sldChg chg="addSp delSp modSp add mod">
        <pc:chgData name="Voskuilen, Tyler" userId="085ad64c-f270-4565-bdde-71692702e5c6" providerId="ADAL" clId="{1838F94C-994B-4CEE-A5A0-964C3CFA747E}" dt="2022-02-25T15:07:08.042" v="13231" actId="1036"/>
        <pc:sldMkLst>
          <pc:docMk/>
          <pc:sldMk cId="2478721622" sldId="1864"/>
        </pc:sldMkLst>
        <pc:spChg chg="mod">
          <ac:chgData name="Voskuilen, Tyler" userId="085ad64c-f270-4565-bdde-71692702e5c6" providerId="ADAL" clId="{1838F94C-994B-4CEE-A5A0-964C3CFA747E}" dt="2022-02-23T18:18:36.213" v="5587" actId="20577"/>
          <ac:spMkLst>
            <pc:docMk/>
            <pc:sldMk cId="2478721622" sldId="1864"/>
            <ac:spMk id="2" creationId="{88DFC06B-DA07-41BE-BAEE-0EEB93BAE943}"/>
          </ac:spMkLst>
        </pc:spChg>
        <pc:spChg chg="del">
          <ac:chgData name="Voskuilen, Tyler" userId="085ad64c-f270-4565-bdde-71692702e5c6" providerId="ADAL" clId="{1838F94C-994B-4CEE-A5A0-964C3CFA747E}" dt="2022-02-24T03:55:31.731" v="8110" actId="478"/>
          <ac:spMkLst>
            <pc:docMk/>
            <pc:sldMk cId="2478721622" sldId="1864"/>
            <ac:spMk id="3" creationId="{759ECCF1-C21E-3A44-B448-FF5451783FF2}"/>
          </ac:spMkLst>
        </pc:spChg>
        <pc:spChg chg="mod">
          <ac:chgData name="Voskuilen, Tyler" userId="085ad64c-f270-4565-bdde-71692702e5c6" providerId="ADAL" clId="{1838F94C-994B-4CEE-A5A0-964C3CFA747E}" dt="2022-02-25T15:07:04.642" v="13225" actId="108"/>
          <ac:spMkLst>
            <pc:docMk/>
            <pc:sldMk cId="2478721622" sldId="1864"/>
            <ac:spMk id="7" creationId="{5C61D6AC-EDA6-40AD-857C-A11F6310F1EB}"/>
          </ac:spMkLst>
        </pc:spChg>
        <pc:spChg chg="mod">
          <ac:chgData name="Voskuilen, Tyler" userId="085ad64c-f270-4565-bdde-71692702e5c6" providerId="ADAL" clId="{1838F94C-994B-4CEE-A5A0-964C3CFA747E}" dt="2022-02-23T18:53:22.700" v="6067" actId="1076"/>
          <ac:spMkLst>
            <pc:docMk/>
            <pc:sldMk cId="2478721622" sldId="1864"/>
            <ac:spMk id="8" creationId="{2999DFCA-A73B-41A0-8882-B5669517E22A}"/>
          </ac:spMkLst>
        </pc:spChg>
        <pc:spChg chg="mod">
          <ac:chgData name="Voskuilen, Tyler" userId="085ad64c-f270-4565-bdde-71692702e5c6" providerId="ADAL" clId="{1838F94C-994B-4CEE-A5A0-964C3CFA747E}" dt="2022-02-23T18:34:37.202" v="6001" actId="20577"/>
          <ac:spMkLst>
            <pc:docMk/>
            <pc:sldMk cId="2478721622" sldId="1864"/>
            <ac:spMk id="9" creationId="{F32D3B14-3F07-437C-BEFA-22387AC05585}"/>
          </ac:spMkLst>
        </pc:spChg>
        <pc:spChg chg="mod">
          <ac:chgData name="Voskuilen, Tyler" userId="085ad64c-f270-4565-bdde-71692702e5c6" providerId="ADAL" clId="{1838F94C-994B-4CEE-A5A0-964C3CFA747E}" dt="2022-02-23T18:53:19.631" v="6066" actId="6549"/>
          <ac:spMkLst>
            <pc:docMk/>
            <pc:sldMk cId="2478721622" sldId="1864"/>
            <ac:spMk id="11" creationId="{56BBF268-802D-40D8-99E3-A261C322B5C6}"/>
          </ac:spMkLst>
        </pc:spChg>
        <pc:spChg chg="del">
          <ac:chgData name="Voskuilen, Tyler" userId="085ad64c-f270-4565-bdde-71692702e5c6" providerId="ADAL" clId="{1838F94C-994B-4CEE-A5A0-964C3CFA747E}" dt="2022-02-23T18:19:25.772" v="5589" actId="478"/>
          <ac:spMkLst>
            <pc:docMk/>
            <pc:sldMk cId="2478721622" sldId="1864"/>
            <ac:spMk id="17" creationId="{4C5EC650-C723-4025-A2BD-B6D7781534FA}"/>
          </ac:spMkLst>
        </pc:spChg>
        <pc:spChg chg="del">
          <ac:chgData name="Voskuilen, Tyler" userId="085ad64c-f270-4565-bdde-71692702e5c6" providerId="ADAL" clId="{1838F94C-994B-4CEE-A5A0-964C3CFA747E}" dt="2022-02-23T18:19:24.237" v="5588" actId="478"/>
          <ac:spMkLst>
            <pc:docMk/>
            <pc:sldMk cId="2478721622" sldId="1864"/>
            <ac:spMk id="18" creationId="{75BE46EF-6BE2-4B1A-BFF0-AEDBCEB18402}"/>
          </ac:spMkLst>
        </pc:spChg>
        <pc:spChg chg="add mod">
          <ac:chgData name="Voskuilen, Tyler" userId="085ad64c-f270-4565-bdde-71692702e5c6" providerId="ADAL" clId="{1838F94C-994B-4CEE-A5A0-964C3CFA747E}" dt="2022-02-23T18:20:23.611" v="5705" actId="1076"/>
          <ac:spMkLst>
            <pc:docMk/>
            <pc:sldMk cId="2478721622" sldId="1864"/>
            <ac:spMk id="22" creationId="{6CE3C021-5EBB-4AE7-84DE-A64A18DDE290}"/>
          </ac:spMkLst>
        </pc:spChg>
        <pc:spChg chg="add mod">
          <ac:chgData name="Voskuilen, Tyler" userId="085ad64c-f270-4565-bdde-71692702e5c6" providerId="ADAL" clId="{1838F94C-994B-4CEE-A5A0-964C3CFA747E}" dt="2022-02-23T18:20:28.123" v="5709" actId="1076"/>
          <ac:spMkLst>
            <pc:docMk/>
            <pc:sldMk cId="2478721622" sldId="1864"/>
            <ac:spMk id="23" creationId="{5543D9DD-A087-4BDC-9B80-AD0E38B93646}"/>
          </ac:spMkLst>
        </pc:spChg>
        <pc:spChg chg="add mod">
          <ac:chgData name="Voskuilen, Tyler" userId="085ad64c-f270-4565-bdde-71692702e5c6" providerId="ADAL" clId="{1838F94C-994B-4CEE-A5A0-964C3CFA747E}" dt="2022-02-23T18:20:34.611" v="5718" actId="1076"/>
          <ac:spMkLst>
            <pc:docMk/>
            <pc:sldMk cId="2478721622" sldId="1864"/>
            <ac:spMk id="24" creationId="{B1C36CBA-4BA9-4F3F-BD19-5C2EAA7D7FCE}"/>
          </ac:spMkLst>
        </pc:spChg>
        <pc:spChg chg="add mod">
          <ac:chgData name="Voskuilen, Tyler" userId="085ad64c-f270-4565-bdde-71692702e5c6" providerId="ADAL" clId="{1838F94C-994B-4CEE-A5A0-964C3CFA747E}" dt="2022-02-23T18:33:47.889" v="5988" actId="1076"/>
          <ac:spMkLst>
            <pc:docMk/>
            <pc:sldMk cId="2478721622" sldId="1864"/>
            <ac:spMk id="25" creationId="{C184142E-3F4D-40B8-A978-FDAD014A4D86}"/>
          </ac:spMkLst>
        </pc:spChg>
        <pc:spChg chg="add mod">
          <ac:chgData name="Voskuilen, Tyler" userId="085ad64c-f270-4565-bdde-71692702e5c6" providerId="ADAL" clId="{1838F94C-994B-4CEE-A5A0-964C3CFA747E}" dt="2022-02-25T01:52:50.320" v="13057" actId="1076"/>
          <ac:spMkLst>
            <pc:docMk/>
            <pc:sldMk cId="2478721622" sldId="1864"/>
            <ac:spMk id="35" creationId="{CC0DF7C1-0572-4244-BBC9-7E4E2527B23E}"/>
          </ac:spMkLst>
        </pc:spChg>
        <pc:spChg chg="add mod">
          <ac:chgData name="Voskuilen, Tyler" userId="085ad64c-f270-4565-bdde-71692702e5c6" providerId="ADAL" clId="{1838F94C-994B-4CEE-A5A0-964C3CFA747E}" dt="2022-02-25T15:07:08.042" v="13231" actId="1036"/>
          <ac:spMkLst>
            <pc:docMk/>
            <pc:sldMk cId="2478721622" sldId="1864"/>
            <ac:spMk id="37" creationId="{2E683C32-7B76-4825-B232-466D1EC57B4D}"/>
          </ac:spMkLst>
        </pc:spChg>
        <pc:cxnChg chg="add mod">
          <ac:chgData name="Voskuilen, Tyler" userId="085ad64c-f270-4565-bdde-71692702e5c6" providerId="ADAL" clId="{1838F94C-994B-4CEE-A5A0-964C3CFA747E}" dt="2022-02-23T18:34:20.746" v="5999" actId="1035"/>
          <ac:cxnSpMkLst>
            <pc:docMk/>
            <pc:sldMk cId="2478721622" sldId="1864"/>
            <ac:cxnSpMk id="10" creationId="{A10A1272-5FDB-4C83-A030-DA9001F198EE}"/>
          </ac:cxnSpMkLst>
        </pc:cxnChg>
        <pc:cxnChg chg="mod">
          <ac:chgData name="Voskuilen, Tyler" userId="085ad64c-f270-4565-bdde-71692702e5c6" providerId="ADAL" clId="{1838F94C-994B-4CEE-A5A0-964C3CFA747E}" dt="2022-02-23T18:53:22.700" v="6067" actId="1076"/>
          <ac:cxnSpMkLst>
            <pc:docMk/>
            <pc:sldMk cId="2478721622" sldId="1864"/>
            <ac:cxnSpMk id="12" creationId="{9BFF04D9-21CC-4586-81FA-0EEA0FB23076}"/>
          </ac:cxnSpMkLst>
        </pc:cxnChg>
        <pc:cxnChg chg="mod">
          <ac:chgData name="Voskuilen, Tyler" userId="085ad64c-f270-4565-bdde-71692702e5c6" providerId="ADAL" clId="{1838F94C-994B-4CEE-A5A0-964C3CFA747E}" dt="2022-02-23T18:53:17.673" v="6063" actId="14100"/>
          <ac:cxnSpMkLst>
            <pc:docMk/>
            <pc:sldMk cId="2478721622" sldId="1864"/>
            <ac:cxnSpMk id="16" creationId="{84264F82-CCD6-4D54-944D-822004D348B8}"/>
          </ac:cxnSpMkLst>
        </pc:cxnChg>
        <pc:cxnChg chg="add mod ord">
          <ac:chgData name="Voskuilen, Tyler" userId="085ad64c-f270-4565-bdde-71692702e5c6" providerId="ADAL" clId="{1838F94C-994B-4CEE-A5A0-964C3CFA747E}" dt="2022-02-24T14:56:03.962" v="8681" actId="166"/>
          <ac:cxnSpMkLst>
            <pc:docMk/>
            <pc:sldMk cId="2478721622" sldId="1864"/>
            <ac:cxnSpMk id="26" creationId="{7417DD31-06DB-481C-817E-472F89700A94}"/>
          </ac:cxnSpMkLst>
        </pc:cxnChg>
      </pc:sldChg>
      <pc:sldChg chg="new del">
        <pc:chgData name="Voskuilen, Tyler" userId="085ad64c-f270-4565-bdde-71692702e5c6" providerId="ADAL" clId="{1838F94C-994B-4CEE-A5A0-964C3CFA747E}" dt="2022-02-23T18:13:10.340" v="5298" actId="680"/>
        <pc:sldMkLst>
          <pc:docMk/>
          <pc:sldMk cId="2986383245" sldId="1864"/>
        </pc:sldMkLst>
      </pc:sldChg>
      <pc:sldChg chg="addSp delSp modSp add mod">
        <pc:chgData name="Voskuilen, Tyler" userId="085ad64c-f270-4565-bdde-71692702e5c6" providerId="ADAL" clId="{1838F94C-994B-4CEE-A5A0-964C3CFA747E}" dt="2022-02-24T17:39:51.887" v="10108"/>
        <pc:sldMkLst>
          <pc:docMk/>
          <pc:sldMk cId="3002514480" sldId="1865"/>
        </pc:sldMkLst>
        <pc:spChg chg="mod">
          <ac:chgData name="Voskuilen, Tyler" userId="085ad64c-f270-4565-bdde-71692702e5c6" providerId="ADAL" clId="{1838F94C-994B-4CEE-A5A0-964C3CFA747E}" dt="2022-02-23T18:34:39.583" v="6003" actId="20577"/>
          <ac:spMkLst>
            <pc:docMk/>
            <pc:sldMk cId="3002514480" sldId="1865"/>
            <ac:spMk id="2" creationId="{F6FA14D7-215E-4A5E-B5BF-3C6454A7ED90}"/>
          </ac:spMkLst>
        </pc:spChg>
        <pc:spChg chg="mod">
          <ac:chgData name="Voskuilen, Tyler" userId="085ad64c-f270-4565-bdde-71692702e5c6" providerId="ADAL" clId="{1838F94C-994B-4CEE-A5A0-964C3CFA747E}" dt="2022-02-23T22:59:38.817" v="6281" actId="1076"/>
          <ac:spMkLst>
            <pc:docMk/>
            <pc:sldMk cId="3002514480" sldId="1865"/>
            <ac:spMk id="5" creationId="{867607D1-E57C-42F3-AF47-8133AEC626AE}"/>
          </ac:spMkLst>
        </pc:spChg>
        <pc:spChg chg="mod">
          <ac:chgData name="Voskuilen, Tyler" userId="085ad64c-f270-4565-bdde-71692702e5c6" providerId="ADAL" clId="{1838F94C-994B-4CEE-A5A0-964C3CFA747E}" dt="2022-02-23T22:59:42.066" v="6285" actId="1035"/>
          <ac:spMkLst>
            <pc:docMk/>
            <pc:sldMk cId="3002514480" sldId="1865"/>
            <ac:spMk id="6" creationId="{57574395-F37E-4CAA-B161-9D074D602BEE}"/>
          </ac:spMkLst>
        </pc:spChg>
        <pc:spChg chg="del">
          <ac:chgData name="Voskuilen, Tyler" userId="085ad64c-f270-4565-bdde-71692702e5c6" providerId="ADAL" clId="{1838F94C-994B-4CEE-A5A0-964C3CFA747E}" dt="2022-02-23T18:25:48.530" v="5769" actId="478"/>
          <ac:spMkLst>
            <pc:docMk/>
            <pc:sldMk cId="3002514480" sldId="1865"/>
            <ac:spMk id="7" creationId="{375FE50D-CA47-4890-BF1C-346B007521AB}"/>
          </ac:spMkLst>
        </pc:spChg>
        <pc:spChg chg="del">
          <ac:chgData name="Voskuilen, Tyler" userId="085ad64c-f270-4565-bdde-71692702e5c6" providerId="ADAL" clId="{1838F94C-994B-4CEE-A5A0-964C3CFA747E}" dt="2022-02-23T18:25:48.530" v="5769" actId="478"/>
          <ac:spMkLst>
            <pc:docMk/>
            <pc:sldMk cId="3002514480" sldId="1865"/>
            <ac:spMk id="10" creationId="{71BCE65C-6160-4399-81C4-7E65DEF3CE21}"/>
          </ac:spMkLst>
        </pc:spChg>
        <pc:spChg chg="del mod">
          <ac:chgData name="Voskuilen, Tyler" userId="085ad64c-f270-4565-bdde-71692702e5c6" providerId="ADAL" clId="{1838F94C-994B-4CEE-A5A0-964C3CFA747E}" dt="2022-02-23T22:58:49.290" v="6268" actId="478"/>
          <ac:spMkLst>
            <pc:docMk/>
            <pc:sldMk cId="3002514480" sldId="1865"/>
            <ac:spMk id="13" creationId="{55DD3928-01A2-4913-A7C3-E84FBE675B09}"/>
          </ac:spMkLst>
        </pc:spChg>
        <pc:spChg chg="del mod">
          <ac:chgData name="Voskuilen, Tyler" userId="085ad64c-f270-4565-bdde-71692702e5c6" providerId="ADAL" clId="{1838F94C-994B-4CEE-A5A0-964C3CFA747E}" dt="2022-02-23T22:58:51.049" v="6269" actId="478"/>
          <ac:spMkLst>
            <pc:docMk/>
            <pc:sldMk cId="3002514480" sldId="1865"/>
            <ac:spMk id="14" creationId="{37B2C247-C71A-47FD-8771-4873555123BB}"/>
          </ac:spMkLst>
        </pc:spChg>
        <pc:spChg chg="add del mod">
          <ac:chgData name="Voskuilen, Tyler" userId="085ad64c-f270-4565-bdde-71692702e5c6" providerId="ADAL" clId="{1838F94C-994B-4CEE-A5A0-964C3CFA747E}" dt="2022-02-23T22:58:51.049" v="6269" actId="478"/>
          <ac:spMkLst>
            <pc:docMk/>
            <pc:sldMk cId="3002514480" sldId="1865"/>
            <ac:spMk id="17" creationId="{098FEE18-A543-4FD1-BFF2-695E36CC93E2}"/>
          </ac:spMkLst>
        </pc:spChg>
        <pc:spChg chg="add mod">
          <ac:chgData name="Voskuilen, Tyler" userId="085ad64c-f270-4565-bdde-71692702e5c6" providerId="ADAL" clId="{1838F94C-994B-4CEE-A5A0-964C3CFA747E}" dt="2022-02-23T23:00:20.639" v="6423" actId="14100"/>
          <ac:spMkLst>
            <pc:docMk/>
            <pc:sldMk cId="3002514480" sldId="1865"/>
            <ac:spMk id="20" creationId="{424993F7-55C5-488E-A677-D1CB3E0A4812}"/>
          </ac:spMkLst>
        </pc:spChg>
        <pc:spChg chg="mod">
          <ac:chgData name="Voskuilen, Tyler" userId="085ad64c-f270-4565-bdde-71692702e5c6" providerId="ADAL" clId="{1838F94C-994B-4CEE-A5A0-964C3CFA747E}" dt="2022-02-23T22:58:26.423" v="6258"/>
          <ac:spMkLst>
            <pc:docMk/>
            <pc:sldMk cId="3002514480" sldId="1865"/>
            <ac:spMk id="24" creationId="{99FFD8E8-6473-479E-837F-FBDF7F043ADC}"/>
          </ac:spMkLst>
        </pc:spChg>
        <pc:spChg chg="mod">
          <ac:chgData name="Voskuilen, Tyler" userId="085ad64c-f270-4565-bdde-71692702e5c6" providerId="ADAL" clId="{1838F94C-994B-4CEE-A5A0-964C3CFA747E}" dt="2022-02-23T22:59:27.563" v="6280" actId="1076"/>
          <ac:spMkLst>
            <pc:docMk/>
            <pc:sldMk cId="3002514480" sldId="1865"/>
            <ac:spMk id="25" creationId="{E890ACE0-F205-43F8-9F41-E1BAB870EA75}"/>
          </ac:spMkLst>
        </pc:spChg>
        <pc:spChg chg="mod">
          <ac:chgData name="Voskuilen, Tyler" userId="085ad64c-f270-4565-bdde-71692702e5c6" providerId="ADAL" clId="{1838F94C-994B-4CEE-A5A0-964C3CFA747E}" dt="2022-02-23T22:59:24.888" v="6279" actId="1035"/>
          <ac:spMkLst>
            <pc:docMk/>
            <pc:sldMk cId="3002514480" sldId="1865"/>
            <ac:spMk id="26" creationId="{34F0AF8C-A39E-4A4D-A779-5295A649DFCA}"/>
          </ac:spMkLst>
        </pc:spChg>
        <pc:spChg chg="mod">
          <ac:chgData name="Voskuilen, Tyler" userId="085ad64c-f270-4565-bdde-71692702e5c6" providerId="ADAL" clId="{1838F94C-994B-4CEE-A5A0-964C3CFA747E}" dt="2022-02-23T22:59:17.800" v="6273" actId="6549"/>
          <ac:spMkLst>
            <pc:docMk/>
            <pc:sldMk cId="3002514480" sldId="1865"/>
            <ac:spMk id="27" creationId="{07A0747A-F44C-4537-9DCD-87261955E42C}"/>
          </ac:spMkLst>
        </pc:spChg>
        <pc:spChg chg="add mod">
          <ac:chgData name="Voskuilen, Tyler" userId="085ad64c-f270-4565-bdde-71692702e5c6" providerId="ADAL" clId="{1838F94C-994B-4CEE-A5A0-964C3CFA747E}" dt="2022-02-24T14:56:25.756" v="8694" actId="1036"/>
          <ac:spMkLst>
            <pc:docMk/>
            <pc:sldMk cId="3002514480" sldId="1865"/>
            <ac:spMk id="30" creationId="{07244FD7-CF80-4794-9BFC-E0ACE8F3BE39}"/>
          </ac:spMkLst>
        </pc:spChg>
        <pc:spChg chg="add mod">
          <ac:chgData name="Voskuilen, Tyler" userId="085ad64c-f270-4565-bdde-71692702e5c6" providerId="ADAL" clId="{1838F94C-994B-4CEE-A5A0-964C3CFA747E}" dt="2022-02-24T17:39:51.887" v="10108"/>
          <ac:spMkLst>
            <pc:docMk/>
            <pc:sldMk cId="3002514480" sldId="1865"/>
            <ac:spMk id="31" creationId="{E09EC06F-D9BD-4F02-8825-A5B2699A3D23}"/>
          </ac:spMkLst>
        </pc:spChg>
        <pc:grpChg chg="add mod">
          <ac:chgData name="Voskuilen, Tyler" userId="085ad64c-f270-4565-bdde-71692702e5c6" providerId="ADAL" clId="{1838F94C-994B-4CEE-A5A0-964C3CFA747E}" dt="2022-02-23T22:59:38.817" v="6281" actId="1076"/>
          <ac:grpSpMkLst>
            <pc:docMk/>
            <pc:sldMk cId="3002514480" sldId="1865"/>
            <ac:grpSpMk id="23" creationId="{0D20A263-A889-4AE0-9C83-23B4D4BCEF18}"/>
          </ac:grpSpMkLst>
        </pc:grpChg>
        <pc:cxnChg chg="mod">
          <ac:chgData name="Voskuilen, Tyler" userId="085ad64c-f270-4565-bdde-71692702e5c6" providerId="ADAL" clId="{1838F94C-994B-4CEE-A5A0-964C3CFA747E}" dt="2022-02-23T22:59:38.817" v="6281" actId="1076"/>
          <ac:cxnSpMkLst>
            <pc:docMk/>
            <pc:sldMk cId="3002514480" sldId="1865"/>
            <ac:cxnSpMk id="8" creationId="{5FCA140A-6AB5-42CB-866C-2BE31226E3AB}"/>
          </ac:cxnSpMkLst>
        </pc:cxnChg>
        <pc:cxnChg chg="del">
          <ac:chgData name="Voskuilen, Tyler" userId="085ad64c-f270-4565-bdde-71692702e5c6" providerId="ADAL" clId="{1838F94C-994B-4CEE-A5A0-964C3CFA747E}" dt="2022-02-23T18:25:48.530" v="5769" actId="478"/>
          <ac:cxnSpMkLst>
            <pc:docMk/>
            <pc:sldMk cId="3002514480" sldId="1865"/>
            <ac:cxnSpMk id="9" creationId="{B0F0684B-FD92-4D98-8DC1-0BE0371523FD}"/>
          </ac:cxnSpMkLst>
        </pc:cxnChg>
        <pc:cxnChg chg="del">
          <ac:chgData name="Voskuilen, Tyler" userId="085ad64c-f270-4565-bdde-71692702e5c6" providerId="ADAL" clId="{1838F94C-994B-4CEE-A5A0-964C3CFA747E}" dt="2022-02-23T18:25:48.530" v="5769" actId="478"/>
          <ac:cxnSpMkLst>
            <pc:docMk/>
            <pc:sldMk cId="3002514480" sldId="1865"/>
            <ac:cxnSpMk id="11" creationId="{9E80C81C-7994-4056-935B-0D00134A88EC}"/>
          </ac:cxnSpMkLst>
        </pc:cxnChg>
        <pc:cxnChg chg="del mod">
          <ac:chgData name="Voskuilen, Tyler" userId="085ad64c-f270-4565-bdde-71692702e5c6" providerId="ADAL" clId="{1838F94C-994B-4CEE-A5A0-964C3CFA747E}" dt="2022-02-23T22:58:51.049" v="6269" actId="478"/>
          <ac:cxnSpMkLst>
            <pc:docMk/>
            <pc:sldMk cId="3002514480" sldId="1865"/>
            <ac:cxnSpMk id="16" creationId="{8D16C99A-CBC0-4C53-BE73-1BF94752BB28}"/>
          </ac:cxnSpMkLst>
        </pc:cxnChg>
        <pc:cxnChg chg="add del mod">
          <ac:chgData name="Voskuilen, Tyler" userId="085ad64c-f270-4565-bdde-71692702e5c6" providerId="ADAL" clId="{1838F94C-994B-4CEE-A5A0-964C3CFA747E}" dt="2022-02-23T22:58:51.049" v="6269" actId="478"/>
          <ac:cxnSpMkLst>
            <pc:docMk/>
            <pc:sldMk cId="3002514480" sldId="1865"/>
            <ac:cxnSpMk id="18" creationId="{D8FAB540-6DBA-4067-A96F-3DEB54632943}"/>
          </ac:cxnSpMkLst>
        </pc:cxnChg>
        <pc:cxnChg chg="add mod">
          <ac:chgData name="Voskuilen, Tyler" userId="085ad64c-f270-4565-bdde-71692702e5c6" providerId="ADAL" clId="{1838F94C-994B-4CEE-A5A0-964C3CFA747E}" dt="2022-02-23T22:59:38.817" v="6281" actId="1076"/>
          <ac:cxnSpMkLst>
            <pc:docMk/>
            <pc:sldMk cId="3002514480" sldId="1865"/>
            <ac:cxnSpMk id="21" creationId="{FD6968BA-73FC-4822-B931-8601FF7781B6}"/>
          </ac:cxnSpMkLst>
        </pc:cxnChg>
        <pc:cxnChg chg="add mod">
          <ac:chgData name="Voskuilen, Tyler" userId="085ad64c-f270-4565-bdde-71692702e5c6" providerId="ADAL" clId="{1838F94C-994B-4CEE-A5A0-964C3CFA747E}" dt="2022-02-23T22:59:38.817" v="6281" actId="1076"/>
          <ac:cxnSpMkLst>
            <pc:docMk/>
            <pc:sldMk cId="3002514480" sldId="1865"/>
            <ac:cxnSpMk id="29" creationId="{AA49FDDA-45E9-4C09-989D-504D2A3EEB7C}"/>
          </ac:cxnSpMkLst>
        </pc:cxnChg>
      </pc:sldChg>
      <pc:sldChg chg="modSp add mod">
        <pc:chgData name="Voskuilen, Tyler" userId="085ad64c-f270-4565-bdde-71692702e5c6" providerId="ADAL" clId="{1838F94C-994B-4CEE-A5A0-964C3CFA747E}" dt="2022-02-23T18:34:56.817" v="6006" actId="20577"/>
        <pc:sldMkLst>
          <pc:docMk/>
          <pc:sldMk cId="1301645010" sldId="1866"/>
        </pc:sldMkLst>
        <pc:spChg chg="mod">
          <ac:chgData name="Voskuilen, Tyler" userId="085ad64c-f270-4565-bdde-71692702e5c6" providerId="ADAL" clId="{1838F94C-994B-4CEE-A5A0-964C3CFA747E}" dt="2022-02-23T18:34:56.817" v="6006" actId="20577"/>
          <ac:spMkLst>
            <pc:docMk/>
            <pc:sldMk cId="1301645010" sldId="1866"/>
            <ac:spMk id="8" creationId="{3B863214-613E-4CAC-BFE9-5F4554C88BEF}"/>
          </ac:spMkLst>
        </pc:spChg>
      </pc:sldChg>
      <pc:sldChg chg="addSp delSp modSp add mod">
        <pc:chgData name="Voskuilen, Tyler" userId="085ad64c-f270-4565-bdde-71692702e5c6" providerId="ADAL" clId="{1838F94C-994B-4CEE-A5A0-964C3CFA747E}" dt="2022-02-24T21:28:52.142" v="11737" actId="14100"/>
        <pc:sldMkLst>
          <pc:docMk/>
          <pc:sldMk cId="2457165696" sldId="1867"/>
        </pc:sldMkLst>
        <pc:spChg chg="mod">
          <ac:chgData name="Voskuilen, Tyler" userId="085ad64c-f270-4565-bdde-71692702e5c6" providerId="ADAL" clId="{1838F94C-994B-4CEE-A5A0-964C3CFA747E}" dt="2022-02-23T18:34:58.955" v="6008" actId="20577"/>
          <ac:spMkLst>
            <pc:docMk/>
            <pc:sldMk cId="2457165696" sldId="1867"/>
            <ac:spMk id="2" creationId="{8BB1F52D-A314-44F0-B00A-A5A0820DDD57}"/>
          </ac:spMkLst>
        </pc:spChg>
        <pc:spChg chg="del">
          <ac:chgData name="Voskuilen, Tyler" userId="085ad64c-f270-4565-bdde-71692702e5c6" providerId="ADAL" clId="{1838F94C-994B-4CEE-A5A0-964C3CFA747E}" dt="2022-02-24T21:24:46.386" v="11607" actId="478"/>
          <ac:spMkLst>
            <pc:docMk/>
            <pc:sldMk cId="2457165696" sldId="1867"/>
            <ac:spMk id="3" creationId="{74DDC492-39BB-4F2B-95D4-EA7F2D39016A}"/>
          </ac:spMkLst>
        </pc:spChg>
        <pc:spChg chg="add del mod">
          <ac:chgData name="Voskuilen, Tyler" userId="085ad64c-f270-4565-bdde-71692702e5c6" providerId="ADAL" clId="{1838F94C-994B-4CEE-A5A0-964C3CFA747E}" dt="2022-02-24T21:24:47.672" v="11608" actId="478"/>
          <ac:spMkLst>
            <pc:docMk/>
            <pc:sldMk cId="2457165696" sldId="1867"/>
            <ac:spMk id="8" creationId="{07B9FD43-D362-4B82-AC6E-97D1C793BB79}"/>
          </ac:spMkLst>
        </pc:spChg>
        <pc:spChg chg="add mod">
          <ac:chgData name="Voskuilen, Tyler" userId="085ad64c-f270-4565-bdde-71692702e5c6" providerId="ADAL" clId="{1838F94C-994B-4CEE-A5A0-964C3CFA747E}" dt="2022-02-24T21:25:17.957" v="11609"/>
          <ac:spMkLst>
            <pc:docMk/>
            <pc:sldMk cId="2457165696" sldId="1867"/>
            <ac:spMk id="9" creationId="{BD2CF233-EB2D-4500-B0A1-8631487DA24A}"/>
          </ac:spMkLst>
        </pc:spChg>
        <pc:spChg chg="add mod">
          <ac:chgData name="Voskuilen, Tyler" userId="085ad64c-f270-4565-bdde-71692702e5c6" providerId="ADAL" clId="{1838F94C-994B-4CEE-A5A0-964C3CFA747E}" dt="2022-02-24T21:25:30.542" v="11614" actId="1076"/>
          <ac:spMkLst>
            <pc:docMk/>
            <pc:sldMk cId="2457165696" sldId="1867"/>
            <ac:spMk id="10" creationId="{368AE49B-0A60-4C98-A8E3-039F822FE3EB}"/>
          </ac:spMkLst>
        </pc:spChg>
        <pc:spChg chg="add mod">
          <ac:chgData name="Voskuilen, Tyler" userId="085ad64c-f270-4565-bdde-71692702e5c6" providerId="ADAL" clId="{1838F94C-994B-4CEE-A5A0-964C3CFA747E}" dt="2022-02-24T21:25:24.182" v="11611" actId="1076"/>
          <ac:spMkLst>
            <pc:docMk/>
            <pc:sldMk cId="2457165696" sldId="1867"/>
            <ac:spMk id="11" creationId="{B7518438-E970-4384-ABC1-8920040089B3}"/>
          </ac:spMkLst>
        </pc:spChg>
        <pc:spChg chg="add mod">
          <ac:chgData name="Voskuilen, Tyler" userId="085ad64c-f270-4565-bdde-71692702e5c6" providerId="ADAL" clId="{1838F94C-994B-4CEE-A5A0-964C3CFA747E}" dt="2022-02-24T21:26:07.454" v="11615"/>
          <ac:spMkLst>
            <pc:docMk/>
            <pc:sldMk cId="2457165696" sldId="1867"/>
            <ac:spMk id="13" creationId="{2FC41A53-9960-427B-B92B-B3D4D0F584CF}"/>
          </ac:spMkLst>
        </pc:spChg>
        <pc:spChg chg="add mod">
          <ac:chgData name="Voskuilen, Tyler" userId="085ad64c-f270-4565-bdde-71692702e5c6" providerId="ADAL" clId="{1838F94C-994B-4CEE-A5A0-964C3CFA747E}" dt="2022-02-24T21:26:07.454" v="11615"/>
          <ac:spMkLst>
            <pc:docMk/>
            <pc:sldMk cId="2457165696" sldId="1867"/>
            <ac:spMk id="14" creationId="{6C9A6B62-5C08-4A41-80BD-28F14F85C89C}"/>
          </ac:spMkLst>
        </pc:spChg>
        <pc:spChg chg="add mod">
          <ac:chgData name="Voskuilen, Tyler" userId="085ad64c-f270-4565-bdde-71692702e5c6" providerId="ADAL" clId="{1838F94C-994B-4CEE-A5A0-964C3CFA747E}" dt="2022-02-24T21:28:52.142" v="11737" actId="14100"/>
          <ac:spMkLst>
            <pc:docMk/>
            <pc:sldMk cId="2457165696" sldId="1867"/>
            <ac:spMk id="15" creationId="{2AE70D70-15DC-4A6F-9333-66868C0ED5CD}"/>
          </ac:spMkLst>
        </pc:spChg>
        <pc:spChg chg="add mod">
          <ac:chgData name="Voskuilen, Tyler" userId="085ad64c-f270-4565-bdde-71692702e5c6" providerId="ADAL" clId="{1838F94C-994B-4CEE-A5A0-964C3CFA747E}" dt="2022-02-24T21:26:07.454" v="11615"/>
          <ac:spMkLst>
            <pc:docMk/>
            <pc:sldMk cId="2457165696" sldId="1867"/>
            <ac:spMk id="18" creationId="{A3E9003A-1819-4CEA-9866-431284AC94D4}"/>
          </ac:spMkLst>
        </pc:spChg>
        <pc:spChg chg="add mod">
          <ac:chgData name="Voskuilen, Tyler" userId="085ad64c-f270-4565-bdde-71692702e5c6" providerId="ADAL" clId="{1838F94C-994B-4CEE-A5A0-964C3CFA747E}" dt="2022-02-24T21:26:07.454" v="11615"/>
          <ac:spMkLst>
            <pc:docMk/>
            <pc:sldMk cId="2457165696" sldId="1867"/>
            <ac:spMk id="19" creationId="{E4690E69-F308-4996-92D8-593621708416}"/>
          </ac:spMkLst>
        </pc:spChg>
        <pc:spChg chg="add mod">
          <ac:chgData name="Voskuilen, Tyler" userId="085ad64c-f270-4565-bdde-71692702e5c6" providerId="ADAL" clId="{1838F94C-994B-4CEE-A5A0-964C3CFA747E}" dt="2022-02-24T21:26:07.454" v="11615"/>
          <ac:spMkLst>
            <pc:docMk/>
            <pc:sldMk cId="2457165696" sldId="1867"/>
            <ac:spMk id="20" creationId="{2D7017DE-22A7-4F71-9A28-7B49665788E8}"/>
          </ac:spMkLst>
        </pc:spChg>
        <pc:spChg chg="add mod">
          <ac:chgData name="Voskuilen, Tyler" userId="085ad64c-f270-4565-bdde-71692702e5c6" providerId="ADAL" clId="{1838F94C-994B-4CEE-A5A0-964C3CFA747E}" dt="2022-02-24T21:26:07.454" v="11615"/>
          <ac:spMkLst>
            <pc:docMk/>
            <pc:sldMk cId="2457165696" sldId="1867"/>
            <ac:spMk id="21" creationId="{8209FB9B-88AA-46A6-906D-AD4CFA20DBE1}"/>
          </ac:spMkLst>
        </pc:spChg>
        <pc:spChg chg="add del mod">
          <ac:chgData name="Voskuilen, Tyler" userId="085ad64c-f270-4565-bdde-71692702e5c6" providerId="ADAL" clId="{1838F94C-994B-4CEE-A5A0-964C3CFA747E}" dt="2022-02-24T21:28:32.243" v="11703" actId="478"/>
          <ac:spMkLst>
            <pc:docMk/>
            <pc:sldMk cId="2457165696" sldId="1867"/>
            <ac:spMk id="22" creationId="{EA25A16B-DFD0-4948-A1B7-D986E9443B75}"/>
          </ac:spMkLst>
        </pc:spChg>
        <pc:spChg chg="add del mod">
          <ac:chgData name="Voskuilen, Tyler" userId="085ad64c-f270-4565-bdde-71692702e5c6" providerId="ADAL" clId="{1838F94C-994B-4CEE-A5A0-964C3CFA747E}" dt="2022-02-24T21:28:32.243" v="11703" actId="478"/>
          <ac:spMkLst>
            <pc:docMk/>
            <pc:sldMk cId="2457165696" sldId="1867"/>
            <ac:spMk id="23" creationId="{89FC4AC7-AF77-4EE4-9058-A69DDF9AA8A7}"/>
          </ac:spMkLst>
        </pc:spChg>
        <pc:picChg chg="add mod modCrop">
          <ac:chgData name="Voskuilen, Tyler" userId="085ad64c-f270-4565-bdde-71692702e5c6" providerId="ADAL" clId="{1838F94C-994B-4CEE-A5A0-964C3CFA747E}" dt="2022-02-24T21:25:26.973" v="11613" actId="1076"/>
          <ac:picMkLst>
            <pc:docMk/>
            <pc:sldMk cId="2457165696" sldId="1867"/>
            <ac:picMk id="6" creationId="{EB9C6425-F028-42E1-BCB7-82DFFE6F1B50}"/>
          </ac:picMkLst>
        </pc:picChg>
        <pc:picChg chg="add mod">
          <ac:chgData name="Voskuilen, Tyler" userId="085ad64c-f270-4565-bdde-71692702e5c6" providerId="ADAL" clId="{1838F94C-994B-4CEE-A5A0-964C3CFA747E}" dt="2022-02-24T21:26:07.454" v="11615"/>
          <ac:picMkLst>
            <pc:docMk/>
            <pc:sldMk cId="2457165696" sldId="1867"/>
            <ac:picMk id="12" creationId="{4641D7C6-904B-4806-AC6C-9ECF2E6DEEFB}"/>
          </ac:picMkLst>
        </pc:picChg>
        <pc:picChg chg="add mod ord modCrop">
          <ac:chgData name="Voskuilen, Tyler" userId="085ad64c-f270-4565-bdde-71692702e5c6" providerId="ADAL" clId="{1838F94C-994B-4CEE-A5A0-964C3CFA747E}" dt="2022-02-24T21:28:47.551" v="11736" actId="167"/>
          <ac:picMkLst>
            <pc:docMk/>
            <pc:sldMk cId="2457165696" sldId="1867"/>
            <ac:picMk id="25" creationId="{30A43630-A38F-49BF-A011-9B7675BFE6C5}"/>
          </ac:picMkLst>
        </pc:picChg>
        <pc:cxnChg chg="add mod">
          <ac:chgData name="Voskuilen, Tyler" userId="085ad64c-f270-4565-bdde-71692702e5c6" providerId="ADAL" clId="{1838F94C-994B-4CEE-A5A0-964C3CFA747E}" dt="2022-02-24T21:26:07.454" v="11615"/>
          <ac:cxnSpMkLst>
            <pc:docMk/>
            <pc:sldMk cId="2457165696" sldId="1867"/>
            <ac:cxnSpMk id="16" creationId="{82D67935-BD15-4F97-99D6-06A2AECB6565}"/>
          </ac:cxnSpMkLst>
        </pc:cxnChg>
        <pc:cxnChg chg="add mod">
          <ac:chgData name="Voskuilen, Tyler" userId="085ad64c-f270-4565-bdde-71692702e5c6" providerId="ADAL" clId="{1838F94C-994B-4CEE-A5A0-964C3CFA747E}" dt="2022-02-24T21:26:07.454" v="11615"/>
          <ac:cxnSpMkLst>
            <pc:docMk/>
            <pc:sldMk cId="2457165696" sldId="1867"/>
            <ac:cxnSpMk id="17" creationId="{D856E3C3-E087-4767-B08A-2D48B33C5FB3}"/>
          </ac:cxnSpMkLst>
        </pc:cxnChg>
      </pc:sldChg>
      <pc:sldChg chg="addSp modSp add mod">
        <pc:chgData name="Voskuilen, Tyler" userId="085ad64c-f270-4565-bdde-71692702e5c6" providerId="ADAL" clId="{1838F94C-994B-4CEE-A5A0-964C3CFA747E}" dt="2022-02-24T04:03:56.697" v="8162" actId="20577"/>
        <pc:sldMkLst>
          <pc:docMk/>
          <pc:sldMk cId="3385586865" sldId="1868"/>
        </pc:sldMkLst>
        <pc:spChg chg="mod">
          <ac:chgData name="Voskuilen, Tyler" userId="085ad64c-f270-4565-bdde-71692702e5c6" providerId="ADAL" clId="{1838F94C-994B-4CEE-A5A0-964C3CFA747E}" dt="2022-02-23T18:36:54.784" v="6020" actId="20577"/>
          <ac:spMkLst>
            <pc:docMk/>
            <pc:sldMk cId="3385586865" sldId="1868"/>
            <ac:spMk id="2" creationId="{18C97B70-D462-4883-B60A-77F1B2BD4BE9}"/>
          </ac:spMkLst>
        </pc:spChg>
        <pc:spChg chg="mod">
          <ac:chgData name="Voskuilen, Tyler" userId="085ad64c-f270-4565-bdde-71692702e5c6" providerId="ADAL" clId="{1838F94C-994B-4CEE-A5A0-964C3CFA747E}" dt="2022-02-23T18:37:13.744" v="6035" actId="1076"/>
          <ac:spMkLst>
            <pc:docMk/>
            <pc:sldMk cId="3385586865" sldId="1868"/>
            <ac:spMk id="17" creationId="{B4B0A8B8-3220-4DBF-A396-A8E54010DBA7}"/>
          </ac:spMkLst>
        </pc:spChg>
        <pc:spChg chg="add mod">
          <ac:chgData name="Voskuilen, Tyler" userId="085ad64c-f270-4565-bdde-71692702e5c6" providerId="ADAL" clId="{1838F94C-994B-4CEE-A5A0-964C3CFA747E}" dt="2022-02-24T04:03:56.697" v="8162" actId="20577"/>
          <ac:spMkLst>
            <pc:docMk/>
            <pc:sldMk cId="3385586865" sldId="1868"/>
            <ac:spMk id="18" creationId="{61ADB00B-ABA7-4EF3-85B5-933D48B60287}"/>
          </ac:spMkLst>
        </pc:spChg>
      </pc:sldChg>
      <pc:sldChg chg="delSp modSp add mod">
        <pc:chgData name="Voskuilen, Tyler" userId="085ad64c-f270-4565-bdde-71692702e5c6" providerId="ADAL" clId="{1838F94C-994B-4CEE-A5A0-964C3CFA747E}" dt="2022-02-24T14:51:28.187" v="8643" actId="114"/>
        <pc:sldMkLst>
          <pc:docMk/>
          <pc:sldMk cId="1600618005" sldId="1869"/>
        </pc:sldMkLst>
        <pc:spChg chg="del">
          <ac:chgData name="Voskuilen, Tyler" userId="085ad64c-f270-4565-bdde-71692702e5c6" providerId="ADAL" clId="{1838F94C-994B-4CEE-A5A0-964C3CFA747E}" dt="2022-02-24T03:55:26.002" v="8109" actId="478"/>
          <ac:spMkLst>
            <pc:docMk/>
            <pc:sldMk cId="1600618005" sldId="1869"/>
            <ac:spMk id="3" creationId="{8008F6DD-98ED-AD4A-93F2-422C5202A4BA}"/>
          </ac:spMkLst>
        </pc:spChg>
        <pc:spChg chg="mod">
          <ac:chgData name="Voskuilen, Tyler" userId="085ad64c-f270-4565-bdde-71692702e5c6" providerId="ADAL" clId="{1838F94C-994B-4CEE-A5A0-964C3CFA747E}" dt="2022-02-24T14:51:28.187" v="8643" actId="114"/>
          <ac:spMkLst>
            <pc:docMk/>
            <pc:sldMk cId="1600618005" sldId="1869"/>
            <ac:spMk id="6" creationId="{B64503B3-2EF9-7B4F-B2AA-7F8FA8588CA5}"/>
          </ac:spMkLst>
        </pc:spChg>
        <pc:spChg chg="mod">
          <ac:chgData name="Voskuilen, Tyler" userId="085ad64c-f270-4565-bdde-71692702e5c6" providerId="ADAL" clId="{1838F94C-994B-4CEE-A5A0-964C3CFA747E}" dt="2022-02-23T18:38:11.250" v="6038" actId="20577"/>
          <ac:spMkLst>
            <pc:docMk/>
            <pc:sldMk cId="1600618005" sldId="1869"/>
            <ac:spMk id="18" creationId="{8F3F435B-C1CB-4873-81A9-4CECEBB81BEE}"/>
          </ac:spMkLst>
        </pc:spChg>
      </pc:sldChg>
      <pc:sldChg chg="new del">
        <pc:chgData name="Voskuilen, Tyler" userId="085ad64c-f270-4565-bdde-71692702e5c6" providerId="ADAL" clId="{1838F94C-994B-4CEE-A5A0-964C3CFA747E}" dt="2022-02-25T02:00:25.831" v="13186" actId="47"/>
        <pc:sldMkLst>
          <pc:docMk/>
          <pc:sldMk cId="615279956" sldId="1870"/>
        </pc:sldMkLst>
      </pc:sldChg>
      <pc:sldChg chg="addSp delSp modSp add mod">
        <pc:chgData name="Voskuilen, Tyler" userId="085ad64c-f270-4565-bdde-71692702e5c6" providerId="ADAL" clId="{1838F94C-994B-4CEE-A5A0-964C3CFA747E}" dt="2022-03-02T19:53:17.869" v="14177" actId="6549"/>
        <pc:sldMkLst>
          <pc:docMk/>
          <pc:sldMk cId="23102276" sldId="1871"/>
        </pc:sldMkLst>
        <pc:spChg chg="mod">
          <ac:chgData name="Voskuilen, Tyler" userId="085ad64c-f270-4565-bdde-71692702e5c6" providerId="ADAL" clId="{1838F94C-994B-4CEE-A5A0-964C3CFA747E}" dt="2022-02-24T04:11:03.228" v="8600" actId="2711"/>
          <ac:spMkLst>
            <pc:docMk/>
            <pc:sldMk cId="23102276" sldId="1871"/>
            <ac:spMk id="2" creationId="{88DFC06B-DA07-41BE-BAEE-0EEB93BAE943}"/>
          </ac:spMkLst>
        </pc:spChg>
        <pc:spChg chg="del">
          <ac:chgData name="Voskuilen, Tyler" userId="085ad64c-f270-4565-bdde-71692702e5c6" providerId="ADAL" clId="{1838F94C-994B-4CEE-A5A0-964C3CFA747E}" dt="2022-02-24T03:55:11.186" v="8107" actId="478"/>
          <ac:spMkLst>
            <pc:docMk/>
            <pc:sldMk cId="23102276" sldId="1871"/>
            <ac:spMk id="3" creationId="{759ECCF1-C21E-3A44-B448-FF5451783FF2}"/>
          </ac:spMkLst>
        </pc:spChg>
        <pc:spChg chg="add mod">
          <ac:chgData name="Voskuilen, Tyler" userId="085ad64c-f270-4565-bdde-71692702e5c6" providerId="ADAL" clId="{1838F94C-994B-4CEE-A5A0-964C3CFA747E}" dt="2022-03-02T19:53:17.869" v="14177" actId="6549"/>
          <ac:spMkLst>
            <pc:docMk/>
            <pc:sldMk cId="23102276" sldId="1871"/>
            <ac:spMk id="6" creationId="{C220A884-A982-4A23-B6F9-B752F2B27CC7}"/>
          </ac:spMkLst>
        </pc:spChg>
        <pc:spChg chg="mod">
          <ac:chgData name="Voskuilen, Tyler" userId="085ad64c-f270-4565-bdde-71692702e5c6" providerId="ADAL" clId="{1838F94C-994B-4CEE-A5A0-964C3CFA747E}" dt="2022-02-25T15:07:35.258" v="13238" actId="108"/>
          <ac:spMkLst>
            <pc:docMk/>
            <pc:sldMk cId="23102276" sldId="1871"/>
            <ac:spMk id="7" creationId="{5C61D6AC-EDA6-40AD-857C-A11F6310F1EB}"/>
          </ac:spMkLst>
        </pc:spChg>
        <pc:spChg chg="mod">
          <ac:chgData name="Voskuilen, Tyler" userId="085ad64c-f270-4565-bdde-71692702e5c6" providerId="ADAL" clId="{1838F94C-994B-4CEE-A5A0-964C3CFA747E}" dt="2022-02-24T03:54:29.743" v="8106" actId="1076"/>
          <ac:spMkLst>
            <pc:docMk/>
            <pc:sldMk cId="23102276" sldId="1871"/>
            <ac:spMk id="8" creationId="{2999DFCA-A73B-41A0-8882-B5669517E22A}"/>
          </ac:spMkLst>
        </pc:spChg>
        <pc:spChg chg="mod">
          <ac:chgData name="Voskuilen, Tyler" userId="085ad64c-f270-4565-bdde-71692702e5c6" providerId="ADAL" clId="{1838F94C-994B-4CEE-A5A0-964C3CFA747E}" dt="2022-02-23T18:49:25.934" v="6047" actId="20577"/>
          <ac:spMkLst>
            <pc:docMk/>
            <pc:sldMk cId="23102276" sldId="1871"/>
            <ac:spMk id="9" creationId="{F32D3B14-3F07-437C-BEFA-22387AC05585}"/>
          </ac:spMkLst>
        </pc:spChg>
        <pc:spChg chg="mod ord">
          <ac:chgData name="Voskuilen, Tyler" userId="085ad64c-f270-4565-bdde-71692702e5c6" providerId="ADAL" clId="{1838F94C-994B-4CEE-A5A0-964C3CFA747E}" dt="2022-02-24T14:54:16.703" v="8652" actId="166"/>
          <ac:spMkLst>
            <pc:docMk/>
            <pc:sldMk cId="23102276" sldId="1871"/>
            <ac:spMk id="11" creationId="{56BBF268-802D-40D8-99E3-A261C322B5C6}"/>
          </ac:spMkLst>
        </pc:spChg>
        <pc:spChg chg="mod">
          <ac:chgData name="Voskuilen, Tyler" userId="085ad64c-f270-4565-bdde-71692702e5c6" providerId="ADAL" clId="{1838F94C-994B-4CEE-A5A0-964C3CFA747E}" dt="2022-02-24T03:54:26.663" v="8105" actId="1076"/>
          <ac:spMkLst>
            <pc:docMk/>
            <pc:sldMk cId="23102276" sldId="1871"/>
            <ac:spMk id="22" creationId="{6CE3C021-5EBB-4AE7-84DE-A64A18DDE290}"/>
          </ac:spMkLst>
        </pc:spChg>
        <pc:spChg chg="mod">
          <ac:chgData name="Voskuilen, Tyler" userId="085ad64c-f270-4565-bdde-71692702e5c6" providerId="ADAL" clId="{1838F94C-994B-4CEE-A5A0-964C3CFA747E}" dt="2022-02-24T03:54:26.663" v="8105" actId="1076"/>
          <ac:spMkLst>
            <pc:docMk/>
            <pc:sldMk cId="23102276" sldId="1871"/>
            <ac:spMk id="23" creationId="{5543D9DD-A087-4BDC-9B80-AD0E38B93646}"/>
          </ac:spMkLst>
        </pc:spChg>
        <pc:spChg chg="del">
          <ac:chgData name="Voskuilen, Tyler" userId="085ad64c-f270-4565-bdde-71692702e5c6" providerId="ADAL" clId="{1838F94C-994B-4CEE-A5A0-964C3CFA747E}" dt="2022-02-24T03:54:05.930" v="8086" actId="478"/>
          <ac:spMkLst>
            <pc:docMk/>
            <pc:sldMk cId="23102276" sldId="1871"/>
            <ac:spMk id="25" creationId="{C184142E-3F4D-40B8-A978-FDAD014A4D86}"/>
          </ac:spMkLst>
        </pc:spChg>
        <pc:spChg chg="add mod">
          <ac:chgData name="Voskuilen, Tyler" userId="085ad64c-f270-4565-bdde-71692702e5c6" providerId="ADAL" clId="{1838F94C-994B-4CEE-A5A0-964C3CFA747E}" dt="2022-02-25T15:07:41.449" v="13240" actId="1076"/>
          <ac:spMkLst>
            <pc:docMk/>
            <pc:sldMk cId="23102276" sldId="1871"/>
            <ac:spMk id="27" creationId="{E2B5058E-B242-4B09-8084-17E55372409B}"/>
          </ac:spMkLst>
        </pc:spChg>
        <pc:spChg chg="add mod">
          <ac:chgData name="Voskuilen, Tyler" userId="085ad64c-f270-4565-bdde-71692702e5c6" providerId="ADAL" clId="{1838F94C-994B-4CEE-A5A0-964C3CFA747E}" dt="2022-02-25T15:07:37.393" v="13239" actId="1076"/>
          <ac:spMkLst>
            <pc:docMk/>
            <pc:sldMk cId="23102276" sldId="1871"/>
            <ac:spMk id="28" creationId="{2503FB68-4AAA-4885-9777-A99B2599F12E}"/>
          </ac:spMkLst>
        </pc:spChg>
        <pc:cxnChg chg="mod">
          <ac:chgData name="Voskuilen, Tyler" userId="085ad64c-f270-4565-bdde-71692702e5c6" providerId="ADAL" clId="{1838F94C-994B-4CEE-A5A0-964C3CFA747E}" dt="2022-02-24T04:11:12.606" v="8602" actId="14100"/>
          <ac:cxnSpMkLst>
            <pc:docMk/>
            <pc:sldMk cId="23102276" sldId="1871"/>
            <ac:cxnSpMk id="12" creationId="{9BFF04D9-21CC-4586-81FA-0EEA0FB23076}"/>
          </ac:cxnSpMkLst>
        </pc:cxnChg>
        <pc:cxnChg chg="mod ord">
          <ac:chgData name="Voskuilen, Tyler" userId="085ad64c-f270-4565-bdde-71692702e5c6" providerId="ADAL" clId="{1838F94C-994B-4CEE-A5A0-964C3CFA747E}" dt="2022-02-24T14:54:16.703" v="8652" actId="166"/>
          <ac:cxnSpMkLst>
            <pc:docMk/>
            <pc:sldMk cId="23102276" sldId="1871"/>
            <ac:cxnSpMk id="16" creationId="{84264F82-CCD6-4D54-944D-822004D348B8}"/>
          </ac:cxnSpMkLst>
        </pc:cxnChg>
        <pc:cxnChg chg="del">
          <ac:chgData name="Voskuilen, Tyler" userId="085ad64c-f270-4565-bdde-71692702e5c6" providerId="ADAL" clId="{1838F94C-994B-4CEE-A5A0-964C3CFA747E}" dt="2022-02-24T03:54:04.962" v="8085" actId="478"/>
          <ac:cxnSpMkLst>
            <pc:docMk/>
            <pc:sldMk cId="23102276" sldId="1871"/>
            <ac:cxnSpMk id="26" creationId="{7417DD31-06DB-481C-817E-472F89700A94}"/>
          </ac:cxnSpMkLst>
        </pc:cxnChg>
      </pc:sldChg>
      <pc:sldChg chg="addSp delSp modSp add del mod">
        <pc:chgData name="Voskuilen, Tyler" userId="085ad64c-f270-4565-bdde-71692702e5c6" providerId="ADAL" clId="{1838F94C-994B-4CEE-A5A0-964C3CFA747E}" dt="2022-02-24T03:37:39.485" v="6551" actId="47"/>
        <pc:sldMkLst>
          <pc:docMk/>
          <pc:sldMk cId="3985122026" sldId="1872"/>
        </pc:sldMkLst>
        <pc:spChg chg="add mod">
          <ac:chgData name="Voskuilen, Tyler" userId="085ad64c-f270-4565-bdde-71692702e5c6" providerId="ADAL" clId="{1838F94C-994B-4CEE-A5A0-964C3CFA747E}" dt="2022-02-23T23:01:22.143" v="6509" actId="14100"/>
          <ac:spMkLst>
            <pc:docMk/>
            <pc:sldMk cId="3985122026" sldId="1872"/>
            <ac:spMk id="2" creationId="{A62EFFB1-D4A7-47D0-88D5-B7CA0E84308E}"/>
          </ac:spMkLst>
        </pc:spChg>
        <pc:spChg chg="del mod">
          <ac:chgData name="Voskuilen, Tyler" userId="085ad64c-f270-4565-bdde-71692702e5c6" providerId="ADAL" clId="{1838F94C-994B-4CEE-A5A0-964C3CFA747E}" dt="2022-02-23T23:00:59.248" v="6426" actId="478"/>
          <ac:spMkLst>
            <pc:docMk/>
            <pc:sldMk cId="3985122026" sldId="1872"/>
            <ac:spMk id="3" creationId="{00000000-0000-0000-0000-000000000000}"/>
          </ac:spMkLst>
        </pc:spChg>
        <pc:spChg chg="del">
          <ac:chgData name="Voskuilen, Tyler" userId="085ad64c-f270-4565-bdde-71692702e5c6" providerId="ADAL" clId="{1838F94C-994B-4CEE-A5A0-964C3CFA747E}" dt="2022-02-23T23:00:57.072" v="6424" actId="478"/>
          <ac:spMkLst>
            <pc:docMk/>
            <pc:sldMk cId="3985122026" sldId="1872"/>
            <ac:spMk id="7" creationId="{00000000-0000-0000-0000-000000000000}"/>
          </ac:spMkLst>
        </pc:spChg>
        <pc:spChg chg="del">
          <ac:chgData name="Voskuilen, Tyler" userId="085ad64c-f270-4565-bdde-71692702e5c6" providerId="ADAL" clId="{1838F94C-994B-4CEE-A5A0-964C3CFA747E}" dt="2022-02-23T23:01:03.152" v="6430" actId="478"/>
          <ac:spMkLst>
            <pc:docMk/>
            <pc:sldMk cId="3985122026" sldId="1872"/>
            <ac:spMk id="9" creationId="{00000000-0000-0000-0000-000000000000}"/>
          </ac:spMkLst>
        </pc:spChg>
        <pc:spChg chg="del">
          <ac:chgData name="Voskuilen, Tyler" userId="085ad64c-f270-4565-bdde-71692702e5c6" providerId="ADAL" clId="{1838F94C-994B-4CEE-A5A0-964C3CFA747E}" dt="2022-02-23T23:01:01.984" v="6429" actId="478"/>
          <ac:spMkLst>
            <pc:docMk/>
            <pc:sldMk cId="3985122026" sldId="1872"/>
            <ac:spMk id="14" creationId="{00000000-0000-0000-0000-000000000000}"/>
          </ac:spMkLst>
        </pc:spChg>
        <pc:spChg chg="del">
          <ac:chgData name="Voskuilen, Tyler" userId="085ad64c-f270-4565-bdde-71692702e5c6" providerId="ADAL" clId="{1838F94C-994B-4CEE-A5A0-964C3CFA747E}" dt="2022-02-23T23:55:26.056" v="6522" actId="478"/>
          <ac:spMkLst>
            <pc:docMk/>
            <pc:sldMk cId="3985122026" sldId="1872"/>
            <ac:spMk id="17" creationId="{230D89D5-BB0B-43DE-876B-8537229D01B9}"/>
          </ac:spMkLst>
        </pc:spChg>
        <pc:spChg chg="del">
          <ac:chgData name="Voskuilen, Tyler" userId="085ad64c-f270-4565-bdde-71692702e5c6" providerId="ADAL" clId="{1838F94C-994B-4CEE-A5A0-964C3CFA747E}" dt="2022-02-23T23:55:25.345" v="6521" actId="478"/>
          <ac:spMkLst>
            <pc:docMk/>
            <pc:sldMk cId="3985122026" sldId="1872"/>
            <ac:spMk id="18" creationId="{8DDBB7F5-F1DA-4EE2-B2D2-FAD16157F4ED}"/>
          </ac:spMkLst>
        </pc:spChg>
        <pc:spChg chg="del">
          <ac:chgData name="Voskuilen, Tyler" userId="085ad64c-f270-4565-bdde-71692702e5c6" providerId="ADAL" clId="{1838F94C-994B-4CEE-A5A0-964C3CFA747E}" dt="2022-02-23T23:01:24.080" v="6510" actId="478"/>
          <ac:spMkLst>
            <pc:docMk/>
            <pc:sldMk cId="3985122026" sldId="1872"/>
            <ac:spMk id="19" creationId="{25EB0783-D9DD-4E3B-8479-254DA37A0135}"/>
          </ac:spMkLst>
        </pc:spChg>
        <pc:spChg chg="mod">
          <ac:chgData name="Voskuilen, Tyler" userId="085ad64c-f270-4565-bdde-71692702e5c6" providerId="ADAL" clId="{1838F94C-994B-4CEE-A5A0-964C3CFA747E}" dt="2022-02-23T18:49:22.637" v="6045" actId="20577"/>
          <ac:spMkLst>
            <pc:docMk/>
            <pc:sldMk cId="3985122026" sldId="1872"/>
            <ac:spMk id="20" creationId="{6058D6D1-8BED-4B2B-8AB4-42992E720725}"/>
          </ac:spMkLst>
        </pc:spChg>
        <pc:spChg chg="mod">
          <ac:chgData name="Voskuilen, Tyler" userId="085ad64c-f270-4565-bdde-71692702e5c6" providerId="ADAL" clId="{1838F94C-994B-4CEE-A5A0-964C3CFA747E}" dt="2022-02-23T23:55:23.740" v="6520" actId="14100"/>
          <ac:spMkLst>
            <pc:docMk/>
            <pc:sldMk cId="3985122026" sldId="1872"/>
            <ac:spMk id="21" creationId="{8A5CDD04-BE9C-46B2-8582-C7597FD13A21}"/>
          </ac:spMkLst>
        </pc:spChg>
        <pc:cxnChg chg="del">
          <ac:chgData name="Voskuilen, Tyler" userId="085ad64c-f270-4565-bdde-71692702e5c6" providerId="ADAL" clId="{1838F94C-994B-4CEE-A5A0-964C3CFA747E}" dt="2022-02-23T23:01:01.032" v="6428" actId="478"/>
          <ac:cxnSpMkLst>
            <pc:docMk/>
            <pc:sldMk cId="3985122026" sldId="1872"/>
            <ac:cxnSpMk id="16" creationId="{00000000-0000-0000-0000-000000000000}"/>
          </ac:cxnSpMkLst>
        </pc:cxnChg>
        <pc:cxnChg chg="del">
          <ac:chgData name="Voskuilen, Tyler" userId="085ad64c-f270-4565-bdde-71692702e5c6" providerId="ADAL" clId="{1838F94C-994B-4CEE-A5A0-964C3CFA747E}" dt="2022-02-23T23:01:03.912" v="6431" actId="478"/>
          <ac:cxnSpMkLst>
            <pc:docMk/>
            <pc:sldMk cId="3985122026" sldId="1872"/>
            <ac:cxnSpMk id="23" creationId="{0A3E5E18-D878-48B7-9768-0FC18027AFA6}"/>
          </ac:cxnSpMkLst>
        </pc:cxnChg>
        <pc:cxnChg chg="del">
          <ac:chgData name="Voskuilen, Tyler" userId="085ad64c-f270-4565-bdde-71692702e5c6" providerId="ADAL" clId="{1838F94C-994B-4CEE-A5A0-964C3CFA747E}" dt="2022-02-23T23:01:00.026" v="6427" actId="478"/>
          <ac:cxnSpMkLst>
            <pc:docMk/>
            <pc:sldMk cId="3985122026" sldId="1872"/>
            <ac:cxnSpMk id="27" creationId="{39AC31DC-9911-4DCF-879E-439B5A7234E1}"/>
          </ac:cxnSpMkLst>
        </pc:cxnChg>
      </pc:sldChg>
      <pc:sldChg chg="addSp delSp modSp add mod">
        <pc:chgData name="Voskuilen, Tyler" userId="085ad64c-f270-4565-bdde-71692702e5c6" providerId="ADAL" clId="{1838F94C-994B-4CEE-A5A0-964C3CFA747E}" dt="2022-02-24T17:39:50.538" v="10107"/>
        <pc:sldMkLst>
          <pc:docMk/>
          <pc:sldMk cId="795022590" sldId="1873"/>
        </pc:sldMkLst>
        <pc:spChg chg="mod">
          <ac:chgData name="Voskuilen, Tyler" userId="085ad64c-f270-4565-bdde-71692702e5c6" providerId="ADAL" clId="{1838F94C-994B-4CEE-A5A0-964C3CFA747E}" dt="2022-02-23T22:58:37.843" v="6264" actId="1076"/>
          <ac:spMkLst>
            <pc:docMk/>
            <pc:sldMk cId="795022590" sldId="1873"/>
            <ac:spMk id="2" creationId="{F6FA14D7-215E-4A5E-B5BF-3C6454A7ED90}"/>
          </ac:spMkLst>
        </pc:spChg>
        <pc:spChg chg="del">
          <ac:chgData name="Voskuilen, Tyler" userId="085ad64c-f270-4565-bdde-71692702e5c6" providerId="ADAL" clId="{1838F94C-994B-4CEE-A5A0-964C3CFA747E}" dt="2022-02-23T22:58:33.115" v="6261" actId="478"/>
          <ac:spMkLst>
            <pc:docMk/>
            <pc:sldMk cId="795022590" sldId="1873"/>
            <ac:spMk id="5" creationId="{867607D1-E57C-42F3-AF47-8133AEC626AE}"/>
          </ac:spMkLst>
        </pc:spChg>
        <pc:spChg chg="del">
          <ac:chgData name="Voskuilen, Tyler" userId="085ad64c-f270-4565-bdde-71692702e5c6" providerId="ADAL" clId="{1838F94C-994B-4CEE-A5A0-964C3CFA747E}" dt="2022-02-23T22:58:40.657" v="6266" actId="478"/>
          <ac:spMkLst>
            <pc:docMk/>
            <pc:sldMk cId="795022590" sldId="1873"/>
            <ac:spMk id="6" creationId="{57574395-F37E-4CAA-B161-9D074D602BEE}"/>
          </ac:spMkLst>
        </pc:spChg>
        <pc:spChg chg="mod">
          <ac:chgData name="Voskuilen, Tyler" userId="085ad64c-f270-4565-bdde-71692702e5c6" providerId="ADAL" clId="{1838F94C-994B-4CEE-A5A0-964C3CFA747E}" dt="2022-02-23T22:58:45.458" v="6267" actId="1076"/>
          <ac:spMkLst>
            <pc:docMk/>
            <pc:sldMk cId="795022590" sldId="1873"/>
            <ac:spMk id="13" creationId="{55DD3928-01A2-4913-A7C3-E84FBE675B09}"/>
          </ac:spMkLst>
        </pc:spChg>
        <pc:spChg chg="mod">
          <ac:chgData name="Voskuilen, Tyler" userId="085ad64c-f270-4565-bdde-71692702e5c6" providerId="ADAL" clId="{1838F94C-994B-4CEE-A5A0-964C3CFA747E}" dt="2022-02-23T22:58:45.458" v="6267" actId="1076"/>
          <ac:spMkLst>
            <pc:docMk/>
            <pc:sldMk cId="795022590" sldId="1873"/>
            <ac:spMk id="14" creationId="{37B2C247-C71A-47FD-8771-4873555123BB}"/>
          </ac:spMkLst>
        </pc:spChg>
        <pc:spChg chg="mod">
          <ac:chgData name="Voskuilen, Tyler" userId="085ad64c-f270-4565-bdde-71692702e5c6" providerId="ADAL" clId="{1838F94C-994B-4CEE-A5A0-964C3CFA747E}" dt="2022-02-23T22:58:45.458" v="6267" actId="1076"/>
          <ac:spMkLst>
            <pc:docMk/>
            <pc:sldMk cId="795022590" sldId="1873"/>
            <ac:spMk id="17" creationId="{098FEE18-A543-4FD1-BFF2-695E36CC93E2}"/>
          </ac:spMkLst>
        </pc:spChg>
        <pc:spChg chg="del mod">
          <ac:chgData name="Voskuilen, Tyler" userId="085ad64c-f270-4565-bdde-71692702e5c6" providerId="ADAL" clId="{1838F94C-994B-4CEE-A5A0-964C3CFA747E}" dt="2022-02-23T22:58:40.657" v="6266" actId="478"/>
          <ac:spMkLst>
            <pc:docMk/>
            <pc:sldMk cId="795022590" sldId="1873"/>
            <ac:spMk id="20" creationId="{424993F7-55C5-488E-A677-D1CB3E0A4812}"/>
          </ac:spMkLst>
        </pc:spChg>
        <pc:spChg chg="add mod">
          <ac:chgData name="Voskuilen, Tyler" userId="085ad64c-f270-4565-bdde-71692702e5c6" providerId="ADAL" clId="{1838F94C-994B-4CEE-A5A0-964C3CFA747E}" dt="2022-02-24T14:56:43.613" v="8698" actId="14100"/>
          <ac:spMkLst>
            <pc:docMk/>
            <pc:sldMk cId="795022590" sldId="1873"/>
            <ac:spMk id="22" creationId="{4FB1C9DB-977A-4A2E-B8C6-8A5FFDCFF51F}"/>
          </ac:spMkLst>
        </pc:spChg>
        <pc:spChg chg="add mod">
          <ac:chgData name="Voskuilen, Tyler" userId="085ad64c-f270-4565-bdde-71692702e5c6" providerId="ADAL" clId="{1838F94C-994B-4CEE-A5A0-964C3CFA747E}" dt="2022-02-24T14:56:50.454" v="8701" actId="14100"/>
          <ac:spMkLst>
            <pc:docMk/>
            <pc:sldMk cId="795022590" sldId="1873"/>
            <ac:spMk id="28" creationId="{E05832D0-C68E-40A9-A2E7-22009A2D342A}"/>
          </ac:spMkLst>
        </pc:spChg>
        <pc:spChg chg="add mod">
          <ac:chgData name="Voskuilen, Tyler" userId="085ad64c-f270-4565-bdde-71692702e5c6" providerId="ADAL" clId="{1838F94C-994B-4CEE-A5A0-964C3CFA747E}" dt="2022-02-24T17:39:50.538" v="10107"/>
          <ac:spMkLst>
            <pc:docMk/>
            <pc:sldMk cId="795022590" sldId="1873"/>
            <ac:spMk id="29" creationId="{E83D1485-127D-4C93-8F7C-BA827A5E323B}"/>
          </ac:spMkLst>
        </pc:spChg>
        <pc:grpChg chg="del">
          <ac:chgData name="Voskuilen, Tyler" userId="085ad64c-f270-4565-bdde-71692702e5c6" providerId="ADAL" clId="{1838F94C-994B-4CEE-A5A0-964C3CFA747E}" dt="2022-02-23T22:58:38.885" v="6265" actId="478"/>
          <ac:grpSpMkLst>
            <pc:docMk/>
            <pc:sldMk cId="795022590" sldId="1873"/>
            <ac:grpSpMk id="23" creationId="{0D20A263-A889-4AE0-9C83-23B4D4BCEF18}"/>
          </ac:grpSpMkLst>
        </pc:grpChg>
        <pc:cxnChg chg="del">
          <ac:chgData name="Voskuilen, Tyler" userId="085ad64c-f270-4565-bdde-71692702e5c6" providerId="ADAL" clId="{1838F94C-994B-4CEE-A5A0-964C3CFA747E}" dt="2022-02-23T22:58:40.657" v="6266" actId="478"/>
          <ac:cxnSpMkLst>
            <pc:docMk/>
            <pc:sldMk cId="795022590" sldId="1873"/>
            <ac:cxnSpMk id="8" creationId="{5FCA140A-6AB5-42CB-866C-2BE31226E3AB}"/>
          </ac:cxnSpMkLst>
        </pc:cxnChg>
        <pc:cxnChg chg="mod">
          <ac:chgData name="Voskuilen, Tyler" userId="085ad64c-f270-4565-bdde-71692702e5c6" providerId="ADAL" clId="{1838F94C-994B-4CEE-A5A0-964C3CFA747E}" dt="2022-02-24T03:32:59.263" v="6550" actId="14100"/>
          <ac:cxnSpMkLst>
            <pc:docMk/>
            <pc:sldMk cId="795022590" sldId="1873"/>
            <ac:cxnSpMk id="16" creationId="{8D16C99A-CBC0-4C53-BE73-1BF94752BB28}"/>
          </ac:cxnSpMkLst>
        </pc:cxnChg>
        <pc:cxnChg chg="mod">
          <ac:chgData name="Voskuilen, Tyler" userId="085ad64c-f270-4565-bdde-71692702e5c6" providerId="ADAL" clId="{1838F94C-994B-4CEE-A5A0-964C3CFA747E}" dt="2022-02-23T22:58:45.458" v="6267" actId="1076"/>
          <ac:cxnSpMkLst>
            <pc:docMk/>
            <pc:sldMk cId="795022590" sldId="1873"/>
            <ac:cxnSpMk id="18" creationId="{D8FAB540-6DBA-4067-A96F-3DEB54632943}"/>
          </ac:cxnSpMkLst>
        </pc:cxnChg>
        <pc:cxnChg chg="del">
          <ac:chgData name="Voskuilen, Tyler" userId="085ad64c-f270-4565-bdde-71692702e5c6" providerId="ADAL" clId="{1838F94C-994B-4CEE-A5A0-964C3CFA747E}" dt="2022-02-23T22:58:40.657" v="6266" actId="478"/>
          <ac:cxnSpMkLst>
            <pc:docMk/>
            <pc:sldMk cId="795022590" sldId="1873"/>
            <ac:cxnSpMk id="21" creationId="{FD6968BA-73FC-4822-B931-8601FF7781B6}"/>
          </ac:cxnSpMkLst>
        </pc:cxnChg>
      </pc:sldChg>
      <pc:sldChg chg="delSp modSp add mod">
        <pc:chgData name="Voskuilen, Tyler" userId="085ad64c-f270-4565-bdde-71692702e5c6" providerId="ADAL" clId="{1838F94C-994B-4CEE-A5A0-964C3CFA747E}" dt="2022-02-24T03:55:24.002" v="8108" actId="478"/>
        <pc:sldMkLst>
          <pc:docMk/>
          <pc:sldMk cId="556894042" sldId="1874"/>
        </pc:sldMkLst>
        <pc:spChg chg="del mod">
          <ac:chgData name="Voskuilen, Tyler" userId="085ad64c-f270-4565-bdde-71692702e5c6" providerId="ADAL" clId="{1838F94C-994B-4CEE-A5A0-964C3CFA747E}" dt="2022-02-24T03:55:24.002" v="8108" actId="478"/>
          <ac:spMkLst>
            <pc:docMk/>
            <pc:sldMk cId="556894042" sldId="1874"/>
            <ac:spMk id="3" creationId="{4D45F169-49BD-B542-83DA-24A2D923BAA4}"/>
          </ac:spMkLst>
        </pc:spChg>
        <pc:spChg chg="mod">
          <ac:chgData name="Voskuilen, Tyler" userId="085ad64c-f270-4565-bdde-71692702e5c6" providerId="ADAL" clId="{1838F94C-994B-4CEE-A5A0-964C3CFA747E}" dt="2022-02-24T03:52:30.565" v="7988" actId="20577"/>
          <ac:spMkLst>
            <pc:docMk/>
            <pc:sldMk cId="556894042" sldId="1874"/>
            <ac:spMk id="5" creationId="{60367642-EB46-4042-B36D-3AACB938F5FA}"/>
          </ac:spMkLst>
        </pc:spChg>
        <pc:spChg chg="mod">
          <ac:chgData name="Voskuilen, Tyler" userId="085ad64c-f270-4565-bdde-71692702e5c6" providerId="ADAL" clId="{1838F94C-994B-4CEE-A5A0-964C3CFA747E}" dt="2022-02-24T03:51:55.020" v="7936" actId="20577"/>
          <ac:spMkLst>
            <pc:docMk/>
            <pc:sldMk cId="556894042" sldId="1874"/>
            <ac:spMk id="6" creationId="{1697063F-E72B-40F6-BC0F-2003DD977A4E}"/>
          </ac:spMkLst>
        </pc:spChg>
        <pc:spChg chg="del">
          <ac:chgData name="Voskuilen, Tyler" userId="085ad64c-f270-4565-bdde-71692702e5c6" providerId="ADAL" clId="{1838F94C-994B-4CEE-A5A0-964C3CFA747E}" dt="2022-02-24T03:52:01.651" v="7937" actId="478"/>
          <ac:spMkLst>
            <pc:docMk/>
            <pc:sldMk cId="556894042" sldId="1874"/>
            <ac:spMk id="7" creationId="{00000000-0000-0000-0000-000000000000}"/>
          </ac:spMkLst>
        </pc:spChg>
        <pc:spChg chg="mod">
          <ac:chgData name="Voskuilen, Tyler" userId="085ad64c-f270-4565-bdde-71692702e5c6" providerId="ADAL" clId="{1838F94C-994B-4CEE-A5A0-964C3CFA747E}" dt="2022-02-24T03:47:19.884" v="7333" actId="20577"/>
          <ac:spMkLst>
            <pc:docMk/>
            <pc:sldMk cId="556894042" sldId="1874"/>
            <ac:spMk id="8" creationId="{18B71804-270B-40FE-A1E8-1FFFBA82E356}"/>
          </ac:spMkLst>
        </pc:spChg>
        <pc:spChg chg="mod">
          <ac:chgData name="Voskuilen, Tyler" userId="085ad64c-f270-4565-bdde-71692702e5c6" providerId="ADAL" clId="{1838F94C-994B-4CEE-A5A0-964C3CFA747E}" dt="2022-02-24T03:48:45.891" v="7432" actId="14100"/>
          <ac:spMkLst>
            <pc:docMk/>
            <pc:sldMk cId="556894042" sldId="1874"/>
            <ac:spMk id="9" creationId="{47EA289D-5E14-45DB-B8D6-DFD81F87F64C}"/>
          </ac:spMkLst>
        </pc:spChg>
        <pc:spChg chg="mod">
          <ac:chgData name="Voskuilen, Tyler" userId="085ad64c-f270-4565-bdde-71692702e5c6" providerId="ADAL" clId="{1838F94C-994B-4CEE-A5A0-964C3CFA747E}" dt="2022-02-24T03:49:52.951" v="7694" actId="14100"/>
          <ac:spMkLst>
            <pc:docMk/>
            <pc:sldMk cId="556894042" sldId="1874"/>
            <ac:spMk id="10" creationId="{544643B1-1513-43DE-B4F3-686AD704D49C}"/>
          </ac:spMkLst>
        </pc:spChg>
        <pc:spChg chg="del">
          <ac:chgData name="Voskuilen, Tyler" userId="085ad64c-f270-4565-bdde-71692702e5c6" providerId="ADAL" clId="{1838F94C-994B-4CEE-A5A0-964C3CFA747E}" dt="2022-02-24T03:48:09.996" v="7418" actId="478"/>
          <ac:spMkLst>
            <pc:docMk/>
            <pc:sldMk cId="556894042" sldId="1874"/>
            <ac:spMk id="11" creationId="{C392CFB2-73CF-4510-B39E-BACE48F575E8}"/>
          </ac:spMkLst>
        </pc:spChg>
        <pc:spChg chg="mod">
          <ac:chgData name="Voskuilen, Tyler" userId="085ad64c-f270-4565-bdde-71692702e5c6" providerId="ADAL" clId="{1838F94C-994B-4CEE-A5A0-964C3CFA747E}" dt="2022-02-24T03:48:35.376" v="7428" actId="167"/>
          <ac:spMkLst>
            <pc:docMk/>
            <pc:sldMk cId="556894042" sldId="1874"/>
            <ac:spMk id="14" creationId="{5FD3628F-7EFA-40B3-88D0-0DC059F83C52}"/>
          </ac:spMkLst>
        </pc:spChg>
        <pc:spChg chg="mod">
          <ac:chgData name="Voskuilen, Tyler" userId="085ad64c-f270-4565-bdde-71692702e5c6" providerId="ADAL" clId="{1838F94C-994B-4CEE-A5A0-964C3CFA747E}" dt="2022-02-24T03:49:33.781" v="7632" actId="20577"/>
          <ac:spMkLst>
            <pc:docMk/>
            <pc:sldMk cId="556894042" sldId="1874"/>
            <ac:spMk id="15" creationId="{13142254-C461-467C-8975-9E96D0A6D65A}"/>
          </ac:spMkLst>
        </pc:spChg>
        <pc:spChg chg="mod">
          <ac:chgData name="Voskuilen, Tyler" userId="085ad64c-f270-4565-bdde-71692702e5c6" providerId="ADAL" clId="{1838F94C-994B-4CEE-A5A0-964C3CFA747E}" dt="2022-02-24T03:51:33.772" v="7928" actId="20577"/>
          <ac:spMkLst>
            <pc:docMk/>
            <pc:sldMk cId="556894042" sldId="1874"/>
            <ac:spMk id="16" creationId="{0ADD03CC-C28F-4C03-91B8-F71FC0E5F776}"/>
          </ac:spMkLst>
        </pc:spChg>
        <pc:spChg chg="del">
          <ac:chgData name="Voskuilen, Tyler" userId="085ad64c-f270-4565-bdde-71692702e5c6" providerId="ADAL" clId="{1838F94C-994B-4CEE-A5A0-964C3CFA747E}" dt="2022-02-24T03:48:10.951" v="7419" actId="478"/>
          <ac:spMkLst>
            <pc:docMk/>
            <pc:sldMk cId="556894042" sldId="1874"/>
            <ac:spMk id="17" creationId="{AA8E0C9F-5CE7-4690-B136-6EAEF7F1762D}"/>
          </ac:spMkLst>
        </pc:spChg>
        <pc:spChg chg="mod ord">
          <ac:chgData name="Voskuilen, Tyler" userId="085ad64c-f270-4565-bdde-71692702e5c6" providerId="ADAL" clId="{1838F94C-994B-4CEE-A5A0-964C3CFA747E}" dt="2022-02-24T03:48:40.094" v="7430" actId="167"/>
          <ac:spMkLst>
            <pc:docMk/>
            <pc:sldMk cId="556894042" sldId="1874"/>
            <ac:spMk id="18" creationId="{3CF41B03-300F-4AED-99D8-268BABBC0102}"/>
          </ac:spMkLst>
        </pc:spChg>
        <pc:cxnChg chg="mod">
          <ac:chgData name="Voskuilen, Tyler" userId="085ad64c-f270-4565-bdde-71692702e5c6" providerId="ADAL" clId="{1838F94C-994B-4CEE-A5A0-964C3CFA747E}" dt="2022-02-24T03:48:24.172" v="7424" actId="1076"/>
          <ac:cxnSpMkLst>
            <pc:docMk/>
            <pc:sldMk cId="556894042" sldId="1874"/>
            <ac:cxnSpMk id="4" creationId="{044B5E93-CCBF-42D0-A2EB-3468941A3ADD}"/>
          </ac:cxnSpMkLst>
        </pc:cxnChg>
        <pc:cxnChg chg="mod">
          <ac:chgData name="Voskuilen, Tyler" userId="085ad64c-f270-4565-bdde-71692702e5c6" providerId="ADAL" clId="{1838F94C-994B-4CEE-A5A0-964C3CFA747E}" dt="2022-02-24T03:48:18.724" v="7422" actId="1076"/>
          <ac:cxnSpMkLst>
            <pc:docMk/>
            <pc:sldMk cId="556894042" sldId="1874"/>
            <ac:cxnSpMk id="12" creationId="{9C40C716-64F4-4FED-875E-F2F4D5B13220}"/>
          </ac:cxnSpMkLst>
        </pc:cxnChg>
        <pc:cxnChg chg="del">
          <ac:chgData name="Voskuilen, Tyler" userId="085ad64c-f270-4565-bdde-71692702e5c6" providerId="ADAL" clId="{1838F94C-994B-4CEE-A5A0-964C3CFA747E}" dt="2022-02-24T03:48:11.964" v="7420" actId="478"/>
          <ac:cxnSpMkLst>
            <pc:docMk/>
            <pc:sldMk cId="556894042" sldId="1874"/>
            <ac:cxnSpMk id="13" creationId="{C6BD4DC1-0AE0-4B6D-8C62-C5F1C82107EA}"/>
          </ac:cxnSpMkLst>
        </pc:cxnChg>
      </pc:sldChg>
      <pc:sldChg chg="modSp add mod">
        <pc:chgData name="Voskuilen, Tyler" userId="085ad64c-f270-4565-bdde-71692702e5c6" providerId="ADAL" clId="{1838F94C-994B-4CEE-A5A0-964C3CFA747E}" dt="2022-02-24T04:04:23.257" v="8168" actId="20577"/>
        <pc:sldMkLst>
          <pc:docMk/>
          <pc:sldMk cId="4113953382" sldId="1875"/>
        </pc:sldMkLst>
        <pc:spChg chg="mod">
          <ac:chgData name="Voskuilen, Tyler" userId="085ad64c-f270-4565-bdde-71692702e5c6" providerId="ADAL" clId="{1838F94C-994B-4CEE-A5A0-964C3CFA747E}" dt="2022-02-24T04:04:23.257" v="8168" actId="20577"/>
          <ac:spMkLst>
            <pc:docMk/>
            <pc:sldMk cId="4113953382" sldId="1875"/>
            <ac:spMk id="8" creationId="{3B863214-613E-4CAC-BFE9-5F4554C88BEF}"/>
          </ac:spMkLst>
        </pc:spChg>
      </pc:sldChg>
      <pc:sldChg chg="modSp add del mod">
        <pc:chgData name="Voskuilen, Tyler" userId="085ad64c-f270-4565-bdde-71692702e5c6" providerId="ADAL" clId="{1838F94C-994B-4CEE-A5A0-964C3CFA747E}" dt="2022-02-24T21:36:30.547" v="11992" actId="47"/>
        <pc:sldMkLst>
          <pc:docMk/>
          <pc:sldMk cId="2572607116" sldId="1876"/>
        </pc:sldMkLst>
        <pc:spChg chg="mod">
          <ac:chgData name="Voskuilen, Tyler" userId="085ad64c-f270-4565-bdde-71692702e5c6" providerId="ADAL" clId="{1838F94C-994B-4CEE-A5A0-964C3CFA747E}" dt="2022-02-24T04:04:26.860" v="8170" actId="20577"/>
          <ac:spMkLst>
            <pc:docMk/>
            <pc:sldMk cId="2572607116" sldId="1876"/>
            <ac:spMk id="2" creationId="{8BB1F52D-A314-44F0-B00A-A5A0820DDD57}"/>
          </ac:spMkLst>
        </pc:spChg>
      </pc:sldChg>
      <pc:sldChg chg="addSp delSp modSp add mod">
        <pc:chgData name="Voskuilen, Tyler" userId="085ad64c-f270-4565-bdde-71692702e5c6" providerId="ADAL" clId="{1838F94C-994B-4CEE-A5A0-964C3CFA747E}" dt="2022-02-24T17:39:45.864" v="10106"/>
        <pc:sldMkLst>
          <pc:docMk/>
          <pc:sldMk cId="623183942" sldId="1877"/>
        </pc:sldMkLst>
        <pc:spChg chg="mod">
          <ac:chgData name="Voskuilen, Tyler" userId="085ad64c-f270-4565-bdde-71692702e5c6" providerId="ADAL" clId="{1838F94C-994B-4CEE-A5A0-964C3CFA747E}" dt="2022-02-24T04:04:20.077" v="8166" actId="20577"/>
          <ac:spMkLst>
            <pc:docMk/>
            <pc:sldMk cId="623183942" sldId="1877"/>
            <ac:spMk id="2" creationId="{F6FA14D7-215E-4A5E-B5BF-3C6454A7ED90}"/>
          </ac:spMkLst>
        </pc:spChg>
        <pc:spChg chg="add mod">
          <ac:chgData name="Voskuilen, Tyler" userId="085ad64c-f270-4565-bdde-71692702e5c6" providerId="ADAL" clId="{1838F94C-994B-4CEE-A5A0-964C3CFA747E}" dt="2022-02-24T14:53:57.796" v="8648" actId="207"/>
          <ac:spMkLst>
            <pc:docMk/>
            <pc:sldMk cId="623183942" sldId="1877"/>
            <ac:spMk id="3" creationId="{14E243DB-D57B-4F82-8F7F-091762499AD9}"/>
          </ac:spMkLst>
        </pc:spChg>
        <pc:spChg chg="mod">
          <ac:chgData name="Voskuilen, Tyler" userId="085ad64c-f270-4565-bdde-71692702e5c6" providerId="ADAL" clId="{1838F94C-994B-4CEE-A5A0-964C3CFA747E}" dt="2022-02-24T04:05:41.659" v="8255" actId="108"/>
          <ac:spMkLst>
            <pc:docMk/>
            <pc:sldMk cId="623183942" sldId="1877"/>
            <ac:spMk id="5" creationId="{867607D1-E57C-42F3-AF47-8133AEC626AE}"/>
          </ac:spMkLst>
        </pc:spChg>
        <pc:spChg chg="del">
          <ac:chgData name="Voskuilen, Tyler" userId="085ad64c-f270-4565-bdde-71692702e5c6" providerId="ADAL" clId="{1838F94C-994B-4CEE-A5A0-964C3CFA747E}" dt="2022-02-24T04:05:52.922" v="8260" actId="478"/>
          <ac:spMkLst>
            <pc:docMk/>
            <pc:sldMk cId="623183942" sldId="1877"/>
            <ac:spMk id="6" creationId="{57574395-F37E-4CAA-B161-9D074D602BEE}"/>
          </ac:spMkLst>
        </pc:spChg>
        <pc:spChg chg="add mod">
          <ac:chgData name="Voskuilen, Tyler" userId="085ad64c-f270-4565-bdde-71692702e5c6" providerId="ADAL" clId="{1838F94C-994B-4CEE-A5A0-964C3CFA747E}" dt="2022-02-24T17:39:45.864" v="10106"/>
          <ac:spMkLst>
            <pc:docMk/>
            <pc:sldMk cId="623183942" sldId="1877"/>
            <ac:spMk id="16" creationId="{162A6CA0-820B-43BC-B1F9-617DDADF1294}"/>
          </ac:spMkLst>
        </pc:spChg>
        <pc:spChg chg="mod">
          <ac:chgData name="Voskuilen, Tyler" userId="085ad64c-f270-4565-bdde-71692702e5c6" providerId="ADAL" clId="{1838F94C-994B-4CEE-A5A0-964C3CFA747E}" dt="2022-02-24T04:06:33.640" v="8406" actId="14100"/>
          <ac:spMkLst>
            <pc:docMk/>
            <pc:sldMk cId="623183942" sldId="1877"/>
            <ac:spMk id="20" creationId="{424993F7-55C5-488E-A677-D1CB3E0A4812}"/>
          </ac:spMkLst>
        </pc:spChg>
        <pc:grpChg chg="del">
          <ac:chgData name="Voskuilen, Tyler" userId="085ad64c-f270-4565-bdde-71692702e5c6" providerId="ADAL" clId="{1838F94C-994B-4CEE-A5A0-964C3CFA747E}" dt="2022-02-24T04:05:50.386" v="8259" actId="478"/>
          <ac:grpSpMkLst>
            <pc:docMk/>
            <pc:sldMk cId="623183942" sldId="1877"/>
            <ac:grpSpMk id="23" creationId="{0D20A263-A889-4AE0-9C83-23B4D4BCEF18}"/>
          </ac:grpSpMkLst>
        </pc:grpChg>
        <pc:cxnChg chg="del">
          <ac:chgData name="Voskuilen, Tyler" userId="085ad64c-f270-4565-bdde-71692702e5c6" providerId="ADAL" clId="{1838F94C-994B-4CEE-A5A0-964C3CFA747E}" dt="2022-02-24T04:05:53.606" v="8261" actId="478"/>
          <ac:cxnSpMkLst>
            <pc:docMk/>
            <pc:sldMk cId="623183942" sldId="1877"/>
            <ac:cxnSpMk id="8" creationId="{5FCA140A-6AB5-42CB-866C-2BE31226E3AB}"/>
          </ac:cxnSpMkLst>
        </pc:cxnChg>
        <pc:cxnChg chg="del mod">
          <ac:chgData name="Voskuilen, Tyler" userId="085ad64c-f270-4565-bdde-71692702e5c6" providerId="ADAL" clId="{1838F94C-994B-4CEE-A5A0-964C3CFA747E}" dt="2022-02-24T04:05:49.473" v="8258" actId="478"/>
          <ac:cxnSpMkLst>
            <pc:docMk/>
            <pc:sldMk cId="623183942" sldId="1877"/>
            <ac:cxnSpMk id="21" creationId="{FD6968BA-73FC-4822-B931-8601FF7781B6}"/>
          </ac:cxnSpMkLst>
        </pc:cxnChg>
        <pc:cxnChg chg="del mod">
          <ac:chgData name="Voskuilen, Tyler" userId="085ad64c-f270-4565-bdde-71692702e5c6" providerId="ADAL" clId="{1838F94C-994B-4CEE-A5A0-964C3CFA747E}" dt="2022-02-24T04:05:43.505" v="8256" actId="478"/>
          <ac:cxnSpMkLst>
            <pc:docMk/>
            <pc:sldMk cId="623183942" sldId="1877"/>
            <ac:cxnSpMk id="29" creationId="{AA49FDDA-45E9-4C09-989D-504D2A3EEB7C}"/>
          </ac:cxnSpMkLst>
        </pc:cxnChg>
      </pc:sldChg>
      <pc:sldChg chg="modSp add mod">
        <pc:chgData name="Voskuilen, Tyler" userId="085ad64c-f270-4565-bdde-71692702e5c6" providerId="ADAL" clId="{1838F94C-994B-4CEE-A5A0-964C3CFA747E}" dt="2022-02-24T04:22:03.845" v="8613" actId="20577"/>
        <pc:sldMkLst>
          <pc:docMk/>
          <pc:sldMk cId="1793362500" sldId="1878"/>
        </pc:sldMkLst>
        <pc:spChg chg="mod">
          <ac:chgData name="Voskuilen, Tyler" userId="085ad64c-f270-4565-bdde-71692702e5c6" providerId="ADAL" clId="{1838F94C-994B-4CEE-A5A0-964C3CFA747E}" dt="2022-02-24T04:04:45.400" v="8194" actId="20577"/>
          <ac:spMkLst>
            <pc:docMk/>
            <pc:sldMk cId="1793362500" sldId="1878"/>
            <ac:spMk id="2" creationId="{18C97B70-D462-4883-B60A-77F1B2BD4BE9}"/>
          </ac:spMkLst>
        </pc:spChg>
        <pc:spChg chg="mod">
          <ac:chgData name="Voskuilen, Tyler" userId="085ad64c-f270-4565-bdde-71692702e5c6" providerId="ADAL" clId="{1838F94C-994B-4CEE-A5A0-964C3CFA747E}" dt="2022-02-24T04:22:03.845" v="8613" actId="20577"/>
          <ac:spMkLst>
            <pc:docMk/>
            <pc:sldMk cId="1793362500" sldId="1878"/>
            <ac:spMk id="17" creationId="{B4B0A8B8-3220-4DBF-A396-A8E54010DBA7}"/>
          </ac:spMkLst>
        </pc:spChg>
        <pc:spChg chg="mod">
          <ac:chgData name="Voskuilen, Tyler" userId="085ad64c-f270-4565-bdde-71692702e5c6" providerId="ADAL" clId="{1838F94C-994B-4CEE-A5A0-964C3CFA747E}" dt="2022-02-24T04:04:47.512" v="8196" actId="20577"/>
          <ac:spMkLst>
            <pc:docMk/>
            <pc:sldMk cId="1793362500" sldId="1878"/>
            <ac:spMk id="18" creationId="{61ADB00B-ABA7-4EF3-85B5-933D48B60287}"/>
          </ac:spMkLst>
        </pc:spChg>
      </pc:sldChg>
      <pc:sldChg chg="addSp delSp modSp add mod">
        <pc:chgData name="Voskuilen, Tyler" userId="085ad64c-f270-4565-bdde-71692702e5c6" providerId="ADAL" clId="{1838F94C-994B-4CEE-A5A0-964C3CFA747E}" dt="2022-02-24T17:39:44.543" v="10105"/>
        <pc:sldMkLst>
          <pc:docMk/>
          <pc:sldMk cId="3334898317" sldId="1879"/>
        </pc:sldMkLst>
        <pc:spChg chg="mod">
          <ac:chgData name="Voskuilen, Tyler" userId="085ad64c-f270-4565-bdde-71692702e5c6" providerId="ADAL" clId="{1838F94C-994B-4CEE-A5A0-964C3CFA747E}" dt="2022-02-24T04:07:28.296" v="8457" actId="20577"/>
          <ac:spMkLst>
            <pc:docMk/>
            <pc:sldMk cId="3334898317" sldId="1879"/>
            <ac:spMk id="2" creationId="{F6FA14D7-215E-4A5E-B5BF-3C6454A7ED90}"/>
          </ac:spMkLst>
        </pc:spChg>
        <pc:spChg chg="add mod">
          <ac:chgData name="Voskuilen, Tyler" userId="085ad64c-f270-4565-bdde-71692702e5c6" providerId="ADAL" clId="{1838F94C-994B-4CEE-A5A0-964C3CFA747E}" dt="2022-02-24T16:00:16.793" v="8737" actId="1035"/>
          <ac:spMkLst>
            <pc:docMk/>
            <pc:sldMk cId="3334898317" sldId="1879"/>
            <ac:spMk id="10" creationId="{AAAD2D4D-0422-4FA9-9F3D-74F9E8EC047A}"/>
          </ac:spMkLst>
        </pc:spChg>
        <pc:spChg chg="add mod">
          <ac:chgData name="Voskuilen, Tyler" userId="085ad64c-f270-4565-bdde-71692702e5c6" providerId="ADAL" clId="{1838F94C-994B-4CEE-A5A0-964C3CFA747E}" dt="2022-02-24T14:58:10.869" v="8731" actId="14100"/>
          <ac:spMkLst>
            <pc:docMk/>
            <pc:sldMk cId="3334898317" sldId="1879"/>
            <ac:spMk id="11" creationId="{B4A9144D-D30B-4F19-9779-55E2766D081F}"/>
          </ac:spMkLst>
        </pc:spChg>
        <pc:spChg chg="add mod">
          <ac:chgData name="Voskuilen, Tyler" userId="085ad64c-f270-4565-bdde-71692702e5c6" providerId="ADAL" clId="{1838F94C-994B-4CEE-A5A0-964C3CFA747E}" dt="2022-02-24T17:39:44.543" v="10105"/>
          <ac:spMkLst>
            <pc:docMk/>
            <pc:sldMk cId="3334898317" sldId="1879"/>
            <ac:spMk id="12" creationId="{9ACA3E58-B396-4A1B-BBD8-51CB30B320EF}"/>
          </ac:spMkLst>
        </pc:spChg>
        <pc:spChg chg="mod">
          <ac:chgData name="Voskuilen, Tyler" userId="085ad64c-f270-4565-bdde-71692702e5c6" providerId="ADAL" clId="{1838F94C-994B-4CEE-A5A0-964C3CFA747E}" dt="2022-02-24T14:58:05.172" v="8728" actId="20577"/>
          <ac:spMkLst>
            <pc:docMk/>
            <pc:sldMk cId="3334898317" sldId="1879"/>
            <ac:spMk id="13" creationId="{55DD3928-01A2-4913-A7C3-E84FBE675B09}"/>
          </ac:spMkLst>
        </pc:spChg>
        <pc:spChg chg="del">
          <ac:chgData name="Voskuilen, Tyler" userId="085ad64c-f270-4565-bdde-71692702e5c6" providerId="ADAL" clId="{1838F94C-994B-4CEE-A5A0-964C3CFA747E}" dt="2022-02-24T04:07:06.438" v="8450" actId="478"/>
          <ac:spMkLst>
            <pc:docMk/>
            <pc:sldMk cId="3334898317" sldId="1879"/>
            <ac:spMk id="14" creationId="{37B2C247-C71A-47FD-8771-4873555123BB}"/>
          </ac:spMkLst>
        </pc:spChg>
        <pc:spChg chg="mod">
          <ac:chgData name="Voskuilen, Tyler" userId="085ad64c-f270-4565-bdde-71692702e5c6" providerId="ADAL" clId="{1838F94C-994B-4CEE-A5A0-964C3CFA747E}" dt="2022-02-24T14:57:25.077" v="8721" actId="1076"/>
          <ac:spMkLst>
            <pc:docMk/>
            <pc:sldMk cId="3334898317" sldId="1879"/>
            <ac:spMk id="17" creationId="{098FEE18-A543-4FD1-BFF2-695E36CC93E2}"/>
          </ac:spMkLst>
        </pc:spChg>
        <pc:cxnChg chg="del">
          <ac:chgData name="Voskuilen, Tyler" userId="085ad64c-f270-4565-bdde-71692702e5c6" providerId="ADAL" clId="{1838F94C-994B-4CEE-A5A0-964C3CFA747E}" dt="2022-02-24T04:07:07.193" v="8451" actId="478"/>
          <ac:cxnSpMkLst>
            <pc:docMk/>
            <pc:sldMk cId="3334898317" sldId="1879"/>
            <ac:cxnSpMk id="16" creationId="{8D16C99A-CBC0-4C53-BE73-1BF94752BB28}"/>
          </ac:cxnSpMkLst>
        </pc:cxnChg>
        <pc:cxnChg chg="mod">
          <ac:chgData name="Voskuilen, Tyler" userId="085ad64c-f270-4565-bdde-71692702e5c6" providerId="ADAL" clId="{1838F94C-994B-4CEE-A5A0-964C3CFA747E}" dt="2022-02-24T14:57:25.077" v="8721" actId="1076"/>
          <ac:cxnSpMkLst>
            <pc:docMk/>
            <pc:sldMk cId="3334898317" sldId="1879"/>
            <ac:cxnSpMk id="18" creationId="{D8FAB540-6DBA-4067-A96F-3DEB54632943}"/>
          </ac:cxnSpMkLst>
        </pc:cxnChg>
      </pc:sldChg>
      <pc:sldChg chg="addSp delSp modSp add mod">
        <pc:chgData name="Voskuilen, Tyler" userId="085ad64c-f270-4565-bdde-71692702e5c6" providerId="ADAL" clId="{1838F94C-994B-4CEE-A5A0-964C3CFA747E}" dt="2022-02-25T15:51:13.238" v="13412" actId="20577"/>
        <pc:sldMkLst>
          <pc:docMk/>
          <pc:sldMk cId="176090190" sldId="1880"/>
        </pc:sldMkLst>
        <pc:spChg chg="mod">
          <ac:chgData name="Voskuilen, Tyler" userId="085ad64c-f270-4565-bdde-71692702e5c6" providerId="ADAL" clId="{1838F94C-994B-4CEE-A5A0-964C3CFA747E}" dt="2022-02-25T15:51:13.238" v="13412" actId="20577"/>
          <ac:spMkLst>
            <pc:docMk/>
            <pc:sldMk cId="176090190" sldId="1880"/>
            <ac:spMk id="3" creationId="{58424341-3A75-48A1-8B14-FCBBCD42DFDF}"/>
          </ac:spMkLst>
        </pc:spChg>
        <pc:spChg chg="del">
          <ac:chgData name="Voskuilen, Tyler" userId="085ad64c-f270-4565-bdde-71692702e5c6" providerId="ADAL" clId="{1838F94C-994B-4CEE-A5A0-964C3CFA747E}" dt="2022-02-24T17:08:16.993" v="8852" actId="478"/>
          <ac:spMkLst>
            <pc:docMk/>
            <pc:sldMk cId="176090190" sldId="1880"/>
            <ac:spMk id="9" creationId="{24B28538-4CBB-4AE6-992D-21F020DBA526}"/>
          </ac:spMkLst>
        </pc:spChg>
        <pc:spChg chg="add mod">
          <ac:chgData name="Voskuilen, Tyler" userId="085ad64c-f270-4565-bdde-71692702e5c6" providerId="ADAL" clId="{1838F94C-994B-4CEE-A5A0-964C3CFA747E}" dt="2022-02-24T17:07:56.963" v="8781" actId="14100"/>
          <ac:spMkLst>
            <pc:docMk/>
            <pc:sldMk cId="176090190" sldId="1880"/>
            <ac:spMk id="11" creationId="{003AB065-9A32-4EDF-84BE-20C384A7E187}"/>
          </ac:spMkLst>
        </pc:spChg>
        <pc:spChg chg="mod">
          <ac:chgData name="Voskuilen, Tyler" userId="085ad64c-f270-4565-bdde-71692702e5c6" providerId="ADAL" clId="{1838F94C-994B-4CEE-A5A0-964C3CFA747E}" dt="2022-02-24T17:08:36.098" v="8873" actId="20577"/>
          <ac:spMkLst>
            <pc:docMk/>
            <pc:sldMk cId="176090190" sldId="1880"/>
            <ac:spMk id="17" creationId="{CF94DA86-5ABE-4D9F-BAA3-3C50E350E318}"/>
          </ac:spMkLst>
        </pc:spChg>
        <pc:spChg chg="mod">
          <ac:chgData name="Voskuilen, Tyler" userId="085ad64c-f270-4565-bdde-71692702e5c6" providerId="ADAL" clId="{1838F94C-994B-4CEE-A5A0-964C3CFA747E}" dt="2022-02-24T17:07:52.152" v="8778" actId="14100"/>
          <ac:spMkLst>
            <pc:docMk/>
            <pc:sldMk cId="176090190" sldId="1880"/>
            <ac:spMk id="21" creationId="{C126FEF0-6013-4B20-A369-9EC0F6680399}"/>
          </ac:spMkLst>
        </pc:spChg>
        <pc:spChg chg="mod">
          <ac:chgData name="Voskuilen, Tyler" userId="085ad64c-f270-4565-bdde-71692702e5c6" providerId="ADAL" clId="{1838F94C-994B-4CEE-A5A0-964C3CFA747E}" dt="2022-02-24T17:08:32.688" v="8871" actId="14100"/>
          <ac:spMkLst>
            <pc:docMk/>
            <pc:sldMk cId="176090190" sldId="1880"/>
            <ac:spMk id="22" creationId="{1CF997B5-87F5-4E10-A53F-08C6A8ADCE4B}"/>
          </ac:spMkLst>
        </pc:spChg>
        <pc:cxnChg chg="mod">
          <ac:chgData name="Voskuilen, Tyler" userId="085ad64c-f270-4565-bdde-71692702e5c6" providerId="ADAL" clId="{1838F94C-994B-4CEE-A5A0-964C3CFA747E}" dt="2022-02-24T17:07:17.656" v="8765" actId="14100"/>
          <ac:cxnSpMkLst>
            <pc:docMk/>
            <pc:sldMk cId="176090190" sldId="1880"/>
            <ac:cxnSpMk id="5" creationId="{395D9B2D-75C3-4732-ADF7-517F714EF9B7}"/>
          </ac:cxnSpMkLst>
        </pc:cxnChg>
      </pc:sldChg>
      <pc:sldChg chg="addSp delSp modSp add mod">
        <pc:chgData name="Voskuilen, Tyler" userId="085ad64c-f270-4565-bdde-71692702e5c6" providerId="ADAL" clId="{1838F94C-994B-4CEE-A5A0-964C3CFA747E}" dt="2022-02-24T17:39:32.600" v="10102"/>
        <pc:sldMkLst>
          <pc:docMk/>
          <pc:sldMk cId="3950633110" sldId="1881"/>
        </pc:sldMkLst>
        <pc:spChg chg="del">
          <ac:chgData name="Voskuilen, Tyler" userId="085ad64c-f270-4565-bdde-71692702e5c6" providerId="ADAL" clId="{1838F94C-994B-4CEE-A5A0-964C3CFA747E}" dt="2022-02-24T17:10:16.648" v="8883" actId="478"/>
          <ac:spMkLst>
            <pc:docMk/>
            <pc:sldMk cId="3950633110" sldId="1881"/>
            <ac:spMk id="3" creationId="{00000000-0000-0000-0000-000000000000}"/>
          </ac:spMkLst>
        </pc:spChg>
        <pc:spChg chg="add mod">
          <ac:chgData name="Voskuilen, Tyler" userId="085ad64c-f270-4565-bdde-71692702e5c6" providerId="ADAL" clId="{1838F94C-994B-4CEE-A5A0-964C3CFA747E}" dt="2022-02-24T17:39:15.970" v="10094" actId="14100"/>
          <ac:spMkLst>
            <pc:docMk/>
            <pc:sldMk cId="3950633110" sldId="1881"/>
            <ac:spMk id="4" creationId="{2CE74F04-D2CF-44D0-9645-C5C4146B4E37}"/>
          </ac:spMkLst>
        </pc:spChg>
        <pc:spChg chg="del mod">
          <ac:chgData name="Voskuilen, Tyler" userId="085ad64c-f270-4565-bdde-71692702e5c6" providerId="ADAL" clId="{1838F94C-994B-4CEE-A5A0-964C3CFA747E}" dt="2022-02-24T17:10:59.280" v="9055" actId="478"/>
          <ac:spMkLst>
            <pc:docMk/>
            <pc:sldMk cId="3950633110" sldId="1881"/>
            <ac:spMk id="7" creationId="{00000000-0000-0000-0000-000000000000}"/>
          </ac:spMkLst>
        </pc:spChg>
        <pc:spChg chg="add mod">
          <ac:chgData name="Voskuilen, Tyler" userId="085ad64c-f270-4565-bdde-71692702e5c6" providerId="ADAL" clId="{1838F94C-994B-4CEE-A5A0-964C3CFA747E}" dt="2022-02-24T17:39:32.600" v="10102"/>
          <ac:spMkLst>
            <pc:docMk/>
            <pc:sldMk cId="3950633110" sldId="1881"/>
            <ac:spMk id="9" creationId="{F982B037-2B77-4062-88C6-B8F1489505B0}"/>
          </ac:spMkLst>
        </pc:spChg>
        <pc:spChg chg="mod">
          <ac:chgData name="Voskuilen, Tyler" userId="085ad64c-f270-4565-bdde-71692702e5c6" providerId="ADAL" clId="{1838F94C-994B-4CEE-A5A0-964C3CFA747E}" dt="2022-02-24T17:10:23.378" v="8897" actId="20577"/>
          <ac:spMkLst>
            <pc:docMk/>
            <pc:sldMk cId="3950633110" sldId="1881"/>
            <ac:spMk id="10" creationId="{73CBA929-019B-41C8-9DCA-B554F706D8CC}"/>
          </ac:spMkLst>
        </pc:spChg>
        <pc:spChg chg="mod">
          <ac:chgData name="Voskuilen, Tyler" userId="085ad64c-f270-4565-bdde-71692702e5c6" providerId="ADAL" clId="{1838F94C-994B-4CEE-A5A0-964C3CFA747E}" dt="2022-02-24T17:39:23.610" v="10101" actId="20577"/>
          <ac:spMkLst>
            <pc:docMk/>
            <pc:sldMk cId="3950633110" sldId="1881"/>
            <ac:spMk id="12" creationId="{D5BD4F23-6081-4A10-8A65-C3B8AB07D98B}"/>
          </ac:spMkLst>
        </pc:spChg>
        <pc:cxnChg chg="del">
          <ac:chgData name="Voskuilen, Tyler" userId="085ad64c-f270-4565-bdde-71692702e5c6" providerId="ADAL" clId="{1838F94C-994B-4CEE-A5A0-964C3CFA747E}" dt="2022-02-24T17:10:16.648" v="8883" actId="478"/>
          <ac:cxnSpMkLst>
            <pc:docMk/>
            <pc:sldMk cId="3950633110" sldId="1881"/>
            <ac:cxnSpMk id="8" creationId="{00000000-0000-0000-0000-000000000000}"/>
          </ac:cxnSpMkLst>
        </pc:cxnChg>
      </pc:sldChg>
      <pc:sldChg chg="addSp delSp modSp add mod">
        <pc:chgData name="Voskuilen, Tyler" userId="085ad64c-f270-4565-bdde-71692702e5c6" providerId="ADAL" clId="{1838F94C-994B-4CEE-A5A0-964C3CFA747E}" dt="2022-03-02T19:54:37.733" v="14179" actId="14100"/>
        <pc:sldMkLst>
          <pc:docMk/>
          <pc:sldMk cId="279925956" sldId="1882"/>
        </pc:sldMkLst>
        <pc:spChg chg="add mod">
          <ac:chgData name="Voskuilen, Tyler" userId="085ad64c-f270-4565-bdde-71692702e5c6" providerId="ADAL" clId="{1838F94C-994B-4CEE-A5A0-964C3CFA747E}" dt="2022-03-01T17:09:14.205" v="14111" actId="1076"/>
          <ac:spMkLst>
            <pc:docMk/>
            <pc:sldMk cId="279925956" sldId="1882"/>
            <ac:spMk id="5" creationId="{595B1D99-19F2-465F-A3B6-9807CC72AA69}"/>
          </ac:spMkLst>
        </pc:spChg>
        <pc:spChg chg="del">
          <ac:chgData name="Voskuilen, Tyler" userId="085ad64c-f270-4565-bdde-71692702e5c6" providerId="ADAL" clId="{1838F94C-994B-4CEE-A5A0-964C3CFA747E}" dt="2022-02-24T17:18:20.660" v="9202" actId="478"/>
          <ac:spMkLst>
            <pc:docMk/>
            <pc:sldMk cId="279925956" sldId="1882"/>
            <ac:spMk id="10" creationId="{A08669A1-20D7-42E0-B1CE-6349747BC5BA}"/>
          </ac:spMkLst>
        </pc:spChg>
        <pc:spChg chg="mod">
          <ac:chgData name="Voskuilen, Tyler" userId="085ad64c-f270-4565-bdde-71692702e5c6" providerId="ADAL" clId="{1838F94C-994B-4CEE-A5A0-964C3CFA747E}" dt="2022-02-24T17:15:20.787" v="9063" actId="20577"/>
          <ac:spMkLst>
            <pc:docMk/>
            <pc:sldMk cId="279925956" sldId="1882"/>
            <ac:spMk id="12" creationId="{CFDDCC24-14EC-458D-98E5-FF8CE5F1DF96}"/>
          </ac:spMkLst>
        </pc:spChg>
        <pc:spChg chg="mod">
          <ac:chgData name="Voskuilen, Tyler" userId="085ad64c-f270-4565-bdde-71692702e5c6" providerId="ADAL" clId="{1838F94C-994B-4CEE-A5A0-964C3CFA747E}" dt="2022-02-25T15:07:59.513" v="13243" actId="108"/>
          <ac:spMkLst>
            <pc:docMk/>
            <pc:sldMk cId="279925956" sldId="1882"/>
            <ac:spMk id="15" creationId="{03090C12-BA46-4554-BD6B-0266C5DFBF2A}"/>
          </ac:spMkLst>
        </pc:spChg>
        <pc:spChg chg="mod">
          <ac:chgData name="Voskuilen, Tyler" userId="085ad64c-f270-4565-bdde-71692702e5c6" providerId="ADAL" clId="{1838F94C-994B-4CEE-A5A0-964C3CFA747E}" dt="2022-02-24T17:32:38.931" v="9779" actId="1076"/>
          <ac:spMkLst>
            <pc:docMk/>
            <pc:sldMk cId="279925956" sldId="1882"/>
            <ac:spMk id="16" creationId="{FC305327-3CB2-494C-AAB9-40D687A8596D}"/>
          </ac:spMkLst>
        </pc:spChg>
        <pc:spChg chg="mod">
          <ac:chgData name="Voskuilen, Tyler" userId="085ad64c-f270-4565-bdde-71692702e5c6" providerId="ADAL" clId="{1838F94C-994B-4CEE-A5A0-964C3CFA747E}" dt="2022-02-24T17:19:44.783" v="9203" actId="16959"/>
          <ac:spMkLst>
            <pc:docMk/>
            <pc:sldMk cId="279925956" sldId="1882"/>
            <ac:spMk id="17" creationId="{A2CE0C82-AB1A-428E-83C5-1DBBEFB1F7C7}"/>
          </ac:spMkLst>
        </pc:spChg>
        <pc:spChg chg="mod">
          <ac:chgData name="Voskuilen, Tyler" userId="085ad64c-f270-4565-bdde-71692702e5c6" providerId="ADAL" clId="{1838F94C-994B-4CEE-A5A0-964C3CFA747E}" dt="2022-02-24T17:16:10.375" v="9117" actId="20577"/>
          <ac:spMkLst>
            <pc:docMk/>
            <pc:sldMk cId="279925956" sldId="1882"/>
            <ac:spMk id="18" creationId="{7C5C3F9B-16EE-40BE-9517-79409E6C4C87}"/>
          </ac:spMkLst>
        </pc:spChg>
        <pc:spChg chg="mod">
          <ac:chgData name="Voskuilen, Tyler" userId="085ad64c-f270-4565-bdde-71692702e5c6" providerId="ADAL" clId="{1838F94C-994B-4CEE-A5A0-964C3CFA747E}" dt="2022-03-02T19:54:37.733" v="14179" actId="14100"/>
          <ac:spMkLst>
            <pc:docMk/>
            <pc:sldMk cId="279925956" sldId="1882"/>
            <ac:spMk id="19" creationId="{156EE361-9DC5-465C-B6C7-2330B185B66B}"/>
          </ac:spMkLst>
        </pc:spChg>
        <pc:spChg chg="mod">
          <ac:chgData name="Voskuilen, Tyler" userId="085ad64c-f270-4565-bdde-71692702e5c6" providerId="ADAL" clId="{1838F94C-994B-4CEE-A5A0-964C3CFA747E}" dt="2022-02-24T17:20:25.403" v="9234" actId="20577"/>
          <ac:spMkLst>
            <pc:docMk/>
            <pc:sldMk cId="279925956" sldId="1882"/>
            <ac:spMk id="20" creationId="{546EB1EC-1482-43D7-A886-9CD8E27D091A}"/>
          </ac:spMkLst>
        </pc:spChg>
        <pc:spChg chg="del">
          <ac:chgData name="Voskuilen, Tyler" userId="085ad64c-f270-4565-bdde-71692702e5c6" providerId="ADAL" clId="{1838F94C-994B-4CEE-A5A0-964C3CFA747E}" dt="2022-02-24T17:18:19.943" v="9201" actId="478"/>
          <ac:spMkLst>
            <pc:docMk/>
            <pc:sldMk cId="279925956" sldId="1882"/>
            <ac:spMk id="21" creationId="{763D1EEC-4450-459E-AEB9-A793DD470EFE}"/>
          </ac:spMkLst>
        </pc:spChg>
        <pc:spChg chg="del">
          <ac:chgData name="Voskuilen, Tyler" userId="085ad64c-f270-4565-bdde-71692702e5c6" providerId="ADAL" clId="{1838F94C-994B-4CEE-A5A0-964C3CFA747E}" dt="2022-02-24T17:17:25.607" v="9193" actId="478"/>
          <ac:spMkLst>
            <pc:docMk/>
            <pc:sldMk cId="279925956" sldId="1882"/>
            <ac:spMk id="22" creationId="{F7F23FCE-A126-44D6-8E8A-727455AC800B}"/>
          </ac:spMkLst>
        </pc:spChg>
        <pc:spChg chg="mod">
          <ac:chgData name="Voskuilen, Tyler" userId="085ad64c-f270-4565-bdde-71692702e5c6" providerId="ADAL" clId="{1838F94C-994B-4CEE-A5A0-964C3CFA747E}" dt="2022-02-24T17:32:38.931" v="9779" actId="1076"/>
          <ac:spMkLst>
            <pc:docMk/>
            <pc:sldMk cId="279925956" sldId="1882"/>
            <ac:spMk id="23" creationId="{C4F514D8-2A33-49D4-96C8-6151087793BC}"/>
          </ac:spMkLst>
        </pc:spChg>
        <pc:spChg chg="del">
          <ac:chgData name="Voskuilen, Tyler" userId="085ad64c-f270-4565-bdde-71692702e5c6" providerId="ADAL" clId="{1838F94C-994B-4CEE-A5A0-964C3CFA747E}" dt="2022-02-24T17:17:24.328" v="9192" actId="478"/>
          <ac:spMkLst>
            <pc:docMk/>
            <pc:sldMk cId="279925956" sldId="1882"/>
            <ac:spMk id="24" creationId="{9765431C-B74A-4762-9025-E1821E5442C6}"/>
          </ac:spMkLst>
        </pc:spChg>
        <pc:spChg chg="mod">
          <ac:chgData name="Voskuilen, Tyler" userId="085ad64c-f270-4565-bdde-71692702e5c6" providerId="ADAL" clId="{1838F94C-994B-4CEE-A5A0-964C3CFA747E}" dt="2022-02-24T17:32:38.931" v="9779" actId="1076"/>
          <ac:spMkLst>
            <pc:docMk/>
            <pc:sldMk cId="279925956" sldId="1882"/>
            <ac:spMk id="25" creationId="{98FBFE6E-202F-4C2C-A1BC-58380E5FA108}"/>
          </ac:spMkLst>
        </pc:spChg>
        <pc:spChg chg="mod">
          <ac:chgData name="Voskuilen, Tyler" userId="085ad64c-f270-4565-bdde-71692702e5c6" providerId="ADAL" clId="{1838F94C-994B-4CEE-A5A0-964C3CFA747E}" dt="2022-02-24T17:16:30.672" v="9131" actId="20577"/>
          <ac:spMkLst>
            <pc:docMk/>
            <pc:sldMk cId="279925956" sldId="1882"/>
            <ac:spMk id="27" creationId="{5BF73CE8-2253-44BC-880C-6F976D4EA420}"/>
          </ac:spMkLst>
        </pc:spChg>
        <pc:spChg chg="mod">
          <ac:chgData name="Voskuilen, Tyler" userId="085ad64c-f270-4565-bdde-71692702e5c6" providerId="ADAL" clId="{1838F94C-994B-4CEE-A5A0-964C3CFA747E}" dt="2022-02-24T17:16:33.471" v="9138" actId="20577"/>
          <ac:spMkLst>
            <pc:docMk/>
            <pc:sldMk cId="279925956" sldId="1882"/>
            <ac:spMk id="28" creationId="{191FC1BE-5DCE-4B42-83F0-F593492C8BE8}"/>
          </ac:spMkLst>
        </pc:spChg>
        <pc:spChg chg="add mod">
          <ac:chgData name="Voskuilen, Tyler" userId="085ad64c-f270-4565-bdde-71692702e5c6" providerId="ADAL" clId="{1838F94C-994B-4CEE-A5A0-964C3CFA747E}" dt="2022-02-25T15:08:03.249" v="13249" actId="1037"/>
          <ac:spMkLst>
            <pc:docMk/>
            <pc:sldMk cId="279925956" sldId="1882"/>
            <ac:spMk id="29" creationId="{8206BA23-AE40-4946-8595-BE5DD441438A}"/>
          </ac:spMkLst>
        </pc:spChg>
        <pc:spChg chg="add mod">
          <ac:chgData name="Voskuilen, Tyler" userId="085ad64c-f270-4565-bdde-71692702e5c6" providerId="ADAL" clId="{1838F94C-994B-4CEE-A5A0-964C3CFA747E}" dt="2022-02-24T17:32:35.715" v="9778" actId="1076"/>
          <ac:spMkLst>
            <pc:docMk/>
            <pc:sldMk cId="279925956" sldId="1882"/>
            <ac:spMk id="31" creationId="{5DAA489F-421D-4861-9F5D-8D4D2361C8F1}"/>
          </ac:spMkLst>
        </pc:spChg>
        <pc:spChg chg="mod">
          <ac:chgData name="Voskuilen, Tyler" userId="085ad64c-f270-4565-bdde-71692702e5c6" providerId="ADAL" clId="{1838F94C-994B-4CEE-A5A0-964C3CFA747E}" dt="2022-02-24T17:16:47.464" v="9176" actId="1076"/>
          <ac:spMkLst>
            <pc:docMk/>
            <pc:sldMk cId="279925956" sldId="1882"/>
            <ac:spMk id="33" creationId="{7C1F085F-E9DE-48C8-B92B-FF4CE02B14DE}"/>
          </ac:spMkLst>
        </pc:spChg>
        <pc:spChg chg="add mod">
          <ac:chgData name="Voskuilen, Tyler" userId="085ad64c-f270-4565-bdde-71692702e5c6" providerId="ADAL" clId="{1838F94C-994B-4CEE-A5A0-964C3CFA747E}" dt="2022-02-24T17:33:02.842" v="9787"/>
          <ac:spMkLst>
            <pc:docMk/>
            <pc:sldMk cId="279925956" sldId="1882"/>
            <ac:spMk id="35" creationId="{5BA0B364-FDC1-4F89-9ACB-462202C6A1A6}"/>
          </ac:spMkLst>
        </pc:spChg>
        <pc:spChg chg="add mod">
          <ac:chgData name="Voskuilen, Tyler" userId="085ad64c-f270-4565-bdde-71692702e5c6" providerId="ADAL" clId="{1838F94C-994B-4CEE-A5A0-964C3CFA747E}" dt="2022-02-24T17:33:08.823" v="9788" actId="1076"/>
          <ac:spMkLst>
            <pc:docMk/>
            <pc:sldMk cId="279925956" sldId="1882"/>
            <ac:spMk id="36" creationId="{8CBDF6AB-AA5C-45C8-9B4E-B168EFD56565}"/>
          </ac:spMkLst>
        </pc:spChg>
        <pc:spChg chg="del">
          <ac:chgData name="Voskuilen, Tyler" userId="085ad64c-f270-4565-bdde-71692702e5c6" providerId="ADAL" clId="{1838F94C-994B-4CEE-A5A0-964C3CFA747E}" dt="2022-02-24T17:16:43.514" v="9174" actId="478"/>
          <ac:spMkLst>
            <pc:docMk/>
            <pc:sldMk cId="279925956" sldId="1882"/>
            <ac:spMk id="37" creationId="{42DCEC05-2124-4366-9FD9-B23F052D0AC2}"/>
          </ac:spMkLst>
        </pc:spChg>
        <pc:spChg chg="add mod">
          <ac:chgData name="Voskuilen, Tyler" userId="085ad64c-f270-4565-bdde-71692702e5c6" providerId="ADAL" clId="{1838F94C-994B-4CEE-A5A0-964C3CFA747E}" dt="2022-02-24T17:32:38.931" v="9779" actId="1076"/>
          <ac:spMkLst>
            <pc:docMk/>
            <pc:sldMk cId="279925956" sldId="1882"/>
            <ac:spMk id="39" creationId="{B19DE825-6426-4D3F-A843-96485FFAF60A}"/>
          </ac:spMkLst>
        </pc:spChg>
        <pc:spChg chg="add mod">
          <ac:chgData name="Voskuilen, Tyler" userId="085ad64c-f270-4565-bdde-71692702e5c6" providerId="ADAL" clId="{1838F94C-994B-4CEE-A5A0-964C3CFA747E}" dt="2022-02-24T17:33:08.823" v="9788" actId="1076"/>
          <ac:spMkLst>
            <pc:docMk/>
            <pc:sldMk cId="279925956" sldId="1882"/>
            <ac:spMk id="40" creationId="{5C41BA34-5A2E-4FB8-A603-72438C921360}"/>
          </ac:spMkLst>
        </pc:spChg>
        <pc:spChg chg="add mod">
          <ac:chgData name="Voskuilen, Tyler" userId="085ad64c-f270-4565-bdde-71692702e5c6" providerId="ADAL" clId="{1838F94C-994B-4CEE-A5A0-964C3CFA747E}" dt="2022-02-24T17:33:53.747" v="9809" actId="14100"/>
          <ac:spMkLst>
            <pc:docMk/>
            <pc:sldMk cId="279925956" sldId="1882"/>
            <ac:spMk id="41" creationId="{4E37BCB7-2481-47A1-84C8-70204D12F34F}"/>
          </ac:spMkLst>
        </pc:spChg>
        <pc:spChg chg="add mod">
          <ac:chgData name="Voskuilen, Tyler" userId="085ad64c-f270-4565-bdde-71692702e5c6" providerId="ADAL" clId="{1838F94C-994B-4CEE-A5A0-964C3CFA747E}" dt="2022-02-24T17:33:29.186" v="9798" actId="207"/>
          <ac:spMkLst>
            <pc:docMk/>
            <pc:sldMk cId="279925956" sldId="1882"/>
            <ac:spMk id="42" creationId="{89C4FDA5-4EF1-4AF8-AD4A-DACCCD9A63C7}"/>
          </ac:spMkLst>
        </pc:spChg>
        <pc:spChg chg="add mod">
          <ac:chgData name="Voskuilen, Tyler" userId="085ad64c-f270-4565-bdde-71692702e5c6" providerId="ADAL" clId="{1838F94C-994B-4CEE-A5A0-964C3CFA747E}" dt="2022-02-24T17:33:38.464" v="9806" actId="1036"/>
          <ac:spMkLst>
            <pc:docMk/>
            <pc:sldMk cId="279925956" sldId="1882"/>
            <ac:spMk id="44" creationId="{75D71D81-ABF3-4415-941C-C37153AD1E36}"/>
          </ac:spMkLst>
        </pc:spChg>
        <pc:grpChg chg="mod">
          <ac:chgData name="Voskuilen, Tyler" userId="085ad64c-f270-4565-bdde-71692702e5c6" providerId="ADAL" clId="{1838F94C-994B-4CEE-A5A0-964C3CFA747E}" dt="2022-02-24T17:32:35.715" v="9778" actId="1076"/>
          <ac:grpSpMkLst>
            <pc:docMk/>
            <pc:sldMk cId="279925956" sldId="1882"/>
            <ac:grpSpMk id="26" creationId="{632DB8E2-5FCB-4BB0-A901-6924798FE19A}"/>
          </ac:grpSpMkLst>
        </pc:grpChg>
        <pc:cxnChg chg="mod ord">
          <ac:chgData name="Voskuilen, Tyler" userId="085ad64c-f270-4565-bdde-71692702e5c6" providerId="ADAL" clId="{1838F94C-994B-4CEE-A5A0-964C3CFA747E}" dt="2022-02-24T17:17:01.734" v="9181" actId="166"/>
          <ac:cxnSpMkLst>
            <pc:docMk/>
            <pc:sldMk cId="279925956" sldId="1882"/>
            <ac:cxnSpMk id="30" creationId="{33FE0C8D-2BA8-4BB8-A305-60C45CA7D43E}"/>
          </ac:cxnSpMkLst>
        </pc:cxnChg>
        <pc:cxnChg chg="mod ord">
          <ac:chgData name="Voskuilen, Tyler" userId="085ad64c-f270-4565-bdde-71692702e5c6" providerId="ADAL" clId="{1838F94C-994B-4CEE-A5A0-964C3CFA747E}" dt="2022-02-24T17:16:56.385" v="9179" actId="166"/>
          <ac:cxnSpMkLst>
            <pc:docMk/>
            <pc:sldMk cId="279925956" sldId="1882"/>
            <ac:cxnSpMk id="32" creationId="{CA826B26-6A38-4994-BE13-AC5025BB36E8}"/>
          </ac:cxnSpMkLst>
        </pc:cxnChg>
        <pc:cxnChg chg="mod">
          <ac:chgData name="Voskuilen, Tyler" userId="085ad64c-f270-4565-bdde-71692702e5c6" providerId="ADAL" clId="{1838F94C-994B-4CEE-A5A0-964C3CFA747E}" dt="2022-02-24T17:16:50.606" v="9177" actId="1076"/>
          <ac:cxnSpMkLst>
            <pc:docMk/>
            <pc:sldMk cId="279925956" sldId="1882"/>
            <ac:cxnSpMk id="34" creationId="{2D2E51E7-BDFC-4F52-9F5E-22EFFE6356D3}"/>
          </ac:cxnSpMkLst>
        </pc:cxnChg>
        <pc:cxnChg chg="del">
          <ac:chgData name="Voskuilen, Tyler" userId="085ad64c-f270-4565-bdde-71692702e5c6" providerId="ADAL" clId="{1838F94C-994B-4CEE-A5A0-964C3CFA747E}" dt="2022-02-24T17:16:44.234" v="9175" actId="478"/>
          <ac:cxnSpMkLst>
            <pc:docMk/>
            <pc:sldMk cId="279925956" sldId="1882"/>
            <ac:cxnSpMk id="38" creationId="{2E5A21AC-C7D1-449A-9276-07178BD8F561}"/>
          </ac:cxnSpMkLst>
        </pc:cxnChg>
      </pc:sldChg>
      <pc:sldChg chg="addSp delSp modSp add mod">
        <pc:chgData name="Voskuilen, Tyler" userId="085ad64c-f270-4565-bdde-71692702e5c6" providerId="ADAL" clId="{1838F94C-994B-4CEE-A5A0-964C3CFA747E}" dt="2022-02-25T15:08:20.395" v="13250" actId="108"/>
        <pc:sldMkLst>
          <pc:docMk/>
          <pc:sldMk cId="1548929022" sldId="1883"/>
        </pc:sldMkLst>
        <pc:spChg chg="add mod">
          <ac:chgData name="Voskuilen, Tyler" userId="085ad64c-f270-4565-bdde-71692702e5c6" providerId="ADAL" clId="{1838F94C-994B-4CEE-A5A0-964C3CFA747E}" dt="2022-02-24T17:22:42.525" v="9335" actId="14100"/>
          <ac:spMkLst>
            <pc:docMk/>
            <pc:sldMk cId="1548929022" sldId="1883"/>
            <ac:spMk id="2" creationId="{78DD3D8F-6F31-477A-98D0-26B194C857F7}"/>
          </ac:spMkLst>
        </pc:spChg>
        <pc:spChg chg="mod">
          <ac:chgData name="Voskuilen, Tyler" userId="085ad64c-f270-4565-bdde-71692702e5c6" providerId="ADAL" clId="{1838F94C-994B-4CEE-A5A0-964C3CFA747E}" dt="2022-02-24T17:23:00.330" v="9349" actId="20577"/>
          <ac:spMkLst>
            <pc:docMk/>
            <pc:sldMk cId="1548929022" sldId="1883"/>
            <ac:spMk id="12" creationId="{CFDDCC24-14EC-458D-98E5-FF8CE5F1DF96}"/>
          </ac:spMkLst>
        </pc:spChg>
        <pc:spChg chg="mod">
          <ac:chgData name="Voskuilen, Tyler" userId="085ad64c-f270-4565-bdde-71692702e5c6" providerId="ADAL" clId="{1838F94C-994B-4CEE-A5A0-964C3CFA747E}" dt="2022-02-25T15:08:20.395" v="13250" actId="108"/>
          <ac:spMkLst>
            <pc:docMk/>
            <pc:sldMk cId="1548929022" sldId="1883"/>
            <ac:spMk id="15" creationId="{03090C12-BA46-4554-BD6B-0266C5DFBF2A}"/>
          </ac:spMkLst>
        </pc:spChg>
        <pc:spChg chg="del">
          <ac:chgData name="Voskuilen, Tyler" userId="085ad64c-f270-4565-bdde-71692702e5c6" providerId="ADAL" clId="{1838F94C-994B-4CEE-A5A0-964C3CFA747E}" dt="2022-02-24T17:21:34.431" v="9246" actId="478"/>
          <ac:spMkLst>
            <pc:docMk/>
            <pc:sldMk cId="1548929022" sldId="1883"/>
            <ac:spMk id="16" creationId="{FC305327-3CB2-494C-AAB9-40D687A8596D}"/>
          </ac:spMkLst>
        </pc:spChg>
        <pc:spChg chg="del">
          <ac:chgData name="Voskuilen, Tyler" userId="085ad64c-f270-4565-bdde-71692702e5c6" providerId="ADAL" clId="{1838F94C-994B-4CEE-A5A0-964C3CFA747E}" dt="2022-02-24T17:21:32.798" v="9245" actId="478"/>
          <ac:spMkLst>
            <pc:docMk/>
            <pc:sldMk cId="1548929022" sldId="1883"/>
            <ac:spMk id="19" creationId="{156EE361-9DC5-465C-B6C7-2330B185B66B}"/>
          </ac:spMkLst>
        </pc:spChg>
        <pc:spChg chg="del">
          <ac:chgData name="Voskuilen, Tyler" userId="085ad64c-f270-4565-bdde-71692702e5c6" providerId="ADAL" clId="{1838F94C-994B-4CEE-A5A0-964C3CFA747E}" dt="2022-02-24T17:21:37.111" v="9247" actId="478"/>
          <ac:spMkLst>
            <pc:docMk/>
            <pc:sldMk cId="1548929022" sldId="1883"/>
            <ac:spMk id="23" creationId="{C4F514D8-2A33-49D4-96C8-6151087793BC}"/>
          </ac:spMkLst>
        </pc:spChg>
        <pc:spChg chg="add mod">
          <ac:chgData name="Voskuilen, Tyler" userId="085ad64c-f270-4565-bdde-71692702e5c6" providerId="ADAL" clId="{1838F94C-994B-4CEE-A5A0-964C3CFA747E}" dt="2022-02-24T17:22:44.525" v="9336" actId="1076"/>
          <ac:spMkLst>
            <pc:docMk/>
            <pc:sldMk cId="1548929022" sldId="1883"/>
            <ac:spMk id="24" creationId="{C847EB18-0668-42C1-8EBF-56BCAC1A9E09}"/>
          </ac:spMkLst>
        </pc:spChg>
        <pc:spChg chg="del">
          <ac:chgData name="Voskuilen, Tyler" userId="085ad64c-f270-4565-bdde-71692702e5c6" providerId="ADAL" clId="{1838F94C-994B-4CEE-A5A0-964C3CFA747E}" dt="2022-02-24T17:21:31.401" v="9244" actId="478"/>
          <ac:spMkLst>
            <pc:docMk/>
            <pc:sldMk cId="1548929022" sldId="1883"/>
            <ac:spMk id="25" creationId="{98FBFE6E-202F-4C2C-A1BC-58380E5FA108}"/>
          </ac:spMkLst>
        </pc:spChg>
        <pc:spChg chg="del">
          <ac:chgData name="Voskuilen, Tyler" userId="085ad64c-f270-4565-bdde-71692702e5c6" providerId="ADAL" clId="{1838F94C-994B-4CEE-A5A0-964C3CFA747E}" dt="2022-02-24T17:21:20.190" v="9238" actId="478"/>
          <ac:spMkLst>
            <pc:docMk/>
            <pc:sldMk cId="1548929022" sldId="1883"/>
            <ac:spMk id="27" creationId="{5BF73CE8-2253-44BC-880C-6F976D4EA420}"/>
          </ac:spMkLst>
        </pc:spChg>
        <pc:spChg chg="del mod">
          <ac:chgData name="Voskuilen, Tyler" userId="085ad64c-f270-4565-bdde-71692702e5c6" providerId="ADAL" clId="{1838F94C-994B-4CEE-A5A0-964C3CFA747E}" dt="2022-02-24T17:21:25.102" v="9242" actId="478"/>
          <ac:spMkLst>
            <pc:docMk/>
            <pc:sldMk cId="1548929022" sldId="1883"/>
            <ac:spMk id="28" creationId="{191FC1BE-5DCE-4B42-83F0-F593492C8BE8}"/>
          </ac:spMkLst>
        </pc:spChg>
        <pc:spChg chg="del mod">
          <ac:chgData name="Voskuilen, Tyler" userId="085ad64c-f270-4565-bdde-71692702e5c6" providerId="ADAL" clId="{1838F94C-994B-4CEE-A5A0-964C3CFA747E}" dt="2022-02-24T17:21:58.933" v="9254" actId="478"/>
          <ac:spMkLst>
            <pc:docMk/>
            <pc:sldMk cId="1548929022" sldId="1883"/>
            <ac:spMk id="29" creationId="{8206BA23-AE40-4946-8595-BE5DD441438A}"/>
          </ac:spMkLst>
        </pc:spChg>
        <pc:spChg chg="del">
          <ac:chgData name="Voskuilen, Tyler" userId="085ad64c-f270-4565-bdde-71692702e5c6" providerId="ADAL" clId="{1838F94C-994B-4CEE-A5A0-964C3CFA747E}" dt="2022-02-24T17:22:25.758" v="9265" actId="478"/>
          <ac:spMkLst>
            <pc:docMk/>
            <pc:sldMk cId="1548929022" sldId="1883"/>
            <ac:spMk id="31" creationId="{5DAA489F-421D-4861-9F5D-8D4D2361C8F1}"/>
          </ac:spMkLst>
        </pc:spChg>
        <pc:spChg chg="del">
          <ac:chgData name="Voskuilen, Tyler" userId="085ad64c-f270-4565-bdde-71692702e5c6" providerId="ADAL" clId="{1838F94C-994B-4CEE-A5A0-964C3CFA747E}" dt="2022-02-24T17:21:25.102" v="9242" actId="478"/>
          <ac:spMkLst>
            <pc:docMk/>
            <pc:sldMk cId="1548929022" sldId="1883"/>
            <ac:spMk id="33" creationId="{7C1F085F-E9DE-48C8-B92B-FF4CE02B14DE}"/>
          </ac:spMkLst>
        </pc:spChg>
        <pc:spChg chg="add mod">
          <ac:chgData name="Voskuilen, Tyler" userId="085ad64c-f270-4565-bdde-71692702e5c6" providerId="ADAL" clId="{1838F94C-994B-4CEE-A5A0-964C3CFA747E}" dt="2022-02-24T17:30:35.731" v="9775" actId="1076"/>
          <ac:spMkLst>
            <pc:docMk/>
            <pc:sldMk cId="1548929022" sldId="1883"/>
            <ac:spMk id="35" creationId="{6F8256A4-46F9-43C0-824B-D57E829323C9}"/>
          </ac:spMkLst>
        </pc:spChg>
        <pc:grpChg chg="del">
          <ac:chgData name="Voskuilen, Tyler" userId="085ad64c-f270-4565-bdde-71692702e5c6" providerId="ADAL" clId="{1838F94C-994B-4CEE-A5A0-964C3CFA747E}" dt="2022-02-24T17:22:24.222" v="9264" actId="478"/>
          <ac:grpSpMkLst>
            <pc:docMk/>
            <pc:sldMk cId="1548929022" sldId="1883"/>
            <ac:grpSpMk id="26" creationId="{632DB8E2-5FCB-4BB0-A901-6924798FE19A}"/>
          </ac:grpSpMkLst>
        </pc:grpChg>
        <pc:cxnChg chg="add mod">
          <ac:chgData name="Voskuilen, Tyler" userId="085ad64c-f270-4565-bdde-71692702e5c6" providerId="ADAL" clId="{1838F94C-994B-4CEE-A5A0-964C3CFA747E}" dt="2022-02-24T17:22:51.527" v="9338" actId="13822"/>
          <ac:cxnSpMkLst>
            <pc:docMk/>
            <pc:sldMk cId="1548929022" sldId="1883"/>
            <ac:cxnSpMk id="4" creationId="{FB92D508-8B59-40F9-8CF7-D932820AA3CD}"/>
          </ac:cxnSpMkLst>
        </pc:cxnChg>
        <pc:cxnChg chg="del">
          <ac:chgData name="Voskuilen, Tyler" userId="085ad64c-f270-4565-bdde-71692702e5c6" providerId="ADAL" clId="{1838F94C-994B-4CEE-A5A0-964C3CFA747E}" dt="2022-02-24T17:21:20.659" v="9239" actId="478"/>
          <ac:cxnSpMkLst>
            <pc:docMk/>
            <pc:sldMk cId="1548929022" sldId="1883"/>
            <ac:cxnSpMk id="30" creationId="{33FE0C8D-2BA8-4BB8-A305-60C45CA7D43E}"/>
          </ac:cxnSpMkLst>
        </pc:cxnChg>
        <pc:cxnChg chg="del">
          <ac:chgData name="Voskuilen, Tyler" userId="085ad64c-f270-4565-bdde-71692702e5c6" providerId="ADAL" clId="{1838F94C-994B-4CEE-A5A0-964C3CFA747E}" dt="2022-02-24T17:21:22.053" v="9241" actId="478"/>
          <ac:cxnSpMkLst>
            <pc:docMk/>
            <pc:sldMk cId="1548929022" sldId="1883"/>
            <ac:cxnSpMk id="32" creationId="{CA826B26-6A38-4994-BE13-AC5025BB36E8}"/>
          </ac:cxnSpMkLst>
        </pc:cxnChg>
        <pc:cxnChg chg="del">
          <ac:chgData name="Voskuilen, Tyler" userId="085ad64c-f270-4565-bdde-71692702e5c6" providerId="ADAL" clId="{1838F94C-994B-4CEE-A5A0-964C3CFA747E}" dt="2022-02-24T17:21:25.102" v="9242" actId="478"/>
          <ac:cxnSpMkLst>
            <pc:docMk/>
            <pc:sldMk cId="1548929022" sldId="1883"/>
            <ac:cxnSpMk id="34" creationId="{2D2E51E7-BDFC-4F52-9F5E-22EFFE6356D3}"/>
          </ac:cxnSpMkLst>
        </pc:cxnChg>
      </pc:sldChg>
      <pc:sldChg chg="addSp delSp modSp add mod">
        <pc:chgData name="Voskuilen, Tyler" userId="085ad64c-f270-4565-bdde-71692702e5c6" providerId="ADAL" clId="{1838F94C-994B-4CEE-A5A0-964C3CFA747E}" dt="2022-02-25T15:08:52.497" v="13261" actId="1076"/>
        <pc:sldMkLst>
          <pc:docMk/>
          <pc:sldMk cId="923298613" sldId="1884"/>
        </pc:sldMkLst>
        <pc:spChg chg="mod">
          <ac:chgData name="Voskuilen, Tyler" userId="085ad64c-f270-4565-bdde-71692702e5c6" providerId="ADAL" clId="{1838F94C-994B-4CEE-A5A0-964C3CFA747E}" dt="2022-02-24T17:25:38.860" v="9463" actId="1076"/>
          <ac:spMkLst>
            <pc:docMk/>
            <pc:sldMk cId="923298613" sldId="1884"/>
            <ac:spMk id="2" creationId="{88DFC06B-DA07-41BE-BAEE-0EEB93BAE943}"/>
          </ac:spMkLst>
        </pc:spChg>
        <pc:spChg chg="del">
          <ac:chgData name="Voskuilen, Tyler" userId="085ad64c-f270-4565-bdde-71692702e5c6" providerId="ADAL" clId="{1838F94C-994B-4CEE-A5A0-964C3CFA747E}" dt="2022-02-24T17:23:19.053" v="9352" actId="478"/>
          <ac:spMkLst>
            <pc:docMk/>
            <pc:sldMk cId="923298613" sldId="1884"/>
            <ac:spMk id="6" creationId="{C220A884-A982-4A23-B6F9-B752F2B27CC7}"/>
          </ac:spMkLst>
        </pc:spChg>
        <pc:spChg chg="mod">
          <ac:chgData name="Voskuilen, Tyler" userId="085ad64c-f270-4565-bdde-71692702e5c6" providerId="ADAL" clId="{1838F94C-994B-4CEE-A5A0-964C3CFA747E}" dt="2022-02-25T15:08:48.449" v="13260" actId="108"/>
          <ac:spMkLst>
            <pc:docMk/>
            <pc:sldMk cId="923298613" sldId="1884"/>
            <ac:spMk id="7" creationId="{5C61D6AC-EDA6-40AD-857C-A11F6310F1EB}"/>
          </ac:spMkLst>
        </pc:spChg>
        <pc:spChg chg="del">
          <ac:chgData name="Voskuilen, Tyler" userId="085ad64c-f270-4565-bdde-71692702e5c6" providerId="ADAL" clId="{1838F94C-994B-4CEE-A5A0-964C3CFA747E}" dt="2022-02-24T17:23:17.743" v="9351" actId="478"/>
          <ac:spMkLst>
            <pc:docMk/>
            <pc:sldMk cId="923298613" sldId="1884"/>
            <ac:spMk id="8" creationId="{2999DFCA-A73B-41A0-8882-B5669517E22A}"/>
          </ac:spMkLst>
        </pc:spChg>
        <pc:spChg chg="mod">
          <ac:chgData name="Voskuilen, Tyler" userId="085ad64c-f270-4565-bdde-71692702e5c6" providerId="ADAL" clId="{1838F94C-994B-4CEE-A5A0-964C3CFA747E}" dt="2022-02-24T17:36:31.892" v="10038" actId="20577"/>
          <ac:spMkLst>
            <pc:docMk/>
            <pc:sldMk cId="923298613" sldId="1884"/>
            <ac:spMk id="9" creationId="{F32D3B14-3F07-437C-BEFA-22387AC05585}"/>
          </ac:spMkLst>
        </pc:spChg>
        <pc:spChg chg="del">
          <ac:chgData name="Voskuilen, Tyler" userId="085ad64c-f270-4565-bdde-71692702e5c6" providerId="ADAL" clId="{1838F94C-994B-4CEE-A5A0-964C3CFA747E}" dt="2022-02-24T17:24:01.535" v="9368" actId="478"/>
          <ac:spMkLst>
            <pc:docMk/>
            <pc:sldMk cId="923298613" sldId="1884"/>
            <ac:spMk id="11" creationId="{56BBF268-802D-40D8-99E3-A261C322B5C6}"/>
          </ac:spMkLst>
        </pc:spChg>
        <pc:spChg chg="add del mod">
          <ac:chgData name="Voskuilen, Tyler" userId="085ad64c-f270-4565-bdde-71692702e5c6" providerId="ADAL" clId="{1838F94C-994B-4CEE-A5A0-964C3CFA747E}" dt="2022-02-24T17:23:57.482" v="9366" actId="478"/>
          <ac:spMkLst>
            <pc:docMk/>
            <pc:sldMk cId="923298613" sldId="1884"/>
            <ac:spMk id="25" creationId="{EC058885-7F41-41FB-9920-6AFAEF670E39}"/>
          </ac:spMkLst>
        </pc:spChg>
        <pc:spChg chg="mod">
          <ac:chgData name="Voskuilen, Tyler" userId="085ad64c-f270-4565-bdde-71692702e5c6" providerId="ADAL" clId="{1838F94C-994B-4CEE-A5A0-964C3CFA747E}" dt="2022-02-25T15:08:29.849" v="13254" actId="1076"/>
          <ac:spMkLst>
            <pc:docMk/>
            <pc:sldMk cId="923298613" sldId="1884"/>
            <ac:spMk id="27" creationId="{E2B5058E-B242-4B09-8084-17E55372409B}"/>
          </ac:spMkLst>
        </pc:spChg>
        <pc:spChg chg="mod">
          <ac:chgData name="Voskuilen, Tyler" userId="085ad64c-f270-4565-bdde-71692702e5c6" providerId="ADAL" clId="{1838F94C-994B-4CEE-A5A0-964C3CFA747E}" dt="2022-02-25T15:08:52.497" v="13261" actId="1076"/>
          <ac:spMkLst>
            <pc:docMk/>
            <pc:sldMk cId="923298613" sldId="1884"/>
            <ac:spMk id="28" creationId="{2503FB68-4AAA-4885-9777-A99B2599F12E}"/>
          </ac:spMkLst>
        </pc:spChg>
        <pc:cxnChg chg="del">
          <ac:chgData name="Voskuilen, Tyler" userId="085ad64c-f270-4565-bdde-71692702e5c6" providerId="ADAL" clId="{1838F94C-994B-4CEE-A5A0-964C3CFA747E}" dt="2022-02-24T17:24:19.926" v="9377" actId="478"/>
          <ac:cxnSpMkLst>
            <pc:docMk/>
            <pc:sldMk cId="923298613" sldId="1884"/>
            <ac:cxnSpMk id="12" creationId="{9BFF04D9-21CC-4586-81FA-0EEA0FB23076}"/>
          </ac:cxnSpMkLst>
        </pc:cxnChg>
        <pc:cxnChg chg="del mod">
          <ac:chgData name="Voskuilen, Tyler" userId="085ad64c-f270-4565-bdde-71692702e5c6" providerId="ADAL" clId="{1838F94C-994B-4CEE-A5A0-964C3CFA747E}" dt="2022-02-24T17:24:01.535" v="9368" actId="478"/>
          <ac:cxnSpMkLst>
            <pc:docMk/>
            <pc:sldMk cId="923298613" sldId="1884"/>
            <ac:cxnSpMk id="16" creationId="{84264F82-CCD6-4D54-944D-822004D348B8}"/>
          </ac:cxnSpMkLst>
        </pc:cxnChg>
      </pc:sldChg>
      <pc:sldChg chg="addSp modSp add mod">
        <pc:chgData name="Voskuilen, Tyler" userId="085ad64c-f270-4565-bdde-71692702e5c6" providerId="ADAL" clId="{1838F94C-994B-4CEE-A5A0-964C3CFA747E}" dt="2022-02-24T17:39:37.416" v="10103"/>
        <pc:sldMkLst>
          <pc:docMk/>
          <pc:sldMk cId="2692126287" sldId="1885"/>
        </pc:sldMkLst>
        <pc:spChg chg="mod">
          <ac:chgData name="Voskuilen, Tyler" userId="085ad64c-f270-4565-bdde-71692702e5c6" providerId="ADAL" clId="{1838F94C-994B-4CEE-A5A0-964C3CFA747E}" dt="2022-02-24T17:27:27.495" v="9556" actId="20577"/>
          <ac:spMkLst>
            <pc:docMk/>
            <pc:sldMk cId="2692126287" sldId="1885"/>
            <ac:spMk id="2" creationId="{F6FA14D7-215E-4A5E-B5BF-3C6454A7ED90}"/>
          </ac:spMkLst>
        </pc:spChg>
        <pc:spChg chg="mod">
          <ac:chgData name="Voskuilen, Tyler" userId="085ad64c-f270-4565-bdde-71692702e5c6" providerId="ADAL" clId="{1838F94C-994B-4CEE-A5A0-964C3CFA747E}" dt="2022-02-24T17:27:16.040" v="9540" actId="14100"/>
          <ac:spMkLst>
            <pc:docMk/>
            <pc:sldMk cId="2692126287" sldId="1885"/>
            <ac:spMk id="3" creationId="{14E243DB-D57B-4F82-8F7F-091762499AD9}"/>
          </ac:spMkLst>
        </pc:spChg>
        <pc:spChg chg="mod">
          <ac:chgData name="Voskuilen, Tyler" userId="085ad64c-f270-4565-bdde-71692702e5c6" providerId="ADAL" clId="{1838F94C-994B-4CEE-A5A0-964C3CFA747E}" dt="2022-02-24T17:27:18.567" v="9541" actId="14100"/>
          <ac:spMkLst>
            <pc:docMk/>
            <pc:sldMk cId="2692126287" sldId="1885"/>
            <ac:spMk id="5" creationId="{867607D1-E57C-42F3-AF47-8133AEC626AE}"/>
          </ac:spMkLst>
        </pc:spChg>
        <pc:spChg chg="add mod">
          <ac:chgData name="Voskuilen, Tyler" userId="085ad64c-f270-4565-bdde-71692702e5c6" providerId="ADAL" clId="{1838F94C-994B-4CEE-A5A0-964C3CFA747E}" dt="2022-02-24T17:39:37.416" v="10103"/>
          <ac:spMkLst>
            <pc:docMk/>
            <pc:sldMk cId="2692126287" sldId="1885"/>
            <ac:spMk id="7" creationId="{10F76A3B-1722-4B86-8F7C-54056CAA05D1}"/>
          </ac:spMkLst>
        </pc:spChg>
        <pc:spChg chg="mod">
          <ac:chgData name="Voskuilen, Tyler" userId="085ad64c-f270-4565-bdde-71692702e5c6" providerId="ADAL" clId="{1838F94C-994B-4CEE-A5A0-964C3CFA747E}" dt="2022-02-24T17:38:19.041" v="10041" actId="1076"/>
          <ac:spMkLst>
            <pc:docMk/>
            <pc:sldMk cId="2692126287" sldId="1885"/>
            <ac:spMk id="20" creationId="{424993F7-55C5-488E-A677-D1CB3E0A4812}"/>
          </ac:spMkLst>
        </pc:spChg>
      </pc:sldChg>
      <pc:sldChg chg="addSp modSp add mod">
        <pc:chgData name="Voskuilen, Tyler" userId="085ad64c-f270-4565-bdde-71692702e5c6" providerId="ADAL" clId="{1838F94C-994B-4CEE-A5A0-964C3CFA747E}" dt="2022-02-24T17:39:39.176" v="10104"/>
        <pc:sldMkLst>
          <pc:docMk/>
          <pc:sldMk cId="2564839377" sldId="1886"/>
        </pc:sldMkLst>
        <pc:spChg chg="mod">
          <ac:chgData name="Voskuilen, Tyler" userId="085ad64c-f270-4565-bdde-71692702e5c6" providerId="ADAL" clId="{1838F94C-994B-4CEE-A5A0-964C3CFA747E}" dt="2022-02-24T17:29:26.981" v="9680" actId="20577"/>
          <ac:spMkLst>
            <pc:docMk/>
            <pc:sldMk cId="2564839377" sldId="1886"/>
            <ac:spMk id="2" creationId="{F6FA14D7-215E-4A5E-B5BF-3C6454A7ED90}"/>
          </ac:spMkLst>
        </pc:spChg>
        <pc:spChg chg="add mod">
          <ac:chgData name="Voskuilen, Tyler" userId="085ad64c-f270-4565-bdde-71692702e5c6" providerId="ADAL" clId="{1838F94C-994B-4CEE-A5A0-964C3CFA747E}" dt="2022-02-24T17:29:01.332" v="9658" actId="1036"/>
          <ac:spMkLst>
            <pc:docMk/>
            <pc:sldMk cId="2564839377" sldId="1886"/>
            <ac:spMk id="9" creationId="{654A27AE-6F9C-487E-BEC6-EAC173E188B3}"/>
          </ac:spMkLst>
        </pc:spChg>
        <pc:spChg chg="mod">
          <ac:chgData name="Voskuilen, Tyler" userId="085ad64c-f270-4565-bdde-71692702e5c6" providerId="ADAL" clId="{1838F94C-994B-4CEE-A5A0-964C3CFA747E}" dt="2022-02-24T17:28:14.876" v="9583" actId="14100"/>
          <ac:spMkLst>
            <pc:docMk/>
            <pc:sldMk cId="2564839377" sldId="1886"/>
            <ac:spMk id="10" creationId="{AAAD2D4D-0422-4FA9-9F3D-74F9E8EC047A}"/>
          </ac:spMkLst>
        </pc:spChg>
        <pc:spChg chg="mod">
          <ac:chgData name="Voskuilen, Tyler" userId="085ad64c-f270-4565-bdde-71692702e5c6" providerId="ADAL" clId="{1838F94C-994B-4CEE-A5A0-964C3CFA747E}" dt="2022-02-24T17:28:42.859" v="9648" actId="14100"/>
          <ac:spMkLst>
            <pc:docMk/>
            <pc:sldMk cId="2564839377" sldId="1886"/>
            <ac:spMk id="11" creationId="{B4A9144D-D30B-4F19-9779-55E2766D081F}"/>
          </ac:spMkLst>
        </pc:spChg>
        <pc:spChg chg="mod">
          <ac:chgData name="Voskuilen, Tyler" userId="085ad64c-f270-4565-bdde-71692702e5c6" providerId="ADAL" clId="{1838F94C-994B-4CEE-A5A0-964C3CFA747E}" dt="2022-02-24T17:28:44.835" v="9649" actId="14100"/>
          <ac:spMkLst>
            <pc:docMk/>
            <pc:sldMk cId="2564839377" sldId="1886"/>
            <ac:spMk id="13" creationId="{55DD3928-01A2-4913-A7C3-E84FBE675B09}"/>
          </ac:spMkLst>
        </pc:spChg>
        <pc:spChg chg="add mod">
          <ac:chgData name="Voskuilen, Tyler" userId="085ad64c-f270-4565-bdde-71692702e5c6" providerId="ADAL" clId="{1838F94C-994B-4CEE-A5A0-964C3CFA747E}" dt="2022-02-24T17:39:39.176" v="10104"/>
          <ac:spMkLst>
            <pc:docMk/>
            <pc:sldMk cId="2564839377" sldId="1886"/>
            <ac:spMk id="14" creationId="{19F5E94E-5844-4900-B869-D8B1DE64880F}"/>
          </ac:spMkLst>
        </pc:spChg>
        <pc:spChg chg="mod">
          <ac:chgData name="Voskuilen, Tyler" userId="085ad64c-f270-4565-bdde-71692702e5c6" providerId="ADAL" clId="{1838F94C-994B-4CEE-A5A0-964C3CFA747E}" dt="2022-02-24T17:28:55.972" v="9655" actId="20577"/>
          <ac:spMkLst>
            <pc:docMk/>
            <pc:sldMk cId="2564839377" sldId="1886"/>
            <ac:spMk id="17" creationId="{098FEE18-A543-4FD1-BFF2-695E36CC93E2}"/>
          </ac:spMkLst>
        </pc:spChg>
        <pc:cxnChg chg="add mod">
          <ac:chgData name="Voskuilen, Tyler" userId="085ad64c-f270-4565-bdde-71692702e5c6" providerId="ADAL" clId="{1838F94C-994B-4CEE-A5A0-964C3CFA747E}" dt="2022-02-24T17:29:10.212" v="9662" actId="14100"/>
          <ac:cxnSpMkLst>
            <pc:docMk/>
            <pc:sldMk cId="2564839377" sldId="1886"/>
            <ac:cxnSpMk id="12" creationId="{9ACE61A7-2209-43B4-989A-7ACDDCF73EC8}"/>
          </ac:cxnSpMkLst>
        </pc:cxnChg>
        <pc:cxnChg chg="mod ord">
          <ac:chgData name="Voskuilen, Tyler" userId="085ad64c-f270-4565-bdde-71692702e5c6" providerId="ADAL" clId="{1838F94C-994B-4CEE-A5A0-964C3CFA747E}" dt="2022-02-24T17:29:13.849" v="9663" actId="14100"/>
          <ac:cxnSpMkLst>
            <pc:docMk/>
            <pc:sldMk cId="2564839377" sldId="1886"/>
            <ac:cxnSpMk id="18" creationId="{D8FAB540-6DBA-4067-A96F-3DEB54632943}"/>
          </ac:cxnSpMkLst>
        </pc:cxnChg>
      </pc:sldChg>
      <pc:sldChg chg="modSp add mod">
        <pc:chgData name="Voskuilen, Tyler" userId="085ad64c-f270-4565-bdde-71692702e5c6" providerId="ADAL" clId="{1838F94C-994B-4CEE-A5A0-964C3CFA747E}" dt="2022-02-24T17:29:30.860" v="9682" actId="20577"/>
        <pc:sldMkLst>
          <pc:docMk/>
          <pc:sldMk cId="3721588551" sldId="1887"/>
        </pc:sldMkLst>
        <pc:spChg chg="mod">
          <ac:chgData name="Voskuilen, Tyler" userId="085ad64c-f270-4565-bdde-71692702e5c6" providerId="ADAL" clId="{1838F94C-994B-4CEE-A5A0-964C3CFA747E}" dt="2022-02-24T17:29:30.860" v="9682" actId="20577"/>
          <ac:spMkLst>
            <pc:docMk/>
            <pc:sldMk cId="3721588551" sldId="1887"/>
            <ac:spMk id="8" creationId="{3B863214-613E-4CAC-BFE9-5F4554C88BEF}"/>
          </ac:spMkLst>
        </pc:spChg>
      </pc:sldChg>
      <pc:sldChg chg="addSp delSp modSp add mod">
        <pc:chgData name="Voskuilen, Tyler" userId="085ad64c-f270-4565-bdde-71692702e5c6" providerId="ADAL" clId="{1838F94C-994B-4CEE-A5A0-964C3CFA747E}" dt="2022-02-24T21:48:59.870" v="12465" actId="20577"/>
        <pc:sldMkLst>
          <pc:docMk/>
          <pc:sldMk cId="446539331" sldId="1888"/>
        </pc:sldMkLst>
        <pc:spChg chg="mod">
          <ac:chgData name="Voskuilen, Tyler" userId="085ad64c-f270-4565-bdde-71692702e5c6" providerId="ADAL" clId="{1838F94C-994B-4CEE-A5A0-964C3CFA747E}" dt="2022-02-24T17:36:45.044" v="10040" actId="20577"/>
          <ac:spMkLst>
            <pc:docMk/>
            <pc:sldMk cId="446539331" sldId="1888"/>
            <ac:spMk id="2" creationId="{8BB1F52D-A314-44F0-B00A-A5A0820DDD57}"/>
          </ac:spMkLst>
        </pc:spChg>
        <pc:spChg chg="del">
          <ac:chgData name="Voskuilen, Tyler" userId="085ad64c-f270-4565-bdde-71692702e5c6" providerId="ADAL" clId="{1838F94C-994B-4CEE-A5A0-964C3CFA747E}" dt="2022-02-24T21:46:38.888" v="12428" actId="478"/>
          <ac:spMkLst>
            <pc:docMk/>
            <pc:sldMk cId="446539331" sldId="1888"/>
            <ac:spMk id="3" creationId="{74DDC492-39BB-4F2B-95D4-EA7F2D39016A}"/>
          </ac:spMkLst>
        </pc:spChg>
        <pc:spChg chg="add del mod">
          <ac:chgData name="Voskuilen, Tyler" userId="085ad64c-f270-4565-bdde-71692702e5c6" providerId="ADAL" clId="{1838F94C-994B-4CEE-A5A0-964C3CFA747E}" dt="2022-02-24T21:46:40.418" v="12429" actId="478"/>
          <ac:spMkLst>
            <pc:docMk/>
            <pc:sldMk cId="446539331" sldId="1888"/>
            <ac:spMk id="8" creationId="{248C2048-834C-4719-8EF2-27575A53CCDF}"/>
          </ac:spMkLst>
        </pc:spChg>
        <pc:spChg chg="add mod">
          <ac:chgData name="Voskuilen, Tyler" userId="085ad64c-f270-4565-bdde-71692702e5c6" providerId="ADAL" clId="{1838F94C-994B-4CEE-A5A0-964C3CFA747E}" dt="2022-02-24T21:47:33.481" v="12441" actId="14100"/>
          <ac:spMkLst>
            <pc:docMk/>
            <pc:sldMk cId="446539331" sldId="1888"/>
            <ac:spMk id="9" creationId="{13B62297-BB13-44FB-86B7-6C6BB6053AA6}"/>
          </ac:spMkLst>
        </pc:spChg>
        <pc:spChg chg="add mod">
          <ac:chgData name="Voskuilen, Tyler" userId="085ad64c-f270-4565-bdde-71692702e5c6" providerId="ADAL" clId="{1838F94C-994B-4CEE-A5A0-964C3CFA747E}" dt="2022-02-24T21:47:31.401" v="12440" actId="1076"/>
          <ac:spMkLst>
            <pc:docMk/>
            <pc:sldMk cId="446539331" sldId="1888"/>
            <ac:spMk id="10" creationId="{A46C0563-3F5C-4DE2-8417-B639EC4FC8C7}"/>
          </ac:spMkLst>
        </pc:spChg>
        <pc:spChg chg="add mod">
          <ac:chgData name="Voskuilen, Tyler" userId="085ad64c-f270-4565-bdde-71692702e5c6" providerId="ADAL" clId="{1838F94C-994B-4CEE-A5A0-964C3CFA747E}" dt="2022-02-24T21:47:31.401" v="12440" actId="1076"/>
          <ac:spMkLst>
            <pc:docMk/>
            <pc:sldMk cId="446539331" sldId="1888"/>
            <ac:spMk id="11" creationId="{FA2887E1-0FE5-4A0F-ADF7-679BC3F79478}"/>
          </ac:spMkLst>
        </pc:spChg>
        <pc:spChg chg="add mod">
          <ac:chgData name="Voskuilen, Tyler" userId="085ad64c-f270-4565-bdde-71692702e5c6" providerId="ADAL" clId="{1838F94C-994B-4CEE-A5A0-964C3CFA747E}" dt="2022-02-24T21:48:44.852" v="12451"/>
          <ac:spMkLst>
            <pc:docMk/>
            <pc:sldMk cId="446539331" sldId="1888"/>
            <ac:spMk id="15" creationId="{C74FD102-F24A-47ED-8DFA-9CF482C03491}"/>
          </ac:spMkLst>
        </pc:spChg>
        <pc:spChg chg="add mod">
          <ac:chgData name="Voskuilen, Tyler" userId="085ad64c-f270-4565-bdde-71692702e5c6" providerId="ADAL" clId="{1838F94C-994B-4CEE-A5A0-964C3CFA747E}" dt="2022-02-24T21:48:44.852" v="12451"/>
          <ac:spMkLst>
            <pc:docMk/>
            <pc:sldMk cId="446539331" sldId="1888"/>
            <ac:spMk id="16" creationId="{1C00719B-E12F-432E-8156-956070BF5EA0}"/>
          </ac:spMkLst>
        </pc:spChg>
        <pc:spChg chg="add mod">
          <ac:chgData name="Voskuilen, Tyler" userId="085ad64c-f270-4565-bdde-71692702e5c6" providerId="ADAL" clId="{1838F94C-994B-4CEE-A5A0-964C3CFA747E}" dt="2022-02-24T21:48:59.870" v="12465" actId="20577"/>
          <ac:spMkLst>
            <pc:docMk/>
            <pc:sldMk cId="446539331" sldId="1888"/>
            <ac:spMk id="17" creationId="{2484E94A-2DFB-414E-9A72-9818AEB66573}"/>
          </ac:spMkLst>
        </pc:spChg>
        <pc:spChg chg="add mod">
          <ac:chgData name="Voskuilen, Tyler" userId="085ad64c-f270-4565-bdde-71692702e5c6" providerId="ADAL" clId="{1838F94C-994B-4CEE-A5A0-964C3CFA747E}" dt="2022-02-24T21:48:44.852" v="12451"/>
          <ac:spMkLst>
            <pc:docMk/>
            <pc:sldMk cId="446539331" sldId="1888"/>
            <ac:spMk id="20" creationId="{8E65D77E-B2DC-42E4-8D80-4B6F6F2087B0}"/>
          </ac:spMkLst>
        </pc:spChg>
        <pc:spChg chg="add mod">
          <ac:chgData name="Voskuilen, Tyler" userId="085ad64c-f270-4565-bdde-71692702e5c6" providerId="ADAL" clId="{1838F94C-994B-4CEE-A5A0-964C3CFA747E}" dt="2022-02-24T21:48:44.852" v="12451"/>
          <ac:spMkLst>
            <pc:docMk/>
            <pc:sldMk cId="446539331" sldId="1888"/>
            <ac:spMk id="21" creationId="{7CBA66B3-E2C3-4FCD-A441-8BE95958BC2E}"/>
          </ac:spMkLst>
        </pc:spChg>
        <pc:spChg chg="add mod">
          <ac:chgData name="Voskuilen, Tyler" userId="085ad64c-f270-4565-bdde-71692702e5c6" providerId="ADAL" clId="{1838F94C-994B-4CEE-A5A0-964C3CFA747E}" dt="2022-02-24T21:48:44.852" v="12451"/>
          <ac:spMkLst>
            <pc:docMk/>
            <pc:sldMk cId="446539331" sldId="1888"/>
            <ac:spMk id="22" creationId="{DEE6C754-8133-41D4-8189-C5CF944AD780}"/>
          </ac:spMkLst>
        </pc:spChg>
        <pc:spChg chg="add mod">
          <ac:chgData name="Voskuilen, Tyler" userId="085ad64c-f270-4565-bdde-71692702e5c6" providerId="ADAL" clId="{1838F94C-994B-4CEE-A5A0-964C3CFA747E}" dt="2022-02-24T21:48:44.852" v="12451"/>
          <ac:spMkLst>
            <pc:docMk/>
            <pc:sldMk cId="446539331" sldId="1888"/>
            <ac:spMk id="23" creationId="{314534F3-4E22-4670-85AF-617218AEF6CD}"/>
          </ac:spMkLst>
        </pc:spChg>
        <pc:picChg chg="add mod modCrop">
          <ac:chgData name="Voskuilen, Tyler" userId="085ad64c-f270-4565-bdde-71692702e5c6" providerId="ADAL" clId="{1838F94C-994B-4CEE-A5A0-964C3CFA747E}" dt="2022-02-24T21:47:31.401" v="12440" actId="1076"/>
          <ac:picMkLst>
            <pc:docMk/>
            <pc:sldMk cId="446539331" sldId="1888"/>
            <ac:picMk id="6" creationId="{8CFE5379-4616-4E77-BA45-D71473A58705}"/>
          </ac:picMkLst>
        </pc:picChg>
        <pc:picChg chg="add mod modCrop">
          <ac:chgData name="Voskuilen, Tyler" userId="085ad64c-f270-4565-bdde-71692702e5c6" providerId="ADAL" clId="{1838F94C-994B-4CEE-A5A0-964C3CFA747E}" dt="2022-02-24T21:48:48.208" v="12452" actId="1076"/>
          <ac:picMkLst>
            <pc:docMk/>
            <pc:sldMk cId="446539331" sldId="1888"/>
            <ac:picMk id="13" creationId="{A2A0D29B-6127-4D4F-ADF4-53CF5340FB9F}"/>
          </ac:picMkLst>
        </pc:picChg>
        <pc:picChg chg="add mod">
          <ac:chgData name="Voskuilen, Tyler" userId="085ad64c-f270-4565-bdde-71692702e5c6" providerId="ADAL" clId="{1838F94C-994B-4CEE-A5A0-964C3CFA747E}" dt="2022-02-24T21:48:44.852" v="12451"/>
          <ac:picMkLst>
            <pc:docMk/>
            <pc:sldMk cId="446539331" sldId="1888"/>
            <ac:picMk id="14" creationId="{BE0B4461-A74F-438C-9D55-D09B556CB163}"/>
          </ac:picMkLst>
        </pc:picChg>
        <pc:cxnChg chg="add mod">
          <ac:chgData name="Voskuilen, Tyler" userId="085ad64c-f270-4565-bdde-71692702e5c6" providerId="ADAL" clId="{1838F94C-994B-4CEE-A5A0-964C3CFA747E}" dt="2022-02-24T21:48:44.852" v="12451"/>
          <ac:cxnSpMkLst>
            <pc:docMk/>
            <pc:sldMk cId="446539331" sldId="1888"/>
            <ac:cxnSpMk id="18" creationId="{62A8B91E-B50C-4B24-B04E-C10FC67B8C87}"/>
          </ac:cxnSpMkLst>
        </pc:cxnChg>
        <pc:cxnChg chg="add mod">
          <ac:chgData name="Voskuilen, Tyler" userId="085ad64c-f270-4565-bdde-71692702e5c6" providerId="ADAL" clId="{1838F94C-994B-4CEE-A5A0-964C3CFA747E}" dt="2022-02-24T21:48:44.852" v="12451"/>
          <ac:cxnSpMkLst>
            <pc:docMk/>
            <pc:sldMk cId="446539331" sldId="1888"/>
            <ac:cxnSpMk id="19" creationId="{A70E7D53-4745-4F84-B675-8830A25D1911}"/>
          </ac:cxnSpMkLst>
        </pc:cxnChg>
      </pc:sldChg>
      <pc:sldChg chg="addSp delSp modSp add mod">
        <pc:chgData name="Voskuilen, Tyler" userId="085ad64c-f270-4565-bdde-71692702e5c6" providerId="ADAL" clId="{1838F94C-994B-4CEE-A5A0-964C3CFA747E}" dt="2022-02-24T18:48:39.276" v="10289" actId="20577"/>
        <pc:sldMkLst>
          <pc:docMk/>
          <pc:sldMk cId="3982335226" sldId="1889"/>
        </pc:sldMkLst>
        <pc:spChg chg="mod">
          <ac:chgData name="Voskuilen, Tyler" userId="085ad64c-f270-4565-bdde-71692702e5c6" providerId="ADAL" clId="{1838F94C-994B-4CEE-A5A0-964C3CFA747E}" dt="2022-02-24T18:47:57.310" v="10247" actId="20577"/>
          <ac:spMkLst>
            <pc:docMk/>
            <pc:sldMk cId="3982335226" sldId="1889"/>
            <ac:spMk id="2" creationId="{8BB1F52D-A314-44F0-B00A-A5A0820DDD57}"/>
          </ac:spMkLst>
        </pc:spChg>
        <pc:spChg chg="del">
          <ac:chgData name="Voskuilen, Tyler" userId="085ad64c-f270-4565-bdde-71692702e5c6" providerId="ADAL" clId="{1838F94C-994B-4CEE-A5A0-964C3CFA747E}" dt="2022-02-24T18:48:00.501" v="10248" actId="478"/>
          <ac:spMkLst>
            <pc:docMk/>
            <pc:sldMk cId="3982335226" sldId="1889"/>
            <ac:spMk id="3" creationId="{74DDC492-39BB-4F2B-95D4-EA7F2D39016A}"/>
          </ac:spMkLst>
        </pc:spChg>
        <pc:spChg chg="add del mod">
          <ac:chgData name="Voskuilen, Tyler" userId="085ad64c-f270-4565-bdde-71692702e5c6" providerId="ADAL" clId="{1838F94C-994B-4CEE-A5A0-964C3CFA747E}" dt="2022-02-24T18:48:11.227" v="10249" actId="478"/>
          <ac:spMkLst>
            <pc:docMk/>
            <pc:sldMk cId="3982335226" sldId="1889"/>
            <ac:spMk id="6" creationId="{62F8DFD3-3381-43DB-8CA3-0F96276158CD}"/>
          </ac:spMkLst>
        </pc:spChg>
        <pc:spChg chg="add mod">
          <ac:chgData name="Voskuilen, Tyler" userId="085ad64c-f270-4565-bdde-71692702e5c6" providerId="ADAL" clId="{1838F94C-994B-4CEE-A5A0-964C3CFA747E}" dt="2022-02-24T18:48:22.738" v="10250"/>
          <ac:spMkLst>
            <pc:docMk/>
            <pc:sldMk cId="3982335226" sldId="1889"/>
            <ac:spMk id="9" creationId="{207C2063-143A-4A9D-B7B9-68F2EF0B7783}"/>
          </ac:spMkLst>
        </pc:spChg>
        <pc:spChg chg="add mod">
          <ac:chgData name="Voskuilen, Tyler" userId="085ad64c-f270-4565-bdde-71692702e5c6" providerId="ADAL" clId="{1838F94C-994B-4CEE-A5A0-964C3CFA747E}" dt="2022-02-24T18:48:22.738" v="10250"/>
          <ac:spMkLst>
            <pc:docMk/>
            <pc:sldMk cId="3982335226" sldId="1889"/>
            <ac:spMk id="10" creationId="{62A3DA64-D092-4951-B952-D45C7B3598F6}"/>
          </ac:spMkLst>
        </pc:spChg>
        <pc:spChg chg="add mod">
          <ac:chgData name="Voskuilen, Tyler" userId="085ad64c-f270-4565-bdde-71692702e5c6" providerId="ADAL" clId="{1838F94C-994B-4CEE-A5A0-964C3CFA747E}" dt="2022-02-24T18:48:22.738" v="10250"/>
          <ac:spMkLst>
            <pc:docMk/>
            <pc:sldMk cId="3982335226" sldId="1889"/>
            <ac:spMk id="11" creationId="{F00AE07F-08EB-4596-8982-6BA103555C62}"/>
          </ac:spMkLst>
        </pc:spChg>
        <pc:spChg chg="add mod">
          <ac:chgData name="Voskuilen, Tyler" userId="085ad64c-f270-4565-bdde-71692702e5c6" providerId="ADAL" clId="{1838F94C-994B-4CEE-A5A0-964C3CFA747E}" dt="2022-02-24T18:48:22.738" v="10250"/>
          <ac:spMkLst>
            <pc:docMk/>
            <pc:sldMk cId="3982335226" sldId="1889"/>
            <ac:spMk id="12" creationId="{826746B4-1F01-4187-A25A-40CCDC49AC83}"/>
          </ac:spMkLst>
        </pc:spChg>
        <pc:spChg chg="add mod">
          <ac:chgData name="Voskuilen, Tyler" userId="085ad64c-f270-4565-bdde-71692702e5c6" providerId="ADAL" clId="{1838F94C-994B-4CEE-A5A0-964C3CFA747E}" dt="2022-02-24T18:48:22.738" v="10250"/>
          <ac:spMkLst>
            <pc:docMk/>
            <pc:sldMk cId="3982335226" sldId="1889"/>
            <ac:spMk id="13" creationId="{610906DB-3FB1-4A0F-9D91-36378BE719B0}"/>
          </ac:spMkLst>
        </pc:spChg>
        <pc:spChg chg="add mod">
          <ac:chgData name="Voskuilen, Tyler" userId="085ad64c-f270-4565-bdde-71692702e5c6" providerId="ADAL" clId="{1838F94C-994B-4CEE-A5A0-964C3CFA747E}" dt="2022-02-24T18:48:22.738" v="10250"/>
          <ac:spMkLst>
            <pc:docMk/>
            <pc:sldMk cId="3982335226" sldId="1889"/>
            <ac:spMk id="14" creationId="{10DE21E3-E0B9-4E95-A822-20BA20FAE999}"/>
          </ac:spMkLst>
        </pc:spChg>
        <pc:spChg chg="add mod">
          <ac:chgData name="Voskuilen, Tyler" userId="085ad64c-f270-4565-bdde-71692702e5c6" providerId="ADAL" clId="{1838F94C-994B-4CEE-A5A0-964C3CFA747E}" dt="2022-02-24T18:48:22.738" v="10250"/>
          <ac:spMkLst>
            <pc:docMk/>
            <pc:sldMk cId="3982335226" sldId="1889"/>
            <ac:spMk id="15" creationId="{85B0AFF4-0852-4897-A0FA-05ACA793B9EC}"/>
          </ac:spMkLst>
        </pc:spChg>
        <pc:spChg chg="add mod">
          <ac:chgData name="Voskuilen, Tyler" userId="085ad64c-f270-4565-bdde-71692702e5c6" providerId="ADAL" clId="{1838F94C-994B-4CEE-A5A0-964C3CFA747E}" dt="2022-02-24T18:48:22.738" v="10250"/>
          <ac:spMkLst>
            <pc:docMk/>
            <pc:sldMk cId="3982335226" sldId="1889"/>
            <ac:spMk id="16" creationId="{F9A8C2C4-5596-43C5-B04B-E5E00285BA3F}"/>
          </ac:spMkLst>
        </pc:spChg>
        <pc:spChg chg="add mod">
          <ac:chgData name="Voskuilen, Tyler" userId="085ad64c-f270-4565-bdde-71692702e5c6" providerId="ADAL" clId="{1838F94C-994B-4CEE-A5A0-964C3CFA747E}" dt="2022-02-24T18:48:22.738" v="10250"/>
          <ac:spMkLst>
            <pc:docMk/>
            <pc:sldMk cId="3982335226" sldId="1889"/>
            <ac:spMk id="17" creationId="{422CF4EB-C617-43A9-8C3A-370E27320B3F}"/>
          </ac:spMkLst>
        </pc:spChg>
        <pc:spChg chg="add mod">
          <ac:chgData name="Voskuilen, Tyler" userId="085ad64c-f270-4565-bdde-71692702e5c6" providerId="ADAL" clId="{1838F94C-994B-4CEE-A5A0-964C3CFA747E}" dt="2022-02-24T18:48:22.738" v="10250"/>
          <ac:spMkLst>
            <pc:docMk/>
            <pc:sldMk cId="3982335226" sldId="1889"/>
            <ac:spMk id="18" creationId="{CD74E06F-8347-4CD0-A5AB-B877550360E4}"/>
          </ac:spMkLst>
        </pc:spChg>
        <pc:spChg chg="add mod">
          <ac:chgData name="Voskuilen, Tyler" userId="085ad64c-f270-4565-bdde-71692702e5c6" providerId="ADAL" clId="{1838F94C-994B-4CEE-A5A0-964C3CFA747E}" dt="2022-02-24T18:48:39.276" v="10289" actId="20577"/>
          <ac:spMkLst>
            <pc:docMk/>
            <pc:sldMk cId="3982335226" sldId="1889"/>
            <ac:spMk id="19" creationId="{DD79BD89-172D-4ACD-8755-63FB30178276}"/>
          </ac:spMkLst>
        </pc:spChg>
        <pc:spChg chg="add mod">
          <ac:chgData name="Voskuilen, Tyler" userId="085ad64c-f270-4565-bdde-71692702e5c6" providerId="ADAL" clId="{1838F94C-994B-4CEE-A5A0-964C3CFA747E}" dt="2022-02-24T18:48:25.105" v="10252" actId="20577"/>
          <ac:spMkLst>
            <pc:docMk/>
            <pc:sldMk cId="3982335226" sldId="1889"/>
            <ac:spMk id="20" creationId="{28BED040-B282-4E43-A9B8-5D662101F9E1}"/>
          </ac:spMkLst>
        </pc:spChg>
        <pc:picChg chg="add mod">
          <ac:chgData name="Voskuilen, Tyler" userId="085ad64c-f270-4565-bdde-71692702e5c6" providerId="ADAL" clId="{1838F94C-994B-4CEE-A5A0-964C3CFA747E}" dt="2022-02-24T18:48:22.738" v="10250"/>
          <ac:picMkLst>
            <pc:docMk/>
            <pc:sldMk cId="3982335226" sldId="1889"/>
            <ac:picMk id="7" creationId="{87EAFF8A-35F6-4CFA-B2BD-C3BF2EDA717A}"/>
          </ac:picMkLst>
        </pc:picChg>
        <pc:picChg chg="add mod">
          <ac:chgData name="Voskuilen, Tyler" userId="085ad64c-f270-4565-bdde-71692702e5c6" providerId="ADAL" clId="{1838F94C-994B-4CEE-A5A0-964C3CFA747E}" dt="2022-02-24T18:48:22.738" v="10250"/>
          <ac:picMkLst>
            <pc:docMk/>
            <pc:sldMk cId="3982335226" sldId="1889"/>
            <ac:picMk id="8" creationId="{2DE3F843-AB4D-44CB-BFF8-906B08DD5D85}"/>
          </ac:picMkLst>
        </pc:picChg>
      </pc:sldChg>
      <pc:sldChg chg="addSp delSp modSp add mod">
        <pc:chgData name="Voskuilen, Tyler" userId="085ad64c-f270-4565-bdde-71692702e5c6" providerId="ADAL" clId="{1838F94C-994B-4CEE-A5A0-964C3CFA747E}" dt="2022-02-24T18:52:56.497" v="10489" actId="1076"/>
        <pc:sldMkLst>
          <pc:docMk/>
          <pc:sldMk cId="2616021487" sldId="1890"/>
        </pc:sldMkLst>
        <pc:spChg chg="add mod">
          <ac:chgData name="Voskuilen, Tyler" userId="085ad64c-f270-4565-bdde-71692702e5c6" providerId="ADAL" clId="{1838F94C-994B-4CEE-A5A0-964C3CFA747E}" dt="2022-02-24T18:51:33.249" v="10308" actId="1076"/>
          <ac:spMkLst>
            <pc:docMk/>
            <pc:sldMk cId="2616021487" sldId="1890"/>
            <ac:spMk id="3" creationId="{D3706727-536B-40B6-83B3-DCCC2BEDA477}"/>
          </ac:spMkLst>
        </pc:spChg>
        <pc:spChg chg="add mod">
          <ac:chgData name="Voskuilen, Tyler" userId="085ad64c-f270-4565-bdde-71692702e5c6" providerId="ADAL" clId="{1838F94C-994B-4CEE-A5A0-964C3CFA747E}" dt="2022-02-24T18:52:39.176" v="10480" actId="14100"/>
          <ac:spMkLst>
            <pc:docMk/>
            <pc:sldMk cId="2616021487" sldId="1890"/>
            <ac:spMk id="5" creationId="{CCF694F3-A835-44FC-8182-12346D17235E}"/>
          </ac:spMkLst>
        </pc:spChg>
        <pc:spChg chg="add mod">
          <ac:chgData name="Voskuilen, Tyler" userId="085ad64c-f270-4565-bdde-71692702e5c6" providerId="ADAL" clId="{1838F94C-994B-4CEE-A5A0-964C3CFA747E}" dt="2022-02-24T18:52:56.497" v="10489" actId="1076"/>
          <ac:spMkLst>
            <pc:docMk/>
            <pc:sldMk cId="2616021487" sldId="1890"/>
            <ac:spMk id="6" creationId="{0E2654B9-8F43-4845-AC10-CD975E7A14EE}"/>
          </ac:spMkLst>
        </pc:spChg>
        <pc:spChg chg="mod">
          <ac:chgData name="Voskuilen, Tyler" userId="085ad64c-f270-4565-bdde-71692702e5c6" providerId="ADAL" clId="{1838F94C-994B-4CEE-A5A0-964C3CFA747E}" dt="2022-02-24T18:51:08.889" v="10302" actId="1076"/>
          <ac:spMkLst>
            <pc:docMk/>
            <pc:sldMk cId="2616021487" sldId="1890"/>
            <ac:spMk id="9" creationId="{207C2063-143A-4A9D-B7B9-68F2EF0B7783}"/>
          </ac:spMkLst>
        </pc:spChg>
        <pc:spChg chg="mod">
          <ac:chgData name="Voskuilen, Tyler" userId="085ad64c-f270-4565-bdde-71692702e5c6" providerId="ADAL" clId="{1838F94C-994B-4CEE-A5A0-964C3CFA747E}" dt="2022-02-24T18:51:08.889" v="10302" actId="1076"/>
          <ac:spMkLst>
            <pc:docMk/>
            <pc:sldMk cId="2616021487" sldId="1890"/>
            <ac:spMk id="10" creationId="{62A3DA64-D092-4951-B952-D45C7B3598F6}"/>
          </ac:spMkLst>
        </pc:spChg>
        <pc:spChg chg="mod">
          <ac:chgData name="Voskuilen, Tyler" userId="085ad64c-f270-4565-bdde-71692702e5c6" providerId="ADAL" clId="{1838F94C-994B-4CEE-A5A0-964C3CFA747E}" dt="2022-02-24T18:51:29.777" v="10307" actId="1076"/>
          <ac:spMkLst>
            <pc:docMk/>
            <pc:sldMk cId="2616021487" sldId="1890"/>
            <ac:spMk id="11" creationId="{F00AE07F-08EB-4596-8982-6BA103555C62}"/>
          </ac:spMkLst>
        </pc:spChg>
        <pc:spChg chg="del">
          <ac:chgData name="Voskuilen, Tyler" userId="085ad64c-f270-4565-bdde-71692702e5c6" providerId="ADAL" clId="{1838F94C-994B-4CEE-A5A0-964C3CFA747E}" dt="2022-02-24T18:50:50.403" v="10294" actId="478"/>
          <ac:spMkLst>
            <pc:docMk/>
            <pc:sldMk cId="2616021487" sldId="1890"/>
            <ac:spMk id="12" creationId="{826746B4-1F01-4187-A25A-40CCDC49AC83}"/>
          </ac:spMkLst>
        </pc:spChg>
        <pc:spChg chg="del">
          <ac:chgData name="Voskuilen, Tyler" userId="085ad64c-f270-4565-bdde-71692702e5c6" providerId="ADAL" clId="{1838F94C-994B-4CEE-A5A0-964C3CFA747E}" dt="2022-02-24T18:50:56.121" v="10298" actId="478"/>
          <ac:spMkLst>
            <pc:docMk/>
            <pc:sldMk cId="2616021487" sldId="1890"/>
            <ac:spMk id="13" creationId="{610906DB-3FB1-4A0F-9D91-36378BE719B0}"/>
          </ac:spMkLst>
        </pc:spChg>
        <pc:spChg chg="del mod">
          <ac:chgData name="Voskuilen, Tyler" userId="085ad64c-f270-4565-bdde-71692702e5c6" providerId="ADAL" clId="{1838F94C-994B-4CEE-A5A0-964C3CFA747E}" dt="2022-02-24T18:50:56.121" v="10298" actId="478"/>
          <ac:spMkLst>
            <pc:docMk/>
            <pc:sldMk cId="2616021487" sldId="1890"/>
            <ac:spMk id="14" creationId="{10DE21E3-E0B9-4E95-A822-20BA20FAE999}"/>
          </ac:spMkLst>
        </pc:spChg>
        <pc:spChg chg="del">
          <ac:chgData name="Voskuilen, Tyler" userId="085ad64c-f270-4565-bdde-71692702e5c6" providerId="ADAL" clId="{1838F94C-994B-4CEE-A5A0-964C3CFA747E}" dt="2022-02-24T18:50:57.737" v="10299" actId="478"/>
          <ac:spMkLst>
            <pc:docMk/>
            <pc:sldMk cId="2616021487" sldId="1890"/>
            <ac:spMk id="15" creationId="{85B0AFF4-0852-4897-A0FA-05ACA793B9EC}"/>
          </ac:spMkLst>
        </pc:spChg>
        <pc:spChg chg="del">
          <ac:chgData name="Voskuilen, Tyler" userId="085ad64c-f270-4565-bdde-71692702e5c6" providerId="ADAL" clId="{1838F94C-994B-4CEE-A5A0-964C3CFA747E}" dt="2022-02-24T18:50:53.277" v="10296" actId="478"/>
          <ac:spMkLst>
            <pc:docMk/>
            <pc:sldMk cId="2616021487" sldId="1890"/>
            <ac:spMk id="16" creationId="{F9A8C2C4-5596-43C5-B04B-E5E00285BA3F}"/>
          </ac:spMkLst>
        </pc:spChg>
        <pc:spChg chg="del">
          <ac:chgData name="Voskuilen, Tyler" userId="085ad64c-f270-4565-bdde-71692702e5c6" providerId="ADAL" clId="{1838F94C-994B-4CEE-A5A0-964C3CFA747E}" dt="2022-02-24T18:50:53.277" v="10296" actId="478"/>
          <ac:spMkLst>
            <pc:docMk/>
            <pc:sldMk cId="2616021487" sldId="1890"/>
            <ac:spMk id="17" creationId="{422CF4EB-C617-43A9-8C3A-370E27320B3F}"/>
          </ac:spMkLst>
        </pc:spChg>
        <pc:spChg chg="del">
          <ac:chgData name="Voskuilen, Tyler" userId="085ad64c-f270-4565-bdde-71692702e5c6" providerId="ADAL" clId="{1838F94C-994B-4CEE-A5A0-964C3CFA747E}" dt="2022-02-24T18:50:56.121" v="10298" actId="478"/>
          <ac:spMkLst>
            <pc:docMk/>
            <pc:sldMk cId="2616021487" sldId="1890"/>
            <ac:spMk id="18" creationId="{CD74E06F-8347-4CD0-A5AB-B877550360E4}"/>
          </ac:spMkLst>
        </pc:spChg>
        <pc:spChg chg="del">
          <ac:chgData name="Voskuilen, Tyler" userId="085ad64c-f270-4565-bdde-71692702e5c6" providerId="ADAL" clId="{1838F94C-994B-4CEE-A5A0-964C3CFA747E}" dt="2022-02-24T18:50:43.499" v="10291" actId="478"/>
          <ac:spMkLst>
            <pc:docMk/>
            <pc:sldMk cId="2616021487" sldId="1890"/>
            <ac:spMk id="19" creationId="{DD79BD89-172D-4ACD-8755-63FB30178276}"/>
          </ac:spMkLst>
        </pc:spChg>
        <pc:spChg chg="del">
          <ac:chgData name="Voskuilen, Tyler" userId="085ad64c-f270-4565-bdde-71692702e5c6" providerId="ADAL" clId="{1838F94C-994B-4CEE-A5A0-964C3CFA747E}" dt="2022-02-24T18:50:59.234" v="10300" actId="478"/>
          <ac:spMkLst>
            <pc:docMk/>
            <pc:sldMk cId="2616021487" sldId="1890"/>
            <ac:spMk id="20" creationId="{28BED040-B282-4E43-A9B8-5D662101F9E1}"/>
          </ac:spMkLst>
        </pc:spChg>
        <pc:picChg chg="add del mod">
          <ac:chgData name="Voskuilen, Tyler" userId="085ad64c-f270-4565-bdde-71692702e5c6" providerId="ADAL" clId="{1838F94C-994B-4CEE-A5A0-964C3CFA747E}" dt="2022-02-24T18:51:08.889" v="10302" actId="1076"/>
          <ac:picMkLst>
            <pc:docMk/>
            <pc:sldMk cId="2616021487" sldId="1890"/>
            <ac:picMk id="7" creationId="{87EAFF8A-35F6-4CFA-B2BD-C3BF2EDA717A}"/>
          </ac:picMkLst>
        </pc:picChg>
        <pc:picChg chg="del">
          <ac:chgData name="Voskuilen, Tyler" userId="085ad64c-f270-4565-bdde-71692702e5c6" providerId="ADAL" clId="{1838F94C-994B-4CEE-A5A0-964C3CFA747E}" dt="2022-02-24T18:50:52.194" v="10295" actId="478"/>
          <ac:picMkLst>
            <pc:docMk/>
            <pc:sldMk cId="2616021487" sldId="1890"/>
            <ac:picMk id="8" creationId="{2DE3F843-AB4D-44CB-BFF8-906B08DD5D85}"/>
          </ac:picMkLst>
        </pc:picChg>
      </pc:sldChg>
      <pc:sldChg chg="addSp modSp add mod">
        <pc:chgData name="Voskuilen, Tyler" userId="085ad64c-f270-4565-bdde-71692702e5c6" providerId="ADAL" clId="{1838F94C-994B-4CEE-A5A0-964C3CFA747E}" dt="2022-02-25T01:40:00.200" v="12978" actId="207"/>
        <pc:sldMkLst>
          <pc:docMk/>
          <pc:sldMk cId="3735604683" sldId="1891"/>
        </pc:sldMkLst>
        <pc:spChg chg="mod">
          <ac:chgData name="Voskuilen, Tyler" userId="085ad64c-f270-4565-bdde-71692702e5c6" providerId="ADAL" clId="{1838F94C-994B-4CEE-A5A0-964C3CFA747E}" dt="2022-02-24T19:19:58.195" v="10883" actId="20577"/>
          <ac:spMkLst>
            <pc:docMk/>
            <pc:sldMk cId="3735604683" sldId="1891"/>
            <ac:spMk id="2" creationId="{F6FA14D7-215E-4A5E-B5BF-3C6454A7ED90}"/>
          </ac:spMkLst>
        </pc:spChg>
        <pc:spChg chg="mod">
          <ac:chgData name="Voskuilen, Tyler" userId="085ad64c-f270-4565-bdde-71692702e5c6" providerId="ADAL" clId="{1838F94C-994B-4CEE-A5A0-964C3CFA747E}" dt="2022-02-25T01:02:56.876" v="12753" actId="1076"/>
          <ac:spMkLst>
            <pc:docMk/>
            <pc:sldMk cId="3735604683" sldId="1891"/>
            <ac:spMk id="3" creationId="{14E243DB-D57B-4F82-8F7F-091762499AD9}"/>
          </ac:spMkLst>
        </pc:spChg>
        <pc:spChg chg="mod">
          <ac:chgData name="Voskuilen, Tyler" userId="085ad64c-f270-4565-bdde-71692702e5c6" providerId="ADAL" clId="{1838F94C-994B-4CEE-A5A0-964C3CFA747E}" dt="2022-02-25T01:02:56.876" v="12753" actId="1076"/>
          <ac:spMkLst>
            <pc:docMk/>
            <pc:sldMk cId="3735604683" sldId="1891"/>
            <ac:spMk id="5" creationId="{867607D1-E57C-42F3-AF47-8133AEC626AE}"/>
          </ac:spMkLst>
        </pc:spChg>
        <pc:spChg chg="add mod">
          <ac:chgData name="Voskuilen, Tyler" userId="085ad64c-f270-4565-bdde-71692702e5c6" providerId="ADAL" clId="{1838F94C-994B-4CEE-A5A0-964C3CFA747E}" dt="2022-02-25T01:39:43.313" v="12972" actId="1076"/>
          <ac:spMkLst>
            <pc:docMk/>
            <pc:sldMk cId="3735604683" sldId="1891"/>
            <ac:spMk id="6" creationId="{69012D9D-2B22-41BE-9DA0-36E0F54D0BC6}"/>
          </ac:spMkLst>
        </pc:spChg>
        <pc:spChg chg="add mod">
          <ac:chgData name="Voskuilen, Tyler" userId="085ad64c-f270-4565-bdde-71692702e5c6" providerId="ADAL" clId="{1838F94C-994B-4CEE-A5A0-964C3CFA747E}" dt="2022-02-25T01:40:00.200" v="12978" actId="207"/>
          <ac:spMkLst>
            <pc:docMk/>
            <pc:sldMk cId="3735604683" sldId="1891"/>
            <ac:spMk id="12" creationId="{41B10C31-F82F-4FA7-A450-C51DDE4B6B33}"/>
          </ac:spMkLst>
        </pc:spChg>
        <pc:spChg chg="mod">
          <ac:chgData name="Voskuilen, Tyler" userId="085ad64c-f270-4565-bdde-71692702e5c6" providerId="ADAL" clId="{1838F94C-994B-4CEE-A5A0-964C3CFA747E}" dt="2022-02-24T19:24:31.390" v="11114" actId="14100"/>
          <ac:spMkLst>
            <pc:docMk/>
            <pc:sldMk cId="3735604683" sldId="1891"/>
            <ac:spMk id="20" creationId="{424993F7-55C5-488E-A677-D1CB3E0A4812}"/>
          </ac:spMkLst>
        </pc:spChg>
        <pc:cxnChg chg="add mod">
          <ac:chgData name="Voskuilen, Tyler" userId="085ad64c-f270-4565-bdde-71692702e5c6" providerId="ADAL" clId="{1838F94C-994B-4CEE-A5A0-964C3CFA747E}" dt="2022-02-25T01:39:52.434" v="12975" actId="14100"/>
          <ac:cxnSpMkLst>
            <pc:docMk/>
            <pc:sldMk cId="3735604683" sldId="1891"/>
            <ac:cxnSpMk id="9" creationId="{AE4635CC-041F-452F-AB36-30BB07CD7B60}"/>
          </ac:cxnSpMkLst>
        </pc:cxnChg>
      </pc:sldChg>
      <pc:sldChg chg="addSp delSp modSp add mod">
        <pc:chgData name="Voskuilen, Tyler" userId="085ad64c-f270-4565-bdde-71692702e5c6" providerId="ADAL" clId="{1838F94C-994B-4CEE-A5A0-964C3CFA747E}" dt="2022-02-24T19:22:58.784" v="11104" actId="13822"/>
        <pc:sldMkLst>
          <pc:docMk/>
          <pc:sldMk cId="1451085683" sldId="1892"/>
        </pc:sldMkLst>
        <pc:spChg chg="mod">
          <ac:chgData name="Voskuilen, Tyler" userId="085ad64c-f270-4565-bdde-71692702e5c6" providerId="ADAL" clId="{1838F94C-994B-4CEE-A5A0-964C3CFA747E}" dt="2022-02-24T19:20:37.901" v="10902" actId="20577"/>
          <ac:spMkLst>
            <pc:docMk/>
            <pc:sldMk cId="1451085683" sldId="1892"/>
            <ac:spMk id="2" creationId="{F6FA14D7-215E-4A5E-B5BF-3C6454A7ED90}"/>
          </ac:spMkLst>
        </pc:spChg>
        <pc:spChg chg="add mod">
          <ac:chgData name="Voskuilen, Tyler" userId="085ad64c-f270-4565-bdde-71692702e5c6" providerId="ADAL" clId="{1838F94C-994B-4CEE-A5A0-964C3CFA747E}" dt="2022-02-24T19:22:52.898" v="11102" actId="1076"/>
          <ac:spMkLst>
            <pc:docMk/>
            <pc:sldMk cId="1451085683" sldId="1892"/>
            <ac:spMk id="3" creationId="{D7BAAEB1-127A-41B0-815A-55A0F8170A4E}"/>
          </ac:spMkLst>
        </pc:spChg>
        <pc:spChg chg="del">
          <ac:chgData name="Voskuilen, Tyler" userId="085ad64c-f270-4565-bdde-71692702e5c6" providerId="ADAL" clId="{1838F94C-994B-4CEE-A5A0-964C3CFA747E}" dt="2022-02-24T19:20:53.911" v="10908" actId="478"/>
          <ac:spMkLst>
            <pc:docMk/>
            <pc:sldMk cId="1451085683" sldId="1892"/>
            <ac:spMk id="9" creationId="{654A27AE-6F9C-487E-BEC6-EAC173E188B3}"/>
          </ac:spMkLst>
        </pc:spChg>
        <pc:spChg chg="mod">
          <ac:chgData name="Voskuilen, Tyler" userId="085ad64c-f270-4565-bdde-71692702e5c6" providerId="ADAL" clId="{1838F94C-994B-4CEE-A5A0-964C3CFA747E}" dt="2022-02-24T19:21:20.309" v="10936" actId="14100"/>
          <ac:spMkLst>
            <pc:docMk/>
            <pc:sldMk cId="1451085683" sldId="1892"/>
            <ac:spMk id="10" creationId="{AAAD2D4D-0422-4FA9-9F3D-74F9E8EC047A}"/>
          </ac:spMkLst>
        </pc:spChg>
        <pc:spChg chg="del">
          <ac:chgData name="Voskuilen, Tyler" userId="085ad64c-f270-4565-bdde-71692702e5c6" providerId="ADAL" clId="{1838F94C-994B-4CEE-A5A0-964C3CFA747E}" dt="2022-02-24T19:20:53.187" v="10907" actId="478"/>
          <ac:spMkLst>
            <pc:docMk/>
            <pc:sldMk cId="1451085683" sldId="1892"/>
            <ac:spMk id="11" creationId="{B4A9144D-D30B-4F19-9779-55E2766D081F}"/>
          </ac:spMkLst>
        </pc:spChg>
        <pc:spChg chg="mod">
          <ac:chgData name="Voskuilen, Tyler" userId="085ad64c-f270-4565-bdde-71692702e5c6" providerId="ADAL" clId="{1838F94C-994B-4CEE-A5A0-964C3CFA747E}" dt="2022-02-24T19:22:26.390" v="11027" actId="14100"/>
          <ac:spMkLst>
            <pc:docMk/>
            <pc:sldMk cId="1451085683" sldId="1892"/>
            <ac:spMk id="13" creationId="{55DD3928-01A2-4913-A7C3-E84FBE675B09}"/>
          </ac:spMkLst>
        </pc:spChg>
        <pc:spChg chg="del">
          <ac:chgData name="Voskuilen, Tyler" userId="085ad64c-f270-4565-bdde-71692702e5c6" providerId="ADAL" clId="{1838F94C-994B-4CEE-A5A0-964C3CFA747E}" dt="2022-02-24T19:22:21.817" v="11024" actId="478"/>
          <ac:spMkLst>
            <pc:docMk/>
            <pc:sldMk cId="1451085683" sldId="1892"/>
            <ac:spMk id="17" creationId="{098FEE18-A543-4FD1-BFF2-695E36CC93E2}"/>
          </ac:spMkLst>
        </pc:spChg>
        <pc:cxnChg chg="add mod">
          <ac:chgData name="Voskuilen, Tyler" userId="085ad64c-f270-4565-bdde-71692702e5c6" providerId="ADAL" clId="{1838F94C-994B-4CEE-A5A0-964C3CFA747E}" dt="2022-02-24T19:22:58.784" v="11104" actId="13822"/>
          <ac:cxnSpMkLst>
            <pc:docMk/>
            <pc:sldMk cId="1451085683" sldId="1892"/>
            <ac:cxnSpMk id="6" creationId="{853685F5-23D7-41D0-A768-AEF0BD0C2844}"/>
          </ac:cxnSpMkLst>
        </pc:cxnChg>
        <pc:cxnChg chg="del mod">
          <ac:chgData name="Voskuilen, Tyler" userId="085ad64c-f270-4565-bdde-71692702e5c6" providerId="ADAL" clId="{1838F94C-994B-4CEE-A5A0-964C3CFA747E}" dt="2022-02-24T19:22:22.666" v="11025" actId="478"/>
          <ac:cxnSpMkLst>
            <pc:docMk/>
            <pc:sldMk cId="1451085683" sldId="1892"/>
            <ac:cxnSpMk id="12" creationId="{9ACE61A7-2209-43B4-989A-7ACDDCF73EC8}"/>
          </ac:cxnSpMkLst>
        </pc:cxnChg>
        <pc:cxnChg chg="del">
          <ac:chgData name="Voskuilen, Tyler" userId="085ad64c-f270-4565-bdde-71692702e5c6" providerId="ADAL" clId="{1838F94C-994B-4CEE-A5A0-964C3CFA747E}" dt="2022-02-24T19:22:23.667" v="11026" actId="478"/>
          <ac:cxnSpMkLst>
            <pc:docMk/>
            <pc:sldMk cId="1451085683" sldId="1892"/>
            <ac:cxnSpMk id="18" creationId="{D8FAB540-6DBA-4067-A96F-3DEB54632943}"/>
          </ac:cxnSpMkLst>
        </pc:cxnChg>
      </pc:sldChg>
      <pc:sldChg chg="modSp add mod">
        <pc:chgData name="Voskuilen, Tyler" userId="085ad64c-f270-4565-bdde-71692702e5c6" providerId="ADAL" clId="{1838F94C-994B-4CEE-A5A0-964C3CFA747E}" dt="2022-02-24T19:25:13.921" v="11117" actId="20577"/>
        <pc:sldMkLst>
          <pc:docMk/>
          <pc:sldMk cId="599222495" sldId="1893"/>
        </pc:sldMkLst>
        <pc:spChg chg="mod">
          <ac:chgData name="Voskuilen, Tyler" userId="085ad64c-f270-4565-bdde-71692702e5c6" providerId="ADAL" clId="{1838F94C-994B-4CEE-A5A0-964C3CFA747E}" dt="2022-02-24T19:25:13.921" v="11117" actId="20577"/>
          <ac:spMkLst>
            <pc:docMk/>
            <pc:sldMk cId="599222495" sldId="1893"/>
            <ac:spMk id="8" creationId="{3B863214-613E-4CAC-BFE9-5F4554C88BEF}"/>
          </ac:spMkLst>
        </pc:spChg>
      </pc:sldChg>
      <pc:sldChg chg="addSp delSp modSp add mod">
        <pc:chgData name="Voskuilen, Tyler" userId="085ad64c-f270-4565-bdde-71692702e5c6" providerId="ADAL" clId="{1838F94C-994B-4CEE-A5A0-964C3CFA747E}" dt="2022-02-25T01:36:19.127" v="12812" actId="20577"/>
        <pc:sldMkLst>
          <pc:docMk/>
          <pc:sldMk cId="2156865748" sldId="1894"/>
        </pc:sldMkLst>
        <pc:spChg chg="mod">
          <ac:chgData name="Voskuilen, Tyler" userId="085ad64c-f270-4565-bdde-71692702e5c6" providerId="ADAL" clId="{1838F94C-994B-4CEE-A5A0-964C3CFA747E}" dt="2022-02-24T19:25:16.570" v="11119" actId="20577"/>
          <ac:spMkLst>
            <pc:docMk/>
            <pc:sldMk cId="2156865748" sldId="1894"/>
            <ac:spMk id="2" creationId="{8BB1F52D-A314-44F0-B00A-A5A0820DDD57}"/>
          </ac:spMkLst>
        </pc:spChg>
        <pc:spChg chg="del">
          <ac:chgData name="Voskuilen, Tyler" userId="085ad64c-f270-4565-bdde-71692702e5c6" providerId="ADAL" clId="{1838F94C-994B-4CEE-A5A0-964C3CFA747E}" dt="2022-02-25T01:33:35.605" v="12757" actId="478"/>
          <ac:spMkLst>
            <pc:docMk/>
            <pc:sldMk cId="2156865748" sldId="1894"/>
            <ac:spMk id="3" creationId="{74DDC492-39BB-4F2B-95D4-EA7F2D39016A}"/>
          </ac:spMkLst>
        </pc:spChg>
        <pc:spChg chg="add del mod">
          <ac:chgData name="Voskuilen, Tyler" userId="085ad64c-f270-4565-bdde-71692702e5c6" providerId="ADAL" clId="{1838F94C-994B-4CEE-A5A0-964C3CFA747E}" dt="2022-02-25T01:33:37.829" v="12759" actId="478"/>
          <ac:spMkLst>
            <pc:docMk/>
            <pc:sldMk cId="2156865748" sldId="1894"/>
            <ac:spMk id="6" creationId="{AFCD65E9-6B84-4738-B4E5-819F190AE6CE}"/>
          </ac:spMkLst>
        </pc:spChg>
        <pc:spChg chg="add mod">
          <ac:chgData name="Voskuilen, Tyler" userId="085ad64c-f270-4565-bdde-71692702e5c6" providerId="ADAL" clId="{1838F94C-994B-4CEE-A5A0-964C3CFA747E}" dt="2022-02-25T01:34:49.355" v="12766" actId="1076"/>
          <ac:spMkLst>
            <pc:docMk/>
            <pc:sldMk cId="2156865748" sldId="1894"/>
            <ac:spMk id="7" creationId="{83B8CF24-670C-478F-8F75-2A4B93BA51A5}"/>
          </ac:spMkLst>
        </pc:spChg>
        <pc:spChg chg="add mod">
          <ac:chgData name="Voskuilen, Tyler" userId="085ad64c-f270-4565-bdde-71692702e5c6" providerId="ADAL" clId="{1838F94C-994B-4CEE-A5A0-964C3CFA747E}" dt="2022-02-25T01:35:03.836" v="12781" actId="1038"/>
          <ac:spMkLst>
            <pc:docMk/>
            <pc:sldMk cId="2156865748" sldId="1894"/>
            <ac:spMk id="10" creationId="{856933D9-FFEA-4311-B898-79F6A9262EAE}"/>
          </ac:spMkLst>
        </pc:spChg>
        <pc:spChg chg="add mod">
          <ac:chgData name="Voskuilen, Tyler" userId="085ad64c-f270-4565-bdde-71692702e5c6" providerId="ADAL" clId="{1838F94C-994B-4CEE-A5A0-964C3CFA747E}" dt="2022-02-25T01:35:03.836" v="12781" actId="1038"/>
          <ac:spMkLst>
            <pc:docMk/>
            <pc:sldMk cId="2156865748" sldId="1894"/>
            <ac:spMk id="11" creationId="{2866C2AF-67BA-4F6E-8583-7EB5D4828E75}"/>
          </ac:spMkLst>
        </pc:spChg>
        <pc:spChg chg="add mod">
          <ac:chgData name="Voskuilen, Tyler" userId="085ad64c-f270-4565-bdde-71692702e5c6" providerId="ADAL" clId="{1838F94C-994B-4CEE-A5A0-964C3CFA747E}" dt="2022-02-25T01:36:09.652" v="12788"/>
          <ac:spMkLst>
            <pc:docMk/>
            <pc:sldMk cId="2156865748" sldId="1894"/>
            <ac:spMk id="15" creationId="{5AC5C3FB-0C87-4F89-904A-4A9479A7D108}"/>
          </ac:spMkLst>
        </pc:spChg>
        <pc:spChg chg="add mod">
          <ac:chgData name="Voskuilen, Tyler" userId="085ad64c-f270-4565-bdde-71692702e5c6" providerId="ADAL" clId="{1838F94C-994B-4CEE-A5A0-964C3CFA747E}" dt="2022-02-25T01:36:09.652" v="12788"/>
          <ac:spMkLst>
            <pc:docMk/>
            <pc:sldMk cId="2156865748" sldId="1894"/>
            <ac:spMk id="16" creationId="{CC9CA64A-1EF3-44DA-8B4C-6CE4E40ACD81}"/>
          </ac:spMkLst>
        </pc:spChg>
        <pc:spChg chg="add mod">
          <ac:chgData name="Voskuilen, Tyler" userId="085ad64c-f270-4565-bdde-71692702e5c6" providerId="ADAL" clId="{1838F94C-994B-4CEE-A5A0-964C3CFA747E}" dt="2022-02-25T01:36:19.127" v="12812" actId="20577"/>
          <ac:spMkLst>
            <pc:docMk/>
            <pc:sldMk cId="2156865748" sldId="1894"/>
            <ac:spMk id="17" creationId="{BBEC4E76-CC30-4CFD-96F3-8536E7FF8EA8}"/>
          </ac:spMkLst>
        </pc:spChg>
        <pc:spChg chg="add mod">
          <ac:chgData name="Voskuilen, Tyler" userId="085ad64c-f270-4565-bdde-71692702e5c6" providerId="ADAL" clId="{1838F94C-994B-4CEE-A5A0-964C3CFA747E}" dt="2022-02-25T01:36:09.652" v="12788"/>
          <ac:spMkLst>
            <pc:docMk/>
            <pc:sldMk cId="2156865748" sldId="1894"/>
            <ac:spMk id="20" creationId="{9E555136-26A3-4B19-B445-8D19A85CAB75}"/>
          </ac:spMkLst>
        </pc:spChg>
        <pc:spChg chg="add mod">
          <ac:chgData name="Voskuilen, Tyler" userId="085ad64c-f270-4565-bdde-71692702e5c6" providerId="ADAL" clId="{1838F94C-994B-4CEE-A5A0-964C3CFA747E}" dt="2022-02-25T01:36:09.652" v="12788"/>
          <ac:spMkLst>
            <pc:docMk/>
            <pc:sldMk cId="2156865748" sldId="1894"/>
            <ac:spMk id="21" creationId="{D255CF9A-E834-4CDC-866A-8D11D57EF9A1}"/>
          </ac:spMkLst>
        </pc:spChg>
        <pc:spChg chg="add mod">
          <ac:chgData name="Voskuilen, Tyler" userId="085ad64c-f270-4565-bdde-71692702e5c6" providerId="ADAL" clId="{1838F94C-994B-4CEE-A5A0-964C3CFA747E}" dt="2022-02-25T01:36:09.652" v="12788"/>
          <ac:spMkLst>
            <pc:docMk/>
            <pc:sldMk cId="2156865748" sldId="1894"/>
            <ac:spMk id="22" creationId="{1B046B8C-FC4A-4264-9EB4-877C44DD57B5}"/>
          </ac:spMkLst>
        </pc:spChg>
        <pc:spChg chg="add mod">
          <ac:chgData name="Voskuilen, Tyler" userId="085ad64c-f270-4565-bdde-71692702e5c6" providerId="ADAL" clId="{1838F94C-994B-4CEE-A5A0-964C3CFA747E}" dt="2022-02-25T01:36:09.652" v="12788"/>
          <ac:spMkLst>
            <pc:docMk/>
            <pc:sldMk cId="2156865748" sldId="1894"/>
            <ac:spMk id="23" creationId="{B23C0A00-A042-4654-8429-0B85203DD32E}"/>
          </ac:spMkLst>
        </pc:spChg>
        <pc:picChg chg="add mod modCrop">
          <ac:chgData name="Voskuilen, Tyler" userId="085ad64c-f270-4565-bdde-71692702e5c6" providerId="ADAL" clId="{1838F94C-994B-4CEE-A5A0-964C3CFA747E}" dt="2022-02-25T01:34:46.683" v="12765" actId="14100"/>
          <ac:picMkLst>
            <pc:docMk/>
            <pc:sldMk cId="2156865748" sldId="1894"/>
            <ac:picMk id="9" creationId="{DFF048AD-6C38-4D7B-B262-0EAF92F64A89}"/>
          </ac:picMkLst>
        </pc:picChg>
        <pc:picChg chg="add mod modCrop">
          <ac:chgData name="Voskuilen, Tyler" userId="085ad64c-f270-4565-bdde-71692702e5c6" providerId="ADAL" clId="{1838F94C-994B-4CEE-A5A0-964C3CFA747E}" dt="2022-02-25T01:36:11.643" v="12789" actId="1076"/>
          <ac:picMkLst>
            <pc:docMk/>
            <pc:sldMk cId="2156865748" sldId="1894"/>
            <ac:picMk id="13" creationId="{217F94DF-B56B-4362-BA8B-23AE160982C4}"/>
          </ac:picMkLst>
        </pc:picChg>
        <pc:picChg chg="add mod">
          <ac:chgData name="Voskuilen, Tyler" userId="085ad64c-f270-4565-bdde-71692702e5c6" providerId="ADAL" clId="{1838F94C-994B-4CEE-A5A0-964C3CFA747E}" dt="2022-02-25T01:36:09.652" v="12788"/>
          <ac:picMkLst>
            <pc:docMk/>
            <pc:sldMk cId="2156865748" sldId="1894"/>
            <ac:picMk id="14" creationId="{31C8CDFC-6745-4078-B658-E5E75781FC0A}"/>
          </ac:picMkLst>
        </pc:picChg>
        <pc:cxnChg chg="add mod">
          <ac:chgData name="Voskuilen, Tyler" userId="085ad64c-f270-4565-bdde-71692702e5c6" providerId="ADAL" clId="{1838F94C-994B-4CEE-A5A0-964C3CFA747E}" dt="2022-02-25T01:36:09.652" v="12788"/>
          <ac:cxnSpMkLst>
            <pc:docMk/>
            <pc:sldMk cId="2156865748" sldId="1894"/>
            <ac:cxnSpMk id="18" creationId="{D31D2D33-D337-41C3-812F-91970444580E}"/>
          </ac:cxnSpMkLst>
        </pc:cxnChg>
        <pc:cxnChg chg="add mod">
          <ac:chgData name="Voskuilen, Tyler" userId="085ad64c-f270-4565-bdde-71692702e5c6" providerId="ADAL" clId="{1838F94C-994B-4CEE-A5A0-964C3CFA747E}" dt="2022-02-25T01:36:09.652" v="12788"/>
          <ac:cxnSpMkLst>
            <pc:docMk/>
            <pc:sldMk cId="2156865748" sldId="1894"/>
            <ac:cxnSpMk id="19" creationId="{1FC5DDE4-25EA-4012-8C6D-4102AC813C95}"/>
          </ac:cxnSpMkLst>
        </pc:cxnChg>
      </pc:sldChg>
      <pc:sldChg chg="addSp delSp modSp add mod">
        <pc:chgData name="Voskuilen, Tyler" userId="085ad64c-f270-4565-bdde-71692702e5c6" providerId="ADAL" clId="{1838F94C-994B-4CEE-A5A0-964C3CFA747E}" dt="2022-02-24T20:59:48.772" v="11486" actId="1076"/>
        <pc:sldMkLst>
          <pc:docMk/>
          <pc:sldMk cId="1987847755" sldId="1895"/>
        </pc:sldMkLst>
        <pc:spChg chg="add del mod">
          <ac:chgData name="Voskuilen, Tyler" userId="085ad64c-f270-4565-bdde-71692702e5c6" providerId="ADAL" clId="{1838F94C-994B-4CEE-A5A0-964C3CFA747E}" dt="2022-02-24T20:56:45.437" v="11282" actId="478"/>
          <ac:spMkLst>
            <pc:docMk/>
            <pc:sldMk cId="1987847755" sldId="1895"/>
            <ac:spMk id="5" creationId="{78D74607-A96C-4A5D-A1F2-0220812CACC2}"/>
          </ac:spMkLst>
        </pc:spChg>
        <pc:spChg chg="del">
          <ac:chgData name="Voskuilen, Tyler" userId="085ad64c-f270-4565-bdde-71692702e5c6" providerId="ADAL" clId="{1838F94C-994B-4CEE-A5A0-964C3CFA747E}" dt="2022-02-24T20:56:43.904" v="11281" actId="478"/>
          <ac:spMkLst>
            <pc:docMk/>
            <pc:sldMk cId="1987847755" sldId="1895"/>
            <ac:spMk id="7" creationId="{73058857-574C-4C5E-8C98-10A81C427899}"/>
          </ac:spMkLst>
        </pc:spChg>
        <pc:spChg chg="del">
          <ac:chgData name="Voskuilen, Tyler" userId="085ad64c-f270-4565-bdde-71692702e5c6" providerId="ADAL" clId="{1838F94C-994B-4CEE-A5A0-964C3CFA747E}" dt="2022-02-24T20:57:37.673" v="11290" actId="478"/>
          <ac:spMkLst>
            <pc:docMk/>
            <pc:sldMk cId="1987847755" sldId="1895"/>
            <ac:spMk id="10" creationId="{99A25AD5-263F-4A5B-A41D-9453B605DA1E}"/>
          </ac:spMkLst>
        </pc:spChg>
        <pc:spChg chg="del">
          <ac:chgData name="Voskuilen, Tyler" userId="085ad64c-f270-4565-bdde-71692702e5c6" providerId="ADAL" clId="{1838F94C-994B-4CEE-A5A0-964C3CFA747E}" dt="2022-02-24T20:57:36.182" v="11289" actId="478"/>
          <ac:spMkLst>
            <pc:docMk/>
            <pc:sldMk cId="1987847755" sldId="1895"/>
            <ac:spMk id="11" creationId="{FC3209B1-CFBE-4C7A-B4A6-66632A4F432C}"/>
          </ac:spMkLst>
        </pc:spChg>
        <pc:spChg chg="mod">
          <ac:chgData name="Voskuilen, Tyler" userId="085ad64c-f270-4565-bdde-71692702e5c6" providerId="ADAL" clId="{1838F94C-994B-4CEE-A5A0-964C3CFA747E}" dt="2022-02-24T20:57:51.007" v="11292" actId="1076"/>
          <ac:spMkLst>
            <pc:docMk/>
            <pc:sldMk cId="1987847755" sldId="1895"/>
            <ac:spMk id="15" creationId="{598B6A56-C58B-4ED9-B957-6BA5D33423F6}"/>
          </ac:spMkLst>
        </pc:spChg>
        <pc:spChg chg="del mod">
          <ac:chgData name="Voskuilen, Tyler" userId="085ad64c-f270-4565-bdde-71692702e5c6" providerId="ADAL" clId="{1838F94C-994B-4CEE-A5A0-964C3CFA747E}" dt="2022-02-24T20:58:23.914" v="11397" actId="478"/>
          <ac:spMkLst>
            <pc:docMk/>
            <pc:sldMk cId="1987847755" sldId="1895"/>
            <ac:spMk id="16" creationId="{DE84B0C0-46DD-41A9-921E-F55EB7047A68}"/>
          </ac:spMkLst>
        </pc:spChg>
        <pc:spChg chg="mod">
          <ac:chgData name="Voskuilen, Tyler" userId="085ad64c-f270-4565-bdde-71692702e5c6" providerId="ADAL" clId="{1838F94C-994B-4CEE-A5A0-964C3CFA747E}" dt="2022-02-24T20:58:39.813" v="11404" actId="1076"/>
          <ac:spMkLst>
            <pc:docMk/>
            <pc:sldMk cId="1987847755" sldId="1895"/>
            <ac:spMk id="17" creationId="{C58A8EDA-702F-4CEF-9968-D3C12237661C}"/>
          </ac:spMkLst>
        </pc:spChg>
        <pc:spChg chg="del mod">
          <ac:chgData name="Voskuilen, Tyler" userId="085ad64c-f270-4565-bdde-71692702e5c6" providerId="ADAL" clId="{1838F94C-994B-4CEE-A5A0-964C3CFA747E}" dt="2022-02-24T20:58:31.813" v="11401" actId="478"/>
          <ac:spMkLst>
            <pc:docMk/>
            <pc:sldMk cId="1987847755" sldId="1895"/>
            <ac:spMk id="20" creationId="{5E9DB25B-556C-4EC0-B089-E05146AE7F15}"/>
          </ac:spMkLst>
        </pc:spChg>
        <pc:spChg chg="mod">
          <ac:chgData name="Voskuilen, Tyler" userId="085ad64c-f270-4565-bdde-71692702e5c6" providerId="ADAL" clId="{1838F94C-994B-4CEE-A5A0-964C3CFA747E}" dt="2022-02-24T20:57:51.007" v="11292" actId="1076"/>
          <ac:spMkLst>
            <pc:docMk/>
            <pc:sldMk cId="1987847755" sldId="1895"/>
            <ac:spMk id="21" creationId="{56D2B714-6ACC-4BF5-BFE6-B2F3F9B68979}"/>
          </ac:spMkLst>
        </pc:spChg>
        <pc:spChg chg="del mod">
          <ac:chgData name="Voskuilen, Tyler" userId="085ad64c-f270-4565-bdde-71692702e5c6" providerId="ADAL" clId="{1838F94C-994B-4CEE-A5A0-964C3CFA747E}" dt="2022-02-24T20:58:26.942" v="11398" actId="478"/>
          <ac:spMkLst>
            <pc:docMk/>
            <pc:sldMk cId="1987847755" sldId="1895"/>
            <ac:spMk id="22" creationId="{0C0D4F8A-5AF1-4333-B274-D70B7C0BE121}"/>
          </ac:spMkLst>
        </pc:spChg>
        <pc:spChg chg="del mod">
          <ac:chgData name="Voskuilen, Tyler" userId="085ad64c-f270-4565-bdde-71692702e5c6" providerId="ADAL" clId="{1838F94C-994B-4CEE-A5A0-964C3CFA747E}" dt="2022-02-24T20:58:35.461" v="11402" actId="478"/>
          <ac:spMkLst>
            <pc:docMk/>
            <pc:sldMk cId="1987847755" sldId="1895"/>
            <ac:spMk id="23" creationId="{3C969E76-BEF4-4838-8992-59D7DADB26DD}"/>
          </ac:spMkLst>
        </pc:spChg>
        <pc:spChg chg="del mod">
          <ac:chgData name="Voskuilen, Tyler" userId="085ad64c-f270-4565-bdde-71692702e5c6" providerId="ADAL" clId="{1838F94C-994B-4CEE-A5A0-964C3CFA747E}" dt="2022-02-24T20:58:28.426" v="11399" actId="478"/>
          <ac:spMkLst>
            <pc:docMk/>
            <pc:sldMk cId="1987847755" sldId="1895"/>
            <ac:spMk id="24" creationId="{FDF91822-5B40-466C-BA5C-4185DA331AED}"/>
          </ac:spMkLst>
        </pc:spChg>
        <pc:spChg chg="del mod">
          <ac:chgData name="Voskuilen, Tyler" userId="085ad64c-f270-4565-bdde-71692702e5c6" providerId="ADAL" clId="{1838F94C-994B-4CEE-A5A0-964C3CFA747E}" dt="2022-02-24T20:58:30.142" v="11400" actId="478"/>
          <ac:spMkLst>
            <pc:docMk/>
            <pc:sldMk cId="1987847755" sldId="1895"/>
            <ac:spMk id="25" creationId="{B8375CD1-92F9-4BFD-B8A2-772A0B3D3CAE}"/>
          </ac:spMkLst>
        </pc:spChg>
        <pc:spChg chg="del">
          <ac:chgData name="Voskuilen, Tyler" userId="085ad64c-f270-4565-bdde-71692702e5c6" providerId="ADAL" clId="{1838F94C-994B-4CEE-A5A0-964C3CFA747E}" dt="2022-02-24T20:58:41.422" v="11405" actId="478"/>
          <ac:spMkLst>
            <pc:docMk/>
            <pc:sldMk cId="1987847755" sldId="1895"/>
            <ac:spMk id="26" creationId="{F20B0D00-83F0-4126-B466-665294F4FA9E}"/>
          </ac:spMkLst>
        </pc:spChg>
        <pc:spChg chg="add mod">
          <ac:chgData name="Voskuilen, Tyler" userId="085ad64c-f270-4565-bdde-71692702e5c6" providerId="ADAL" clId="{1838F94C-994B-4CEE-A5A0-964C3CFA747E}" dt="2022-02-24T20:58:57.636" v="11411" actId="14100"/>
          <ac:spMkLst>
            <pc:docMk/>
            <pc:sldMk cId="1987847755" sldId="1895"/>
            <ac:spMk id="27" creationId="{131DFE48-2E3C-4DCF-A8C4-E33EAABE6626}"/>
          </ac:spMkLst>
        </pc:spChg>
        <pc:spChg chg="add mod">
          <ac:chgData name="Voskuilen, Tyler" userId="085ad64c-f270-4565-bdde-71692702e5c6" providerId="ADAL" clId="{1838F94C-994B-4CEE-A5A0-964C3CFA747E}" dt="2022-02-24T20:59:01.851" v="11414" actId="20577"/>
          <ac:spMkLst>
            <pc:docMk/>
            <pc:sldMk cId="1987847755" sldId="1895"/>
            <ac:spMk id="28" creationId="{1393C01B-354D-4D3E-B515-A41F75D7505C}"/>
          </ac:spMkLst>
        </pc:spChg>
        <pc:spChg chg="add mod">
          <ac:chgData name="Voskuilen, Tyler" userId="085ad64c-f270-4565-bdde-71692702e5c6" providerId="ADAL" clId="{1838F94C-994B-4CEE-A5A0-964C3CFA747E}" dt="2022-02-24T20:59:22.349" v="11482" actId="20577"/>
          <ac:spMkLst>
            <pc:docMk/>
            <pc:sldMk cId="1987847755" sldId="1895"/>
            <ac:spMk id="29" creationId="{3E4A3821-1A2E-4670-AB46-2A2D9E8F39AB}"/>
          </ac:spMkLst>
        </pc:spChg>
        <pc:picChg chg="add mod modCrop">
          <ac:chgData name="Voskuilen, Tyler" userId="085ad64c-f270-4565-bdde-71692702e5c6" providerId="ADAL" clId="{1838F94C-994B-4CEE-A5A0-964C3CFA747E}" dt="2022-02-24T20:58:42.736" v="11406" actId="1076"/>
          <ac:picMkLst>
            <pc:docMk/>
            <pc:sldMk cId="1987847755" sldId="1895"/>
            <ac:picMk id="8" creationId="{D4669BF8-9E08-4938-BAA8-47E0516121AE}"/>
          </ac:picMkLst>
        </pc:picChg>
        <pc:picChg chg="del">
          <ac:chgData name="Voskuilen, Tyler" userId="085ad64c-f270-4565-bdde-71692702e5c6" providerId="ADAL" clId="{1838F94C-994B-4CEE-A5A0-964C3CFA747E}" dt="2022-02-24T20:57:35.398" v="11288" actId="478"/>
          <ac:picMkLst>
            <pc:docMk/>
            <pc:sldMk cId="1987847755" sldId="1895"/>
            <ac:picMk id="9" creationId="{CE1C7E58-57DD-43A8-9B8A-8B3EFCFF3867}"/>
          </ac:picMkLst>
        </pc:picChg>
        <pc:picChg chg="del">
          <ac:chgData name="Voskuilen, Tyler" userId="085ad64c-f270-4565-bdde-71692702e5c6" providerId="ADAL" clId="{1838F94C-994B-4CEE-A5A0-964C3CFA747E}" dt="2022-02-24T20:57:17.581" v="11283" actId="478"/>
          <ac:picMkLst>
            <pc:docMk/>
            <pc:sldMk cId="1987847755" sldId="1895"/>
            <ac:picMk id="13" creationId="{9F530161-05E6-440C-8884-4D78854A6B32}"/>
          </ac:picMkLst>
        </pc:picChg>
        <pc:picChg chg="mod">
          <ac:chgData name="Voskuilen, Tyler" userId="085ad64c-f270-4565-bdde-71692702e5c6" providerId="ADAL" clId="{1838F94C-994B-4CEE-A5A0-964C3CFA747E}" dt="2022-02-24T20:58:53.537" v="11410" actId="1076"/>
          <ac:picMkLst>
            <pc:docMk/>
            <pc:sldMk cId="1987847755" sldId="1895"/>
            <ac:picMk id="14" creationId="{D5875474-785A-40E4-AA56-6EAC6BCC9CE5}"/>
          </ac:picMkLst>
        </pc:picChg>
        <pc:picChg chg="add mod modCrop">
          <ac:chgData name="Voskuilen, Tyler" userId="085ad64c-f270-4565-bdde-71692702e5c6" providerId="ADAL" clId="{1838F94C-994B-4CEE-A5A0-964C3CFA747E}" dt="2022-02-24T20:59:48.772" v="11486" actId="1076"/>
          <ac:picMkLst>
            <pc:docMk/>
            <pc:sldMk cId="1987847755" sldId="1895"/>
            <ac:picMk id="30" creationId="{3AFAB350-4FD6-405D-88CD-4FB596CF6802}"/>
          </ac:picMkLst>
        </pc:picChg>
        <pc:cxnChg chg="del mod">
          <ac:chgData name="Voskuilen, Tyler" userId="085ad64c-f270-4565-bdde-71692702e5c6" providerId="ADAL" clId="{1838F94C-994B-4CEE-A5A0-964C3CFA747E}" dt="2022-02-24T20:58:36.908" v="11403" actId="478"/>
          <ac:cxnSpMkLst>
            <pc:docMk/>
            <pc:sldMk cId="1987847755" sldId="1895"/>
            <ac:cxnSpMk id="18" creationId="{CE60904D-0B6D-4A95-BEEF-FAABE19A3E70}"/>
          </ac:cxnSpMkLst>
        </pc:cxnChg>
        <pc:cxnChg chg="del mod">
          <ac:chgData name="Voskuilen, Tyler" userId="085ad64c-f270-4565-bdde-71692702e5c6" providerId="ADAL" clId="{1838F94C-994B-4CEE-A5A0-964C3CFA747E}" dt="2022-02-24T20:58:18.728" v="11396" actId="478"/>
          <ac:cxnSpMkLst>
            <pc:docMk/>
            <pc:sldMk cId="1987847755" sldId="1895"/>
            <ac:cxnSpMk id="19" creationId="{3DE775A3-6A24-447B-8CE8-6BB184BFBCA3}"/>
          </ac:cxnSpMkLst>
        </pc:cxnChg>
      </pc:sldChg>
      <pc:sldChg chg="addSp delSp modSp add mod">
        <pc:chgData name="Voskuilen, Tyler" userId="085ad64c-f270-4565-bdde-71692702e5c6" providerId="ADAL" clId="{1838F94C-994B-4CEE-A5A0-964C3CFA747E}" dt="2022-02-25T01:43:16.613" v="13009" actId="20577"/>
        <pc:sldMkLst>
          <pc:docMk/>
          <pc:sldMk cId="831128126" sldId="1896"/>
        </pc:sldMkLst>
        <pc:spChg chg="mod">
          <ac:chgData name="Voskuilen, Tyler" userId="085ad64c-f270-4565-bdde-71692702e5c6" providerId="ADAL" clId="{1838F94C-994B-4CEE-A5A0-964C3CFA747E}" dt="2022-02-24T21:05:00.932" v="11491" actId="20577"/>
          <ac:spMkLst>
            <pc:docMk/>
            <pc:sldMk cId="831128126" sldId="1896"/>
            <ac:spMk id="2" creationId="{23F6E16F-50E8-4B9A-B325-04FA8DF15143}"/>
          </ac:spMkLst>
        </pc:spChg>
        <pc:spChg chg="mod">
          <ac:chgData name="Voskuilen, Tyler" userId="085ad64c-f270-4565-bdde-71692702e5c6" providerId="ADAL" clId="{1838F94C-994B-4CEE-A5A0-964C3CFA747E}" dt="2022-02-25T01:41:57.455" v="12988" actId="404"/>
          <ac:spMkLst>
            <pc:docMk/>
            <pc:sldMk cId="831128126" sldId="1896"/>
            <ac:spMk id="7" creationId="{73058857-574C-4C5E-8C98-10A81C427899}"/>
          </ac:spMkLst>
        </pc:spChg>
        <pc:spChg chg="mod">
          <ac:chgData name="Voskuilen, Tyler" userId="085ad64c-f270-4565-bdde-71692702e5c6" providerId="ADAL" clId="{1838F94C-994B-4CEE-A5A0-964C3CFA747E}" dt="2022-02-25T01:41:51.988" v="12986" actId="1076"/>
          <ac:spMkLst>
            <pc:docMk/>
            <pc:sldMk cId="831128126" sldId="1896"/>
            <ac:spMk id="10" creationId="{99A25AD5-263F-4A5B-A41D-9453B605DA1E}"/>
          </ac:spMkLst>
        </pc:spChg>
        <pc:spChg chg="mod">
          <ac:chgData name="Voskuilen, Tyler" userId="085ad64c-f270-4565-bdde-71692702e5c6" providerId="ADAL" clId="{1838F94C-994B-4CEE-A5A0-964C3CFA747E}" dt="2022-02-25T01:41:49.597" v="12985" actId="1076"/>
          <ac:spMkLst>
            <pc:docMk/>
            <pc:sldMk cId="831128126" sldId="1896"/>
            <ac:spMk id="11" creationId="{FC3209B1-CFBE-4C7A-B4A6-66632A4F432C}"/>
          </ac:spMkLst>
        </pc:spChg>
        <pc:spChg chg="del">
          <ac:chgData name="Voskuilen, Tyler" userId="085ad64c-f270-4565-bdde-71692702e5c6" providerId="ADAL" clId="{1838F94C-994B-4CEE-A5A0-964C3CFA747E}" dt="2022-02-24T21:06:59.335" v="11495" actId="478"/>
          <ac:spMkLst>
            <pc:docMk/>
            <pc:sldMk cId="831128126" sldId="1896"/>
            <ac:spMk id="15" creationId="{598B6A56-C58B-4ED9-B957-6BA5D33423F6}"/>
          </ac:spMkLst>
        </pc:spChg>
        <pc:spChg chg="del">
          <ac:chgData name="Voskuilen, Tyler" userId="085ad64c-f270-4565-bdde-71692702e5c6" providerId="ADAL" clId="{1838F94C-994B-4CEE-A5A0-964C3CFA747E}" dt="2022-02-24T21:06:59.335" v="11495" actId="478"/>
          <ac:spMkLst>
            <pc:docMk/>
            <pc:sldMk cId="831128126" sldId="1896"/>
            <ac:spMk id="16" creationId="{DE84B0C0-46DD-41A9-921E-F55EB7047A68}"/>
          </ac:spMkLst>
        </pc:spChg>
        <pc:spChg chg="del">
          <ac:chgData name="Voskuilen, Tyler" userId="085ad64c-f270-4565-bdde-71692702e5c6" providerId="ADAL" clId="{1838F94C-994B-4CEE-A5A0-964C3CFA747E}" dt="2022-02-24T21:06:59.335" v="11495" actId="478"/>
          <ac:spMkLst>
            <pc:docMk/>
            <pc:sldMk cId="831128126" sldId="1896"/>
            <ac:spMk id="17" creationId="{C58A8EDA-702F-4CEF-9968-D3C12237661C}"/>
          </ac:spMkLst>
        </pc:spChg>
        <pc:spChg chg="del">
          <ac:chgData name="Voskuilen, Tyler" userId="085ad64c-f270-4565-bdde-71692702e5c6" providerId="ADAL" clId="{1838F94C-994B-4CEE-A5A0-964C3CFA747E}" dt="2022-02-24T21:06:59.335" v="11495" actId="478"/>
          <ac:spMkLst>
            <pc:docMk/>
            <pc:sldMk cId="831128126" sldId="1896"/>
            <ac:spMk id="20" creationId="{5E9DB25B-556C-4EC0-B089-E05146AE7F15}"/>
          </ac:spMkLst>
        </pc:spChg>
        <pc:spChg chg="del">
          <ac:chgData name="Voskuilen, Tyler" userId="085ad64c-f270-4565-bdde-71692702e5c6" providerId="ADAL" clId="{1838F94C-994B-4CEE-A5A0-964C3CFA747E}" dt="2022-02-24T21:06:59.335" v="11495" actId="478"/>
          <ac:spMkLst>
            <pc:docMk/>
            <pc:sldMk cId="831128126" sldId="1896"/>
            <ac:spMk id="21" creationId="{56D2B714-6ACC-4BF5-BFE6-B2F3F9B68979}"/>
          </ac:spMkLst>
        </pc:spChg>
        <pc:spChg chg="del">
          <ac:chgData name="Voskuilen, Tyler" userId="085ad64c-f270-4565-bdde-71692702e5c6" providerId="ADAL" clId="{1838F94C-994B-4CEE-A5A0-964C3CFA747E}" dt="2022-02-24T21:06:59.335" v="11495" actId="478"/>
          <ac:spMkLst>
            <pc:docMk/>
            <pc:sldMk cId="831128126" sldId="1896"/>
            <ac:spMk id="22" creationId="{0C0D4F8A-5AF1-4333-B274-D70B7C0BE121}"/>
          </ac:spMkLst>
        </pc:spChg>
        <pc:spChg chg="del">
          <ac:chgData name="Voskuilen, Tyler" userId="085ad64c-f270-4565-bdde-71692702e5c6" providerId="ADAL" clId="{1838F94C-994B-4CEE-A5A0-964C3CFA747E}" dt="2022-02-24T21:06:59.335" v="11495" actId="478"/>
          <ac:spMkLst>
            <pc:docMk/>
            <pc:sldMk cId="831128126" sldId="1896"/>
            <ac:spMk id="23" creationId="{3C969E76-BEF4-4838-8992-59D7DADB26DD}"/>
          </ac:spMkLst>
        </pc:spChg>
        <pc:spChg chg="del">
          <ac:chgData name="Voskuilen, Tyler" userId="085ad64c-f270-4565-bdde-71692702e5c6" providerId="ADAL" clId="{1838F94C-994B-4CEE-A5A0-964C3CFA747E}" dt="2022-02-24T21:06:59.335" v="11495" actId="478"/>
          <ac:spMkLst>
            <pc:docMk/>
            <pc:sldMk cId="831128126" sldId="1896"/>
            <ac:spMk id="24" creationId="{FDF91822-5B40-466C-BA5C-4185DA331AED}"/>
          </ac:spMkLst>
        </pc:spChg>
        <pc:spChg chg="del">
          <ac:chgData name="Voskuilen, Tyler" userId="085ad64c-f270-4565-bdde-71692702e5c6" providerId="ADAL" clId="{1838F94C-994B-4CEE-A5A0-964C3CFA747E}" dt="2022-02-24T21:06:59.335" v="11495" actId="478"/>
          <ac:spMkLst>
            <pc:docMk/>
            <pc:sldMk cId="831128126" sldId="1896"/>
            <ac:spMk id="25" creationId="{B8375CD1-92F9-4BFD-B8A2-772A0B3D3CAE}"/>
          </ac:spMkLst>
        </pc:spChg>
        <pc:spChg chg="del">
          <ac:chgData name="Voskuilen, Tyler" userId="085ad64c-f270-4565-bdde-71692702e5c6" providerId="ADAL" clId="{1838F94C-994B-4CEE-A5A0-964C3CFA747E}" dt="2022-02-24T21:06:58.211" v="11494" actId="478"/>
          <ac:spMkLst>
            <pc:docMk/>
            <pc:sldMk cId="831128126" sldId="1896"/>
            <ac:spMk id="26" creationId="{F20B0D00-83F0-4126-B466-665294F4FA9E}"/>
          </ac:spMkLst>
        </pc:spChg>
        <pc:spChg chg="add mod">
          <ac:chgData name="Voskuilen, Tyler" userId="085ad64c-f270-4565-bdde-71692702e5c6" providerId="ADAL" clId="{1838F94C-994B-4CEE-A5A0-964C3CFA747E}" dt="2022-02-25T01:43:16.613" v="13009" actId="20577"/>
          <ac:spMkLst>
            <pc:docMk/>
            <pc:sldMk cId="831128126" sldId="1896"/>
            <ac:spMk id="27" creationId="{9E2D9073-0EED-41F9-B91A-646E5B868391}"/>
          </ac:spMkLst>
        </pc:spChg>
        <pc:picChg chg="add mod modCrop">
          <ac:chgData name="Voskuilen, Tyler" userId="085ad64c-f270-4565-bdde-71692702e5c6" providerId="ADAL" clId="{1838F94C-994B-4CEE-A5A0-964C3CFA747E}" dt="2022-02-25T01:42:27.457" v="12997" actId="1076"/>
          <ac:picMkLst>
            <pc:docMk/>
            <pc:sldMk cId="831128126" sldId="1896"/>
            <ac:picMk id="5" creationId="{5F0D2230-C118-4C28-822A-D6A537932F06}"/>
          </ac:picMkLst>
        </pc:picChg>
        <pc:picChg chg="mod">
          <ac:chgData name="Voskuilen, Tyler" userId="085ad64c-f270-4565-bdde-71692702e5c6" providerId="ADAL" clId="{1838F94C-994B-4CEE-A5A0-964C3CFA747E}" dt="2022-02-25T01:41:49.597" v="12985" actId="1076"/>
          <ac:picMkLst>
            <pc:docMk/>
            <pc:sldMk cId="831128126" sldId="1896"/>
            <ac:picMk id="9" creationId="{CE1C7E58-57DD-43A8-9B8A-8B3EFCFF3867}"/>
          </ac:picMkLst>
        </pc:picChg>
        <pc:picChg chg="del">
          <ac:chgData name="Voskuilen, Tyler" userId="085ad64c-f270-4565-bdde-71692702e5c6" providerId="ADAL" clId="{1838F94C-994B-4CEE-A5A0-964C3CFA747E}" dt="2022-02-24T21:06:49.891" v="11492" actId="478"/>
          <ac:picMkLst>
            <pc:docMk/>
            <pc:sldMk cId="831128126" sldId="1896"/>
            <ac:picMk id="13" creationId="{9F530161-05E6-440C-8884-4D78854A6B32}"/>
          </ac:picMkLst>
        </pc:picChg>
        <pc:picChg chg="del">
          <ac:chgData name="Voskuilen, Tyler" userId="085ad64c-f270-4565-bdde-71692702e5c6" providerId="ADAL" clId="{1838F94C-994B-4CEE-A5A0-964C3CFA747E}" dt="2022-02-24T21:06:55.531" v="11493" actId="478"/>
          <ac:picMkLst>
            <pc:docMk/>
            <pc:sldMk cId="831128126" sldId="1896"/>
            <ac:picMk id="14" creationId="{D5875474-785A-40E4-AA56-6EAC6BCC9CE5}"/>
          </ac:picMkLst>
        </pc:picChg>
        <pc:picChg chg="add mod">
          <ac:chgData name="Voskuilen, Tyler" userId="085ad64c-f270-4565-bdde-71692702e5c6" providerId="ADAL" clId="{1838F94C-994B-4CEE-A5A0-964C3CFA747E}" dt="2022-02-25T01:42:53.826" v="12998" actId="14861"/>
          <ac:picMkLst>
            <pc:docMk/>
            <pc:sldMk cId="831128126" sldId="1896"/>
            <ac:picMk id="28" creationId="{5F6FB778-15EF-4D83-93AA-442DFFDDB8DB}"/>
          </ac:picMkLst>
        </pc:picChg>
        <pc:cxnChg chg="del">
          <ac:chgData name="Voskuilen, Tyler" userId="085ad64c-f270-4565-bdde-71692702e5c6" providerId="ADAL" clId="{1838F94C-994B-4CEE-A5A0-964C3CFA747E}" dt="2022-02-24T21:06:59.335" v="11495" actId="478"/>
          <ac:cxnSpMkLst>
            <pc:docMk/>
            <pc:sldMk cId="831128126" sldId="1896"/>
            <ac:cxnSpMk id="18" creationId="{CE60904D-0B6D-4A95-BEEF-FAABE19A3E70}"/>
          </ac:cxnSpMkLst>
        </pc:cxnChg>
        <pc:cxnChg chg="del mod">
          <ac:chgData name="Voskuilen, Tyler" userId="085ad64c-f270-4565-bdde-71692702e5c6" providerId="ADAL" clId="{1838F94C-994B-4CEE-A5A0-964C3CFA747E}" dt="2022-02-24T21:06:59.335" v="11495" actId="478"/>
          <ac:cxnSpMkLst>
            <pc:docMk/>
            <pc:sldMk cId="831128126" sldId="1896"/>
            <ac:cxnSpMk id="19" creationId="{3DE775A3-6A24-447B-8CE8-6BB184BFBCA3}"/>
          </ac:cxnSpMkLst>
        </pc:cxnChg>
      </pc:sldChg>
      <pc:sldChg chg="addSp delSp modSp new mod">
        <pc:chgData name="Voskuilen, Tyler" userId="085ad64c-f270-4565-bdde-71692702e5c6" providerId="ADAL" clId="{1838F94C-994B-4CEE-A5A0-964C3CFA747E}" dt="2022-03-01T17:10:06.190" v="14112" actId="20577"/>
        <pc:sldMkLst>
          <pc:docMk/>
          <pc:sldMk cId="2462351970" sldId="1897"/>
        </pc:sldMkLst>
        <pc:spChg chg="mod">
          <ac:chgData name="Voskuilen, Tyler" userId="085ad64c-f270-4565-bdde-71692702e5c6" providerId="ADAL" clId="{1838F94C-994B-4CEE-A5A0-964C3CFA747E}" dt="2022-02-24T21:28:09.726" v="11649"/>
          <ac:spMkLst>
            <pc:docMk/>
            <pc:sldMk cId="2462351970" sldId="1897"/>
            <ac:spMk id="2" creationId="{32A1B830-B5B8-4595-9A8B-C293834AA5D5}"/>
          </ac:spMkLst>
        </pc:spChg>
        <pc:spChg chg="del mod">
          <ac:chgData name="Voskuilen, Tyler" userId="085ad64c-f270-4565-bdde-71692702e5c6" providerId="ADAL" clId="{1838F94C-994B-4CEE-A5A0-964C3CFA747E}" dt="2022-02-24T21:34:28.759" v="11986" actId="478"/>
          <ac:spMkLst>
            <pc:docMk/>
            <pc:sldMk cId="2462351970" sldId="1897"/>
            <ac:spMk id="3" creationId="{F7E0F6CF-F004-434B-928B-F0A2EE1E6BC8}"/>
          </ac:spMkLst>
        </pc:spChg>
        <pc:spChg chg="add mod">
          <ac:chgData name="Voskuilen, Tyler" userId="085ad64c-f270-4565-bdde-71692702e5c6" providerId="ADAL" clId="{1838F94C-994B-4CEE-A5A0-964C3CFA747E}" dt="2022-02-24T21:34:33.476" v="11988" actId="1076"/>
          <ac:spMkLst>
            <pc:docMk/>
            <pc:sldMk cId="2462351970" sldId="1897"/>
            <ac:spMk id="6" creationId="{1C374C83-79BD-4F7D-9253-73867689C324}"/>
          </ac:spMkLst>
        </pc:spChg>
        <pc:spChg chg="add mod">
          <ac:chgData name="Voskuilen, Tyler" userId="085ad64c-f270-4565-bdde-71692702e5c6" providerId="ADAL" clId="{1838F94C-994B-4CEE-A5A0-964C3CFA747E}" dt="2022-02-24T21:34:33.476" v="11988" actId="1076"/>
          <ac:spMkLst>
            <pc:docMk/>
            <pc:sldMk cId="2462351970" sldId="1897"/>
            <ac:spMk id="7" creationId="{ABDB4B7F-7EC3-4B0C-8200-EA254FCB16C8}"/>
          </ac:spMkLst>
        </pc:spChg>
        <pc:spChg chg="add mod">
          <ac:chgData name="Voskuilen, Tyler" userId="085ad64c-f270-4565-bdde-71692702e5c6" providerId="ADAL" clId="{1838F94C-994B-4CEE-A5A0-964C3CFA747E}" dt="2022-02-24T21:34:33.476" v="11988" actId="1076"/>
          <ac:spMkLst>
            <pc:docMk/>
            <pc:sldMk cId="2462351970" sldId="1897"/>
            <ac:spMk id="8" creationId="{4A05A4DE-5EFE-4841-8C08-9CE1B7D7A6A1}"/>
          </ac:spMkLst>
        </pc:spChg>
        <pc:spChg chg="add mod">
          <ac:chgData name="Voskuilen, Tyler" userId="085ad64c-f270-4565-bdde-71692702e5c6" providerId="ADAL" clId="{1838F94C-994B-4CEE-A5A0-964C3CFA747E}" dt="2022-02-24T21:34:33.476" v="11988" actId="1076"/>
          <ac:spMkLst>
            <pc:docMk/>
            <pc:sldMk cId="2462351970" sldId="1897"/>
            <ac:spMk id="9" creationId="{438C08F2-30E7-47E9-8725-C416C5AAB588}"/>
          </ac:spMkLst>
        </pc:spChg>
        <pc:spChg chg="add del mod">
          <ac:chgData name="Voskuilen, Tyler" userId="085ad64c-f270-4565-bdde-71692702e5c6" providerId="ADAL" clId="{1838F94C-994B-4CEE-A5A0-964C3CFA747E}" dt="2022-02-24T21:30:04.593" v="11753"/>
          <ac:spMkLst>
            <pc:docMk/>
            <pc:sldMk cId="2462351970" sldId="1897"/>
            <ac:spMk id="10" creationId="{7B818F96-E91F-4D08-9827-BE6BEB805FF7}"/>
          </ac:spMkLst>
        </pc:spChg>
        <pc:spChg chg="add del mod">
          <ac:chgData name="Voskuilen, Tyler" userId="085ad64c-f270-4565-bdde-71692702e5c6" providerId="ADAL" clId="{1838F94C-994B-4CEE-A5A0-964C3CFA747E}" dt="2022-02-24T21:30:04.593" v="11753"/>
          <ac:spMkLst>
            <pc:docMk/>
            <pc:sldMk cId="2462351970" sldId="1897"/>
            <ac:spMk id="11" creationId="{BCF85990-9751-4197-894D-B3C646EA608C}"/>
          </ac:spMkLst>
        </pc:spChg>
        <pc:spChg chg="add mod">
          <ac:chgData name="Voskuilen, Tyler" userId="085ad64c-f270-4565-bdde-71692702e5c6" providerId="ADAL" clId="{1838F94C-994B-4CEE-A5A0-964C3CFA747E}" dt="2022-02-24T21:34:33.476" v="11988" actId="1076"/>
          <ac:spMkLst>
            <pc:docMk/>
            <pc:sldMk cId="2462351970" sldId="1897"/>
            <ac:spMk id="12" creationId="{41418BE3-9400-461F-9FA3-7A51A1842CB3}"/>
          </ac:spMkLst>
        </pc:spChg>
        <pc:spChg chg="add mod">
          <ac:chgData name="Voskuilen, Tyler" userId="085ad64c-f270-4565-bdde-71692702e5c6" providerId="ADAL" clId="{1838F94C-994B-4CEE-A5A0-964C3CFA747E}" dt="2022-03-01T17:10:06.190" v="14112" actId="20577"/>
          <ac:spMkLst>
            <pc:docMk/>
            <pc:sldMk cId="2462351970" sldId="1897"/>
            <ac:spMk id="19" creationId="{2933AAC0-A749-4FC2-B82D-04CCA0F8C466}"/>
          </ac:spMkLst>
        </pc:spChg>
        <pc:spChg chg="add mod">
          <ac:chgData name="Voskuilen, Tyler" userId="085ad64c-f270-4565-bdde-71692702e5c6" providerId="ADAL" clId="{1838F94C-994B-4CEE-A5A0-964C3CFA747E}" dt="2022-02-24T21:34:37.028" v="11989" actId="1076"/>
          <ac:spMkLst>
            <pc:docMk/>
            <pc:sldMk cId="2462351970" sldId="1897"/>
            <ac:spMk id="20" creationId="{82CA855D-178D-44F0-BEAC-431C410DB830}"/>
          </ac:spMkLst>
        </pc:spChg>
        <pc:spChg chg="add mod">
          <ac:chgData name="Voskuilen, Tyler" userId="085ad64c-f270-4565-bdde-71692702e5c6" providerId="ADAL" clId="{1838F94C-994B-4CEE-A5A0-964C3CFA747E}" dt="2022-02-24T21:34:37.028" v="11989" actId="1076"/>
          <ac:spMkLst>
            <pc:docMk/>
            <pc:sldMk cId="2462351970" sldId="1897"/>
            <ac:spMk id="21" creationId="{0552F0BC-8383-494B-B0A9-8DFB02A2F65A}"/>
          </ac:spMkLst>
        </pc:spChg>
        <pc:spChg chg="add mod">
          <ac:chgData name="Voskuilen, Tyler" userId="085ad64c-f270-4565-bdde-71692702e5c6" providerId="ADAL" clId="{1838F94C-994B-4CEE-A5A0-964C3CFA747E}" dt="2022-02-24T21:34:37.028" v="11989" actId="1076"/>
          <ac:spMkLst>
            <pc:docMk/>
            <pc:sldMk cId="2462351970" sldId="1897"/>
            <ac:spMk id="22" creationId="{11C40F0E-3C27-48BD-9246-C597EEA08553}"/>
          </ac:spMkLst>
        </pc:spChg>
        <pc:spChg chg="add del mod">
          <ac:chgData name="Voskuilen, Tyler" userId="085ad64c-f270-4565-bdde-71692702e5c6" providerId="ADAL" clId="{1838F94C-994B-4CEE-A5A0-964C3CFA747E}" dt="2022-02-24T21:34:29.942" v="11987" actId="478"/>
          <ac:spMkLst>
            <pc:docMk/>
            <pc:sldMk cId="2462351970" sldId="1897"/>
            <ac:spMk id="24" creationId="{E4A86F89-4477-49AE-859B-C43E1D4EC3D5}"/>
          </ac:spMkLst>
        </pc:spChg>
        <pc:picChg chg="add mod">
          <ac:chgData name="Voskuilen, Tyler" userId="085ad64c-f270-4565-bdde-71692702e5c6" providerId="ADAL" clId="{1838F94C-994B-4CEE-A5A0-964C3CFA747E}" dt="2022-02-24T21:34:33.476" v="11988" actId="1076"/>
          <ac:picMkLst>
            <pc:docMk/>
            <pc:sldMk cId="2462351970" sldId="1897"/>
            <ac:picMk id="5" creationId="{38B4628D-A094-426D-8254-127DBEB1CDC1}"/>
          </ac:picMkLst>
        </pc:picChg>
        <pc:picChg chg="add mod modCrop">
          <ac:chgData name="Voskuilen, Tyler" userId="085ad64c-f270-4565-bdde-71692702e5c6" providerId="ADAL" clId="{1838F94C-994B-4CEE-A5A0-964C3CFA747E}" dt="2022-02-24T21:34:37.028" v="11989" actId="1076"/>
          <ac:picMkLst>
            <pc:docMk/>
            <pc:sldMk cId="2462351970" sldId="1897"/>
            <ac:picMk id="14" creationId="{0C58A38B-4ABF-45FA-9EAB-60A9E5E6DD11}"/>
          </ac:picMkLst>
        </pc:picChg>
        <pc:picChg chg="add del mod modCrop">
          <ac:chgData name="Voskuilen, Tyler" userId="085ad64c-f270-4565-bdde-71692702e5c6" providerId="ADAL" clId="{1838F94C-994B-4CEE-A5A0-964C3CFA747E}" dt="2022-02-24T21:32:11.741" v="11847" actId="478"/>
          <ac:picMkLst>
            <pc:docMk/>
            <pc:sldMk cId="2462351970" sldId="1897"/>
            <ac:picMk id="16" creationId="{5FF703EB-C32D-46E4-B444-28E33C0B094D}"/>
          </ac:picMkLst>
        </pc:picChg>
        <pc:picChg chg="add mod ord modCrop">
          <ac:chgData name="Voskuilen, Tyler" userId="085ad64c-f270-4565-bdde-71692702e5c6" providerId="ADAL" clId="{1838F94C-994B-4CEE-A5A0-964C3CFA747E}" dt="2022-02-24T21:34:42.101" v="11990" actId="1076"/>
          <ac:picMkLst>
            <pc:docMk/>
            <pc:sldMk cId="2462351970" sldId="1897"/>
            <ac:picMk id="18" creationId="{AA0DC529-B487-4E43-8789-581B7CDC99F5}"/>
          </ac:picMkLst>
        </pc:picChg>
      </pc:sldChg>
      <pc:sldChg chg="addSp delSp modSp add mod">
        <pc:chgData name="Voskuilen, Tyler" userId="085ad64c-f270-4565-bdde-71692702e5c6" providerId="ADAL" clId="{1838F94C-994B-4CEE-A5A0-964C3CFA747E}" dt="2022-02-24T21:48:39.241" v="12450" actId="14100"/>
        <pc:sldMkLst>
          <pc:docMk/>
          <pc:sldMk cId="591334660" sldId="1898"/>
        </pc:sldMkLst>
        <pc:spChg chg="mod">
          <ac:chgData name="Voskuilen, Tyler" userId="085ad64c-f270-4565-bdde-71692702e5c6" providerId="ADAL" clId="{1838F94C-994B-4CEE-A5A0-964C3CFA747E}" dt="2022-02-24T21:48:39.241" v="12450" actId="14100"/>
          <ac:spMkLst>
            <pc:docMk/>
            <pc:sldMk cId="591334660" sldId="1898"/>
            <ac:spMk id="9" creationId="{BD2CF233-EB2D-4500-B0A1-8631487DA24A}"/>
          </ac:spMkLst>
        </pc:spChg>
        <pc:spChg chg="mod">
          <ac:chgData name="Voskuilen, Tyler" userId="085ad64c-f270-4565-bdde-71692702e5c6" providerId="ADAL" clId="{1838F94C-994B-4CEE-A5A0-964C3CFA747E}" dt="2022-02-24T21:37:31.522" v="12024" actId="1035"/>
          <ac:spMkLst>
            <pc:docMk/>
            <pc:sldMk cId="591334660" sldId="1898"/>
            <ac:spMk id="11" creationId="{B7518438-E970-4384-ABC1-8920040089B3}"/>
          </ac:spMkLst>
        </pc:spChg>
        <pc:spChg chg="mod">
          <ac:chgData name="Voskuilen, Tyler" userId="085ad64c-f270-4565-bdde-71692702e5c6" providerId="ADAL" clId="{1838F94C-994B-4CEE-A5A0-964C3CFA747E}" dt="2022-02-24T21:36:36.470" v="11999" actId="20577"/>
          <ac:spMkLst>
            <pc:docMk/>
            <pc:sldMk cId="591334660" sldId="1898"/>
            <ac:spMk id="15" creationId="{2AE70D70-15DC-4A6F-9333-66868C0ED5CD}"/>
          </ac:spMkLst>
        </pc:spChg>
        <pc:picChg chg="add mod ord modCrop">
          <ac:chgData name="Voskuilen, Tyler" userId="085ad64c-f270-4565-bdde-71692702e5c6" providerId="ADAL" clId="{1838F94C-994B-4CEE-A5A0-964C3CFA747E}" dt="2022-02-24T21:37:27.030" v="12009" actId="14100"/>
          <ac:picMkLst>
            <pc:docMk/>
            <pc:sldMk cId="591334660" sldId="1898"/>
            <ac:picMk id="5" creationId="{C63B921E-633C-4387-8F5D-5DE6AB083B20}"/>
          </ac:picMkLst>
        </pc:picChg>
        <pc:picChg chg="del">
          <ac:chgData name="Voskuilen, Tyler" userId="085ad64c-f270-4565-bdde-71692702e5c6" providerId="ADAL" clId="{1838F94C-994B-4CEE-A5A0-964C3CFA747E}" dt="2022-02-24T21:36:41.307" v="12001" actId="478"/>
          <ac:picMkLst>
            <pc:docMk/>
            <pc:sldMk cId="591334660" sldId="1898"/>
            <ac:picMk id="6" creationId="{EB9C6425-F028-42E1-BCB7-82DFFE6F1B50}"/>
          </ac:picMkLst>
        </pc:picChg>
        <pc:picChg chg="add mod ord modCrop">
          <ac:chgData name="Voskuilen, Tyler" userId="085ad64c-f270-4565-bdde-71692702e5c6" providerId="ADAL" clId="{1838F94C-994B-4CEE-A5A0-964C3CFA747E}" dt="2022-02-24T21:38:32.742" v="12033" actId="1076"/>
          <ac:picMkLst>
            <pc:docMk/>
            <pc:sldMk cId="591334660" sldId="1898"/>
            <ac:picMk id="8" creationId="{53AB8717-E98F-495A-AC67-EEC98594B786}"/>
          </ac:picMkLst>
        </pc:picChg>
        <pc:picChg chg="del">
          <ac:chgData name="Voskuilen, Tyler" userId="085ad64c-f270-4565-bdde-71692702e5c6" providerId="ADAL" clId="{1838F94C-994B-4CEE-A5A0-964C3CFA747E}" dt="2022-02-24T21:36:39.901" v="12000" actId="478"/>
          <ac:picMkLst>
            <pc:docMk/>
            <pc:sldMk cId="591334660" sldId="1898"/>
            <ac:picMk id="25" creationId="{30A43630-A38F-49BF-A011-9B7675BFE6C5}"/>
          </ac:picMkLst>
        </pc:picChg>
      </pc:sldChg>
      <pc:sldChg chg="addSp delSp modSp new mod">
        <pc:chgData name="Voskuilen, Tyler" userId="085ad64c-f270-4565-bdde-71692702e5c6" providerId="ADAL" clId="{1838F94C-994B-4CEE-A5A0-964C3CFA747E}" dt="2022-02-24T21:42:09.356" v="12281" actId="14100"/>
        <pc:sldMkLst>
          <pc:docMk/>
          <pc:sldMk cId="753651539" sldId="1899"/>
        </pc:sldMkLst>
        <pc:spChg chg="mod">
          <ac:chgData name="Voskuilen, Tyler" userId="085ad64c-f270-4565-bdde-71692702e5c6" providerId="ADAL" clId="{1838F94C-994B-4CEE-A5A0-964C3CFA747E}" dt="2022-02-24T21:38:46.552" v="12035"/>
          <ac:spMkLst>
            <pc:docMk/>
            <pc:sldMk cId="753651539" sldId="1899"/>
            <ac:spMk id="2" creationId="{1B2D2430-7627-4986-93AA-307A9FF7C0D7}"/>
          </ac:spMkLst>
        </pc:spChg>
        <pc:spChg chg="del">
          <ac:chgData name="Voskuilen, Tyler" userId="085ad64c-f270-4565-bdde-71692702e5c6" providerId="ADAL" clId="{1838F94C-994B-4CEE-A5A0-964C3CFA747E}" dt="2022-02-24T21:38:50.428" v="12036" actId="478"/>
          <ac:spMkLst>
            <pc:docMk/>
            <pc:sldMk cId="753651539" sldId="1899"/>
            <ac:spMk id="3" creationId="{C55FD0C1-9B75-431E-914C-70F8B27003F6}"/>
          </ac:spMkLst>
        </pc:spChg>
        <pc:spChg chg="add mod">
          <ac:chgData name="Voskuilen, Tyler" userId="085ad64c-f270-4565-bdde-71692702e5c6" providerId="ADAL" clId="{1838F94C-994B-4CEE-A5A0-964C3CFA747E}" dt="2022-02-24T21:41:07.331" v="12125" actId="14100"/>
          <ac:spMkLst>
            <pc:docMk/>
            <pc:sldMk cId="753651539" sldId="1899"/>
            <ac:spMk id="6" creationId="{88888775-1FEA-424C-89A9-291EDCB4DF9A}"/>
          </ac:spMkLst>
        </pc:spChg>
        <pc:spChg chg="add mod">
          <ac:chgData name="Voskuilen, Tyler" userId="085ad64c-f270-4565-bdde-71692702e5c6" providerId="ADAL" clId="{1838F94C-994B-4CEE-A5A0-964C3CFA747E}" dt="2022-02-24T21:39:46.733" v="12046" actId="1035"/>
          <ac:spMkLst>
            <pc:docMk/>
            <pc:sldMk cId="753651539" sldId="1899"/>
            <ac:spMk id="7" creationId="{FD005A4A-CA74-42E7-8D07-48444E17FFC9}"/>
          </ac:spMkLst>
        </pc:spChg>
        <pc:spChg chg="add mod">
          <ac:chgData name="Voskuilen, Tyler" userId="085ad64c-f270-4565-bdde-71692702e5c6" providerId="ADAL" clId="{1838F94C-994B-4CEE-A5A0-964C3CFA747E}" dt="2022-02-24T21:39:47.780" v="12048" actId="20577"/>
          <ac:spMkLst>
            <pc:docMk/>
            <pc:sldMk cId="753651539" sldId="1899"/>
            <ac:spMk id="8" creationId="{F19CD543-FEB4-4B86-A294-2485BF183EDC}"/>
          </ac:spMkLst>
        </pc:spChg>
        <pc:spChg chg="add mod">
          <ac:chgData name="Voskuilen, Tyler" userId="085ad64c-f270-4565-bdde-71692702e5c6" providerId="ADAL" clId="{1838F94C-994B-4CEE-A5A0-964C3CFA747E}" dt="2022-02-24T21:41:43.147" v="12220" actId="1076"/>
          <ac:spMkLst>
            <pc:docMk/>
            <pc:sldMk cId="753651539" sldId="1899"/>
            <ac:spMk id="11" creationId="{43FBB885-2EF0-4DC3-B4E9-8B477104A2F6}"/>
          </ac:spMkLst>
        </pc:spChg>
        <pc:spChg chg="add mod">
          <ac:chgData name="Voskuilen, Tyler" userId="085ad64c-f270-4565-bdde-71692702e5c6" providerId="ADAL" clId="{1838F94C-994B-4CEE-A5A0-964C3CFA747E}" dt="2022-02-24T21:42:09.356" v="12281" actId="14100"/>
          <ac:spMkLst>
            <pc:docMk/>
            <pc:sldMk cId="753651539" sldId="1899"/>
            <ac:spMk id="13" creationId="{D5659C89-7981-4A57-AADD-4A3DDF3EF5D8}"/>
          </ac:spMkLst>
        </pc:spChg>
        <pc:spChg chg="add mod">
          <ac:chgData name="Voskuilen, Tyler" userId="085ad64c-f270-4565-bdde-71692702e5c6" providerId="ADAL" clId="{1838F94C-994B-4CEE-A5A0-964C3CFA747E}" dt="2022-02-24T21:41:51.636" v="12222" actId="1076"/>
          <ac:spMkLst>
            <pc:docMk/>
            <pc:sldMk cId="753651539" sldId="1899"/>
            <ac:spMk id="14" creationId="{CDE59EAA-AA2B-4234-BCF6-0651A147F723}"/>
          </ac:spMkLst>
        </pc:spChg>
        <pc:spChg chg="add mod">
          <ac:chgData name="Voskuilen, Tyler" userId="085ad64c-f270-4565-bdde-71692702e5c6" providerId="ADAL" clId="{1838F94C-994B-4CEE-A5A0-964C3CFA747E}" dt="2022-02-24T21:41:51.636" v="12222" actId="1076"/>
          <ac:spMkLst>
            <pc:docMk/>
            <pc:sldMk cId="753651539" sldId="1899"/>
            <ac:spMk id="15" creationId="{8A0F15C4-FBBA-4178-B57E-39370EF8DF4D}"/>
          </ac:spMkLst>
        </pc:spChg>
        <pc:picChg chg="add mod">
          <ac:chgData name="Voskuilen, Tyler" userId="085ad64c-f270-4565-bdde-71692702e5c6" providerId="ADAL" clId="{1838F94C-994B-4CEE-A5A0-964C3CFA747E}" dt="2022-02-24T21:39:39.388" v="12038" actId="1076"/>
          <ac:picMkLst>
            <pc:docMk/>
            <pc:sldMk cId="753651539" sldId="1899"/>
            <ac:picMk id="5" creationId="{922F9ED7-C74F-4CCA-813D-834F3AB157E4}"/>
          </ac:picMkLst>
        </pc:picChg>
        <pc:picChg chg="add mod modCrop">
          <ac:chgData name="Voskuilen, Tyler" userId="085ad64c-f270-4565-bdde-71692702e5c6" providerId="ADAL" clId="{1838F94C-994B-4CEE-A5A0-964C3CFA747E}" dt="2022-02-24T21:41:43.147" v="12220" actId="1076"/>
          <ac:picMkLst>
            <pc:docMk/>
            <pc:sldMk cId="753651539" sldId="1899"/>
            <ac:picMk id="10" creationId="{C174F4DA-D072-455E-BD79-8BA9977FAB57}"/>
          </ac:picMkLst>
        </pc:picChg>
        <pc:picChg chg="add mod">
          <ac:chgData name="Voskuilen, Tyler" userId="085ad64c-f270-4565-bdde-71692702e5c6" providerId="ADAL" clId="{1838F94C-994B-4CEE-A5A0-964C3CFA747E}" dt="2022-02-24T21:41:51.636" v="12222" actId="1076"/>
          <ac:picMkLst>
            <pc:docMk/>
            <pc:sldMk cId="753651539" sldId="1899"/>
            <ac:picMk id="12" creationId="{45A759A4-3ECE-46E2-96FB-DB558F0DE816}"/>
          </ac:picMkLst>
        </pc:picChg>
      </pc:sldChg>
      <pc:sldChg chg="addSp modSp new mod">
        <pc:chgData name="Voskuilen, Tyler" userId="085ad64c-f270-4565-bdde-71692702e5c6" providerId="ADAL" clId="{1838F94C-994B-4CEE-A5A0-964C3CFA747E}" dt="2022-02-24T21:43:47.475" v="12421" actId="14100"/>
        <pc:sldMkLst>
          <pc:docMk/>
          <pc:sldMk cId="3588413398" sldId="1900"/>
        </pc:sldMkLst>
        <pc:spChg chg="mod">
          <ac:chgData name="Voskuilen, Tyler" userId="085ad64c-f270-4565-bdde-71692702e5c6" providerId="ADAL" clId="{1838F94C-994B-4CEE-A5A0-964C3CFA747E}" dt="2022-02-24T21:42:16.275" v="12283"/>
          <ac:spMkLst>
            <pc:docMk/>
            <pc:sldMk cId="3588413398" sldId="1900"/>
            <ac:spMk id="2" creationId="{47B69682-B36A-42E5-93D3-0C967F55B1A3}"/>
          </ac:spMkLst>
        </pc:spChg>
        <pc:spChg chg="mod">
          <ac:chgData name="Voskuilen, Tyler" userId="085ad64c-f270-4565-bdde-71692702e5c6" providerId="ADAL" clId="{1838F94C-994B-4CEE-A5A0-964C3CFA747E}" dt="2022-02-24T21:43:47.475" v="12421" actId="14100"/>
          <ac:spMkLst>
            <pc:docMk/>
            <pc:sldMk cId="3588413398" sldId="1900"/>
            <ac:spMk id="3" creationId="{E79C1182-E97F-4E10-B0E3-8304E7C40DBB}"/>
          </ac:spMkLst>
        </pc:spChg>
        <pc:picChg chg="add mod modCrop">
          <ac:chgData name="Voskuilen, Tyler" userId="085ad64c-f270-4565-bdde-71692702e5c6" providerId="ADAL" clId="{1838F94C-994B-4CEE-A5A0-964C3CFA747E}" dt="2022-02-24T21:43:42.747" v="12420" actId="1076"/>
          <ac:picMkLst>
            <pc:docMk/>
            <pc:sldMk cId="3588413398" sldId="1900"/>
            <ac:picMk id="6" creationId="{27423973-2E31-40BB-AF0D-0E06BF46D2D5}"/>
          </ac:picMkLst>
        </pc:picChg>
      </pc:sldChg>
      <pc:sldChg chg="addSp delSp modSp new mod">
        <pc:chgData name="Voskuilen, Tyler" userId="085ad64c-f270-4565-bdde-71692702e5c6" providerId="ADAL" clId="{1838F94C-994B-4CEE-A5A0-964C3CFA747E}" dt="2022-02-25T01:59:44.327" v="13185" actId="1076"/>
        <pc:sldMkLst>
          <pc:docMk/>
          <pc:sldMk cId="3826867129" sldId="1901"/>
        </pc:sldMkLst>
        <pc:spChg chg="mod">
          <ac:chgData name="Voskuilen, Tyler" userId="085ad64c-f270-4565-bdde-71692702e5c6" providerId="ADAL" clId="{1838F94C-994B-4CEE-A5A0-964C3CFA747E}" dt="2022-02-24T23:14:35.668" v="12668"/>
          <ac:spMkLst>
            <pc:docMk/>
            <pc:sldMk cId="3826867129" sldId="1901"/>
            <ac:spMk id="2" creationId="{E9454B02-5898-4007-BDA5-449DA6676770}"/>
          </ac:spMkLst>
        </pc:spChg>
        <pc:spChg chg="del">
          <ac:chgData name="Voskuilen, Tyler" userId="085ad64c-f270-4565-bdde-71692702e5c6" providerId="ADAL" clId="{1838F94C-994B-4CEE-A5A0-964C3CFA747E}" dt="2022-02-24T23:14:45.126" v="12669" actId="478"/>
          <ac:spMkLst>
            <pc:docMk/>
            <pc:sldMk cId="3826867129" sldId="1901"/>
            <ac:spMk id="3" creationId="{2B4D48CC-2057-4068-9EB6-905B1F1C44C1}"/>
          </ac:spMkLst>
        </pc:spChg>
        <pc:spChg chg="add del mod">
          <ac:chgData name="Voskuilen, Tyler" userId="085ad64c-f270-4565-bdde-71692702e5c6" providerId="ADAL" clId="{1838F94C-994B-4CEE-A5A0-964C3CFA747E}" dt="2022-02-24T23:15:15.927" v="12744" actId="478"/>
          <ac:spMkLst>
            <pc:docMk/>
            <pc:sldMk cId="3826867129" sldId="1901"/>
            <ac:spMk id="8" creationId="{92F44B44-6D31-497F-83C0-28B0F093DD2B}"/>
          </ac:spMkLst>
        </pc:spChg>
        <pc:spChg chg="add mod">
          <ac:chgData name="Voskuilen, Tyler" userId="085ad64c-f270-4565-bdde-71692702e5c6" providerId="ADAL" clId="{1838F94C-994B-4CEE-A5A0-964C3CFA747E}" dt="2022-02-24T23:15:31.374" v="12752" actId="1076"/>
          <ac:spMkLst>
            <pc:docMk/>
            <pc:sldMk cId="3826867129" sldId="1901"/>
            <ac:spMk id="9" creationId="{D0ABD47D-7E4E-49F6-A0F0-F290D63A58BA}"/>
          </ac:spMkLst>
        </pc:spChg>
        <pc:spChg chg="add mod">
          <ac:chgData name="Voskuilen, Tyler" userId="085ad64c-f270-4565-bdde-71692702e5c6" providerId="ADAL" clId="{1838F94C-994B-4CEE-A5A0-964C3CFA747E}" dt="2022-02-24T23:15:24.751" v="12751" actId="1038"/>
          <ac:spMkLst>
            <pc:docMk/>
            <pc:sldMk cId="3826867129" sldId="1901"/>
            <ac:spMk id="10" creationId="{73CCA185-DD0A-4212-B6E3-350D39392F31}"/>
          </ac:spMkLst>
        </pc:spChg>
        <pc:spChg chg="add del mod">
          <ac:chgData name="Voskuilen, Tyler" userId="085ad64c-f270-4565-bdde-71692702e5c6" providerId="ADAL" clId="{1838F94C-994B-4CEE-A5A0-964C3CFA747E}" dt="2022-02-24T23:15:17.439" v="12745" actId="478"/>
          <ac:spMkLst>
            <pc:docMk/>
            <pc:sldMk cId="3826867129" sldId="1901"/>
            <ac:spMk id="11" creationId="{40334D99-9976-4E17-BD83-11931D741B82}"/>
          </ac:spMkLst>
        </pc:spChg>
        <pc:spChg chg="add mod">
          <ac:chgData name="Voskuilen, Tyler" userId="085ad64c-f270-4565-bdde-71692702e5c6" providerId="ADAL" clId="{1838F94C-994B-4CEE-A5A0-964C3CFA747E}" dt="2022-02-24T23:15:24.751" v="12751" actId="1038"/>
          <ac:spMkLst>
            <pc:docMk/>
            <pc:sldMk cId="3826867129" sldId="1901"/>
            <ac:spMk id="12" creationId="{4FC04C6A-D55A-4F33-98AD-8318F91ECCE9}"/>
          </ac:spMkLst>
        </pc:spChg>
        <pc:spChg chg="add mod">
          <ac:chgData name="Voskuilen, Tyler" userId="085ad64c-f270-4565-bdde-71692702e5c6" providerId="ADAL" clId="{1838F94C-994B-4CEE-A5A0-964C3CFA747E}" dt="2022-02-25T01:59:44.327" v="13185" actId="1076"/>
          <ac:spMkLst>
            <pc:docMk/>
            <pc:sldMk cId="3826867129" sldId="1901"/>
            <ac:spMk id="13" creationId="{1182D5DB-298B-414E-A8E9-4C89138444D4}"/>
          </ac:spMkLst>
        </pc:spChg>
        <pc:picChg chg="add mod modCrop">
          <ac:chgData name="Voskuilen, Tyler" userId="085ad64c-f270-4565-bdde-71692702e5c6" providerId="ADAL" clId="{1838F94C-994B-4CEE-A5A0-964C3CFA747E}" dt="2022-02-24T23:14:31.977" v="12667" actId="1076"/>
          <ac:picMkLst>
            <pc:docMk/>
            <pc:sldMk cId="3826867129" sldId="1901"/>
            <ac:picMk id="6" creationId="{EAF4FC9C-2F4D-43CD-872F-117F52A41135}"/>
          </ac:picMkLst>
        </pc:picChg>
        <pc:picChg chg="add mod">
          <ac:chgData name="Voskuilen, Tyler" userId="085ad64c-f270-4565-bdde-71692702e5c6" providerId="ADAL" clId="{1838F94C-994B-4CEE-A5A0-964C3CFA747E}" dt="2022-02-24T23:14:47.820" v="12671" actId="1076"/>
          <ac:picMkLst>
            <pc:docMk/>
            <pc:sldMk cId="3826867129" sldId="1901"/>
            <ac:picMk id="7" creationId="{33B70D51-AD06-4E3F-8C88-C0263E6BB761}"/>
          </ac:picMkLst>
        </pc:picChg>
      </pc:sldChg>
      <pc:sldChg chg="addSp delSp modSp add mod">
        <pc:chgData name="Voskuilen, Tyler" userId="085ad64c-f270-4565-bdde-71692702e5c6" providerId="ADAL" clId="{1838F94C-994B-4CEE-A5A0-964C3CFA747E}" dt="2022-02-24T23:12:32.438" v="12663" actId="1076"/>
        <pc:sldMkLst>
          <pc:docMk/>
          <pc:sldMk cId="3511216713" sldId="1902"/>
        </pc:sldMkLst>
        <pc:spChg chg="add del mod">
          <ac:chgData name="Voskuilen, Tyler" userId="085ad64c-f270-4565-bdde-71692702e5c6" providerId="ADAL" clId="{1838F94C-994B-4CEE-A5A0-964C3CFA747E}" dt="2022-02-24T23:10:56.791" v="12475" actId="478"/>
          <ac:spMkLst>
            <pc:docMk/>
            <pc:sldMk cId="3511216713" sldId="1902"/>
            <ac:spMk id="5" creationId="{74C23C0E-1456-4D23-87A3-EFB563C9CE58}"/>
          </ac:spMkLst>
        </pc:spChg>
        <pc:spChg chg="del">
          <ac:chgData name="Voskuilen, Tyler" userId="085ad64c-f270-4565-bdde-71692702e5c6" providerId="ADAL" clId="{1838F94C-994B-4CEE-A5A0-964C3CFA747E}" dt="2022-02-24T23:10:55.243" v="12474" actId="478"/>
          <ac:spMkLst>
            <pc:docMk/>
            <pc:sldMk cId="3511216713" sldId="1902"/>
            <ac:spMk id="9" creationId="{13B62297-BB13-44FB-86B7-6C6BB6053AA6}"/>
          </ac:spMkLst>
        </pc:spChg>
        <pc:spChg chg="del">
          <ac:chgData name="Voskuilen, Tyler" userId="085ad64c-f270-4565-bdde-71692702e5c6" providerId="ADAL" clId="{1838F94C-994B-4CEE-A5A0-964C3CFA747E}" dt="2022-02-24T23:10:48.665" v="12473" actId="478"/>
          <ac:spMkLst>
            <pc:docMk/>
            <pc:sldMk cId="3511216713" sldId="1902"/>
            <ac:spMk id="10" creationId="{A46C0563-3F5C-4DE2-8417-B639EC4FC8C7}"/>
          </ac:spMkLst>
        </pc:spChg>
        <pc:spChg chg="del">
          <ac:chgData name="Voskuilen, Tyler" userId="085ad64c-f270-4565-bdde-71692702e5c6" providerId="ADAL" clId="{1838F94C-994B-4CEE-A5A0-964C3CFA747E}" dt="2022-02-24T23:10:47.896" v="12472" actId="478"/>
          <ac:spMkLst>
            <pc:docMk/>
            <pc:sldMk cId="3511216713" sldId="1902"/>
            <ac:spMk id="11" creationId="{FA2887E1-0FE5-4A0F-ADF7-679BC3F79478}"/>
          </ac:spMkLst>
        </pc:spChg>
        <pc:spChg chg="del mod">
          <ac:chgData name="Voskuilen, Tyler" userId="085ad64c-f270-4565-bdde-71692702e5c6" providerId="ADAL" clId="{1838F94C-994B-4CEE-A5A0-964C3CFA747E}" dt="2022-02-24T23:11:03.303" v="12477" actId="478"/>
          <ac:spMkLst>
            <pc:docMk/>
            <pc:sldMk cId="3511216713" sldId="1902"/>
            <ac:spMk id="15" creationId="{C74FD102-F24A-47ED-8DFA-9CF482C03491}"/>
          </ac:spMkLst>
        </pc:spChg>
        <pc:spChg chg="mod">
          <ac:chgData name="Voskuilen, Tyler" userId="085ad64c-f270-4565-bdde-71692702e5c6" providerId="ADAL" clId="{1838F94C-994B-4CEE-A5A0-964C3CFA747E}" dt="2022-02-24T23:10:59.879" v="12476" actId="1076"/>
          <ac:spMkLst>
            <pc:docMk/>
            <pc:sldMk cId="3511216713" sldId="1902"/>
            <ac:spMk id="16" creationId="{1C00719B-E12F-432E-8156-956070BF5EA0}"/>
          </ac:spMkLst>
        </pc:spChg>
        <pc:spChg chg="mod">
          <ac:chgData name="Voskuilen, Tyler" userId="085ad64c-f270-4565-bdde-71692702e5c6" providerId="ADAL" clId="{1838F94C-994B-4CEE-A5A0-964C3CFA747E}" dt="2022-02-24T23:11:37.358" v="12570" actId="20577"/>
          <ac:spMkLst>
            <pc:docMk/>
            <pc:sldMk cId="3511216713" sldId="1902"/>
            <ac:spMk id="17" creationId="{2484E94A-2DFB-414E-9A72-9818AEB66573}"/>
          </ac:spMkLst>
        </pc:spChg>
        <pc:spChg chg="mod">
          <ac:chgData name="Voskuilen, Tyler" userId="085ad64c-f270-4565-bdde-71692702e5c6" providerId="ADAL" clId="{1838F94C-994B-4CEE-A5A0-964C3CFA747E}" dt="2022-02-24T23:11:19.079" v="12487" actId="1076"/>
          <ac:spMkLst>
            <pc:docMk/>
            <pc:sldMk cId="3511216713" sldId="1902"/>
            <ac:spMk id="20" creationId="{8E65D77E-B2DC-42E4-8D80-4B6F6F2087B0}"/>
          </ac:spMkLst>
        </pc:spChg>
        <pc:spChg chg="del mod">
          <ac:chgData name="Voskuilen, Tyler" userId="085ad64c-f270-4565-bdde-71692702e5c6" providerId="ADAL" clId="{1838F94C-994B-4CEE-A5A0-964C3CFA747E}" dt="2022-02-24T23:11:05.279" v="12478" actId="478"/>
          <ac:spMkLst>
            <pc:docMk/>
            <pc:sldMk cId="3511216713" sldId="1902"/>
            <ac:spMk id="21" creationId="{7CBA66B3-E2C3-4FCD-A441-8BE95958BC2E}"/>
          </ac:spMkLst>
        </pc:spChg>
        <pc:spChg chg="mod">
          <ac:chgData name="Voskuilen, Tyler" userId="085ad64c-f270-4565-bdde-71692702e5c6" providerId="ADAL" clId="{1838F94C-994B-4CEE-A5A0-964C3CFA747E}" dt="2022-02-24T23:11:10.232" v="12484" actId="20577"/>
          <ac:spMkLst>
            <pc:docMk/>
            <pc:sldMk cId="3511216713" sldId="1902"/>
            <ac:spMk id="22" creationId="{DEE6C754-8133-41D4-8189-C5CF944AD780}"/>
          </ac:spMkLst>
        </pc:spChg>
        <pc:spChg chg="mod">
          <ac:chgData name="Voskuilen, Tyler" userId="085ad64c-f270-4565-bdde-71692702e5c6" providerId="ADAL" clId="{1838F94C-994B-4CEE-A5A0-964C3CFA747E}" dt="2022-02-24T23:11:19.079" v="12487" actId="1076"/>
          <ac:spMkLst>
            <pc:docMk/>
            <pc:sldMk cId="3511216713" sldId="1902"/>
            <ac:spMk id="23" creationId="{314534F3-4E22-4670-85AF-617218AEF6CD}"/>
          </ac:spMkLst>
        </pc:spChg>
        <pc:spChg chg="add mod">
          <ac:chgData name="Voskuilen, Tyler" userId="085ad64c-f270-4565-bdde-71692702e5c6" providerId="ADAL" clId="{1838F94C-994B-4CEE-A5A0-964C3CFA747E}" dt="2022-02-24T23:12:29.762" v="12662" actId="20577"/>
          <ac:spMkLst>
            <pc:docMk/>
            <pc:sldMk cId="3511216713" sldId="1902"/>
            <ac:spMk id="24" creationId="{D12B67B7-725B-4667-AFDC-A28B599D6275}"/>
          </ac:spMkLst>
        </pc:spChg>
        <pc:picChg chg="del">
          <ac:chgData name="Voskuilen, Tyler" userId="085ad64c-f270-4565-bdde-71692702e5c6" providerId="ADAL" clId="{1838F94C-994B-4CEE-A5A0-964C3CFA747E}" dt="2022-02-24T23:10:47.375" v="12471" actId="478"/>
          <ac:picMkLst>
            <pc:docMk/>
            <pc:sldMk cId="3511216713" sldId="1902"/>
            <ac:picMk id="6" creationId="{8CFE5379-4616-4E77-BA45-D71473A58705}"/>
          </ac:picMkLst>
        </pc:picChg>
        <pc:picChg chg="add mod modCrop">
          <ac:chgData name="Voskuilen, Tyler" userId="085ad64c-f270-4565-bdde-71692702e5c6" providerId="ADAL" clId="{1838F94C-994B-4CEE-A5A0-964C3CFA747E}" dt="2022-02-24T23:12:32.438" v="12663" actId="1076"/>
          <ac:picMkLst>
            <pc:docMk/>
            <pc:sldMk cId="3511216713" sldId="1902"/>
            <ac:picMk id="8" creationId="{2ED9E63E-C361-485F-84E2-B3B045C4AC4B}"/>
          </ac:picMkLst>
        </pc:picChg>
        <pc:picChg chg="del">
          <ac:chgData name="Voskuilen, Tyler" userId="085ad64c-f270-4565-bdde-71692702e5c6" providerId="ADAL" clId="{1838F94C-994B-4CEE-A5A0-964C3CFA747E}" dt="2022-02-24T23:11:38.493" v="12571" actId="478"/>
          <ac:picMkLst>
            <pc:docMk/>
            <pc:sldMk cId="3511216713" sldId="1902"/>
            <ac:picMk id="13" creationId="{A2A0D29B-6127-4D4F-ADF4-53CF5340FB9F}"/>
          </ac:picMkLst>
        </pc:picChg>
        <pc:picChg chg="mod">
          <ac:chgData name="Voskuilen, Tyler" userId="085ad64c-f270-4565-bdde-71692702e5c6" providerId="ADAL" clId="{1838F94C-994B-4CEE-A5A0-964C3CFA747E}" dt="2022-02-24T23:10:59.879" v="12476" actId="1076"/>
          <ac:picMkLst>
            <pc:docMk/>
            <pc:sldMk cId="3511216713" sldId="1902"/>
            <ac:picMk id="14" creationId="{BE0B4461-A74F-438C-9D55-D09B556CB163}"/>
          </ac:picMkLst>
        </pc:picChg>
        <pc:cxnChg chg="del mod">
          <ac:chgData name="Voskuilen, Tyler" userId="085ad64c-f270-4565-bdde-71692702e5c6" providerId="ADAL" clId="{1838F94C-994B-4CEE-A5A0-964C3CFA747E}" dt="2022-02-24T23:11:06.240" v="12479" actId="478"/>
          <ac:cxnSpMkLst>
            <pc:docMk/>
            <pc:sldMk cId="3511216713" sldId="1902"/>
            <ac:cxnSpMk id="18" creationId="{62A8B91E-B50C-4B24-B04E-C10FC67B8C87}"/>
          </ac:cxnSpMkLst>
        </pc:cxnChg>
        <pc:cxnChg chg="del mod">
          <ac:chgData name="Voskuilen, Tyler" userId="085ad64c-f270-4565-bdde-71692702e5c6" providerId="ADAL" clId="{1838F94C-994B-4CEE-A5A0-964C3CFA747E}" dt="2022-02-24T23:11:07.597" v="12480" actId="478"/>
          <ac:cxnSpMkLst>
            <pc:docMk/>
            <pc:sldMk cId="3511216713" sldId="1902"/>
            <ac:cxnSpMk id="19" creationId="{A70E7D53-4745-4F84-B675-8830A25D1911}"/>
          </ac:cxnSpMkLst>
        </pc:cxnChg>
      </pc:sldChg>
      <pc:sldChg chg="delSp modSp add mod">
        <pc:chgData name="Voskuilen, Tyler" userId="085ad64c-f270-4565-bdde-71692702e5c6" providerId="ADAL" clId="{1838F94C-994B-4CEE-A5A0-964C3CFA747E}" dt="2022-02-25T01:50:14.074" v="13056"/>
        <pc:sldMkLst>
          <pc:docMk/>
          <pc:sldMk cId="1476807929" sldId="1903"/>
        </pc:sldMkLst>
        <pc:spChg chg="mod">
          <ac:chgData name="Voskuilen, Tyler" userId="085ad64c-f270-4565-bdde-71692702e5c6" providerId="ADAL" clId="{1838F94C-994B-4CEE-A5A0-964C3CFA747E}" dt="2022-02-25T01:50:14.074" v="13056"/>
          <ac:spMkLst>
            <pc:docMk/>
            <pc:sldMk cId="1476807929" sldId="1903"/>
            <ac:spMk id="2" creationId="{0C7BB86C-0902-7B47-92AB-ACA63B7D8AFD}"/>
          </ac:spMkLst>
        </pc:spChg>
        <pc:spChg chg="del">
          <ac:chgData name="Voskuilen, Tyler" userId="085ad64c-f270-4565-bdde-71692702e5c6" providerId="ADAL" clId="{1838F94C-994B-4CEE-A5A0-964C3CFA747E}" dt="2022-02-25T01:09:32.935" v="12755" actId="478"/>
          <ac:spMkLst>
            <pc:docMk/>
            <pc:sldMk cId="1476807929" sldId="1903"/>
            <ac:spMk id="4" creationId="{026B67DC-394B-C149-8121-35493E142DCF}"/>
          </ac:spMkLst>
        </pc:spChg>
      </pc:sldChg>
      <pc:sldChg chg="addSp modSp new mod">
        <pc:chgData name="Voskuilen, Tyler" userId="085ad64c-f270-4565-bdde-71692702e5c6" providerId="ADAL" clId="{1838F94C-994B-4CEE-A5A0-964C3CFA747E}" dt="2022-02-25T01:38:13.731" v="12887" actId="20577"/>
        <pc:sldMkLst>
          <pc:docMk/>
          <pc:sldMk cId="4167749813" sldId="1904"/>
        </pc:sldMkLst>
        <pc:spChg chg="mod">
          <ac:chgData name="Voskuilen, Tyler" userId="085ad64c-f270-4565-bdde-71692702e5c6" providerId="ADAL" clId="{1838F94C-994B-4CEE-A5A0-964C3CFA747E}" dt="2022-02-25T01:37:37.899" v="12826"/>
          <ac:spMkLst>
            <pc:docMk/>
            <pc:sldMk cId="4167749813" sldId="1904"/>
            <ac:spMk id="2" creationId="{4F280BC5-DF81-4678-9E6F-496C12CD976E}"/>
          </ac:spMkLst>
        </pc:spChg>
        <pc:spChg chg="mod">
          <ac:chgData name="Voskuilen, Tyler" userId="085ad64c-f270-4565-bdde-71692702e5c6" providerId="ADAL" clId="{1838F94C-994B-4CEE-A5A0-964C3CFA747E}" dt="2022-02-25T01:37:40.314" v="12827" actId="1076"/>
          <ac:spMkLst>
            <pc:docMk/>
            <pc:sldMk cId="4167749813" sldId="1904"/>
            <ac:spMk id="3" creationId="{A2544401-E7C4-45E9-9FBF-F3BED13D804C}"/>
          </ac:spMkLst>
        </pc:spChg>
        <pc:spChg chg="add mod">
          <ac:chgData name="Voskuilen, Tyler" userId="085ad64c-f270-4565-bdde-71692702e5c6" providerId="ADAL" clId="{1838F94C-994B-4CEE-A5A0-964C3CFA747E}" dt="2022-02-25T01:38:13.731" v="12887" actId="20577"/>
          <ac:spMkLst>
            <pc:docMk/>
            <pc:sldMk cId="4167749813" sldId="1904"/>
            <ac:spMk id="5" creationId="{C357EA9C-9219-4B7A-9101-9D19795D1C19}"/>
          </ac:spMkLst>
        </pc:spChg>
      </pc:sldChg>
      <pc:sldChg chg="addSp delSp modSp new mod">
        <pc:chgData name="Voskuilen, Tyler" userId="085ad64c-f270-4565-bdde-71692702e5c6" providerId="ADAL" clId="{1838F94C-994B-4CEE-A5A0-964C3CFA747E}" dt="2022-03-01T17:05:15.896" v="14097" actId="20577"/>
        <pc:sldMkLst>
          <pc:docMk/>
          <pc:sldMk cId="1628757048" sldId="1905"/>
        </pc:sldMkLst>
        <pc:spChg chg="mod">
          <ac:chgData name="Voskuilen, Tyler" userId="085ad64c-f270-4565-bdde-71692702e5c6" providerId="ADAL" clId="{1838F94C-994B-4CEE-A5A0-964C3CFA747E}" dt="2022-03-01T16:44:17.813" v="13583" actId="20577"/>
          <ac:spMkLst>
            <pc:docMk/>
            <pc:sldMk cId="1628757048" sldId="1905"/>
            <ac:spMk id="2" creationId="{7C0E001C-ABB7-4938-B2FC-C8AD6D899E45}"/>
          </ac:spMkLst>
        </pc:spChg>
        <pc:spChg chg="mod">
          <ac:chgData name="Voskuilen, Tyler" userId="085ad64c-f270-4565-bdde-71692702e5c6" providerId="ADAL" clId="{1838F94C-994B-4CEE-A5A0-964C3CFA747E}" dt="2022-03-01T17:05:15.896" v="14097" actId="20577"/>
          <ac:spMkLst>
            <pc:docMk/>
            <pc:sldMk cId="1628757048" sldId="1905"/>
            <ac:spMk id="3" creationId="{F2780CD8-9981-43AF-B007-1F678F051864}"/>
          </ac:spMkLst>
        </pc:spChg>
        <pc:spChg chg="add mod">
          <ac:chgData name="Voskuilen, Tyler" userId="085ad64c-f270-4565-bdde-71692702e5c6" providerId="ADAL" clId="{1838F94C-994B-4CEE-A5A0-964C3CFA747E}" dt="2022-03-01T16:56:00.392" v="13771" actId="208"/>
          <ac:spMkLst>
            <pc:docMk/>
            <pc:sldMk cId="1628757048" sldId="1905"/>
            <ac:spMk id="9" creationId="{C8D364AD-DA79-442D-8C0A-1FC8321EB278}"/>
          </ac:spMkLst>
        </pc:spChg>
        <pc:picChg chg="add del mod modCrop">
          <ac:chgData name="Voskuilen, Tyler" userId="085ad64c-f270-4565-bdde-71692702e5c6" providerId="ADAL" clId="{1838F94C-994B-4CEE-A5A0-964C3CFA747E}" dt="2022-03-01T16:55:19.250" v="13707" actId="478"/>
          <ac:picMkLst>
            <pc:docMk/>
            <pc:sldMk cId="1628757048" sldId="1905"/>
            <ac:picMk id="6" creationId="{CD56C117-9535-4603-BA7F-765BA6171A87}"/>
          </ac:picMkLst>
        </pc:picChg>
        <pc:picChg chg="add mod modCrop">
          <ac:chgData name="Voskuilen, Tyler" userId="085ad64c-f270-4565-bdde-71692702e5c6" providerId="ADAL" clId="{1838F94C-994B-4CEE-A5A0-964C3CFA747E}" dt="2022-03-01T16:55:47.289" v="13768" actId="1076"/>
          <ac:picMkLst>
            <pc:docMk/>
            <pc:sldMk cId="1628757048" sldId="1905"/>
            <ac:picMk id="8" creationId="{0944B2F5-CBA4-4F69-AB30-2F0D32909855}"/>
          </ac:picMkLst>
        </pc:picChg>
      </pc:sldChg>
      <pc:sldChg chg="addSp modSp new del mod">
        <pc:chgData name="Voskuilen, Tyler" userId="085ad64c-f270-4565-bdde-71692702e5c6" providerId="ADAL" clId="{1838F94C-994B-4CEE-A5A0-964C3CFA747E}" dt="2022-02-25T15:13:44.090" v="13379" actId="47"/>
        <pc:sldMkLst>
          <pc:docMk/>
          <pc:sldMk cId="2601588621" sldId="1905"/>
        </pc:sldMkLst>
        <pc:picChg chg="add mod modCrop">
          <ac:chgData name="Voskuilen, Tyler" userId="085ad64c-f270-4565-bdde-71692702e5c6" providerId="ADAL" clId="{1838F94C-994B-4CEE-A5A0-964C3CFA747E}" dt="2022-02-25T14:40:16.487" v="13199" actId="732"/>
          <ac:picMkLst>
            <pc:docMk/>
            <pc:sldMk cId="2601588621" sldId="1905"/>
            <ac:picMk id="6" creationId="{9C7DA3B8-96D6-4E47-80DF-B9111EEB9A09}"/>
          </ac:picMkLst>
        </pc:picChg>
      </pc:sldChg>
      <pc:sldChg chg="addSp modSp new del mod">
        <pc:chgData name="Voskuilen, Tyler" userId="085ad64c-f270-4565-bdde-71692702e5c6" providerId="ADAL" clId="{1838F94C-994B-4CEE-A5A0-964C3CFA747E}" dt="2022-02-25T15:13:44.090" v="13379" actId="47"/>
        <pc:sldMkLst>
          <pc:docMk/>
          <pc:sldMk cId="921109034" sldId="1906"/>
        </pc:sldMkLst>
        <pc:picChg chg="add mod modCrop">
          <ac:chgData name="Voskuilen, Tyler" userId="085ad64c-f270-4565-bdde-71692702e5c6" providerId="ADAL" clId="{1838F94C-994B-4CEE-A5A0-964C3CFA747E}" dt="2022-02-25T14:41:50.422" v="13209" actId="1076"/>
          <ac:picMkLst>
            <pc:docMk/>
            <pc:sldMk cId="921109034" sldId="1906"/>
            <ac:picMk id="6" creationId="{E41FF628-37DF-4761-AF9D-D58A05615F38}"/>
          </ac:picMkLst>
        </pc:picChg>
        <pc:picChg chg="add mod modCrop">
          <ac:chgData name="Voskuilen, Tyler" userId="085ad64c-f270-4565-bdde-71692702e5c6" providerId="ADAL" clId="{1838F94C-994B-4CEE-A5A0-964C3CFA747E}" dt="2022-02-25T14:41:52.400" v="13210" actId="1076"/>
          <ac:picMkLst>
            <pc:docMk/>
            <pc:sldMk cId="921109034" sldId="1906"/>
            <ac:picMk id="8" creationId="{0A68B03D-6F67-4B19-BEA6-A0C0640324B0}"/>
          </ac:picMkLst>
        </pc:picChg>
      </pc:sldChg>
      <pc:sldChg chg="addSp delSp modSp add mod">
        <pc:chgData name="Voskuilen, Tyler" userId="085ad64c-f270-4565-bdde-71692702e5c6" providerId="ADAL" clId="{1838F94C-994B-4CEE-A5A0-964C3CFA747E}" dt="2022-03-01T17:05:41.360" v="14108" actId="20577"/>
        <pc:sldMkLst>
          <pc:docMk/>
          <pc:sldMk cId="1705136740" sldId="1906"/>
        </pc:sldMkLst>
        <pc:spChg chg="mod">
          <ac:chgData name="Voskuilen, Tyler" userId="085ad64c-f270-4565-bdde-71692702e5c6" providerId="ADAL" clId="{1838F94C-994B-4CEE-A5A0-964C3CFA747E}" dt="2022-03-01T17:05:41.360" v="14108" actId="20577"/>
          <ac:spMkLst>
            <pc:docMk/>
            <pc:sldMk cId="1705136740" sldId="1906"/>
            <ac:spMk id="3" creationId="{F2780CD8-9981-43AF-B007-1F678F051864}"/>
          </ac:spMkLst>
        </pc:spChg>
        <pc:spChg chg="add mod">
          <ac:chgData name="Voskuilen, Tyler" userId="085ad64c-f270-4565-bdde-71692702e5c6" providerId="ADAL" clId="{1838F94C-994B-4CEE-A5A0-964C3CFA747E}" dt="2022-03-01T17:03:18.438" v="14086" actId="1076"/>
          <ac:spMkLst>
            <pc:docMk/>
            <pc:sldMk cId="1705136740" sldId="1906"/>
            <ac:spMk id="5" creationId="{8F822C10-7C0A-4FF8-9089-5C0155DF16E9}"/>
          </ac:spMkLst>
        </pc:spChg>
        <pc:spChg chg="del">
          <ac:chgData name="Voskuilen, Tyler" userId="085ad64c-f270-4565-bdde-71692702e5c6" providerId="ADAL" clId="{1838F94C-994B-4CEE-A5A0-964C3CFA747E}" dt="2022-03-01T16:57:05.129" v="13810" actId="478"/>
          <ac:spMkLst>
            <pc:docMk/>
            <pc:sldMk cId="1705136740" sldId="1906"/>
            <ac:spMk id="9" creationId="{C8D364AD-DA79-442D-8C0A-1FC8321EB278}"/>
          </ac:spMkLst>
        </pc:spChg>
        <pc:picChg chg="add mod modCrop">
          <ac:chgData name="Voskuilen, Tyler" userId="085ad64c-f270-4565-bdde-71692702e5c6" providerId="ADAL" clId="{1838F94C-994B-4CEE-A5A0-964C3CFA747E}" dt="2022-03-01T17:02:30.908" v="14028" actId="14100"/>
          <ac:picMkLst>
            <pc:docMk/>
            <pc:sldMk cId="1705136740" sldId="1906"/>
            <ac:picMk id="7" creationId="{83DB0431-620F-4000-9591-B29820404626}"/>
          </ac:picMkLst>
        </pc:picChg>
        <pc:picChg chg="del">
          <ac:chgData name="Voskuilen, Tyler" userId="085ad64c-f270-4565-bdde-71692702e5c6" providerId="ADAL" clId="{1838F94C-994B-4CEE-A5A0-964C3CFA747E}" dt="2022-03-01T16:57:04.186" v="13809" actId="478"/>
          <ac:picMkLst>
            <pc:docMk/>
            <pc:sldMk cId="1705136740" sldId="1906"/>
            <ac:picMk id="8" creationId="{0944B2F5-CBA4-4F69-AB30-2F0D32909855}"/>
          </ac:picMkLst>
        </pc:picChg>
        <pc:picChg chg="add mod modCrop">
          <ac:chgData name="Voskuilen, Tyler" userId="085ad64c-f270-4565-bdde-71692702e5c6" providerId="ADAL" clId="{1838F94C-994B-4CEE-A5A0-964C3CFA747E}" dt="2022-03-01T17:03:19.574" v="14087" actId="1076"/>
          <ac:picMkLst>
            <pc:docMk/>
            <pc:sldMk cId="1705136740" sldId="1906"/>
            <ac:picMk id="11" creationId="{09BD9B30-6297-4602-8677-4C8C1F6CBD1F}"/>
          </ac:picMkLst>
        </pc:picChg>
        <pc:cxnChg chg="add mod">
          <ac:chgData name="Voskuilen, Tyler" userId="085ad64c-f270-4565-bdde-71692702e5c6" providerId="ADAL" clId="{1838F94C-994B-4CEE-A5A0-964C3CFA747E}" dt="2022-03-01T17:03:28.568" v="14089" actId="13822"/>
          <ac:cxnSpMkLst>
            <pc:docMk/>
            <pc:sldMk cId="1705136740" sldId="1906"/>
            <ac:cxnSpMk id="13" creationId="{8DB30731-9EF6-41CA-9828-C894ADE354F3}"/>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Open Sans" panose="020B0606030504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12B77-F7E2-4D68-A9CB-41B8CCDC9B29}" type="datetimeFigureOut">
              <a:rPr lang="en-US" smtClean="0">
                <a:latin typeface="Open Sans" panose="020B0606030504020204" pitchFamily="34" charset="0"/>
              </a:rPr>
              <a:t>4/12/2022</a:t>
            </a:fld>
            <a:endParaRPr lang="en-US">
              <a:latin typeface="Open Sans" panose="020B0606030504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Open Sans" panose="020B0606030504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23351-3FB3-4478-AE7D-BEC670948232}" type="slidenum">
              <a:rPr lang="en-US" smtClean="0">
                <a:latin typeface="Open Sans" panose="020B0606030504020204" pitchFamily="34" charset="0"/>
              </a:rPr>
              <a:t>‹#›</a:t>
            </a:fld>
            <a:endParaRPr lang="en-US">
              <a:latin typeface="Open Sans" panose="020B0606030504020204" pitchFamily="34" charset="0"/>
            </a:endParaRPr>
          </a:p>
        </p:txBody>
      </p:sp>
    </p:spTree>
    <p:extLst>
      <p:ext uri="{BB962C8B-B14F-4D97-AF65-F5344CB8AC3E}">
        <p14:creationId xmlns:p14="http://schemas.microsoft.com/office/powerpoint/2010/main" val="391064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896A8DF4-6A87-4F69-8212-F0A65870B2F2}" type="datetimeFigureOut">
              <a:rPr lang="en-US" smtClean="0"/>
              <a:pPr/>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E21A7267-269F-4D26-9F96-B6358A06B982}" type="slidenum">
              <a:rPr lang="en-US" smtClean="0"/>
              <a:pPr/>
              <a:t>‹#›</a:t>
            </a:fld>
            <a:endParaRPr lang="en-US"/>
          </a:p>
        </p:txBody>
      </p:sp>
    </p:spTree>
    <p:extLst>
      <p:ext uri="{BB962C8B-B14F-4D97-AF65-F5344CB8AC3E}">
        <p14:creationId xmlns:p14="http://schemas.microsoft.com/office/powerpoint/2010/main" val="341071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1A7267-269F-4D26-9F96-B6358A06B982}" type="slidenum">
              <a:rPr lang="en-US" smtClean="0"/>
              <a:pPr/>
              <a:t>5</a:t>
            </a:fld>
            <a:endParaRPr lang="en-US"/>
          </a:p>
        </p:txBody>
      </p:sp>
    </p:spTree>
    <p:extLst>
      <p:ext uri="{BB962C8B-B14F-4D97-AF65-F5344CB8AC3E}">
        <p14:creationId xmlns:p14="http://schemas.microsoft.com/office/powerpoint/2010/main" val="3748104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215415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228849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3531532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ltLang="en-US">
                <a:latin typeface="Times New Roman" charset="0"/>
              </a:rPr>
              <a:t>A</a:t>
            </a:r>
            <a:r>
              <a:rPr lang="en-US" altLang="en-US" baseline="0">
                <a:latin typeface="Times New Roman" charset="0"/>
              </a:rPr>
              <a:t> successful</a:t>
            </a:r>
            <a:r>
              <a:rPr lang="en-US" altLang="en-US">
                <a:latin typeface="Times New Roman" charset="0"/>
              </a:rPr>
              <a:t> steady state analysis</a:t>
            </a:r>
            <a:r>
              <a:rPr lang="en-US" altLang="en-US" baseline="0">
                <a:latin typeface="Times New Roman" charset="0"/>
              </a:rPr>
              <a:t> will have one nonlinear solution step.</a:t>
            </a: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1628005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ltLang="en-US">
                <a:latin typeface="Times New Roman" charset="0"/>
              </a:rPr>
              <a:t>Open</a:t>
            </a:r>
            <a:r>
              <a:rPr lang="en-US" altLang="en-US" baseline="0">
                <a:latin typeface="Times New Roman" charset="0"/>
              </a:rPr>
              <a:t> the log file to see details of how the solution went.</a:t>
            </a: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3770936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ltLang="en-US">
                <a:latin typeface="Times New Roman" charset="0"/>
              </a:rPr>
              <a:t>A good check of how the overall</a:t>
            </a:r>
            <a:r>
              <a:rPr lang="en-US" altLang="en-US" baseline="0">
                <a:latin typeface="Times New Roman" charset="0"/>
              </a:rPr>
              <a:t> solution went is summarized at the end of </a:t>
            </a:r>
            <a:r>
              <a:rPr lang="en-US" altLang="en-US">
                <a:latin typeface="Times New Roman" charset="0"/>
              </a:rPr>
              <a:t>transient simulation</a:t>
            </a:r>
            <a:r>
              <a:rPr lang="en-US" altLang="en-US" baseline="0">
                <a:latin typeface="Times New Roman" charset="0"/>
              </a:rPr>
              <a:t> log file.</a:t>
            </a:r>
          </a:p>
          <a:p>
            <a:pPr>
              <a:defRPr/>
            </a:pPr>
            <a:endParaRPr lang="en-US" altLang="en-US" baseline="0">
              <a:latin typeface="Times New Roman" charset="0"/>
            </a:endParaRPr>
          </a:p>
          <a:p>
            <a:pPr>
              <a:defRPr/>
            </a:pPr>
            <a:r>
              <a:rPr lang="en-US" altLang="en-US" baseline="0">
                <a:latin typeface="Times New Roman" charset="0"/>
              </a:rPr>
              <a:t>Another useful piece of information is the memory usage.</a:t>
            </a: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2996868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ltLang="en-US">
                <a:latin typeface="Times New Roman" charset="0"/>
              </a:rPr>
              <a:t>The domain </a:t>
            </a: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891764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1576390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1304866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1A7267-269F-4D26-9F96-B6358A06B982}" type="slidenum">
              <a:rPr lang="en-US" smtClean="0"/>
              <a:pPr/>
              <a:t>32</a:t>
            </a:fld>
            <a:endParaRPr lang="en-US"/>
          </a:p>
        </p:txBody>
      </p:sp>
    </p:spTree>
    <p:extLst>
      <p:ext uri="{BB962C8B-B14F-4D97-AF65-F5344CB8AC3E}">
        <p14:creationId xmlns:p14="http://schemas.microsoft.com/office/powerpoint/2010/main" val="44205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ltLang="en-US">
                <a:latin typeface="Times New Roman" charset="0"/>
              </a:rPr>
              <a:t>Using the meshed model we will analyze the Steady-Conduction</a:t>
            </a:r>
            <a:r>
              <a:rPr lang="en-US" altLang="en-US" baseline="0">
                <a:latin typeface="Times New Roman" charset="0"/>
              </a:rPr>
              <a:t> </a:t>
            </a:r>
            <a:r>
              <a:rPr lang="en-US" altLang="en-US">
                <a:latin typeface="Times New Roman" charset="0"/>
              </a:rPr>
              <a:t>problem shown.</a:t>
            </a: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160652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110095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1390555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2652680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1843267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1409671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1A7267-269F-4D26-9F96-B6358A06B982}" type="slidenum">
              <a:rPr lang="en-US" smtClean="0"/>
              <a:pPr/>
              <a:t>43</a:t>
            </a:fld>
            <a:endParaRPr lang="en-US"/>
          </a:p>
        </p:txBody>
      </p:sp>
    </p:spTree>
    <p:extLst>
      <p:ext uri="{BB962C8B-B14F-4D97-AF65-F5344CB8AC3E}">
        <p14:creationId xmlns:p14="http://schemas.microsoft.com/office/powerpoint/2010/main" val="2798964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ltLang="en-US">
                <a:latin typeface="Times New Roman" charset="0"/>
              </a:rPr>
              <a:t>Most of us are familiar</a:t>
            </a:r>
            <a:r>
              <a:rPr lang="en-US" altLang="en-US" baseline="0">
                <a:latin typeface="Times New Roman" charset="0"/>
              </a:rPr>
              <a:t> with radiative exchange between two surfaces. This follows directly from</a:t>
            </a:r>
          </a:p>
          <a:p>
            <a:pPr>
              <a:defRPr/>
            </a:pPr>
            <a:r>
              <a:rPr lang="en-US" altLang="en-US" baseline="0">
                <a:latin typeface="Times New Roman" charset="0"/>
              </a:rPr>
              <a:t>exchange between single facets of the the enclosure. Here the relevant view factor must be known.</a:t>
            </a: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1425477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4286560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2593548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ltLang="en-US">
                <a:latin typeface="Times New Roman" charset="0"/>
              </a:rPr>
              <a:t>The domain </a:t>
            </a: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827663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ltLang="en-US">
                <a:latin typeface="Times New Roman" charset="0"/>
              </a:rPr>
              <a:t>The domain is the outer scope.</a:t>
            </a:r>
          </a:p>
          <a:p>
            <a:pPr>
              <a:defRPr/>
            </a:pPr>
            <a:r>
              <a:rPr lang="en-US" altLang="en-US">
                <a:latin typeface="Times New Roman" charset="0"/>
              </a:rPr>
              <a:t>How does one know what scope we’re in?  Use the Outline View</a:t>
            </a: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442400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1442283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1377231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1399745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3146516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1547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ltLang="en-US">
                <a:latin typeface="Times New Roman" charset="0"/>
              </a:rPr>
              <a:t>The domain </a:t>
            </a: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3785320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ltLang="en-US">
                <a:latin typeface="Times New Roman" charset="0"/>
              </a:rPr>
              <a:t>The domain </a:t>
            </a: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9128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ltLang="en-US">
                <a:latin typeface="Times New Roman" charset="0"/>
              </a:rPr>
              <a:t>The previous example</a:t>
            </a:r>
            <a:r>
              <a:rPr lang="en-US" altLang="en-US" baseline="0">
                <a:latin typeface="Times New Roman" charset="0"/>
              </a:rPr>
              <a:t> had one element block but most real problems will contain many element blocks.</a:t>
            </a:r>
          </a:p>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7633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398079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altLang="en-US">
                <a:latin typeface="Times New Roman" charset="0"/>
              </a:rPr>
              <a:t>The solution of a transient problem is much more complex than that of a steady problem.</a:t>
            </a:r>
          </a:p>
          <a:p>
            <a:pPr>
              <a:defRPr/>
            </a:pPr>
            <a:r>
              <a:rPr lang="en-US" altLang="en-US">
                <a:latin typeface="Times New Roman" charset="0"/>
              </a:rPr>
              <a:t>Here we are using adaptive time stepping.</a:t>
            </a:r>
          </a:p>
          <a:p>
            <a:pPr>
              <a:defRPr/>
            </a:pPr>
            <a:endParaRPr lang="en-US" altLang="en-US">
              <a:latin typeface="Times New Roman" charset="0"/>
            </a:endParaRPr>
          </a:p>
          <a:p>
            <a:pPr>
              <a:defRPr/>
            </a:pPr>
            <a:r>
              <a:rPr lang="en-US" altLang="en-US">
                <a:latin typeface="Times New Roman" charset="0"/>
              </a:rPr>
              <a:t>A</a:t>
            </a:r>
            <a:r>
              <a:rPr lang="en-US" altLang="en-US" baseline="0">
                <a:latin typeface="Times New Roman" charset="0"/>
              </a:rPr>
              <a:t> large number of parameters are available for controlling the transient solution and those</a:t>
            </a:r>
          </a:p>
          <a:p>
            <a:pPr>
              <a:defRPr/>
            </a:pPr>
            <a:r>
              <a:rPr lang="en-US" altLang="en-US" baseline="0">
                <a:latin typeface="Times New Roman" charset="0"/>
              </a:rPr>
              <a:t>can be found in the Aria user manual.</a:t>
            </a: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207657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a:latin typeface="Times New Roman" charset="0"/>
            </a:endParaRPr>
          </a:p>
        </p:txBody>
      </p:sp>
      <p:sp>
        <p:nvSpPr>
          <p:cNvPr id="4099" name="Rectangle 3"/>
          <p:cNvSpPr>
            <a:spLocks noGrp="1" noRot="1" noChangeAspect="1" noChangeArrowheads="1" noTextEdit="1"/>
          </p:cNvSpPr>
          <p:nvPr>
            <p:ph type="sldImg"/>
          </p:nvPr>
        </p:nvSpPr>
        <p:spPr>
          <a:xfrm>
            <a:off x="417513" y="703263"/>
            <a:ext cx="6173787" cy="3473450"/>
          </a:xfrm>
          <a:ln cap="flat"/>
        </p:spPr>
      </p:sp>
    </p:spTree>
    <p:extLst>
      <p:ext uri="{BB962C8B-B14F-4D97-AF65-F5344CB8AC3E}">
        <p14:creationId xmlns:p14="http://schemas.microsoft.com/office/powerpoint/2010/main" val="169099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ndia 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575115"/>
            <a:ext cx="6165850" cy="1317382"/>
          </a:xfrm>
        </p:spPr>
        <p:txBody>
          <a:bodyPr anchor="b">
            <a:normAutofit/>
          </a:bodyPr>
          <a:lstStyle>
            <a:lvl1pPr algn="l">
              <a:defRPr sz="3600">
                <a:solidFill>
                  <a:schemeClr val="bg1"/>
                </a:solidFill>
              </a:defRPr>
            </a:lvl1pPr>
          </a:lstStyle>
          <a:p>
            <a:r>
              <a:rPr lang="en-US"/>
              <a:t>CLICK TO ADD TITLE</a:t>
            </a:r>
          </a:p>
        </p:txBody>
      </p:sp>
      <p:sp>
        <p:nvSpPr>
          <p:cNvPr id="3" name="Subtitle 2"/>
          <p:cNvSpPr>
            <a:spLocks noGrp="1"/>
          </p:cNvSpPr>
          <p:nvPr>
            <p:ph type="subTitle" idx="1" hasCustomPrompt="1"/>
          </p:nvPr>
        </p:nvSpPr>
        <p:spPr>
          <a:xfrm>
            <a:off x="990599" y="3719997"/>
            <a:ext cx="5243147" cy="667120"/>
          </a:xfrm>
          <a:prstGeom prst="rect">
            <a:avLst/>
          </a:prstGeom>
        </p:spPr>
        <p:txBody>
          <a:bodyPr anchor="ctr">
            <a:noAutofit/>
          </a:bodyPr>
          <a:lstStyle>
            <a:lvl1pPr marL="0" indent="0" algn="l">
              <a:buNone/>
              <a:defRPr sz="1600" b="0" spc="0">
                <a:solidFill>
                  <a:schemeClr val="tx2">
                    <a:lumMod val="40000"/>
                    <a:lumOff val="6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990600" y="3015777"/>
            <a:ext cx="6165850" cy="378587"/>
          </a:xfrm>
          <a:prstGeom prst="rect">
            <a:avLst/>
          </a:prstGeom>
        </p:spPr>
        <p:txBody>
          <a:bodyPr>
            <a:normAutofit/>
          </a:bodyPr>
          <a:lstStyle>
            <a:lvl1pPr marL="0" indent="0">
              <a:buNone/>
              <a:defRPr sz="2000">
                <a:solidFill>
                  <a:schemeClr val="bg2"/>
                </a:solidFill>
              </a:defRPr>
            </a:lvl1pPr>
          </a:lstStyle>
          <a:p>
            <a:pPr lvl="0"/>
            <a:r>
              <a:rPr lang="en-US"/>
              <a:t>Click to add subtitle</a:t>
            </a:r>
          </a:p>
        </p:txBody>
      </p:sp>
      <p:sp>
        <p:nvSpPr>
          <p:cNvPr id="20" name="Text Placeholder 24">
            <a:extLst>
              <a:ext uri="{FF2B5EF4-FFF2-40B4-BE49-F238E27FC236}">
                <a16:creationId xmlns:a16="http://schemas.microsoft.com/office/drawing/2014/main" id="{58F7247A-244D-6A48-BBB7-15233E751B35}"/>
              </a:ext>
            </a:extLst>
          </p:cNvPr>
          <p:cNvSpPr>
            <a:spLocks noGrp="1"/>
          </p:cNvSpPr>
          <p:nvPr>
            <p:ph type="body" sz="quarter" idx="15" hasCustomPrompt="1"/>
          </p:nvPr>
        </p:nvSpPr>
        <p:spPr>
          <a:xfrm>
            <a:off x="2588669" y="6296999"/>
            <a:ext cx="1828800" cy="136525"/>
          </a:xfrm>
          <a:prstGeom prst="rect">
            <a:avLst/>
          </a:prstGeom>
        </p:spPr>
        <p:txBody>
          <a:bodyPr lIns="0" tIns="0" rIns="0" bIns="0">
            <a:normAutofit/>
          </a:bodyPr>
          <a:lstStyle>
            <a:lvl1pPr marL="0" indent="0" algn="ctr">
              <a:buNone/>
              <a:defRPr sz="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SAND XXXX-XXXX P</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990600" y="4509920"/>
            <a:ext cx="4297393" cy="667120"/>
          </a:xfrm>
          <a:prstGeom prst="rect">
            <a:avLst/>
          </a:prstGeom>
        </p:spPr>
        <p:txBody>
          <a:bodyPr lIns="0" tIns="0" rIns="0" bIns="0"/>
          <a:lstStyle>
            <a:lvl1pPr>
              <a:buFontTx/>
              <a:buNone/>
              <a:defRPr sz="1400" b="0"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DATE, LOCATION, OR ADDITIONAL CONTENT</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4288" r="-3731"/>
          <a:stretch/>
        </p:blipFill>
        <p:spPr>
          <a:xfrm>
            <a:off x="966239" y="479998"/>
            <a:ext cx="1271441" cy="492365"/>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userDrawn="1"/>
        </p:nvSpPr>
        <p:spPr>
          <a:xfrm>
            <a:off x="912699" y="1056087"/>
            <a:ext cx="3998082" cy="307777"/>
          </a:xfrm>
          <a:prstGeom prst="rect">
            <a:avLst/>
          </a:prstGeom>
          <a:noFill/>
        </p:spPr>
        <p:txBody>
          <a:bodyPr wrap="none" rtlCol="0">
            <a:spAutoFit/>
          </a:bodyPr>
          <a:lstStyle/>
          <a:p>
            <a:r>
              <a:rPr lang="en-US" sz="1400" spc="150" baseline="0">
                <a:solidFill>
                  <a:schemeClr val="bg1"/>
                </a:solidFill>
                <a:latin typeface="+mj-lt"/>
              </a:rPr>
              <a:t>Exceptional service in the national interest</a:t>
            </a:r>
          </a:p>
        </p:txBody>
      </p:sp>
      <p:sp>
        <p:nvSpPr>
          <p:cNvPr id="19" name="TextBox 18">
            <a:extLst>
              <a:ext uri="{FF2B5EF4-FFF2-40B4-BE49-F238E27FC236}">
                <a16:creationId xmlns:a16="http://schemas.microsoft.com/office/drawing/2014/main" id="{1D369985-FB39-5049-971A-8BBBC56F2C4E}"/>
              </a:ext>
            </a:extLst>
          </p:cNvPr>
          <p:cNvSpPr txBox="1"/>
          <p:nvPr userDrawn="1"/>
        </p:nvSpPr>
        <p:spPr>
          <a:xfrm>
            <a:off x="5287993" y="6307251"/>
            <a:ext cx="5642358" cy="491225"/>
          </a:xfrm>
          <a:prstGeom prst="rect">
            <a:avLst/>
          </a:prstGeom>
          <a:noFill/>
        </p:spPr>
        <p:txBody>
          <a:bodyPr wrap="square" rtlCol="0">
            <a:spAutoFit/>
          </a:bodyPr>
          <a:lstStyle/>
          <a:p>
            <a:pPr algn="r">
              <a:lnSpc>
                <a:spcPct val="110000"/>
              </a:lnSpc>
            </a:pPr>
            <a:r>
              <a:rPr lang="en-US" sz="800" b="0" i="0" kern="1200">
                <a:solidFill>
                  <a:schemeClr val="bg2">
                    <a:lumMod val="50000"/>
                  </a:schemeClr>
                </a:solidFill>
                <a:effectLst/>
                <a:latin typeface="Open Sans" panose="020B0606030504020204" pitchFamily="34" charset="0"/>
                <a:ea typeface="+mn-ea"/>
                <a:cs typeface="+mn-cs"/>
              </a:rPr>
              <a:t>Sandia National Laboratories is a </a:t>
            </a:r>
            <a:r>
              <a:rPr lang="en-US" sz="800" b="0" i="0" kern="1200" err="1">
                <a:solidFill>
                  <a:schemeClr val="bg2">
                    <a:lumMod val="50000"/>
                  </a:schemeClr>
                </a:solidFill>
                <a:effectLst/>
                <a:latin typeface="Open Sans" panose="020B0606030504020204" pitchFamily="34" charset="0"/>
                <a:ea typeface="+mn-ea"/>
                <a:cs typeface="+mn-cs"/>
              </a:rPr>
              <a:t>multimission</a:t>
            </a:r>
            <a:r>
              <a:rPr lang="en-US" sz="800" b="0" i="0" kern="1200">
                <a:solidFill>
                  <a:schemeClr val="bg2">
                    <a:lumMod val="50000"/>
                  </a:schemeClr>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 </a:t>
            </a:r>
            <a:endParaRPr lang="en-US" sz="800" b="0" i="0">
              <a:solidFill>
                <a:schemeClr val="bg2">
                  <a:lumMod val="50000"/>
                </a:schemeClr>
              </a:solidFill>
              <a:latin typeface="Open Sans" panose="020B0606030504020204" pitchFamily="34" charset="0"/>
            </a:endParaRPr>
          </a:p>
        </p:txBody>
      </p:sp>
      <p:pic>
        <p:nvPicPr>
          <p:cNvPr id="21" name="Picture 20">
            <a:extLst>
              <a:ext uri="{FF2B5EF4-FFF2-40B4-BE49-F238E27FC236}">
                <a16:creationId xmlns:a16="http://schemas.microsoft.com/office/drawing/2014/main" id="{5ADC7756-6766-FF46-BFDC-7CBCF88C2FB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3" name="Picture 22">
            <a:extLst>
              <a:ext uri="{FF2B5EF4-FFF2-40B4-BE49-F238E27FC236}">
                <a16:creationId xmlns:a16="http://schemas.microsoft.com/office/drawing/2014/main" id="{1B5135D8-0C79-D249-B01D-F828C907537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52075" y="6609587"/>
            <a:ext cx="463192" cy="134533"/>
          </a:xfrm>
          <a:prstGeom prst="rect">
            <a:avLst/>
          </a:prstGeom>
        </p:spPr>
      </p:pic>
    </p:spTree>
    <p:extLst>
      <p:ext uri="{BB962C8B-B14F-4D97-AF65-F5344CB8AC3E}">
        <p14:creationId xmlns:p14="http://schemas.microsoft.com/office/powerpoint/2010/main" val="180936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ndia Blue Section - N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88423" y="2066192"/>
            <a:ext cx="3868616" cy="2795954"/>
          </a:xfrm>
        </p:spPr>
        <p:txBody>
          <a:bodyPr anchor="ctr">
            <a:normAutofit/>
          </a:bodyPr>
          <a:lstStyle>
            <a:lvl1pPr algn="ctr">
              <a:defRPr sz="4000">
                <a:solidFill>
                  <a:schemeClr val="bg1"/>
                </a:solidFill>
              </a:defRPr>
            </a:lvl1pPr>
          </a:lstStyle>
          <a:p>
            <a:r>
              <a:rPr lang="en-US"/>
              <a:t>CLICK TO ADD TITLE</a:t>
            </a:r>
          </a:p>
        </p:txBody>
      </p:sp>
    </p:spTree>
    <p:extLst>
      <p:ext uri="{BB962C8B-B14F-4D97-AF65-F5344CB8AC3E}">
        <p14:creationId xmlns:p14="http://schemas.microsoft.com/office/powerpoint/2010/main" val="4153529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ndia Blue Section - C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1985" y="2919047"/>
            <a:ext cx="4598377" cy="1767254"/>
          </a:xfrm>
        </p:spPr>
        <p:txBody>
          <a:bodyPr anchor="ctr">
            <a:normAutofit/>
          </a:bodyPr>
          <a:lstStyle>
            <a:lvl1pPr algn="l">
              <a:defRPr sz="3600">
                <a:solidFill>
                  <a:schemeClr val="bg1"/>
                </a:solidFill>
              </a:defRPr>
            </a:lvl1pPr>
          </a:lstStyle>
          <a:p>
            <a:r>
              <a:rPr lang="en-US"/>
              <a:t>CLICK TO ADD TITLE</a:t>
            </a:r>
          </a:p>
        </p:txBody>
      </p:sp>
    </p:spTree>
    <p:extLst>
      <p:ext uri="{BB962C8B-B14F-4D97-AF65-F5344CB8AC3E}">
        <p14:creationId xmlns:p14="http://schemas.microsoft.com/office/powerpoint/2010/main" val="3871361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a:t>TITLE AND CONTENT - CLICK TO ADD TITLE</a:t>
            </a:r>
          </a:p>
        </p:txBody>
      </p:sp>
      <p:sp>
        <p:nvSpPr>
          <p:cNvPr id="3" name="Content Placeholder 2"/>
          <p:cNvSpPr>
            <a:spLocks noGrp="1"/>
          </p:cNvSpPr>
          <p:nvPr>
            <p:ph idx="1" hasCustomPrompt="1"/>
          </p:nvPr>
        </p:nvSpPr>
        <p:spPr>
          <a:xfrm>
            <a:off x="647700" y="1409701"/>
            <a:ext cx="11049000" cy="4610100"/>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Courier New" panose="02070309020205020404" pitchFamily="49" charset="0"/>
              <a:buChar char="o"/>
              <a:defRPr>
                <a:latin typeface="Open Sans" panose="020B0606030504020204" pitchFamily="34" charset="0"/>
              </a:defRPr>
            </a:lvl2pPr>
            <a:lvl3pPr>
              <a:lnSpc>
                <a:spcPct val="100000"/>
              </a:lnSpc>
              <a:buFont typeface="Courier New" panose="02070309020205020404" pitchFamily="49" charset="0"/>
              <a:buChar char="o"/>
              <a:defRPr>
                <a:latin typeface="Open Sans" panose="020B0606030504020204" pitchFamily="34" charset="0"/>
              </a:defRPr>
            </a:lvl3pPr>
            <a:lvl4pPr>
              <a:lnSpc>
                <a:spcPct val="100000"/>
              </a:lnSpc>
              <a:buFont typeface="Courier New" panose="02070309020205020404" pitchFamily="49" charset="0"/>
              <a:buChar char="o"/>
              <a:defRPr>
                <a:latin typeface="Open Sans" panose="020B0606030504020204" pitchFamily="34" charset="0"/>
              </a:defRPr>
            </a:lvl4pPr>
            <a:lvl5pPr>
              <a:lnSpc>
                <a:spcPct val="100000"/>
              </a:lnSpc>
              <a:buFont typeface="Courier New" panose="02070309020205020404" pitchFamily="49" charset="0"/>
              <a:buChar char="o"/>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p:txBody>
      </p:sp>
      <p:sp>
        <p:nvSpPr>
          <p:cNvPr id="6" name="Slide Number Placeholder 5">
            <a:extLst>
              <a:ext uri="{FF2B5EF4-FFF2-40B4-BE49-F238E27FC236}">
                <a16:creationId xmlns:a16="http://schemas.microsoft.com/office/drawing/2014/main" id="{7DAF3196-366D-0044-9AE3-0193F5321EE8}"/>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008598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_and_Doub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a:t>TITLE AND DOUBLE CONTENT - CLICK TO ADD TITLE</a:t>
            </a:r>
          </a:p>
        </p:txBody>
      </p:sp>
      <p:sp>
        <p:nvSpPr>
          <p:cNvPr id="3" name="Content Placeholder 2"/>
          <p:cNvSpPr>
            <a:spLocks noGrp="1"/>
          </p:cNvSpPr>
          <p:nvPr>
            <p:ph idx="1" hasCustomPrompt="1"/>
          </p:nvPr>
        </p:nvSpPr>
        <p:spPr>
          <a:xfrm>
            <a:off x="647700" y="1409701"/>
            <a:ext cx="5212412" cy="4610100"/>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Courier New" panose="02070309020205020404" pitchFamily="49" charset="0"/>
              <a:buChar char="o"/>
              <a:defRPr>
                <a:latin typeface="Open Sans" panose="020B0606030504020204" pitchFamily="34" charset="0"/>
              </a:defRPr>
            </a:lvl2pPr>
            <a:lvl3pPr>
              <a:lnSpc>
                <a:spcPct val="100000"/>
              </a:lnSpc>
              <a:buFont typeface="Courier New" panose="02070309020205020404" pitchFamily="49" charset="0"/>
              <a:buChar char="o"/>
              <a:defRPr>
                <a:latin typeface="Open Sans" panose="020B0606030504020204" pitchFamily="34" charset="0"/>
              </a:defRPr>
            </a:lvl3pPr>
            <a:lvl4pPr>
              <a:lnSpc>
                <a:spcPct val="100000"/>
              </a:lnSpc>
              <a:buFont typeface="Courier New" panose="02070309020205020404" pitchFamily="49" charset="0"/>
              <a:buChar char="o"/>
              <a:defRPr>
                <a:latin typeface="Open Sans" panose="020B0606030504020204" pitchFamily="34" charset="0"/>
              </a:defRPr>
            </a:lvl4pPr>
            <a:lvl5pPr>
              <a:lnSpc>
                <a:spcPct val="100000"/>
              </a:lnSpc>
              <a:buFont typeface="Courier New" panose="02070309020205020404" pitchFamily="49" charset="0"/>
              <a:buChar char="o"/>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p:txBody>
      </p:sp>
      <p:sp>
        <p:nvSpPr>
          <p:cNvPr id="6" name="Content Placeholder 2">
            <a:extLst>
              <a:ext uri="{FF2B5EF4-FFF2-40B4-BE49-F238E27FC236}">
                <a16:creationId xmlns:a16="http://schemas.microsoft.com/office/drawing/2014/main" id="{5D970262-8623-2B46-A712-FEE93CC93EDE}"/>
              </a:ext>
            </a:extLst>
          </p:cNvPr>
          <p:cNvSpPr>
            <a:spLocks noGrp="1"/>
          </p:cNvSpPr>
          <p:nvPr>
            <p:ph idx="10" hasCustomPrompt="1"/>
          </p:nvPr>
        </p:nvSpPr>
        <p:spPr>
          <a:xfrm>
            <a:off x="6331888" y="1409700"/>
            <a:ext cx="5364812" cy="4610101"/>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Wingdings" pitchFamily="2" charset="2"/>
              <a:buChar char="§"/>
              <a:defRPr>
                <a:latin typeface="Open Sans" panose="020B0606030504020204" pitchFamily="34" charset="0"/>
              </a:defRPr>
            </a:lvl2pPr>
            <a:lvl3pPr>
              <a:lnSpc>
                <a:spcPct val="100000"/>
              </a:lnSpc>
              <a:buFont typeface="Wingdings" pitchFamily="2" charset="2"/>
              <a:buChar char="§"/>
              <a:defRPr>
                <a:latin typeface="Open Sans" panose="020B0606030504020204" pitchFamily="34" charset="0"/>
              </a:defRPr>
            </a:lvl3pPr>
            <a:lvl4pPr>
              <a:lnSpc>
                <a:spcPct val="100000"/>
              </a:lnSpc>
              <a:buFont typeface="Wingdings" pitchFamily="2" charset="2"/>
              <a:buChar char="§"/>
              <a:defRPr>
                <a:latin typeface="Open Sans" panose="020B0606030504020204" pitchFamily="34" charset="0"/>
              </a:defRPr>
            </a:lvl4pPr>
            <a:lvl5pPr>
              <a:lnSpc>
                <a:spcPct val="100000"/>
              </a:lnSpc>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p:txBody>
      </p:sp>
      <p:sp>
        <p:nvSpPr>
          <p:cNvPr id="8" name="Slide Number Placeholder 5">
            <a:extLst>
              <a:ext uri="{FF2B5EF4-FFF2-40B4-BE49-F238E27FC236}">
                <a16:creationId xmlns:a16="http://schemas.microsoft.com/office/drawing/2014/main" id="{1CF5FC13-FF8A-8C4E-BA9B-B1FED8AA82E4}"/>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402440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a:t>TITLE ONLY - CLICK TO ADD TITLE</a:t>
            </a:r>
          </a:p>
        </p:txBody>
      </p:sp>
      <p:sp>
        <p:nvSpPr>
          <p:cNvPr id="5" name="Slide Number Placeholder 5">
            <a:extLst>
              <a:ext uri="{FF2B5EF4-FFF2-40B4-BE49-F238E27FC236}">
                <a16:creationId xmlns:a16="http://schemas.microsoft.com/office/drawing/2014/main" id="{6E97028B-705D-5846-9BF6-441624A3FB9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700320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F8CADD3-E26F-CD4E-95D9-A5BE263D4530}"/>
              </a:ext>
            </a:extLst>
          </p:cNvPr>
          <p:cNvSpPr>
            <a:spLocks noGrp="1"/>
          </p:cNvSpPr>
          <p:nvPr>
            <p:ph type="sldNum" sz="quarter" idx="4"/>
          </p:nvPr>
        </p:nvSpPr>
        <p:spPr>
          <a:xfrm>
            <a:off x="11702562" y="6489675"/>
            <a:ext cx="489438" cy="365125"/>
          </a:xfrm>
          <a:prstGeom prst="rect">
            <a:avLst/>
          </a:prstGeom>
        </p:spPr>
        <p:txBody>
          <a:bodyPr vert="horz" lIns="0" tIns="0" rIns="0" bIns="0" rtlCol="0" anchor="ctr"/>
          <a:lstStyle>
            <a:lvl1pPr algn="ctr">
              <a:defRPr sz="1400" b="0" i="0">
                <a:solidFill>
                  <a:srgbClr val="FFFFFF"/>
                </a:solidFill>
                <a:latin typeface="Open Sans" panose="020B0606030504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48072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61257"/>
            <a:ext cx="10096500" cy="774779"/>
          </a:xfrm>
          <a:prstGeom prst="rect">
            <a:avLst/>
          </a:prstGeom>
        </p:spPr>
        <p:txBody>
          <a:bodyPr vert="horz" lIns="0" tIns="0" rIns="0" bIns="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AC4959A-AD2F-9049-854D-6985DFCF4E46}"/>
              </a:ext>
            </a:extLst>
          </p:cNvPr>
          <p:cNvSpPr>
            <a:spLocks noGrp="1"/>
          </p:cNvSpPr>
          <p:nvPr>
            <p:ph type="body" idx="1"/>
          </p:nvPr>
        </p:nvSpPr>
        <p:spPr>
          <a:xfrm>
            <a:off x="654222" y="1429233"/>
            <a:ext cx="11042478" cy="4590567"/>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17C06173-326E-C842-95A0-26D69A4B9AF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b="0" i="0">
                <a:solidFill>
                  <a:srgbClr val="FFFFFF"/>
                </a:solidFill>
                <a:latin typeface="Open Sans" panose="020B0606030504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290262625"/>
      </p:ext>
    </p:extLst>
  </p:cSld>
  <p:clrMap bg1="lt1" tx1="dk1" bg2="lt2" tx2="dk2" accent1="accent1" accent2="accent2" accent3="accent3" accent4="accent4" accent5="accent5" accent6="accent6" hlink="hlink" folHlink="folHlink"/>
  <p:sldLayoutIdLst>
    <p:sldLayoutId id="2147483752" r:id="rId1"/>
    <p:sldLayoutId id="2147483733" r:id="rId2"/>
    <p:sldLayoutId id="2147483758" r:id="rId3"/>
    <p:sldLayoutId id="2147483759" r:id="rId4"/>
    <p:sldLayoutId id="2147483760" r:id="rId5"/>
    <p:sldLayoutId id="2147483761" r:id="rId6"/>
    <p:sldLayoutId id="2147483762" r:id="rId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7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629327-95E7-3A40-A0FE-2082F91B697A}"/>
              </a:ext>
            </a:extLst>
          </p:cNvPr>
          <p:cNvSpPr>
            <a:spLocks noGrp="1"/>
          </p:cNvSpPr>
          <p:nvPr>
            <p:ph type="ctrTitle"/>
          </p:nvPr>
        </p:nvSpPr>
        <p:spPr/>
        <p:txBody>
          <a:bodyPr>
            <a:normAutofit/>
          </a:bodyPr>
          <a:lstStyle/>
          <a:p>
            <a:br>
              <a:rPr lang="en-US"/>
            </a:br>
            <a:r>
              <a:rPr lang="en-US"/>
              <a:t>SIERRA/Aria Interactive Demo</a:t>
            </a:r>
          </a:p>
        </p:txBody>
      </p:sp>
      <p:sp>
        <p:nvSpPr>
          <p:cNvPr id="14" name="Subtitle 13">
            <a:extLst>
              <a:ext uri="{FF2B5EF4-FFF2-40B4-BE49-F238E27FC236}">
                <a16:creationId xmlns:a16="http://schemas.microsoft.com/office/drawing/2014/main" id="{2E036584-20A2-504E-882D-14ACD4F94BB6}"/>
              </a:ext>
            </a:extLst>
          </p:cNvPr>
          <p:cNvSpPr>
            <a:spLocks noGrp="1"/>
          </p:cNvSpPr>
          <p:nvPr>
            <p:ph type="subTitle" idx="1"/>
          </p:nvPr>
        </p:nvSpPr>
        <p:spPr/>
        <p:txBody>
          <a:bodyPr>
            <a:normAutofit/>
          </a:bodyPr>
          <a:lstStyle/>
          <a:p>
            <a:pPr>
              <a:lnSpc>
                <a:spcPct val="150000"/>
              </a:lnSpc>
            </a:pPr>
            <a:r>
              <a:rPr lang="en-US" spc="300"/>
              <a:t>Sierra/TF Team</a:t>
            </a:r>
          </a:p>
        </p:txBody>
      </p:sp>
      <p:sp>
        <p:nvSpPr>
          <p:cNvPr id="2" name="Text Placeholder 1">
            <a:extLst>
              <a:ext uri="{FF2B5EF4-FFF2-40B4-BE49-F238E27FC236}">
                <a16:creationId xmlns:a16="http://schemas.microsoft.com/office/drawing/2014/main" id="{C297F8D6-50F0-2D4B-A671-468C43BED2F4}"/>
              </a:ext>
            </a:extLst>
          </p:cNvPr>
          <p:cNvSpPr>
            <a:spLocks noGrp="1"/>
          </p:cNvSpPr>
          <p:nvPr>
            <p:ph type="body" sz="quarter" idx="15"/>
          </p:nvPr>
        </p:nvSpPr>
        <p:spPr>
          <a:xfrm>
            <a:off x="2483566" y="6296999"/>
            <a:ext cx="1898869" cy="443076"/>
          </a:xfrm>
        </p:spPr>
        <p:txBody>
          <a:bodyPr vert="horz" lIns="0" tIns="0" rIns="0" bIns="0" rtlCol="0" anchor="t">
            <a:normAutofit/>
          </a:bodyPr>
          <a:lstStyle/>
          <a:p>
            <a:r>
              <a:rPr lang="en-US">
                <a:latin typeface="Open Sans"/>
                <a:ea typeface="Open Sans"/>
                <a:cs typeface="Open Sans"/>
              </a:rPr>
              <a:t>SAND2022-4258 TR</a:t>
            </a:r>
            <a:endParaRPr lang="en-US"/>
          </a:p>
          <a:p>
            <a:r>
              <a:rPr lang="en-US">
                <a:latin typeface="Open Sans"/>
                <a:ea typeface="Open Sans"/>
                <a:cs typeface="Open Sans"/>
              </a:rPr>
              <a:t>UNCLASSIFIED // UNLIMITED RELEASE</a:t>
            </a:r>
            <a:endParaRPr lang="en-US" b="0">
              <a:latin typeface="Open Sans"/>
              <a:ea typeface="Open Sans"/>
              <a:cs typeface="Open Sans"/>
            </a:endParaRPr>
          </a:p>
          <a:p>
            <a:endParaRPr lang="en-US"/>
          </a:p>
        </p:txBody>
      </p:sp>
      <p:sp>
        <p:nvSpPr>
          <p:cNvPr id="3" name="Text Placeholder 2">
            <a:extLst>
              <a:ext uri="{FF2B5EF4-FFF2-40B4-BE49-F238E27FC236}">
                <a16:creationId xmlns:a16="http://schemas.microsoft.com/office/drawing/2014/main" id="{AA416BF5-66DE-6E4C-B151-6CD5E81EE6CF}"/>
              </a:ext>
            </a:extLst>
          </p:cNvPr>
          <p:cNvSpPr>
            <a:spLocks noGrp="1"/>
          </p:cNvSpPr>
          <p:nvPr>
            <p:ph type="body" sz="quarter" idx="22"/>
          </p:nvPr>
        </p:nvSpPr>
        <p:spPr/>
        <p:txBody>
          <a:bodyPr vert="horz" lIns="0" tIns="0" rIns="0" bIns="0" rtlCol="0" anchor="t">
            <a:normAutofit/>
          </a:bodyPr>
          <a:lstStyle/>
          <a:p>
            <a:pPr>
              <a:lnSpc>
                <a:spcPct val="150000"/>
              </a:lnSpc>
            </a:pPr>
            <a:endParaRPr lang="en-US" sz="1800" b="1">
              <a:solidFill>
                <a:schemeClr val="bg1"/>
              </a:solidFill>
              <a:latin typeface="+mj-lt"/>
            </a:endParaRPr>
          </a:p>
          <a:p>
            <a:endParaRPr lang="en-US"/>
          </a:p>
        </p:txBody>
      </p:sp>
      <p:sp>
        <p:nvSpPr>
          <p:cNvPr id="5" name="Text Placeholder 4">
            <a:extLst>
              <a:ext uri="{FF2B5EF4-FFF2-40B4-BE49-F238E27FC236}">
                <a16:creationId xmlns:a16="http://schemas.microsoft.com/office/drawing/2014/main" id="{76F35277-275D-B340-BD95-01477EB63953}"/>
              </a:ext>
            </a:extLst>
          </p:cNvPr>
          <p:cNvSpPr>
            <a:spLocks noGrp="1"/>
          </p:cNvSpPr>
          <p:nvPr>
            <p:ph type="body" sz="quarter" idx="10"/>
          </p:nvPr>
        </p:nvSpPr>
        <p:spPr/>
        <p:txBody>
          <a:bodyPr/>
          <a:lstStyle/>
          <a:p>
            <a:r>
              <a:rPr lang="en-US"/>
              <a:t>Thermal &amp; Multiphysics Analysis</a:t>
            </a:r>
          </a:p>
        </p:txBody>
      </p:sp>
      <p:pic>
        <p:nvPicPr>
          <p:cNvPr id="6" name="Picture 5">
            <a:extLst>
              <a:ext uri="{FF2B5EF4-FFF2-40B4-BE49-F238E27FC236}">
                <a16:creationId xmlns:a16="http://schemas.microsoft.com/office/drawing/2014/main" id="{0CD456C8-8C73-4CC9-91CD-952C6A58BAA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5494" y="176192"/>
            <a:ext cx="1496903" cy="1493581"/>
          </a:xfrm>
          <a:prstGeom prst="rect">
            <a:avLst/>
          </a:prstGeom>
        </p:spPr>
      </p:pic>
    </p:spTree>
    <p:extLst>
      <p:ext uri="{BB962C8B-B14F-4D97-AF65-F5344CB8AC3E}">
        <p14:creationId xmlns:p14="http://schemas.microsoft.com/office/powerpoint/2010/main" val="1719345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A5CDD04-BE9C-46B2-8582-C7597FD13A21}"/>
              </a:ext>
            </a:extLst>
          </p:cNvPr>
          <p:cNvSpPr txBox="1"/>
          <p:nvPr/>
        </p:nvSpPr>
        <p:spPr>
          <a:xfrm>
            <a:off x="3149169" y="2790424"/>
            <a:ext cx="5402816" cy="1911744"/>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Specify mesh name and settings</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Begin Finite Element Model </a:t>
            </a:r>
            <a:r>
              <a:rPr lang="en-US" sz="1200" err="1">
                <a:solidFill>
                  <a:schemeClr val="tx1"/>
                </a:solidFill>
                <a:latin typeface="Consolas" panose="020B0609020204030204" pitchFamily="49" charset="0"/>
              </a:rPr>
              <a:t>FEModel</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Database Name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mesh.g</a:t>
            </a:r>
            <a:endParaRPr lang="en-US" sz="1200">
              <a:solidFill>
                <a:schemeClr val="tx1"/>
              </a:solidFill>
              <a:latin typeface="Consolas" panose="020B0609020204030204" pitchFamily="49" charset="0"/>
            </a:endParaRPr>
          </a:p>
          <a:p>
            <a:endParaRPr lang="en-US" sz="1200" b="1">
              <a:solidFill>
                <a:srgbClr val="417E7F"/>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Use Material </a:t>
            </a:r>
            <a:r>
              <a:rPr lang="en-US" sz="1200">
                <a:solidFill>
                  <a:schemeClr val="tx1"/>
                </a:solidFill>
                <a:latin typeface="Consolas" panose="020B0609020204030204" pitchFamily="49" charset="0"/>
              </a:rPr>
              <a:t>aluminum for </a:t>
            </a:r>
            <a:r>
              <a:rPr lang="en-US" sz="1200" err="1">
                <a:solidFill>
                  <a:schemeClr val="tx1"/>
                </a:solidFill>
                <a:latin typeface="Consolas" panose="020B0609020204030204" pitchFamily="49" charset="0"/>
              </a:rPr>
              <a:t>ClampA</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ClampB</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CenterRod</a:t>
            </a:r>
            <a:endParaRPr lang="en-US" sz="1200">
              <a:solidFill>
                <a:schemeClr val="tx1"/>
              </a:solidFill>
              <a:latin typeface="Consolas" panose="020B0609020204030204" pitchFamily="49" charset="0"/>
            </a:endParaRPr>
          </a:p>
          <a:p>
            <a:endParaRPr lang="en-US" sz="1200" b="1">
              <a:solidFill>
                <a:srgbClr val="417E7F"/>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End   Finite Element Model </a:t>
            </a:r>
            <a:r>
              <a:rPr lang="en-US" sz="1200" err="1">
                <a:solidFill>
                  <a:schemeClr val="tx1"/>
                </a:solidFill>
                <a:latin typeface="Consolas" panose="020B0609020204030204" pitchFamily="49" charset="0"/>
              </a:rPr>
              <a:t>FEModel</a:t>
            </a:r>
            <a:endParaRPr lang="en-US" sz="1200">
              <a:solidFill>
                <a:schemeClr val="tx1"/>
              </a:solidFill>
              <a:latin typeface="Consolas" panose="020B0609020204030204" pitchFamily="49" charset="0"/>
            </a:endParaRPr>
          </a:p>
          <a:p>
            <a:endParaRPr lang="en-US" sz="1200">
              <a:solidFill>
                <a:schemeClr val="tx1"/>
              </a:solidFill>
              <a:latin typeface="Consolas" panose="020B0609020204030204" pitchFamily="49" charset="0"/>
            </a:endParaRPr>
          </a:p>
        </p:txBody>
      </p:sp>
      <p:sp>
        <p:nvSpPr>
          <p:cNvPr id="7" name="TextBox 6"/>
          <p:cNvSpPr txBox="1"/>
          <p:nvPr/>
        </p:nvSpPr>
        <p:spPr>
          <a:xfrm>
            <a:off x="3816369" y="1786502"/>
            <a:ext cx="4559261" cy="369332"/>
          </a:xfrm>
          <a:prstGeom prst="rect">
            <a:avLst/>
          </a:prstGeom>
          <a:noFill/>
        </p:spPr>
        <p:txBody>
          <a:bodyPr wrap="non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Associate Materials with Mesh Geometry</a:t>
            </a:r>
          </a:p>
        </p:txBody>
      </p:sp>
      <p:sp>
        <p:nvSpPr>
          <p:cNvPr id="3" name="TextBox 2"/>
          <p:cNvSpPr txBox="1"/>
          <p:nvPr/>
        </p:nvSpPr>
        <p:spPr>
          <a:xfrm>
            <a:off x="1138842" y="2358893"/>
            <a:ext cx="1362874" cy="646331"/>
          </a:xfrm>
          <a:prstGeom prst="rect">
            <a:avLst/>
          </a:prstGeom>
          <a:noFill/>
        </p:spPr>
        <p:txBody>
          <a:bodyPr wrap="non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Comments</a:t>
            </a:r>
          </a:p>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    $ or #</a:t>
            </a:r>
          </a:p>
        </p:txBody>
      </p:sp>
      <p:sp>
        <p:nvSpPr>
          <p:cNvPr id="9" name="TextBox 8"/>
          <p:cNvSpPr txBox="1"/>
          <p:nvPr/>
        </p:nvSpPr>
        <p:spPr>
          <a:xfrm>
            <a:off x="7397098" y="5302045"/>
            <a:ext cx="3106941" cy="369332"/>
          </a:xfrm>
          <a:prstGeom prst="rect">
            <a:avLst/>
          </a:prstGeom>
          <a:noFill/>
        </p:spPr>
        <p:txBody>
          <a:bodyPr wrap="non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Material to assign to blocks</a:t>
            </a:r>
          </a:p>
        </p:txBody>
      </p:sp>
      <p:sp>
        <p:nvSpPr>
          <p:cNvPr id="14" name="TextBox 13"/>
          <p:cNvSpPr txBox="1"/>
          <p:nvPr/>
        </p:nvSpPr>
        <p:spPr>
          <a:xfrm>
            <a:off x="8950569" y="3059668"/>
            <a:ext cx="1157689" cy="369332"/>
          </a:xfrm>
          <a:prstGeom prst="rect">
            <a:avLst/>
          </a:prstGeom>
          <a:noFill/>
        </p:spPr>
        <p:txBody>
          <a:bodyPr wrap="non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Mesh file</a:t>
            </a:r>
          </a:p>
        </p:txBody>
      </p:sp>
      <p:cxnSp>
        <p:nvCxnSpPr>
          <p:cNvPr id="16" name="Straight Arrow Connector 15"/>
          <p:cNvCxnSpPr/>
          <p:nvPr/>
        </p:nvCxnSpPr>
        <p:spPr bwMode="auto">
          <a:xfrm flipH="1">
            <a:off x="5850577" y="3253761"/>
            <a:ext cx="3099992" cy="428282"/>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1">
            <a:extLst>
              <a:ext uri="{FF2B5EF4-FFF2-40B4-BE49-F238E27FC236}">
                <a16:creationId xmlns:a16="http://schemas.microsoft.com/office/drawing/2014/main" id="{6058D6D1-8BED-4B2B-8AB4-42992E720725}"/>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1: Domain Level</a:t>
            </a:r>
          </a:p>
        </p:txBody>
      </p:sp>
      <p:cxnSp>
        <p:nvCxnSpPr>
          <p:cNvPr id="23" name="Straight Arrow Connector 22">
            <a:extLst>
              <a:ext uri="{FF2B5EF4-FFF2-40B4-BE49-F238E27FC236}">
                <a16:creationId xmlns:a16="http://schemas.microsoft.com/office/drawing/2014/main" id="{0A3E5E18-D878-48B7-9768-0FC18027AFA6}"/>
              </a:ext>
            </a:extLst>
          </p:cNvPr>
          <p:cNvCxnSpPr/>
          <p:nvPr/>
        </p:nvCxnSpPr>
        <p:spPr bwMode="auto">
          <a:xfrm flipH="1" flipV="1">
            <a:off x="5726723" y="4145381"/>
            <a:ext cx="1705926" cy="1324869"/>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a16="http://schemas.microsoft.com/office/drawing/2014/main" id="{39AC31DC-9911-4DCF-879E-439B5A7234E1}"/>
              </a:ext>
            </a:extLst>
          </p:cNvPr>
          <p:cNvCxnSpPr/>
          <p:nvPr/>
        </p:nvCxnSpPr>
        <p:spPr bwMode="auto">
          <a:xfrm>
            <a:off x="2393264" y="2724448"/>
            <a:ext cx="675702" cy="184666"/>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Rounded Corners 16">
            <a:extLst>
              <a:ext uri="{FF2B5EF4-FFF2-40B4-BE49-F238E27FC236}">
                <a16:creationId xmlns:a16="http://schemas.microsoft.com/office/drawing/2014/main" id="{230D89D5-BB0B-43DE-876B-8537229D01B9}"/>
              </a:ext>
            </a:extLst>
          </p:cNvPr>
          <p:cNvSpPr/>
          <p:nvPr/>
        </p:nvSpPr>
        <p:spPr>
          <a:xfrm>
            <a:off x="5209865" y="3541502"/>
            <a:ext cx="645812" cy="2505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DDBB7F5-F1DA-4EE2-B2D2-FAD16157F4ED}"/>
              </a:ext>
            </a:extLst>
          </p:cNvPr>
          <p:cNvSpPr/>
          <p:nvPr/>
        </p:nvSpPr>
        <p:spPr>
          <a:xfrm>
            <a:off x="4968446" y="3942766"/>
            <a:ext cx="758277" cy="1896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5EB0783-D9DD-4E3B-8479-254DA37A0135}"/>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
        <p:nvSpPr>
          <p:cNvPr id="8" name="Slide Number Placeholder 7">
            <a:extLst>
              <a:ext uri="{FF2B5EF4-FFF2-40B4-BE49-F238E27FC236}">
                <a16:creationId xmlns:a16="http://schemas.microsoft.com/office/drawing/2014/main" id="{BD6B54A7-70A3-46ED-87FD-3CB344E2E760}"/>
              </a:ext>
            </a:extLst>
          </p:cNvPr>
          <p:cNvSpPr>
            <a:spLocks noGrp="1"/>
          </p:cNvSpPr>
          <p:nvPr>
            <p:ph type="sldNum" sz="quarter" idx="4"/>
          </p:nvPr>
        </p:nvSpPr>
        <p:spPr/>
        <p:txBody>
          <a:bodyPr/>
          <a:lstStyle/>
          <a:p>
            <a:fld id="{4FAB73BC-B049-4115-A692-8D63A059BFB8}" type="slidenum">
              <a:rPr lang="en-US" smtClean="0"/>
              <a:pPr/>
              <a:t>10</a:t>
            </a:fld>
            <a:endParaRPr lang="en-US"/>
          </a:p>
        </p:txBody>
      </p:sp>
    </p:spTree>
    <p:extLst>
      <p:ext uri="{BB962C8B-B14F-4D97-AF65-F5344CB8AC3E}">
        <p14:creationId xmlns:p14="http://schemas.microsoft.com/office/powerpoint/2010/main" val="3393607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3CBA929-019B-41C8-9DCA-B554F706D8CC}"/>
              </a:ext>
            </a:extLst>
          </p:cNvPr>
          <p:cNvSpPr txBox="1"/>
          <p:nvPr/>
        </p:nvSpPr>
        <p:spPr>
          <a:xfrm>
            <a:off x="3011667" y="1867485"/>
            <a:ext cx="4513384" cy="178148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Linear Solver</a:t>
            </a:r>
          </a:p>
          <a:p>
            <a:r>
              <a:rPr lang="en-US" sz="1200" b="1">
                <a:solidFill>
                  <a:srgbClr val="417E7F"/>
                </a:solidFill>
                <a:latin typeface="Consolas" panose="020B0609020204030204" pitchFamily="49" charset="0"/>
              </a:rPr>
              <a:t>#-----------------------------------------------</a:t>
            </a:r>
          </a:p>
          <a:p>
            <a:endParaRPr lang="en-US" sz="1200" b="1">
              <a:solidFill>
                <a:srgbClr val="417E7F"/>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Begin </a:t>
            </a:r>
            <a:r>
              <a:rPr lang="en-US" sz="1200" b="1" err="1">
                <a:solidFill>
                  <a:srgbClr val="4000C8"/>
                </a:solidFill>
                <a:latin typeface="Consolas" panose="020B0609020204030204" pitchFamily="49" charset="0"/>
              </a:rPr>
              <a:t>tpetra</a:t>
            </a:r>
            <a:r>
              <a:rPr lang="en-US" sz="1200" b="1">
                <a:solidFill>
                  <a:srgbClr val="4000C8"/>
                </a:solidFill>
                <a:latin typeface="Consolas" panose="020B0609020204030204" pitchFamily="49" charset="0"/>
              </a:rPr>
              <a:t> equation solver </a:t>
            </a:r>
            <a:r>
              <a:rPr lang="en-US" sz="1200" err="1">
                <a:solidFill>
                  <a:schemeClr val="tx1"/>
                </a:solidFill>
                <a:latin typeface="Consolas" panose="020B0609020204030204" pitchFamily="49" charset="0"/>
              </a:rPr>
              <a:t>solve_temperature</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Begin Preset Solver</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Solver Type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Thermal_Symmetric</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End</a:t>
            </a: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End</a:t>
            </a:r>
            <a:endParaRPr lang="en-US" sz="1200">
              <a:solidFill>
                <a:schemeClr val="tx1"/>
              </a:solidFill>
              <a:latin typeface="Consolas" panose="020B0609020204030204" pitchFamily="49" charset="0"/>
            </a:endParaRPr>
          </a:p>
        </p:txBody>
      </p:sp>
      <p:sp>
        <p:nvSpPr>
          <p:cNvPr id="7" name="TextBox 6"/>
          <p:cNvSpPr txBox="1"/>
          <p:nvPr/>
        </p:nvSpPr>
        <p:spPr>
          <a:xfrm>
            <a:off x="3590325" y="4237911"/>
            <a:ext cx="4729180" cy="1200329"/>
          </a:xfrm>
          <a:prstGeom prst="rect">
            <a:avLst/>
          </a:prstGeom>
          <a:noFill/>
        </p:spPr>
        <p:txBody>
          <a:bodyPr wrap="non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Many Solvers are Available in Aria</a:t>
            </a:r>
          </a:p>
          <a:p>
            <a:pPr marL="257175" indent="-257175" defTabSz="685800" eaLnBrk="0" fontAlgn="base" hangingPunct="0">
              <a:spcBef>
                <a:spcPct val="0"/>
              </a:spcBef>
              <a:spcAft>
                <a:spcPct val="0"/>
              </a:spcAft>
              <a:buFont typeface=".AppleSystemUIFont" charset="-120"/>
              <a:buChar char="-"/>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Direct Solvers</a:t>
            </a:r>
          </a:p>
          <a:p>
            <a:pPr marL="257175" indent="-257175" defTabSz="685800" eaLnBrk="0" fontAlgn="base" hangingPunct="0">
              <a:spcBef>
                <a:spcPct val="0"/>
              </a:spcBef>
              <a:spcAft>
                <a:spcPct val="0"/>
              </a:spcAft>
              <a:buFont typeface=".AppleSystemUIFont" charset="-120"/>
              <a:buChar char="-"/>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Iterative Solvers</a:t>
            </a:r>
          </a:p>
          <a:p>
            <a:pPr marL="257175" indent="-257175" defTabSz="685800" eaLnBrk="0" fontAlgn="base" hangingPunct="0">
              <a:spcBef>
                <a:spcPct val="0"/>
              </a:spcBef>
              <a:spcAft>
                <a:spcPct val="0"/>
              </a:spcAft>
              <a:buFont typeface=".AppleSystemUIFont" charset="-120"/>
              <a:buChar char="-"/>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Preset Solvers (common configurations)</a:t>
            </a:r>
          </a:p>
        </p:txBody>
      </p:sp>
      <p:sp>
        <p:nvSpPr>
          <p:cNvPr id="3" name="TextBox 2"/>
          <p:cNvSpPr txBox="1"/>
          <p:nvPr/>
        </p:nvSpPr>
        <p:spPr>
          <a:xfrm>
            <a:off x="8482190" y="2323128"/>
            <a:ext cx="2151551" cy="369332"/>
          </a:xfrm>
          <a:prstGeom prst="rect">
            <a:avLst/>
          </a:prstGeom>
          <a:noFill/>
        </p:spPr>
        <p:txBody>
          <a:bodyPr wrap="non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Solver block name</a:t>
            </a:r>
          </a:p>
        </p:txBody>
      </p:sp>
      <p:cxnSp>
        <p:nvCxnSpPr>
          <p:cNvPr id="8" name="Straight Arrow Connector 7"/>
          <p:cNvCxnSpPr/>
          <p:nvPr/>
        </p:nvCxnSpPr>
        <p:spPr bwMode="auto">
          <a:xfrm flipH="1">
            <a:off x="7310302" y="2507794"/>
            <a:ext cx="1171888" cy="250431"/>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1">
            <a:extLst>
              <a:ext uri="{FF2B5EF4-FFF2-40B4-BE49-F238E27FC236}">
                <a16:creationId xmlns:a16="http://schemas.microsoft.com/office/drawing/2014/main" id="{D5BD4F23-6081-4A10-8A65-C3B8AB07D98B}"/>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1: Domain Level</a:t>
            </a:r>
          </a:p>
        </p:txBody>
      </p:sp>
      <p:sp>
        <p:nvSpPr>
          <p:cNvPr id="2" name="Slide Number Placeholder 1">
            <a:extLst>
              <a:ext uri="{FF2B5EF4-FFF2-40B4-BE49-F238E27FC236}">
                <a16:creationId xmlns:a16="http://schemas.microsoft.com/office/drawing/2014/main" id="{0A1D6A38-9284-4F96-AB2B-99341E9BA9D7}"/>
              </a:ext>
            </a:extLst>
          </p:cNvPr>
          <p:cNvSpPr>
            <a:spLocks noGrp="1"/>
          </p:cNvSpPr>
          <p:nvPr>
            <p:ph type="sldNum" sz="quarter" idx="4"/>
          </p:nvPr>
        </p:nvSpPr>
        <p:spPr/>
        <p:txBody>
          <a:bodyPr/>
          <a:lstStyle/>
          <a:p>
            <a:fld id="{4FAB73BC-B049-4115-A692-8D63A059BFB8}" type="slidenum">
              <a:rPr lang="en-US" smtClean="0"/>
              <a:pPr/>
              <a:t>11</a:t>
            </a:fld>
            <a:endParaRPr lang="en-US"/>
          </a:p>
        </p:txBody>
      </p:sp>
    </p:spTree>
    <p:extLst>
      <p:ext uri="{BB962C8B-B14F-4D97-AF65-F5344CB8AC3E}">
        <p14:creationId xmlns:p14="http://schemas.microsoft.com/office/powerpoint/2010/main" val="116774719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237CE85-D90F-4E27-A769-9C61B3BF31DA}"/>
              </a:ext>
            </a:extLst>
          </p:cNvPr>
          <p:cNvSpPr txBox="1"/>
          <p:nvPr/>
        </p:nvSpPr>
        <p:spPr>
          <a:xfrm>
            <a:off x="1397954" y="1247459"/>
            <a:ext cx="5670958" cy="5056703"/>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100" b="1">
                <a:solidFill>
                  <a:srgbClr val="417E7F"/>
                </a:solidFill>
                <a:latin typeface="Consolas" panose="020B0609020204030204" pitchFamily="49" charset="0"/>
              </a:rPr>
              <a:t>$---------------------------------------------------</a:t>
            </a:r>
          </a:p>
          <a:p>
            <a:r>
              <a:rPr lang="en-US" sz="1100" b="1">
                <a:solidFill>
                  <a:srgbClr val="417E7F"/>
                </a:solidFill>
                <a:latin typeface="Consolas" panose="020B0609020204030204" pitchFamily="49" charset="0"/>
              </a:rPr>
              <a:t>$       Define temporal solution parameters</a:t>
            </a:r>
          </a:p>
          <a:p>
            <a:r>
              <a:rPr lang="en-US" sz="1100" b="1">
                <a:solidFill>
                  <a:srgbClr val="417E7F"/>
                </a:solidFill>
                <a:latin typeface="Consolas" panose="020B0609020204030204" pitchFamily="49" charset="0"/>
              </a:rPr>
              <a:t>$---------------------------------------------------</a:t>
            </a:r>
          </a:p>
          <a:p>
            <a:r>
              <a:rPr lang="en-US" sz="1100" b="1">
                <a:solidFill>
                  <a:srgbClr val="417E7F"/>
                </a:solidFill>
                <a:latin typeface="Consolas" panose="020B0609020204030204" pitchFamily="49" charset="0"/>
              </a:rPr>
              <a:t>        </a:t>
            </a:r>
            <a:r>
              <a:rPr lang="en-US" sz="1100" b="1">
                <a:solidFill>
                  <a:srgbClr val="4000C8"/>
                </a:solidFill>
                <a:latin typeface="Consolas" panose="020B0609020204030204" pitchFamily="49" charset="0"/>
              </a:rPr>
              <a:t>Begin Solution Control Description</a:t>
            </a:r>
          </a:p>
          <a:p>
            <a:r>
              <a:rPr lang="en-US" sz="1100" b="1">
                <a:solidFill>
                  <a:srgbClr val="417E7F"/>
                </a:solidFill>
                <a:latin typeface="Consolas" panose="020B0609020204030204" pitchFamily="49" charset="0"/>
              </a:rPr>
              <a:t>            </a:t>
            </a:r>
            <a:r>
              <a:rPr lang="en-US" sz="1100" b="1">
                <a:solidFill>
                  <a:srgbClr val="88015B"/>
                </a:solidFill>
                <a:latin typeface="Consolas" panose="020B0609020204030204" pitchFamily="49" charset="0"/>
              </a:rPr>
              <a:t>Use System </a:t>
            </a:r>
            <a:r>
              <a:rPr lang="en-US" sz="1100">
                <a:solidFill>
                  <a:schemeClr val="tx1"/>
                </a:solidFill>
                <a:latin typeface="Consolas" panose="020B0609020204030204" pitchFamily="49" charset="0"/>
              </a:rPr>
              <a:t>Main</a:t>
            </a:r>
          </a:p>
          <a:p>
            <a:r>
              <a:rPr lang="en-US" sz="1100" b="1">
                <a:solidFill>
                  <a:srgbClr val="417E7F"/>
                </a:solidFill>
                <a:latin typeface="Consolas" panose="020B0609020204030204" pitchFamily="49" charset="0"/>
              </a:rPr>
              <a:t>            </a:t>
            </a:r>
          </a:p>
          <a:p>
            <a:r>
              <a:rPr lang="en-US" sz="1100" b="1">
                <a:solidFill>
                  <a:srgbClr val="417E7F"/>
                </a:solidFill>
                <a:latin typeface="Consolas" panose="020B0609020204030204" pitchFamily="49" charset="0"/>
              </a:rPr>
              <a:t>            </a:t>
            </a:r>
            <a:r>
              <a:rPr lang="en-US" sz="1100" b="1">
                <a:solidFill>
                  <a:srgbClr val="4000C8"/>
                </a:solidFill>
                <a:latin typeface="Consolas" panose="020B0609020204030204" pitchFamily="49" charset="0"/>
              </a:rPr>
              <a:t>Begin System </a:t>
            </a:r>
            <a:r>
              <a:rPr lang="en-US" sz="1100">
                <a:solidFill>
                  <a:schemeClr val="tx1"/>
                </a:solidFill>
                <a:latin typeface="Consolas" panose="020B0609020204030204" pitchFamily="49" charset="0"/>
              </a:rPr>
              <a:t>Main</a:t>
            </a:r>
          </a:p>
          <a:p>
            <a:r>
              <a:rPr lang="en-US" sz="1100" b="1">
                <a:solidFill>
                  <a:srgbClr val="417E7F"/>
                </a:solidFill>
                <a:latin typeface="Consolas" panose="020B0609020204030204" pitchFamily="49" charset="0"/>
              </a:rPr>
              <a:t>                </a:t>
            </a:r>
            <a:r>
              <a:rPr lang="en-US" sz="1100" b="1">
                <a:solidFill>
                  <a:srgbClr val="4000C8"/>
                </a:solidFill>
                <a:latin typeface="Consolas" panose="020B0609020204030204" pitchFamily="49" charset="0"/>
              </a:rPr>
              <a:t>Begin Transient </a:t>
            </a:r>
            <a:r>
              <a:rPr lang="en-US" sz="1100" b="1">
                <a:solidFill>
                  <a:schemeClr val="tx1"/>
                </a:solidFill>
                <a:latin typeface="Consolas" panose="020B0609020204030204" pitchFamily="49" charset="0"/>
              </a:rPr>
              <a:t>S</a:t>
            </a:r>
            <a:r>
              <a:rPr lang="en-US" sz="1100">
                <a:solidFill>
                  <a:schemeClr val="tx1"/>
                </a:solidFill>
                <a:latin typeface="Consolas" panose="020B0609020204030204" pitchFamily="49" charset="0"/>
              </a:rPr>
              <a:t>olution_block_1</a:t>
            </a:r>
          </a:p>
          <a:p>
            <a:r>
              <a:rPr lang="en-US" sz="1100" b="1">
                <a:solidFill>
                  <a:srgbClr val="417E7F"/>
                </a:solidFill>
                <a:latin typeface="Consolas" panose="020B0609020204030204" pitchFamily="49" charset="0"/>
              </a:rPr>
              <a:t>                    </a:t>
            </a:r>
            <a:r>
              <a:rPr lang="en-US" sz="1100" b="1">
                <a:solidFill>
                  <a:srgbClr val="88015B"/>
                </a:solidFill>
                <a:latin typeface="Consolas" panose="020B0609020204030204" pitchFamily="49" charset="0"/>
              </a:rPr>
              <a:t>Advance</a:t>
            </a:r>
            <a:r>
              <a:rPr lang="en-US" sz="1100" b="1">
                <a:solidFill>
                  <a:srgbClr val="417E7F"/>
                </a:solidFill>
                <a:latin typeface="Consolas" panose="020B0609020204030204" pitchFamily="49" charset="0"/>
              </a:rPr>
              <a:t> </a:t>
            </a:r>
            <a:r>
              <a:rPr lang="en-US" sz="1100" err="1">
                <a:solidFill>
                  <a:schemeClr val="tx1"/>
                </a:solidFill>
                <a:latin typeface="Consolas" panose="020B0609020204030204" pitchFamily="49" charset="0"/>
              </a:rPr>
              <a:t>AriaRegion</a:t>
            </a:r>
            <a:endParaRPr lang="en-US" sz="1100">
              <a:solidFill>
                <a:schemeClr val="tx1"/>
              </a:solidFill>
              <a:latin typeface="Consolas" panose="020B0609020204030204" pitchFamily="49" charset="0"/>
            </a:endParaRPr>
          </a:p>
          <a:p>
            <a:r>
              <a:rPr lang="en-US" sz="1100" b="1">
                <a:solidFill>
                  <a:srgbClr val="417E7F"/>
                </a:solidFill>
                <a:latin typeface="Consolas" panose="020B0609020204030204" pitchFamily="49" charset="0"/>
              </a:rPr>
              <a:t>                </a:t>
            </a:r>
            <a:r>
              <a:rPr lang="en-US" sz="1100" b="1">
                <a:solidFill>
                  <a:srgbClr val="4000C8"/>
                </a:solidFill>
                <a:latin typeface="Consolas" panose="020B0609020204030204" pitchFamily="49" charset="0"/>
              </a:rPr>
              <a:t>End</a:t>
            </a:r>
            <a:r>
              <a:rPr lang="en-US" sz="1100" b="1">
                <a:solidFill>
                  <a:srgbClr val="417E7F"/>
                </a:solidFill>
                <a:latin typeface="Consolas" panose="020B0609020204030204" pitchFamily="49" charset="0"/>
              </a:rPr>
              <a:t> </a:t>
            </a:r>
          </a:p>
          <a:p>
            <a:r>
              <a:rPr lang="en-US" sz="1100" b="1">
                <a:solidFill>
                  <a:srgbClr val="417E7F"/>
                </a:solidFill>
                <a:latin typeface="Consolas" panose="020B0609020204030204" pitchFamily="49" charset="0"/>
              </a:rPr>
              <a:t>            </a:t>
            </a:r>
            <a:r>
              <a:rPr lang="en-US" sz="1100" b="1">
                <a:solidFill>
                  <a:srgbClr val="4000C8"/>
                </a:solidFill>
                <a:latin typeface="Consolas" panose="020B0609020204030204" pitchFamily="49" charset="0"/>
              </a:rPr>
              <a:t>End</a:t>
            </a:r>
          </a:p>
          <a:p>
            <a:r>
              <a:rPr lang="en-US" sz="1100" b="1">
                <a:solidFill>
                  <a:srgbClr val="417E7F"/>
                </a:solidFill>
                <a:latin typeface="Consolas" panose="020B0609020204030204" pitchFamily="49" charset="0"/>
              </a:rPr>
              <a:t>$---------------------------------------------------</a:t>
            </a:r>
          </a:p>
          <a:p>
            <a:r>
              <a:rPr lang="en-US" sz="1100" b="1">
                <a:solidFill>
                  <a:srgbClr val="417E7F"/>
                </a:solidFill>
                <a:latin typeface="Consolas" panose="020B0609020204030204" pitchFamily="49" charset="0"/>
              </a:rPr>
              <a:t>$           Specify time integration settings</a:t>
            </a:r>
          </a:p>
          <a:p>
            <a:r>
              <a:rPr lang="en-US" sz="1100" b="1">
                <a:solidFill>
                  <a:srgbClr val="417E7F"/>
                </a:solidFill>
                <a:latin typeface="Consolas" panose="020B0609020204030204" pitchFamily="49" charset="0"/>
              </a:rPr>
              <a:t>$---------------------------------------------------</a:t>
            </a:r>
          </a:p>
          <a:p>
            <a:r>
              <a:rPr lang="en-US" sz="1100">
                <a:solidFill>
                  <a:schemeClr val="tx1"/>
                </a:solidFill>
                <a:latin typeface="Consolas" panose="020B0609020204030204" pitchFamily="49" charset="0"/>
              </a:rPr>
              <a:t>            </a:t>
            </a:r>
            <a:r>
              <a:rPr lang="en-US" sz="1100" b="1">
                <a:solidFill>
                  <a:srgbClr val="4000C8"/>
                </a:solidFill>
                <a:latin typeface="Consolas" panose="020B0609020204030204" pitchFamily="49" charset="0"/>
              </a:rPr>
              <a:t>Begin Parameters for</a:t>
            </a:r>
            <a:r>
              <a:rPr lang="en-US" sz="1100">
                <a:solidFill>
                  <a:schemeClr val="tx1"/>
                </a:solidFill>
                <a:latin typeface="Consolas" panose="020B0609020204030204" pitchFamily="49" charset="0"/>
              </a:rPr>
              <a:t> Transient Solution_Block_1</a:t>
            </a:r>
          </a:p>
          <a:p>
            <a:r>
              <a:rPr lang="en-US" sz="1100">
                <a:solidFill>
                  <a:schemeClr val="tx1"/>
                </a:solidFill>
                <a:latin typeface="Consolas" panose="020B0609020204030204" pitchFamily="49" charset="0"/>
              </a:rPr>
              <a:t>                </a:t>
            </a:r>
            <a:r>
              <a:rPr lang="en-US" sz="1100" b="1">
                <a:solidFill>
                  <a:srgbClr val="88015B"/>
                </a:solidFill>
                <a:latin typeface="Consolas" panose="020B0609020204030204" pitchFamily="49" charset="0"/>
              </a:rPr>
              <a:t>Start Time       </a:t>
            </a:r>
            <a:r>
              <a:rPr lang="en-US" sz="1100">
                <a:solidFill>
                  <a:schemeClr val="tx1"/>
                </a:solidFill>
                <a:latin typeface="Consolas" panose="020B0609020204030204" pitchFamily="49" charset="0"/>
              </a:rPr>
              <a:t>= 0.0   </a:t>
            </a:r>
            <a:r>
              <a:rPr lang="en-US" sz="1100" b="1">
                <a:solidFill>
                  <a:srgbClr val="417E7F"/>
                </a:solidFill>
                <a:latin typeface="Consolas" panose="020B0609020204030204" pitchFamily="49" charset="0"/>
              </a:rPr>
              <a:t># seconds</a:t>
            </a:r>
          </a:p>
          <a:p>
            <a:r>
              <a:rPr lang="en-US" sz="1100">
                <a:solidFill>
                  <a:schemeClr val="tx1"/>
                </a:solidFill>
                <a:latin typeface="Consolas" panose="020B0609020204030204" pitchFamily="49" charset="0"/>
              </a:rPr>
              <a:t>                </a:t>
            </a:r>
            <a:r>
              <a:rPr lang="en-US" sz="1100" b="1">
                <a:solidFill>
                  <a:srgbClr val="88015B"/>
                </a:solidFill>
                <a:latin typeface="Consolas" panose="020B0609020204030204" pitchFamily="49" charset="0"/>
              </a:rPr>
              <a:t>Termination Time </a:t>
            </a:r>
            <a:r>
              <a:rPr lang="en-US" sz="1100">
                <a:solidFill>
                  <a:schemeClr val="tx1"/>
                </a:solidFill>
                <a:latin typeface="Consolas" panose="020B0609020204030204" pitchFamily="49" charset="0"/>
              </a:rPr>
              <a:t>= 600.0 </a:t>
            </a:r>
            <a:r>
              <a:rPr lang="en-US" sz="1100" b="1">
                <a:solidFill>
                  <a:srgbClr val="417E7F"/>
                </a:solidFill>
                <a:latin typeface="Consolas" panose="020B0609020204030204" pitchFamily="49" charset="0"/>
              </a:rPr>
              <a:t># seconds</a:t>
            </a:r>
          </a:p>
          <a:p>
            <a:r>
              <a:rPr lang="en-US" sz="1100">
                <a:solidFill>
                  <a:schemeClr val="tx1"/>
                </a:solidFill>
                <a:latin typeface="Consolas" panose="020B0609020204030204" pitchFamily="49" charset="0"/>
              </a:rPr>
              <a:t>                </a:t>
            </a:r>
          </a:p>
          <a:p>
            <a:r>
              <a:rPr lang="en-US" sz="1100">
                <a:solidFill>
                  <a:schemeClr val="tx1"/>
                </a:solidFill>
                <a:latin typeface="Consolas" panose="020B0609020204030204" pitchFamily="49" charset="0"/>
              </a:rPr>
              <a:t>                </a:t>
            </a:r>
            <a:r>
              <a:rPr lang="en-US" sz="1100" b="1">
                <a:solidFill>
                  <a:srgbClr val="4000C8"/>
                </a:solidFill>
                <a:latin typeface="Consolas" panose="020B0609020204030204" pitchFamily="49" charset="0"/>
              </a:rPr>
              <a:t>Begin Parameters for Aria Region </a:t>
            </a:r>
            <a:r>
              <a:rPr lang="en-US" sz="1100" err="1">
                <a:solidFill>
                  <a:schemeClr val="tx1"/>
                </a:solidFill>
                <a:latin typeface="Consolas" panose="020B0609020204030204" pitchFamily="49" charset="0"/>
              </a:rPr>
              <a:t>AriaRegion</a:t>
            </a:r>
            <a:endParaRPr lang="en-US" sz="1100">
              <a:solidFill>
                <a:schemeClr val="tx1"/>
              </a:solidFill>
              <a:latin typeface="Consolas" panose="020B0609020204030204" pitchFamily="49" charset="0"/>
            </a:endParaRPr>
          </a:p>
          <a:p>
            <a:r>
              <a:rPr lang="en-US" sz="1100">
                <a:solidFill>
                  <a:schemeClr val="tx1"/>
                </a:solidFill>
                <a:latin typeface="Consolas" panose="020B0609020204030204" pitchFamily="49" charset="0"/>
              </a:rPr>
              <a:t>                    </a:t>
            </a:r>
            <a:r>
              <a:rPr lang="en-US" sz="1100" b="1">
                <a:solidFill>
                  <a:srgbClr val="88015B"/>
                </a:solidFill>
                <a:latin typeface="Consolas" panose="020B0609020204030204" pitchFamily="49" charset="0"/>
              </a:rPr>
              <a:t>Time Step Variation </a:t>
            </a:r>
            <a:r>
              <a:rPr lang="en-US" sz="1100">
                <a:solidFill>
                  <a:schemeClr val="tx1"/>
                </a:solidFill>
                <a:latin typeface="Consolas" panose="020B0609020204030204" pitchFamily="49" charset="0"/>
              </a:rPr>
              <a:t>= Adaptive</a:t>
            </a:r>
          </a:p>
          <a:p>
            <a:r>
              <a:rPr lang="en-US" sz="1100">
                <a:solidFill>
                  <a:schemeClr val="tx1"/>
                </a:solidFill>
                <a:latin typeface="Consolas" panose="020B0609020204030204" pitchFamily="49" charset="0"/>
              </a:rPr>
              <a:t>                    </a:t>
            </a:r>
            <a:r>
              <a:rPr lang="en-US" sz="1100" b="1">
                <a:solidFill>
                  <a:srgbClr val="88015B"/>
                </a:solidFill>
                <a:latin typeface="Consolas" panose="020B0609020204030204" pitchFamily="49" charset="0"/>
              </a:rPr>
              <a:t>Initial Time Step Size </a:t>
            </a:r>
            <a:r>
              <a:rPr lang="en-US" sz="1100">
                <a:solidFill>
                  <a:schemeClr val="tx1"/>
                </a:solidFill>
                <a:latin typeface="Consolas" panose="020B0609020204030204" pitchFamily="49" charset="0"/>
              </a:rPr>
              <a:t>= 0.05</a:t>
            </a:r>
          </a:p>
          <a:p>
            <a:r>
              <a:rPr lang="en-US" sz="1100">
                <a:solidFill>
                  <a:schemeClr val="tx1"/>
                </a:solidFill>
                <a:latin typeface="Consolas" panose="020B0609020204030204" pitchFamily="49" charset="0"/>
              </a:rPr>
              <a:t>                    </a:t>
            </a:r>
            <a:r>
              <a:rPr lang="en-US" sz="1100" b="1">
                <a:solidFill>
                  <a:srgbClr val="88015B"/>
                </a:solidFill>
                <a:latin typeface="Consolas" panose="020B0609020204030204" pitchFamily="49" charset="0"/>
              </a:rPr>
              <a:t>Time Integration Method </a:t>
            </a:r>
            <a:r>
              <a:rPr lang="en-US" sz="1100">
                <a:solidFill>
                  <a:schemeClr val="tx1"/>
                </a:solidFill>
                <a:latin typeface="Consolas" panose="020B0609020204030204" pitchFamily="49" charset="0"/>
              </a:rPr>
              <a:t>= BDF2</a:t>
            </a:r>
          </a:p>
          <a:p>
            <a:r>
              <a:rPr lang="en-US" sz="1100">
                <a:solidFill>
                  <a:schemeClr val="tx1"/>
                </a:solidFill>
                <a:latin typeface="Consolas" panose="020B0609020204030204" pitchFamily="49" charset="0"/>
              </a:rPr>
              <a:t>                    </a:t>
            </a:r>
            <a:r>
              <a:rPr lang="en-US" sz="1100" b="1">
                <a:solidFill>
                  <a:srgbClr val="88015B"/>
                </a:solidFill>
                <a:latin typeface="Consolas" panose="020B0609020204030204" pitchFamily="49" charset="0"/>
              </a:rPr>
              <a:t>Maximum Time Step Size </a:t>
            </a:r>
            <a:r>
              <a:rPr lang="en-US" sz="1100">
                <a:solidFill>
                  <a:schemeClr val="tx1"/>
                </a:solidFill>
                <a:latin typeface="Consolas" panose="020B0609020204030204" pitchFamily="49" charset="0"/>
              </a:rPr>
              <a:t>= 20.0 </a:t>
            </a:r>
          </a:p>
          <a:p>
            <a:r>
              <a:rPr lang="en-US" sz="1100">
                <a:solidFill>
                  <a:schemeClr val="tx1"/>
                </a:solidFill>
                <a:latin typeface="Consolas" panose="020B0609020204030204" pitchFamily="49" charset="0"/>
              </a:rPr>
              <a:t>                    </a:t>
            </a:r>
            <a:r>
              <a:rPr lang="en-US" sz="1100" b="1">
                <a:solidFill>
                  <a:srgbClr val="88015B"/>
                </a:solidFill>
                <a:latin typeface="Consolas" panose="020B0609020204030204" pitchFamily="49" charset="0"/>
              </a:rPr>
              <a:t>Minimum Time Step Size </a:t>
            </a:r>
            <a:r>
              <a:rPr lang="en-US" sz="1100">
                <a:solidFill>
                  <a:schemeClr val="tx1"/>
                </a:solidFill>
                <a:latin typeface="Consolas" panose="020B0609020204030204" pitchFamily="49" charset="0"/>
              </a:rPr>
              <a:t>= 0.01</a:t>
            </a:r>
          </a:p>
          <a:p>
            <a:r>
              <a:rPr lang="en-US" sz="1100">
                <a:solidFill>
                  <a:schemeClr val="tx1"/>
                </a:solidFill>
                <a:latin typeface="Consolas" panose="020B0609020204030204" pitchFamily="49" charset="0"/>
              </a:rPr>
              <a:t>                    </a:t>
            </a:r>
            <a:r>
              <a:rPr lang="en-US" sz="1100" b="1">
                <a:solidFill>
                  <a:srgbClr val="88015B"/>
                </a:solidFill>
                <a:latin typeface="Consolas" panose="020B0609020204030204" pitchFamily="49" charset="0"/>
              </a:rPr>
              <a:t>Predictor-Corrector Tolerance </a:t>
            </a:r>
            <a:r>
              <a:rPr lang="en-US" sz="1100">
                <a:solidFill>
                  <a:schemeClr val="tx1"/>
                </a:solidFill>
                <a:latin typeface="Consolas" panose="020B0609020204030204" pitchFamily="49" charset="0"/>
              </a:rPr>
              <a:t>= 0.01</a:t>
            </a:r>
          </a:p>
          <a:p>
            <a:r>
              <a:rPr lang="en-US" sz="1100">
                <a:solidFill>
                  <a:schemeClr val="tx1"/>
                </a:solidFill>
                <a:latin typeface="Consolas" panose="020B0609020204030204" pitchFamily="49" charset="0"/>
              </a:rPr>
              <a:t>                </a:t>
            </a:r>
            <a:r>
              <a:rPr lang="en-US" sz="1100" b="1">
                <a:solidFill>
                  <a:srgbClr val="4000C8"/>
                </a:solidFill>
                <a:latin typeface="Consolas" panose="020B0609020204030204" pitchFamily="49" charset="0"/>
              </a:rPr>
              <a:t>End</a:t>
            </a:r>
            <a:r>
              <a:rPr lang="en-US" sz="1100">
                <a:solidFill>
                  <a:schemeClr val="tx1"/>
                </a:solidFill>
                <a:latin typeface="Consolas" panose="020B0609020204030204" pitchFamily="49" charset="0"/>
              </a:rPr>
              <a:t> </a:t>
            </a:r>
          </a:p>
          <a:p>
            <a:r>
              <a:rPr lang="en-US" sz="1100">
                <a:solidFill>
                  <a:schemeClr val="tx1"/>
                </a:solidFill>
                <a:latin typeface="Consolas" panose="020B0609020204030204" pitchFamily="49" charset="0"/>
              </a:rPr>
              <a:t>            </a:t>
            </a:r>
            <a:r>
              <a:rPr lang="en-US" sz="1100" b="1">
                <a:solidFill>
                  <a:srgbClr val="4000C8"/>
                </a:solidFill>
                <a:latin typeface="Consolas" panose="020B0609020204030204" pitchFamily="49" charset="0"/>
              </a:rPr>
              <a:t>End</a:t>
            </a:r>
            <a:r>
              <a:rPr lang="en-US" sz="1100">
                <a:solidFill>
                  <a:schemeClr val="tx1"/>
                </a:solidFill>
                <a:latin typeface="Consolas" panose="020B0609020204030204" pitchFamily="49" charset="0"/>
              </a:rPr>
              <a:t> </a:t>
            </a:r>
          </a:p>
          <a:p>
            <a:r>
              <a:rPr lang="en-US" sz="1100">
                <a:solidFill>
                  <a:schemeClr val="tx1"/>
                </a:solidFill>
                <a:latin typeface="Consolas" panose="020B0609020204030204" pitchFamily="49" charset="0"/>
              </a:rPr>
              <a:t>        </a:t>
            </a:r>
            <a:r>
              <a:rPr lang="en-US" sz="1100" b="1">
                <a:solidFill>
                  <a:srgbClr val="4000C8"/>
                </a:solidFill>
                <a:latin typeface="Consolas" panose="020B0609020204030204" pitchFamily="49" charset="0"/>
              </a:rPr>
              <a:t>End</a:t>
            </a:r>
            <a:endParaRPr lang="en-US" sz="1100">
              <a:solidFill>
                <a:schemeClr val="tx1"/>
              </a:solidFill>
              <a:latin typeface="Consolas" panose="020B0609020204030204" pitchFamily="49" charset="0"/>
            </a:endParaRPr>
          </a:p>
          <a:p>
            <a:r>
              <a:rPr lang="en-US" sz="1100" b="1">
                <a:solidFill>
                  <a:srgbClr val="417E7F"/>
                </a:solidFill>
                <a:latin typeface="Consolas" panose="020B0609020204030204" pitchFamily="49" charset="0"/>
              </a:rPr>
              <a:t> </a:t>
            </a:r>
          </a:p>
        </p:txBody>
      </p:sp>
      <p:sp>
        <p:nvSpPr>
          <p:cNvPr id="6" name="Left Brace 5"/>
          <p:cNvSpPr/>
          <p:nvPr/>
        </p:nvSpPr>
        <p:spPr bwMode="auto">
          <a:xfrm>
            <a:off x="2066125" y="3636660"/>
            <a:ext cx="332105" cy="2184787"/>
          </a:xfrm>
          <a:prstGeom prst="leftBrace">
            <a:avLst>
              <a:gd name="adj1" fmla="val 8333"/>
              <a:gd name="adj2" fmla="val 50317"/>
            </a:avLst>
          </a:prstGeom>
          <a:noFill/>
          <a:ln w="254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prstClr val="black"/>
              </a:solidFill>
              <a:latin typeface="Times New Roman" pitchFamily="18" charset="0"/>
            </a:endParaRPr>
          </a:p>
        </p:txBody>
      </p:sp>
      <p:sp>
        <p:nvSpPr>
          <p:cNvPr id="7" name="TextBox 6"/>
          <p:cNvSpPr txBox="1"/>
          <p:nvPr/>
        </p:nvSpPr>
        <p:spPr>
          <a:xfrm>
            <a:off x="641713" y="4405887"/>
            <a:ext cx="1436612" cy="646331"/>
          </a:xfrm>
          <a:prstGeom prst="rect">
            <a:avLst/>
          </a:prstGeom>
          <a:solidFill>
            <a:schemeClr val="bg1"/>
          </a:solidFill>
        </p:spPr>
        <p:txBody>
          <a:bodyPr wrap="non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Time Block</a:t>
            </a:r>
          </a:p>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Parameters</a:t>
            </a:r>
          </a:p>
        </p:txBody>
      </p:sp>
      <p:sp>
        <p:nvSpPr>
          <p:cNvPr id="10" name="Oval 9"/>
          <p:cNvSpPr/>
          <p:nvPr/>
        </p:nvSpPr>
        <p:spPr bwMode="auto">
          <a:xfrm>
            <a:off x="4628707" y="4446992"/>
            <a:ext cx="744351" cy="223531"/>
          </a:xfrm>
          <a:prstGeom prst="ellipse">
            <a:avLst/>
          </a:prstGeom>
          <a:no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prstClr val="black"/>
              </a:solidFill>
              <a:latin typeface="Times New Roman" pitchFamily="18" charset="0"/>
            </a:endParaRPr>
          </a:p>
        </p:txBody>
      </p:sp>
      <p:sp>
        <p:nvSpPr>
          <p:cNvPr id="11" name="TextBox 10"/>
          <p:cNvSpPr txBox="1"/>
          <p:nvPr/>
        </p:nvSpPr>
        <p:spPr>
          <a:xfrm>
            <a:off x="7688720" y="4237327"/>
            <a:ext cx="2587568" cy="646331"/>
          </a:xfrm>
          <a:prstGeom prst="rect">
            <a:avLst/>
          </a:prstGeom>
          <a:noFill/>
        </p:spPr>
        <p:txBody>
          <a:bodyPr wrap="square" rtlCol="0">
            <a:spAutoFit/>
          </a:bodyPr>
          <a:lstStyle/>
          <a:p>
            <a:pPr defTabSz="685800" eaLnBrk="0" fontAlgn="base" hangingPunct="0">
              <a:spcBef>
                <a:spcPct val="0"/>
              </a:spcBef>
              <a:spcAft>
                <a:spcPct val="0"/>
              </a:spcAft>
            </a:pPr>
            <a:r>
              <a:rPr lang="en-US"/>
              <a:t>Use adaptive time stepping</a:t>
            </a:r>
          </a:p>
        </p:txBody>
      </p:sp>
      <p:cxnSp>
        <p:nvCxnSpPr>
          <p:cNvPr id="13" name="Straight Arrow Connector 12"/>
          <p:cNvCxnSpPr>
            <a:cxnSpLocks/>
            <a:stCxn id="11" idx="1"/>
          </p:cNvCxnSpPr>
          <p:nvPr/>
        </p:nvCxnSpPr>
        <p:spPr bwMode="auto">
          <a:xfrm flipH="1">
            <a:off x="5369540" y="4560493"/>
            <a:ext cx="2319180" cy="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itle 1">
            <a:extLst>
              <a:ext uri="{FF2B5EF4-FFF2-40B4-BE49-F238E27FC236}">
                <a16:creationId xmlns:a16="http://schemas.microsoft.com/office/drawing/2014/main" id="{1C447635-FE88-46AA-9F50-789E7FC85502}"/>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1: Solution Control</a:t>
            </a:r>
          </a:p>
        </p:txBody>
      </p:sp>
      <p:sp>
        <p:nvSpPr>
          <p:cNvPr id="16" name="Rectangle: Rounded Corners 15">
            <a:extLst>
              <a:ext uri="{FF2B5EF4-FFF2-40B4-BE49-F238E27FC236}">
                <a16:creationId xmlns:a16="http://schemas.microsoft.com/office/drawing/2014/main" id="{DB3D9FFD-AA22-4ADA-908E-299B00CA469C}"/>
              </a:ext>
            </a:extLst>
          </p:cNvPr>
          <p:cNvSpPr/>
          <p:nvPr/>
        </p:nvSpPr>
        <p:spPr>
          <a:xfrm>
            <a:off x="2652536" y="2423921"/>
            <a:ext cx="2710772" cy="5713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3AB88AEC-9793-4F00-9B39-E7322D1DF9D0}"/>
              </a:ext>
            </a:extLst>
          </p:cNvPr>
          <p:cNvCxnSpPr/>
          <p:nvPr/>
        </p:nvCxnSpPr>
        <p:spPr bwMode="auto">
          <a:xfrm flipH="1">
            <a:off x="5398337" y="2630708"/>
            <a:ext cx="2319180" cy="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90C1CCFF-FAB0-49E7-8B16-88A28CE9D1A2}"/>
              </a:ext>
            </a:extLst>
          </p:cNvPr>
          <p:cNvSpPr txBox="1"/>
          <p:nvPr/>
        </p:nvSpPr>
        <p:spPr>
          <a:xfrm>
            <a:off x="7825153" y="2423920"/>
            <a:ext cx="3433833" cy="1142933"/>
          </a:xfrm>
          <a:prstGeom prst="rect">
            <a:avLst/>
          </a:prstGeom>
        </p:spPr>
        <p:txBody>
          <a:bodyPr vert="horz" wrap="square" lIns="91440" tIns="45720" rIns="91440" bIns="45720" rtlCol="0">
            <a:noAutofit/>
          </a:bodyPr>
          <a:lstStyle/>
          <a:p>
            <a:pPr algn="l"/>
            <a:r>
              <a:rPr lang="en-US"/>
              <a:t>Set solution as transient (can use “Begin Sequential” here for a steady state problem)</a:t>
            </a:r>
          </a:p>
        </p:txBody>
      </p:sp>
      <p:sp>
        <p:nvSpPr>
          <p:cNvPr id="19" name="TextBox 18">
            <a:extLst>
              <a:ext uri="{FF2B5EF4-FFF2-40B4-BE49-F238E27FC236}">
                <a16:creationId xmlns:a16="http://schemas.microsoft.com/office/drawing/2014/main" id="{FA68BDFD-71EA-4D17-94C9-385679762AFC}"/>
              </a:ext>
            </a:extLst>
          </p:cNvPr>
          <p:cNvSpPr txBox="1"/>
          <p:nvPr/>
        </p:nvSpPr>
        <p:spPr>
          <a:xfrm>
            <a:off x="7737083" y="3705353"/>
            <a:ext cx="2587568" cy="369332"/>
          </a:xfrm>
          <a:prstGeom prst="rect">
            <a:avLst/>
          </a:prstGeom>
          <a:noFill/>
        </p:spPr>
        <p:txBody>
          <a:bodyPr wrap="none" rtlCol="0">
            <a:spAutoFit/>
          </a:bodyPr>
          <a:lstStyle/>
          <a:p>
            <a:pPr defTabSz="685800" eaLnBrk="0" fontAlgn="base" hangingPunct="0">
              <a:spcBef>
                <a:spcPct val="0"/>
              </a:spcBef>
              <a:spcAft>
                <a:spcPct val="0"/>
              </a:spcAft>
            </a:pPr>
            <a:r>
              <a:rPr lang="en-US"/>
              <a:t>Set start and end times</a:t>
            </a:r>
          </a:p>
        </p:txBody>
      </p:sp>
      <p:cxnSp>
        <p:nvCxnSpPr>
          <p:cNvPr id="20" name="Straight Arrow Connector 19">
            <a:extLst>
              <a:ext uri="{FF2B5EF4-FFF2-40B4-BE49-F238E27FC236}">
                <a16:creationId xmlns:a16="http://schemas.microsoft.com/office/drawing/2014/main" id="{D121B6BF-7135-41C0-BE37-648D77A51977}"/>
              </a:ext>
            </a:extLst>
          </p:cNvPr>
          <p:cNvCxnSpPr>
            <a:stCxn id="19" idx="1"/>
          </p:cNvCxnSpPr>
          <p:nvPr/>
        </p:nvCxnSpPr>
        <p:spPr bwMode="auto">
          <a:xfrm flipH="1">
            <a:off x="5451499" y="3890019"/>
            <a:ext cx="2285584" cy="24144"/>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Slide Number Placeholder 21">
            <a:extLst>
              <a:ext uri="{FF2B5EF4-FFF2-40B4-BE49-F238E27FC236}">
                <a16:creationId xmlns:a16="http://schemas.microsoft.com/office/drawing/2014/main" id="{FB8A2CA8-A174-468D-8609-33019A592989}"/>
              </a:ext>
            </a:extLst>
          </p:cNvPr>
          <p:cNvSpPr>
            <a:spLocks noGrp="1"/>
          </p:cNvSpPr>
          <p:nvPr>
            <p:ph type="sldNum" sz="quarter" idx="4"/>
          </p:nvPr>
        </p:nvSpPr>
        <p:spPr/>
        <p:txBody>
          <a:bodyPr/>
          <a:lstStyle/>
          <a:p>
            <a:fld id="{4FAB73BC-B049-4115-A692-8D63A059BFB8}" type="slidenum">
              <a:rPr lang="en-US" smtClean="0"/>
              <a:pPr/>
              <a:t>12</a:t>
            </a:fld>
            <a:endParaRPr lang="en-US"/>
          </a:p>
        </p:txBody>
      </p:sp>
      <p:sp>
        <p:nvSpPr>
          <p:cNvPr id="23" name="Oval 22">
            <a:extLst>
              <a:ext uri="{FF2B5EF4-FFF2-40B4-BE49-F238E27FC236}">
                <a16:creationId xmlns:a16="http://schemas.microsoft.com/office/drawing/2014/main" id="{A31F2DD1-DEBB-414B-9EE2-75217112A9B4}"/>
              </a:ext>
            </a:extLst>
          </p:cNvPr>
          <p:cNvSpPr/>
          <p:nvPr/>
        </p:nvSpPr>
        <p:spPr bwMode="auto">
          <a:xfrm>
            <a:off x="5220226" y="5298978"/>
            <a:ext cx="744351" cy="223531"/>
          </a:xfrm>
          <a:prstGeom prst="ellipse">
            <a:avLst/>
          </a:prstGeom>
          <a:no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prstClr val="black"/>
              </a:solidFill>
              <a:latin typeface="Times New Roman" pitchFamily="18" charset="0"/>
            </a:endParaRPr>
          </a:p>
        </p:txBody>
      </p:sp>
      <p:sp>
        <p:nvSpPr>
          <p:cNvPr id="24" name="TextBox 23">
            <a:extLst>
              <a:ext uri="{FF2B5EF4-FFF2-40B4-BE49-F238E27FC236}">
                <a16:creationId xmlns:a16="http://schemas.microsoft.com/office/drawing/2014/main" id="{1E830B0D-A1D1-4892-90A2-17C0CC994544}"/>
              </a:ext>
            </a:extLst>
          </p:cNvPr>
          <p:cNvSpPr txBox="1"/>
          <p:nvPr/>
        </p:nvSpPr>
        <p:spPr>
          <a:xfrm>
            <a:off x="7604502" y="5206822"/>
            <a:ext cx="4189708" cy="646331"/>
          </a:xfrm>
          <a:prstGeom prst="rect">
            <a:avLst/>
          </a:prstGeom>
          <a:noFill/>
        </p:spPr>
        <p:txBody>
          <a:bodyPr wrap="square" rtlCol="0">
            <a:spAutoFit/>
          </a:bodyPr>
          <a:lstStyle/>
          <a:p>
            <a:pPr defTabSz="685800" eaLnBrk="0" fontAlgn="base" hangingPunct="0">
              <a:spcBef>
                <a:spcPct val="0"/>
              </a:spcBef>
              <a:spcAft>
                <a:spcPct val="0"/>
              </a:spcAft>
            </a:pPr>
            <a:r>
              <a:rPr lang="en-US"/>
              <a:t>Predictor-corrector tolerance controls how the time step size changes</a:t>
            </a:r>
          </a:p>
        </p:txBody>
      </p:sp>
      <p:cxnSp>
        <p:nvCxnSpPr>
          <p:cNvPr id="25" name="Straight Arrow Connector 24">
            <a:extLst>
              <a:ext uri="{FF2B5EF4-FFF2-40B4-BE49-F238E27FC236}">
                <a16:creationId xmlns:a16="http://schemas.microsoft.com/office/drawing/2014/main" id="{66F7B8A7-8327-48E5-8DD9-6906129337E4}"/>
              </a:ext>
            </a:extLst>
          </p:cNvPr>
          <p:cNvCxnSpPr>
            <a:cxnSpLocks/>
          </p:cNvCxnSpPr>
          <p:nvPr/>
        </p:nvCxnSpPr>
        <p:spPr bwMode="auto">
          <a:xfrm flipH="1" flipV="1">
            <a:off x="5961059" y="5412479"/>
            <a:ext cx="1643443" cy="11003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9205655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C44571D-60B4-4165-82B8-274735C02326}"/>
              </a:ext>
            </a:extLst>
          </p:cNvPr>
          <p:cNvSpPr txBox="1"/>
          <p:nvPr/>
        </p:nvSpPr>
        <p:spPr>
          <a:xfrm>
            <a:off x="1322845" y="2196914"/>
            <a:ext cx="5498945" cy="3607362"/>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Region domain - EQs, BCs, ICs, post-processing</a:t>
            </a:r>
          </a:p>
          <a:p>
            <a:r>
              <a:rPr lang="en-US" sz="1200" b="1">
                <a:solidFill>
                  <a:srgbClr val="417E7F"/>
                </a:solidFill>
                <a:latin typeface="Consolas" panose="020B0609020204030204" pitchFamily="49" charset="0"/>
              </a:rPr>
              <a:t>$------------------------------------------------------</a:t>
            </a:r>
          </a:p>
          <a:p>
            <a:endParaRPr lang="en-US" sz="1200" b="1">
              <a:solidFill>
                <a:srgbClr val="417E7F"/>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Begin Aria Region </a:t>
            </a:r>
            <a:r>
              <a:rPr lang="en-US" sz="1200" err="1">
                <a:solidFill>
                  <a:schemeClr val="tx1"/>
                </a:solidFill>
                <a:latin typeface="Consolas" panose="020B0609020204030204" pitchFamily="49" charset="0"/>
              </a:rPr>
              <a:t>AriaRegion</a:t>
            </a:r>
            <a:endParaRPr lang="en-US" sz="1200">
              <a:solidFill>
                <a:schemeClr val="tx1"/>
              </a:solidFill>
              <a:latin typeface="Consolas" panose="020B0609020204030204" pitchFamily="49" charset="0"/>
            </a:endParaRPr>
          </a:p>
          <a:p>
            <a:endParaRPr lang="en-US" sz="1200" b="1">
              <a:solidFill>
                <a:srgbClr val="417E7F"/>
              </a:solidFill>
              <a:latin typeface="Consolas" panose="020B0609020204030204" pitchFamily="49" charset="0"/>
            </a:endParaRP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Define linear and nonlinear solver parameters</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Use Linear Solver </a:t>
            </a:r>
            <a:r>
              <a:rPr lang="en-US" sz="1200" err="1">
                <a:solidFill>
                  <a:schemeClr val="tx1"/>
                </a:solidFill>
                <a:latin typeface="Consolas" panose="020B0609020204030204" pitchFamily="49" charset="0"/>
              </a:rPr>
              <a:t>solve_temperature</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Nonlinear Solution Strategy  </a:t>
            </a:r>
            <a:r>
              <a:rPr lang="en-US" sz="1200">
                <a:solidFill>
                  <a:schemeClr val="tx1"/>
                </a:solidFill>
                <a:latin typeface="Consolas" panose="020B0609020204030204" pitchFamily="49" charset="0"/>
              </a:rPr>
              <a:t>= Newton</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Maximum Nonlinear Iterations </a:t>
            </a:r>
            <a:r>
              <a:rPr lang="en-US" sz="1200">
                <a:solidFill>
                  <a:schemeClr val="tx1"/>
                </a:solidFill>
                <a:latin typeface="Consolas" panose="020B0609020204030204" pitchFamily="49" charset="0"/>
              </a:rPr>
              <a:t>= 10</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Nonlinear Residual Tolerance </a:t>
            </a:r>
            <a:r>
              <a:rPr lang="en-US" sz="1200">
                <a:solidFill>
                  <a:schemeClr val="tx1"/>
                </a:solidFill>
                <a:latin typeface="Consolas" panose="020B0609020204030204" pitchFamily="49" charset="0"/>
              </a:rPr>
              <a:t>= 1.e-6</a:t>
            </a:r>
          </a:p>
          <a:p>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Specify which mesh model to use for this region</a:t>
            </a:r>
          </a:p>
          <a:p>
            <a:r>
              <a:rPr lang="en-US" sz="1200" b="1">
                <a:solidFill>
                  <a:srgbClr val="417E7F"/>
                </a:solidFill>
                <a:latin typeface="Consolas" panose="020B0609020204030204" pitchFamily="49" charset="0"/>
              </a:rPr>
              <a:t>$-----------------------------------------------------------</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Use Finite Element Model </a:t>
            </a:r>
            <a:r>
              <a:rPr lang="en-US" sz="1200" err="1">
                <a:solidFill>
                  <a:schemeClr val="tx1"/>
                </a:solidFill>
                <a:latin typeface="Consolas" panose="020B0609020204030204" pitchFamily="49" charset="0"/>
              </a:rPr>
              <a:t>FEModel</a:t>
            </a:r>
            <a:endParaRPr lang="en-US" sz="1200">
              <a:solidFill>
                <a:schemeClr val="tx1"/>
              </a:solidFill>
              <a:latin typeface="Consolas" panose="020B0609020204030204" pitchFamily="49" charset="0"/>
            </a:endParaRPr>
          </a:p>
          <a:p>
            <a:endParaRPr lang="en-US" sz="1200" b="1">
              <a:solidFill>
                <a:srgbClr val="417E7F"/>
              </a:solidFill>
              <a:latin typeface="Consolas" panose="020B0609020204030204" pitchFamily="49" charset="0"/>
            </a:endParaRPr>
          </a:p>
        </p:txBody>
      </p:sp>
      <p:sp>
        <p:nvSpPr>
          <p:cNvPr id="5" name="TextBox 4"/>
          <p:cNvSpPr txBox="1"/>
          <p:nvPr/>
        </p:nvSpPr>
        <p:spPr>
          <a:xfrm>
            <a:off x="1046015" y="1706657"/>
            <a:ext cx="4115229" cy="369332"/>
          </a:xfrm>
          <a:prstGeom prst="rect">
            <a:avLst/>
          </a:prstGeom>
          <a:noFill/>
        </p:spPr>
        <p:txBody>
          <a:bodyPr wrap="non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Define solver settings for this Region</a:t>
            </a:r>
          </a:p>
        </p:txBody>
      </p:sp>
      <p:cxnSp>
        <p:nvCxnSpPr>
          <p:cNvPr id="7" name="Straight Arrow Connector 6"/>
          <p:cNvCxnSpPr/>
          <p:nvPr/>
        </p:nvCxnSpPr>
        <p:spPr bwMode="auto">
          <a:xfrm flipH="1">
            <a:off x="5422453" y="3657600"/>
            <a:ext cx="1540104" cy="342995"/>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itle 1">
            <a:extLst>
              <a:ext uri="{FF2B5EF4-FFF2-40B4-BE49-F238E27FC236}">
                <a16:creationId xmlns:a16="http://schemas.microsoft.com/office/drawing/2014/main" id="{AA10657C-07CA-4575-8895-1599A9258A8A}"/>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1: Aria Region</a:t>
            </a:r>
          </a:p>
        </p:txBody>
      </p:sp>
      <p:sp>
        <p:nvSpPr>
          <p:cNvPr id="3" name="TextBox 2">
            <a:extLst>
              <a:ext uri="{FF2B5EF4-FFF2-40B4-BE49-F238E27FC236}">
                <a16:creationId xmlns:a16="http://schemas.microsoft.com/office/drawing/2014/main" id="{D5FE2170-4FD5-4B5C-A32B-52352DA71AF5}"/>
              </a:ext>
            </a:extLst>
          </p:cNvPr>
          <p:cNvSpPr txBox="1"/>
          <p:nvPr/>
        </p:nvSpPr>
        <p:spPr>
          <a:xfrm>
            <a:off x="6962557" y="3429000"/>
            <a:ext cx="2977181" cy="496668"/>
          </a:xfrm>
          <a:prstGeom prst="rect">
            <a:avLst/>
          </a:prstGeom>
        </p:spPr>
        <p:txBody>
          <a:bodyPr vert="horz" wrap="square" lIns="91440" tIns="45720" rIns="91440" bIns="45720" rtlCol="0">
            <a:noAutofit/>
          </a:bodyPr>
          <a:lstStyle/>
          <a:p>
            <a:pPr algn="l"/>
            <a:r>
              <a:rPr lang="en-US"/>
              <a:t>References linear solver block defined earlier</a:t>
            </a:r>
          </a:p>
        </p:txBody>
      </p:sp>
      <p:cxnSp>
        <p:nvCxnSpPr>
          <p:cNvPr id="13" name="Straight Arrow Connector 12">
            <a:extLst>
              <a:ext uri="{FF2B5EF4-FFF2-40B4-BE49-F238E27FC236}">
                <a16:creationId xmlns:a16="http://schemas.microsoft.com/office/drawing/2014/main" id="{93FC554F-E536-4B6A-B9AF-1E6C6C469646}"/>
              </a:ext>
            </a:extLst>
          </p:cNvPr>
          <p:cNvCxnSpPr/>
          <p:nvPr/>
        </p:nvCxnSpPr>
        <p:spPr bwMode="auto">
          <a:xfrm flipH="1" flipV="1">
            <a:off x="5556202" y="4386948"/>
            <a:ext cx="1579695" cy="373419"/>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3D9B03F2-2862-45B7-874A-7D95F8612192}"/>
              </a:ext>
            </a:extLst>
          </p:cNvPr>
          <p:cNvSpPr txBox="1"/>
          <p:nvPr/>
        </p:nvSpPr>
        <p:spPr>
          <a:xfrm>
            <a:off x="7135897" y="4312021"/>
            <a:ext cx="4264873" cy="1020815"/>
          </a:xfrm>
          <a:prstGeom prst="rect">
            <a:avLst/>
          </a:prstGeom>
        </p:spPr>
        <p:txBody>
          <a:bodyPr vert="horz" wrap="square" lIns="91440" tIns="45720" rIns="91440" bIns="45720" rtlCol="0">
            <a:noAutofit/>
          </a:bodyPr>
          <a:lstStyle/>
          <a:p>
            <a:pPr algn="l"/>
            <a:r>
              <a:rPr lang="en-US"/>
              <a:t>Define nonlinear solution strategy (Newton), tolerance, and maximum nonlinear iterations</a:t>
            </a:r>
          </a:p>
        </p:txBody>
      </p:sp>
      <p:cxnSp>
        <p:nvCxnSpPr>
          <p:cNvPr id="15" name="Straight Arrow Connector 14">
            <a:extLst>
              <a:ext uri="{FF2B5EF4-FFF2-40B4-BE49-F238E27FC236}">
                <a16:creationId xmlns:a16="http://schemas.microsoft.com/office/drawing/2014/main" id="{2217FB34-C9E1-4303-A2EA-C20BD4C85C1F}"/>
              </a:ext>
            </a:extLst>
          </p:cNvPr>
          <p:cNvCxnSpPr/>
          <p:nvPr/>
        </p:nvCxnSpPr>
        <p:spPr bwMode="auto">
          <a:xfrm flipH="1" flipV="1">
            <a:off x="5161244" y="5564826"/>
            <a:ext cx="1660547" cy="751972"/>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a:extLst>
              <a:ext uri="{FF2B5EF4-FFF2-40B4-BE49-F238E27FC236}">
                <a16:creationId xmlns:a16="http://schemas.microsoft.com/office/drawing/2014/main" id="{E9A0DE02-84F2-495D-974F-C2787D8C6451}"/>
              </a:ext>
            </a:extLst>
          </p:cNvPr>
          <p:cNvSpPr txBox="1"/>
          <p:nvPr/>
        </p:nvSpPr>
        <p:spPr>
          <a:xfrm>
            <a:off x="6821790" y="6137295"/>
            <a:ext cx="3013245" cy="448346"/>
          </a:xfrm>
          <a:prstGeom prst="rect">
            <a:avLst/>
          </a:prstGeom>
        </p:spPr>
        <p:txBody>
          <a:bodyPr vert="horz" wrap="square" lIns="91440" tIns="45720" rIns="91440" bIns="45720" rtlCol="0">
            <a:noAutofit/>
          </a:bodyPr>
          <a:lstStyle/>
          <a:p>
            <a:pPr algn="l"/>
            <a:r>
              <a:rPr lang="en-US"/>
              <a:t>Define which mesh to use</a:t>
            </a:r>
          </a:p>
        </p:txBody>
      </p:sp>
      <p:sp>
        <p:nvSpPr>
          <p:cNvPr id="18" name="Slide Number Placeholder 17">
            <a:extLst>
              <a:ext uri="{FF2B5EF4-FFF2-40B4-BE49-F238E27FC236}">
                <a16:creationId xmlns:a16="http://schemas.microsoft.com/office/drawing/2014/main" id="{4ABA1C0A-9B11-44C6-88E8-344914D1E8EE}"/>
              </a:ext>
            </a:extLst>
          </p:cNvPr>
          <p:cNvSpPr>
            <a:spLocks noGrp="1"/>
          </p:cNvSpPr>
          <p:nvPr>
            <p:ph type="sldNum" sz="quarter" idx="4"/>
          </p:nvPr>
        </p:nvSpPr>
        <p:spPr/>
        <p:txBody>
          <a:bodyPr/>
          <a:lstStyle/>
          <a:p>
            <a:fld id="{4FAB73BC-B049-4115-A692-8D63A059BFB8}" type="slidenum">
              <a:rPr lang="en-US" smtClean="0"/>
              <a:pPr/>
              <a:t>13</a:t>
            </a:fld>
            <a:endParaRPr lang="en-US"/>
          </a:p>
        </p:txBody>
      </p:sp>
    </p:spTree>
    <p:extLst>
      <p:ext uri="{BB962C8B-B14F-4D97-AF65-F5344CB8AC3E}">
        <p14:creationId xmlns:p14="http://schemas.microsoft.com/office/powerpoint/2010/main" val="15117614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FDDCC24-14EC-458D-98E5-FF8CE5F1DF96}"/>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1: Governing Equation</a:t>
            </a:r>
          </a:p>
        </p:txBody>
      </p:sp>
      <p:sp>
        <p:nvSpPr>
          <p:cNvPr id="14" name="TextBox 13">
            <a:extLst>
              <a:ext uri="{FF2B5EF4-FFF2-40B4-BE49-F238E27FC236}">
                <a16:creationId xmlns:a16="http://schemas.microsoft.com/office/drawing/2014/main" id="{26970B45-E17A-4D43-9F37-75D0E96DCC21}"/>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
        <p:nvSpPr>
          <p:cNvPr id="15" name="TextBox 14">
            <a:extLst>
              <a:ext uri="{FF2B5EF4-FFF2-40B4-BE49-F238E27FC236}">
                <a16:creationId xmlns:a16="http://schemas.microsoft.com/office/drawing/2014/main" id="{03090C12-BA46-4554-BD6B-0266C5DFBF2A}"/>
              </a:ext>
            </a:extLst>
          </p:cNvPr>
          <p:cNvSpPr txBox="1"/>
          <p:nvPr/>
        </p:nvSpPr>
        <p:spPr>
          <a:xfrm>
            <a:off x="1900967" y="2498310"/>
            <a:ext cx="7948323" cy="93069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Specify equations to solve</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EQ Energy for</a:t>
            </a:r>
            <a:r>
              <a:rPr lang="en-US" sz="1200">
                <a:solidFill>
                  <a:schemeClr val="tx1"/>
                </a:solidFill>
                <a:latin typeface="Consolas" panose="020B0609020204030204" pitchFamily="49" charset="0"/>
              </a:rPr>
              <a:t> Temperature on </a:t>
            </a:r>
            <a:r>
              <a:rPr lang="en-US" sz="1200" err="1">
                <a:solidFill>
                  <a:schemeClr val="tx1"/>
                </a:solidFill>
                <a:latin typeface="Consolas" panose="020B0609020204030204" pitchFamily="49" charset="0"/>
              </a:rPr>
              <a:t>all_blocks</a:t>
            </a:r>
            <a:r>
              <a:rPr lang="en-US" sz="1200">
                <a:solidFill>
                  <a:schemeClr val="tx1"/>
                </a:solidFill>
                <a:latin typeface="Consolas" panose="020B0609020204030204" pitchFamily="49" charset="0"/>
              </a:rPr>
              <a:t> using Q1 with Mass Diff</a:t>
            </a:r>
          </a:p>
          <a:p>
            <a:endParaRPr lang="en-US" sz="1200" b="1">
              <a:solidFill>
                <a:srgbClr val="417E7F"/>
              </a:solidFill>
              <a:latin typeface="Consolas" panose="020B0609020204030204" pitchFamily="49" charset="0"/>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FC305327-3CB2-494C-AAB9-40D687A8596D}"/>
                  </a:ext>
                </a:extLst>
              </p:cNvPr>
              <p:cNvSpPr txBox="1"/>
              <p:nvPr/>
            </p:nvSpPr>
            <p:spPr>
              <a:xfrm>
                <a:off x="7015442" y="3777003"/>
                <a:ext cx="2557315" cy="580259"/>
              </a:xfrm>
              <a:prstGeom prst="rect">
                <a:avLst/>
              </a:prstGeom>
            </p:spPr>
            <p:txBody>
              <a:bodyPr vert="horz"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𝜌</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𝑝</m:t>
                          </m:r>
                        </m:sub>
                      </m:sSub>
                      <m:f>
                        <m:fPr>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r>
                        <m:rPr>
                          <m:sty m:val="p"/>
                        </m:rP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𝐹</m:t>
                          </m:r>
                        </m:e>
                      </m:acc>
                      <m:r>
                        <a:rPr lang="en-US" b="0" i="1" smtClean="0">
                          <a:latin typeface="Cambria Math" panose="02040503050406030204" pitchFamily="18" charset="0"/>
                          <a:ea typeface="Cambria Math" panose="02040503050406030204" pitchFamily="18" charset="0"/>
                        </a:rPr>
                        <m:t>=0</m:t>
                      </m:r>
                    </m:oMath>
                  </m:oMathPara>
                </a14:m>
                <a:endParaRPr lang="en-US"/>
              </a:p>
            </p:txBody>
          </p:sp>
        </mc:Choice>
        <mc:Fallback>
          <p:sp>
            <p:nvSpPr>
              <p:cNvPr id="16" name="TextBox 15">
                <a:extLst>
                  <a:ext uri="{FF2B5EF4-FFF2-40B4-BE49-F238E27FC236}">
                    <a16:creationId xmlns:a16="http://schemas.microsoft.com/office/drawing/2014/main" id="{FC305327-3CB2-494C-AAB9-40D687A8596D}"/>
                  </a:ext>
                </a:extLst>
              </p:cNvPr>
              <p:cNvSpPr txBox="1">
                <a:spLocks noRot="1" noChangeAspect="1" noMove="1" noResize="1" noEditPoints="1" noAdjustHandles="1" noChangeArrowheads="1" noChangeShapeType="1" noTextEdit="1"/>
              </p:cNvSpPr>
              <p:nvPr/>
            </p:nvSpPr>
            <p:spPr>
              <a:xfrm>
                <a:off x="7015442" y="3777003"/>
                <a:ext cx="2557315" cy="580259"/>
              </a:xfrm>
              <a:prstGeom prst="rect">
                <a:avLst/>
              </a:prstGeom>
              <a:blipFill>
                <a:blip r:embed="rId3"/>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156EE361-9DC5-465C-B6C7-2330B185B66B}"/>
              </a:ext>
            </a:extLst>
          </p:cNvPr>
          <p:cNvSpPr txBox="1"/>
          <p:nvPr/>
        </p:nvSpPr>
        <p:spPr>
          <a:xfrm>
            <a:off x="4728908" y="3899766"/>
            <a:ext cx="2977181" cy="496668"/>
          </a:xfrm>
          <a:prstGeom prst="rect">
            <a:avLst/>
          </a:prstGeom>
        </p:spPr>
        <p:txBody>
          <a:bodyPr vert="horz" wrap="square" lIns="91440" tIns="45720" rIns="91440" bIns="45720" rtlCol="0">
            <a:noAutofit/>
          </a:bodyPr>
          <a:lstStyle/>
          <a:p>
            <a:pPr algn="l"/>
            <a:r>
              <a:rPr lang="en-US"/>
              <a:t>Equation being solved</a:t>
            </a:r>
          </a:p>
        </p:txBody>
      </p:sp>
      <p:grpSp>
        <p:nvGrpSpPr>
          <p:cNvPr id="26" name="Group 25">
            <a:extLst>
              <a:ext uri="{FF2B5EF4-FFF2-40B4-BE49-F238E27FC236}">
                <a16:creationId xmlns:a16="http://schemas.microsoft.com/office/drawing/2014/main" id="{632DB8E2-5FCB-4BB0-A901-6924798FE19A}"/>
              </a:ext>
            </a:extLst>
          </p:cNvPr>
          <p:cNvGrpSpPr/>
          <p:nvPr/>
        </p:nvGrpSpPr>
        <p:grpSpPr>
          <a:xfrm>
            <a:off x="1926337" y="4701327"/>
            <a:ext cx="5098759" cy="772294"/>
            <a:chOff x="1600200" y="4519197"/>
            <a:chExt cx="5098759" cy="772294"/>
          </a:xfrm>
        </p:grpSpPr>
        <p:sp>
          <p:nvSpPr>
            <p:cNvPr id="6" name="Rectangle 5">
              <a:extLst>
                <a:ext uri="{FF2B5EF4-FFF2-40B4-BE49-F238E27FC236}">
                  <a16:creationId xmlns:a16="http://schemas.microsoft.com/office/drawing/2014/main" id="{B02D053D-CD06-49D8-98A4-7C2D256E0E85}"/>
                </a:ext>
              </a:extLst>
            </p:cNvPr>
            <p:cNvSpPr/>
            <p:nvPr/>
          </p:nvSpPr>
          <p:spPr>
            <a:xfrm>
              <a:off x="1600200" y="4519197"/>
              <a:ext cx="5030945" cy="7722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A2CE0C82-AB1A-428E-83C5-1DBBEFB1F7C7}"/>
                    </a:ext>
                  </a:extLst>
                </p:cNvPr>
                <p:cNvSpPr txBox="1"/>
                <p:nvPr/>
              </p:nvSpPr>
              <p:spPr>
                <a:xfrm>
                  <a:off x="4981268" y="4966176"/>
                  <a:ext cx="1160585" cy="325315"/>
                </a:xfrm>
                <a:prstGeom prst="rect">
                  <a:avLst/>
                </a:prstGeom>
              </p:spPr>
              <p:txBody>
                <a:bodyPr vert="horz" wrap="none" lIns="0" tIns="0" rIns="0" bIns="0" rtlCol="0">
                  <a:noAutofit/>
                </a:bodyPr>
                <a:lstStyle/>
                <a:p>
                  <a:pPr algn="l"/>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r>
                          <a:rPr lang="en-US" b="0" i="1" smtClean="0">
                            <a:latin typeface="Cambria Math" panose="02040503050406030204" pitchFamily="18" charset="0"/>
                          </a:rPr>
                          <m:t>=−</m:t>
                        </m:r>
                        <m:r>
                          <a:rPr lang="en-US" b="0" i="1" smtClean="0">
                            <a:latin typeface="Cambria Math" panose="02040503050406030204" pitchFamily="18" charset="0"/>
                          </a:rPr>
                          <m:t>𝑘</m:t>
                        </m:r>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oMath>
                    </m:oMathPara>
                  </a14:m>
                  <a:endParaRPr lang="en-US"/>
                </a:p>
              </p:txBody>
            </p:sp>
          </mc:Choice>
          <mc:Fallback>
            <p:sp>
              <p:nvSpPr>
                <p:cNvPr id="17" name="TextBox 16">
                  <a:extLst>
                    <a:ext uri="{FF2B5EF4-FFF2-40B4-BE49-F238E27FC236}">
                      <a16:creationId xmlns:a16="http://schemas.microsoft.com/office/drawing/2014/main" id="{A2CE0C82-AB1A-428E-83C5-1DBBEFB1F7C7}"/>
                    </a:ext>
                  </a:extLst>
                </p:cNvPr>
                <p:cNvSpPr txBox="1">
                  <a:spLocks noRot="1" noChangeAspect="1" noMove="1" noResize="1" noEditPoints="1" noAdjustHandles="1" noChangeArrowheads="1" noChangeShapeType="1" noTextEdit="1"/>
                </p:cNvSpPr>
                <p:nvPr/>
              </p:nvSpPr>
              <p:spPr>
                <a:xfrm>
                  <a:off x="4981268" y="4966176"/>
                  <a:ext cx="1160585" cy="325315"/>
                </a:xfrm>
                <a:prstGeom prst="rect">
                  <a:avLst/>
                </a:prstGeom>
                <a:blipFill>
                  <a:blip r:embed="rId4"/>
                  <a:stretch>
                    <a:fillRect l="-1579" t="-41509" r="-1579" b="-566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7C5C3F9B-16EE-40BE-9517-79409E6C4C87}"/>
                </a:ext>
              </a:extLst>
            </p:cNvPr>
            <p:cNvSpPr txBox="1"/>
            <p:nvPr/>
          </p:nvSpPr>
          <p:spPr>
            <a:xfrm>
              <a:off x="1839028" y="4966176"/>
              <a:ext cx="3226575" cy="307777"/>
            </a:xfrm>
            <a:prstGeom prst="rect">
              <a:avLst/>
            </a:prstGeom>
            <a:noFill/>
          </p:spPr>
          <p:txBody>
            <a:bodyPr wrap="square">
              <a:spAutoFit/>
            </a:bodyPr>
            <a:lstStyle/>
            <a:p>
              <a:r>
                <a:rPr lang="en-US" sz="1400" b="1">
                  <a:solidFill>
                    <a:srgbClr val="88015B"/>
                  </a:solidFill>
                  <a:latin typeface="Consolas" panose="020B0609020204030204" pitchFamily="49" charset="0"/>
                </a:rPr>
                <a:t>Heat Conduction </a:t>
              </a:r>
              <a:r>
                <a:rPr lang="en-US" sz="1400">
                  <a:solidFill>
                    <a:schemeClr val="tx1"/>
                  </a:solidFill>
                  <a:latin typeface="Consolas" panose="020B0609020204030204" pitchFamily="49" charset="0"/>
                </a:rPr>
                <a:t>= Generalized</a:t>
              </a:r>
              <a:endParaRPr lang="en-US" sz="1400"/>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546EB1EC-1482-43D7-A886-9CD8E27D091A}"/>
                    </a:ext>
                  </a:extLst>
                </p:cNvPr>
                <p:cNvSpPr txBox="1"/>
                <p:nvPr/>
              </p:nvSpPr>
              <p:spPr>
                <a:xfrm>
                  <a:off x="1600200" y="4519197"/>
                  <a:ext cx="5098759" cy="496668"/>
                </a:xfrm>
                <a:prstGeom prst="rect">
                  <a:avLst/>
                </a:prstGeom>
              </p:spPr>
              <p:txBody>
                <a:bodyPr vert="horz" wrap="square" lIns="91440" tIns="45720" rIns="91440" bIns="45720" rtlCol="0">
                  <a:noAutofit/>
                </a:bodyPr>
                <a:lstStyle/>
                <a:p>
                  <a:pPr algn="l"/>
                  <a:r>
                    <a:rPr lang="en-US"/>
                    <a:t>Recall that in our material model we defined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oMath>
                  </a14:m>
                  <a:endParaRPr lang="en-US"/>
                </a:p>
              </p:txBody>
            </p:sp>
          </mc:Choice>
          <mc:Fallback>
            <p:sp>
              <p:nvSpPr>
                <p:cNvPr id="20" name="TextBox 19">
                  <a:extLst>
                    <a:ext uri="{FF2B5EF4-FFF2-40B4-BE49-F238E27FC236}">
                      <a16:creationId xmlns:a16="http://schemas.microsoft.com/office/drawing/2014/main" id="{546EB1EC-1482-43D7-A886-9CD8E27D091A}"/>
                    </a:ext>
                  </a:extLst>
                </p:cNvPr>
                <p:cNvSpPr txBox="1">
                  <a:spLocks noRot="1" noChangeAspect="1" noMove="1" noResize="1" noEditPoints="1" noAdjustHandles="1" noChangeArrowheads="1" noChangeShapeType="1" noTextEdit="1"/>
                </p:cNvSpPr>
                <p:nvPr/>
              </p:nvSpPr>
              <p:spPr>
                <a:xfrm>
                  <a:off x="1600200" y="4519197"/>
                  <a:ext cx="5098759" cy="496668"/>
                </a:xfrm>
                <a:prstGeom prst="rect">
                  <a:avLst/>
                </a:prstGeom>
                <a:blipFill>
                  <a:blip r:embed="rId5"/>
                  <a:stretch>
                    <a:fillRect l="-957" t="-17073" r="-359"/>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763D1EEC-4450-459E-AEB9-A793DD470EFE}"/>
                  </a:ext>
                </a:extLst>
              </p:cNvPr>
              <p:cNvSpPr txBox="1"/>
              <p:nvPr/>
            </p:nvSpPr>
            <p:spPr>
              <a:xfrm>
                <a:off x="7025096" y="5630007"/>
                <a:ext cx="2557315" cy="580259"/>
              </a:xfrm>
              <a:prstGeom prst="rect">
                <a:avLst/>
              </a:prstGeom>
            </p:spPr>
            <p:txBody>
              <a:bodyPr vert="horz"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𝜌</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𝑝</m:t>
                          </m:r>
                        </m:sub>
                      </m:sSub>
                      <m:f>
                        <m:fPr>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r>
                        <m:rPr>
                          <m:sty m:val="p"/>
                        </m:rP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)=0</m:t>
                      </m:r>
                    </m:oMath>
                  </m:oMathPara>
                </a14:m>
                <a:endParaRPr lang="en-US"/>
              </a:p>
            </p:txBody>
          </p:sp>
        </mc:Choice>
        <mc:Fallback>
          <p:sp>
            <p:nvSpPr>
              <p:cNvPr id="21" name="TextBox 20">
                <a:extLst>
                  <a:ext uri="{FF2B5EF4-FFF2-40B4-BE49-F238E27FC236}">
                    <a16:creationId xmlns:a16="http://schemas.microsoft.com/office/drawing/2014/main" id="{763D1EEC-4450-459E-AEB9-A793DD470EFE}"/>
                  </a:ext>
                </a:extLst>
              </p:cNvPr>
              <p:cNvSpPr txBox="1">
                <a:spLocks noRot="1" noChangeAspect="1" noMove="1" noResize="1" noEditPoints="1" noAdjustHandles="1" noChangeArrowheads="1" noChangeShapeType="1" noTextEdit="1"/>
              </p:cNvSpPr>
              <p:nvPr/>
            </p:nvSpPr>
            <p:spPr>
              <a:xfrm>
                <a:off x="7025096" y="5630007"/>
                <a:ext cx="2557315" cy="580259"/>
              </a:xfrm>
              <a:prstGeom prst="rect">
                <a:avLst/>
              </a:prstGeom>
              <a:blipFill>
                <a:blip r:embed="rId6"/>
                <a:stretch>
                  <a:fillRect/>
                </a:stretch>
              </a:blipFill>
            </p:spPr>
            <p:txBody>
              <a:bodyPr/>
              <a:lstStyle/>
              <a:p>
                <a:r>
                  <a:rPr lang="en-US">
                    <a:noFill/>
                  </a:rPr>
                  <a:t> </a:t>
                </a:r>
              </a:p>
            </p:txBody>
          </p:sp>
        </mc:Fallback>
      </mc:AlternateContent>
      <p:sp>
        <p:nvSpPr>
          <p:cNvPr id="10" name="Arrow: Down 9">
            <a:extLst>
              <a:ext uri="{FF2B5EF4-FFF2-40B4-BE49-F238E27FC236}">
                <a16:creationId xmlns:a16="http://schemas.microsoft.com/office/drawing/2014/main" id="{A08669A1-20D7-42E0-B1CE-6349747BC5BA}"/>
              </a:ext>
            </a:extLst>
          </p:cNvPr>
          <p:cNvSpPr/>
          <p:nvPr/>
        </p:nvSpPr>
        <p:spPr>
          <a:xfrm>
            <a:off x="8055783" y="4853882"/>
            <a:ext cx="390888" cy="7722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7F23FCE-A126-44D6-8E8A-727455AC800B}"/>
              </a:ext>
            </a:extLst>
          </p:cNvPr>
          <p:cNvSpPr txBox="1"/>
          <p:nvPr/>
        </p:nvSpPr>
        <p:spPr>
          <a:xfrm>
            <a:off x="7254996" y="4418457"/>
            <a:ext cx="949300" cy="431594"/>
          </a:xfrm>
          <a:prstGeom prst="rect">
            <a:avLst/>
          </a:prstGeom>
        </p:spPr>
        <p:txBody>
          <a:bodyPr vert="horz" wrap="square" lIns="91440" tIns="45720" rIns="91440" bIns="45720" rtlCol="0">
            <a:noAutofit/>
          </a:bodyPr>
          <a:lstStyle/>
          <a:p>
            <a:pPr algn="ctr"/>
            <a:r>
              <a:rPr lang="en-US" sz="1400" b="1">
                <a:solidFill>
                  <a:srgbClr val="C00000"/>
                </a:solidFill>
              </a:rPr>
              <a:t>Mass</a:t>
            </a:r>
          </a:p>
        </p:txBody>
      </p:sp>
      <p:sp>
        <p:nvSpPr>
          <p:cNvPr id="23" name="TextBox 22">
            <a:extLst>
              <a:ext uri="{FF2B5EF4-FFF2-40B4-BE49-F238E27FC236}">
                <a16:creationId xmlns:a16="http://schemas.microsoft.com/office/drawing/2014/main" id="{C4F514D8-2A33-49D4-96C8-6151087793BC}"/>
              </a:ext>
            </a:extLst>
          </p:cNvPr>
          <p:cNvSpPr txBox="1"/>
          <p:nvPr/>
        </p:nvSpPr>
        <p:spPr>
          <a:xfrm>
            <a:off x="8055783" y="4420373"/>
            <a:ext cx="949300" cy="431594"/>
          </a:xfrm>
          <a:prstGeom prst="rect">
            <a:avLst/>
          </a:prstGeom>
        </p:spPr>
        <p:txBody>
          <a:bodyPr vert="horz" wrap="square" lIns="91440" tIns="45720" rIns="91440" bIns="45720" rtlCol="0">
            <a:noAutofit/>
          </a:bodyPr>
          <a:lstStyle/>
          <a:p>
            <a:pPr algn="ctr"/>
            <a:r>
              <a:rPr lang="en-US" sz="1400" b="1">
                <a:solidFill>
                  <a:schemeClr val="accent4"/>
                </a:solidFill>
              </a:rPr>
              <a:t>Diff</a:t>
            </a:r>
          </a:p>
        </p:txBody>
      </p:sp>
      <p:sp>
        <p:nvSpPr>
          <p:cNvPr id="24" name="Rectangle 23">
            <a:extLst>
              <a:ext uri="{FF2B5EF4-FFF2-40B4-BE49-F238E27FC236}">
                <a16:creationId xmlns:a16="http://schemas.microsoft.com/office/drawing/2014/main" id="{9765431C-B74A-4762-9025-E1821E5442C6}"/>
              </a:ext>
            </a:extLst>
          </p:cNvPr>
          <p:cNvSpPr/>
          <p:nvPr/>
        </p:nvSpPr>
        <p:spPr>
          <a:xfrm>
            <a:off x="7306093" y="3685520"/>
            <a:ext cx="789445" cy="7722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8FBFE6E-202F-4C2C-A1BC-58380E5FA108}"/>
              </a:ext>
            </a:extLst>
          </p:cNvPr>
          <p:cNvSpPr/>
          <p:nvPr/>
        </p:nvSpPr>
        <p:spPr>
          <a:xfrm>
            <a:off x="8293211" y="3811340"/>
            <a:ext cx="520780" cy="52206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BF73CE8-2253-44BC-880C-6F976D4EA420}"/>
              </a:ext>
            </a:extLst>
          </p:cNvPr>
          <p:cNvSpPr txBox="1"/>
          <p:nvPr/>
        </p:nvSpPr>
        <p:spPr>
          <a:xfrm>
            <a:off x="3310208" y="888384"/>
            <a:ext cx="3593535" cy="496668"/>
          </a:xfrm>
          <a:prstGeom prst="rect">
            <a:avLst/>
          </a:prstGeom>
        </p:spPr>
        <p:txBody>
          <a:bodyPr vert="horz" wrap="square" lIns="91440" tIns="45720" rIns="91440" bIns="45720" rtlCol="0">
            <a:noAutofit/>
          </a:bodyPr>
          <a:lstStyle/>
          <a:p>
            <a:pPr algn="l"/>
            <a:r>
              <a:rPr lang="en-US"/>
              <a:t>Pick equation to solve (Energy)</a:t>
            </a:r>
          </a:p>
        </p:txBody>
      </p:sp>
      <p:sp>
        <p:nvSpPr>
          <p:cNvPr id="28" name="TextBox 27">
            <a:extLst>
              <a:ext uri="{FF2B5EF4-FFF2-40B4-BE49-F238E27FC236}">
                <a16:creationId xmlns:a16="http://schemas.microsoft.com/office/drawing/2014/main" id="{191FC1BE-5DCE-4B42-83F0-F593492C8BE8}"/>
              </a:ext>
            </a:extLst>
          </p:cNvPr>
          <p:cNvSpPr txBox="1"/>
          <p:nvPr/>
        </p:nvSpPr>
        <p:spPr>
          <a:xfrm>
            <a:off x="4388270" y="1310719"/>
            <a:ext cx="5273651" cy="496668"/>
          </a:xfrm>
          <a:prstGeom prst="rect">
            <a:avLst/>
          </a:prstGeom>
        </p:spPr>
        <p:txBody>
          <a:bodyPr vert="horz" wrap="square" lIns="91440" tIns="45720" rIns="91440" bIns="45720" rtlCol="0">
            <a:noAutofit/>
          </a:bodyPr>
          <a:lstStyle/>
          <a:p>
            <a:pPr algn="l"/>
            <a:r>
              <a:rPr lang="en-US"/>
              <a:t>Select valid DOF for the equation (Temperature)</a:t>
            </a:r>
          </a:p>
        </p:txBody>
      </p:sp>
      <p:cxnSp>
        <p:nvCxnSpPr>
          <p:cNvPr id="30" name="Straight Arrow Connector 29">
            <a:extLst>
              <a:ext uri="{FF2B5EF4-FFF2-40B4-BE49-F238E27FC236}">
                <a16:creationId xmlns:a16="http://schemas.microsoft.com/office/drawing/2014/main" id="{33FE0C8D-2BA8-4BB8-A305-60C45CA7D43E}"/>
              </a:ext>
            </a:extLst>
          </p:cNvPr>
          <p:cNvCxnSpPr>
            <a:cxnSpLocks/>
          </p:cNvCxnSpPr>
          <p:nvPr/>
        </p:nvCxnSpPr>
        <p:spPr>
          <a:xfrm flipH="1">
            <a:off x="3448195" y="1247459"/>
            <a:ext cx="57005" cy="17997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CA826B26-6A38-4994-BE13-AC5025BB36E8}"/>
              </a:ext>
            </a:extLst>
          </p:cNvPr>
          <p:cNvCxnSpPr>
            <a:cxnSpLocks/>
          </p:cNvCxnSpPr>
          <p:nvPr/>
        </p:nvCxnSpPr>
        <p:spPr>
          <a:xfrm flipH="1">
            <a:off x="4572000" y="1659735"/>
            <a:ext cx="48861" cy="14394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7C1F085F-E9DE-48C8-B92B-FF4CE02B14DE}"/>
              </a:ext>
            </a:extLst>
          </p:cNvPr>
          <p:cNvSpPr txBox="1"/>
          <p:nvPr/>
        </p:nvSpPr>
        <p:spPr>
          <a:xfrm>
            <a:off x="6778013" y="1695632"/>
            <a:ext cx="4842150" cy="496668"/>
          </a:xfrm>
          <a:prstGeom prst="rect">
            <a:avLst/>
          </a:prstGeom>
        </p:spPr>
        <p:txBody>
          <a:bodyPr vert="horz" wrap="square" lIns="91440" tIns="45720" rIns="91440" bIns="45720" rtlCol="0">
            <a:noAutofit/>
          </a:bodyPr>
          <a:lstStyle/>
          <a:p>
            <a:pPr algn="l"/>
            <a:r>
              <a:rPr lang="en-US"/>
              <a:t>Select element order (Q1 = linear elements)</a:t>
            </a:r>
          </a:p>
        </p:txBody>
      </p:sp>
      <p:cxnSp>
        <p:nvCxnSpPr>
          <p:cNvPr id="34" name="Straight Arrow Connector 33">
            <a:extLst>
              <a:ext uri="{FF2B5EF4-FFF2-40B4-BE49-F238E27FC236}">
                <a16:creationId xmlns:a16="http://schemas.microsoft.com/office/drawing/2014/main" id="{2D2E51E7-BDFC-4F52-9F5E-22EFFE6356D3}"/>
              </a:ext>
            </a:extLst>
          </p:cNvPr>
          <p:cNvCxnSpPr>
            <a:cxnSpLocks/>
          </p:cNvCxnSpPr>
          <p:nvPr/>
        </p:nvCxnSpPr>
        <p:spPr>
          <a:xfrm flipH="1">
            <a:off x="6987727" y="2078133"/>
            <a:ext cx="27715" cy="9850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42DCEC05-2124-4366-9FD9-B23F052D0AC2}"/>
              </a:ext>
            </a:extLst>
          </p:cNvPr>
          <p:cNvSpPr txBox="1"/>
          <p:nvPr/>
        </p:nvSpPr>
        <p:spPr>
          <a:xfrm>
            <a:off x="8143332" y="2100978"/>
            <a:ext cx="3593535" cy="496668"/>
          </a:xfrm>
          <a:prstGeom prst="rect">
            <a:avLst/>
          </a:prstGeom>
        </p:spPr>
        <p:txBody>
          <a:bodyPr vert="horz" wrap="square" lIns="91440" tIns="45720" rIns="91440" bIns="45720" rtlCol="0">
            <a:noAutofit/>
          </a:bodyPr>
          <a:lstStyle/>
          <a:p>
            <a:pPr algn="l"/>
            <a:r>
              <a:rPr lang="en-US"/>
              <a:t>Select equation terms</a:t>
            </a:r>
          </a:p>
        </p:txBody>
      </p:sp>
      <p:cxnSp>
        <p:nvCxnSpPr>
          <p:cNvPr id="38" name="Straight Arrow Connector 37">
            <a:extLst>
              <a:ext uri="{FF2B5EF4-FFF2-40B4-BE49-F238E27FC236}">
                <a16:creationId xmlns:a16="http://schemas.microsoft.com/office/drawing/2014/main" id="{2E5A21AC-C7D1-449A-9276-07178BD8F561}"/>
              </a:ext>
            </a:extLst>
          </p:cNvPr>
          <p:cNvCxnSpPr>
            <a:cxnSpLocks/>
          </p:cNvCxnSpPr>
          <p:nvPr/>
        </p:nvCxnSpPr>
        <p:spPr>
          <a:xfrm flipH="1">
            <a:off x="7929453" y="2455796"/>
            <a:ext cx="439762" cy="5431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Slide Number Placeholder 42">
            <a:extLst>
              <a:ext uri="{FF2B5EF4-FFF2-40B4-BE49-F238E27FC236}">
                <a16:creationId xmlns:a16="http://schemas.microsoft.com/office/drawing/2014/main" id="{6E21CA4A-F2BA-4012-98B6-9702486FAED9}"/>
              </a:ext>
            </a:extLst>
          </p:cNvPr>
          <p:cNvSpPr>
            <a:spLocks noGrp="1"/>
          </p:cNvSpPr>
          <p:nvPr>
            <p:ph type="sldNum" sz="quarter" idx="4"/>
          </p:nvPr>
        </p:nvSpPr>
        <p:spPr/>
        <p:txBody>
          <a:bodyPr/>
          <a:lstStyle/>
          <a:p>
            <a:fld id="{4FAB73BC-B049-4115-A692-8D63A059BFB8}" type="slidenum">
              <a:rPr lang="en-US" smtClean="0"/>
              <a:pPr/>
              <a:t>14</a:t>
            </a:fld>
            <a:endParaRPr lang="en-US"/>
          </a:p>
        </p:txBody>
      </p:sp>
    </p:spTree>
    <p:extLst>
      <p:ext uri="{BB962C8B-B14F-4D97-AF65-F5344CB8AC3E}">
        <p14:creationId xmlns:p14="http://schemas.microsoft.com/office/powerpoint/2010/main" val="17907604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32D3B14-3F07-437C-BEFA-22387AC05585}"/>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1: Initial Conditions</a:t>
            </a:r>
          </a:p>
        </p:txBody>
      </p:sp>
      <p:sp>
        <p:nvSpPr>
          <p:cNvPr id="2" name="TextBox 1">
            <a:extLst>
              <a:ext uri="{FF2B5EF4-FFF2-40B4-BE49-F238E27FC236}">
                <a16:creationId xmlns:a16="http://schemas.microsoft.com/office/drawing/2014/main" id="{88DFC06B-DA07-41BE-BAEE-0EEB93BAE943}"/>
              </a:ext>
            </a:extLst>
          </p:cNvPr>
          <p:cNvSpPr txBox="1"/>
          <p:nvPr/>
        </p:nvSpPr>
        <p:spPr>
          <a:xfrm>
            <a:off x="1600200" y="1319249"/>
            <a:ext cx="7673982" cy="607273"/>
          </a:xfrm>
          <a:prstGeom prst="rect">
            <a:avLst/>
          </a:prstGeom>
        </p:spPr>
        <p:txBody>
          <a:bodyPr vert="horz" wrap="square" lIns="91440" tIns="45720" rIns="91440" bIns="45720" rtlCol="0">
            <a:noAutofit/>
          </a:bodyPr>
          <a:lstStyle/>
          <a:p>
            <a:pPr algn="l"/>
            <a:r>
              <a:rPr lang="en-US"/>
              <a:t>Define the initial condition (required for transient problems)</a:t>
            </a:r>
          </a:p>
        </p:txBody>
      </p:sp>
      <p:sp>
        <p:nvSpPr>
          <p:cNvPr id="7" name="TextBox 6">
            <a:extLst>
              <a:ext uri="{FF2B5EF4-FFF2-40B4-BE49-F238E27FC236}">
                <a16:creationId xmlns:a16="http://schemas.microsoft.com/office/drawing/2014/main" id="{5C61D6AC-EDA6-40AD-857C-A11F6310F1EB}"/>
              </a:ext>
            </a:extLst>
          </p:cNvPr>
          <p:cNvSpPr txBox="1"/>
          <p:nvPr/>
        </p:nvSpPr>
        <p:spPr>
          <a:xfrm>
            <a:off x="2020627" y="2005436"/>
            <a:ext cx="6634764" cy="934417"/>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Specify initial conditions</a:t>
            </a:r>
          </a:p>
          <a:p>
            <a:r>
              <a:rPr lang="en-US" sz="1200" b="1">
                <a:solidFill>
                  <a:srgbClr val="417E7F"/>
                </a:solidFill>
                <a:latin typeface="Consolas" panose="020B0609020204030204" pitchFamily="49" charset="0"/>
              </a:rPr>
              <a:t>$---------------------------------------------------</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IC</a:t>
            </a:r>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for</a:t>
            </a:r>
            <a:r>
              <a:rPr lang="en-US" sz="1200">
                <a:solidFill>
                  <a:schemeClr val="tx1"/>
                </a:solidFill>
                <a:latin typeface="Consolas" panose="020B0609020204030204" pitchFamily="49" charset="0"/>
              </a:rPr>
              <a:t> Temperature on </a:t>
            </a:r>
            <a:r>
              <a:rPr lang="en-US" sz="1200" err="1">
                <a:solidFill>
                  <a:schemeClr val="tx1"/>
                </a:solidFill>
                <a:latin typeface="Consolas" panose="020B0609020204030204" pitchFamily="49" charset="0"/>
              </a:rPr>
              <a:t>all_blocks</a:t>
            </a:r>
            <a:r>
              <a:rPr lang="en-US" sz="1200">
                <a:solidFill>
                  <a:schemeClr val="tx1"/>
                </a:solidFill>
                <a:latin typeface="Consolas" panose="020B0609020204030204" pitchFamily="49" charset="0"/>
              </a:rPr>
              <a:t> = constant value = 300 </a:t>
            </a:r>
            <a:r>
              <a:rPr lang="en-US" sz="1200" b="1">
                <a:solidFill>
                  <a:srgbClr val="417E7F"/>
                </a:solidFill>
                <a:latin typeface="Consolas" panose="020B0609020204030204" pitchFamily="49" charset="0"/>
              </a:rPr>
              <a:t># K</a:t>
            </a:r>
          </a:p>
          <a:p>
            <a:endParaRPr lang="en-US" sz="1200" b="1">
              <a:solidFill>
                <a:srgbClr val="417E7F"/>
              </a:solidFill>
              <a:latin typeface="Consolas" panose="020B0609020204030204" pitchFamily="49" charset="0"/>
            </a:endParaRPr>
          </a:p>
        </p:txBody>
      </p:sp>
      <p:sp>
        <p:nvSpPr>
          <p:cNvPr id="8" name="TextBox 7">
            <a:extLst>
              <a:ext uri="{FF2B5EF4-FFF2-40B4-BE49-F238E27FC236}">
                <a16:creationId xmlns:a16="http://schemas.microsoft.com/office/drawing/2014/main" id="{2999DFCA-A73B-41A0-8882-B5669517E22A}"/>
              </a:ext>
            </a:extLst>
          </p:cNvPr>
          <p:cNvSpPr txBox="1"/>
          <p:nvPr/>
        </p:nvSpPr>
        <p:spPr>
          <a:xfrm>
            <a:off x="3526140" y="4417758"/>
            <a:ext cx="4906465" cy="607273"/>
          </a:xfrm>
          <a:prstGeom prst="rect">
            <a:avLst/>
          </a:prstGeom>
        </p:spPr>
        <p:txBody>
          <a:bodyPr vert="horz" wrap="square" lIns="91440" tIns="45720" rIns="91440" bIns="45720" rtlCol="0">
            <a:noAutofit/>
          </a:bodyPr>
          <a:lstStyle/>
          <a:p>
            <a:pPr algn="l"/>
            <a:r>
              <a:rPr lang="en-US"/>
              <a:t>Select which DOF to apply the IC on</a:t>
            </a:r>
          </a:p>
        </p:txBody>
      </p:sp>
      <p:sp>
        <p:nvSpPr>
          <p:cNvPr id="10" name="TextBox 9">
            <a:extLst>
              <a:ext uri="{FF2B5EF4-FFF2-40B4-BE49-F238E27FC236}">
                <a16:creationId xmlns:a16="http://schemas.microsoft.com/office/drawing/2014/main" id="{9DC10ED6-D7E0-4D3B-B6C3-75C25D0A2ED0}"/>
              </a:ext>
            </a:extLst>
          </p:cNvPr>
          <p:cNvSpPr txBox="1"/>
          <p:nvPr/>
        </p:nvSpPr>
        <p:spPr>
          <a:xfrm>
            <a:off x="4780823" y="3945434"/>
            <a:ext cx="4906465" cy="607273"/>
          </a:xfrm>
          <a:prstGeom prst="rect">
            <a:avLst/>
          </a:prstGeom>
        </p:spPr>
        <p:txBody>
          <a:bodyPr vert="horz" wrap="square" lIns="91440" tIns="45720" rIns="91440" bIns="45720" rtlCol="0">
            <a:noAutofit/>
          </a:bodyPr>
          <a:lstStyle/>
          <a:p>
            <a:pPr algn="l"/>
            <a:r>
              <a:rPr lang="en-US"/>
              <a:t>Select where to apply the IC</a:t>
            </a:r>
          </a:p>
        </p:txBody>
      </p:sp>
      <p:sp>
        <p:nvSpPr>
          <p:cNvPr id="11" name="TextBox 10">
            <a:extLst>
              <a:ext uri="{FF2B5EF4-FFF2-40B4-BE49-F238E27FC236}">
                <a16:creationId xmlns:a16="http://schemas.microsoft.com/office/drawing/2014/main" id="{56BBF268-802D-40D8-99E3-A261C322B5C6}"/>
              </a:ext>
            </a:extLst>
          </p:cNvPr>
          <p:cNvSpPr txBox="1"/>
          <p:nvPr/>
        </p:nvSpPr>
        <p:spPr>
          <a:xfrm>
            <a:off x="6116940" y="3466125"/>
            <a:ext cx="4906465" cy="607273"/>
          </a:xfrm>
          <a:prstGeom prst="rect">
            <a:avLst/>
          </a:prstGeom>
        </p:spPr>
        <p:txBody>
          <a:bodyPr vert="horz" wrap="square" lIns="91440" tIns="45720" rIns="91440" bIns="45720" rtlCol="0">
            <a:noAutofit/>
          </a:bodyPr>
          <a:lstStyle/>
          <a:p>
            <a:pPr algn="l"/>
            <a:r>
              <a:rPr lang="en-US"/>
              <a:t>Select the model to use for the IC</a:t>
            </a:r>
          </a:p>
        </p:txBody>
      </p:sp>
      <p:cxnSp>
        <p:nvCxnSpPr>
          <p:cNvPr id="12" name="Straight Arrow Connector 11">
            <a:extLst>
              <a:ext uri="{FF2B5EF4-FFF2-40B4-BE49-F238E27FC236}">
                <a16:creationId xmlns:a16="http://schemas.microsoft.com/office/drawing/2014/main" id="{9BFF04D9-21CC-4586-81FA-0EEA0FB23076}"/>
              </a:ext>
            </a:extLst>
          </p:cNvPr>
          <p:cNvCxnSpPr/>
          <p:nvPr/>
        </p:nvCxnSpPr>
        <p:spPr>
          <a:xfrm flipV="1">
            <a:off x="3748342" y="2822793"/>
            <a:ext cx="69801" cy="15949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1C9B126A-F1F4-4189-B276-C372FE65F637}"/>
              </a:ext>
            </a:extLst>
          </p:cNvPr>
          <p:cNvCxnSpPr/>
          <p:nvPr/>
        </p:nvCxnSpPr>
        <p:spPr>
          <a:xfrm flipV="1">
            <a:off x="4969868" y="2801853"/>
            <a:ext cx="97722" cy="11435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84264F82-CCD6-4D54-944D-822004D348B8}"/>
              </a:ext>
            </a:extLst>
          </p:cNvPr>
          <p:cNvCxnSpPr/>
          <p:nvPr/>
        </p:nvCxnSpPr>
        <p:spPr>
          <a:xfrm flipV="1">
            <a:off x="6324018" y="2822793"/>
            <a:ext cx="0" cy="6433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4C5EC650-C723-4025-A2BD-B6D7781534FA}"/>
              </a:ext>
            </a:extLst>
          </p:cNvPr>
          <p:cNvSpPr txBox="1"/>
          <p:nvPr/>
        </p:nvSpPr>
        <p:spPr>
          <a:xfrm>
            <a:off x="1484735" y="4931478"/>
            <a:ext cx="8989274" cy="607273"/>
          </a:xfrm>
          <a:prstGeom prst="rect">
            <a:avLst/>
          </a:prstGeom>
        </p:spPr>
        <p:txBody>
          <a:bodyPr vert="horz" wrap="square" lIns="91440" tIns="45720" rIns="91440" bIns="45720" rtlCol="0">
            <a:noAutofit/>
          </a:bodyPr>
          <a:lstStyle/>
          <a:p>
            <a:pPr algn="l"/>
            <a:r>
              <a:rPr lang="en-US"/>
              <a:t>Note: model selection format here is the same pattern as for material properties</a:t>
            </a:r>
          </a:p>
          <a:p>
            <a:pPr algn="l"/>
            <a:r>
              <a:rPr lang="en-US">
                <a:latin typeface="Consolas" panose="020B0609020204030204" pitchFamily="49" charset="0"/>
              </a:rPr>
              <a:t>[…] = MODEL  [MODEL_ARGS]</a:t>
            </a:r>
          </a:p>
        </p:txBody>
      </p:sp>
      <p:sp>
        <p:nvSpPr>
          <p:cNvPr id="18" name="TextBox 17">
            <a:extLst>
              <a:ext uri="{FF2B5EF4-FFF2-40B4-BE49-F238E27FC236}">
                <a16:creationId xmlns:a16="http://schemas.microsoft.com/office/drawing/2014/main" id="{75BE46EF-6BE2-4B1A-BFF0-AEDBCEB18402}"/>
              </a:ext>
            </a:extLst>
          </p:cNvPr>
          <p:cNvSpPr txBox="1"/>
          <p:nvPr/>
        </p:nvSpPr>
        <p:spPr>
          <a:xfrm>
            <a:off x="1547556" y="5802110"/>
            <a:ext cx="8989274" cy="607273"/>
          </a:xfrm>
          <a:prstGeom prst="rect">
            <a:avLst/>
          </a:prstGeom>
        </p:spPr>
        <p:txBody>
          <a:bodyPr vert="horz" wrap="square" lIns="91440" tIns="45720" rIns="91440" bIns="45720" rtlCol="0">
            <a:noAutofit/>
          </a:bodyPr>
          <a:lstStyle/>
          <a:p>
            <a:pPr algn="l"/>
            <a:r>
              <a:rPr lang="en-US"/>
              <a:t>Check the user manual for a complete list of models, common ones include: </a:t>
            </a:r>
            <a:br>
              <a:rPr lang="en-US"/>
            </a:br>
            <a:r>
              <a:rPr lang="en-US"/>
              <a:t>constant, </a:t>
            </a:r>
            <a:r>
              <a:rPr lang="en-US" err="1"/>
              <a:t>user_function</a:t>
            </a:r>
            <a:r>
              <a:rPr lang="en-US"/>
              <a:t>, </a:t>
            </a:r>
            <a:r>
              <a:rPr lang="en-US" err="1"/>
              <a:t>scalar_string_function</a:t>
            </a:r>
            <a:endParaRPr lang="en-US">
              <a:latin typeface="Consolas" panose="020B0609020204030204" pitchFamily="49" charset="0"/>
            </a:endParaRPr>
          </a:p>
        </p:txBody>
      </p:sp>
      <p:sp>
        <p:nvSpPr>
          <p:cNvPr id="19" name="TextBox 18">
            <a:extLst>
              <a:ext uri="{FF2B5EF4-FFF2-40B4-BE49-F238E27FC236}">
                <a16:creationId xmlns:a16="http://schemas.microsoft.com/office/drawing/2014/main" id="{BFA48B3D-B914-46C5-8446-1B71CEEA4BDA}"/>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
        <p:nvSpPr>
          <p:cNvPr id="20" name="Slide Number Placeholder 19">
            <a:extLst>
              <a:ext uri="{FF2B5EF4-FFF2-40B4-BE49-F238E27FC236}">
                <a16:creationId xmlns:a16="http://schemas.microsoft.com/office/drawing/2014/main" id="{140B72D7-5B75-4A01-A882-C6FCB6396D3D}"/>
              </a:ext>
            </a:extLst>
          </p:cNvPr>
          <p:cNvSpPr>
            <a:spLocks noGrp="1"/>
          </p:cNvSpPr>
          <p:nvPr>
            <p:ph type="sldNum" sz="quarter" idx="4"/>
          </p:nvPr>
        </p:nvSpPr>
        <p:spPr/>
        <p:txBody>
          <a:bodyPr/>
          <a:lstStyle/>
          <a:p>
            <a:fld id="{4FAB73BC-B049-4115-A692-8D63A059BFB8}" type="slidenum">
              <a:rPr lang="en-US" smtClean="0"/>
              <a:pPr/>
              <a:t>15</a:t>
            </a:fld>
            <a:endParaRPr lang="en-US"/>
          </a:p>
        </p:txBody>
      </p:sp>
    </p:spTree>
    <p:extLst>
      <p:ext uri="{BB962C8B-B14F-4D97-AF65-F5344CB8AC3E}">
        <p14:creationId xmlns:p14="http://schemas.microsoft.com/office/powerpoint/2010/main" val="16854637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32D3B14-3F07-437C-BEFA-22387AC05585}"/>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1: Boundary Conditions</a:t>
            </a:r>
          </a:p>
        </p:txBody>
      </p:sp>
      <p:sp>
        <p:nvSpPr>
          <p:cNvPr id="2" name="TextBox 1">
            <a:extLst>
              <a:ext uri="{FF2B5EF4-FFF2-40B4-BE49-F238E27FC236}">
                <a16:creationId xmlns:a16="http://schemas.microsoft.com/office/drawing/2014/main" id="{88DFC06B-DA07-41BE-BAEE-0EEB93BAE943}"/>
              </a:ext>
            </a:extLst>
          </p:cNvPr>
          <p:cNvSpPr txBox="1"/>
          <p:nvPr/>
        </p:nvSpPr>
        <p:spPr>
          <a:xfrm>
            <a:off x="1600200" y="1319249"/>
            <a:ext cx="7673982" cy="607273"/>
          </a:xfrm>
          <a:prstGeom prst="rect">
            <a:avLst/>
          </a:prstGeom>
        </p:spPr>
        <p:txBody>
          <a:bodyPr vert="horz" wrap="square" lIns="91440" tIns="45720" rIns="91440" bIns="45720" rtlCol="0">
            <a:noAutofit/>
          </a:bodyPr>
          <a:lstStyle/>
          <a:p>
            <a:pPr algn="l"/>
            <a:r>
              <a:rPr lang="en-US"/>
              <a:t>Define fixed temperatures on the end </a:t>
            </a:r>
            <a:r>
              <a:rPr lang="en-US" err="1"/>
              <a:t>sidesets</a:t>
            </a:r>
            <a:endParaRPr lang="en-US"/>
          </a:p>
        </p:txBody>
      </p:sp>
      <p:sp>
        <p:nvSpPr>
          <p:cNvPr id="7" name="TextBox 6">
            <a:extLst>
              <a:ext uri="{FF2B5EF4-FFF2-40B4-BE49-F238E27FC236}">
                <a16:creationId xmlns:a16="http://schemas.microsoft.com/office/drawing/2014/main" id="{5C61D6AC-EDA6-40AD-857C-A11F6310F1EB}"/>
              </a:ext>
            </a:extLst>
          </p:cNvPr>
          <p:cNvSpPr txBox="1"/>
          <p:nvPr/>
        </p:nvSpPr>
        <p:spPr>
          <a:xfrm>
            <a:off x="1142124" y="1923279"/>
            <a:ext cx="7841727" cy="1109254"/>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Specify boundary conditions</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BC Dirichlet for</a:t>
            </a:r>
            <a:r>
              <a:rPr lang="en-US" sz="1200">
                <a:solidFill>
                  <a:schemeClr val="tx1"/>
                </a:solidFill>
                <a:latin typeface="Consolas" panose="020B0609020204030204" pitchFamily="49" charset="0"/>
              </a:rPr>
              <a:t> temperature on </a:t>
            </a:r>
            <a:r>
              <a:rPr lang="en-US" sz="1200" err="1">
                <a:solidFill>
                  <a:schemeClr val="tx1"/>
                </a:solidFill>
                <a:latin typeface="Consolas" panose="020B0609020204030204" pitchFamily="49" charset="0"/>
              </a:rPr>
              <a:t>EndA</a:t>
            </a:r>
            <a:r>
              <a:rPr lang="en-US" sz="1200">
                <a:solidFill>
                  <a:schemeClr val="tx1"/>
                </a:solidFill>
                <a:latin typeface="Consolas" panose="020B0609020204030204" pitchFamily="49" charset="0"/>
              </a:rPr>
              <a:t> = constant value = 300 </a:t>
            </a:r>
            <a:r>
              <a:rPr lang="en-US" sz="1200" b="1">
                <a:solidFill>
                  <a:srgbClr val="417E7F"/>
                </a:solidFill>
                <a:latin typeface="Consolas" panose="020B0609020204030204" pitchFamily="49" charset="0"/>
              </a:rPr>
              <a:t># K</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BC Dirichlet for</a:t>
            </a:r>
            <a:r>
              <a:rPr lang="en-US" sz="1200">
                <a:solidFill>
                  <a:schemeClr val="tx1"/>
                </a:solidFill>
                <a:latin typeface="Consolas" panose="020B0609020204030204" pitchFamily="49" charset="0"/>
              </a:rPr>
              <a:t> temperature on </a:t>
            </a:r>
            <a:r>
              <a:rPr lang="en-US" sz="1200" err="1">
                <a:solidFill>
                  <a:schemeClr val="tx1"/>
                </a:solidFill>
                <a:latin typeface="Consolas" panose="020B0609020204030204" pitchFamily="49" charset="0"/>
              </a:rPr>
              <a:t>EndB</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scalar_string_function</a:t>
            </a:r>
            <a:r>
              <a:rPr lang="en-US" sz="1200">
                <a:solidFill>
                  <a:schemeClr val="tx1"/>
                </a:solidFill>
                <a:latin typeface="Consolas" panose="020B0609020204030204" pitchFamily="49" charset="0"/>
              </a:rPr>
              <a:t> f="350+100*sin(t/300)" </a:t>
            </a:r>
            <a:r>
              <a:rPr lang="en-US" sz="1200" b="1">
                <a:solidFill>
                  <a:srgbClr val="417E7F"/>
                </a:solidFill>
                <a:latin typeface="Consolas" panose="020B0609020204030204" pitchFamily="49" charset="0"/>
              </a:rPr>
              <a:t># K</a:t>
            </a:r>
          </a:p>
          <a:p>
            <a:endParaRPr lang="en-US" sz="1200" b="1">
              <a:solidFill>
                <a:srgbClr val="417E7F"/>
              </a:solidFill>
              <a:latin typeface="Consolas" panose="020B0609020204030204" pitchFamily="49" charset="0"/>
            </a:endParaRPr>
          </a:p>
        </p:txBody>
      </p:sp>
      <p:sp>
        <p:nvSpPr>
          <p:cNvPr id="8" name="TextBox 7">
            <a:extLst>
              <a:ext uri="{FF2B5EF4-FFF2-40B4-BE49-F238E27FC236}">
                <a16:creationId xmlns:a16="http://schemas.microsoft.com/office/drawing/2014/main" id="{2999DFCA-A73B-41A0-8882-B5669517E22A}"/>
              </a:ext>
            </a:extLst>
          </p:cNvPr>
          <p:cNvSpPr txBox="1"/>
          <p:nvPr/>
        </p:nvSpPr>
        <p:spPr>
          <a:xfrm>
            <a:off x="2879677" y="4258901"/>
            <a:ext cx="4906465" cy="607273"/>
          </a:xfrm>
          <a:prstGeom prst="rect">
            <a:avLst/>
          </a:prstGeom>
        </p:spPr>
        <p:txBody>
          <a:bodyPr vert="horz" wrap="square" lIns="91440" tIns="45720" rIns="91440" bIns="45720" rtlCol="0">
            <a:noAutofit/>
          </a:bodyPr>
          <a:lstStyle/>
          <a:p>
            <a:pPr algn="l"/>
            <a:r>
              <a:rPr lang="en-US"/>
              <a:t>Select which DOF to apply the Dirichlet BC on</a:t>
            </a:r>
          </a:p>
        </p:txBody>
      </p:sp>
      <p:sp>
        <p:nvSpPr>
          <p:cNvPr id="10" name="TextBox 9">
            <a:extLst>
              <a:ext uri="{FF2B5EF4-FFF2-40B4-BE49-F238E27FC236}">
                <a16:creationId xmlns:a16="http://schemas.microsoft.com/office/drawing/2014/main" id="{9DC10ED6-D7E0-4D3B-B6C3-75C25D0A2ED0}"/>
              </a:ext>
            </a:extLst>
          </p:cNvPr>
          <p:cNvSpPr txBox="1"/>
          <p:nvPr/>
        </p:nvSpPr>
        <p:spPr>
          <a:xfrm>
            <a:off x="3934438" y="3864419"/>
            <a:ext cx="4906465" cy="607273"/>
          </a:xfrm>
          <a:prstGeom prst="rect">
            <a:avLst/>
          </a:prstGeom>
        </p:spPr>
        <p:txBody>
          <a:bodyPr vert="horz" wrap="square" lIns="91440" tIns="45720" rIns="91440" bIns="45720" rtlCol="0">
            <a:noAutofit/>
          </a:bodyPr>
          <a:lstStyle/>
          <a:p>
            <a:pPr algn="l"/>
            <a:r>
              <a:rPr lang="en-US"/>
              <a:t>Select where to apply the BC</a:t>
            </a:r>
          </a:p>
        </p:txBody>
      </p:sp>
      <p:sp>
        <p:nvSpPr>
          <p:cNvPr id="11" name="TextBox 10">
            <a:extLst>
              <a:ext uri="{FF2B5EF4-FFF2-40B4-BE49-F238E27FC236}">
                <a16:creationId xmlns:a16="http://schemas.microsoft.com/office/drawing/2014/main" id="{56BBF268-802D-40D8-99E3-A261C322B5C6}"/>
              </a:ext>
            </a:extLst>
          </p:cNvPr>
          <p:cNvSpPr txBox="1"/>
          <p:nvPr/>
        </p:nvSpPr>
        <p:spPr>
          <a:xfrm>
            <a:off x="4892347" y="3377786"/>
            <a:ext cx="4906465" cy="607273"/>
          </a:xfrm>
          <a:prstGeom prst="rect">
            <a:avLst/>
          </a:prstGeom>
        </p:spPr>
        <p:txBody>
          <a:bodyPr vert="horz" wrap="square" lIns="91440" tIns="45720" rIns="91440" bIns="45720" rtlCol="0">
            <a:noAutofit/>
          </a:bodyPr>
          <a:lstStyle/>
          <a:p>
            <a:pPr algn="l"/>
            <a:r>
              <a:rPr lang="en-US"/>
              <a:t>Select the model to use for the BC</a:t>
            </a:r>
          </a:p>
        </p:txBody>
      </p:sp>
      <p:cxnSp>
        <p:nvCxnSpPr>
          <p:cNvPr id="12" name="Straight Arrow Connector 11">
            <a:extLst>
              <a:ext uri="{FF2B5EF4-FFF2-40B4-BE49-F238E27FC236}">
                <a16:creationId xmlns:a16="http://schemas.microsoft.com/office/drawing/2014/main" id="{9BFF04D9-21CC-4586-81FA-0EEA0FB23076}"/>
              </a:ext>
            </a:extLst>
          </p:cNvPr>
          <p:cNvCxnSpPr>
            <a:cxnSpLocks/>
          </p:cNvCxnSpPr>
          <p:nvPr/>
        </p:nvCxnSpPr>
        <p:spPr>
          <a:xfrm flipV="1">
            <a:off x="3101879" y="2907032"/>
            <a:ext cx="63695" cy="13518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1C9B126A-F1F4-4189-B276-C372FE65F637}"/>
              </a:ext>
            </a:extLst>
          </p:cNvPr>
          <p:cNvCxnSpPr>
            <a:cxnSpLocks/>
          </p:cNvCxnSpPr>
          <p:nvPr/>
        </p:nvCxnSpPr>
        <p:spPr>
          <a:xfrm flipV="1">
            <a:off x="4123483" y="2927431"/>
            <a:ext cx="102958" cy="9369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84264F82-CCD6-4D54-944D-822004D348B8}"/>
              </a:ext>
            </a:extLst>
          </p:cNvPr>
          <p:cNvCxnSpPr>
            <a:cxnSpLocks/>
          </p:cNvCxnSpPr>
          <p:nvPr/>
        </p:nvCxnSpPr>
        <p:spPr>
          <a:xfrm flipV="1">
            <a:off x="5099425" y="2920107"/>
            <a:ext cx="0" cy="4576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4C5EC650-C723-4025-A2BD-B6D7781534FA}"/>
              </a:ext>
            </a:extLst>
          </p:cNvPr>
          <p:cNvSpPr txBox="1"/>
          <p:nvPr/>
        </p:nvSpPr>
        <p:spPr>
          <a:xfrm>
            <a:off x="1117942" y="4830064"/>
            <a:ext cx="8989274" cy="607273"/>
          </a:xfrm>
          <a:prstGeom prst="rect">
            <a:avLst/>
          </a:prstGeom>
        </p:spPr>
        <p:txBody>
          <a:bodyPr vert="horz" wrap="square" lIns="91440" tIns="45720" rIns="91440" bIns="45720" rtlCol="0">
            <a:noAutofit/>
          </a:bodyPr>
          <a:lstStyle/>
          <a:p>
            <a:pPr algn="l"/>
            <a:r>
              <a:rPr lang="en-US"/>
              <a:t>Note: model selection format here is the same pattern as for material properties</a:t>
            </a:r>
          </a:p>
          <a:p>
            <a:pPr algn="l"/>
            <a:r>
              <a:rPr lang="en-US">
                <a:latin typeface="Consolas" panose="020B0609020204030204" pitchFamily="49" charset="0"/>
              </a:rPr>
              <a:t>[…] = MODEL  [MODEL_ARGS]</a:t>
            </a:r>
          </a:p>
        </p:txBody>
      </p:sp>
      <p:sp>
        <p:nvSpPr>
          <p:cNvPr id="18" name="TextBox 17">
            <a:extLst>
              <a:ext uri="{FF2B5EF4-FFF2-40B4-BE49-F238E27FC236}">
                <a16:creationId xmlns:a16="http://schemas.microsoft.com/office/drawing/2014/main" id="{75BE46EF-6BE2-4B1A-BFF0-AEDBCEB18402}"/>
              </a:ext>
            </a:extLst>
          </p:cNvPr>
          <p:cNvSpPr txBox="1"/>
          <p:nvPr/>
        </p:nvSpPr>
        <p:spPr>
          <a:xfrm>
            <a:off x="1180763" y="5700696"/>
            <a:ext cx="8989274" cy="607273"/>
          </a:xfrm>
          <a:prstGeom prst="rect">
            <a:avLst/>
          </a:prstGeom>
        </p:spPr>
        <p:txBody>
          <a:bodyPr vert="horz" wrap="square" lIns="91440" tIns="45720" rIns="91440" bIns="45720" rtlCol="0">
            <a:noAutofit/>
          </a:bodyPr>
          <a:lstStyle/>
          <a:p>
            <a:pPr algn="l"/>
            <a:r>
              <a:rPr lang="en-US"/>
              <a:t>Check the user manual for a complete list of models, common ones include: </a:t>
            </a:r>
            <a:br>
              <a:rPr lang="en-US"/>
            </a:br>
            <a:r>
              <a:rPr lang="en-US"/>
              <a:t>constant, </a:t>
            </a:r>
            <a:r>
              <a:rPr lang="en-US" err="1"/>
              <a:t>user_function</a:t>
            </a:r>
            <a:r>
              <a:rPr lang="en-US"/>
              <a:t>, </a:t>
            </a:r>
            <a:r>
              <a:rPr lang="en-US" err="1"/>
              <a:t>scalar_string_function</a:t>
            </a:r>
            <a:endParaRPr lang="en-US">
              <a:latin typeface="Consolas" panose="020B0609020204030204" pitchFamily="49" charset="0"/>
            </a:endParaRPr>
          </a:p>
        </p:txBody>
      </p:sp>
      <p:pic>
        <p:nvPicPr>
          <p:cNvPr id="15" name="Picture 14">
            <a:extLst>
              <a:ext uri="{FF2B5EF4-FFF2-40B4-BE49-F238E27FC236}">
                <a16:creationId xmlns:a16="http://schemas.microsoft.com/office/drawing/2014/main" id="{25AD011C-01C8-4BCA-A482-32E614B4F49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649457" y="1518837"/>
            <a:ext cx="1884686" cy="936218"/>
          </a:xfrm>
          <a:prstGeom prst="rect">
            <a:avLst/>
          </a:prstGeom>
        </p:spPr>
      </p:pic>
      <p:sp>
        <p:nvSpPr>
          <p:cNvPr id="19" name="TextBox 18">
            <a:extLst>
              <a:ext uri="{FF2B5EF4-FFF2-40B4-BE49-F238E27FC236}">
                <a16:creationId xmlns:a16="http://schemas.microsoft.com/office/drawing/2014/main" id="{18EC2C61-AECE-486E-AFCA-3CB4557EB357}"/>
              </a:ext>
            </a:extLst>
          </p:cNvPr>
          <p:cNvSpPr txBox="1"/>
          <p:nvPr/>
        </p:nvSpPr>
        <p:spPr>
          <a:xfrm>
            <a:off x="9148225" y="1834655"/>
            <a:ext cx="873370" cy="415751"/>
          </a:xfrm>
          <a:prstGeom prst="rect">
            <a:avLst/>
          </a:prstGeom>
        </p:spPr>
        <p:txBody>
          <a:bodyPr vert="horz" wrap="square" lIns="91440" tIns="45720" rIns="91440" bIns="45720" rtlCol="0">
            <a:noAutofit/>
          </a:bodyPr>
          <a:lstStyle/>
          <a:p>
            <a:pPr algn="l"/>
            <a:r>
              <a:rPr lang="en-US" sz="1400" b="1" err="1"/>
              <a:t>EndA</a:t>
            </a:r>
            <a:endParaRPr lang="en-US" sz="1400" b="1"/>
          </a:p>
        </p:txBody>
      </p:sp>
      <p:sp>
        <p:nvSpPr>
          <p:cNvPr id="20" name="TextBox 19">
            <a:extLst>
              <a:ext uri="{FF2B5EF4-FFF2-40B4-BE49-F238E27FC236}">
                <a16:creationId xmlns:a16="http://schemas.microsoft.com/office/drawing/2014/main" id="{9AA8D7AE-5C24-431F-B28E-E88D22BAC79E}"/>
              </a:ext>
            </a:extLst>
          </p:cNvPr>
          <p:cNvSpPr txBox="1"/>
          <p:nvPr/>
        </p:nvSpPr>
        <p:spPr>
          <a:xfrm>
            <a:off x="11389169" y="1783157"/>
            <a:ext cx="873370" cy="415751"/>
          </a:xfrm>
          <a:prstGeom prst="rect">
            <a:avLst/>
          </a:prstGeom>
        </p:spPr>
        <p:txBody>
          <a:bodyPr vert="horz" wrap="square" lIns="91440" tIns="45720" rIns="91440" bIns="45720" rtlCol="0">
            <a:noAutofit/>
          </a:bodyPr>
          <a:lstStyle/>
          <a:p>
            <a:pPr algn="l"/>
            <a:r>
              <a:rPr lang="en-US" sz="1400" b="1" err="1"/>
              <a:t>EndB</a:t>
            </a:r>
            <a:endParaRPr lang="en-US" sz="1400" b="1"/>
          </a:p>
        </p:txBody>
      </p:sp>
      <p:sp>
        <p:nvSpPr>
          <p:cNvPr id="21" name="TextBox 20">
            <a:extLst>
              <a:ext uri="{FF2B5EF4-FFF2-40B4-BE49-F238E27FC236}">
                <a16:creationId xmlns:a16="http://schemas.microsoft.com/office/drawing/2014/main" id="{71F3436E-1873-4614-ACDA-E8C2445440DE}"/>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
        <p:nvSpPr>
          <p:cNvPr id="13" name="Slide Number Placeholder 12">
            <a:extLst>
              <a:ext uri="{FF2B5EF4-FFF2-40B4-BE49-F238E27FC236}">
                <a16:creationId xmlns:a16="http://schemas.microsoft.com/office/drawing/2014/main" id="{7DBA84BB-1F99-4011-B7DC-91E541F812BE}"/>
              </a:ext>
            </a:extLst>
          </p:cNvPr>
          <p:cNvSpPr>
            <a:spLocks noGrp="1"/>
          </p:cNvSpPr>
          <p:nvPr>
            <p:ph type="sldNum" sz="quarter" idx="4"/>
          </p:nvPr>
        </p:nvSpPr>
        <p:spPr/>
        <p:txBody>
          <a:bodyPr/>
          <a:lstStyle/>
          <a:p>
            <a:fld id="{4FAB73BC-B049-4115-A692-8D63A059BFB8}" type="slidenum">
              <a:rPr lang="en-US" smtClean="0"/>
              <a:pPr/>
              <a:t>16</a:t>
            </a:fld>
            <a:endParaRPr lang="en-US"/>
          </a:p>
        </p:txBody>
      </p:sp>
    </p:spTree>
    <p:extLst>
      <p:ext uri="{BB962C8B-B14F-4D97-AF65-F5344CB8AC3E}">
        <p14:creationId xmlns:p14="http://schemas.microsoft.com/office/powerpoint/2010/main" val="40157816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45103" y="2094468"/>
            <a:ext cx="3283271" cy="369332"/>
          </a:xfrm>
          <a:prstGeom prst="rect">
            <a:avLst/>
          </a:prstGeom>
          <a:noFill/>
        </p:spPr>
        <p:txBody>
          <a:bodyPr wrap="non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Specify an Exodus output file</a:t>
            </a:r>
          </a:p>
        </p:txBody>
      </p:sp>
      <p:sp>
        <p:nvSpPr>
          <p:cNvPr id="12" name="Title 1">
            <a:extLst>
              <a:ext uri="{FF2B5EF4-FFF2-40B4-BE49-F238E27FC236}">
                <a16:creationId xmlns:a16="http://schemas.microsoft.com/office/drawing/2014/main" id="{F6EFEE11-200C-4837-B50E-D38ED23F107F}"/>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1: Solution Output</a:t>
            </a:r>
          </a:p>
        </p:txBody>
      </p:sp>
      <p:sp>
        <p:nvSpPr>
          <p:cNvPr id="10" name="TextBox 9">
            <a:extLst>
              <a:ext uri="{FF2B5EF4-FFF2-40B4-BE49-F238E27FC236}">
                <a16:creationId xmlns:a16="http://schemas.microsoft.com/office/drawing/2014/main" id="{742C601B-1680-4A41-8573-DFE9E0EA659A}"/>
              </a:ext>
            </a:extLst>
          </p:cNvPr>
          <p:cNvSpPr txBox="1"/>
          <p:nvPr/>
        </p:nvSpPr>
        <p:spPr>
          <a:xfrm>
            <a:off x="2106694" y="2616748"/>
            <a:ext cx="6484549" cy="187334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Define contents of Exodus output file</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Begin Results Output </a:t>
            </a:r>
            <a:r>
              <a:rPr lang="en-US" sz="1200" err="1">
                <a:solidFill>
                  <a:schemeClr val="tx1"/>
                </a:solidFill>
                <a:latin typeface="Consolas" panose="020B0609020204030204" pitchFamily="49" charset="0"/>
              </a:rPr>
              <a:t>AriaOutput</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Title</a:t>
            </a:r>
            <a:r>
              <a:rPr lang="en-US" sz="1200" b="1">
                <a:solidFill>
                  <a:srgbClr val="417E7F"/>
                </a:solidFill>
                <a:latin typeface="Consolas" panose="020B0609020204030204" pitchFamily="49" charset="0"/>
              </a:rPr>
              <a:t> </a:t>
            </a:r>
            <a:r>
              <a:rPr lang="en-US" sz="1200">
                <a:solidFill>
                  <a:schemeClr val="tx1"/>
                </a:solidFill>
                <a:latin typeface="Consolas" panose="020B0609020204030204" pitchFamily="49" charset="0"/>
              </a:rPr>
              <a:t>Aria: Transient Training Model</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Database Name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heat_cond.e</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At Step </a:t>
            </a:r>
            <a:r>
              <a:rPr lang="en-US" sz="1200">
                <a:solidFill>
                  <a:schemeClr val="tx1"/>
                </a:solidFill>
                <a:latin typeface="Consolas" panose="020B0609020204030204" pitchFamily="49" charset="0"/>
              </a:rPr>
              <a:t>0 Interval = 5</a:t>
            </a:r>
          </a:p>
          <a:p>
            <a:r>
              <a:rPr lang="en-US" sz="1200" b="1">
                <a:solidFill>
                  <a:srgbClr val="88015B"/>
                </a:solidFill>
                <a:latin typeface="Consolas" panose="020B0609020204030204" pitchFamily="49" charset="0"/>
              </a:rPr>
              <a:t>                Nodal Variables </a:t>
            </a:r>
            <a:r>
              <a:rPr lang="en-US" sz="1200">
                <a:solidFill>
                  <a:schemeClr val="tx1"/>
                </a:solidFill>
                <a:latin typeface="Consolas" panose="020B0609020204030204" pitchFamily="49" charset="0"/>
              </a:rPr>
              <a:t>= Solution-&gt;Temperature as T</a:t>
            </a: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End</a:t>
            </a:r>
            <a:endParaRPr lang="en-US" sz="1200" b="1">
              <a:solidFill>
                <a:srgbClr val="417E7F"/>
              </a:solidFill>
              <a:latin typeface="Consolas" panose="020B0609020204030204" pitchFamily="49" charset="0"/>
            </a:endParaRPr>
          </a:p>
        </p:txBody>
      </p:sp>
      <p:sp>
        <p:nvSpPr>
          <p:cNvPr id="14" name="TextBox 13">
            <a:extLst>
              <a:ext uri="{FF2B5EF4-FFF2-40B4-BE49-F238E27FC236}">
                <a16:creationId xmlns:a16="http://schemas.microsoft.com/office/drawing/2014/main" id="{43521CEC-57AB-44A0-8D95-5A242519E40B}"/>
              </a:ext>
            </a:extLst>
          </p:cNvPr>
          <p:cNvSpPr txBox="1"/>
          <p:nvPr/>
        </p:nvSpPr>
        <p:spPr>
          <a:xfrm>
            <a:off x="5055956" y="4994778"/>
            <a:ext cx="4906465" cy="607273"/>
          </a:xfrm>
          <a:prstGeom prst="rect">
            <a:avLst/>
          </a:prstGeom>
        </p:spPr>
        <p:txBody>
          <a:bodyPr vert="horz" wrap="square" lIns="91440" tIns="45720" rIns="91440" bIns="45720" rtlCol="0">
            <a:noAutofit/>
          </a:bodyPr>
          <a:lstStyle/>
          <a:p>
            <a:pPr algn="l"/>
            <a:r>
              <a:rPr lang="en-US"/>
              <a:t>Variables to output</a:t>
            </a:r>
          </a:p>
        </p:txBody>
      </p:sp>
      <p:cxnSp>
        <p:nvCxnSpPr>
          <p:cNvPr id="15" name="Straight Arrow Connector 14">
            <a:extLst>
              <a:ext uri="{FF2B5EF4-FFF2-40B4-BE49-F238E27FC236}">
                <a16:creationId xmlns:a16="http://schemas.microsoft.com/office/drawing/2014/main" id="{50A5B9EB-E80B-4C60-8AF0-3FA6AF035232}"/>
              </a:ext>
            </a:extLst>
          </p:cNvPr>
          <p:cNvCxnSpPr>
            <a:cxnSpLocks/>
          </p:cNvCxnSpPr>
          <p:nvPr/>
        </p:nvCxnSpPr>
        <p:spPr>
          <a:xfrm flipH="1" flipV="1">
            <a:off x="5055956" y="4202052"/>
            <a:ext cx="207078" cy="792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52E26387-146C-4923-8676-B08C3B1805B8}"/>
              </a:ext>
            </a:extLst>
          </p:cNvPr>
          <p:cNvSpPr txBox="1"/>
          <p:nvPr/>
        </p:nvSpPr>
        <p:spPr>
          <a:xfrm>
            <a:off x="9010653" y="3435907"/>
            <a:ext cx="2657112" cy="872256"/>
          </a:xfrm>
          <a:prstGeom prst="rect">
            <a:avLst/>
          </a:prstGeom>
        </p:spPr>
        <p:txBody>
          <a:bodyPr vert="horz" wrap="square" lIns="91440" tIns="45720" rIns="91440" bIns="45720" rtlCol="0">
            <a:noAutofit/>
          </a:bodyPr>
          <a:lstStyle/>
          <a:p>
            <a:pPr algn="l"/>
            <a:r>
              <a:rPr lang="en-US"/>
              <a:t>Output every 5 steps (can also set output at a time interval)</a:t>
            </a:r>
          </a:p>
        </p:txBody>
      </p:sp>
      <p:cxnSp>
        <p:nvCxnSpPr>
          <p:cNvPr id="17" name="Straight Arrow Connector 16">
            <a:extLst>
              <a:ext uri="{FF2B5EF4-FFF2-40B4-BE49-F238E27FC236}">
                <a16:creationId xmlns:a16="http://schemas.microsoft.com/office/drawing/2014/main" id="{01C93772-C320-4371-8997-7E7E3D5D3772}"/>
              </a:ext>
            </a:extLst>
          </p:cNvPr>
          <p:cNvCxnSpPr>
            <a:cxnSpLocks/>
          </p:cNvCxnSpPr>
          <p:nvPr/>
        </p:nvCxnSpPr>
        <p:spPr>
          <a:xfrm flipH="1">
            <a:off x="5556202" y="3657840"/>
            <a:ext cx="3350472" cy="214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DCAD8000-1777-4F35-BFF6-CF08EF289A64}"/>
              </a:ext>
            </a:extLst>
          </p:cNvPr>
          <p:cNvSpPr txBox="1"/>
          <p:nvPr/>
        </p:nvSpPr>
        <p:spPr>
          <a:xfrm>
            <a:off x="7157901" y="2051049"/>
            <a:ext cx="2657112" cy="872256"/>
          </a:xfrm>
          <a:prstGeom prst="rect">
            <a:avLst/>
          </a:prstGeom>
        </p:spPr>
        <p:txBody>
          <a:bodyPr vert="horz" wrap="square" lIns="91440" tIns="45720" rIns="91440" bIns="45720" rtlCol="0">
            <a:noAutofit/>
          </a:bodyPr>
          <a:lstStyle/>
          <a:p>
            <a:pPr algn="l"/>
            <a:r>
              <a:rPr lang="en-US"/>
              <a:t>Output file name</a:t>
            </a:r>
          </a:p>
        </p:txBody>
      </p:sp>
      <p:cxnSp>
        <p:nvCxnSpPr>
          <p:cNvPr id="19" name="Straight Arrow Connector 18">
            <a:extLst>
              <a:ext uri="{FF2B5EF4-FFF2-40B4-BE49-F238E27FC236}">
                <a16:creationId xmlns:a16="http://schemas.microsoft.com/office/drawing/2014/main" id="{49D210DF-9D1D-4E76-AF0D-3B48BE684C1C}"/>
              </a:ext>
            </a:extLst>
          </p:cNvPr>
          <p:cNvCxnSpPr>
            <a:cxnSpLocks/>
          </p:cNvCxnSpPr>
          <p:nvPr/>
        </p:nvCxnSpPr>
        <p:spPr>
          <a:xfrm flipH="1">
            <a:off x="5891249" y="2408153"/>
            <a:ext cx="1495710" cy="1242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Slide Number Placeholder 20">
            <a:extLst>
              <a:ext uri="{FF2B5EF4-FFF2-40B4-BE49-F238E27FC236}">
                <a16:creationId xmlns:a16="http://schemas.microsoft.com/office/drawing/2014/main" id="{465F39A2-DA43-40B2-9232-F237864D712B}"/>
              </a:ext>
            </a:extLst>
          </p:cNvPr>
          <p:cNvSpPr>
            <a:spLocks noGrp="1"/>
          </p:cNvSpPr>
          <p:nvPr>
            <p:ph type="sldNum" sz="quarter" idx="4"/>
          </p:nvPr>
        </p:nvSpPr>
        <p:spPr/>
        <p:txBody>
          <a:bodyPr/>
          <a:lstStyle/>
          <a:p>
            <a:fld id="{4FAB73BC-B049-4115-A692-8D63A059BFB8}" type="slidenum">
              <a:rPr lang="en-US" smtClean="0"/>
              <a:pPr/>
              <a:t>17</a:t>
            </a:fld>
            <a:endParaRPr lang="en-US"/>
          </a:p>
        </p:txBody>
      </p:sp>
    </p:spTree>
    <p:extLst>
      <p:ext uri="{BB962C8B-B14F-4D97-AF65-F5344CB8AC3E}">
        <p14:creationId xmlns:p14="http://schemas.microsoft.com/office/powerpoint/2010/main" val="2779904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97470-8512-49BD-B748-A19014C83D09}"/>
              </a:ext>
            </a:extLst>
          </p:cNvPr>
          <p:cNvSpPr>
            <a:spLocks noGrp="1"/>
          </p:cNvSpPr>
          <p:nvPr>
            <p:ph idx="1"/>
          </p:nvPr>
        </p:nvSpPr>
        <p:spPr/>
        <p:txBody>
          <a:bodyPr/>
          <a:lstStyle/>
          <a:p>
            <a:r>
              <a:rPr lang="en-US"/>
              <a:t>Let’s launch an Aria job from within the SAW interface:</a:t>
            </a:r>
          </a:p>
          <a:p>
            <a:pPr marL="726948" lvl="1" indent="-342900"/>
            <a:r>
              <a:rPr lang="en-US"/>
              <a:t>Right click the input file » Submit Job » Sierra</a:t>
            </a:r>
          </a:p>
          <a:p>
            <a:pPr marL="726948" lvl="1" indent="-342900"/>
            <a:r>
              <a:rPr lang="en-US"/>
              <a:t>Check the box next to </a:t>
            </a:r>
            <a:r>
              <a:rPr lang="en-US" err="1">
                <a:solidFill>
                  <a:srgbClr val="4000C8"/>
                </a:solidFill>
                <a:latin typeface="Consolas" panose="020B0609020204030204" pitchFamily="49" charset="0"/>
              </a:rPr>
              <a:t>mesh.g</a:t>
            </a:r>
            <a:r>
              <a:rPr lang="en-US">
                <a:solidFill>
                  <a:srgbClr val="4000C8"/>
                </a:solidFill>
                <a:latin typeface="Consolas" panose="020B0609020204030204" pitchFamily="49" charset="0"/>
              </a:rPr>
              <a:t> </a:t>
            </a:r>
            <a:r>
              <a:rPr lang="en-US"/>
              <a:t>to use it with the simulation.</a:t>
            </a:r>
          </a:p>
          <a:p>
            <a:pPr marL="726948" lvl="1" indent="-342900"/>
            <a:r>
              <a:rPr lang="en-US"/>
              <a:t>Choose the “Run in sub-directory” option if you want to keep jobs from overwriting old results</a:t>
            </a:r>
          </a:p>
          <a:p>
            <a:pPr marL="726948" lvl="1" indent="-342900"/>
            <a:r>
              <a:rPr lang="en-US"/>
              <a:t>Choose “Local” for the machine, and set the number of processors on the “Machine” tab</a:t>
            </a:r>
          </a:p>
          <a:p>
            <a:pPr marL="726948" lvl="1" indent="-342900"/>
            <a:r>
              <a:rPr lang="en-US"/>
              <a:t>Select only “Purge Modules” on the  “Code Parameters” tab</a:t>
            </a:r>
          </a:p>
          <a:p>
            <a:pPr marL="726948" lvl="1" indent="-342900"/>
            <a:r>
              <a:rPr lang="en-US"/>
              <a:t>Click “Run”</a:t>
            </a:r>
          </a:p>
          <a:p>
            <a:pPr marL="726948" lvl="1" indent="-342900"/>
            <a:endParaRPr lang="en-US"/>
          </a:p>
        </p:txBody>
      </p:sp>
      <p:sp>
        <p:nvSpPr>
          <p:cNvPr id="4" name="Slide Number Placeholder 3">
            <a:extLst>
              <a:ext uri="{FF2B5EF4-FFF2-40B4-BE49-F238E27FC236}">
                <a16:creationId xmlns:a16="http://schemas.microsoft.com/office/drawing/2014/main" id="{7CE11D33-B3BD-4686-A2E8-54D6D2680BBE}"/>
              </a:ext>
            </a:extLst>
          </p:cNvPr>
          <p:cNvSpPr>
            <a:spLocks noGrp="1"/>
          </p:cNvSpPr>
          <p:nvPr>
            <p:ph type="sldNum" sz="quarter" idx="4"/>
          </p:nvPr>
        </p:nvSpPr>
        <p:spPr/>
        <p:txBody>
          <a:bodyPr/>
          <a:lstStyle/>
          <a:p>
            <a:fld id="{4FAB73BC-B049-4115-A692-8D63A059BFB8}" type="slidenum">
              <a:rPr lang="en-US" smtClean="0"/>
              <a:pPr/>
              <a:t>18</a:t>
            </a:fld>
            <a:endParaRPr lang="en-US"/>
          </a:p>
        </p:txBody>
      </p:sp>
      <p:sp>
        <p:nvSpPr>
          <p:cNvPr id="8" name="Title 1">
            <a:extLst>
              <a:ext uri="{FF2B5EF4-FFF2-40B4-BE49-F238E27FC236}">
                <a16:creationId xmlns:a16="http://schemas.microsoft.com/office/drawing/2014/main" id="{3B863214-613E-4CAC-BFE9-5F4554C88BEF}"/>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1: Launch Aria Job</a:t>
            </a:r>
          </a:p>
        </p:txBody>
      </p:sp>
      <p:pic>
        <p:nvPicPr>
          <p:cNvPr id="6" name="Picture 5">
            <a:extLst>
              <a:ext uri="{FF2B5EF4-FFF2-40B4-BE49-F238E27FC236}">
                <a16:creationId xmlns:a16="http://schemas.microsoft.com/office/drawing/2014/main" id="{AA0AE183-FBAA-4A58-8A2D-A22BE3F151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87" r="-1"/>
          <a:stretch/>
        </p:blipFill>
        <p:spPr>
          <a:xfrm>
            <a:off x="4614744" y="4112754"/>
            <a:ext cx="2962512" cy="1911458"/>
          </a:xfrm>
          <a:prstGeom prst="rect">
            <a:avLst/>
          </a:prstGeom>
        </p:spPr>
      </p:pic>
      <p:pic>
        <p:nvPicPr>
          <p:cNvPr id="7" name="Picture 6">
            <a:extLst>
              <a:ext uri="{FF2B5EF4-FFF2-40B4-BE49-F238E27FC236}">
                <a16:creationId xmlns:a16="http://schemas.microsoft.com/office/drawing/2014/main" id="{9E52F024-A2E8-49D0-B184-33DDE003382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64002" y="4112754"/>
            <a:ext cx="3113199" cy="1906035"/>
          </a:xfrm>
          <a:prstGeom prst="rect">
            <a:avLst/>
          </a:prstGeom>
        </p:spPr>
      </p:pic>
      <p:pic>
        <p:nvPicPr>
          <p:cNvPr id="9" name="Picture 8">
            <a:extLst>
              <a:ext uri="{FF2B5EF4-FFF2-40B4-BE49-F238E27FC236}">
                <a16:creationId xmlns:a16="http://schemas.microsoft.com/office/drawing/2014/main" id="{AE20BF03-DD71-4B44-9F4F-55A2AD26D0E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176" t="21325" r="58815" b="47081"/>
          <a:stretch/>
        </p:blipFill>
        <p:spPr>
          <a:xfrm>
            <a:off x="818586" y="4108343"/>
            <a:ext cx="2962512" cy="1920280"/>
          </a:xfrm>
          <a:prstGeom prst="rect">
            <a:avLst/>
          </a:prstGeom>
        </p:spPr>
      </p:pic>
      <p:pic>
        <p:nvPicPr>
          <p:cNvPr id="10" name="Picture 9">
            <a:extLst>
              <a:ext uri="{FF2B5EF4-FFF2-40B4-BE49-F238E27FC236}">
                <a16:creationId xmlns:a16="http://schemas.microsoft.com/office/drawing/2014/main" id="{5F754E94-921A-4DBE-A3AA-CEAC7DE64DE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2931"/>
          <a:stretch/>
        </p:blipFill>
        <p:spPr>
          <a:xfrm>
            <a:off x="818586" y="6130665"/>
            <a:ext cx="3520966" cy="524398"/>
          </a:xfrm>
          <a:prstGeom prst="rect">
            <a:avLst/>
          </a:prstGeom>
        </p:spPr>
      </p:pic>
      <p:sp>
        <p:nvSpPr>
          <p:cNvPr id="2" name="Rectangle: Rounded Corners 1">
            <a:extLst>
              <a:ext uri="{FF2B5EF4-FFF2-40B4-BE49-F238E27FC236}">
                <a16:creationId xmlns:a16="http://schemas.microsoft.com/office/drawing/2014/main" id="{B77C267E-D6C5-42FC-B972-8C10F6CF10B9}"/>
              </a:ext>
            </a:extLst>
          </p:cNvPr>
          <p:cNvSpPr/>
          <p:nvPr/>
        </p:nvSpPr>
        <p:spPr>
          <a:xfrm>
            <a:off x="1855076" y="6248400"/>
            <a:ext cx="2007476" cy="2229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DD90AF-5E99-4AF8-A66A-257BE47E9CEB}"/>
              </a:ext>
            </a:extLst>
          </p:cNvPr>
          <p:cNvSpPr/>
          <p:nvPr/>
        </p:nvSpPr>
        <p:spPr>
          <a:xfrm>
            <a:off x="1296104" y="5391807"/>
            <a:ext cx="2566448" cy="2229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329F84E-48E6-4278-88B9-7002190DA65E}"/>
              </a:ext>
            </a:extLst>
          </p:cNvPr>
          <p:cNvSpPr/>
          <p:nvPr/>
        </p:nvSpPr>
        <p:spPr>
          <a:xfrm>
            <a:off x="4749197" y="5431690"/>
            <a:ext cx="1238859" cy="2229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8F9F091-B820-4AFC-B34E-F7FE4AA97BA3}"/>
              </a:ext>
            </a:extLst>
          </p:cNvPr>
          <p:cNvSpPr/>
          <p:nvPr/>
        </p:nvSpPr>
        <p:spPr>
          <a:xfrm>
            <a:off x="8033680" y="4487074"/>
            <a:ext cx="1238859" cy="8088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205259-85CB-43BC-A4F1-3C696C8774DD}"/>
              </a:ext>
            </a:extLst>
          </p:cNvPr>
          <p:cNvSpPr txBox="1"/>
          <p:nvPr/>
        </p:nvSpPr>
        <p:spPr>
          <a:xfrm>
            <a:off x="7183757" y="6199313"/>
            <a:ext cx="3409582" cy="544147"/>
          </a:xfrm>
          <a:prstGeom prst="rect">
            <a:avLst/>
          </a:prstGeom>
          <a:solidFill>
            <a:schemeClr val="tx1"/>
          </a:solidFill>
          <a:ln>
            <a:solidFill>
              <a:schemeClr val="bg2">
                <a:lumMod val="65000"/>
              </a:schemeClr>
            </a:solidFill>
          </a:ln>
          <a:effectLst>
            <a:outerShdw blurRad="50800" dist="38100" dir="2700000" algn="tl" rotWithShape="0">
              <a:prstClr val="black">
                <a:alpha val="40000"/>
              </a:prstClr>
            </a:outerShdw>
          </a:effectLst>
        </p:spPr>
        <p:txBody>
          <a:bodyPr vert="horz" wrap="square" lIns="91440" tIns="45720" rIns="91440" bIns="45720" rtlCol="0">
            <a:noAutofit/>
          </a:bodyPr>
          <a:lstStyle/>
          <a:p>
            <a:pPr algn="l"/>
            <a:r>
              <a:rPr lang="en-US" sz="1400">
                <a:solidFill>
                  <a:schemeClr val="bg1"/>
                </a:solidFill>
                <a:latin typeface="Consolas" panose="020B0609020204030204" pitchFamily="49" charset="0"/>
              </a:rPr>
              <a:t>module load sierra</a:t>
            </a:r>
          </a:p>
          <a:p>
            <a:pPr algn="l"/>
            <a:r>
              <a:rPr lang="en-US" sz="1400">
                <a:solidFill>
                  <a:schemeClr val="bg1"/>
                </a:solidFill>
                <a:latin typeface="Consolas" panose="020B0609020204030204" pitchFamily="49" charset="0"/>
              </a:rPr>
              <a:t>launch –n 4 aria –</a:t>
            </a:r>
            <a:r>
              <a:rPr lang="en-US" sz="1400" err="1">
                <a:solidFill>
                  <a:schemeClr val="bg1"/>
                </a:solidFill>
                <a:latin typeface="Consolas" panose="020B0609020204030204" pitchFamily="49" charset="0"/>
              </a:rPr>
              <a:t>i</a:t>
            </a:r>
            <a:r>
              <a:rPr lang="en-US" sz="1400">
                <a:solidFill>
                  <a:schemeClr val="bg1"/>
                </a:solidFill>
                <a:latin typeface="Consolas" panose="020B0609020204030204" pitchFamily="49" charset="0"/>
              </a:rPr>
              <a:t> </a:t>
            </a:r>
            <a:r>
              <a:rPr lang="en-US" sz="1400" err="1">
                <a:solidFill>
                  <a:schemeClr val="bg1"/>
                </a:solidFill>
                <a:latin typeface="Consolas" panose="020B0609020204030204" pitchFamily="49" charset="0"/>
              </a:rPr>
              <a:t>heat_cond.i</a:t>
            </a:r>
            <a:endParaRPr lang="en-US" sz="1400">
              <a:solidFill>
                <a:schemeClr val="bg1"/>
              </a:solidFill>
              <a:latin typeface="Consolas" panose="020B0609020204030204" pitchFamily="49" charset="0"/>
            </a:endParaRPr>
          </a:p>
        </p:txBody>
      </p:sp>
    </p:spTree>
    <p:extLst>
      <p:ext uri="{BB962C8B-B14F-4D97-AF65-F5344CB8AC3E}">
        <p14:creationId xmlns:p14="http://schemas.microsoft.com/office/powerpoint/2010/main" val="4064675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82867A0-DCB1-4F38-A509-E40FEED7882C}"/>
              </a:ext>
            </a:extLst>
          </p:cNvPr>
          <p:cNvGrpSpPr/>
          <p:nvPr/>
        </p:nvGrpSpPr>
        <p:grpSpPr>
          <a:xfrm>
            <a:off x="1498761" y="1978049"/>
            <a:ext cx="9083014" cy="4777698"/>
            <a:chOff x="1310297" y="1824486"/>
            <a:chExt cx="9083014" cy="4777698"/>
          </a:xfrm>
        </p:grpSpPr>
        <p:sp>
          <p:nvSpPr>
            <p:cNvPr id="16" name="TextBox 15">
              <a:extLst>
                <a:ext uri="{FF2B5EF4-FFF2-40B4-BE49-F238E27FC236}">
                  <a16:creationId xmlns:a16="http://schemas.microsoft.com/office/drawing/2014/main" id="{1DF0B78D-6F80-47F1-B322-17D1353A43E7}"/>
                </a:ext>
              </a:extLst>
            </p:cNvPr>
            <p:cNvSpPr txBox="1"/>
            <p:nvPr/>
          </p:nvSpPr>
          <p:spPr>
            <a:xfrm>
              <a:off x="1613483" y="1824486"/>
              <a:ext cx="8779828" cy="350621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a:solidFill>
                    <a:schemeClr val="tx1"/>
                  </a:solidFill>
                  <a:latin typeface="Consolas" panose="020B0609020204030204" pitchFamily="49" charset="0"/>
                </a:rPr>
                <a:t>Transient solution_block_1: dt = 0.05</a:t>
              </a:r>
            </a:p>
            <a:p>
              <a:r>
                <a:rPr lang="en-US" sz="1200">
                  <a:solidFill>
                    <a:schemeClr val="tx1"/>
                  </a:solidFill>
                  <a:latin typeface="Consolas" panose="020B0609020204030204" pitchFamily="49" charset="0"/>
                </a:rPr>
                <a:t>Transient Solution_Block_1, step 1, time 5.0000e-02, time step 5.0000e-02, 0.00% complete</a:t>
              </a:r>
            </a:p>
            <a:p>
              <a:r>
                <a:rPr lang="en-US" sz="1200">
                  <a:solidFill>
                    <a:schemeClr val="tx1"/>
                  </a:solidFill>
                  <a:latin typeface="Consolas" panose="020B0609020204030204" pitchFamily="49" charset="0"/>
                </a:rPr>
                <a:t>Memory Usage: current = 302419968 (288.4 M), high-water-mark = 421240832 (401.7 M)</a:t>
              </a:r>
            </a:p>
            <a:p>
              <a:r>
                <a:rPr lang="en-US" sz="1200">
                  <a:solidFill>
                    <a:schemeClr val="tx1"/>
                  </a:solidFill>
                  <a:latin typeface="Consolas" panose="020B0609020204030204" pitchFamily="49" charset="0"/>
                </a:rPr>
                <a:t>DEFAULTING PREDICTOR-CORRECTOR_BEGIN_AFTER_STEP = 3.</a:t>
              </a:r>
            </a:p>
            <a:p>
              <a:r>
                <a:rPr lang="en-US" sz="1200">
                  <a:solidFill>
                    <a:schemeClr val="tx1"/>
                  </a:solidFill>
                  <a:latin typeface="Consolas" panose="020B0609020204030204" pitchFamily="49" charset="0"/>
                </a:rPr>
                <a:t> </a:t>
              </a:r>
            </a:p>
            <a:p>
              <a:r>
                <a:rPr lang="en-US" sz="1200">
                  <a:solidFill>
                    <a:schemeClr val="tx1"/>
                  </a:solidFill>
                  <a:latin typeface="Consolas" panose="020B0609020204030204" pitchFamily="49" charset="0"/>
                </a:rPr>
                <a:t>Equation System </a:t>
              </a:r>
              <a:r>
                <a:rPr lang="en-US" sz="1200" err="1">
                  <a:solidFill>
                    <a:schemeClr val="tx1"/>
                  </a:solidFill>
                  <a:latin typeface="Consolas" panose="020B0609020204030204" pitchFamily="49" charset="0"/>
                </a:rPr>
                <a:t>AriaRegion</a:t>
              </a:r>
              <a:r>
                <a:rPr lang="en-US" sz="1200">
                  <a:solidFill>
                    <a:schemeClr val="tx1"/>
                  </a:solidFill>
                  <a:latin typeface="Consolas" panose="020B0609020204030204" pitchFamily="49" charset="0"/>
                </a:rPr>
                <a:t>-&gt;main:</a:t>
              </a:r>
            </a:p>
            <a:p>
              <a:r>
                <a:rPr lang="en-US" sz="1200">
                  <a:solidFill>
                    <a:schemeClr val="tx1"/>
                  </a:solidFill>
                  <a:latin typeface="Consolas" panose="020B0609020204030204" pitchFamily="49" charset="0"/>
                </a:rPr>
                <a:t> * Step  : Transient, Strategy: NEWTON, Time: 5.00e-02, Step: 5.00e-02</a:t>
              </a:r>
            </a:p>
            <a:p>
              <a:r>
                <a:rPr lang="en-US" sz="1200">
                  <a:solidFill>
                    <a:schemeClr val="tx1"/>
                  </a:solidFill>
                  <a:latin typeface="Consolas" panose="020B0609020204030204" pitchFamily="49" charset="0"/>
                </a:rPr>
                <a:t> * Matrix: Solver: "</a:t>
              </a:r>
              <a:r>
                <a:rPr lang="en-US" sz="1200" err="1">
                  <a:solidFill>
                    <a:schemeClr val="tx1"/>
                  </a:solidFill>
                  <a:latin typeface="Consolas" panose="020B0609020204030204" pitchFamily="49" charset="0"/>
                </a:rPr>
                <a:t>solve_temperature</a:t>
              </a:r>
              <a:r>
                <a:rPr lang="en-US" sz="1200">
                  <a:solidFill>
                    <a:schemeClr val="tx1"/>
                  </a:solidFill>
                  <a:latin typeface="Consolas" panose="020B0609020204030204" pitchFamily="49" charset="0"/>
                </a:rPr>
                <a:t>", Unknowns: 6122, </a:t>
              </a:r>
              <a:r>
                <a:rPr lang="en-US" sz="1200" err="1">
                  <a:solidFill>
                    <a:schemeClr val="tx1"/>
                  </a:solidFill>
                  <a:latin typeface="Consolas" panose="020B0609020204030204" pitchFamily="49" charset="0"/>
                </a:rPr>
                <a:t>Nonzeros</a:t>
              </a:r>
              <a:r>
                <a:rPr lang="en-US" sz="1200">
                  <a:solidFill>
                    <a:schemeClr val="tx1"/>
                  </a:solidFill>
                  <a:latin typeface="Consolas" panose="020B0609020204030204" pitchFamily="49" charset="0"/>
                </a:rPr>
                <a:t>: 83476</a:t>
              </a:r>
            </a:p>
            <a:p>
              <a:r>
                <a:rPr lang="en-US" sz="1200">
                  <a:solidFill>
                    <a:schemeClr val="tx1"/>
                  </a:solidFill>
                  <a:latin typeface="Consolas" panose="020B0609020204030204" pitchFamily="49" charset="0"/>
                </a:rPr>
                <a:t> * Mesh  : Processor 0 of 1: 30689 of 30689 </a:t>
              </a:r>
              <a:r>
                <a:rPr lang="en-US" sz="1200" err="1">
                  <a:solidFill>
                    <a:schemeClr val="tx1"/>
                  </a:solidFill>
                  <a:latin typeface="Consolas" panose="020B0609020204030204" pitchFamily="49" charset="0"/>
                </a:rPr>
                <a:t>elems</a:t>
              </a:r>
              <a:r>
                <a:rPr lang="en-US" sz="1200">
                  <a:solidFill>
                    <a:schemeClr val="tx1"/>
                  </a:solidFill>
                  <a:latin typeface="Consolas" panose="020B0609020204030204" pitchFamily="49" charset="0"/>
                </a:rPr>
                <a:t>, 6122 of 6122 nodes</a:t>
              </a:r>
            </a:p>
            <a:p>
              <a:r>
                <a:rPr lang="en-US" sz="1200">
                  <a:solidFill>
                    <a:schemeClr val="tx1"/>
                  </a:solidFill>
                  <a:latin typeface="Consolas" panose="020B0609020204030204" pitchFamily="49" charset="0"/>
                </a:rPr>
                <a:t>  N O N L I N E A R                 L I N E A R               </a:t>
              </a:r>
            </a:p>
            <a:p>
              <a:r>
                <a:rPr lang="en-US" sz="1200">
                  <a:solidFill>
                    <a:schemeClr val="tx1"/>
                  </a:solidFill>
                  <a:latin typeface="Consolas" panose="020B0609020204030204" pitchFamily="49" charset="0"/>
                </a:rPr>
                <a:t>----------------------   --------------------------------------</a:t>
              </a:r>
            </a:p>
            <a:p>
              <a:r>
                <a:rPr lang="en-US" sz="1200">
                  <a:solidFill>
                    <a:schemeClr val="tx1"/>
                  </a:solidFill>
                  <a:latin typeface="Consolas" panose="020B0609020204030204" pitchFamily="49" charset="0"/>
                </a:rPr>
                <a:t>Step  </a:t>
              </a:r>
              <a:r>
                <a:rPr lang="en-US" sz="1200" err="1">
                  <a:solidFill>
                    <a:schemeClr val="tx1"/>
                  </a:solidFill>
                  <a:latin typeface="Consolas" panose="020B0609020204030204" pitchFamily="49" charset="0"/>
                </a:rPr>
                <a:t>Resid</a:t>
              </a:r>
              <a:r>
                <a:rPr lang="en-US" sz="1200">
                  <a:solidFill>
                    <a:schemeClr val="tx1"/>
                  </a:solidFill>
                  <a:latin typeface="Consolas" panose="020B0609020204030204" pitchFamily="49" charset="0"/>
                </a:rPr>
                <a:t>    Delta     </a:t>
              </a:r>
              <a:r>
                <a:rPr lang="en-US" sz="1200" err="1">
                  <a:solidFill>
                    <a:schemeClr val="tx1"/>
                  </a:solidFill>
                  <a:latin typeface="Consolas" panose="020B0609020204030204" pitchFamily="49" charset="0"/>
                </a:rPr>
                <a:t>Itns</a:t>
              </a:r>
              <a:r>
                <a:rPr lang="en-US" sz="1200">
                  <a:solidFill>
                    <a:schemeClr val="tx1"/>
                  </a:solidFill>
                  <a:latin typeface="Consolas" panose="020B0609020204030204" pitchFamily="49" charset="0"/>
                </a:rPr>
                <a:t>  Status   </a:t>
              </a:r>
              <a:r>
                <a:rPr lang="en-US" sz="1200" err="1">
                  <a:solidFill>
                    <a:schemeClr val="tx1"/>
                  </a:solidFill>
                  <a:latin typeface="Consolas" panose="020B0609020204030204" pitchFamily="49" charset="0"/>
                </a:rPr>
                <a:t>Resid</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Asm</a:t>
              </a:r>
              <a:r>
                <a:rPr lang="en-US" sz="1200">
                  <a:solidFill>
                    <a:schemeClr val="tx1"/>
                  </a:solidFill>
                  <a:latin typeface="Consolas" panose="020B0609020204030204" pitchFamily="49" charset="0"/>
                </a:rPr>
                <a:t>/</a:t>
              </a:r>
              <a:r>
                <a:rPr lang="en-US" sz="1200" err="1">
                  <a:solidFill>
                    <a:schemeClr val="tx1"/>
                  </a:solidFill>
                  <a:latin typeface="Consolas" panose="020B0609020204030204" pitchFamily="49" charset="0"/>
                </a:rPr>
                <a:t>Slv</a:t>
              </a:r>
              <a:r>
                <a:rPr lang="en-US" sz="1200">
                  <a:solidFill>
                    <a:schemeClr val="tx1"/>
                  </a:solidFill>
                  <a:latin typeface="Consolas" panose="020B0609020204030204" pitchFamily="49" charset="0"/>
                </a:rPr>
                <a:t> Time</a:t>
              </a:r>
            </a:p>
            <a:p>
              <a:r>
                <a:rPr lang="en-US" sz="1200">
                  <a:solidFill>
                    <a:schemeClr val="tx1"/>
                  </a:solidFill>
                  <a:latin typeface="Consolas" panose="020B0609020204030204" pitchFamily="49" charset="0"/>
                </a:rPr>
                <a:t>---- -------- --------   ---- -------- -------- ---------------</a:t>
              </a:r>
            </a:p>
            <a:p>
              <a:r>
                <a:rPr lang="en-US" sz="1200">
                  <a:solidFill>
                    <a:schemeClr val="tx1"/>
                  </a:solidFill>
                  <a:latin typeface="Consolas" panose="020B0609020204030204" pitchFamily="49" charset="0"/>
                </a:rPr>
                <a:t>   1 2.27e+03 5.80e+02     10       ok 4.07e-07 2.8e-02/2.6e-03</a:t>
              </a:r>
            </a:p>
            <a:p>
              <a:r>
                <a:rPr lang="en-US" sz="1200">
                  <a:solidFill>
                    <a:schemeClr val="tx1"/>
                  </a:solidFill>
                  <a:latin typeface="Consolas" panose="020B0609020204030204" pitchFamily="49" charset="0"/>
                </a:rPr>
                <a:t>   2 9.25e-04 2.83e-04     14       ok 3.20e-07 2.8e-02/2.9e-03</a:t>
              </a:r>
            </a:p>
            <a:p>
              <a:r>
                <a:rPr lang="en-US" sz="1200">
                  <a:solidFill>
                    <a:schemeClr val="tx1"/>
                  </a:solidFill>
                  <a:latin typeface="Consolas" panose="020B0609020204030204" pitchFamily="49" charset="0"/>
                </a:rPr>
                <a:t>   3 2.96e-10                     </a:t>
              </a:r>
              <a:r>
                <a:rPr lang="en-US" sz="1200" err="1">
                  <a:solidFill>
                    <a:schemeClr val="tx1"/>
                  </a:solidFill>
                  <a:latin typeface="Consolas" panose="020B0609020204030204" pitchFamily="49" charset="0"/>
                </a:rPr>
                <a:t>NoOp</a:t>
              </a:r>
              <a:r>
                <a:rPr lang="en-US" sz="1200">
                  <a:solidFill>
                    <a:schemeClr val="tx1"/>
                  </a:solidFill>
                  <a:latin typeface="Consolas" panose="020B0609020204030204" pitchFamily="49" charset="0"/>
                </a:rPr>
                <a:t>          2.7e-02</a:t>
              </a:r>
            </a:p>
            <a:p>
              <a:r>
                <a:rPr lang="en-US" sz="1200">
                  <a:solidFill>
                    <a:schemeClr val="tx1"/>
                  </a:solidFill>
                  <a:latin typeface="Consolas" panose="020B0609020204030204" pitchFamily="49" charset="0"/>
                </a:rPr>
                <a:t>Termination reason: 2.95766e-10 &lt; </a:t>
              </a:r>
              <a:r>
                <a:rPr lang="en-US" sz="1200" err="1">
                  <a:solidFill>
                    <a:schemeClr val="tx1"/>
                  </a:solidFill>
                  <a:latin typeface="Consolas" panose="020B0609020204030204" pitchFamily="49" charset="0"/>
                </a:rPr>
                <a:t>nonlinear_residual_tolerance</a:t>
              </a:r>
              <a:r>
                <a:rPr lang="en-US" sz="1200">
                  <a:solidFill>
                    <a:schemeClr val="tx1"/>
                  </a:solidFill>
                  <a:latin typeface="Consolas" panose="020B0609020204030204" pitchFamily="49" charset="0"/>
                </a:rPr>
                <a:t>(1e-06),</a:t>
              </a:r>
            </a:p>
            <a:p>
              <a:r>
                <a:rPr lang="en-US" sz="1200">
                  <a:solidFill>
                    <a:schemeClr val="tx1"/>
                  </a:solidFill>
                  <a:latin typeface="Consolas" panose="020B0609020204030204" pitchFamily="49" charset="0"/>
                </a:rPr>
                <a:t>                and 0 &lt; </a:t>
              </a:r>
              <a:r>
                <a:rPr lang="en-US" sz="1200" err="1">
                  <a:solidFill>
                    <a:schemeClr val="tx1"/>
                  </a:solidFill>
                  <a:latin typeface="Consolas" panose="020B0609020204030204" pitchFamily="49" charset="0"/>
                </a:rPr>
                <a:t>nonlinear_correction_tolerance</a:t>
              </a:r>
              <a:r>
                <a:rPr lang="en-US" sz="1200">
                  <a:solidFill>
                    <a:schemeClr val="tx1"/>
                  </a:solidFill>
                  <a:latin typeface="Consolas" panose="020B0609020204030204" pitchFamily="49" charset="0"/>
                </a:rPr>
                <a:t>(1e-06)</a:t>
              </a:r>
            </a:p>
          </p:txBody>
        </p:sp>
        <p:sp>
          <p:nvSpPr>
            <p:cNvPr id="5" name="TextBox 4"/>
            <p:cNvSpPr txBox="1"/>
            <p:nvPr/>
          </p:nvSpPr>
          <p:spPr>
            <a:xfrm>
              <a:off x="1310297" y="5738313"/>
              <a:ext cx="1646605" cy="300082"/>
            </a:xfrm>
            <a:prstGeom prst="rect">
              <a:avLst/>
            </a:prstGeom>
            <a:noFill/>
          </p:spPr>
          <p:txBody>
            <a:bodyPr wrap="none" rtlCol="0">
              <a:spAutoFit/>
            </a:bodyPr>
            <a:lstStyle/>
            <a:p>
              <a:pPr defTabSz="685800" eaLnBrk="0" fontAlgn="base" hangingPunct="0">
                <a:spcBef>
                  <a:spcPct val="0"/>
                </a:spcBef>
                <a:spcAft>
                  <a:spcPct val="0"/>
                </a:spcAft>
              </a:pPr>
              <a:r>
                <a:rPr lang="en-US" sz="1350">
                  <a:solidFill>
                    <a:prstClr val="black"/>
                  </a:solidFill>
                  <a:latin typeface="Arial" charset="0"/>
                  <a:ea typeface="Arial" charset="0"/>
                  <a:cs typeface="Arial" charset="0"/>
                </a:rPr>
                <a:t>Nonlinear Residual</a:t>
              </a:r>
            </a:p>
          </p:txBody>
        </p:sp>
        <p:sp>
          <p:nvSpPr>
            <p:cNvPr id="6" name="TextBox 5"/>
            <p:cNvSpPr txBox="1"/>
            <p:nvPr/>
          </p:nvSpPr>
          <p:spPr>
            <a:xfrm>
              <a:off x="3469531" y="6059872"/>
              <a:ext cx="2146742" cy="507831"/>
            </a:xfrm>
            <a:prstGeom prst="rect">
              <a:avLst/>
            </a:prstGeom>
            <a:noFill/>
          </p:spPr>
          <p:txBody>
            <a:bodyPr wrap="none" rtlCol="0">
              <a:spAutoFit/>
            </a:bodyPr>
            <a:lstStyle/>
            <a:p>
              <a:pPr defTabSz="685800" eaLnBrk="0" fontAlgn="base" hangingPunct="0">
                <a:spcBef>
                  <a:spcPct val="0"/>
                </a:spcBef>
                <a:spcAft>
                  <a:spcPct val="0"/>
                </a:spcAft>
              </a:pPr>
              <a:r>
                <a:rPr lang="en-US" sz="1350">
                  <a:solidFill>
                    <a:prstClr val="black"/>
                  </a:solidFill>
                  <a:latin typeface="Arial" charset="0"/>
                  <a:ea typeface="Arial" charset="0"/>
                  <a:cs typeface="Arial" charset="0"/>
                </a:rPr>
                <a:t>Change from last solution</a:t>
              </a:r>
            </a:p>
            <a:p>
              <a:pPr defTabSz="685800" eaLnBrk="0" fontAlgn="base" hangingPunct="0">
                <a:spcBef>
                  <a:spcPct val="0"/>
                </a:spcBef>
                <a:spcAft>
                  <a:spcPct val="0"/>
                </a:spcAft>
              </a:pPr>
              <a:r>
                <a:rPr lang="en-US" sz="1350">
                  <a:solidFill>
                    <a:prstClr val="black"/>
                  </a:solidFill>
                  <a:latin typeface="Arial" charset="0"/>
                  <a:ea typeface="Arial" charset="0"/>
                  <a:cs typeface="Arial" charset="0"/>
                </a:rPr>
                <a:t>       or initial guess</a:t>
              </a:r>
            </a:p>
          </p:txBody>
        </p:sp>
        <p:sp>
          <p:nvSpPr>
            <p:cNvPr id="7" name="TextBox 6"/>
            <p:cNvSpPr txBox="1"/>
            <p:nvPr/>
          </p:nvSpPr>
          <p:spPr>
            <a:xfrm>
              <a:off x="5659852" y="6302102"/>
              <a:ext cx="1396536" cy="300082"/>
            </a:xfrm>
            <a:prstGeom prst="rect">
              <a:avLst/>
            </a:prstGeom>
            <a:noFill/>
          </p:spPr>
          <p:txBody>
            <a:bodyPr wrap="none" rtlCol="0">
              <a:spAutoFit/>
            </a:bodyPr>
            <a:lstStyle/>
            <a:p>
              <a:pPr defTabSz="685800" eaLnBrk="0" fontAlgn="base" hangingPunct="0">
                <a:spcBef>
                  <a:spcPct val="0"/>
                </a:spcBef>
                <a:spcAft>
                  <a:spcPct val="0"/>
                </a:spcAft>
              </a:pPr>
              <a:r>
                <a:rPr lang="en-US" sz="1350">
                  <a:solidFill>
                    <a:prstClr val="black"/>
                  </a:solidFill>
                  <a:latin typeface="Arial" charset="0"/>
                  <a:ea typeface="Arial" charset="0"/>
                  <a:cs typeface="Arial" charset="0"/>
                </a:rPr>
                <a:t>Solver Residual</a:t>
              </a:r>
            </a:p>
          </p:txBody>
        </p:sp>
        <p:cxnSp>
          <p:nvCxnSpPr>
            <p:cNvPr id="9" name="Straight Arrow Connector 8"/>
            <p:cNvCxnSpPr/>
            <p:nvPr/>
          </p:nvCxnSpPr>
          <p:spPr bwMode="auto">
            <a:xfrm flipV="1">
              <a:off x="2236006" y="4823285"/>
              <a:ext cx="144226" cy="842912"/>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flipV="1">
              <a:off x="3579425" y="4634821"/>
              <a:ext cx="804505" cy="1355541"/>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flipV="1">
              <a:off x="5364242" y="4634821"/>
              <a:ext cx="639155" cy="1697803"/>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6248110" y="5869760"/>
              <a:ext cx="2137124" cy="300082"/>
            </a:xfrm>
            <a:prstGeom prst="rect">
              <a:avLst/>
            </a:prstGeom>
            <a:noFill/>
          </p:spPr>
          <p:txBody>
            <a:bodyPr wrap="none" rtlCol="0">
              <a:spAutoFit/>
            </a:bodyPr>
            <a:lstStyle/>
            <a:p>
              <a:pPr defTabSz="685800" eaLnBrk="0" fontAlgn="base" hangingPunct="0">
                <a:spcBef>
                  <a:spcPct val="0"/>
                </a:spcBef>
                <a:spcAft>
                  <a:spcPct val="0"/>
                </a:spcAft>
              </a:pPr>
              <a:r>
                <a:rPr lang="en-US" sz="1350">
                  <a:solidFill>
                    <a:prstClr val="black"/>
                  </a:solidFill>
                  <a:latin typeface="Arial" charset="0"/>
                  <a:ea typeface="Arial" charset="0"/>
                  <a:cs typeface="Arial" charset="0"/>
                </a:rPr>
                <a:t>Assemble and Solve time</a:t>
              </a:r>
            </a:p>
          </p:txBody>
        </p:sp>
        <p:cxnSp>
          <p:nvCxnSpPr>
            <p:cNvPr id="20" name="Straight Arrow Connector 19"/>
            <p:cNvCxnSpPr/>
            <p:nvPr/>
          </p:nvCxnSpPr>
          <p:spPr bwMode="auto">
            <a:xfrm flipH="1" flipV="1">
              <a:off x="6377916" y="4767444"/>
              <a:ext cx="270246" cy="1097946"/>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Content Placeholder 14">
            <a:extLst>
              <a:ext uri="{FF2B5EF4-FFF2-40B4-BE49-F238E27FC236}">
                <a16:creationId xmlns:a16="http://schemas.microsoft.com/office/drawing/2014/main" id="{ADC6A2FD-B959-4F4A-9F0A-72CE4D42A88A}"/>
              </a:ext>
            </a:extLst>
          </p:cNvPr>
          <p:cNvSpPr>
            <a:spLocks noGrp="1"/>
          </p:cNvSpPr>
          <p:nvPr>
            <p:ph idx="1"/>
          </p:nvPr>
        </p:nvSpPr>
        <p:spPr>
          <a:xfrm>
            <a:off x="647700" y="1409701"/>
            <a:ext cx="11049000" cy="774700"/>
          </a:xfrm>
        </p:spPr>
        <p:txBody>
          <a:bodyPr/>
          <a:lstStyle/>
          <a:p>
            <a:r>
              <a:rPr lang="en-US"/>
              <a:t>Find the log file in your ‘run-&lt;username&gt;-01’ folder and double-click to open it.</a:t>
            </a:r>
          </a:p>
          <a:p>
            <a:endParaRPr lang="en-US"/>
          </a:p>
        </p:txBody>
      </p:sp>
      <p:sp>
        <p:nvSpPr>
          <p:cNvPr id="13" name="Title 1">
            <a:extLst>
              <a:ext uri="{FF2B5EF4-FFF2-40B4-BE49-F238E27FC236}">
                <a16:creationId xmlns:a16="http://schemas.microsoft.com/office/drawing/2014/main" id="{C0ABD01A-7B3F-4F92-89D0-59CA079CAE96}"/>
              </a:ext>
            </a:extLst>
          </p:cNvPr>
          <p:cNvSpPr txBox="1">
            <a:spLocks/>
          </p:cNvSpPr>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1: Log File Output</a:t>
            </a:r>
          </a:p>
        </p:txBody>
      </p:sp>
      <p:sp>
        <p:nvSpPr>
          <p:cNvPr id="19" name="Slide Number Placeholder 18">
            <a:extLst>
              <a:ext uri="{FF2B5EF4-FFF2-40B4-BE49-F238E27FC236}">
                <a16:creationId xmlns:a16="http://schemas.microsoft.com/office/drawing/2014/main" id="{A85BA1F6-0D2A-4FA1-A262-A68437AEA18C}"/>
              </a:ext>
            </a:extLst>
          </p:cNvPr>
          <p:cNvSpPr>
            <a:spLocks noGrp="1"/>
          </p:cNvSpPr>
          <p:nvPr>
            <p:ph type="sldNum" sz="quarter" idx="4"/>
          </p:nvPr>
        </p:nvSpPr>
        <p:spPr/>
        <p:txBody>
          <a:bodyPr/>
          <a:lstStyle/>
          <a:p>
            <a:fld id="{4FAB73BC-B049-4115-A692-8D63A059BFB8}" type="slidenum">
              <a:rPr lang="en-US" smtClean="0"/>
              <a:pPr/>
              <a:t>19</a:t>
            </a:fld>
            <a:endParaRPr lang="en-US"/>
          </a:p>
        </p:txBody>
      </p:sp>
    </p:spTree>
    <p:extLst>
      <p:ext uri="{BB962C8B-B14F-4D97-AF65-F5344CB8AC3E}">
        <p14:creationId xmlns:p14="http://schemas.microsoft.com/office/powerpoint/2010/main" val="3198553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E5D6-E4E8-4DBA-A493-7D104D8948D6}"/>
              </a:ext>
            </a:extLst>
          </p:cNvPr>
          <p:cNvSpPr>
            <a:spLocks noGrp="1"/>
          </p:cNvSpPr>
          <p:nvPr>
            <p:ph type="title"/>
          </p:nvPr>
        </p:nvSpPr>
        <p:spPr/>
        <p:txBody>
          <a:bodyPr/>
          <a:lstStyle/>
          <a:p>
            <a:r>
              <a:rPr lang="en-US"/>
              <a:t>Contents</a:t>
            </a:r>
          </a:p>
        </p:txBody>
      </p:sp>
      <p:sp>
        <p:nvSpPr>
          <p:cNvPr id="3" name="Content Placeholder 2">
            <a:extLst>
              <a:ext uri="{FF2B5EF4-FFF2-40B4-BE49-F238E27FC236}">
                <a16:creationId xmlns:a16="http://schemas.microsoft.com/office/drawing/2014/main" id="{E6BAEDFC-EDD7-4630-B2FB-8420A993EC46}"/>
              </a:ext>
            </a:extLst>
          </p:cNvPr>
          <p:cNvSpPr>
            <a:spLocks noGrp="1"/>
          </p:cNvSpPr>
          <p:nvPr>
            <p:ph idx="1"/>
          </p:nvPr>
        </p:nvSpPr>
        <p:spPr>
          <a:xfrm>
            <a:off x="647700" y="1409701"/>
            <a:ext cx="11049000" cy="4966876"/>
          </a:xfrm>
        </p:spPr>
        <p:txBody>
          <a:bodyPr vert="horz" lIns="0" tIns="45720" rIns="0" bIns="45720" rtlCol="0" anchor="t">
            <a:normAutofit/>
          </a:bodyPr>
          <a:lstStyle/>
          <a:p>
            <a:pPr marL="457200" indent="-457200">
              <a:buFont typeface="+mj-lt"/>
              <a:buAutoNum type="arabicPeriod"/>
            </a:pPr>
            <a:r>
              <a:rPr lang="en-US"/>
              <a:t>Loading the mesh and input files in SAW</a:t>
            </a:r>
          </a:p>
          <a:p>
            <a:pPr marL="457200" indent="-457200">
              <a:buFont typeface="+mj-lt"/>
              <a:buAutoNum type="arabicPeriod"/>
            </a:pPr>
            <a:endParaRPr lang="en-US"/>
          </a:p>
          <a:p>
            <a:pPr marL="457200" indent="-457200">
              <a:buFont typeface="+mj-lt"/>
              <a:buAutoNum type="arabicPeriod"/>
            </a:pPr>
            <a:r>
              <a:rPr lang="en-US">
                <a:latin typeface="Open Sans"/>
                <a:ea typeface="Open Sans"/>
                <a:cs typeface="Open Sans"/>
              </a:rPr>
              <a:t>Construct several thermal conduction models to demonstrate basic capabilities in Sierra/Aria</a:t>
            </a:r>
          </a:p>
          <a:p>
            <a:pPr marL="841248" lvl="1" indent="-457200"/>
            <a:r>
              <a:rPr lang="en-US">
                <a:latin typeface="Open Sans"/>
                <a:ea typeface="Open Sans"/>
                <a:cs typeface="Open Sans"/>
              </a:rPr>
              <a:t>Simple transient heat conduction with fixed temperature boundaries</a:t>
            </a:r>
          </a:p>
          <a:p>
            <a:pPr marL="841248" lvl="1" indent="-457200"/>
            <a:r>
              <a:rPr lang="en-US">
                <a:latin typeface="Open Sans"/>
                <a:ea typeface="Open Sans"/>
                <a:cs typeface="Open Sans"/>
              </a:rPr>
              <a:t>Nonlinear properties and custom flux boundary conditions</a:t>
            </a:r>
          </a:p>
          <a:p>
            <a:pPr marL="841248" lvl="1" indent="-457200"/>
            <a:r>
              <a:rPr lang="en-US">
                <a:latin typeface="Open Sans"/>
                <a:ea typeface="Open Sans"/>
                <a:cs typeface="Open Sans"/>
              </a:rPr>
              <a:t>Convective flux boundary conditions</a:t>
            </a:r>
          </a:p>
          <a:p>
            <a:pPr marL="841248" lvl="1" indent="-457200"/>
            <a:r>
              <a:rPr lang="en-US">
                <a:latin typeface="Open Sans"/>
                <a:ea typeface="Open Sans"/>
                <a:cs typeface="Open Sans"/>
              </a:rPr>
              <a:t>Radiative flux boundary conditions</a:t>
            </a:r>
          </a:p>
          <a:p>
            <a:pPr marL="841248" lvl="1" indent="-457200"/>
            <a:r>
              <a:rPr lang="en-US">
                <a:latin typeface="Open Sans"/>
                <a:ea typeface="Open Sans"/>
                <a:cs typeface="Open Sans"/>
              </a:rPr>
              <a:t>Post-processing</a:t>
            </a:r>
          </a:p>
          <a:p>
            <a:pPr marL="841248" lvl="1" indent="-457200"/>
            <a:r>
              <a:rPr lang="en-US">
                <a:latin typeface="Open Sans"/>
                <a:ea typeface="Open Sans"/>
                <a:cs typeface="Open Sans"/>
              </a:rPr>
              <a:t>Multi-physics equation coupling</a:t>
            </a:r>
          </a:p>
          <a:p>
            <a:pPr marL="841248" lvl="1" indent="-457200"/>
            <a:endParaRPr lang="en-US"/>
          </a:p>
          <a:p>
            <a:pPr marL="457200" indent="-457200">
              <a:buFont typeface="+mj-lt"/>
              <a:buAutoNum type="arabicPeriod"/>
            </a:pPr>
            <a:r>
              <a:rPr lang="en-US"/>
              <a:t>Visualization in </a:t>
            </a:r>
            <a:r>
              <a:rPr lang="en-US" err="1"/>
              <a:t>Paraview</a:t>
            </a:r>
            <a:endParaRPr lang="en-US"/>
          </a:p>
        </p:txBody>
      </p:sp>
      <p:sp>
        <p:nvSpPr>
          <p:cNvPr id="4" name="Slide Number Placeholder 3">
            <a:extLst>
              <a:ext uri="{FF2B5EF4-FFF2-40B4-BE49-F238E27FC236}">
                <a16:creationId xmlns:a16="http://schemas.microsoft.com/office/drawing/2014/main" id="{9A6130A7-D52F-4558-A53D-24222DB5F89F}"/>
              </a:ext>
            </a:extLst>
          </p:cNvPr>
          <p:cNvSpPr>
            <a:spLocks noGrp="1"/>
          </p:cNvSpPr>
          <p:nvPr>
            <p:ph type="sldNum" sz="quarter" idx="4"/>
          </p:nvPr>
        </p:nvSpPr>
        <p:spPr/>
        <p:txBody>
          <a:bodyPr/>
          <a:lstStyle/>
          <a:p>
            <a:fld id="{4FAB73BC-B049-4115-A692-8D63A059BFB8}" type="slidenum">
              <a:rPr lang="en-US" smtClean="0"/>
              <a:pPr/>
              <a:t>2</a:t>
            </a:fld>
            <a:endParaRPr lang="en-US"/>
          </a:p>
        </p:txBody>
      </p:sp>
    </p:spTree>
    <p:extLst>
      <p:ext uri="{BB962C8B-B14F-4D97-AF65-F5344CB8AC3E}">
        <p14:creationId xmlns:p14="http://schemas.microsoft.com/office/powerpoint/2010/main" val="1560912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AF8BAA3-4D5F-499D-AA14-340A18678FD4}"/>
              </a:ext>
            </a:extLst>
          </p:cNvPr>
          <p:cNvSpPr txBox="1"/>
          <p:nvPr/>
        </p:nvSpPr>
        <p:spPr>
          <a:xfrm>
            <a:off x="1967262" y="2608384"/>
            <a:ext cx="8779828" cy="2361476"/>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a:solidFill>
                  <a:schemeClr val="tx1"/>
                </a:solidFill>
                <a:latin typeface="Consolas" panose="020B0609020204030204" pitchFamily="49" charset="0"/>
              </a:rPr>
              <a:t>---------------------------------------------------</a:t>
            </a:r>
          </a:p>
          <a:p>
            <a:r>
              <a:rPr lang="en-US" sz="1200">
                <a:solidFill>
                  <a:schemeClr val="tx1"/>
                </a:solidFill>
                <a:latin typeface="Consolas" panose="020B0609020204030204" pitchFamily="49" charset="0"/>
              </a:rPr>
              <a:t>There were no errors encountered during parse</a:t>
            </a:r>
          </a:p>
          <a:p>
            <a:r>
              <a:rPr lang="en-US" sz="1200">
                <a:solidFill>
                  <a:schemeClr val="tx1"/>
                </a:solidFill>
                <a:latin typeface="Consolas" panose="020B0609020204030204" pitchFamily="49" charset="0"/>
              </a:rPr>
              <a:t>There was 1 warning encountered during parse</a:t>
            </a:r>
          </a:p>
          <a:p>
            <a:r>
              <a:rPr lang="en-US" sz="1200">
                <a:solidFill>
                  <a:schemeClr val="tx1"/>
                </a:solidFill>
                <a:latin typeface="Consolas" panose="020B0609020204030204" pitchFamily="49" charset="0"/>
              </a:rPr>
              <a:t>There were no errors encountered during execution</a:t>
            </a:r>
          </a:p>
          <a:p>
            <a:r>
              <a:rPr lang="en-US" sz="1200">
                <a:solidFill>
                  <a:schemeClr val="tx1"/>
                </a:solidFill>
                <a:latin typeface="Consolas" panose="020B0609020204030204" pitchFamily="49" charset="0"/>
              </a:rPr>
              <a:t>There were no warnings encountered during execution</a:t>
            </a:r>
          </a:p>
          <a:p>
            <a:r>
              <a:rPr lang="en-US" sz="1200">
                <a:solidFill>
                  <a:schemeClr val="tx1"/>
                </a:solidFill>
                <a:latin typeface="Consolas" panose="020B0609020204030204" pitchFamily="49" charset="0"/>
              </a:rPr>
              <a:t>+----+----+----+----+----+----+----+----+----+----+----+----+----+----+----+----</a:t>
            </a:r>
          </a:p>
          <a:p>
            <a:r>
              <a:rPr lang="en-US" sz="1200">
                <a:solidFill>
                  <a:schemeClr val="tx1"/>
                </a:solidFill>
                <a:latin typeface="Consolas" panose="020B0609020204030204" pitchFamily="49" charset="0"/>
              </a:rPr>
              <a:t>SIERRA execution successful.</a:t>
            </a:r>
          </a:p>
          <a:p>
            <a:r>
              <a:rPr lang="en-US" sz="1200">
                <a:solidFill>
                  <a:schemeClr val="tx1"/>
                </a:solidFill>
                <a:latin typeface="Consolas" panose="020B0609020204030204" pitchFamily="49" charset="0"/>
              </a:rPr>
              <a:t>    For region </a:t>
            </a:r>
            <a:r>
              <a:rPr lang="en-US" sz="1200" err="1">
                <a:solidFill>
                  <a:schemeClr val="tx1"/>
                </a:solidFill>
                <a:latin typeface="Consolas" panose="020B0609020204030204" pitchFamily="49" charset="0"/>
              </a:rPr>
              <a:t>AriaRegion</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Number of timesteps            (failed) : 0</a:t>
            </a:r>
          </a:p>
          <a:p>
            <a:r>
              <a:rPr lang="en-US" sz="1200">
                <a:solidFill>
                  <a:schemeClr val="tx1"/>
                </a:solidFill>
                <a:latin typeface="Consolas" panose="020B0609020204030204" pitchFamily="49" charset="0"/>
              </a:rPr>
              <a:t>      Number of timesteps            ( total) : 190</a:t>
            </a:r>
          </a:p>
          <a:p>
            <a:r>
              <a:rPr lang="en-US" sz="1200">
                <a:solidFill>
                  <a:schemeClr val="tx1"/>
                </a:solidFill>
                <a:latin typeface="Consolas" panose="020B0609020204030204" pitchFamily="49" charset="0"/>
              </a:rPr>
              <a:t>      Number of nonlinear iterations ( total) : 394</a:t>
            </a:r>
          </a:p>
          <a:p>
            <a:r>
              <a:rPr lang="en-US" sz="1200">
                <a:solidFill>
                  <a:schemeClr val="tx1"/>
                </a:solidFill>
                <a:latin typeface="Consolas" panose="020B0609020204030204" pitchFamily="49" charset="0"/>
              </a:rPr>
              <a:t>    Memory Usage: current = 311021568 (296.6 M), high-water-mark = 421838848 (402.3 M)</a:t>
            </a:r>
          </a:p>
        </p:txBody>
      </p:sp>
      <p:sp>
        <p:nvSpPr>
          <p:cNvPr id="5" name="TextBox 4"/>
          <p:cNvSpPr txBox="1"/>
          <p:nvPr/>
        </p:nvSpPr>
        <p:spPr>
          <a:xfrm>
            <a:off x="7212444" y="5572006"/>
            <a:ext cx="3600961" cy="369332"/>
          </a:xfrm>
          <a:prstGeom prst="rect">
            <a:avLst/>
          </a:prstGeom>
          <a:noFill/>
        </p:spPr>
        <p:txBody>
          <a:bodyPr wrap="square" rtlCol="0">
            <a:spAutoFit/>
          </a:bodyPr>
          <a:lstStyle/>
          <a:p>
            <a:pPr defTabSz="685800" eaLnBrk="0" fontAlgn="base" hangingPunct="0">
              <a:spcBef>
                <a:spcPct val="0"/>
              </a:spcBef>
              <a:spcAft>
                <a:spcPct val="0"/>
              </a:spcAft>
            </a:pPr>
            <a:r>
              <a:rPr lang="en-US">
                <a:solidFill>
                  <a:prstClr val="black"/>
                </a:solidFill>
                <a:latin typeface="Arial" charset="0"/>
                <a:ea typeface="Arial" charset="0"/>
                <a:cs typeface="Arial" charset="0"/>
              </a:rPr>
              <a:t>Ideally no failed steps</a:t>
            </a:r>
          </a:p>
        </p:txBody>
      </p:sp>
      <p:cxnSp>
        <p:nvCxnSpPr>
          <p:cNvPr id="7" name="Straight Arrow Connector 6"/>
          <p:cNvCxnSpPr/>
          <p:nvPr/>
        </p:nvCxnSpPr>
        <p:spPr bwMode="auto">
          <a:xfrm flipH="1" flipV="1">
            <a:off x="6261568" y="4237255"/>
            <a:ext cx="1685105" cy="1245108"/>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Left Brace 7"/>
          <p:cNvSpPr/>
          <p:nvPr/>
        </p:nvSpPr>
        <p:spPr bwMode="auto">
          <a:xfrm>
            <a:off x="1715146" y="2713460"/>
            <a:ext cx="185801" cy="1021631"/>
          </a:xfrm>
          <a:prstGeom prst="leftBrace">
            <a:avLst/>
          </a:prstGeom>
          <a:noFill/>
          <a:ln w="254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prstClr val="black"/>
              </a:solidFill>
              <a:latin typeface="Times New Roman" pitchFamily="18" charset="0"/>
            </a:endParaRPr>
          </a:p>
        </p:txBody>
      </p:sp>
      <p:sp>
        <p:nvSpPr>
          <p:cNvPr id="9" name="TextBox 8"/>
          <p:cNvSpPr txBox="1"/>
          <p:nvPr/>
        </p:nvSpPr>
        <p:spPr>
          <a:xfrm>
            <a:off x="374931" y="2608384"/>
            <a:ext cx="1471830" cy="1200329"/>
          </a:xfrm>
          <a:prstGeom prst="rect">
            <a:avLst/>
          </a:prstGeom>
          <a:noFill/>
        </p:spPr>
        <p:txBody>
          <a:bodyPr wrap="square" rtlCol="0">
            <a:spAutoFit/>
          </a:bodyPr>
          <a:lstStyle/>
          <a:p>
            <a:pPr defTabSz="685800" eaLnBrk="0" fontAlgn="base" hangingPunct="0">
              <a:spcBef>
                <a:spcPct val="0"/>
              </a:spcBef>
              <a:spcAft>
                <a:spcPct val="0"/>
              </a:spcAft>
            </a:pPr>
            <a:r>
              <a:rPr lang="en-US">
                <a:solidFill>
                  <a:prstClr val="black"/>
                </a:solidFill>
                <a:latin typeface="Arial" charset="0"/>
                <a:ea typeface="Arial" charset="0"/>
                <a:cs typeface="Arial" charset="0"/>
              </a:rPr>
              <a:t>Warning</a:t>
            </a:r>
          </a:p>
          <a:p>
            <a:pPr defTabSz="685800" eaLnBrk="0" fontAlgn="base" hangingPunct="0">
              <a:spcBef>
                <a:spcPct val="0"/>
              </a:spcBef>
              <a:spcAft>
                <a:spcPct val="0"/>
              </a:spcAft>
            </a:pPr>
            <a:r>
              <a:rPr lang="en-US">
                <a:solidFill>
                  <a:prstClr val="black"/>
                </a:solidFill>
                <a:latin typeface="Arial" charset="0"/>
                <a:ea typeface="Arial" charset="0"/>
                <a:cs typeface="Arial" charset="0"/>
              </a:rPr>
              <a:t>    and</a:t>
            </a:r>
          </a:p>
          <a:p>
            <a:pPr defTabSz="685800" eaLnBrk="0" fontAlgn="base" hangingPunct="0">
              <a:spcBef>
                <a:spcPct val="0"/>
              </a:spcBef>
              <a:spcAft>
                <a:spcPct val="0"/>
              </a:spcAft>
            </a:pPr>
            <a:r>
              <a:rPr lang="en-US">
                <a:solidFill>
                  <a:prstClr val="black"/>
                </a:solidFill>
                <a:latin typeface="Arial" charset="0"/>
                <a:ea typeface="Arial" charset="0"/>
                <a:cs typeface="Arial" charset="0"/>
              </a:rPr>
              <a:t>   Error </a:t>
            </a:r>
          </a:p>
          <a:p>
            <a:pPr defTabSz="685800" eaLnBrk="0" fontAlgn="base" hangingPunct="0">
              <a:spcBef>
                <a:spcPct val="0"/>
              </a:spcBef>
              <a:spcAft>
                <a:spcPct val="0"/>
              </a:spcAft>
            </a:pPr>
            <a:r>
              <a:rPr lang="en-US">
                <a:solidFill>
                  <a:prstClr val="black"/>
                </a:solidFill>
                <a:latin typeface="Arial" charset="0"/>
                <a:ea typeface="Arial" charset="0"/>
                <a:cs typeface="Arial" charset="0"/>
              </a:rPr>
              <a:t>Summary</a:t>
            </a:r>
          </a:p>
        </p:txBody>
      </p:sp>
      <p:sp>
        <p:nvSpPr>
          <p:cNvPr id="11" name="Title 1">
            <a:extLst>
              <a:ext uri="{FF2B5EF4-FFF2-40B4-BE49-F238E27FC236}">
                <a16:creationId xmlns:a16="http://schemas.microsoft.com/office/drawing/2014/main" id="{CF24E718-26AD-4C73-B3ED-60C460E0E174}"/>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1: Log File Output</a:t>
            </a:r>
          </a:p>
        </p:txBody>
      </p:sp>
      <p:sp>
        <p:nvSpPr>
          <p:cNvPr id="2" name="Slide Number Placeholder 1">
            <a:extLst>
              <a:ext uri="{FF2B5EF4-FFF2-40B4-BE49-F238E27FC236}">
                <a16:creationId xmlns:a16="http://schemas.microsoft.com/office/drawing/2014/main" id="{5CDEB361-8351-4A09-88A9-F2C6992F4CD6}"/>
              </a:ext>
            </a:extLst>
          </p:cNvPr>
          <p:cNvSpPr>
            <a:spLocks noGrp="1"/>
          </p:cNvSpPr>
          <p:nvPr>
            <p:ph type="sldNum" sz="quarter" idx="4"/>
          </p:nvPr>
        </p:nvSpPr>
        <p:spPr/>
        <p:txBody>
          <a:bodyPr/>
          <a:lstStyle/>
          <a:p>
            <a:fld id="{4FAB73BC-B049-4115-A692-8D63A059BFB8}" type="slidenum">
              <a:rPr lang="en-US" smtClean="0"/>
              <a:pPr/>
              <a:t>20</a:t>
            </a:fld>
            <a:endParaRPr lang="en-US"/>
          </a:p>
        </p:txBody>
      </p:sp>
    </p:spTree>
    <p:extLst>
      <p:ext uri="{BB962C8B-B14F-4D97-AF65-F5344CB8AC3E}">
        <p14:creationId xmlns:p14="http://schemas.microsoft.com/office/powerpoint/2010/main" val="144294576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BB86C-0902-7B47-92AB-ACA63B7D8AFD}"/>
              </a:ext>
            </a:extLst>
          </p:cNvPr>
          <p:cNvSpPr>
            <a:spLocks noGrp="1"/>
          </p:cNvSpPr>
          <p:nvPr>
            <p:ph type="title"/>
          </p:nvPr>
        </p:nvSpPr>
        <p:spPr/>
        <p:txBody>
          <a:bodyPr/>
          <a:lstStyle/>
          <a:p>
            <a:r>
              <a:rPr lang="en-US"/>
              <a:t>Hands-On Session 1: What Can One Output?</a:t>
            </a:r>
          </a:p>
        </p:txBody>
      </p:sp>
      <p:sp>
        <p:nvSpPr>
          <p:cNvPr id="3" name="Content Placeholder 2">
            <a:extLst>
              <a:ext uri="{FF2B5EF4-FFF2-40B4-BE49-F238E27FC236}">
                <a16:creationId xmlns:a16="http://schemas.microsoft.com/office/drawing/2014/main" id="{C818D936-E4C2-A449-A985-ED0B4AE06269}"/>
              </a:ext>
            </a:extLst>
          </p:cNvPr>
          <p:cNvSpPr>
            <a:spLocks noGrp="1"/>
          </p:cNvSpPr>
          <p:nvPr>
            <p:ph idx="1"/>
          </p:nvPr>
        </p:nvSpPr>
        <p:spPr>
          <a:xfrm>
            <a:off x="1756132" y="1417638"/>
            <a:ext cx="7387868" cy="5072744"/>
          </a:xfrm>
        </p:spPr>
        <p:txBody>
          <a:bodyPr>
            <a:normAutofit fontScale="77500" lnSpcReduction="20000"/>
          </a:bodyPr>
          <a:lstStyle/>
          <a:p>
            <a:r>
              <a:rPr lang="en-US" sz="2900"/>
              <a:t>Variables available for output are listed in the log file</a:t>
            </a:r>
          </a:p>
          <a:p>
            <a:r>
              <a:rPr lang="en-US" sz="2900"/>
              <a:t>preceding the solution step output</a:t>
            </a:r>
          </a:p>
          <a:p>
            <a:endParaRPr lang="en-US" sz="2900"/>
          </a:p>
          <a:p>
            <a:pPr>
              <a:lnSpc>
                <a:spcPct val="120000"/>
              </a:lnSpc>
              <a:spcBef>
                <a:spcPts val="0"/>
              </a:spcBef>
            </a:pPr>
            <a:r>
              <a:rPr lang="en-US">
                <a:latin typeface="Consolas" panose="020B0609020204030204" pitchFamily="49" charset="0"/>
              </a:rPr>
              <a:t>Aria Region "</a:t>
            </a:r>
            <a:r>
              <a:rPr lang="en-US" err="1">
                <a:latin typeface="Consolas" panose="020B0609020204030204" pitchFamily="49" charset="0"/>
              </a:rPr>
              <a:t>Aria_region</a:t>
            </a:r>
            <a:r>
              <a:rPr lang="en-US">
                <a:latin typeface="Consolas" panose="020B0609020204030204" pitchFamily="49" charset="0"/>
              </a:rPr>
              <a:t>" has the following fields available for output:</a:t>
            </a:r>
          </a:p>
          <a:p>
            <a:pPr>
              <a:lnSpc>
                <a:spcPct val="120000"/>
              </a:lnSpc>
              <a:spcBef>
                <a:spcPts val="0"/>
              </a:spcBef>
            </a:pPr>
            <a:r>
              <a:rPr lang="en-US">
                <a:latin typeface="Consolas" panose="020B0609020204030204" pitchFamily="49" charset="0"/>
              </a:rPr>
              <a:t>  NODE_RANK Fields:</a:t>
            </a:r>
          </a:p>
          <a:p>
            <a:pPr>
              <a:lnSpc>
                <a:spcPct val="120000"/>
              </a:lnSpc>
              <a:spcBef>
                <a:spcPts val="0"/>
              </a:spcBef>
            </a:pPr>
            <a:r>
              <a:rPr lang="en-US">
                <a:latin typeface="Consolas" panose="020B0609020204030204" pitchFamily="49" charset="0"/>
              </a:rPr>
              <a:t>    * </a:t>
            </a:r>
            <a:r>
              <a:rPr lang="en-US" err="1">
                <a:latin typeface="Consolas" panose="020B0609020204030204" pitchFamily="49" charset="0"/>
              </a:rPr>
              <a:t>physical_coordinates</a:t>
            </a:r>
            <a:endParaRPr lang="en-US">
              <a:latin typeface="Consolas" panose="020B0609020204030204" pitchFamily="49" charset="0"/>
            </a:endParaRPr>
          </a:p>
          <a:p>
            <a:pPr>
              <a:lnSpc>
                <a:spcPct val="120000"/>
              </a:lnSpc>
              <a:spcBef>
                <a:spcPts val="0"/>
              </a:spcBef>
            </a:pPr>
            <a:r>
              <a:rPr lang="en-US">
                <a:latin typeface="Consolas" panose="020B0609020204030204" pitchFamily="49" charset="0"/>
              </a:rPr>
              <a:t>    * pp-&gt;HEAT_CONDUCTION</a:t>
            </a:r>
          </a:p>
          <a:p>
            <a:pPr>
              <a:lnSpc>
                <a:spcPct val="120000"/>
              </a:lnSpc>
              <a:spcBef>
                <a:spcPts val="0"/>
              </a:spcBef>
            </a:pPr>
            <a:r>
              <a:rPr lang="en-US">
                <a:latin typeface="Consolas" panose="020B0609020204030204" pitchFamily="49" charset="0"/>
              </a:rPr>
              <a:t>    * </a:t>
            </a:r>
            <a:r>
              <a:rPr lang="en-US" err="1">
                <a:latin typeface="Consolas" panose="020B0609020204030204" pitchFamily="49" charset="0"/>
              </a:rPr>
              <a:t>predicted_solution</a:t>
            </a:r>
            <a:r>
              <a:rPr lang="en-US">
                <a:latin typeface="Consolas" panose="020B0609020204030204" pitchFamily="49" charset="0"/>
              </a:rPr>
              <a:t>-&gt;TEMPERATURE</a:t>
            </a:r>
          </a:p>
          <a:p>
            <a:pPr>
              <a:lnSpc>
                <a:spcPct val="120000"/>
              </a:lnSpc>
              <a:spcBef>
                <a:spcPts val="0"/>
              </a:spcBef>
            </a:pPr>
            <a:r>
              <a:rPr lang="en-US">
                <a:latin typeface="Consolas" panose="020B0609020204030204" pitchFamily="49" charset="0"/>
              </a:rPr>
              <a:t>    * solution-&gt;TEMPERATURE</a:t>
            </a:r>
          </a:p>
          <a:p>
            <a:pPr>
              <a:lnSpc>
                <a:spcPct val="120000"/>
              </a:lnSpc>
              <a:spcBef>
                <a:spcPts val="0"/>
              </a:spcBef>
            </a:pPr>
            <a:r>
              <a:rPr lang="en-US">
                <a:latin typeface="Consolas" panose="020B0609020204030204" pitchFamily="49" charset="0"/>
              </a:rPr>
              <a:t>    * </a:t>
            </a:r>
            <a:r>
              <a:rPr lang="en-US" err="1">
                <a:latin typeface="Consolas" panose="020B0609020204030204" pitchFamily="49" charset="0"/>
              </a:rPr>
              <a:t>time_derivative_at_time</a:t>
            </a:r>
            <a:r>
              <a:rPr lang="en-US">
                <a:latin typeface="Consolas" panose="020B0609020204030204" pitchFamily="49" charset="0"/>
              </a:rPr>
              <a:t>-&gt;TEMPERATURE</a:t>
            </a:r>
          </a:p>
          <a:p>
            <a:pPr>
              <a:lnSpc>
                <a:spcPct val="120000"/>
              </a:lnSpc>
              <a:spcBef>
                <a:spcPts val="0"/>
              </a:spcBef>
            </a:pPr>
            <a:r>
              <a:rPr lang="en-US">
                <a:latin typeface="Consolas" panose="020B0609020204030204" pitchFamily="49" charset="0"/>
              </a:rPr>
              <a:t>  FACE_RANK Fields:</a:t>
            </a:r>
          </a:p>
          <a:p>
            <a:pPr>
              <a:lnSpc>
                <a:spcPct val="120000"/>
              </a:lnSpc>
              <a:spcBef>
                <a:spcPts val="0"/>
              </a:spcBef>
            </a:pPr>
            <a:r>
              <a:rPr lang="en-US">
                <a:latin typeface="Consolas" panose="020B0609020204030204" pitchFamily="49" charset="0"/>
              </a:rPr>
              <a:t>   * </a:t>
            </a:r>
            <a:r>
              <a:rPr lang="en-US" err="1">
                <a:latin typeface="Consolas" panose="020B0609020204030204" pitchFamily="49" charset="0"/>
              </a:rPr>
              <a:t>thermal_contact_status</a:t>
            </a:r>
            <a:endParaRPr lang="en-US">
              <a:latin typeface="Consolas" panose="020B0609020204030204" pitchFamily="49" charset="0"/>
            </a:endParaRPr>
          </a:p>
          <a:p>
            <a:pPr>
              <a:lnSpc>
                <a:spcPct val="120000"/>
              </a:lnSpc>
              <a:spcBef>
                <a:spcPts val="0"/>
              </a:spcBef>
            </a:pPr>
            <a:r>
              <a:rPr lang="en-US">
                <a:latin typeface="Consolas" panose="020B0609020204030204" pitchFamily="49" charset="0"/>
              </a:rPr>
              <a:t>  ELEMENT_RANK Fields:</a:t>
            </a:r>
          </a:p>
          <a:p>
            <a:pPr>
              <a:lnSpc>
                <a:spcPct val="120000"/>
              </a:lnSpc>
              <a:spcBef>
                <a:spcPts val="0"/>
              </a:spcBef>
            </a:pPr>
            <a:r>
              <a:rPr lang="en-US">
                <a:latin typeface="Consolas" panose="020B0609020204030204" pitchFamily="49" charset="0"/>
              </a:rPr>
              <a:t>    * </a:t>
            </a:r>
            <a:r>
              <a:rPr lang="en-US" err="1">
                <a:latin typeface="Consolas" panose="020B0609020204030204" pitchFamily="49" charset="0"/>
              </a:rPr>
              <a:t>current_element_volume</a:t>
            </a:r>
            <a:endParaRPr lang="en-US">
              <a:latin typeface="Consolas" panose="020B0609020204030204" pitchFamily="49" charset="0"/>
            </a:endParaRPr>
          </a:p>
          <a:p>
            <a:pPr>
              <a:lnSpc>
                <a:spcPct val="120000"/>
              </a:lnSpc>
              <a:spcBef>
                <a:spcPts val="0"/>
              </a:spcBef>
            </a:pPr>
            <a:r>
              <a:rPr lang="en-US">
                <a:latin typeface="Consolas" panose="020B0609020204030204" pitchFamily="49" charset="0"/>
              </a:rPr>
              <a:t>    * </a:t>
            </a:r>
            <a:r>
              <a:rPr lang="en-US" err="1">
                <a:latin typeface="Consolas" panose="020B0609020204030204" pitchFamily="49" charset="0"/>
              </a:rPr>
              <a:t>volume_change_ratio</a:t>
            </a:r>
            <a:endParaRPr lang="en-US">
              <a:latin typeface="Consolas" panose="020B0609020204030204" pitchFamily="49" charset="0"/>
            </a:endParaRPr>
          </a:p>
          <a:p>
            <a:pPr>
              <a:lnSpc>
                <a:spcPct val="120000"/>
              </a:lnSpc>
              <a:spcBef>
                <a:spcPts val="0"/>
              </a:spcBef>
            </a:pPr>
            <a:r>
              <a:rPr lang="en-US">
                <a:latin typeface="Consolas" panose="020B0609020204030204" pitchFamily="49" charset="0"/>
              </a:rPr>
              <a:t>  Global Variables:</a:t>
            </a:r>
          </a:p>
          <a:p>
            <a:pPr>
              <a:lnSpc>
                <a:spcPct val="120000"/>
              </a:lnSpc>
              <a:spcBef>
                <a:spcPts val="0"/>
              </a:spcBef>
            </a:pPr>
            <a:r>
              <a:rPr lang="en-US">
                <a:latin typeface="Consolas" panose="020B0609020204030204" pitchFamily="49" charset="0"/>
              </a:rPr>
              <a:t>    * </a:t>
            </a:r>
            <a:r>
              <a:rPr lang="en-US" err="1">
                <a:latin typeface="Consolas" panose="020B0609020204030204" pitchFamily="49" charset="0"/>
              </a:rPr>
              <a:t>p_inner</a:t>
            </a:r>
            <a:endParaRPr lang="en-US">
              <a:latin typeface="Consolas" panose="020B0609020204030204" pitchFamily="49" charset="0"/>
            </a:endParaRPr>
          </a:p>
        </p:txBody>
      </p:sp>
      <p:sp>
        <p:nvSpPr>
          <p:cNvPr id="5" name="Slide Number Placeholder 4">
            <a:extLst>
              <a:ext uri="{FF2B5EF4-FFF2-40B4-BE49-F238E27FC236}">
                <a16:creationId xmlns:a16="http://schemas.microsoft.com/office/drawing/2014/main" id="{17E60CE0-11BE-4A57-B838-CDA5384747B7}"/>
              </a:ext>
            </a:extLst>
          </p:cNvPr>
          <p:cNvSpPr>
            <a:spLocks noGrp="1"/>
          </p:cNvSpPr>
          <p:nvPr>
            <p:ph type="sldNum" sz="quarter" idx="4"/>
          </p:nvPr>
        </p:nvSpPr>
        <p:spPr/>
        <p:txBody>
          <a:bodyPr/>
          <a:lstStyle/>
          <a:p>
            <a:fld id="{4FAB73BC-B049-4115-A692-8D63A059BFB8}" type="slidenum">
              <a:rPr lang="en-US" smtClean="0"/>
              <a:pPr/>
              <a:t>21</a:t>
            </a:fld>
            <a:endParaRPr lang="en-US"/>
          </a:p>
        </p:txBody>
      </p:sp>
    </p:spTree>
    <p:extLst>
      <p:ext uri="{BB962C8B-B14F-4D97-AF65-F5344CB8AC3E}">
        <p14:creationId xmlns:p14="http://schemas.microsoft.com/office/powerpoint/2010/main" val="1476807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E16F-50E8-4B9A-B325-04FA8DF15143}"/>
              </a:ext>
            </a:extLst>
          </p:cNvPr>
          <p:cNvSpPr>
            <a:spLocks noGrp="1"/>
          </p:cNvSpPr>
          <p:nvPr>
            <p:ph type="title"/>
          </p:nvPr>
        </p:nvSpPr>
        <p:spPr/>
        <p:txBody>
          <a:bodyPr/>
          <a:lstStyle/>
          <a:p>
            <a:r>
              <a:rPr lang="en-US"/>
              <a:t>Hands-On Session 1: Visualize Results</a:t>
            </a:r>
          </a:p>
        </p:txBody>
      </p:sp>
      <p:sp>
        <p:nvSpPr>
          <p:cNvPr id="4" name="Slide Number Placeholder 3">
            <a:extLst>
              <a:ext uri="{FF2B5EF4-FFF2-40B4-BE49-F238E27FC236}">
                <a16:creationId xmlns:a16="http://schemas.microsoft.com/office/drawing/2014/main" id="{69CA0640-F896-46EC-A569-A19C274678DF}"/>
              </a:ext>
            </a:extLst>
          </p:cNvPr>
          <p:cNvSpPr>
            <a:spLocks noGrp="1"/>
          </p:cNvSpPr>
          <p:nvPr>
            <p:ph type="sldNum" sz="quarter" idx="4"/>
          </p:nvPr>
        </p:nvSpPr>
        <p:spPr/>
        <p:txBody>
          <a:bodyPr/>
          <a:lstStyle/>
          <a:p>
            <a:fld id="{4FAB73BC-B049-4115-A692-8D63A059BFB8}" type="slidenum">
              <a:rPr lang="en-US" smtClean="0"/>
              <a:pPr/>
              <a:t>22</a:t>
            </a:fld>
            <a:endParaRPr lang="en-US"/>
          </a:p>
        </p:txBody>
      </p:sp>
      <p:sp>
        <p:nvSpPr>
          <p:cNvPr id="7" name="Content Placeholder 2">
            <a:extLst>
              <a:ext uri="{FF2B5EF4-FFF2-40B4-BE49-F238E27FC236}">
                <a16:creationId xmlns:a16="http://schemas.microsoft.com/office/drawing/2014/main" id="{73058857-574C-4C5E-8C98-10A81C427899}"/>
              </a:ext>
            </a:extLst>
          </p:cNvPr>
          <p:cNvSpPr>
            <a:spLocks noGrp="1"/>
          </p:cNvSpPr>
          <p:nvPr>
            <p:ph idx="1"/>
          </p:nvPr>
        </p:nvSpPr>
        <p:spPr>
          <a:xfrm>
            <a:off x="802683" y="1139448"/>
            <a:ext cx="11049000" cy="971394"/>
          </a:xfrm>
        </p:spPr>
        <p:txBody>
          <a:bodyPr/>
          <a:lstStyle/>
          <a:p>
            <a:r>
              <a:rPr lang="en-US"/>
              <a:t>Find the output files (</a:t>
            </a:r>
            <a:r>
              <a:rPr lang="en-US" sz="1800">
                <a:solidFill>
                  <a:srgbClr val="4000C8"/>
                </a:solidFill>
                <a:latin typeface="Consolas" panose="020B0609020204030204" pitchFamily="49" charset="0"/>
              </a:rPr>
              <a:t>heat_cond.e.4.x</a:t>
            </a:r>
            <a:r>
              <a:rPr lang="en-US"/>
              <a:t>) in the Project Navigator</a:t>
            </a:r>
          </a:p>
          <a:p>
            <a:pPr marL="342900" indent="-342900">
              <a:buFont typeface="Courier New" panose="02070309020205020404" pitchFamily="49" charset="0"/>
              <a:buChar char="o"/>
            </a:pPr>
            <a:r>
              <a:rPr lang="en-US"/>
              <a:t>Right click on the root file (</a:t>
            </a:r>
            <a:r>
              <a:rPr lang="en-US">
                <a:solidFill>
                  <a:srgbClr val="4000C8"/>
                </a:solidFill>
                <a:latin typeface="Consolas" panose="020B0609020204030204" pitchFamily="49" charset="0"/>
              </a:rPr>
              <a:t>.e.4.0</a:t>
            </a:r>
            <a:r>
              <a:rPr lang="en-US"/>
              <a:t>) » Visualize » Launch </a:t>
            </a:r>
            <a:r>
              <a:rPr lang="en-US" err="1"/>
              <a:t>ParaView</a:t>
            </a:r>
            <a:r>
              <a:rPr lang="en-US"/>
              <a:t> » Run</a:t>
            </a:r>
          </a:p>
          <a:p>
            <a:pPr marL="342900" indent="-342900">
              <a:buFont typeface="Courier New" panose="02070309020205020404" pitchFamily="49" charset="0"/>
              <a:buChar char="o"/>
            </a:pPr>
            <a:endParaRPr lang="en-US"/>
          </a:p>
          <a:p>
            <a:pPr marL="342900" indent="-342900">
              <a:buFont typeface="Courier New" panose="02070309020205020404" pitchFamily="49" charset="0"/>
              <a:buChar char="o"/>
            </a:pPr>
            <a:endParaRPr lang="en-US"/>
          </a:p>
        </p:txBody>
      </p:sp>
      <p:pic>
        <p:nvPicPr>
          <p:cNvPr id="9" name="Picture 8">
            <a:extLst>
              <a:ext uri="{FF2B5EF4-FFF2-40B4-BE49-F238E27FC236}">
                <a16:creationId xmlns:a16="http://schemas.microsoft.com/office/drawing/2014/main" id="{CE1C7E58-57DD-43A8-9B8A-8B3EFCFF386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25002" y="2105008"/>
            <a:ext cx="2180095" cy="3506106"/>
          </a:xfrm>
          <a:prstGeom prst="rect">
            <a:avLst/>
          </a:prstGeom>
        </p:spPr>
      </p:pic>
      <p:sp>
        <p:nvSpPr>
          <p:cNvPr id="10" name="TextBox 9">
            <a:extLst>
              <a:ext uri="{FF2B5EF4-FFF2-40B4-BE49-F238E27FC236}">
                <a16:creationId xmlns:a16="http://schemas.microsoft.com/office/drawing/2014/main" id="{99A25AD5-263F-4A5B-A41D-9453B605DA1E}"/>
              </a:ext>
            </a:extLst>
          </p:cNvPr>
          <p:cNvSpPr txBox="1"/>
          <p:nvPr/>
        </p:nvSpPr>
        <p:spPr>
          <a:xfrm>
            <a:off x="547577" y="5656578"/>
            <a:ext cx="2513982" cy="646042"/>
          </a:xfrm>
          <a:prstGeom prst="rect">
            <a:avLst/>
          </a:prstGeom>
        </p:spPr>
        <p:txBody>
          <a:bodyPr vert="horz" wrap="square" lIns="91440" tIns="45720" rIns="91440" bIns="45720" rtlCol="0">
            <a:noAutofit/>
          </a:bodyPr>
          <a:lstStyle/>
          <a:p>
            <a:pPr algn="l"/>
            <a:r>
              <a:rPr lang="en-US" sz="1600"/>
              <a:t>Select the variables to show and click “Apply”</a:t>
            </a:r>
          </a:p>
        </p:txBody>
      </p:sp>
      <p:sp>
        <p:nvSpPr>
          <p:cNvPr id="11" name="Rectangle: Rounded Corners 10">
            <a:extLst>
              <a:ext uri="{FF2B5EF4-FFF2-40B4-BE49-F238E27FC236}">
                <a16:creationId xmlns:a16="http://schemas.microsoft.com/office/drawing/2014/main" id="{FC3209B1-CFBE-4C7A-B4A6-66632A4F432C}"/>
              </a:ext>
            </a:extLst>
          </p:cNvPr>
          <p:cNvSpPr/>
          <p:nvPr/>
        </p:nvSpPr>
        <p:spPr>
          <a:xfrm>
            <a:off x="525002" y="3081275"/>
            <a:ext cx="630265" cy="337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F530161-05E6-440C-8884-4D78854A6B3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626628" y="3747635"/>
            <a:ext cx="5367580" cy="3015299"/>
          </a:xfrm>
          <a:prstGeom prst="rect">
            <a:avLst/>
          </a:prstGeom>
        </p:spPr>
      </p:pic>
      <p:pic>
        <p:nvPicPr>
          <p:cNvPr id="14" name="Picture 13">
            <a:extLst>
              <a:ext uri="{FF2B5EF4-FFF2-40B4-BE49-F238E27FC236}">
                <a16:creationId xmlns:a16="http://schemas.microsoft.com/office/drawing/2014/main" id="{D5875474-785A-40E4-AA56-6EAC6BCC9CE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043619" y="2110842"/>
            <a:ext cx="7865165" cy="1291222"/>
          </a:xfrm>
          <a:prstGeom prst="rect">
            <a:avLst/>
          </a:prstGeom>
        </p:spPr>
      </p:pic>
      <p:sp>
        <p:nvSpPr>
          <p:cNvPr id="15" name="Rectangle: Rounded Corners 14">
            <a:extLst>
              <a:ext uri="{FF2B5EF4-FFF2-40B4-BE49-F238E27FC236}">
                <a16:creationId xmlns:a16="http://schemas.microsoft.com/office/drawing/2014/main" id="{598B6A56-C58B-4ED9-B957-6BA5D33423F6}"/>
              </a:ext>
            </a:extLst>
          </p:cNvPr>
          <p:cNvSpPr/>
          <p:nvPr/>
        </p:nvSpPr>
        <p:spPr>
          <a:xfrm>
            <a:off x="8000700" y="2381015"/>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E84B0C0-46DD-41A9-921E-F55EB7047A68}"/>
              </a:ext>
            </a:extLst>
          </p:cNvPr>
          <p:cNvSpPr/>
          <p:nvPr/>
        </p:nvSpPr>
        <p:spPr>
          <a:xfrm>
            <a:off x="4941546" y="2731211"/>
            <a:ext cx="1591837"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58A8EDA-702F-4CEF-9968-D3C12237661C}"/>
              </a:ext>
            </a:extLst>
          </p:cNvPr>
          <p:cNvSpPr txBox="1"/>
          <p:nvPr/>
        </p:nvSpPr>
        <p:spPr>
          <a:xfrm>
            <a:off x="4038985" y="3407898"/>
            <a:ext cx="4445864" cy="646042"/>
          </a:xfrm>
          <a:prstGeom prst="rect">
            <a:avLst/>
          </a:prstGeom>
        </p:spPr>
        <p:txBody>
          <a:bodyPr vert="horz" wrap="square" lIns="91440" tIns="45720" rIns="91440" bIns="45720" rtlCol="0">
            <a:noAutofit/>
          </a:bodyPr>
          <a:lstStyle/>
          <a:p>
            <a:pPr algn="l"/>
            <a:r>
              <a:rPr lang="en-US" sz="1600"/>
              <a:t>Go to the last time step (1), then pick “T” to view the temperature (2)</a:t>
            </a:r>
          </a:p>
        </p:txBody>
      </p:sp>
      <p:cxnSp>
        <p:nvCxnSpPr>
          <p:cNvPr id="18" name="Straight Arrow Connector 17">
            <a:extLst>
              <a:ext uri="{FF2B5EF4-FFF2-40B4-BE49-F238E27FC236}">
                <a16:creationId xmlns:a16="http://schemas.microsoft.com/office/drawing/2014/main" id="{CE60904D-0B6D-4A95-BEEF-FAABE19A3E70}"/>
              </a:ext>
            </a:extLst>
          </p:cNvPr>
          <p:cNvCxnSpPr/>
          <p:nvPr/>
        </p:nvCxnSpPr>
        <p:spPr>
          <a:xfrm flipV="1">
            <a:off x="7960742" y="2694480"/>
            <a:ext cx="212681" cy="739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3DE775A3-6A24-447B-8CE8-6BB184BFBCA3}"/>
              </a:ext>
            </a:extLst>
          </p:cNvPr>
          <p:cNvCxnSpPr>
            <a:cxnSpLocks/>
            <a:endCxn id="16" idx="2"/>
          </p:cNvCxnSpPr>
          <p:nvPr/>
        </p:nvCxnSpPr>
        <p:spPr>
          <a:xfrm flipH="1" flipV="1">
            <a:off x="5737465" y="3044676"/>
            <a:ext cx="156058" cy="4437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Rounded Corners 19">
            <a:extLst>
              <a:ext uri="{FF2B5EF4-FFF2-40B4-BE49-F238E27FC236}">
                <a16:creationId xmlns:a16="http://schemas.microsoft.com/office/drawing/2014/main" id="{5E9DB25B-556C-4EC0-B089-E05146AE7F15}"/>
              </a:ext>
            </a:extLst>
          </p:cNvPr>
          <p:cNvSpPr/>
          <p:nvPr/>
        </p:nvSpPr>
        <p:spPr>
          <a:xfrm>
            <a:off x="3936593" y="2736711"/>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6D2B714-6ACC-4BF5-BFE6-B2F3F9B68979}"/>
              </a:ext>
            </a:extLst>
          </p:cNvPr>
          <p:cNvSpPr txBox="1"/>
          <p:nvPr/>
        </p:nvSpPr>
        <p:spPr>
          <a:xfrm>
            <a:off x="8220634" y="2606807"/>
            <a:ext cx="339586" cy="313465"/>
          </a:xfrm>
          <a:prstGeom prst="rect">
            <a:avLst/>
          </a:prstGeom>
        </p:spPr>
        <p:txBody>
          <a:bodyPr vert="horz" wrap="square" lIns="91440" tIns="45720" rIns="91440" bIns="45720" rtlCol="0">
            <a:noAutofit/>
          </a:bodyPr>
          <a:lstStyle/>
          <a:p>
            <a:pPr algn="l"/>
            <a:r>
              <a:rPr lang="en-US" sz="1100" b="1"/>
              <a:t>1</a:t>
            </a:r>
          </a:p>
        </p:txBody>
      </p:sp>
      <p:sp>
        <p:nvSpPr>
          <p:cNvPr id="22" name="TextBox 21">
            <a:extLst>
              <a:ext uri="{FF2B5EF4-FFF2-40B4-BE49-F238E27FC236}">
                <a16:creationId xmlns:a16="http://schemas.microsoft.com/office/drawing/2014/main" id="{0C0D4F8A-5AF1-4333-B274-D70B7C0BE121}"/>
              </a:ext>
            </a:extLst>
          </p:cNvPr>
          <p:cNvSpPr txBox="1"/>
          <p:nvPr/>
        </p:nvSpPr>
        <p:spPr>
          <a:xfrm>
            <a:off x="6494155" y="2886905"/>
            <a:ext cx="339586" cy="313465"/>
          </a:xfrm>
          <a:prstGeom prst="rect">
            <a:avLst/>
          </a:prstGeom>
        </p:spPr>
        <p:txBody>
          <a:bodyPr vert="horz" wrap="square" lIns="91440" tIns="45720" rIns="91440" bIns="45720" rtlCol="0">
            <a:noAutofit/>
          </a:bodyPr>
          <a:lstStyle/>
          <a:p>
            <a:pPr algn="l"/>
            <a:r>
              <a:rPr lang="en-US" sz="1100" b="1"/>
              <a:t>2</a:t>
            </a:r>
          </a:p>
        </p:txBody>
      </p:sp>
      <p:sp>
        <p:nvSpPr>
          <p:cNvPr id="23" name="TextBox 22">
            <a:extLst>
              <a:ext uri="{FF2B5EF4-FFF2-40B4-BE49-F238E27FC236}">
                <a16:creationId xmlns:a16="http://schemas.microsoft.com/office/drawing/2014/main" id="{3C969E76-BEF4-4838-8992-59D7DADB26DD}"/>
              </a:ext>
            </a:extLst>
          </p:cNvPr>
          <p:cNvSpPr txBox="1"/>
          <p:nvPr/>
        </p:nvSpPr>
        <p:spPr>
          <a:xfrm>
            <a:off x="4171121" y="2912044"/>
            <a:ext cx="339586" cy="313465"/>
          </a:xfrm>
          <a:prstGeom prst="rect">
            <a:avLst/>
          </a:prstGeom>
        </p:spPr>
        <p:txBody>
          <a:bodyPr vert="horz" wrap="square" lIns="91440" tIns="45720" rIns="91440" bIns="45720" rtlCol="0">
            <a:noAutofit/>
          </a:bodyPr>
          <a:lstStyle/>
          <a:p>
            <a:pPr algn="l"/>
            <a:r>
              <a:rPr lang="en-US" sz="1100" b="1"/>
              <a:t>3</a:t>
            </a:r>
          </a:p>
        </p:txBody>
      </p:sp>
      <p:sp>
        <p:nvSpPr>
          <p:cNvPr id="24" name="Rectangle: Rounded Corners 23">
            <a:extLst>
              <a:ext uri="{FF2B5EF4-FFF2-40B4-BE49-F238E27FC236}">
                <a16:creationId xmlns:a16="http://schemas.microsoft.com/office/drawing/2014/main" id="{FDF91822-5B40-466C-BA5C-4185DA331AED}"/>
              </a:ext>
            </a:extLst>
          </p:cNvPr>
          <p:cNvSpPr/>
          <p:nvPr/>
        </p:nvSpPr>
        <p:spPr>
          <a:xfrm>
            <a:off x="7458293" y="2382662"/>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8375CD1-92F9-4BFD-B8A2-772A0B3D3CAE}"/>
              </a:ext>
            </a:extLst>
          </p:cNvPr>
          <p:cNvSpPr txBox="1"/>
          <p:nvPr/>
        </p:nvSpPr>
        <p:spPr>
          <a:xfrm>
            <a:off x="7675459" y="2574478"/>
            <a:ext cx="339586" cy="313465"/>
          </a:xfrm>
          <a:prstGeom prst="rect">
            <a:avLst/>
          </a:prstGeom>
        </p:spPr>
        <p:txBody>
          <a:bodyPr vert="horz" wrap="square" lIns="91440" tIns="45720" rIns="91440" bIns="45720" rtlCol="0">
            <a:noAutofit/>
          </a:bodyPr>
          <a:lstStyle/>
          <a:p>
            <a:pPr algn="l"/>
            <a:r>
              <a:rPr lang="en-US" sz="1100" b="1"/>
              <a:t>4</a:t>
            </a:r>
          </a:p>
        </p:txBody>
      </p:sp>
      <p:sp>
        <p:nvSpPr>
          <p:cNvPr id="26" name="TextBox 25">
            <a:extLst>
              <a:ext uri="{FF2B5EF4-FFF2-40B4-BE49-F238E27FC236}">
                <a16:creationId xmlns:a16="http://schemas.microsoft.com/office/drawing/2014/main" id="{F20B0D00-83F0-4126-B466-665294F4FA9E}"/>
              </a:ext>
            </a:extLst>
          </p:cNvPr>
          <p:cNvSpPr txBox="1"/>
          <p:nvPr/>
        </p:nvSpPr>
        <p:spPr>
          <a:xfrm>
            <a:off x="9406565" y="3715783"/>
            <a:ext cx="2316518" cy="2622273"/>
          </a:xfrm>
          <a:prstGeom prst="rect">
            <a:avLst/>
          </a:prstGeom>
        </p:spPr>
        <p:txBody>
          <a:bodyPr vert="horz" wrap="square" lIns="91440" tIns="45720" rIns="91440" bIns="45720" rtlCol="0">
            <a:noAutofit/>
          </a:bodyPr>
          <a:lstStyle/>
          <a:p>
            <a:pPr algn="l"/>
            <a:r>
              <a:rPr lang="en-US" sz="1600"/>
              <a:t>If you show “T” first, the color scale will be off when you go to the final time. Use the “rescale” button (3) to fix it.</a:t>
            </a:r>
          </a:p>
          <a:p>
            <a:pPr algn="l"/>
            <a:endParaRPr lang="en-US" sz="1600"/>
          </a:p>
          <a:p>
            <a:pPr algn="l"/>
            <a:r>
              <a:rPr lang="en-US" sz="1600"/>
              <a:t>Click “Play” (4) to watch the temperature evolve.</a:t>
            </a:r>
          </a:p>
        </p:txBody>
      </p:sp>
      <p:sp>
        <p:nvSpPr>
          <p:cNvPr id="27" name="TextBox 26">
            <a:extLst>
              <a:ext uri="{FF2B5EF4-FFF2-40B4-BE49-F238E27FC236}">
                <a16:creationId xmlns:a16="http://schemas.microsoft.com/office/drawing/2014/main" id="{509BC372-1962-49B0-995E-140925DDA7D2}"/>
              </a:ext>
            </a:extLst>
          </p:cNvPr>
          <p:cNvSpPr txBox="1"/>
          <p:nvPr/>
        </p:nvSpPr>
        <p:spPr>
          <a:xfrm>
            <a:off x="8866973" y="376675"/>
            <a:ext cx="2984710" cy="544147"/>
          </a:xfrm>
          <a:prstGeom prst="rect">
            <a:avLst/>
          </a:prstGeom>
          <a:solidFill>
            <a:schemeClr val="tx1"/>
          </a:solidFill>
          <a:ln>
            <a:solidFill>
              <a:schemeClr val="bg2">
                <a:lumMod val="65000"/>
              </a:schemeClr>
            </a:solidFill>
          </a:ln>
          <a:effectLst>
            <a:outerShdw blurRad="50800" dist="38100" dir="2700000" algn="tl" rotWithShape="0">
              <a:prstClr val="black">
                <a:alpha val="40000"/>
              </a:prstClr>
            </a:outerShdw>
          </a:effectLst>
        </p:spPr>
        <p:txBody>
          <a:bodyPr vert="horz" wrap="square" lIns="91440" tIns="45720" rIns="91440" bIns="45720" rtlCol="0">
            <a:noAutofit/>
          </a:bodyPr>
          <a:lstStyle/>
          <a:p>
            <a:pPr algn="l"/>
            <a:r>
              <a:rPr lang="en-US" sz="1400">
                <a:solidFill>
                  <a:schemeClr val="bg1"/>
                </a:solidFill>
                <a:latin typeface="Consolas" panose="020B0609020204030204" pitchFamily="49" charset="0"/>
              </a:rPr>
              <a:t>module load viz</a:t>
            </a:r>
          </a:p>
          <a:p>
            <a:pPr algn="l"/>
            <a:r>
              <a:rPr lang="en-US" sz="1400" err="1">
                <a:solidFill>
                  <a:schemeClr val="bg1"/>
                </a:solidFill>
                <a:latin typeface="Consolas" panose="020B0609020204030204" pitchFamily="49" charset="0"/>
              </a:rPr>
              <a:t>paraview</a:t>
            </a:r>
            <a:r>
              <a:rPr lang="en-US" sz="1400">
                <a:solidFill>
                  <a:schemeClr val="bg1"/>
                </a:solidFill>
                <a:latin typeface="Consolas" panose="020B0609020204030204" pitchFamily="49" charset="0"/>
              </a:rPr>
              <a:t> heat_cond.e.4.0</a:t>
            </a:r>
          </a:p>
        </p:txBody>
      </p:sp>
    </p:spTree>
    <p:extLst>
      <p:ext uri="{BB962C8B-B14F-4D97-AF65-F5344CB8AC3E}">
        <p14:creationId xmlns:p14="http://schemas.microsoft.com/office/powerpoint/2010/main" val="2876795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E16F-50E8-4B9A-B325-04FA8DF15143}"/>
              </a:ext>
            </a:extLst>
          </p:cNvPr>
          <p:cNvSpPr>
            <a:spLocks noGrp="1"/>
          </p:cNvSpPr>
          <p:nvPr>
            <p:ph type="title"/>
          </p:nvPr>
        </p:nvSpPr>
        <p:spPr/>
        <p:txBody>
          <a:bodyPr/>
          <a:lstStyle/>
          <a:p>
            <a:r>
              <a:rPr lang="en-US"/>
              <a:t>Hands-On Session 1: Visualize Results</a:t>
            </a:r>
          </a:p>
        </p:txBody>
      </p:sp>
      <p:sp>
        <p:nvSpPr>
          <p:cNvPr id="4" name="Slide Number Placeholder 3">
            <a:extLst>
              <a:ext uri="{FF2B5EF4-FFF2-40B4-BE49-F238E27FC236}">
                <a16:creationId xmlns:a16="http://schemas.microsoft.com/office/drawing/2014/main" id="{69CA0640-F896-46EC-A569-A19C274678DF}"/>
              </a:ext>
            </a:extLst>
          </p:cNvPr>
          <p:cNvSpPr>
            <a:spLocks noGrp="1"/>
          </p:cNvSpPr>
          <p:nvPr>
            <p:ph type="sldNum" sz="quarter" idx="4"/>
          </p:nvPr>
        </p:nvSpPr>
        <p:spPr/>
        <p:txBody>
          <a:bodyPr/>
          <a:lstStyle/>
          <a:p>
            <a:fld id="{4FAB73BC-B049-4115-A692-8D63A059BFB8}" type="slidenum">
              <a:rPr lang="en-US" smtClean="0"/>
              <a:pPr/>
              <a:t>23</a:t>
            </a:fld>
            <a:endParaRPr lang="en-US"/>
          </a:p>
        </p:txBody>
      </p:sp>
      <p:pic>
        <p:nvPicPr>
          <p:cNvPr id="14" name="Picture 13">
            <a:extLst>
              <a:ext uri="{FF2B5EF4-FFF2-40B4-BE49-F238E27FC236}">
                <a16:creationId xmlns:a16="http://schemas.microsoft.com/office/drawing/2014/main" id="{D5875474-785A-40E4-AA56-6EAC6BCC9CE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06697" y="1485902"/>
            <a:ext cx="7865165" cy="1291222"/>
          </a:xfrm>
          <a:prstGeom prst="rect">
            <a:avLst/>
          </a:prstGeom>
        </p:spPr>
      </p:pic>
      <p:sp>
        <p:nvSpPr>
          <p:cNvPr id="15" name="Rectangle: Rounded Corners 14">
            <a:extLst>
              <a:ext uri="{FF2B5EF4-FFF2-40B4-BE49-F238E27FC236}">
                <a16:creationId xmlns:a16="http://schemas.microsoft.com/office/drawing/2014/main" id="{598B6A56-C58B-4ED9-B957-6BA5D33423F6}"/>
              </a:ext>
            </a:extLst>
          </p:cNvPr>
          <p:cNvSpPr/>
          <p:nvPr/>
        </p:nvSpPr>
        <p:spPr>
          <a:xfrm>
            <a:off x="1443571" y="2457648"/>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58A8EDA-702F-4CEF-9968-D3C12237661C}"/>
              </a:ext>
            </a:extLst>
          </p:cNvPr>
          <p:cNvSpPr txBox="1"/>
          <p:nvPr/>
        </p:nvSpPr>
        <p:spPr>
          <a:xfrm>
            <a:off x="882496" y="2943107"/>
            <a:ext cx="4445864" cy="646042"/>
          </a:xfrm>
          <a:prstGeom prst="rect">
            <a:avLst/>
          </a:prstGeom>
        </p:spPr>
        <p:txBody>
          <a:bodyPr vert="horz" wrap="square" lIns="91440" tIns="45720" rIns="91440" bIns="45720" rtlCol="0">
            <a:noAutofit/>
          </a:bodyPr>
          <a:lstStyle/>
          <a:p>
            <a:pPr algn="l"/>
            <a:r>
              <a:rPr lang="en-US" sz="1600"/>
              <a:t>Click the Clip filter (1) then “Apply” to cut the model in half</a:t>
            </a:r>
          </a:p>
        </p:txBody>
      </p:sp>
      <p:sp>
        <p:nvSpPr>
          <p:cNvPr id="21" name="TextBox 20">
            <a:extLst>
              <a:ext uri="{FF2B5EF4-FFF2-40B4-BE49-F238E27FC236}">
                <a16:creationId xmlns:a16="http://schemas.microsoft.com/office/drawing/2014/main" id="{56D2B714-6ACC-4BF5-BFE6-B2F3F9B68979}"/>
              </a:ext>
            </a:extLst>
          </p:cNvPr>
          <p:cNvSpPr txBox="1"/>
          <p:nvPr/>
        </p:nvSpPr>
        <p:spPr>
          <a:xfrm>
            <a:off x="1663505" y="2683440"/>
            <a:ext cx="339586" cy="313465"/>
          </a:xfrm>
          <a:prstGeom prst="rect">
            <a:avLst/>
          </a:prstGeom>
        </p:spPr>
        <p:txBody>
          <a:bodyPr vert="horz" wrap="square" lIns="91440" tIns="45720" rIns="91440" bIns="45720" rtlCol="0">
            <a:noAutofit/>
          </a:bodyPr>
          <a:lstStyle/>
          <a:p>
            <a:pPr algn="l"/>
            <a:r>
              <a:rPr lang="en-US" sz="1100" b="1"/>
              <a:t>1</a:t>
            </a:r>
          </a:p>
        </p:txBody>
      </p:sp>
      <p:pic>
        <p:nvPicPr>
          <p:cNvPr id="8" name="Picture 7">
            <a:extLst>
              <a:ext uri="{FF2B5EF4-FFF2-40B4-BE49-F238E27FC236}">
                <a16:creationId xmlns:a16="http://schemas.microsoft.com/office/drawing/2014/main" id="{D4669BF8-9E08-4938-BAA8-47E0516121A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4019" y="4194443"/>
            <a:ext cx="4532096" cy="2267919"/>
          </a:xfrm>
          <a:prstGeom prst="rect">
            <a:avLst/>
          </a:prstGeom>
        </p:spPr>
      </p:pic>
      <p:sp>
        <p:nvSpPr>
          <p:cNvPr id="27" name="Rectangle: Rounded Corners 26">
            <a:extLst>
              <a:ext uri="{FF2B5EF4-FFF2-40B4-BE49-F238E27FC236}">
                <a16:creationId xmlns:a16="http://schemas.microsoft.com/office/drawing/2014/main" id="{131DFE48-2E3C-4DCF-A8C4-E33EAABE6626}"/>
              </a:ext>
            </a:extLst>
          </p:cNvPr>
          <p:cNvSpPr/>
          <p:nvPr/>
        </p:nvSpPr>
        <p:spPr>
          <a:xfrm>
            <a:off x="5015929" y="2112021"/>
            <a:ext cx="1410701"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393C01B-354D-4D3E-B515-A41F75D7505C}"/>
              </a:ext>
            </a:extLst>
          </p:cNvPr>
          <p:cNvSpPr txBox="1"/>
          <p:nvPr/>
        </p:nvSpPr>
        <p:spPr>
          <a:xfrm>
            <a:off x="6346576" y="2351745"/>
            <a:ext cx="339586" cy="313465"/>
          </a:xfrm>
          <a:prstGeom prst="rect">
            <a:avLst/>
          </a:prstGeom>
        </p:spPr>
        <p:txBody>
          <a:bodyPr vert="horz" wrap="square" lIns="91440" tIns="45720" rIns="91440" bIns="45720" rtlCol="0">
            <a:noAutofit/>
          </a:bodyPr>
          <a:lstStyle/>
          <a:p>
            <a:pPr algn="l"/>
            <a:r>
              <a:rPr lang="en-US" sz="1100" b="1"/>
              <a:t>2</a:t>
            </a:r>
          </a:p>
        </p:txBody>
      </p:sp>
      <p:sp>
        <p:nvSpPr>
          <p:cNvPr id="29" name="TextBox 28">
            <a:extLst>
              <a:ext uri="{FF2B5EF4-FFF2-40B4-BE49-F238E27FC236}">
                <a16:creationId xmlns:a16="http://schemas.microsoft.com/office/drawing/2014/main" id="{3E4A3821-1A2E-4670-AB46-2A2D9E8F39AB}"/>
              </a:ext>
            </a:extLst>
          </p:cNvPr>
          <p:cNvSpPr txBox="1"/>
          <p:nvPr/>
        </p:nvSpPr>
        <p:spPr>
          <a:xfrm>
            <a:off x="5834204" y="2968308"/>
            <a:ext cx="4445864" cy="646042"/>
          </a:xfrm>
          <a:prstGeom prst="rect">
            <a:avLst/>
          </a:prstGeom>
        </p:spPr>
        <p:txBody>
          <a:bodyPr vert="horz" wrap="square" lIns="91440" tIns="45720" rIns="91440" bIns="45720" rtlCol="0">
            <a:noAutofit/>
          </a:bodyPr>
          <a:lstStyle/>
          <a:p>
            <a:pPr algn="l"/>
            <a:r>
              <a:rPr lang="en-US" sz="1600"/>
              <a:t>Select “Surface with Edges” (2) to view the mesh</a:t>
            </a:r>
          </a:p>
        </p:txBody>
      </p:sp>
      <p:pic>
        <p:nvPicPr>
          <p:cNvPr id="30" name="Picture 29">
            <a:extLst>
              <a:ext uri="{FF2B5EF4-FFF2-40B4-BE49-F238E27FC236}">
                <a16:creationId xmlns:a16="http://schemas.microsoft.com/office/drawing/2014/main" id="{3AFAB350-4FD6-405D-88CD-4FB596CF680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516369" y="3805534"/>
            <a:ext cx="4241919" cy="2575300"/>
          </a:xfrm>
          <a:prstGeom prst="rect">
            <a:avLst/>
          </a:prstGeom>
        </p:spPr>
      </p:pic>
    </p:spTree>
    <p:extLst>
      <p:ext uri="{BB962C8B-B14F-4D97-AF65-F5344CB8AC3E}">
        <p14:creationId xmlns:p14="http://schemas.microsoft.com/office/powerpoint/2010/main" val="1987847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E16F-50E8-4B9A-B325-04FA8DF15143}"/>
              </a:ext>
            </a:extLst>
          </p:cNvPr>
          <p:cNvSpPr>
            <a:spLocks noGrp="1"/>
          </p:cNvSpPr>
          <p:nvPr>
            <p:ph type="title"/>
          </p:nvPr>
        </p:nvSpPr>
        <p:spPr/>
        <p:txBody>
          <a:bodyPr/>
          <a:lstStyle/>
          <a:p>
            <a:r>
              <a:rPr lang="en-US"/>
              <a:t>Hands-On Session 2: Multiple Materials &amp; Flux Boundaries</a:t>
            </a:r>
          </a:p>
        </p:txBody>
      </p:sp>
      <p:sp>
        <p:nvSpPr>
          <p:cNvPr id="4" name="Slide Number Placeholder 3">
            <a:extLst>
              <a:ext uri="{FF2B5EF4-FFF2-40B4-BE49-F238E27FC236}">
                <a16:creationId xmlns:a16="http://schemas.microsoft.com/office/drawing/2014/main" id="{69CA0640-F896-46EC-A569-A19C274678DF}"/>
              </a:ext>
            </a:extLst>
          </p:cNvPr>
          <p:cNvSpPr>
            <a:spLocks noGrp="1"/>
          </p:cNvSpPr>
          <p:nvPr>
            <p:ph type="sldNum" sz="quarter" idx="4"/>
          </p:nvPr>
        </p:nvSpPr>
        <p:spPr/>
        <p:txBody>
          <a:bodyPr/>
          <a:lstStyle/>
          <a:p>
            <a:fld id="{4FAB73BC-B049-4115-A692-8D63A059BFB8}" type="slidenum">
              <a:rPr lang="en-US" smtClean="0"/>
              <a:pPr/>
              <a:t>24</a:t>
            </a:fld>
            <a:endParaRPr lang="en-US"/>
          </a:p>
        </p:txBody>
      </p:sp>
      <p:pic>
        <p:nvPicPr>
          <p:cNvPr id="20" name="Picture 19">
            <a:extLst>
              <a:ext uri="{FF2B5EF4-FFF2-40B4-BE49-F238E27FC236}">
                <a16:creationId xmlns:a16="http://schemas.microsoft.com/office/drawing/2014/main" id="{FBD465B5-6FF8-4DF8-B38D-547F76F088E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62707" y="1084384"/>
            <a:ext cx="6312878" cy="3089031"/>
          </a:xfrm>
          <a:prstGeom prst="rect">
            <a:avLst/>
          </a:prstGeom>
        </p:spPr>
      </p:pic>
      <p:pic>
        <p:nvPicPr>
          <p:cNvPr id="21" name="Picture 20">
            <a:extLst>
              <a:ext uri="{FF2B5EF4-FFF2-40B4-BE49-F238E27FC236}">
                <a16:creationId xmlns:a16="http://schemas.microsoft.com/office/drawing/2014/main" id="{925E836F-1A79-4C7B-B309-A836704AF8E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884984" y="3576091"/>
            <a:ext cx="5308783" cy="2637140"/>
          </a:xfrm>
          <a:prstGeom prst="rect">
            <a:avLst/>
          </a:prstGeom>
        </p:spPr>
      </p:pic>
      <p:sp>
        <p:nvSpPr>
          <p:cNvPr id="22" name="TextBox 21">
            <a:extLst>
              <a:ext uri="{FF2B5EF4-FFF2-40B4-BE49-F238E27FC236}">
                <a16:creationId xmlns:a16="http://schemas.microsoft.com/office/drawing/2014/main" id="{FF7BBDB9-DD3C-4E39-B393-69F2BED3FC62}"/>
              </a:ext>
            </a:extLst>
          </p:cNvPr>
          <p:cNvSpPr txBox="1"/>
          <p:nvPr/>
        </p:nvSpPr>
        <p:spPr>
          <a:xfrm>
            <a:off x="1301262" y="1740877"/>
            <a:ext cx="1219200" cy="322385"/>
          </a:xfrm>
          <a:prstGeom prst="rect">
            <a:avLst/>
          </a:prstGeom>
        </p:spPr>
        <p:txBody>
          <a:bodyPr vert="horz" wrap="square" lIns="91440" tIns="45720" rIns="91440" bIns="45720" rtlCol="0">
            <a:noAutofit/>
          </a:bodyPr>
          <a:lstStyle/>
          <a:p>
            <a:pPr algn="l"/>
            <a:r>
              <a:rPr lang="en-US" b="1" err="1"/>
              <a:t>ClampA</a:t>
            </a:r>
            <a:endParaRPr lang="en-US" b="1"/>
          </a:p>
        </p:txBody>
      </p:sp>
      <p:sp>
        <p:nvSpPr>
          <p:cNvPr id="23" name="TextBox 22">
            <a:extLst>
              <a:ext uri="{FF2B5EF4-FFF2-40B4-BE49-F238E27FC236}">
                <a16:creationId xmlns:a16="http://schemas.microsoft.com/office/drawing/2014/main" id="{7DC55D23-5630-4CD1-BD21-6A14A6F4BA9E}"/>
              </a:ext>
            </a:extLst>
          </p:cNvPr>
          <p:cNvSpPr txBox="1"/>
          <p:nvPr/>
        </p:nvSpPr>
        <p:spPr>
          <a:xfrm>
            <a:off x="5029200" y="1536275"/>
            <a:ext cx="1219200" cy="322385"/>
          </a:xfrm>
          <a:prstGeom prst="rect">
            <a:avLst/>
          </a:prstGeom>
        </p:spPr>
        <p:txBody>
          <a:bodyPr vert="horz" wrap="square" lIns="91440" tIns="45720" rIns="91440" bIns="45720" rtlCol="0">
            <a:noAutofit/>
          </a:bodyPr>
          <a:lstStyle/>
          <a:p>
            <a:pPr algn="l"/>
            <a:r>
              <a:rPr lang="en-US" b="1" err="1">
                <a:solidFill>
                  <a:schemeClr val="bg1"/>
                </a:solidFill>
              </a:rPr>
              <a:t>ClampB</a:t>
            </a:r>
            <a:endParaRPr lang="en-US" b="1">
              <a:solidFill>
                <a:schemeClr val="bg1"/>
              </a:solidFill>
            </a:endParaRPr>
          </a:p>
        </p:txBody>
      </p:sp>
      <p:sp>
        <p:nvSpPr>
          <p:cNvPr id="24" name="TextBox 23">
            <a:extLst>
              <a:ext uri="{FF2B5EF4-FFF2-40B4-BE49-F238E27FC236}">
                <a16:creationId xmlns:a16="http://schemas.microsoft.com/office/drawing/2014/main" id="{D57AD990-ED4E-4554-AD99-5C4F00F1CEE5}"/>
              </a:ext>
            </a:extLst>
          </p:cNvPr>
          <p:cNvSpPr txBox="1"/>
          <p:nvPr/>
        </p:nvSpPr>
        <p:spPr>
          <a:xfrm>
            <a:off x="3270739" y="2394437"/>
            <a:ext cx="1389184" cy="322385"/>
          </a:xfrm>
          <a:prstGeom prst="rect">
            <a:avLst/>
          </a:prstGeom>
        </p:spPr>
        <p:txBody>
          <a:bodyPr vert="horz" wrap="square" lIns="91440" tIns="45720" rIns="91440" bIns="45720" rtlCol="0">
            <a:noAutofit/>
          </a:bodyPr>
          <a:lstStyle/>
          <a:p>
            <a:pPr algn="l"/>
            <a:r>
              <a:rPr lang="en-US" b="1" err="1"/>
              <a:t>CenterRod</a:t>
            </a:r>
            <a:endParaRPr lang="en-US" b="1"/>
          </a:p>
        </p:txBody>
      </p:sp>
      <p:sp>
        <p:nvSpPr>
          <p:cNvPr id="25" name="TextBox 24">
            <a:extLst>
              <a:ext uri="{FF2B5EF4-FFF2-40B4-BE49-F238E27FC236}">
                <a16:creationId xmlns:a16="http://schemas.microsoft.com/office/drawing/2014/main" id="{CC6CAE0C-DC5F-4B2C-818D-E78BA8C8776D}"/>
              </a:ext>
            </a:extLst>
          </p:cNvPr>
          <p:cNvSpPr txBox="1"/>
          <p:nvPr/>
        </p:nvSpPr>
        <p:spPr>
          <a:xfrm>
            <a:off x="2702169" y="3771902"/>
            <a:ext cx="2526323" cy="369277"/>
          </a:xfrm>
          <a:prstGeom prst="rect">
            <a:avLst/>
          </a:prstGeom>
        </p:spPr>
        <p:txBody>
          <a:bodyPr vert="horz" wrap="square" lIns="91440" tIns="45720" rIns="91440" bIns="45720" rtlCol="0">
            <a:noAutofit/>
          </a:bodyPr>
          <a:lstStyle/>
          <a:p>
            <a:pPr algn="l"/>
            <a:r>
              <a:rPr lang="en-US" b="1"/>
              <a:t>Three named blocks</a:t>
            </a:r>
          </a:p>
        </p:txBody>
      </p:sp>
      <p:sp>
        <p:nvSpPr>
          <p:cNvPr id="26" name="TextBox 25">
            <a:extLst>
              <a:ext uri="{FF2B5EF4-FFF2-40B4-BE49-F238E27FC236}">
                <a16:creationId xmlns:a16="http://schemas.microsoft.com/office/drawing/2014/main" id="{D5A86C32-FAE1-44F6-82A5-D16BD4036EEB}"/>
              </a:ext>
            </a:extLst>
          </p:cNvPr>
          <p:cNvSpPr txBox="1"/>
          <p:nvPr/>
        </p:nvSpPr>
        <p:spPr>
          <a:xfrm>
            <a:off x="7907215" y="6028592"/>
            <a:ext cx="2526323" cy="369277"/>
          </a:xfrm>
          <a:prstGeom prst="rect">
            <a:avLst/>
          </a:prstGeom>
        </p:spPr>
        <p:txBody>
          <a:bodyPr vert="horz" wrap="square" lIns="91440" tIns="45720" rIns="91440" bIns="45720" rtlCol="0">
            <a:noAutofit/>
          </a:bodyPr>
          <a:lstStyle/>
          <a:p>
            <a:pPr algn="l"/>
            <a:r>
              <a:rPr lang="en-US" b="1"/>
              <a:t>Five named </a:t>
            </a:r>
            <a:r>
              <a:rPr lang="en-US" b="1" err="1"/>
              <a:t>sidesets</a:t>
            </a:r>
            <a:endParaRPr lang="en-US" b="1"/>
          </a:p>
        </p:txBody>
      </p:sp>
      <p:sp>
        <p:nvSpPr>
          <p:cNvPr id="27" name="TextBox 26">
            <a:extLst>
              <a:ext uri="{FF2B5EF4-FFF2-40B4-BE49-F238E27FC236}">
                <a16:creationId xmlns:a16="http://schemas.microsoft.com/office/drawing/2014/main" id="{BC551381-4288-4EFB-9C7E-A34DA6DBEFA1}"/>
              </a:ext>
            </a:extLst>
          </p:cNvPr>
          <p:cNvSpPr txBox="1"/>
          <p:nvPr/>
        </p:nvSpPr>
        <p:spPr>
          <a:xfrm>
            <a:off x="5375030" y="5113706"/>
            <a:ext cx="873370" cy="415751"/>
          </a:xfrm>
          <a:prstGeom prst="rect">
            <a:avLst/>
          </a:prstGeom>
        </p:spPr>
        <p:txBody>
          <a:bodyPr vert="horz" wrap="square" lIns="91440" tIns="45720" rIns="91440" bIns="45720" rtlCol="0">
            <a:noAutofit/>
          </a:bodyPr>
          <a:lstStyle/>
          <a:p>
            <a:pPr algn="l"/>
            <a:r>
              <a:rPr lang="en-US" b="1" err="1"/>
              <a:t>EndA</a:t>
            </a:r>
            <a:endParaRPr lang="en-US" b="1"/>
          </a:p>
        </p:txBody>
      </p:sp>
      <p:sp>
        <p:nvSpPr>
          <p:cNvPr id="28" name="TextBox 27">
            <a:extLst>
              <a:ext uri="{FF2B5EF4-FFF2-40B4-BE49-F238E27FC236}">
                <a16:creationId xmlns:a16="http://schemas.microsoft.com/office/drawing/2014/main" id="{03DF6DCA-52AB-4C91-A19F-9EF7AD00B8D5}"/>
              </a:ext>
            </a:extLst>
          </p:cNvPr>
          <p:cNvSpPr txBox="1"/>
          <p:nvPr/>
        </p:nvSpPr>
        <p:spPr>
          <a:xfrm>
            <a:off x="10823330" y="4478910"/>
            <a:ext cx="873370" cy="415751"/>
          </a:xfrm>
          <a:prstGeom prst="rect">
            <a:avLst/>
          </a:prstGeom>
        </p:spPr>
        <p:txBody>
          <a:bodyPr vert="horz" wrap="square" lIns="91440" tIns="45720" rIns="91440" bIns="45720" rtlCol="0">
            <a:noAutofit/>
          </a:bodyPr>
          <a:lstStyle/>
          <a:p>
            <a:pPr algn="l"/>
            <a:r>
              <a:rPr lang="en-US" b="1" err="1"/>
              <a:t>EndB</a:t>
            </a:r>
            <a:endParaRPr lang="en-US" b="1"/>
          </a:p>
        </p:txBody>
      </p:sp>
      <p:sp>
        <p:nvSpPr>
          <p:cNvPr id="29" name="TextBox 28">
            <a:extLst>
              <a:ext uri="{FF2B5EF4-FFF2-40B4-BE49-F238E27FC236}">
                <a16:creationId xmlns:a16="http://schemas.microsoft.com/office/drawing/2014/main" id="{6110B2F3-4731-43A5-B6CF-07FB7BB8503C}"/>
              </a:ext>
            </a:extLst>
          </p:cNvPr>
          <p:cNvSpPr txBox="1"/>
          <p:nvPr/>
        </p:nvSpPr>
        <p:spPr>
          <a:xfrm>
            <a:off x="6544406" y="3576091"/>
            <a:ext cx="1415561" cy="415751"/>
          </a:xfrm>
          <a:prstGeom prst="rect">
            <a:avLst/>
          </a:prstGeom>
        </p:spPr>
        <p:txBody>
          <a:bodyPr vert="horz" wrap="square" lIns="91440" tIns="45720" rIns="91440" bIns="45720" rtlCol="0">
            <a:noAutofit/>
          </a:bodyPr>
          <a:lstStyle/>
          <a:p>
            <a:pPr algn="l"/>
            <a:r>
              <a:rPr lang="en-US" b="1" err="1"/>
              <a:t>EndASides</a:t>
            </a:r>
            <a:endParaRPr lang="en-US" b="1"/>
          </a:p>
        </p:txBody>
      </p:sp>
      <p:sp>
        <p:nvSpPr>
          <p:cNvPr id="30" name="TextBox 29">
            <a:extLst>
              <a:ext uri="{FF2B5EF4-FFF2-40B4-BE49-F238E27FC236}">
                <a16:creationId xmlns:a16="http://schemas.microsoft.com/office/drawing/2014/main" id="{BA27E975-EB4C-4F56-8948-18A1E2FB647F}"/>
              </a:ext>
            </a:extLst>
          </p:cNvPr>
          <p:cNvSpPr txBox="1"/>
          <p:nvPr/>
        </p:nvSpPr>
        <p:spPr>
          <a:xfrm>
            <a:off x="9214338" y="3436084"/>
            <a:ext cx="1336431" cy="415751"/>
          </a:xfrm>
          <a:prstGeom prst="rect">
            <a:avLst/>
          </a:prstGeom>
        </p:spPr>
        <p:txBody>
          <a:bodyPr vert="horz" wrap="square" lIns="91440" tIns="45720" rIns="91440" bIns="45720" rtlCol="0">
            <a:noAutofit/>
          </a:bodyPr>
          <a:lstStyle/>
          <a:p>
            <a:pPr algn="l"/>
            <a:r>
              <a:rPr lang="en-US" b="1" err="1"/>
              <a:t>EndBSides</a:t>
            </a:r>
            <a:endParaRPr lang="en-US" b="1"/>
          </a:p>
        </p:txBody>
      </p:sp>
      <p:sp>
        <p:nvSpPr>
          <p:cNvPr id="31" name="TextBox 30">
            <a:extLst>
              <a:ext uri="{FF2B5EF4-FFF2-40B4-BE49-F238E27FC236}">
                <a16:creationId xmlns:a16="http://schemas.microsoft.com/office/drawing/2014/main" id="{AB599DF3-4ABF-4C8B-9EB3-BEC31AE6B267}"/>
              </a:ext>
            </a:extLst>
          </p:cNvPr>
          <p:cNvSpPr txBox="1"/>
          <p:nvPr/>
        </p:nvSpPr>
        <p:spPr>
          <a:xfrm>
            <a:off x="8206290" y="5219214"/>
            <a:ext cx="1029587" cy="415751"/>
          </a:xfrm>
          <a:prstGeom prst="rect">
            <a:avLst/>
          </a:prstGeom>
        </p:spPr>
        <p:txBody>
          <a:bodyPr vert="horz" wrap="square" lIns="91440" tIns="45720" rIns="91440" bIns="45720" rtlCol="0">
            <a:noAutofit/>
          </a:bodyPr>
          <a:lstStyle/>
          <a:p>
            <a:pPr algn="l"/>
            <a:r>
              <a:rPr lang="en-US" b="1" err="1"/>
              <a:t>RodSurf</a:t>
            </a:r>
            <a:endParaRPr lang="en-US" b="1"/>
          </a:p>
        </p:txBody>
      </p:sp>
      <p:sp>
        <p:nvSpPr>
          <p:cNvPr id="32" name="TextBox 31">
            <a:extLst>
              <a:ext uri="{FF2B5EF4-FFF2-40B4-BE49-F238E27FC236}">
                <a16:creationId xmlns:a16="http://schemas.microsoft.com/office/drawing/2014/main" id="{DBCA9B7A-84EE-42E4-85AC-0760B9263EC3}"/>
              </a:ext>
            </a:extLst>
          </p:cNvPr>
          <p:cNvSpPr txBox="1"/>
          <p:nvPr/>
        </p:nvSpPr>
        <p:spPr>
          <a:xfrm>
            <a:off x="746765" y="4944352"/>
            <a:ext cx="4282435" cy="1156055"/>
          </a:xfrm>
          <a:prstGeom prst="rect">
            <a:avLst/>
          </a:prstGeom>
        </p:spPr>
        <p:txBody>
          <a:bodyPr vert="horz" wrap="square" lIns="91440" tIns="45720" rIns="91440" bIns="45720" rtlCol="0">
            <a:noAutofit/>
          </a:bodyPr>
          <a:lstStyle/>
          <a:p>
            <a:pPr marL="285750" indent="-285750" algn="l">
              <a:buFont typeface="Arial" panose="020B0604020202020204" pitchFamily="34" charset="0"/>
              <a:buChar char="•"/>
            </a:pPr>
            <a:r>
              <a:rPr lang="en-US" b="1"/>
              <a:t>Temperature-dependent properties</a:t>
            </a:r>
          </a:p>
          <a:p>
            <a:pPr marL="285750" indent="-285750" algn="l">
              <a:buFont typeface="Arial" panose="020B0604020202020204" pitchFamily="34" charset="0"/>
              <a:buChar char="•"/>
            </a:pPr>
            <a:r>
              <a:rPr lang="en-US" b="1"/>
              <a:t>Fixed temperatures on one end and varying heat flux on the other</a:t>
            </a:r>
          </a:p>
          <a:p>
            <a:pPr marL="285750" indent="-285750" algn="l">
              <a:buFont typeface="Arial" panose="020B0604020202020204" pitchFamily="34" charset="0"/>
              <a:buChar char="•"/>
            </a:pPr>
            <a:r>
              <a:rPr lang="en-US" b="1"/>
              <a:t>Different material on center rod</a:t>
            </a:r>
          </a:p>
        </p:txBody>
      </p:sp>
      <p:sp>
        <p:nvSpPr>
          <p:cNvPr id="34" name="TextBox 33">
            <a:extLst>
              <a:ext uri="{FF2B5EF4-FFF2-40B4-BE49-F238E27FC236}">
                <a16:creationId xmlns:a16="http://schemas.microsoft.com/office/drawing/2014/main" id="{BAA0964B-33BA-4E9F-9223-F4D322A332C9}"/>
              </a:ext>
            </a:extLst>
          </p:cNvPr>
          <p:cNvSpPr txBox="1"/>
          <p:nvPr/>
        </p:nvSpPr>
        <p:spPr>
          <a:xfrm>
            <a:off x="7278712" y="1094546"/>
            <a:ext cx="4606987" cy="646331"/>
          </a:xfrm>
          <a:prstGeom prst="rect">
            <a:avLst/>
          </a:prstGeom>
          <a:noFill/>
        </p:spPr>
        <p:txBody>
          <a:bodyPr wrap="square">
            <a:spAutoFit/>
          </a:bodyPr>
          <a:lstStyle/>
          <a:p>
            <a:r>
              <a:rPr lang="en-US"/>
              <a:t>If you fall behind, the complete version is in </a:t>
            </a:r>
            <a:r>
              <a:rPr lang="en-US">
                <a:solidFill>
                  <a:srgbClr val="4000C8"/>
                </a:solidFill>
                <a:latin typeface="Consolas" panose="020B0609020204030204" pitchFamily="49" charset="0"/>
              </a:rPr>
              <a:t>heat_cond_session2.i</a:t>
            </a:r>
            <a:endParaRPr lang="en-US"/>
          </a:p>
        </p:txBody>
      </p:sp>
    </p:spTree>
    <p:extLst>
      <p:ext uri="{BB962C8B-B14F-4D97-AF65-F5344CB8AC3E}">
        <p14:creationId xmlns:p14="http://schemas.microsoft.com/office/powerpoint/2010/main" val="4154256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CF997B5-87F5-4E10-A53F-08C6A8ADCE4B}"/>
              </a:ext>
            </a:extLst>
          </p:cNvPr>
          <p:cNvSpPr txBox="1"/>
          <p:nvPr/>
        </p:nvSpPr>
        <p:spPr>
          <a:xfrm>
            <a:off x="773902" y="986705"/>
            <a:ext cx="7922114" cy="518561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endParaRPr lang="en-US" sz="1200" b="1">
              <a:solidFill>
                <a:srgbClr val="417E7F"/>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Begin Aria Material </a:t>
            </a:r>
            <a:r>
              <a:rPr lang="en-US" sz="1200">
                <a:solidFill>
                  <a:schemeClr val="tx1"/>
                </a:solidFill>
                <a:latin typeface="Consolas" panose="020B0609020204030204" pitchFamily="49" charset="0"/>
              </a:rPr>
              <a:t>aluminum</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Density              </a:t>
            </a:r>
            <a:r>
              <a:rPr lang="en-US" sz="1200">
                <a:solidFill>
                  <a:schemeClr val="tx1"/>
                </a:solidFill>
                <a:latin typeface="Consolas" panose="020B0609020204030204" pitchFamily="49" charset="0"/>
              </a:rPr>
              <a:t>= Constant value = 2770</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Specific Heat        </a:t>
            </a:r>
            <a:r>
              <a:rPr lang="en-US" sz="1200">
                <a:solidFill>
                  <a:schemeClr val="tx1"/>
                </a:solidFill>
                <a:latin typeface="Consolas" panose="020B0609020204030204" pitchFamily="49" charset="0"/>
              </a:rPr>
              <a:t>= Constant value = 800</a:t>
            </a:r>
          </a:p>
          <a:p>
            <a:r>
              <a:rPr lang="en-US" sz="1200" b="1">
                <a:solidFill>
                  <a:srgbClr val="88015B"/>
                </a:solidFill>
                <a:latin typeface="Consolas" panose="020B0609020204030204" pitchFamily="49" charset="0"/>
              </a:rPr>
              <a:t>      Thermal Conductivity </a:t>
            </a:r>
            <a:r>
              <a:rPr lang="en-US" sz="1200">
                <a:solidFill>
                  <a:schemeClr val="tx1"/>
                </a:solidFill>
                <a:latin typeface="Consolas" panose="020B0609020204030204" pitchFamily="49" charset="0"/>
              </a:rPr>
              <a:t>= Constant value = 175</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Heat Conduction      </a:t>
            </a:r>
            <a:r>
              <a:rPr lang="en-US" sz="1200">
                <a:solidFill>
                  <a:schemeClr val="tx1"/>
                </a:solidFill>
                <a:latin typeface="Consolas" panose="020B0609020204030204" pitchFamily="49" charset="0"/>
              </a:rPr>
              <a:t>= Generalized</a:t>
            </a: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End Aria Material </a:t>
            </a:r>
            <a:r>
              <a:rPr lang="en-US" sz="1200">
                <a:solidFill>
                  <a:schemeClr val="tx1"/>
                </a:solidFill>
                <a:latin typeface="Consolas" panose="020B0609020204030204" pitchFamily="49" charset="0"/>
              </a:rPr>
              <a:t>aluminum</a:t>
            </a:r>
          </a:p>
          <a:p>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Begin Aria Material </a:t>
            </a:r>
            <a:r>
              <a:rPr lang="en-US" sz="1200">
                <a:solidFill>
                  <a:schemeClr val="tx1"/>
                </a:solidFill>
                <a:latin typeface="Consolas" panose="020B0609020204030204" pitchFamily="49" charset="0"/>
              </a:rPr>
              <a:t>ss304</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Density</a:t>
            </a:r>
            <a:r>
              <a:rPr lang="en-US" sz="1200">
                <a:solidFill>
                  <a:schemeClr val="tx1"/>
                </a:solidFill>
                <a:latin typeface="Consolas" panose="020B0609020204030204" pitchFamily="49" charset="0"/>
              </a:rPr>
              <a:t>              = Constant value = 8000</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Specific Heat        </a:t>
            </a:r>
            <a:r>
              <a:rPr lang="en-US" sz="1200">
                <a:solidFill>
                  <a:schemeClr val="tx1"/>
                </a:solidFill>
                <a:latin typeface="Consolas" panose="020B0609020204030204" pitchFamily="49" charset="0"/>
              </a:rPr>
              <a:t>= Polynomial Variable=Temperature order=1 C0=500 C1=0.1</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Thermal Conductivity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User_Function</a:t>
            </a:r>
            <a:r>
              <a:rPr lang="en-US" sz="1200">
                <a:solidFill>
                  <a:schemeClr val="tx1"/>
                </a:solidFill>
                <a:latin typeface="Consolas" panose="020B0609020204030204" pitchFamily="49" charset="0"/>
              </a:rPr>
              <a:t> name=</a:t>
            </a:r>
            <a:r>
              <a:rPr lang="en-US" sz="1200" err="1">
                <a:solidFill>
                  <a:schemeClr val="tx1"/>
                </a:solidFill>
                <a:latin typeface="Consolas" panose="020B0609020204030204" pitchFamily="49" charset="0"/>
              </a:rPr>
              <a:t>ssteel_k_function</a:t>
            </a:r>
            <a:r>
              <a:rPr lang="en-US" sz="1200">
                <a:solidFill>
                  <a:schemeClr val="tx1"/>
                </a:solidFill>
                <a:latin typeface="Consolas" panose="020B0609020204030204" pitchFamily="49" charset="0"/>
              </a:rPr>
              <a:t> X=temperature</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Heat Conduction      </a:t>
            </a:r>
            <a:r>
              <a:rPr lang="en-US" sz="1200">
                <a:solidFill>
                  <a:schemeClr val="tx1"/>
                </a:solidFill>
                <a:latin typeface="Consolas" panose="020B0609020204030204" pitchFamily="49" charset="0"/>
              </a:rPr>
              <a:t>= Generalized</a:t>
            </a: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End   Aria Material </a:t>
            </a:r>
            <a:r>
              <a:rPr lang="en-US" sz="1200">
                <a:solidFill>
                  <a:schemeClr val="tx1"/>
                </a:solidFill>
                <a:latin typeface="Consolas" panose="020B0609020204030204" pitchFamily="49" charset="0"/>
              </a:rPr>
              <a:t>ss304</a:t>
            </a:r>
          </a:p>
          <a:p>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Begin Definition for Function </a:t>
            </a:r>
            <a:r>
              <a:rPr lang="en-US" sz="1200" err="1">
                <a:solidFill>
                  <a:schemeClr val="tx1"/>
                </a:solidFill>
                <a:latin typeface="Consolas" panose="020B0609020204030204" pitchFamily="49" charset="0"/>
              </a:rPr>
              <a:t>ssteel_k_function</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Type</a:t>
            </a:r>
            <a:r>
              <a:rPr lang="en-US" sz="1200">
                <a:solidFill>
                  <a:schemeClr val="tx1"/>
                </a:solidFill>
                <a:latin typeface="Consolas" panose="020B0609020204030204" pitchFamily="49" charset="0"/>
              </a:rPr>
              <a:t> is Piecewise Linear</a:t>
            </a: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Begin Values</a:t>
            </a:r>
          </a:p>
          <a:p>
            <a:r>
              <a:rPr lang="en-US" sz="1200">
                <a:solidFill>
                  <a:schemeClr val="tx1"/>
                </a:solidFill>
                <a:latin typeface="Consolas" panose="020B0609020204030204" pitchFamily="49" charset="0"/>
              </a:rPr>
              <a:t>        </a:t>
            </a:r>
            <a:r>
              <a:rPr lang="en-US" sz="1200" b="1">
                <a:solidFill>
                  <a:srgbClr val="417E7F"/>
                </a:solidFill>
                <a:latin typeface="Consolas" panose="020B0609020204030204" pitchFamily="49" charset="0"/>
              </a:rPr>
              <a:t>#T (K)  k (W/</a:t>
            </a:r>
            <a:r>
              <a:rPr lang="en-US" sz="1200" b="1" err="1">
                <a:solidFill>
                  <a:srgbClr val="417E7F"/>
                </a:solidFill>
                <a:latin typeface="Consolas" panose="020B0609020204030204" pitchFamily="49" charset="0"/>
              </a:rPr>
              <a:t>mK</a:t>
            </a:r>
            <a:r>
              <a:rPr lang="en-US" sz="1200" b="1">
                <a:solidFill>
                  <a:srgbClr val="417E7F"/>
                </a:solidFill>
                <a:latin typeface="Consolas" panose="020B0609020204030204" pitchFamily="49" charset="0"/>
              </a:rPr>
              <a:t>)</a:t>
            </a:r>
          </a:p>
          <a:p>
            <a:r>
              <a:rPr lang="en-US" sz="1200">
                <a:solidFill>
                  <a:schemeClr val="tx1"/>
                </a:solidFill>
                <a:latin typeface="Consolas" panose="020B0609020204030204" pitchFamily="49" charset="0"/>
              </a:rPr>
              <a:t>        173.15  10.8857</a:t>
            </a:r>
          </a:p>
          <a:p>
            <a:r>
              <a:rPr lang="en-US" sz="1200">
                <a:solidFill>
                  <a:schemeClr val="tx1"/>
                </a:solidFill>
                <a:latin typeface="Consolas" panose="020B0609020204030204" pitchFamily="49" charset="0"/>
              </a:rPr>
              <a:t>        273.15  13.3978</a:t>
            </a:r>
          </a:p>
          <a:p>
            <a:r>
              <a:rPr lang="en-US" sz="1200">
                <a:solidFill>
                  <a:schemeClr val="tx1"/>
                </a:solidFill>
                <a:latin typeface="Consolas" panose="020B0609020204030204" pitchFamily="49" charset="0"/>
              </a:rPr>
              <a:t>        373.15  16.3285</a:t>
            </a:r>
          </a:p>
          <a:p>
            <a:r>
              <a:rPr lang="en-US" sz="1200">
                <a:solidFill>
                  <a:schemeClr val="tx1"/>
                </a:solidFill>
                <a:latin typeface="Consolas" panose="020B0609020204030204" pitchFamily="49" charset="0"/>
              </a:rPr>
              <a:t>        773.15  21.7714</a:t>
            </a:r>
          </a:p>
          <a:p>
            <a:r>
              <a:rPr lang="en-US" sz="1200">
                <a:solidFill>
                  <a:schemeClr val="tx1"/>
                </a:solidFill>
                <a:latin typeface="Consolas" panose="020B0609020204030204" pitchFamily="49" charset="0"/>
              </a:rPr>
              <a:t>        973.15  25.9582</a:t>
            </a:r>
          </a:p>
          <a:p>
            <a:r>
              <a:rPr lang="en-US" sz="1200">
                <a:solidFill>
                  <a:schemeClr val="tx1"/>
                </a:solidFill>
                <a:latin typeface="Consolas" panose="020B0609020204030204" pitchFamily="49" charset="0"/>
              </a:rPr>
              <a:t>        3500.0  25.9582</a:t>
            </a: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End Values</a:t>
            </a: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End   Definition for Function </a:t>
            </a:r>
            <a:r>
              <a:rPr lang="en-US" sz="1200" err="1">
                <a:solidFill>
                  <a:schemeClr val="tx1"/>
                </a:solidFill>
                <a:latin typeface="Consolas" panose="020B0609020204030204" pitchFamily="49" charset="0"/>
              </a:rPr>
              <a:t>ssteel_k_function</a:t>
            </a:r>
            <a:endParaRPr lang="en-US" sz="1200">
              <a:solidFill>
                <a:schemeClr val="tx1"/>
              </a:solidFill>
              <a:latin typeface="Consolas" panose="020B0609020204030204" pitchFamily="49" charset="0"/>
            </a:endParaRPr>
          </a:p>
        </p:txBody>
      </p:sp>
      <p:sp>
        <p:nvSpPr>
          <p:cNvPr id="17" name="Title 1">
            <a:extLst>
              <a:ext uri="{FF2B5EF4-FFF2-40B4-BE49-F238E27FC236}">
                <a16:creationId xmlns:a16="http://schemas.microsoft.com/office/drawing/2014/main" id="{CF94DA86-5ABE-4D9F-BAA3-3C50E350E318}"/>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2: Material Properties</a:t>
            </a:r>
          </a:p>
        </p:txBody>
      </p:sp>
      <p:sp>
        <p:nvSpPr>
          <p:cNvPr id="20" name="TextBox 19">
            <a:extLst>
              <a:ext uri="{FF2B5EF4-FFF2-40B4-BE49-F238E27FC236}">
                <a16:creationId xmlns:a16="http://schemas.microsoft.com/office/drawing/2014/main" id="{61A5F44D-D4CA-4EBB-A049-BCA5FE7F1E62}"/>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
        <p:nvSpPr>
          <p:cNvPr id="3" name="TextBox 2">
            <a:extLst>
              <a:ext uri="{FF2B5EF4-FFF2-40B4-BE49-F238E27FC236}">
                <a16:creationId xmlns:a16="http://schemas.microsoft.com/office/drawing/2014/main" id="{58424341-3A75-48A1-8B14-FCBBCD42DFDF}"/>
              </a:ext>
            </a:extLst>
          </p:cNvPr>
          <p:cNvSpPr txBox="1"/>
          <p:nvPr/>
        </p:nvSpPr>
        <p:spPr>
          <a:xfrm>
            <a:off x="8992400" y="2364059"/>
            <a:ext cx="2910723" cy="1047023"/>
          </a:xfrm>
          <a:prstGeom prst="rect">
            <a:avLst/>
          </a:prstGeom>
        </p:spPr>
        <p:txBody>
          <a:bodyPr vert="horz" wrap="square" lIns="91440" tIns="45720" rIns="91440" bIns="45720" rtlCol="0">
            <a:noAutofit/>
          </a:bodyPr>
          <a:lstStyle/>
          <a:p>
            <a:pPr algn="l"/>
            <a:r>
              <a:rPr lang="en-US"/>
              <a:t>Add a new material, including some more complicated properties</a:t>
            </a:r>
          </a:p>
        </p:txBody>
      </p:sp>
      <p:cxnSp>
        <p:nvCxnSpPr>
          <p:cNvPr id="5" name="Straight Arrow Connector 4">
            <a:extLst>
              <a:ext uri="{FF2B5EF4-FFF2-40B4-BE49-F238E27FC236}">
                <a16:creationId xmlns:a16="http://schemas.microsoft.com/office/drawing/2014/main" id="{395D9B2D-75C3-4732-ADF7-517F714EF9B7}"/>
              </a:ext>
            </a:extLst>
          </p:cNvPr>
          <p:cNvCxnSpPr/>
          <p:nvPr/>
        </p:nvCxnSpPr>
        <p:spPr>
          <a:xfrm flipH="1">
            <a:off x="3478079" y="2573464"/>
            <a:ext cx="543055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24B28538-4CBB-4AE6-992D-21F020DBA526}"/>
                  </a:ext>
                </a:extLst>
              </p:cNvPr>
              <p:cNvSpPr txBox="1"/>
              <p:nvPr/>
            </p:nvSpPr>
            <p:spPr>
              <a:xfrm>
                <a:off x="8908638" y="3494867"/>
                <a:ext cx="2045185" cy="422277"/>
              </a:xfrm>
              <a:prstGeom prst="rect">
                <a:avLst/>
              </a:prstGeom>
            </p:spPr>
            <p:txBody>
              <a:bodyPr vert="horz" wrap="none" lIns="0" tIns="0" rIns="0" bIns="0" rtlCol="0">
                <a:noAutofit/>
              </a:bodyPr>
              <a:lstStyle/>
              <a:p>
                <a:pPr algn="l"/>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𝑝</m:t>
                          </m:r>
                        </m:sub>
                      </m:sSub>
                      <m:r>
                        <a:rPr lang="en-US" b="0" i="1" smtClean="0">
                          <a:latin typeface="Cambria Math" panose="02040503050406030204" pitchFamily="18" charset="0"/>
                        </a:rPr>
                        <m:t>=500+0.1</m:t>
                      </m:r>
                      <m:r>
                        <a:rPr lang="en-US" b="0" i="1" smtClean="0">
                          <a:latin typeface="Cambria Math" panose="02040503050406030204" pitchFamily="18" charset="0"/>
                        </a:rPr>
                        <m:t>𝑇</m:t>
                      </m:r>
                    </m:oMath>
                  </m:oMathPara>
                </a14:m>
                <a:endParaRPr lang="en-US"/>
              </a:p>
            </p:txBody>
          </p:sp>
        </mc:Choice>
        <mc:Fallback>
          <p:sp>
            <p:nvSpPr>
              <p:cNvPr id="9" name="TextBox 8">
                <a:extLst>
                  <a:ext uri="{FF2B5EF4-FFF2-40B4-BE49-F238E27FC236}">
                    <a16:creationId xmlns:a16="http://schemas.microsoft.com/office/drawing/2014/main" id="{24B28538-4CBB-4AE6-992D-21F020DBA526}"/>
                  </a:ext>
                </a:extLst>
              </p:cNvPr>
              <p:cNvSpPr txBox="1">
                <a:spLocks noRot="1" noChangeAspect="1" noMove="1" noResize="1" noEditPoints="1" noAdjustHandles="1" noChangeArrowheads="1" noChangeShapeType="1" noTextEdit="1"/>
              </p:cNvSpPr>
              <p:nvPr/>
            </p:nvSpPr>
            <p:spPr>
              <a:xfrm>
                <a:off x="8908638" y="3494867"/>
                <a:ext cx="2045185" cy="422277"/>
              </a:xfrm>
              <a:prstGeom prst="rect">
                <a:avLst/>
              </a:prstGeom>
              <a:blipFill>
                <a:blip r:embed="rId3"/>
                <a:stretch>
                  <a:fillRect/>
                </a:stretch>
              </a:blipFill>
            </p:spPr>
            <p:txBody>
              <a:bodyPr/>
              <a:lstStyle/>
              <a:p>
                <a:r>
                  <a:rPr lang="en-US">
                    <a:noFill/>
                  </a:rPr>
                  <a:t> </a:t>
                </a:r>
              </a:p>
            </p:txBody>
          </p:sp>
        </mc:Fallback>
      </mc:AlternateContent>
      <p:sp>
        <p:nvSpPr>
          <p:cNvPr id="10" name="Slide Number Placeholder 9">
            <a:extLst>
              <a:ext uri="{FF2B5EF4-FFF2-40B4-BE49-F238E27FC236}">
                <a16:creationId xmlns:a16="http://schemas.microsoft.com/office/drawing/2014/main" id="{B1D1ED1C-6D6A-449A-A538-2C25B7F495CF}"/>
              </a:ext>
            </a:extLst>
          </p:cNvPr>
          <p:cNvSpPr>
            <a:spLocks noGrp="1"/>
          </p:cNvSpPr>
          <p:nvPr>
            <p:ph type="sldNum" sz="quarter" idx="4"/>
          </p:nvPr>
        </p:nvSpPr>
        <p:spPr/>
        <p:txBody>
          <a:bodyPr/>
          <a:lstStyle/>
          <a:p>
            <a:fld id="{4FAB73BC-B049-4115-A692-8D63A059BFB8}" type="slidenum">
              <a:rPr lang="en-US" smtClean="0"/>
              <a:pPr/>
              <a:t>25</a:t>
            </a:fld>
            <a:endParaRPr lang="en-US"/>
          </a:p>
        </p:txBody>
      </p:sp>
      <p:sp>
        <p:nvSpPr>
          <p:cNvPr id="21" name="Rectangle 20">
            <a:extLst>
              <a:ext uri="{FF2B5EF4-FFF2-40B4-BE49-F238E27FC236}">
                <a16:creationId xmlns:a16="http://schemas.microsoft.com/office/drawing/2014/main" id="{C126FEF0-6013-4B20-A369-9EC0F6680399}"/>
              </a:ext>
            </a:extLst>
          </p:cNvPr>
          <p:cNvSpPr/>
          <p:nvPr/>
        </p:nvSpPr>
        <p:spPr>
          <a:xfrm>
            <a:off x="964451" y="1097197"/>
            <a:ext cx="4721328" cy="126685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1837BAB-1CD1-4860-9AEC-4FDF759134D1}"/>
              </a:ext>
            </a:extLst>
          </p:cNvPr>
          <p:cNvSpPr txBox="1"/>
          <p:nvPr/>
        </p:nvSpPr>
        <p:spPr>
          <a:xfrm>
            <a:off x="2555864" y="6381731"/>
            <a:ext cx="5992143" cy="280476"/>
          </a:xfrm>
          <a:prstGeom prst="rect">
            <a:avLst/>
          </a:prstGeom>
        </p:spPr>
        <p:txBody>
          <a:bodyPr vert="horz" wrap="square" lIns="91440" tIns="45720" rIns="91440" bIns="45720" rtlCol="0">
            <a:noAutofit/>
          </a:bodyPr>
          <a:lstStyle/>
          <a:p>
            <a:pPr algn="l"/>
            <a:r>
              <a:rPr lang="en-US" sz="1200" b="1">
                <a:solidFill>
                  <a:srgbClr val="88015B"/>
                </a:solidFill>
                <a:latin typeface="Consolas" panose="020B0609020204030204" pitchFamily="49" charset="0"/>
              </a:rPr>
              <a:t>Specific Heat </a:t>
            </a:r>
            <a:r>
              <a:rPr lang="en-US" sz="1200">
                <a:latin typeface="Consolas" panose="020B0609020204030204" pitchFamily="49" charset="0"/>
              </a:rPr>
              <a:t>= </a:t>
            </a:r>
            <a:r>
              <a:rPr lang="en-US" sz="1200" err="1">
                <a:latin typeface="Consolas" panose="020B0609020204030204" pitchFamily="49" charset="0"/>
              </a:rPr>
              <a:t>Scalar_String_Function</a:t>
            </a:r>
            <a:r>
              <a:rPr lang="en-US" sz="1200">
                <a:latin typeface="Consolas" panose="020B0609020204030204" pitchFamily="49" charset="0"/>
              </a:rPr>
              <a:t> f = </a:t>
            </a:r>
            <a:r>
              <a:rPr lang="en-US" sz="1200">
                <a:solidFill>
                  <a:schemeClr val="tx1"/>
                </a:solidFill>
                <a:latin typeface="Consolas" panose="020B0609020204030204" pitchFamily="49" charset="0"/>
              </a:rPr>
              <a:t>"</a:t>
            </a:r>
            <a:r>
              <a:rPr lang="en-US" sz="1200">
                <a:latin typeface="Consolas" panose="020B0609020204030204" pitchFamily="49" charset="0"/>
              </a:rPr>
              <a:t>500 + 0.1*temperature</a:t>
            </a:r>
            <a:r>
              <a:rPr lang="en-US" sz="1200">
                <a:solidFill>
                  <a:schemeClr val="tx1"/>
                </a:solidFill>
                <a:latin typeface="Consolas" panose="020B0609020204030204" pitchFamily="49" charset="0"/>
              </a:rPr>
              <a:t>"</a:t>
            </a:r>
            <a:endParaRPr lang="en-US" sz="1200">
              <a:latin typeface="Consolas" panose="020B0609020204030204" pitchFamily="49" charset="0"/>
            </a:endParaRPr>
          </a:p>
        </p:txBody>
      </p:sp>
      <p:sp>
        <p:nvSpPr>
          <p:cNvPr id="4" name="TextBox 3">
            <a:extLst>
              <a:ext uri="{FF2B5EF4-FFF2-40B4-BE49-F238E27FC236}">
                <a16:creationId xmlns:a16="http://schemas.microsoft.com/office/drawing/2014/main" id="{1635564F-9C07-4812-8087-62F4EE62A615}"/>
              </a:ext>
            </a:extLst>
          </p:cNvPr>
          <p:cNvSpPr txBox="1"/>
          <p:nvPr/>
        </p:nvSpPr>
        <p:spPr>
          <a:xfrm>
            <a:off x="542925" y="6345982"/>
            <a:ext cx="2567668" cy="460701"/>
          </a:xfrm>
          <a:prstGeom prst="rect">
            <a:avLst/>
          </a:prstGeom>
        </p:spPr>
        <p:txBody>
          <a:bodyPr vert="horz" wrap="square" lIns="91440" tIns="45720" rIns="91440" bIns="45720" rtlCol="0">
            <a:noAutofit/>
          </a:bodyPr>
          <a:lstStyle/>
          <a:p>
            <a:pPr algn="l"/>
            <a:r>
              <a:rPr lang="en-US" sz="1600" b="1"/>
              <a:t>Alternate C</a:t>
            </a:r>
            <a:r>
              <a:rPr lang="en-US" sz="1600" b="1" baseline="-25000"/>
              <a:t>p</a:t>
            </a:r>
            <a:r>
              <a:rPr lang="en-US" sz="1600" b="1"/>
              <a:t> Model:</a:t>
            </a:r>
          </a:p>
        </p:txBody>
      </p:sp>
    </p:spTree>
    <p:extLst>
      <p:ext uri="{BB962C8B-B14F-4D97-AF65-F5344CB8AC3E}">
        <p14:creationId xmlns:p14="http://schemas.microsoft.com/office/powerpoint/2010/main" val="35101416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001C-ABB7-4938-B2FC-C8AD6D899E45}"/>
              </a:ext>
            </a:extLst>
          </p:cNvPr>
          <p:cNvSpPr>
            <a:spLocks noGrp="1"/>
          </p:cNvSpPr>
          <p:nvPr>
            <p:ph type="title"/>
          </p:nvPr>
        </p:nvSpPr>
        <p:spPr/>
        <p:txBody>
          <a:bodyPr/>
          <a:lstStyle/>
          <a:p>
            <a:r>
              <a:rPr lang="en-US"/>
              <a:t>Hands-On Session 2: How to find valid commands?</a:t>
            </a:r>
          </a:p>
        </p:txBody>
      </p:sp>
      <p:sp>
        <p:nvSpPr>
          <p:cNvPr id="3" name="Content Placeholder 2">
            <a:extLst>
              <a:ext uri="{FF2B5EF4-FFF2-40B4-BE49-F238E27FC236}">
                <a16:creationId xmlns:a16="http://schemas.microsoft.com/office/drawing/2014/main" id="{F2780CD8-9981-43AF-B007-1F678F051864}"/>
              </a:ext>
            </a:extLst>
          </p:cNvPr>
          <p:cNvSpPr>
            <a:spLocks noGrp="1"/>
          </p:cNvSpPr>
          <p:nvPr>
            <p:ph idx="1"/>
          </p:nvPr>
        </p:nvSpPr>
        <p:spPr>
          <a:xfrm>
            <a:off x="647700" y="1409701"/>
            <a:ext cx="11049000" cy="2084613"/>
          </a:xfrm>
        </p:spPr>
        <p:txBody>
          <a:bodyPr/>
          <a:lstStyle/>
          <a:p>
            <a:r>
              <a:rPr lang="en-US"/>
              <a:t>Option 1: Using SAW</a:t>
            </a:r>
          </a:p>
          <a:p>
            <a:pPr marL="342900" indent="-342900">
              <a:buFont typeface="Arial" panose="020B0604020202020204" pitchFamily="34" charset="0"/>
              <a:buChar char="•"/>
            </a:pPr>
            <a:r>
              <a:rPr lang="en-US"/>
              <a:t>Click on the text of the property you want to find a model for (e.g. “Thermal conductivity”)</a:t>
            </a:r>
          </a:p>
          <a:p>
            <a:pPr marL="342900" indent="-342900">
              <a:buFont typeface="Arial" panose="020B0604020202020204" pitchFamily="34" charset="0"/>
              <a:buChar char="•"/>
            </a:pPr>
            <a:r>
              <a:rPr lang="en-US"/>
              <a:t>Look in the drop-down menu in the SAW “Settings” window</a:t>
            </a:r>
          </a:p>
        </p:txBody>
      </p:sp>
      <p:sp>
        <p:nvSpPr>
          <p:cNvPr id="4" name="Slide Number Placeholder 3">
            <a:extLst>
              <a:ext uri="{FF2B5EF4-FFF2-40B4-BE49-F238E27FC236}">
                <a16:creationId xmlns:a16="http://schemas.microsoft.com/office/drawing/2014/main" id="{AC0B8E82-4116-4119-97A2-0BB0269C9778}"/>
              </a:ext>
            </a:extLst>
          </p:cNvPr>
          <p:cNvSpPr>
            <a:spLocks noGrp="1"/>
          </p:cNvSpPr>
          <p:nvPr>
            <p:ph type="sldNum" sz="quarter" idx="4"/>
          </p:nvPr>
        </p:nvSpPr>
        <p:spPr/>
        <p:txBody>
          <a:bodyPr/>
          <a:lstStyle/>
          <a:p>
            <a:fld id="{4FAB73BC-B049-4115-A692-8D63A059BFB8}" type="slidenum">
              <a:rPr lang="en-US" smtClean="0"/>
              <a:pPr/>
              <a:t>26</a:t>
            </a:fld>
            <a:endParaRPr lang="en-US"/>
          </a:p>
        </p:txBody>
      </p:sp>
      <p:pic>
        <p:nvPicPr>
          <p:cNvPr id="8" name="Picture 7">
            <a:extLst>
              <a:ext uri="{FF2B5EF4-FFF2-40B4-BE49-F238E27FC236}">
                <a16:creationId xmlns:a16="http://schemas.microsoft.com/office/drawing/2014/main" id="{0944B2F5-CBA4-4F69-AB30-2F0D3290985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92734" y="3073852"/>
            <a:ext cx="2653395" cy="3108965"/>
          </a:xfrm>
          <a:prstGeom prst="rect">
            <a:avLst/>
          </a:prstGeom>
        </p:spPr>
      </p:pic>
      <p:sp>
        <p:nvSpPr>
          <p:cNvPr id="9" name="Rectangle: Rounded Corners 8">
            <a:extLst>
              <a:ext uri="{FF2B5EF4-FFF2-40B4-BE49-F238E27FC236}">
                <a16:creationId xmlns:a16="http://schemas.microsoft.com/office/drawing/2014/main" id="{C8D364AD-DA79-442D-8C0A-1FC8321EB278}"/>
              </a:ext>
            </a:extLst>
          </p:cNvPr>
          <p:cNvSpPr/>
          <p:nvPr/>
        </p:nvSpPr>
        <p:spPr>
          <a:xfrm>
            <a:off x="7233557" y="4314825"/>
            <a:ext cx="1885950" cy="2775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757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001C-ABB7-4938-B2FC-C8AD6D899E45}"/>
              </a:ext>
            </a:extLst>
          </p:cNvPr>
          <p:cNvSpPr>
            <a:spLocks noGrp="1"/>
          </p:cNvSpPr>
          <p:nvPr>
            <p:ph type="title"/>
          </p:nvPr>
        </p:nvSpPr>
        <p:spPr/>
        <p:txBody>
          <a:bodyPr/>
          <a:lstStyle/>
          <a:p>
            <a:r>
              <a:rPr lang="en-US"/>
              <a:t>Hands-On Session 2: How to find valid commands?</a:t>
            </a:r>
          </a:p>
        </p:txBody>
      </p:sp>
      <p:sp>
        <p:nvSpPr>
          <p:cNvPr id="3" name="Content Placeholder 2">
            <a:extLst>
              <a:ext uri="{FF2B5EF4-FFF2-40B4-BE49-F238E27FC236}">
                <a16:creationId xmlns:a16="http://schemas.microsoft.com/office/drawing/2014/main" id="{F2780CD8-9981-43AF-B007-1F678F051864}"/>
              </a:ext>
            </a:extLst>
          </p:cNvPr>
          <p:cNvSpPr>
            <a:spLocks noGrp="1"/>
          </p:cNvSpPr>
          <p:nvPr>
            <p:ph idx="1"/>
          </p:nvPr>
        </p:nvSpPr>
        <p:spPr>
          <a:xfrm>
            <a:off x="647700" y="1409701"/>
            <a:ext cx="11049000" cy="2084613"/>
          </a:xfrm>
        </p:spPr>
        <p:txBody>
          <a:bodyPr/>
          <a:lstStyle/>
          <a:p>
            <a:r>
              <a:rPr lang="en-US"/>
              <a:t>Option 2: Using the Aria User Manual PDF</a:t>
            </a:r>
          </a:p>
          <a:p>
            <a:pPr marL="342900" indent="-342900">
              <a:buFont typeface="Arial" panose="020B0604020202020204" pitchFamily="34" charset="0"/>
              <a:buChar char="•"/>
            </a:pPr>
            <a:r>
              <a:rPr lang="en-US"/>
              <a:t>Right click in the input file in SAW and choose “View User Guide” or use the link below</a:t>
            </a:r>
          </a:p>
          <a:p>
            <a:pPr marL="342900" indent="-342900">
              <a:buFont typeface="Arial" panose="020B0604020202020204" pitchFamily="34" charset="0"/>
              <a:buChar char="•"/>
            </a:pPr>
            <a:r>
              <a:rPr lang="en-US"/>
              <a:t>Use the PDF menu to go to Chapter 4 – Material Properties » T » Thermal Conductivity</a:t>
            </a:r>
          </a:p>
          <a:p>
            <a:pPr marL="342900" indent="-342900">
              <a:buFont typeface="Arial" panose="020B0604020202020204" pitchFamily="34" charset="0"/>
              <a:buChar char="•"/>
            </a:pPr>
            <a:r>
              <a:rPr lang="en-US"/>
              <a:t>Click on a specific model to read the documentation</a:t>
            </a:r>
          </a:p>
        </p:txBody>
      </p:sp>
      <p:sp>
        <p:nvSpPr>
          <p:cNvPr id="4" name="Slide Number Placeholder 3">
            <a:extLst>
              <a:ext uri="{FF2B5EF4-FFF2-40B4-BE49-F238E27FC236}">
                <a16:creationId xmlns:a16="http://schemas.microsoft.com/office/drawing/2014/main" id="{AC0B8E82-4116-4119-97A2-0BB0269C9778}"/>
              </a:ext>
            </a:extLst>
          </p:cNvPr>
          <p:cNvSpPr>
            <a:spLocks noGrp="1"/>
          </p:cNvSpPr>
          <p:nvPr>
            <p:ph type="sldNum" sz="quarter" idx="4"/>
          </p:nvPr>
        </p:nvSpPr>
        <p:spPr/>
        <p:txBody>
          <a:bodyPr/>
          <a:lstStyle/>
          <a:p>
            <a:fld id="{4FAB73BC-B049-4115-A692-8D63A059BFB8}" type="slidenum">
              <a:rPr lang="en-US" smtClean="0"/>
              <a:pPr/>
              <a:t>27</a:t>
            </a:fld>
            <a:endParaRPr lang="en-US"/>
          </a:p>
        </p:txBody>
      </p:sp>
      <p:sp>
        <p:nvSpPr>
          <p:cNvPr id="5" name="TextBox 4">
            <a:extLst>
              <a:ext uri="{FF2B5EF4-FFF2-40B4-BE49-F238E27FC236}">
                <a16:creationId xmlns:a16="http://schemas.microsoft.com/office/drawing/2014/main" id="{8F822C10-7C0A-4FF8-9089-5C0155DF16E9}"/>
              </a:ext>
            </a:extLst>
          </p:cNvPr>
          <p:cNvSpPr txBox="1"/>
          <p:nvPr/>
        </p:nvSpPr>
        <p:spPr>
          <a:xfrm>
            <a:off x="281669" y="6273403"/>
            <a:ext cx="7523388" cy="395968"/>
          </a:xfrm>
          <a:prstGeom prst="rect">
            <a:avLst/>
          </a:prstGeom>
        </p:spPr>
        <p:txBody>
          <a:bodyPr vert="horz" wrap="square" lIns="91440" tIns="45720" rIns="91440" bIns="45720" rtlCol="0">
            <a:noAutofit/>
          </a:bodyPr>
          <a:lstStyle/>
          <a:p>
            <a:pPr algn="ctr"/>
            <a:r>
              <a:rPr lang="en-US"/>
              <a:t>https://compsim.sandia.gov/compsim/Docs/Sierra/5.6/GeneralRelease/</a:t>
            </a:r>
          </a:p>
        </p:txBody>
      </p:sp>
      <p:pic>
        <p:nvPicPr>
          <p:cNvPr id="7" name="Picture 6">
            <a:extLst>
              <a:ext uri="{FF2B5EF4-FFF2-40B4-BE49-F238E27FC236}">
                <a16:creationId xmlns:a16="http://schemas.microsoft.com/office/drawing/2014/main" id="{83DB0431-620F-4000-9591-B2982040462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27571" y="2793181"/>
            <a:ext cx="2428875" cy="3940175"/>
          </a:xfrm>
          <a:prstGeom prst="rect">
            <a:avLst/>
          </a:prstGeom>
        </p:spPr>
      </p:pic>
      <p:pic>
        <p:nvPicPr>
          <p:cNvPr id="11" name="Picture 10">
            <a:extLst>
              <a:ext uri="{FF2B5EF4-FFF2-40B4-BE49-F238E27FC236}">
                <a16:creationId xmlns:a16="http://schemas.microsoft.com/office/drawing/2014/main" id="{09BD9B30-6297-4602-8677-4C8C1F6CBD1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726871" y="3147332"/>
            <a:ext cx="4359730" cy="3028950"/>
          </a:xfrm>
          <a:prstGeom prst="rect">
            <a:avLst/>
          </a:prstGeom>
        </p:spPr>
      </p:pic>
      <p:cxnSp>
        <p:nvCxnSpPr>
          <p:cNvPr id="13" name="Straight Arrow Connector 12">
            <a:extLst>
              <a:ext uri="{FF2B5EF4-FFF2-40B4-BE49-F238E27FC236}">
                <a16:creationId xmlns:a16="http://schemas.microsoft.com/office/drawing/2014/main" id="{8DB30731-9EF6-41CA-9828-C894ADE354F3}"/>
              </a:ext>
            </a:extLst>
          </p:cNvPr>
          <p:cNvCxnSpPr/>
          <p:nvPr/>
        </p:nvCxnSpPr>
        <p:spPr>
          <a:xfrm flipH="1">
            <a:off x="7168243" y="4494439"/>
            <a:ext cx="14736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05136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A5CDD04-BE9C-46B2-8582-C7597FD13A21}"/>
              </a:ext>
            </a:extLst>
          </p:cNvPr>
          <p:cNvSpPr txBox="1"/>
          <p:nvPr/>
        </p:nvSpPr>
        <p:spPr>
          <a:xfrm>
            <a:off x="971361" y="2473128"/>
            <a:ext cx="5402816" cy="1911744"/>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Specify mesh name and settings</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Begin Finite Element Model </a:t>
            </a:r>
            <a:r>
              <a:rPr lang="en-US" sz="1200" err="1">
                <a:solidFill>
                  <a:schemeClr val="tx1"/>
                </a:solidFill>
                <a:latin typeface="Consolas" panose="020B0609020204030204" pitchFamily="49" charset="0"/>
              </a:rPr>
              <a:t>FEModel</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Database Name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mesh.g</a:t>
            </a:r>
            <a:endParaRPr lang="en-US" sz="1200">
              <a:solidFill>
                <a:schemeClr val="tx1"/>
              </a:solidFill>
              <a:latin typeface="Consolas" panose="020B0609020204030204" pitchFamily="49" charset="0"/>
            </a:endParaRPr>
          </a:p>
          <a:p>
            <a:endParaRPr lang="en-US" sz="1200" b="1">
              <a:solidFill>
                <a:srgbClr val="417E7F"/>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Use Material </a:t>
            </a:r>
            <a:r>
              <a:rPr lang="en-US" sz="1200">
                <a:solidFill>
                  <a:schemeClr val="tx1"/>
                </a:solidFill>
                <a:latin typeface="Consolas" panose="020B0609020204030204" pitchFamily="49" charset="0"/>
              </a:rPr>
              <a:t>aluminum for </a:t>
            </a:r>
            <a:r>
              <a:rPr lang="en-US" sz="1200" err="1">
                <a:solidFill>
                  <a:schemeClr val="tx1"/>
                </a:solidFill>
                <a:latin typeface="Consolas" panose="020B0609020204030204" pitchFamily="49" charset="0"/>
              </a:rPr>
              <a:t>ClampA</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ClampB</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Use Material </a:t>
            </a:r>
            <a:r>
              <a:rPr lang="en-US" sz="1200">
                <a:solidFill>
                  <a:schemeClr val="tx1"/>
                </a:solidFill>
                <a:latin typeface="Consolas" panose="020B0609020204030204" pitchFamily="49" charset="0"/>
              </a:rPr>
              <a:t>ss304 for </a:t>
            </a:r>
            <a:r>
              <a:rPr lang="en-US" sz="1200" err="1">
                <a:solidFill>
                  <a:schemeClr val="tx1"/>
                </a:solidFill>
                <a:latin typeface="Consolas" panose="020B0609020204030204" pitchFamily="49" charset="0"/>
              </a:rPr>
              <a:t>CenterRod</a:t>
            </a:r>
            <a:endParaRPr lang="en-US" sz="1200">
              <a:solidFill>
                <a:schemeClr val="tx1"/>
              </a:solidFill>
              <a:latin typeface="Consolas" panose="020B0609020204030204" pitchFamily="49" charset="0"/>
            </a:endParaRPr>
          </a:p>
          <a:p>
            <a:endParaRPr lang="en-US" sz="1200" b="1">
              <a:solidFill>
                <a:srgbClr val="417E7F"/>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End   Finite Element Model </a:t>
            </a:r>
            <a:r>
              <a:rPr lang="en-US" sz="1200" err="1">
                <a:solidFill>
                  <a:schemeClr val="tx1"/>
                </a:solidFill>
                <a:latin typeface="Consolas" panose="020B0609020204030204" pitchFamily="49" charset="0"/>
              </a:rPr>
              <a:t>FEModel</a:t>
            </a:r>
            <a:endParaRPr lang="en-US" sz="1200">
              <a:solidFill>
                <a:schemeClr val="tx1"/>
              </a:solidFill>
              <a:latin typeface="Consolas" panose="020B0609020204030204" pitchFamily="49" charset="0"/>
            </a:endParaRPr>
          </a:p>
          <a:p>
            <a:endParaRPr lang="en-US" sz="1200">
              <a:solidFill>
                <a:schemeClr val="tx1"/>
              </a:solidFill>
              <a:latin typeface="Consolas" panose="020B0609020204030204" pitchFamily="49" charset="0"/>
            </a:endParaRPr>
          </a:p>
        </p:txBody>
      </p:sp>
      <p:sp>
        <p:nvSpPr>
          <p:cNvPr id="7" name="TextBox 6"/>
          <p:cNvSpPr txBox="1"/>
          <p:nvPr/>
        </p:nvSpPr>
        <p:spPr>
          <a:xfrm>
            <a:off x="971361" y="1929896"/>
            <a:ext cx="5439310" cy="369332"/>
          </a:xfrm>
          <a:prstGeom prst="rect">
            <a:avLst/>
          </a:prstGeom>
          <a:noFill/>
        </p:spPr>
        <p:txBody>
          <a:bodyPr wrap="non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Assign the new material to the “</a:t>
            </a:r>
            <a:r>
              <a:rPr lang="en-US" err="1">
                <a:solidFill>
                  <a:prstClr val="black"/>
                </a:solidFill>
                <a:latin typeface="Open Sans" panose="020B0606030504020204" pitchFamily="34" charset="0"/>
                <a:ea typeface="Open Sans" panose="020B0606030504020204" pitchFamily="34" charset="0"/>
                <a:cs typeface="Open Sans" panose="020B0606030504020204" pitchFamily="34" charset="0"/>
              </a:rPr>
              <a:t>CenterRod</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 block</a:t>
            </a:r>
          </a:p>
        </p:txBody>
      </p:sp>
      <p:sp>
        <p:nvSpPr>
          <p:cNvPr id="20" name="Title 1">
            <a:extLst>
              <a:ext uri="{FF2B5EF4-FFF2-40B4-BE49-F238E27FC236}">
                <a16:creationId xmlns:a16="http://schemas.microsoft.com/office/drawing/2014/main" id="{6058D6D1-8BED-4B2B-8AB4-42992E720725}"/>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2: Assign Materials</a:t>
            </a:r>
          </a:p>
        </p:txBody>
      </p:sp>
      <p:sp>
        <p:nvSpPr>
          <p:cNvPr id="19" name="TextBox 18">
            <a:extLst>
              <a:ext uri="{FF2B5EF4-FFF2-40B4-BE49-F238E27FC236}">
                <a16:creationId xmlns:a16="http://schemas.microsoft.com/office/drawing/2014/main" id="{25EB0783-D9DD-4E3B-8479-254DA37A0135}"/>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pic>
        <p:nvPicPr>
          <p:cNvPr id="15" name="Picture 14">
            <a:extLst>
              <a:ext uri="{FF2B5EF4-FFF2-40B4-BE49-F238E27FC236}">
                <a16:creationId xmlns:a16="http://schemas.microsoft.com/office/drawing/2014/main" id="{B4635E8D-0D18-4F58-A5BE-9C250D4E661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768364" y="2357765"/>
            <a:ext cx="4142684" cy="2027107"/>
          </a:xfrm>
          <a:prstGeom prst="rect">
            <a:avLst/>
          </a:prstGeom>
        </p:spPr>
      </p:pic>
      <p:sp>
        <p:nvSpPr>
          <p:cNvPr id="22" name="TextBox 21">
            <a:extLst>
              <a:ext uri="{FF2B5EF4-FFF2-40B4-BE49-F238E27FC236}">
                <a16:creationId xmlns:a16="http://schemas.microsoft.com/office/drawing/2014/main" id="{F8868A34-5FD5-46B3-ADB5-1339F40D6F21}"/>
              </a:ext>
            </a:extLst>
          </p:cNvPr>
          <p:cNvSpPr txBox="1"/>
          <p:nvPr/>
        </p:nvSpPr>
        <p:spPr>
          <a:xfrm>
            <a:off x="8190673" y="2716822"/>
            <a:ext cx="1219200" cy="322385"/>
          </a:xfrm>
          <a:prstGeom prst="rect">
            <a:avLst/>
          </a:prstGeom>
        </p:spPr>
        <p:txBody>
          <a:bodyPr vert="horz" wrap="square" lIns="91440" tIns="45720" rIns="91440" bIns="45720" rtlCol="0">
            <a:noAutofit/>
          </a:bodyPr>
          <a:lstStyle/>
          <a:p>
            <a:pPr algn="l"/>
            <a:r>
              <a:rPr lang="en-US" sz="1600" b="1" err="1"/>
              <a:t>ClampA</a:t>
            </a:r>
            <a:endParaRPr lang="en-US" sz="1600" b="1"/>
          </a:p>
        </p:txBody>
      </p:sp>
      <p:sp>
        <p:nvSpPr>
          <p:cNvPr id="24" name="TextBox 23">
            <a:extLst>
              <a:ext uri="{FF2B5EF4-FFF2-40B4-BE49-F238E27FC236}">
                <a16:creationId xmlns:a16="http://schemas.microsoft.com/office/drawing/2014/main" id="{E83502D8-67C5-4C55-B3B7-FF7A4D4B0BED}"/>
              </a:ext>
            </a:extLst>
          </p:cNvPr>
          <p:cNvSpPr txBox="1"/>
          <p:nvPr/>
        </p:nvSpPr>
        <p:spPr>
          <a:xfrm>
            <a:off x="10529560" y="2548723"/>
            <a:ext cx="1219200" cy="322385"/>
          </a:xfrm>
          <a:prstGeom prst="rect">
            <a:avLst/>
          </a:prstGeom>
        </p:spPr>
        <p:txBody>
          <a:bodyPr vert="horz" wrap="square" lIns="91440" tIns="45720" rIns="91440" bIns="45720" rtlCol="0">
            <a:noAutofit/>
          </a:bodyPr>
          <a:lstStyle/>
          <a:p>
            <a:pPr algn="l"/>
            <a:r>
              <a:rPr lang="en-US" sz="1600" b="1" err="1">
                <a:solidFill>
                  <a:schemeClr val="bg1"/>
                </a:solidFill>
              </a:rPr>
              <a:t>ClampB</a:t>
            </a:r>
            <a:endParaRPr lang="en-US" sz="1600" b="1">
              <a:solidFill>
                <a:schemeClr val="bg1"/>
              </a:solidFill>
            </a:endParaRPr>
          </a:p>
        </p:txBody>
      </p:sp>
      <p:sp>
        <p:nvSpPr>
          <p:cNvPr id="25" name="TextBox 24">
            <a:extLst>
              <a:ext uri="{FF2B5EF4-FFF2-40B4-BE49-F238E27FC236}">
                <a16:creationId xmlns:a16="http://schemas.microsoft.com/office/drawing/2014/main" id="{5D61E4A5-25D1-43CF-8DF3-5B01C2C22E2F}"/>
              </a:ext>
            </a:extLst>
          </p:cNvPr>
          <p:cNvSpPr txBox="1"/>
          <p:nvPr/>
        </p:nvSpPr>
        <p:spPr>
          <a:xfrm>
            <a:off x="9294611" y="3106615"/>
            <a:ext cx="1389184" cy="322385"/>
          </a:xfrm>
          <a:prstGeom prst="rect">
            <a:avLst/>
          </a:prstGeom>
        </p:spPr>
        <p:txBody>
          <a:bodyPr vert="horz" wrap="square" lIns="91440" tIns="45720" rIns="91440" bIns="45720" rtlCol="0">
            <a:noAutofit/>
          </a:bodyPr>
          <a:lstStyle/>
          <a:p>
            <a:pPr algn="l"/>
            <a:r>
              <a:rPr lang="en-US" sz="1600" b="1" err="1"/>
              <a:t>CenterRod</a:t>
            </a:r>
            <a:endParaRPr lang="en-US" sz="1600" b="1"/>
          </a:p>
        </p:txBody>
      </p:sp>
      <p:sp>
        <p:nvSpPr>
          <p:cNvPr id="2" name="Slide Number Placeholder 1">
            <a:extLst>
              <a:ext uri="{FF2B5EF4-FFF2-40B4-BE49-F238E27FC236}">
                <a16:creationId xmlns:a16="http://schemas.microsoft.com/office/drawing/2014/main" id="{537E3BB5-3B18-435E-9327-3CC171719F29}"/>
              </a:ext>
            </a:extLst>
          </p:cNvPr>
          <p:cNvSpPr>
            <a:spLocks noGrp="1"/>
          </p:cNvSpPr>
          <p:nvPr>
            <p:ph type="sldNum" sz="quarter" idx="4"/>
          </p:nvPr>
        </p:nvSpPr>
        <p:spPr/>
        <p:txBody>
          <a:bodyPr/>
          <a:lstStyle/>
          <a:p>
            <a:fld id="{4FAB73BC-B049-4115-A692-8D63A059BFB8}" type="slidenum">
              <a:rPr lang="en-US" smtClean="0"/>
              <a:pPr/>
              <a:t>28</a:t>
            </a:fld>
            <a:endParaRPr lang="en-US"/>
          </a:p>
        </p:txBody>
      </p:sp>
      <p:sp>
        <p:nvSpPr>
          <p:cNvPr id="26" name="Rectangle 25">
            <a:extLst>
              <a:ext uri="{FF2B5EF4-FFF2-40B4-BE49-F238E27FC236}">
                <a16:creationId xmlns:a16="http://schemas.microsoft.com/office/drawing/2014/main" id="{4B642BB7-55A2-4F65-9AC6-79B46E102BD3}"/>
              </a:ext>
            </a:extLst>
          </p:cNvPr>
          <p:cNvSpPr/>
          <p:nvPr/>
        </p:nvSpPr>
        <p:spPr>
          <a:xfrm>
            <a:off x="1204191" y="3039207"/>
            <a:ext cx="4721328" cy="46341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FD26DE5-457B-4219-B49F-543780C23A28}"/>
              </a:ext>
            </a:extLst>
          </p:cNvPr>
          <p:cNvSpPr/>
          <p:nvPr/>
        </p:nvSpPr>
        <p:spPr>
          <a:xfrm>
            <a:off x="1204191" y="4041162"/>
            <a:ext cx="4721328" cy="32766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87415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32D3B14-3F07-437C-BEFA-22387AC05585}"/>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2: Boundary Conditions</a:t>
            </a:r>
          </a:p>
        </p:txBody>
      </p:sp>
      <p:sp>
        <p:nvSpPr>
          <p:cNvPr id="2" name="TextBox 1">
            <a:extLst>
              <a:ext uri="{FF2B5EF4-FFF2-40B4-BE49-F238E27FC236}">
                <a16:creationId xmlns:a16="http://schemas.microsoft.com/office/drawing/2014/main" id="{88DFC06B-DA07-41BE-BAEE-0EEB93BAE943}"/>
              </a:ext>
            </a:extLst>
          </p:cNvPr>
          <p:cNvSpPr txBox="1"/>
          <p:nvPr/>
        </p:nvSpPr>
        <p:spPr>
          <a:xfrm>
            <a:off x="1600200" y="1319249"/>
            <a:ext cx="7673982" cy="607273"/>
          </a:xfrm>
          <a:prstGeom prst="rect">
            <a:avLst/>
          </a:prstGeom>
        </p:spPr>
        <p:txBody>
          <a:bodyPr vert="horz" wrap="square" lIns="91440" tIns="45720" rIns="91440" bIns="45720" rtlCol="0">
            <a:noAutofit/>
          </a:bodyPr>
          <a:lstStyle/>
          <a:p>
            <a:pPr algn="l"/>
            <a:r>
              <a:rPr lang="en-US"/>
              <a:t>Define a sinusoidal function for flux on </a:t>
            </a:r>
            <a:r>
              <a:rPr lang="en-US" err="1"/>
              <a:t>EndB</a:t>
            </a:r>
            <a:endParaRPr lang="en-US"/>
          </a:p>
        </p:txBody>
      </p:sp>
      <p:sp>
        <p:nvSpPr>
          <p:cNvPr id="7" name="TextBox 6">
            <a:extLst>
              <a:ext uri="{FF2B5EF4-FFF2-40B4-BE49-F238E27FC236}">
                <a16:creationId xmlns:a16="http://schemas.microsoft.com/office/drawing/2014/main" id="{5C61D6AC-EDA6-40AD-857C-A11F6310F1EB}"/>
              </a:ext>
            </a:extLst>
          </p:cNvPr>
          <p:cNvSpPr txBox="1"/>
          <p:nvPr/>
        </p:nvSpPr>
        <p:spPr>
          <a:xfrm>
            <a:off x="1508917" y="2024692"/>
            <a:ext cx="6727664" cy="133843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Specify boundary conditions</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BC Dirichlet for</a:t>
            </a:r>
            <a:r>
              <a:rPr lang="en-US" sz="1200">
                <a:solidFill>
                  <a:schemeClr val="tx1"/>
                </a:solidFill>
                <a:latin typeface="Consolas" panose="020B0609020204030204" pitchFamily="49" charset="0"/>
              </a:rPr>
              <a:t> temperature on </a:t>
            </a:r>
            <a:r>
              <a:rPr lang="en-US" sz="1200" err="1">
                <a:solidFill>
                  <a:schemeClr val="tx1"/>
                </a:solidFill>
                <a:latin typeface="Consolas" panose="020B0609020204030204" pitchFamily="49" charset="0"/>
              </a:rPr>
              <a:t>EndA</a:t>
            </a:r>
            <a:r>
              <a:rPr lang="en-US" sz="1200">
                <a:solidFill>
                  <a:schemeClr val="tx1"/>
                </a:solidFill>
                <a:latin typeface="Consolas" panose="020B0609020204030204" pitchFamily="49" charset="0"/>
              </a:rPr>
              <a:t> = constant value = 300 </a:t>
            </a:r>
            <a:r>
              <a:rPr lang="en-US" sz="1200" b="1">
                <a:solidFill>
                  <a:srgbClr val="417E7F"/>
                </a:solidFill>
                <a:latin typeface="Consolas" panose="020B0609020204030204" pitchFamily="49" charset="0"/>
              </a:rPr>
              <a:t># K</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BC Flux for</a:t>
            </a:r>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Energy</a:t>
            </a:r>
            <a:r>
              <a:rPr lang="en-US" sz="1200">
                <a:solidFill>
                  <a:schemeClr val="tx1"/>
                </a:solidFill>
                <a:latin typeface="Consolas" panose="020B0609020204030204" pitchFamily="49" charset="0"/>
              </a:rPr>
              <a:t> on </a:t>
            </a:r>
            <a:r>
              <a:rPr lang="en-US" sz="1200" err="1">
                <a:solidFill>
                  <a:schemeClr val="tx1"/>
                </a:solidFill>
                <a:latin typeface="Consolas" panose="020B0609020204030204" pitchFamily="49" charset="0"/>
              </a:rPr>
              <a:t>EndB</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scalar_string_function</a:t>
            </a:r>
            <a:r>
              <a:rPr lang="en-US" sz="1200">
                <a:solidFill>
                  <a:schemeClr val="tx1"/>
                </a:solidFill>
                <a:latin typeface="Consolas" panose="020B0609020204030204" pitchFamily="49" charset="0"/>
              </a:rPr>
              <a:t> f = "-5e4*sin(t/300)"</a:t>
            </a:r>
            <a:endParaRPr lang="en-US" sz="1200" b="1">
              <a:solidFill>
                <a:srgbClr val="417E7F"/>
              </a:solidFill>
              <a:latin typeface="Consolas" panose="020B0609020204030204" pitchFamily="49" charset="0"/>
            </a:endParaRPr>
          </a:p>
          <a:p>
            <a:endParaRPr lang="en-US" sz="1200" b="1">
              <a:solidFill>
                <a:srgbClr val="417E7F"/>
              </a:solidFill>
              <a:latin typeface="Consolas" panose="020B0609020204030204" pitchFamily="49" charset="0"/>
            </a:endParaRPr>
          </a:p>
        </p:txBody>
      </p:sp>
      <p:sp>
        <p:nvSpPr>
          <p:cNvPr id="8" name="TextBox 7">
            <a:extLst>
              <a:ext uri="{FF2B5EF4-FFF2-40B4-BE49-F238E27FC236}">
                <a16:creationId xmlns:a16="http://schemas.microsoft.com/office/drawing/2014/main" id="{2999DFCA-A73B-41A0-8882-B5669517E22A}"/>
              </a:ext>
            </a:extLst>
          </p:cNvPr>
          <p:cNvSpPr txBox="1"/>
          <p:nvPr/>
        </p:nvSpPr>
        <p:spPr>
          <a:xfrm>
            <a:off x="2665545" y="3952555"/>
            <a:ext cx="4906465" cy="607273"/>
          </a:xfrm>
          <a:prstGeom prst="rect">
            <a:avLst/>
          </a:prstGeom>
        </p:spPr>
        <p:txBody>
          <a:bodyPr vert="horz" wrap="square" lIns="91440" tIns="45720" rIns="91440" bIns="45720" rtlCol="0">
            <a:noAutofit/>
          </a:bodyPr>
          <a:lstStyle/>
          <a:p>
            <a:pPr algn="l"/>
            <a:r>
              <a:rPr lang="en-US"/>
              <a:t>Select which Equation to apply the Flux BC on</a:t>
            </a:r>
          </a:p>
        </p:txBody>
      </p:sp>
      <p:sp>
        <p:nvSpPr>
          <p:cNvPr id="11" name="TextBox 10">
            <a:extLst>
              <a:ext uri="{FF2B5EF4-FFF2-40B4-BE49-F238E27FC236}">
                <a16:creationId xmlns:a16="http://schemas.microsoft.com/office/drawing/2014/main" id="{56BBF268-802D-40D8-99E3-A261C322B5C6}"/>
              </a:ext>
            </a:extLst>
          </p:cNvPr>
          <p:cNvSpPr txBox="1"/>
          <p:nvPr/>
        </p:nvSpPr>
        <p:spPr>
          <a:xfrm>
            <a:off x="4412912" y="3487015"/>
            <a:ext cx="4906465" cy="607273"/>
          </a:xfrm>
          <a:prstGeom prst="rect">
            <a:avLst/>
          </a:prstGeom>
        </p:spPr>
        <p:txBody>
          <a:bodyPr vert="horz" wrap="square" lIns="91440" tIns="45720" rIns="91440" bIns="45720" rtlCol="0">
            <a:noAutofit/>
          </a:bodyPr>
          <a:lstStyle/>
          <a:p>
            <a:pPr algn="l"/>
            <a:r>
              <a:rPr lang="en-US"/>
              <a:t>Select the model to use for the BC</a:t>
            </a:r>
          </a:p>
        </p:txBody>
      </p:sp>
      <p:cxnSp>
        <p:nvCxnSpPr>
          <p:cNvPr id="12" name="Straight Arrow Connector 11">
            <a:extLst>
              <a:ext uri="{FF2B5EF4-FFF2-40B4-BE49-F238E27FC236}">
                <a16:creationId xmlns:a16="http://schemas.microsoft.com/office/drawing/2014/main" id="{9BFF04D9-21CC-4586-81FA-0EEA0FB23076}"/>
              </a:ext>
            </a:extLst>
          </p:cNvPr>
          <p:cNvCxnSpPr>
            <a:cxnSpLocks/>
          </p:cNvCxnSpPr>
          <p:nvPr/>
        </p:nvCxnSpPr>
        <p:spPr>
          <a:xfrm flipV="1">
            <a:off x="2872623" y="3032597"/>
            <a:ext cx="78819" cy="9199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84264F82-CCD6-4D54-944D-822004D348B8}"/>
              </a:ext>
            </a:extLst>
          </p:cNvPr>
          <p:cNvCxnSpPr>
            <a:cxnSpLocks/>
          </p:cNvCxnSpPr>
          <p:nvPr/>
        </p:nvCxnSpPr>
        <p:spPr>
          <a:xfrm flipV="1">
            <a:off x="4619990" y="3029336"/>
            <a:ext cx="0" cy="4576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4C5EC650-C723-4025-A2BD-B6D7781534FA}"/>
              </a:ext>
            </a:extLst>
          </p:cNvPr>
          <p:cNvSpPr txBox="1"/>
          <p:nvPr/>
        </p:nvSpPr>
        <p:spPr>
          <a:xfrm>
            <a:off x="1380230" y="4837042"/>
            <a:ext cx="8989274" cy="607273"/>
          </a:xfrm>
          <a:prstGeom prst="rect">
            <a:avLst/>
          </a:prstGeom>
        </p:spPr>
        <p:txBody>
          <a:bodyPr vert="horz" wrap="square" lIns="91440" tIns="45720" rIns="91440" bIns="45720" rtlCol="0">
            <a:noAutofit/>
          </a:bodyPr>
          <a:lstStyle/>
          <a:p>
            <a:pPr algn="l"/>
            <a:r>
              <a:rPr lang="en-US" b="1"/>
              <a:t>Note</a:t>
            </a:r>
            <a:r>
              <a:rPr lang="en-US"/>
              <a:t>: Sign convention for flux BCs is positive = outflux</a:t>
            </a:r>
            <a:endParaRPr lang="en-US">
              <a:latin typeface="Consolas" panose="020B0609020204030204" pitchFamily="49" charset="0"/>
            </a:endParaRPr>
          </a:p>
        </p:txBody>
      </p:sp>
      <p:sp>
        <p:nvSpPr>
          <p:cNvPr id="18" name="TextBox 17">
            <a:extLst>
              <a:ext uri="{FF2B5EF4-FFF2-40B4-BE49-F238E27FC236}">
                <a16:creationId xmlns:a16="http://schemas.microsoft.com/office/drawing/2014/main" id="{75BE46EF-6BE2-4B1A-BFF0-AEDBCEB18402}"/>
              </a:ext>
            </a:extLst>
          </p:cNvPr>
          <p:cNvSpPr txBox="1"/>
          <p:nvPr/>
        </p:nvSpPr>
        <p:spPr>
          <a:xfrm>
            <a:off x="1380230" y="5580655"/>
            <a:ext cx="8989274" cy="607273"/>
          </a:xfrm>
          <a:prstGeom prst="rect">
            <a:avLst/>
          </a:prstGeom>
        </p:spPr>
        <p:txBody>
          <a:bodyPr vert="horz" wrap="square" lIns="91440" tIns="45720" rIns="91440" bIns="45720" rtlCol="0">
            <a:noAutofit/>
          </a:bodyPr>
          <a:lstStyle/>
          <a:p>
            <a:pPr algn="l"/>
            <a:r>
              <a:rPr lang="en-US"/>
              <a:t>Check the user manual for a complete list of flux BC models, common ones include: </a:t>
            </a:r>
            <a:br>
              <a:rPr lang="en-US"/>
            </a:br>
            <a:r>
              <a:rPr lang="en-US"/>
              <a:t>constant, </a:t>
            </a:r>
            <a:r>
              <a:rPr lang="en-US" err="1"/>
              <a:t>user_function</a:t>
            </a:r>
            <a:r>
              <a:rPr lang="en-US"/>
              <a:t>, </a:t>
            </a:r>
            <a:r>
              <a:rPr lang="en-US" err="1"/>
              <a:t>scalar_string_function</a:t>
            </a:r>
            <a:endParaRPr lang="en-US">
              <a:latin typeface="Consolas" panose="020B0609020204030204" pitchFamily="49" charset="0"/>
            </a:endParaRPr>
          </a:p>
        </p:txBody>
      </p:sp>
      <p:pic>
        <p:nvPicPr>
          <p:cNvPr id="15" name="Picture 14">
            <a:extLst>
              <a:ext uri="{FF2B5EF4-FFF2-40B4-BE49-F238E27FC236}">
                <a16:creationId xmlns:a16="http://schemas.microsoft.com/office/drawing/2014/main" id="{25AD011C-01C8-4BCA-A482-32E614B4F49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042308" y="1707952"/>
            <a:ext cx="2654392" cy="1318570"/>
          </a:xfrm>
          <a:prstGeom prst="rect">
            <a:avLst/>
          </a:prstGeom>
        </p:spPr>
      </p:pic>
      <p:sp>
        <p:nvSpPr>
          <p:cNvPr id="19" name="TextBox 18">
            <a:extLst>
              <a:ext uri="{FF2B5EF4-FFF2-40B4-BE49-F238E27FC236}">
                <a16:creationId xmlns:a16="http://schemas.microsoft.com/office/drawing/2014/main" id="{18EC2C61-AECE-486E-AFCA-3CB4557EB357}"/>
              </a:ext>
            </a:extLst>
          </p:cNvPr>
          <p:cNvSpPr txBox="1"/>
          <p:nvPr/>
        </p:nvSpPr>
        <p:spPr>
          <a:xfrm>
            <a:off x="8605623" y="2259336"/>
            <a:ext cx="873370" cy="415751"/>
          </a:xfrm>
          <a:prstGeom prst="rect">
            <a:avLst/>
          </a:prstGeom>
        </p:spPr>
        <p:txBody>
          <a:bodyPr vert="horz" wrap="square" lIns="91440" tIns="45720" rIns="91440" bIns="45720" rtlCol="0">
            <a:noAutofit/>
          </a:bodyPr>
          <a:lstStyle/>
          <a:p>
            <a:pPr algn="l"/>
            <a:r>
              <a:rPr lang="en-US" sz="1400" b="1" err="1"/>
              <a:t>EndA</a:t>
            </a:r>
            <a:endParaRPr lang="en-US" sz="1400" b="1"/>
          </a:p>
        </p:txBody>
      </p:sp>
      <p:sp>
        <p:nvSpPr>
          <p:cNvPr id="20" name="TextBox 19">
            <a:extLst>
              <a:ext uri="{FF2B5EF4-FFF2-40B4-BE49-F238E27FC236}">
                <a16:creationId xmlns:a16="http://schemas.microsoft.com/office/drawing/2014/main" id="{9AA8D7AE-5C24-431F-B28E-E88D22BAC79E}"/>
              </a:ext>
            </a:extLst>
          </p:cNvPr>
          <p:cNvSpPr txBox="1"/>
          <p:nvPr/>
        </p:nvSpPr>
        <p:spPr>
          <a:xfrm>
            <a:off x="11467224" y="2089503"/>
            <a:ext cx="873370" cy="415751"/>
          </a:xfrm>
          <a:prstGeom prst="rect">
            <a:avLst/>
          </a:prstGeom>
        </p:spPr>
        <p:txBody>
          <a:bodyPr vert="horz" wrap="square" lIns="91440" tIns="45720" rIns="91440" bIns="45720" rtlCol="0">
            <a:noAutofit/>
          </a:bodyPr>
          <a:lstStyle/>
          <a:p>
            <a:pPr algn="l"/>
            <a:r>
              <a:rPr lang="en-US" sz="1400" b="1" err="1"/>
              <a:t>EndB</a:t>
            </a:r>
            <a:endParaRPr lang="en-US" sz="1400" b="1"/>
          </a:p>
        </p:txBody>
      </p:sp>
      <p:sp>
        <p:nvSpPr>
          <p:cNvPr id="21" name="TextBox 20">
            <a:extLst>
              <a:ext uri="{FF2B5EF4-FFF2-40B4-BE49-F238E27FC236}">
                <a16:creationId xmlns:a16="http://schemas.microsoft.com/office/drawing/2014/main" id="{71F3436E-1873-4614-ACDA-E8C2445440DE}"/>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
        <p:nvSpPr>
          <p:cNvPr id="5" name="Slide Number Placeholder 4">
            <a:extLst>
              <a:ext uri="{FF2B5EF4-FFF2-40B4-BE49-F238E27FC236}">
                <a16:creationId xmlns:a16="http://schemas.microsoft.com/office/drawing/2014/main" id="{DB9FF1C9-3D40-4D87-992E-BAB899E821A4}"/>
              </a:ext>
            </a:extLst>
          </p:cNvPr>
          <p:cNvSpPr>
            <a:spLocks noGrp="1"/>
          </p:cNvSpPr>
          <p:nvPr>
            <p:ph type="sldNum" sz="quarter" idx="4"/>
          </p:nvPr>
        </p:nvSpPr>
        <p:spPr/>
        <p:txBody>
          <a:bodyPr/>
          <a:lstStyle/>
          <a:p>
            <a:fld id="{4FAB73BC-B049-4115-A692-8D63A059BFB8}" type="slidenum">
              <a:rPr lang="en-US" smtClean="0"/>
              <a:pPr/>
              <a:t>29</a:t>
            </a:fld>
            <a:endParaRPr lang="en-US"/>
          </a:p>
        </p:txBody>
      </p:sp>
      <p:sp>
        <p:nvSpPr>
          <p:cNvPr id="22" name="Rectangle 21">
            <a:extLst>
              <a:ext uri="{FF2B5EF4-FFF2-40B4-BE49-F238E27FC236}">
                <a16:creationId xmlns:a16="http://schemas.microsoft.com/office/drawing/2014/main" id="{48853787-BB54-460E-928E-F7DEC7818048}"/>
              </a:ext>
            </a:extLst>
          </p:cNvPr>
          <p:cNvSpPr/>
          <p:nvPr/>
        </p:nvSpPr>
        <p:spPr>
          <a:xfrm>
            <a:off x="1751069" y="2633257"/>
            <a:ext cx="5366581" cy="14902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9667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FCBD64E-081E-41AC-A94D-79C7C40B549B}"/>
              </a:ext>
            </a:extLst>
          </p:cNvPr>
          <p:cNvGrpSpPr/>
          <p:nvPr/>
        </p:nvGrpSpPr>
        <p:grpSpPr>
          <a:xfrm>
            <a:off x="6254147" y="1824484"/>
            <a:ext cx="5090183" cy="1000986"/>
            <a:chOff x="6753729" y="1730900"/>
            <a:chExt cx="5090183" cy="1000986"/>
          </a:xfrm>
        </p:grpSpPr>
        <p:sp>
          <p:nvSpPr>
            <p:cNvPr id="15" name="Rectangle 14">
              <a:extLst>
                <a:ext uri="{FF2B5EF4-FFF2-40B4-BE49-F238E27FC236}">
                  <a16:creationId xmlns:a16="http://schemas.microsoft.com/office/drawing/2014/main" id="{F11A6C81-4AFF-4E4D-9757-4DB89538BE1E}"/>
                </a:ext>
              </a:extLst>
            </p:cNvPr>
            <p:cNvSpPr/>
            <p:nvPr/>
          </p:nvSpPr>
          <p:spPr>
            <a:xfrm>
              <a:off x="7685632" y="2403722"/>
              <a:ext cx="2316115" cy="26605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4AAAA84B-F427-428A-BB82-5F57588EB6FA}"/>
                </a:ext>
              </a:extLst>
            </p:cNvPr>
            <p:cNvSpPr txBox="1">
              <a:spLocks/>
            </p:cNvSpPr>
            <p:nvPr/>
          </p:nvSpPr>
          <p:spPr>
            <a:xfrm>
              <a:off x="6753729" y="1730900"/>
              <a:ext cx="5090183" cy="1000986"/>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Clr>
                  <a:schemeClr val="accent1"/>
                </a:buClr>
                <a:buFontTx/>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10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10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10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10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600"/>
                </a:spcBef>
                <a:buFont typeface="Arial" panose="020B0604020202020204" pitchFamily="34" charset="0"/>
                <a:buChar char="•"/>
              </a:pPr>
              <a:r>
                <a:rPr lang="en-US" sz="1600">
                  <a:latin typeface="Open Sans"/>
                  <a:ea typeface="Open Sans"/>
                  <a:cs typeface="Open Sans"/>
                </a:rPr>
                <a:t>Right click on the desktop</a:t>
              </a:r>
            </a:p>
            <a:p>
              <a:pPr marL="342900" indent="-342900">
                <a:spcBef>
                  <a:spcPts val="600"/>
                </a:spcBef>
                <a:buFont typeface="Arial" panose="020B0604020202020204" pitchFamily="34" charset="0"/>
                <a:buChar char="•"/>
              </a:pPr>
              <a:r>
                <a:rPr lang="en-US" sz="1600">
                  <a:latin typeface="Open Sans"/>
                  <a:ea typeface="Open Sans"/>
                  <a:cs typeface="Open Sans"/>
                </a:rPr>
                <a:t>Choose “Open Terminal”</a:t>
              </a:r>
            </a:p>
            <a:p>
              <a:pPr marL="342900" indent="-342900">
                <a:spcBef>
                  <a:spcPts val="600"/>
                </a:spcBef>
                <a:buFont typeface="Arial" panose="020B0604020202020204" pitchFamily="34" charset="0"/>
                <a:buChar char="•"/>
              </a:pPr>
              <a:r>
                <a:rPr lang="en-US" sz="1600">
                  <a:latin typeface="Open Sans"/>
                  <a:ea typeface="Open Sans"/>
                  <a:cs typeface="Open Sans"/>
                </a:rPr>
                <a:t>Type   </a:t>
              </a:r>
              <a:r>
                <a:rPr lang="en-US" sz="1600">
                  <a:solidFill>
                    <a:schemeClr val="bg1"/>
                  </a:solidFill>
                  <a:latin typeface="Consolas" panose="020B0609020204030204" pitchFamily="49" charset="0"/>
                  <a:ea typeface="Open Sans"/>
                  <a:cs typeface="Open Sans"/>
                </a:rPr>
                <a:t>/projects/dart/</a:t>
              </a:r>
              <a:r>
                <a:rPr lang="en-US" sz="1600" err="1">
                  <a:solidFill>
                    <a:schemeClr val="bg1"/>
                  </a:solidFill>
                  <a:latin typeface="Consolas" panose="020B0609020204030204" pitchFamily="49" charset="0"/>
                  <a:ea typeface="Open Sans"/>
                  <a:cs typeface="Open Sans"/>
                </a:rPr>
                <a:t>wb</a:t>
              </a:r>
              <a:r>
                <a:rPr lang="en-US" sz="1600">
                  <a:solidFill>
                    <a:schemeClr val="bg1"/>
                  </a:solidFill>
                  <a:latin typeface="Consolas" panose="020B0609020204030204" pitchFamily="49" charset="0"/>
                  <a:ea typeface="Open Sans"/>
                  <a:cs typeface="Open Sans"/>
                </a:rPr>
                <a:t>/</a:t>
              </a:r>
              <a:r>
                <a:rPr lang="en-US" sz="1600" err="1">
                  <a:solidFill>
                    <a:schemeClr val="bg1"/>
                  </a:solidFill>
                  <a:latin typeface="Consolas" panose="020B0609020204030204" pitchFamily="49" charset="0"/>
                  <a:ea typeface="Open Sans"/>
                  <a:cs typeface="Open Sans"/>
                </a:rPr>
                <a:t>wb</a:t>
              </a:r>
              <a:r>
                <a:rPr lang="en-US" sz="1600">
                  <a:solidFill>
                    <a:schemeClr val="bg1"/>
                  </a:solidFill>
                  <a:latin typeface="Open Sans"/>
                  <a:ea typeface="Open Sans"/>
                  <a:cs typeface="Open Sans"/>
                </a:rPr>
                <a:t>   </a:t>
              </a:r>
              <a:r>
                <a:rPr lang="en-US" sz="1600">
                  <a:latin typeface="Open Sans"/>
                  <a:ea typeface="Open Sans"/>
                  <a:cs typeface="Open Sans"/>
                </a:rPr>
                <a:t>and press enter</a:t>
              </a:r>
            </a:p>
          </p:txBody>
        </p:sp>
      </p:grpSp>
      <p:sp>
        <p:nvSpPr>
          <p:cNvPr id="2" name="Title 1">
            <a:extLst>
              <a:ext uri="{FF2B5EF4-FFF2-40B4-BE49-F238E27FC236}">
                <a16:creationId xmlns:a16="http://schemas.microsoft.com/office/drawing/2014/main" id="{489CD898-A29E-4843-B5D3-592CEF8C130B}"/>
              </a:ext>
            </a:extLst>
          </p:cNvPr>
          <p:cNvSpPr>
            <a:spLocks noGrp="1"/>
          </p:cNvSpPr>
          <p:nvPr>
            <p:ph type="title"/>
          </p:nvPr>
        </p:nvSpPr>
        <p:spPr/>
        <p:txBody>
          <a:bodyPr/>
          <a:lstStyle/>
          <a:p>
            <a:r>
              <a:rPr lang="en-US"/>
              <a:t>Launching SAW</a:t>
            </a:r>
          </a:p>
        </p:txBody>
      </p:sp>
      <p:sp>
        <p:nvSpPr>
          <p:cNvPr id="3" name="Content Placeholder 2">
            <a:extLst>
              <a:ext uri="{FF2B5EF4-FFF2-40B4-BE49-F238E27FC236}">
                <a16:creationId xmlns:a16="http://schemas.microsoft.com/office/drawing/2014/main" id="{E98B6FF2-6277-41AF-82C4-745B97B56ABD}"/>
              </a:ext>
            </a:extLst>
          </p:cNvPr>
          <p:cNvSpPr>
            <a:spLocks noGrp="1"/>
          </p:cNvSpPr>
          <p:nvPr>
            <p:ph idx="1"/>
          </p:nvPr>
        </p:nvSpPr>
        <p:spPr>
          <a:xfrm>
            <a:off x="647700" y="1409701"/>
            <a:ext cx="5986821" cy="4610100"/>
          </a:xfrm>
        </p:spPr>
        <p:txBody>
          <a:bodyPr vert="horz" lIns="0" tIns="45720" rIns="0" bIns="45720" rtlCol="0" anchor="t">
            <a:normAutofit/>
          </a:bodyPr>
          <a:lstStyle/>
          <a:p>
            <a:r>
              <a:rPr lang="en-US">
                <a:latin typeface="Open Sans"/>
                <a:ea typeface="Open Sans"/>
                <a:cs typeface="Open Sans"/>
              </a:rPr>
              <a:t>Launch SAW (if it’s not already open)</a:t>
            </a:r>
          </a:p>
          <a:p>
            <a:pPr marL="726440" lvl="1" indent="-342900"/>
            <a:r>
              <a:rPr lang="en-US">
                <a:latin typeface="Open Sans"/>
                <a:ea typeface="Open Sans"/>
                <a:cs typeface="Open Sans"/>
              </a:rPr>
              <a:t>Click an icon for it if available</a:t>
            </a:r>
          </a:p>
          <a:p>
            <a:pPr marL="726440" lvl="1" indent="-342900"/>
            <a:r>
              <a:rPr lang="en-US">
                <a:latin typeface="Open Sans"/>
                <a:ea typeface="Open Sans"/>
                <a:cs typeface="Open Sans"/>
              </a:rPr>
              <a:t>Launch from the command line</a:t>
            </a:r>
          </a:p>
          <a:p>
            <a:pPr marL="726440" lvl="1" indent="-342900"/>
            <a:endParaRPr lang="en-US"/>
          </a:p>
          <a:p>
            <a:pPr marL="726440" lvl="1" indent="-342900"/>
            <a:endParaRPr lang="en-US"/>
          </a:p>
          <a:p>
            <a:pPr marL="342900" indent="-342900"/>
            <a:r>
              <a:rPr lang="en-US">
                <a:latin typeface="Open Sans"/>
                <a:ea typeface="Open Sans"/>
                <a:cs typeface="Open Sans"/>
              </a:rPr>
              <a:t>Pick a SAW perspective</a:t>
            </a:r>
          </a:p>
          <a:p>
            <a:pPr marL="726440" lvl="1" indent="-342900"/>
            <a:r>
              <a:rPr lang="en-US">
                <a:latin typeface="Open Sans"/>
                <a:ea typeface="Open Sans"/>
                <a:cs typeface="Open Sans"/>
              </a:rPr>
              <a:t>“Team (default)” is often most useful for Aria</a:t>
            </a:r>
          </a:p>
          <a:p>
            <a:pPr marL="726440" lvl="1" indent="-342900"/>
            <a:r>
              <a:rPr lang="en-US">
                <a:latin typeface="Open Sans"/>
                <a:ea typeface="Open Sans"/>
                <a:cs typeface="Open Sans"/>
              </a:rPr>
              <a:t>“SIERRA Editing” is also decent (but hides the</a:t>
            </a:r>
            <a:br>
              <a:rPr lang="en-US"/>
            </a:br>
            <a:r>
              <a:rPr lang="en-US">
                <a:latin typeface="Open Sans"/>
                <a:ea typeface="Open Sans"/>
                <a:cs typeface="Open Sans"/>
              </a:rPr>
              <a:t>Project Navigator view)</a:t>
            </a:r>
          </a:p>
          <a:p>
            <a:pPr marL="909320" lvl="2" indent="-342900"/>
            <a:r>
              <a:rPr lang="en-US">
                <a:latin typeface="Open Sans"/>
                <a:ea typeface="Open Sans"/>
                <a:cs typeface="Open Sans"/>
              </a:rPr>
              <a:t>Add it back with Window » Show View » Other » </a:t>
            </a:r>
            <a:br>
              <a:rPr lang="en-US"/>
            </a:br>
            <a:r>
              <a:rPr lang="en-US">
                <a:latin typeface="Open Sans"/>
                <a:ea typeface="Open Sans"/>
                <a:cs typeface="Open Sans"/>
              </a:rPr>
              <a:t>General » Navigator</a:t>
            </a:r>
          </a:p>
        </p:txBody>
      </p:sp>
      <p:sp>
        <p:nvSpPr>
          <p:cNvPr id="4" name="Slide Number Placeholder 3">
            <a:extLst>
              <a:ext uri="{FF2B5EF4-FFF2-40B4-BE49-F238E27FC236}">
                <a16:creationId xmlns:a16="http://schemas.microsoft.com/office/drawing/2014/main" id="{DC3F3405-687D-4398-9967-E92AF76DD1CB}"/>
              </a:ext>
            </a:extLst>
          </p:cNvPr>
          <p:cNvSpPr>
            <a:spLocks noGrp="1"/>
          </p:cNvSpPr>
          <p:nvPr>
            <p:ph type="sldNum" sz="quarter" idx="4"/>
          </p:nvPr>
        </p:nvSpPr>
        <p:spPr/>
        <p:txBody>
          <a:bodyPr/>
          <a:lstStyle/>
          <a:p>
            <a:fld id="{4FAB73BC-B049-4115-A692-8D63A059BFB8}" type="slidenum">
              <a:rPr lang="en-US" smtClean="0"/>
              <a:pPr/>
              <a:t>3</a:t>
            </a:fld>
            <a:endParaRPr lang="en-US"/>
          </a:p>
        </p:txBody>
      </p:sp>
      <p:grpSp>
        <p:nvGrpSpPr>
          <p:cNvPr id="13" name="Group 12">
            <a:extLst>
              <a:ext uri="{FF2B5EF4-FFF2-40B4-BE49-F238E27FC236}">
                <a16:creationId xmlns:a16="http://schemas.microsoft.com/office/drawing/2014/main" id="{7DFBCCFC-DB54-40E2-B12C-98C70AF8F024}"/>
              </a:ext>
            </a:extLst>
          </p:cNvPr>
          <p:cNvGrpSpPr/>
          <p:nvPr/>
        </p:nvGrpSpPr>
        <p:grpSpPr>
          <a:xfrm>
            <a:off x="6254147" y="395174"/>
            <a:ext cx="5693134" cy="1205518"/>
            <a:chOff x="6241775" y="809838"/>
            <a:chExt cx="5693134" cy="1205518"/>
          </a:xfrm>
        </p:grpSpPr>
        <p:sp>
          <p:nvSpPr>
            <p:cNvPr id="7" name="Rectangle 6">
              <a:extLst>
                <a:ext uri="{FF2B5EF4-FFF2-40B4-BE49-F238E27FC236}">
                  <a16:creationId xmlns:a16="http://schemas.microsoft.com/office/drawing/2014/main" id="{75EA0A1B-4758-4DD7-8736-87105943CCCC}"/>
                </a:ext>
              </a:extLst>
            </p:cNvPr>
            <p:cNvSpPr/>
            <p:nvPr/>
          </p:nvSpPr>
          <p:spPr>
            <a:xfrm>
              <a:off x="6241775" y="809838"/>
              <a:ext cx="5693134" cy="12055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D9694560-1F9B-4304-A109-6FAC99B08884}"/>
                </a:ext>
              </a:extLst>
            </p:cNvPr>
            <p:cNvSpPr txBox="1"/>
            <p:nvPr/>
          </p:nvSpPr>
          <p:spPr>
            <a:xfrm>
              <a:off x="6365631" y="1528271"/>
              <a:ext cx="5346701" cy="405516"/>
            </a:xfrm>
            <a:prstGeom prst="rect">
              <a:avLst/>
            </a:prstGeom>
          </p:spPr>
          <p:txBody>
            <a:bodyPr vert="horz" wrap="square" lIns="91440" tIns="45720" rIns="91440" bIns="45720" rtlCol="0">
              <a:noAutofit/>
            </a:bodyPr>
            <a:lstStyle/>
            <a:p>
              <a:r>
                <a:rPr lang="en-US">
                  <a:latin typeface="Consolas" panose="020B0609020204030204" pitchFamily="49" charset="0"/>
                </a:rPr>
                <a:t>alias saw='/projects/dart/</a:t>
              </a:r>
              <a:r>
                <a:rPr lang="en-US" err="1">
                  <a:latin typeface="Consolas" panose="020B0609020204030204" pitchFamily="49" charset="0"/>
                </a:rPr>
                <a:t>wb</a:t>
              </a:r>
              <a:r>
                <a:rPr lang="en-US">
                  <a:latin typeface="Consolas" panose="020B0609020204030204" pitchFamily="49" charset="0"/>
                </a:rPr>
                <a:t>/</a:t>
              </a:r>
              <a:r>
                <a:rPr lang="en-US" err="1">
                  <a:latin typeface="Consolas" panose="020B0609020204030204" pitchFamily="49" charset="0"/>
                </a:rPr>
                <a:t>wb</a:t>
              </a:r>
              <a:r>
                <a:rPr lang="en-US">
                  <a:latin typeface="Consolas" panose="020B0609020204030204" pitchFamily="49" charset="0"/>
                </a:rPr>
                <a:t>'</a:t>
              </a:r>
            </a:p>
            <a:p>
              <a:pPr algn="ctr"/>
              <a:endParaRPr lang="en-US">
                <a:latin typeface="Consolas" panose="020B0609020204030204" pitchFamily="49" charset="0"/>
              </a:endParaRPr>
            </a:p>
          </p:txBody>
        </p:sp>
        <p:sp>
          <p:nvSpPr>
            <p:cNvPr id="6" name="TextBox 5">
              <a:extLst>
                <a:ext uri="{FF2B5EF4-FFF2-40B4-BE49-F238E27FC236}">
                  <a16:creationId xmlns:a16="http://schemas.microsoft.com/office/drawing/2014/main" id="{A166AAD3-39DD-4852-BFC5-2CE9567FAA51}"/>
                </a:ext>
              </a:extLst>
            </p:cNvPr>
            <p:cNvSpPr txBox="1"/>
            <p:nvPr/>
          </p:nvSpPr>
          <p:spPr>
            <a:xfrm>
              <a:off x="6365631" y="905322"/>
              <a:ext cx="5465909" cy="755374"/>
            </a:xfrm>
            <a:prstGeom prst="rect">
              <a:avLst/>
            </a:prstGeom>
          </p:spPr>
          <p:txBody>
            <a:bodyPr vert="horz" wrap="square" lIns="91440" tIns="45720" rIns="91440" bIns="45720" rtlCol="0">
              <a:noAutofit/>
            </a:bodyPr>
            <a:lstStyle/>
            <a:p>
              <a:pPr algn="l"/>
              <a:r>
                <a:rPr lang="en-US"/>
                <a:t>Add this to your ~/.</a:t>
              </a:r>
              <a:r>
                <a:rPr lang="en-US" err="1"/>
                <a:t>bashrc</a:t>
              </a:r>
              <a:r>
                <a:rPr lang="en-US"/>
                <a:t> file if you are like me and can never remember where SAW is</a:t>
              </a:r>
            </a:p>
          </p:txBody>
        </p:sp>
      </p:grpSp>
      <p:grpSp>
        <p:nvGrpSpPr>
          <p:cNvPr id="17" name="Group 16">
            <a:extLst>
              <a:ext uri="{FF2B5EF4-FFF2-40B4-BE49-F238E27FC236}">
                <a16:creationId xmlns:a16="http://schemas.microsoft.com/office/drawing/2014/main" id="{2A7D69C9-9C96-4BA6-83AD-A427E8254AB0}"/>
              </a:ext>
            </a:extLst>
          </p:cNvPr>
          <p:cNvGrpSpPr/>
          <p:nvPr/>
        </p:nvGrpSpPr>
        <p:grpSpPr>
          <a:xfrm>
            <a:off x="7035386" y="3248210"/>
            <a:ext cx="3912042" cy="1788838"/>
            <a:chOff x="7051813" y="2997200"/>
            <a:chExt cx="3912042" cy="1788838"/>
          </a:xfrm>
        </p:grpSpPr>
        <p:pic>
          <p:nvPicPr>
            <p:cNvPr id="8" name="Picture 7">
              <a:extLst>
                <a:ext uri="{FF2B5EF4-FFF2-40B4-BE49-F238E27FC236}">
                  <a16:creationId xmlns:a16="http://schemas.microsoft.com/office/drawing/2014/main" id="{BD11DD64-4C69-4AF5-B1CA-9ECC9395E6B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3342"/>
            <a:stretch/>
          </p:blipFill>
          <p:spPr>
            <a:xfrm>
              <a:off x="7051813" y="2997200"/>
              <a:ext cx="3912042" cy="1788838"/>
            </a:xfrm>
            <a:prstGeom prst="rect">
              <a:avLst/>
            </a:prstGeom>
          </p:spPr>
        </p:pic>
        <p:sp>
          <p:nvSpPr>
            <p:cNvPr id="9" name="Oval 8">
              <a:extLst>
                <a:ext uri="{FF2B5EF4-FFF2-40B4-BE49-F238E27FC236}">
                  <a16:creationId xmlns:a16="http://schemas.microsoft.com/office/drawing/2014/main" id="{080767A1-2CDA-4CD7-ABF4-D110B6A7F79B}"/>
                </a:ext>
              </a:extLst>
            </p:cNvPr>
            <p:cNvSpPr/>
            <p:nvPr/>
          </p:nvSpPr>
          <p:spPr>
            <a:xfrm>
              <a:off x="9524669" y="3575652"/>
              <a:ext cx="477078" cy="4770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Arrow: Right 9">
            <a:extLst>
              <a:ext uri="{FF2B5EF4-FFF2-40B4-BE49-F238E27FC236}">
                <a16:creationId xmlns:a16="http://schemas.microsoft.com/office/drawing/2014/main" id="{E8FEC12A-0A6F-4C55-A055-E02D3521D4A2}"/>
              </a:ext>
            </a:extLst>
          </p:cNvPr>
          <p:cNvSpPr/>
          <p:nvPr/>
        </p:nvSpPr>
        <p:spPr>
          <a:xfrm>
            <a:off x="6519182" y="3665551"/>
            <a:ext cx="605187" cy="477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585DD27-3D42-49F0-B525-7B1593158BAC}"/>
              </a:ext>
            </a:extLst>
          </p:cNvPr>
          <p:cNvSpPr txBox="1"/>
          <p:nvPr/>
        </p:nvSpPr>
        <p:spPr>
          <a:xfrm>
            <a:off x="647700" y="5211709"/>
            <a:ext cx="10896600" cy="1205518"/>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oAutofit/>
          </a:bodyPr>
          <a:lstStyle/>
          <a:p>
            <a:pPr algn="ctr"/>
            <a:r>
              <a:rPr lang="en-US" b="1"/>
              <a:t>Using SAW is </a:t>
            </a:r>
            <a:r>
              <a:rPr lang="en-US" b="1" i="1"/>
              <a:t>not</a:t>
            </a:r>
            <a:r>
              <a:rPr lang="en-US" b="1"/>
              <a:t> required to use Aria. Many current Aria users launch commands from the terminal and use a text editor of their choice to edit the input file.</a:t>
            </a:r>
          </a:p>
          <a:p>
            <a:pPr algn="ctr"/>
            <a:endParaRPr lang="en-US" b="1"/>
          </a:p>
          <a:p>
            <a:pPr algn="ctr"/>
            <a:r>
              <a:rPr lang="en-US" b="1"/>
              <a:t>This training will use SAW as a Sierra Editor, but will have terminal commands shown for reference.</a:t>
            </a:r>
          </a:p>
        </p:txBody>
      </p:sp>
      <p:sp>
        <p:nvSpPr>
          <p:cNvPr id="12" name="TextBox 11">
            <a:extLst>
              <a:ext uri="{FF2B5EF4-FFF2-40B4-BE49-F238E27FC236}">
                <a16:creationId xmlns:a16="http://schemas.microsoft.com/office/drawing/2014/main" id="{60C87CB9-F7CB-4C8D-B612-444221DD9E01}"/>
              </a:ext>
            </a:extLst>
          </p:cNvPr>
          <p:cNvSpPr txBox="1"/>
          <p:nvPr/>
        </p:nvSpPr>
        <p:spPr>
          <a:xfrm>
            <a:off x="4372855" y="6471221"/>
            <a:ext cx="2703370" cy="316069"/>
          </a:xfrm>
          <a:prstGeom prst="rect">
            <a:avLst/>
          </a:prstGeom>
          <a:solidFill>
            <a:schemeClr val="tx1"/>
          </a:solidFill>
          <a:ln>
            <a:solidFill>
              <a:schemeClr val="bg2">
                <a:lumMod val="65000"/>
              </a:schemeClr>
            </a:solidFill>
          </a:ln>
          <a:effectLst>
            <a:outerShdw blurRad="50800" dist="38100" dir="2700000" algn="tl" rotWithShape="0">
              <a:prstClr val="black">
                <a:alpha val="40000"/>
              </a:prstClr>
            </a:outerShdw>
          </a:effectLst>
        </p:spPr>
        <p:txBody>
          <a:bodyPr vert="horz" wrap="square" lIns="91440" tIns="45720" rIns="91440" bIns="45720" rtlCol="0">
            <a:noAutofit/>
          </a:bodyPr>
          <a:lstStyle/>
          <a:p>
            <a:pPr algn="l"/>
            <a:r>
              <a:rPr lang="en-US" sz="1400">
                <a:solidFill>
                  <a:schemeClr val="bg1"/>
                </a:solidFill>
                <a:latin typeface="Consolas" panose="020B0609020204030204" pitchFamily="49" charset="0"/>
              </a:rPr>
              <a:t>example terminal command</a:t>
            </a:r>
          </a:p>
        </p:txBody>
      </p:sp>
      <p:sp>
        <p:nvSpPr>
          <p:cNvPr id="18" name="Arrow: Right 17">
            <a:extLst>
              <a:ext uri="{FF2B5EF4-FFF2-40B4-BE49-F238E27FC236}">
                <a16:creationId xmlns:a16="http://schemas.microsoft.com/office/drawing/2014/main" id="{30BBF6E9-2176-4D49-A581-965FF764DE3D}"/>
              </a:ext>
            </a:extLst>
          </p:cNvPr>
          <p:cNvSpPr/>
          <p:nvPr/>
        </p:nvSpPr>
        <p:spPr>
          <a:xfrm>
            <a:off x="5238281" y="2059669"/>
            <a:ext cx="857720" cy="477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813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4D7-215E-4A5E-B5BF-3C6454A7ED90}"/>
              </a:ext>
            </a:extLst>
          </p:cNvPr>
          <p:cNvSpPr>
            <a:spLocks noGrp="1"/>
          </p:cNvSpPr>
          <p:nvPr>
            <p:ph type="title"/>
          </p:nvPr>
        </p:nvSpPr>
        <p:spPr/>
        <p:txBody>
          <a:bodyPr/>
          <a:lstStyle/>
          <a:p>
            <a:r>
              <a:rPr lang="en-US"/>
              <a:t>Hands-On Session 2: Post-Process Flux</a:t>
            </a:r>
          </a:p>
        </p:txBody>
      </p:sp>
      <p:sp>
        <p:nvSpPr>
          <p:cNvPr id="4" name="Slide Number Placeholder 3">
            <a:extLst>
              <a:ext uri="{FF2B5EF4-FFF2-40B4-BE49-F238E27FC236}">
                <a16:creationId xmlns:a16="http://schemas.microsoft.com/office/drawing/2014/main" id="{E7DEAFCC-6AA6-432F-AFBE-D80EB77EA95B}"/>
              </a:ext>
            </a:extLst>
          </p:cNvPr>
          <p:cNvSpPr>
            <a:spLocks noGrp="1"/>
          </p:cNvSpPr>
          <p:nvPr>
            <p:ph type="sldNum" sz="quarter" idx="4"/>
          </p:nvPr>
        </p:nvSpPr>
        <p:spPr/>
        <p:txBody>
          <a:bodyPr/>
          <a:lstStyle/>
          <a:p>
            <a:fld id="{4FAB73BC-B049-4115-A692-8D63A059BFB8}" type="slidenum">
              <a:rPr lang="en-US" smtClean="0"/>
              <a:pPr/>
              <a:t>30</a:t>
            </a:fld>
            <a:endParaRPr lang="en-US"/>
          </a:p>
        </p:txBody>
      </p:sp>
      <p:sp>
        <p:nvSpPr>
          <p:cNvPr id="5" name="TextBox 4">
            <a:extLst>
              <a:ext uri="{FF2B5EF4-FFF2-40B4-BE49-F238E27FC236}">
                <a16:creationId xmlns:a16="http://schemas.microsoft.com/office/drawing/2014/main" id="{867607D1-E57C-42F3-AF47-8133AEC626AE}"/>
              </a:ext>
            </a:extLst>
          </p:cNvPr>
          <p:cNvSpPr txBox="1"/>
          <p:nvPr/>
        </p:nvSpPr>
        <p:spPr>
          <a:xfrm>
            <a:off x="1376294" y="1577962"/>
            <a:ext cx="6727664" cy="1207119"/>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Post-processing</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Postprocess </a:t>
            </a:r>
            <a:r>
              <a:rPr lang="en-US" sz="1200" err="1">
                <a:solidFill>
                  <a:schemeClr val="tx1"/>
                </a:solidFill>
                <a:latin typeface="Consolas" panose="020B0609020204030204" pitchFamily="49" charset="0"/>
              </a:rPr>
              <a:t>integrated_flux</a:t>
            </a:r>
            <a:r>
              <a:rPr lang="en-US" sz="1200">
                <a:solidFill>
                  <a:schemeClr val="tx1"/>
                </a:solidFill>
                <a:latin typeface="Consolas" panose="020B0609020204030204" pitchFamily="49" charset="0"/>
              </a:rPr>
              <a:t> of equation energy on </a:t>
            </a:r>
            <a:r>
              <a:rPr lang="en-US" sz="1200" err="1">
                <a:solidFill>
                  <a:schemeClr val="tx1"/>
                </a:solidFill>
                <a:latin typeface="Consolas" panose="020B0609020204030204" pitchFamily="49" charset="0"/>
              </a:rPr>
              <a:t>EndA</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FluxA</a:t>
            </a:r>
            <a:endParaRPr lang="en-US" sz="1200" b="1">
              <a:solidFill>
                <a:srgbClr val="417E7F"/>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Postprocess </a:t>
            </a:r>
            <a:r>
              <a:rPr lang="en-US" sz="1200" err="1">
                <a:solidFill>
                  <a:schemeClr val="tx1"/>
                </a:solidFill>
                <a:latin typeface="Consolas" panose="020B0609020204030204" pitchFamily="49" charset="0"/>
              </a:rPr>
              <a:t>integrated_flux</a:t>
            </a:r>
            <a:r>
              <a:rPr lang="en-US" sz="1200">
                <a:solidFill>
                  <a:schemeClr val="tx1"/>
                </a:solidFill>
                <a:latin typeface="Consolas" panose="020B0609020204030204" pitchFamily="49" charset="0"/>
              </a:rPr>
              <a:t> of equation energy on </a:t>
            </a:r>
            <a:r>
              <a:rPr lang="en-US" sz="1200" err="1">
                <a:solidFill>
                  <a:schemeClr val="tx1"/>
                </a:solidFill>
                <a:latin typeface="Consolas" panose="020B0609020204030204" pitchFamily="49" charset="0"/>
              </a:rPr>
              <a:t>EndB</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FluxB</a:t>
            </a:r>
            <a:endParaRPr lang="en-US" sz="1200" b="1">
              <a:solidFill>
                <a:srgbClr val="417E7F"/>
              </a:solidFill>
              <a:latin typeface="Consolas" panose="020B0609020204030204" pitchFamily="49" charset="0"/>
            </a:endParaRPr>
          </a:p>
          <a:p>
            <a:endParaRPr lang="en-US" sz="1200" b="1">
              <a:solidFill>
                <a:srgbClr val="417E7F"/>
              </a:solidFill>
              <a:latin typeface="Consolas" panose="020B0609020204030204" pitchFamily="49" charset="0"/>
            </a:endParaRPr>
          </a:p>
          <a:p>
            <a:endParaRPr lang="en-US" sz="1200" b="1">
              <a:solidFill>
                <a:srgbClr val="417E7F"/>
              </a:solidFill>
              <a:latin typeface="Consolas" panose="020B0609020204030204" pitchFamily="49" charset="0"/>
            </a:endParaRPr>
          </a:p>
        </p:txBody>
      </p:sp>
      <p:sp>
        <p:nvSpPr>
          <p:cNvPr id="6" name="TextBox 5">
            <a:extLst>
              <a:ext uri="{FF2B5EF4-FFF2-40B4-BE49-F238E27FC236}">
                <a16:creationId xmlns:a16="http://schemas.microsoft.com/office/drawing/2014/main" id="{57574395-F37E-4CAA-B161-9D074D602BEE}"/>
              </a:ext>
            </a:extLst>
          </p:cNvPr>
          <p:cNvSpPr txBox="1"/>
          <p:nvPr/>
        </p:nvSpPr>
        <p:spPr>
          <a:xfrm>
            <a:off x="2972674" y="3470100"/>
            <a:ext cx="6548249" cy="457679"/>
          </a:xfrm>
          <a:prstGeom prst="rect">
            <a:avLst/>
          </a:prstGeom>
        </p:spPr>
        <p:txBody>
          <a:bodyPr vert="horz" wrap="square" lIns="91440" tIns="45720" rIns="91440" bIns="45720" rtlCol="0">
            <a:noAutofit/>
          </a:bodyPr>
          <a:lstStyle/>
          <a:p>
            <a:pPr algn="l"/>
            <a:r>
              <a:rPr lang="en-US"/>
              <a:t>Use the </a:t>
            </a:r>
            <a:r>
              <a:rPr lang="en-US" err="1"/>
              <a:t>integrated_flux</a:t>
            </a:r>
            <a:r>
              <a:rPr lang="en-US"/>
              <a:t> post-processor to get a global variable</a:t>
            </a:r>
          </a:p>
        </p:txBody>
      </p:sp>
      <p:sp>
        <p:nvSpPr>
          <p:cNvPr id="7" name="TextBox 6">
            <a:extLst>
              <a:ext uri="{FF2B5EF4-FFF2-40B4-BE49-F238E27FC236}">
                <a16:creationId xmlns:a16="http://schemas.microsoft.com/office/drawing/2014/main" id="{375FE50D-CA47-4890-BF1C-346B007521AB}"/>
              </a:ext>
            </a:extLst>
          </p:cNvPr>
          <p:cNvSpPr txBox="1"/>
          <p:nvPr/>
        </p:nvSpPr>
        <p:spPr>
          <a:xfrm>
            <a:off x="4979870" y="3010474"/>
            <a:ext cx="4906465" cy="607273"/>
          </a:xfrm>
          <a:prstGeom prst="rect">
            <a:avLst/>
          </a:prstGeom>
        </p:spPr>
        <p:txBody>
          <a:bodyPr vert="horz" wrap="square" lIns="91440" tIns="45720" rIns="91440" bIns="45720" rtlCol="0">
            <a:noAutofit/>
          </a:bodyPr>
          <a:lstStyle/>
          <a:p>
            <a:pPr algn="l"/>
            <a:r>
              <a:rPr lang="en-US"/>
              <a:t>Select which equation to get flux of</a:t>
            </a:r>
          </a:p>
        </p:txBody>
      </p:sp>
      <p:cxnSp>
        <p:nvCxnSpPr>
          <p:cNvPr id="8" name="Straight Arrow Connector 7">
            <a:extLst>
              <a:ext uri="{FF2B5EF4-FFF2-40B4-BE49-F238E27FC236}">
                <a16:creationId xmlns:a16="http://schemas.microsoft.com/office/drawing/2014/main" id="{5FCA140A-6AB5-42CB-866C-2BE31226E3AB}"/>
              </a:ext>
            </a:extLst>
          </p:cNvPr>
          <p:cNvCxnSpPr>
            <a:cxnSpLocks/>
          </p:cNvCxnSpPr>
          <p:nvPr/>
        </p:nvCxnSpPr>
        <p:spPr>
          <a:xfrm flipV="1">
            <a:off x="3179752" y="2550142"/>
            <a:ext cx="78819" cy="9199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B0F0684B-FD92-4D98-8DC1-0BE0371523FD}"/>
              </a:ext>
            </a:extLst>
          </p:cNvPr>
          <p:cNvCxnSpPr>
            <a:cxnSpLocks/>
          </p:cNvCxnSpPr>
          <p:nvPr/>
        </p:nvCxnSpPr>
        <p:spPr>
          <a:xfrm flipV="1">
            <a:off x="5186948" y="2552795"/>
            <a:ext cx="0" cy="4576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1BCE65C-6160-4399-81C4-7E65DEF3CE21}"/>
              </a:ext>
            </a:extLst>
          </p:cNvPr>
          <p:cNvSpPr txBox="1"/>
          <p:nvPr/>
        </p:nvSpPr>
        <p:spPr>
          <a:xfrm>
            <a:off x="6790235" y="1111207"/>
            <a:ext cx="4906465" cy="607273"/>
          </a:xfrm>
          <a:prstGeom prst="rect">
            <a:avLst/>
          </a:prstGeom>
        </p:spPr>
        <p:txBody>
          <a:bodyPr vert="horz" wrap="square" lIns="91440" tIns="45720" rIns="91440" bIns="45720" rtlCol="0">
            <a:noAutofit/>
          </a:bodyPr>
          <a:lstStyle/>
          <a:p>
            <a:pPr algn="l"/>
            <a:r>
              <a:rPr lang="en-US"/>
              <a:t>Define the output variable name</a:t>
            </a:r>
          </a:p>
        </p:txBody>
      </p:sp>
      <p:cxnSp>
        <p:nvCxnSpPr>
          <p:cNvPr id="11" name="Straight Arrow Connector 10">
            <a:extLst>
              <a:ext uri="{FF2B5EF4-FFF2-40B4-BE49-F238E27FC236}">
                <a16:creationId xmlns:a16="http://schemas.microsoft.com/office/drawing/2014/main" id="{9E80C81C-7994-4056-935B-0D00134A88EC}"/>
              </a:ext>
            </a:extLst>
          </p:cNvPr>
          <p:cNvCxnSpPr>
            <a:cxnSpLocks/>
          </p:cNvCxnSpPr>
          <p:nvPr/>
        </p:nvCxnSpPr>
        <p:spPr>
          <a:xfrm flipH="1">
            <a:off x="6685867" y="1414843"/>
            <a:ext cx="520850" cy="7394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55DD3928-01A2-4913-A7C3-E84FBE675B09}"/>
              </a:ext>
            </a:extLst>
          </p:cNvPr>
          <p:cNvSpPr txBox="1"/>
          <p:nvPr/>
        </p:nvSpPr>
        <p:spPr>
          <a:xfrm>
            <a:off x="1376294" y="4155119"/>
            <a:ext cx="6484549" cy="2394232"/>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Define contents of Exodus output file</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Begin Results Output </a:t>
            </a:r>
            <a:r>
              <a:rPr lang="en-US" sz="1200" err="1">
                <a:solidFill>
                  <a:schemeClr val="tx1"/>
                </a:solidFill>
                <a:latin typeface="Consolas" panose="020B0609020204030204" pitchFamily="49" charset="0"/>
              </a:rPr>
              <a:t>AriaOutput</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Title</a:t>
            </a:r>
            <a:r>
              <a:rPr lang="en-US" sz="1200" b="1">
                <a:solidFill>
                  <a:srgbClr val="417E7F"/>
                </a:solidFill>
                <a:latin typeface="Consolas" panose="020B0609020204030204" pitchFamily="49" charset="0"/>
              </a:rPr>
              <a:t> </a:t>
            </a:r>
            <a:r>
              <a:rPr lang="en-US" sz="1200">
                <a:solidFill>
                  <a:schemeClr val="tx1"/>
                </a:solidFill>
                <a:latin typeface="Consolas" panose="020B0609020204030204" pitchFamily="49" charset="0"/>
              </a:rPr>
              <a:t>Aria: Transient Training Model</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Database Name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heat_cond.e</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At Step </a:t>
            </a:r>
            <a:r>
              <a:rPr lang="en-US" sz="1200">
                <a:solidFill>
                  <a:schemeClr val="tx1"/>
                </a:solidFill>
                <a:latin typeface="Consolas" panose="020B0609020204030204" pitchFamily="49" charset="0"/>
              </a:rPr>
              <a:t>0 Interval = 5</a:t>
            </a:r>
          </a:p>
          <a:p>
            <a:r>
              <a:rPr lang="en-US" sz="1200" b="1">
                <a:solidFill>
                  <a:srgbClr val="88015B"/>
                </a:solidFill>
                <a:latin typeface="Consolas" panose="020B0609020204030204" pitchFamily="49" charset="0"/>
              </a:rPr>
              <a:t>                Nodal Variables </a:t>
            </a:r>
            <a:r>
              <a:rPr lang="en-US" sz="1200">
                <a:solidFill>
                  <a:schemeClr val="tx1"/>
                </a:solidFill>
                <a:latin typeface="Consolas" panose="020B0609020204030204" pitchFamily="49" charset="0"/>
              </a:rPr>
              <a:t>= Solution-&gt;Temperature as T</a:t>
            </a:r>
          </a:p>
          <a:p>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Global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FluxA</a:t>
            </a:r>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Global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FluxB</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End</a:t>
            </a:r>
            <a:endParaRPr lang="en-US" sz="1200" b="1">
              <a:solidFill>
                <a:srgbClr val="417E7F"/>
              </a:solidFill>
              <a:latin typeface="Consolas" panose="020B0609020204030204" pitchFamily="49" charset="0"/>
            </a:endParaRPr>
          </a:p>
        </p:txBody>
      </p:sp>
      <p:sp>
        <p:nvSpPr>
          <p:cNvPr id="14" name="TextBox 13">
            <a:extLst>
              <a:ext uri="{FF2B5EF4-FFF2-40B4-BE49-F238E27FC236}">
                <a16:creationId xmlns:a16="http://schemas.microsoft.com/office/drawing/2014/main" id="{37B2C247-C71A-47FD-8771-4873555123BB}"/>
              </a:ext>
            </a:extLst>
          </p:cNvPr>
          <p:cNvSpPr txBox="1"/>
          <p:nvPr/>
        </p:nvSpPr>
        <p:spPr>
          <a:xfrm>
            <a:off x="8213319" y="5950724"/>
            <a:ext cx="2955507" cy="457679"/>
          </a:xfrm>
          <a:prstGeom prst="rect">
            <a:avLst/>
          </a:prstGeom>
        </p:spPr>
        <p:txBody>
          <a:bodyPr vert="horz" wrap="square" lIns="91440" tIns="45720" rIns="91440" bIns="45720" rtlCol="0">
            <a:noAutofit/>
          </a:bodyPr>
          <a:lstStyle/>
          <a:p>
            <a:pPr algn="l"/>
            <a:r>
              <a:rPr lang="en-US"/>
              <a:t>Add the </a:t>
            </a:r>
            <a:r>
              <a:rPr lang="en-US" err="1"/>
              <a:t>globals</a:t>
            </a:r>
            <a:r>
              <a:rPr lang="en-US"/>
              <a:t> to output</a:t>
            </a:r>
          </a:p>
        </p:txBody>
      </p:sp>
      <p:cxnSp>
        <p:nvCxnSpPr>
          <p:cNvPr id="16" name="Straight Arrow Connector 15">
            <a:extLst>
              <a:ext uri="{FF2B5EF4-FFF2-40B4-BE49-F238E27FC236}">
                <a16:creationId xmlns:a16="http://schemas.microsoft.com/office/drawing/2014/main" id="{8D16C99A-CBC0-4C53-BE73-1BF94752BB28}"/>
              </a:ext>
            </a:extLst>
          </p:cNvPr>
          <p:cNvCxnSpPr>
            <a:cxnSpLocks/>
          </p:cNvCxnSpPr>
          <p:nvPr/>
        </p:nvCxnSpPr>
        <p:spPr>
          <a:xfrm flipH="1" flipV="1">
            <a:off x="4902394" y="6058773"/>
            <a:ext cx="3288680" cy="1207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8B407EA0-94AB-4ED4-B630-0E8E73589BDD}"/>
              </a:ext>
            </a:extLst>
          </p:cNvPr>
          <p:cNvSpPr/>
          <p:nvPr/>
        </p:nvSpPr>
        <p:spPr>
          <a:xfrm>
            <a:off x="2257904" y="4948751"/>
            <a:ext cx="4721328" cy="79804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C4EC421-BFE0-43FC-87C1-76AACC020F2C}"/>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Tree>
    <p:extLst>
      <p:ext uri="{BB962C8B-B14F-4D97-AF65-F5344CB8AC3E}">
        <p14:creationId xmlns:p14="http://schemas.microsoft.com/office/powerpoint/2010/main" val="1628870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97470-8512-49BD-B748-A19014C83D09}"/>
              </a:ext>
            </a:extLst>
          </p:cNvPr>
          <p:cNvSpPr>
            <a:spLocks noGrp="1"/>
          </p:cNvSpPr>
          <p:nvPr>
            <p:ph idx="1"/>
          </p:nvPr>
        </p:nvSpPr>
        <p:spPr/>
        <p:txBody>
          <a:bodyPr/>
          <a:lstStyle/>
          <a:p>
            <a:r>
              <a:rPr lang="en-US"/>
              <a:t>Let’s launch an Aria job from within the SAW interface:</a:t>
            </a:r>
          </a:p>
          <a:p>
            <a:pPr marL="726948" lvl="1" indent="-342900"/>
            <a:r>
              <a:rPr lang="en-US"/>
              <a:t>Right click the input file » Submit Job » Sierra</a:t>
            </a:r>
          </a:p>
          <a:p>
            <a:pPr marL="726948" lvl="1" indent="-342900"/>
            <a:r>
              <a:rPr lang="en-US"/>
              <a:t>Check the box next to </a:t>
            </a:r>
            <a:r>
              <a:rPr lang="en-US" err="1">
                <a:solidFill>
                  <a:srgbClr val="4000C8"/>
                </a:solidFill>
                <a:latin typeface="Consolas" panose="020B0609020204030204" pitchFamily="49" charset="0"/>
              </a:rPr>
              <a:t>mesh.g</a:t>
            </a:r>
            <a:r>
              <a:rPr lang="en-US">
                <a:solidFill>
                  <a:srgbClr val="4000C8"/>
                </a:solidFill>
                <a:latin typeface="Consolas" panose="020B0609020204030204" pitchFamily="49" charset="0"/>
              </a:rPr>
              <a:t> </a:t>
            </a:r>
            <a:r>
              <a:rPr lang="en-US"/>
              <a:t>to use it with the simulation.</a:t>
            </a:r>
          </a:p>
          <a:p>
            <a:pPr marL="726948" lvl="1" indent="-342900"/>
            <a:r>
              <a:rPr lang="en-US"/>
              <a:t>Choose the “Run in sub-directory” option if you want to keep jobs from overwriting old results</a:t>
            </a:r>
          </a:p>
          <a:p>
            <a:pPr marL="726948" lvl="1" indent="-342900"/>
            <a:r>
              <a:rPr lang="en-US"/>
              <a:t>Choose “Local” for the machine, and set the number of processors on the “Machine” tab</a:t>
            </a:r>
          </a:p>
          <a:p>
            <a:pPr marL="726948" lvl="1" indent="-342900"/>
            <a:r>
              <a:rPr lang="en-US"/>
              <a:t>Click “Run”</a:t>
            </a:r>
          </a:p>
          <a:p>
            <a:pPr marL="726948" lvl="1" indent="-342900"/>
            <a:endParaRPr lang="en-US"/>
          </a:p>
        </p:txBody>
      </p:sp>
      <p:sp>
        <p:nvSpPr>
          <p:cNvPr id="4" name="Slide Number Placeholder 3">
            <a:extLst>
              <a:ext uri="{FF2B5EF4-FFF2-40B4-BE49-F238E27FC236}">
                <a16:creationId xmlns:a16="http://schemas.microsoft.com/office/drawing/2014/main" id="{7CE11D33-B3BD-4686-A2E8-54D6D2680BBE}"/>
              </a:ext>
            </a:extLst>
          </p:cNvPr>
          <p:cNvSpPr>
            <a:spLocks noGrp="1"/>
          </p:cNvSpPr>
          <p:nvPr>
            <p:ph type="sldNum" sz="quarter" idx="4"/>
          </p:nvPr>
        </p:nvSpPr>
        <p:spPr/>
        <p:txBody>
          <a:bodyPr/>
          <a:lstStyle/>
          <a:p>
            <a:fld id="{4FAB73BC-B049-4115-A692-8D63A059BFB8}" type="slidenum">
              <a:rPr lang="en-US" smtClean="0"/>
              <a:pPr/>
              <a:t>31</a:t>
            </a:fld>
            <a:endParaRPr lang="en-US"/>
          </a:p>
        </p:txBody>
      </p:sp>
      <p:sp>
        <p:nvSpPr>
          <p:cNvPr id="8" name="Title 1">
            <a:extLst>
              <a:ext uri="{FF2B5EF4-FFF2-40B4-BE49-F238E27FC236}">
                <a16:creationId xmlns:a16="http://schemas.microsoft.com/office/drawing/2014/main" id="{3B863214-613E-4CAC-BFE9-5F4554C88BEF}"/>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2: Launch Aria Job</a:t>
            </a:r>
          </a:p>
        </p:txBody>
      </p:sp>
    </p:spTree>
    <p:extLst>
      <p:ext uri="{BB962C8B-B14F-4D97-AF65-F5344CB8AC3E}">
        <p14:creationId xmlns:p14="http://schemas.microsoft.com/office/powerpoint/2010/main" val="2131191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E16F-50E8-4B9A-B325-04FA8DF15143}"/>
              </a:ext>
            </a:extLst>
          </p:cNvPr>
          <p:cNvSpPr>
            <a:spLocks noGrp="1"/>
          </p:cNvSpPr>
          <p:nvPr>
            <p:ph type="title"/>
          </p:nvPr>
        </p:nvSpPr>
        <p:spPr/>
        <p:txBody>
          <a:bodyPr/>
          <a:lstStyle/>
          <a:p>
            <a:r>
              <a:rPr lang="en-US"/>
              <a:t>Hands-On Session 2: Visualize Results</a:t>
            </a:r>
          </a:p>
        </p:txBody>
      </p:sp>
      <p:sp>
        <p:nvSpPr>
          <p:cNvPr id="4" name="Slide Number Placeholder 3">
            <a:extLst>
              <a:ext uri="{FF2B5EF4-FFF2-40B4-BE49-F238E27FC236}">
                <a16:creationId xmlns:a16="http://schemas.microsoft.com/office/drawing/2014/main" id="{69CA0640-F896-46EC-A569-A19C274678DF}"/>
              </a:ext>
            </a:extLst>
          </p:cNvPr>
          <p:cNvSpPr>
            <a:spLocks noGrp="1"/>
          </p:cNvSpPr>
          <p:nvPr>
            <p:ph type="sldNum" sz="quarter" idx="4"/>
          </p:nvPr>
        </p:nvSpPr>
        <p:spPr/>
        <p:txBody>
          <a:bodyPr/>
          <a:lstStyle/>
          <a:p>
            <a:fld id="{4FAB73BC-B049-4115-A692-8D63A059BFB8}" type="slidenum">
              <a:rPr lang="en-US" smtClean="0"/>
              <a:pPr/>
              <a:t>32</a:t>
            </a:fld>
            <a:endParaRPr lang="en-US"/>
          </a:p>
        </p:txBody>
      </p:sp>
      <p:sp>
        <p:nvSpPr>
          <p:cNvPr id="7" name="Content Placeholder 2">
            <a:extLst>
              <a:ext uri="{FF2B5EF4-FFF2-40B4-BE49-F238E27FC236}">
                <a16:creationId xmlns:a16="http://schemas.microsoft.com/office/drawing/2014/main" id="{73058857-574C-4C5E-8C98-10A81C427899}"/>
              </a:ext>
            </a:extLst>
          </p:cNvPr>
          <p:cNvSpPr>
            <a:spLocks noGrp="1"/>
          </p:cNvSpPr>
          <p:nvPr>
            <p:ph idx="1"/>
          </p:nvPr>
        </p:nvSpPr>
        <p:spPr>
          <a:xfrm>
            <a:off x="802683" y="1139448"/>
            <a:ext cx="11049000" cy="971394"/>
          </a:xfrm>
        </p:spPr>
        <p:txBody>
          <a:bodyPr>
            <a:normAutofit/>
          </a:bodyPr>
          <a:lstStyle/>
          <a:p>
            <a:r>
              <a:rPr lang="en-US" sz="1800"/>
              <a:t>Find the output files (</a:t>
            </a:r>
            <a:r>
              <a:rPr lang="en-US" sz="1600">
                <a:solidFill>
                  <a:srgbClr val="4000C8"/>
                </a:solidFill>
                <a:latin typeface="Consolas" panose="020B0609020204030204" pitchFamily="49" charset="0"/>
              </a:rPr>
              <a:t>heat_cond.e.4.x</a:t>
            </a:r>
            <a:r>
              <a:rPr lang="en-US" sz="1800"/>
              <a:t>) in the Project Navigator</a:t>
            </a:r>
          </a:p>
          <a:p>
            <a:pPr marL="342900" indent="-342900">
              <a:buFont typeface="Courier New" panose="02070309020205020404" pitchFamily="49" charset="0"/>
              <a:buChar char="o"/>
            </a:pPr>
            <a:r>
              <a:rPr lang="en-US" sz="1800"/>
              <a:t>Right click on the root file (</a:t>
            </a:r>
            <a:r>
              <a:rPr lang="en-US" sz="1800">
                <a:solidFill>
                  <a:srgbClr val="4000C8"/>
                </a:solidFill>
                <a:latin typeface="Consolas" panose="020B0609020204030204" pitchFamily="49" charset="0"/>
              </a:rPr>
              <a:t>.e.4.0</a:t>
            </a:r>
            <a:r>
              <a:rPr lang="en-US" sz="1800"/>
              <a:t>) » Visualize » Launch </a:t>
            </a:r>
            <a:r>
              <a:rPr lang="en-US" sz="1800" err="1"/>
              <a:t>ParaView</a:t>
            </a:r>
            <a:r>
              <a:rPr lang="en-US" sz="1800"/>
              <a:t> » Run</a:t>
            </a:r>
          </a:p>
          <a:p>
            <a:pPr marL="342900" indent="-342900">
              <a:buFont typeface="Courier New" panose="02070309020205020404" pitchFamily="49" charset="0"/>
              <a:buChar char="o"/>
            </a:pPr>
            <a:endParaRPr lang="en-US" sz="1800"/>
          </a:p>
          <a:p>
            <a:pPr marL="342900" indent="-342900">
              <a:buFont typeface="Courier New" panose="02070309020205020404" pitchFamily="49" charset="0"/>
              <a:buChar char="o"/>
            </a:pPr>
            <a:endParaRPr lang="en-US" sz="1800"/>
          </a:p>
        </p:txBody>
      </p:sp>
      <p:pic>
        <p:nvPicPr>
          <p:cNvPr id="9" name="Picture 8">
            <a:extLst>
              <a:ext uri="{FF2B5EF4-FFF2-40B4-BE49-F238E27FC236}">
                <a16:creationId xmlns:a16="http://schemas.microsoft.com/office/drawing/2014/main" id="{CE1C7E58-57DD-43A8-9B8A-8B3EFCFF386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87361" y="2110842"/>
            <a:ext cx="2180095" cy="3506106"/>
          </a:xfrm>
          <a:prstGeom prst="rect">
            <a:avLst/>
          </a:prstGeom>
        </p:spPr>
      </p:pic>
      <p:sp>
        <p:nvSpPr>
          <p:cNvPr id="10" name="TextBox 9">
            <a:extLst>
              <a:ext uri="{FF2B5EF4-FFF2-40B4-BE49-F238E27FC236}">
                <a16:creationId xmlns:a16="http://schemas.microsoft.com/office/drawing/2014/main" id="{99A25AD5-263F-4A5B-A41D-9453B605DA1E}"/>
              </a:ext>
            </a:extLst>
          </p:cNvPr>
          <p:cNvSpPr txBox="1"/>
          <p:nvPr/>
        </p:nvSpPr>
        <p:spPr>
          <a:xfrm>
            <a:off x="237610" y="5616948"/>
            <a:ext cx="2513982" cy="646042"/>
          </a:xfrm>
          <a:prstGeom prst="rect">
            <a:avLst/>
          </a:prstGeom>
        </p:spPr>
        <p:txBody>
          <a:bodyPr vert="horz" wrap="square" lIns="91440" tIns="45720" rIns="91440" bIns="45720" rtlCol="0">
            <a:noAutofit/>
          </a:bodyPr>
          <a:lstStyle/>
          <a:p>
            <a:pPr algn="l"/>
            <a:r>
              <a:rPr lang="en-US" sz="1600"/>
              <a:t>Select the variables to show and click “Apply”</a:t>
            </a:r>
          </a:p>
        </p:txBody>
      </p:sp>
      <p:sp>
        <p:nvSpPr>
          <p:cNvPr id="11" name="Rectangle: Rounded Corners 10">
            <a:extLst>
              <a:ext uri="{FF2B5EF4-FFF2-40B4-BE49-F238E27FC236}">
                <a16:creationId xmlns:a16="http://schemas.microsoft.com/office/drawing/2014/main" id="{FC3209B1-CFBE-4C7A-B4A6-66632A4F432C}"/>
              </a:ext>
            </a:extLst>
          </p:cNvPr>
          <p:cNvSpPr/>
          <p:nvPr/>
        </p:nvSpPr>
        <p:spPr>
          <a:xfrm>
            <a:off x="287361" y="3087109"/>
            <a:ext cx="630265" cy="337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F0D2230-C118-4C28-822A-D6A537932F0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50030" t="2980"/>
          <a:stretch/>
        </p:blipFill>
        <p:spPr>
          <a:xfrm>
            <a:off x="7914142" y="2808378"/>
            <a:ext cx="3216541" cy="3663009"/>
          </a:xfrm>
          <a:prstGeom prst="rect">
            <a:avLst/>
          </a:prstGeom>
        </p:spPr>
      </p:pic>
      <p:sp>
        <p:nvSpPr>
          <p:cNvPr id="27" name="TextBox 26">
            <a:extLst>
              <a:ext uri="{FF2B5EF4-FFF2-40B4-BE49-F238E27FC236}">
                <a16:creationId xmlns:a16="http://schemas.microsoft.com/office/drawing/2014/main" id="{9E2D9073-0EED-41F9-B91A-646E5B868391}"/>
              </a:ext>
            </a:extLst>
          </p:cNvPr>
          <p:cNvSpPr txBox="1"/>
          <p:nvPr/>
        </p:nvSpPr>
        <p:spPr>
          <a:xfrm>
            <a:off x="2801314" y="2065816"/>
            <a:ext cx="6387241" cy="742562"/>
          </a:xfrm>
          <a:prstGeom prst="rect">
            <a:avLst/>
          </a:prstGeom>
        </p:spPr>
        <p:txBody>
          <a:bodyPr vert="horz" wrap="square" lIns="91440" tIns="45720" rIns="91440" bIns="45720" rtlCol="0">
            <a:noAutofit/>
          </a:bodyPr>
          <a:lstStyle/>
          <a:p>
            <a:pPr algn="l"/>
            <a:r>
              <a:rPr lang="en-US" sz="1600" b="1"/>
              <a:t>Plot Global Variables:</a:t>
            </a:r>
          </a:p>
          <a:p>
            <a:pPr algn="l"/>
            <a:r>
              <a:rPr lang="en-US" sz="1600"/>
              <a:t>  Filters » Data Analysis » Plot Global Variables Over Time » Apply</a:t>
            </a:r>
          </a:p>
        </p:txBody>
      </p:sp>
      <p:pic>
        <p:nvPicPr>
          <p:cNvPr id="28" name="Picture 27">
            <a:extLst>
              <a:ext uri="{FF2B5EF4-FFF2-40B4-BE49-F238E27FC236}">
                <a16:creationId xmlns:a16="http://schemas.microsoft.com/office/drawing/2014/main" id="{5F6FB778-15EF-4D83-93AA-442DFFDDB8D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62049" y="2854873"/>
            <a:ext cx="4370823" cy="2285398"/>
          </a:xfrm>
          <a:prstGeom prst="rect">
            <a:avLst/>
          </a:prstGeom>
          <a:ln>
            <a:noFill/>
          </a:ln>
          <a:effectLst/>
        </p:spPr>
      </p:pic>
    </p:spTree>
    <p:extLst>
      <p:ext uri="{BB962C8B-B14F-4D97-AF65-F5344CB8AC3E}">
        <p14:creationId xmlns:p14="http://schemas.microsoft.com/office/powerpoint/2010/main" val="831128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7B70-D462-4883-B60A-77F1B2BD4BE9}"/>
              </a:ext>
            </a:extLst>
          </p:cNvPr>
          <p:cNvSpPr>
            <a:spLocks noGrp="1"/>
          </p:cNvSpPr>
          <p:nvPr>
            <p:ph type="title"/>
          </p:nvPr>
        </p:nvSpPr>
        <p:spPr/>
        <p:txBody>
          <a:bodyPr/>
          <a:lstStyle/>
          <a:p>
            <a:r>
              <a:rPr lang="en-US"/>
              <a:t>Hands-On Session 3: Convective Flux Boundaries</a:t>
            </a:r>
          </a:p>
        </p:txBody>
      </p:sp>
      <p:sp>
        <p:nvSpPr>
          <p:cNvPr id="4" name="Slide Number Placeholder 3">
            <a:extLst>
              <a:ext uri="{FF2B5EF4-FFF2-40B4-BE49-F238E27FC236}">
                <a16:creationId xmlns:a16="http://schemas.microsoft.com/office/drawing/2014/main" id="{E44077D4-8A11-489F-8A9A-A3F97948A86A}"/>
              </a:ext>
            </a:extLst>
          </p:cNvPr>
          <p:cNvSpPr>
            <a:spLocks noGrp="1"/>
          </p:cNvSpPr>
          <p:nvPr>
            <p:ph type="sldNum" sz="quarter" idx="4"/>
          </p:nvPr>
        </p:nvSpPr>
        <p:spPr/>
        <p:txBody>
          <a:bodyPr/>
          <a:lstStyle/>
          <a:p>
            <a:fld id="{4FAB73BC-B049-4115-A692-8D63A059BFB8}" type="slidenum">
              <a:rPr lang="en-US" smtClean="0"/>
              <a:pPr/>
              <a:t>33</a:t>
            </a:fld>
            <a:endParaRPr lang="en-US"/>
          </a:p>
        </p:txBody>
      </p:sp>
      <p:pic>
        <p:nvPicPr>
          <p:cNvPr id="5" name="Picture 4">
            <a:extLst>
              <a:ext uri="{FF2B5EF4-FFF2-40B4-BE49-F238E27FC236}">
                <a16:creationId xmlns:a16="http://schemas.microsoft.com/office/drawing/2014/main" id="{9230A8E7-34DC-4B78-9D22-76C243F0A93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62707" y="1084384"/>
            <a:ext cx="6312878" cy="3089031"/>
          </a:xfrm>
          <a:prstGeom prst="rect">
            <a:avLst/>
          </a:prstGeom>
        </p:spPr>
      </p:pic>
      <p:pic>
        <p:nvPicPr>
          <p:cNvPr id="6" name="Picture 5">
            <a:extLst>
              <a:ext uri="{FF2B5EF4-FFF2-40B4-BE49-F238E27FC236}">
                <a16:creationId xmlns:a16="http://schemas.microsoft.com/office/drawing/2014/main" id="{973F35A6-1C3A-4CDB-B562-F1E36410086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884984" y="3576091"/>
            <a:ext cx="5308783" cy="2637140"/>
          </a:xfrm>
          <a:prstGeom prst="rect">
            <a:avLst/>
          </a:prstGeom>
        </p:spPr>
      </p:pic>
      <p:sp>
        <p:nvSpPr>
          <p:cNvPr id="7" name="TextBox 6">
            <a:extLst>
              <a:ext uri="{FF2B5EF4-FFF2-40B4-BE49-F238E27FC236}">
                <a16:creationId xmlns:a16="http://schemas.microsoft.com/office/drawing/2014/main" id="{DAE6CC73-FBEF-4121-AFC7-AEBB2F1062A4}"/>
              </a:ext>
            </a:extLst>
          </p:cNvPr>
          <p:cNvSpPr txBox="1"/>
          <p:nvPr/>
        </p:nvSpPr>
        <p:spPr>
          <a:xfrm>
            <a:off x="1301262" y="1740877"/>
            <a:ext cx="1219200" cy="322385"/>
          </a:xfrm>
          <a:prstGeom prst="rect">
            <a:avLst/>
          </a:prstGeom>
        </p:spPr>
        <p:txBody>
          <a:bodyPr vert="horz" wrap="square" lIns="91440" tIns="45720" rIns="91440" bIns="45720" rtlCol="0">
            <a:noAutofit/>
          </a:bodyPr>
          <a:lstStyle/>
          <a:p>
            <a:pPr algn="l"/>
            <a:r>
              <a:rPr lang="en-US" b="1" err="1"/>
              <a:t>ClampA</a:t>
            </a:r>
            <a:endParaRPr lang="en-US" b="1"/>
          </a:p>
        </p:txBody>
      </p:sp>
      <p:sp>
        <p:nvSpPr>
          <p:cNvPr id="8" name="TextBox 7">
            <a:extLst>
              <a:ext uri="{FF2B5EF4-FFF2-40B4-BE49-F238E27FC236}">
                <a16:creationId xmlns:a16="http://schemas.microsoft.com/office/drawing/2014/main" id="{1283EC56-FC98-4603-8D25-F8E79D42F407}"/>
              </a:ext>
            </a:extLst>
          </p:cNvPr>
          <p:cNvSpPr txBox="1"/>
          <p:nvPr/>
        </p:nvSpPr>
        <p:spPr>
          <a:xfrm>
            <a:off x="5029200" y="1536275"/>
            <a:ext cx="1219200" cy="322385"/>
          </a:xfrm>
          <a:prstGeom prst="rect">
            <a:avLst/>
          </a:prstGeom>
        </p:spPr>
        <p:txBody>
          <a:bodyPr vert="horz" wrap="square" lIns="91440" tIns="45720" rIns="91440" bIns="45720" rtlCol="0">
            <a:noAutofit/>
          </a:bodyPr>
          <a:lstStyle/>
          <a:p>
            <a:pPr algn="l"/>
            <a:r>
              <a:rPr lang="en-US" b="1" err="1">
                <a:solidFill>
                  <a:schemeClr val="bg1"/>
                </a:solidFill>
              </a:rPr>
              <a:t>ClampB</a:t>
            </a:r>
            <a:endParaRPr lang="en-US" b="1">
              <a:solidFill>
                <a:schemeClr val="bg1"/>
              </a:solidFill>
            </a:endParaRPr>
          </a:p>
        </p:txBody>
      </p:sp>
      <p:sp>
        <p:nvSpPr>
          <p:cNvPr id="9" name="TextBox 8">
            <a:extLst>
              <a:ext uri="{FF2B5EF4-FFF2-40B4-BE49-F238E27FC236}">
                <a16:creationId xmlns:a16="http://schemas.microsoft.com/office/drawing/2014/main" id="{6915557C-E628-43E4-B43B-6DFAAAFF9493}"/>
              </a:ext>
            </a:extLst>
          </p:cNvPr>
          <p:cNvSpPr txBox="1"/>
          <p:nvPr/>
        </p:nvSpPr>
        <p:spPr>
          <a:xfrm>
            <a:off x="3270739" y="2394437"/>
            <a:ext cx="1389184" cy="322385"/>
          </a:xfrm>
          <a:prstGeom prst="rect">
            <a:avLst/>
          </a:prstGeom>
        </p:spPr>
        <p:txBody>
          <a:bodyPr vert="horz" wrap="square" lIns="91440" tIns="45720" rIns="91440" bIns="45720" rtlCol="0">
            <a:noAutofit/>
          </a:bodyPr>
          <a:lstStyle/>
          <a:p>
            <a:pPr algn="l"/>
            <a:r>
              <a:rPr lang="en-US" b="1" err="1"/>
              <a:t>CenterRod</a:t>
            </a:r>
            <a:endParaRPr lang="en-US" b="1"/>
          </a:p>
        </p:txBody>
      </p:sp>
      <p:sp>
        <p:nvSpPr>
          <p:cNvPr id="10" name="TextBox 9">
            <a:extLst>
              <a:ext uri="{FF2B5EF4-FFF2-40B4-BE49-F238E27FC236}">
                <a16:creationId xmlns:a16="http://schemas.microsoft.com/office/drawing/2014/main" id="{83BB0B0C-9DAC-441E-9272-1EC1B224CC27}"/>
              </a:ext>
            </a:extLst>
          </p:cNvPr>
          <p:cNvSpPr txBox="1"/>
          <p:nvPr/>
        </p:nvSpPr>
        <p:spPr>
          <a:xfrm>
            <a:off x="2702169" y="3771902"/>
            <a:ext cx="2526323" cy="369277"/>
          </a:xfrm>
          <a:prstGeom prst="rect">
            <a:avLst/>
          </a:prstGeom>
        </p:spPr>
        <p:txBody>
          <a:bodyPr vert="horz" wrap="square" lIns="91440" tIns="45720" rIns="91440" bIns="45720" rtlCol="0">
            <a:noAutofit/>
          </a:bodyPr>
          <a:lstStyle/>
          <a:p>
            <a:pPr algn="l"/>
            <a:r>
              <a:rPr lang="en-US" b="1"/>
              <a:t>Three named blocks</a:t>
            </a:r>
          </a:p>
        </p:txBody>
      </p:sp>
      <p:sp>
        <p:nvSpPr>
          <p:cNvPr id="11" name="TextBox 10">
            <a:extLst>
              <a:ext uri="{FF2B5EF4-FFF2-40B4-BE49-F238E27FC236}">
                <a16:creationId xmlns:a16="http://schemas.microsoft.com/office/drawing/2014/main" id="{D2D37281-4EC8-4DA4-BCEE-54550CF70D96}"/>
              </a:ext>
            </a:extLst>
          </p:cNvPr>
          <p:cNvSpPr txBox="1"/>
          <p:nvPr/>
        </p:nvSpPr>
        <p:spPr>
          <a:xfrm>
            <a:off x="7907215" y="6028592"/>
            <a:ext cx="2526323" cy="369277"/>
          </a:xfrm>
          <a:prstGeom prst="rect">
            <a:avLst/>
          </a:prstGeom>
        </p:spPr>
        <p:txBody>
          <a:bodyPr vert="horz" wrap="square" lIns="91440" tIns="45720" rIns="91440" bIns="45720" rtlCol="0">
            <a:noAutofit/>
          </a:bodyPr>
          <a:lstStyle/>
          <a:p>
            <a:pPr algn="l"/>
            <a:r>
              <a:rPr lang="en-US" b="1"/>
              <a:t>Five named </a:t>
            </a:r>
            <a:r>
              <a:rPr lang="en-US" b="1" err="1"/>
              <a:t>sidesets</a:t>
            </a:r>
            <a:endParaRPr lang="en-US" b="1"/>
          </a:p>
        </p:txBody>
      </p:sp>
      <p:sp>
        <p:nvSpPr>
          <p:cNvPr id="12" name="TextBox 11">
            <a:extLst>
              <a:ext uri="{FF2B5EF4-FFF2-40B4-BE49-F238E27FC236}">
                <a16:creationId xmlns:a16="http://schemas.microsoft.com/office/drawing/2014/main" id="{44155BB4-EFD2-4769-BE01-50054B369A10}"/>
              </a:ext>
            </a:extLst>
          </p:cNvPr>
          <p:cNvSpPr txBox="1"/>
          <p:nvPr/>
        </p:nvSpPr>
        <p:spPr>
          <a:xfrm>
            <a:off x="5375030" y="5113706"/>
            <a:ext cx="873370" cy="415751"/>
          </a:xfrm>
          <a:prstGeom prst="rect">
            <a:avLst/>
          </a:prstGeom>
        </p:spPr>
        <p:txBody>
          <a:bodyPr vert="horz" wrap="square" lIns="91440" tIns="45720" rIns="91440" bIns="45720" rtlCol="0">
            <a:noAutofit/>
          </a:bodyPr>
          <a:lstStyle/>
          <a:p>
            <a:pPr algn="l"/>
            <a:r>
              <a:rPr lang="en-US" b="1" err="1"/>
              <a:t>EndA</a:t>
            </a:r>
            <a:endParaRPr lang="en-US" b="1"/>
          </a:p>
        </p:txBody>
      </p:sp>
      <p:sp>
        <p:nvSpPr>
          <p:cNvPr id="13" name="TextBox 12">
            <a:extLst>
              <a:ext uri="{FF2B5EF4-FFF2-40B4-BE49-F238E27FC236}">
                <a16:creationId xmlns:a16="http://schemas.microsoft.com/office/drawing/2014/main" id="{4CEC9619-F897-45BE-BACA-DDBADE786F29}"/>
              </a:ext>
            </a:extLst>
          </p:cNvPr>
          <p:cNvSpPr txBox="1"/>
          <p:nvPr/>
        </p:nvSpPr>
        <p:spPr>
          <a:xfrm>
            <a:off x="10823330" y="4478910"/>
            <a:ext cx="873370" cy="415751"/>
          </a:xfrm>
          <a:prstGeom prst="rect">
            <a:avLst/>
          </a:prstGeom>
        </p:spPr>
        <p:txBody>
          <a:bodyPr vert="horz" wrap="square" lIns="91440" tIns="45720" rIns="91440" bIns="45720" rtlCol="0">
            <a:noAutofit/>
          </a:bodyPr>
          <a:lstStyle/>
          <a:p>
            <a:pPr algn="l"/>
            <a:r>
              <a:rPr lang="en-US" b="1" err="1"/>
              <a:t>EndB</a:t>
            </a:r>
            <a:endParaRPr lang="en-US" b="1"/>
          </a:p>
        </p:txBody>
      </p:sp>
      <p:sp>
        <p:nvSpPr>
          <p:cNvPr id="14" name="TextBox 13">
            <a:extLst>
              <a:ext uri="{FF2B5EF4-FFF2-40B4-BE49-F238E27FC236}">
                <a16:creationId xmlns:a16="http://schemas.microsoft.com/office/drawing/2014/main" id="{BFDB66D5-E233-42D6-8523-42856FAB289C}"/>
              </a:ext>
            </a:extLst>
          </p:cNvPr>
          <p:cNvSpPr txBox="1"/>
          <p:nvPr/>
        </p:nvSpPr>
        <p:spPr>
          <a:xfrm>
            <a:off x="6544406" y="3576091"/>
            <a:ext cx="1415561" cy="415751"/>
          </a:xfrm>
          <a:prstGeom prst="rect">
            <a:avLst/>
          </a:prstGeom>
        </p:spPr>
        <p:txBody>
          <a:bodyPr vert="horz" wrap="square" lIns="91440" tIns="45720" rIns="91440" bIns="45720" rtlCol="0">
            <a:noAutofit/>
          </a:bodyPr>
          <a:lstStyle/>
          <a:p>
            <a:pPr algn="l"/>
            <a:r>
              <a:rPr lang="en-US" b="1" err="1"/>
              <a:t>EndASides</a:t>
            </a:r>
            <a:endParaRPr lang="en-US" b="1"/>
          </a:p>
        </p:txBody>
      </p:sp>
      <p:sp>
        <p:nvSpPr>
          <p:cNvPr id="15" name="TextBox 14">
            <a:extLst>
              <a:ext uri="{FF2B5EF4-FFF2-40B4-BE49-F238E27FC236}">
                <a16:creationId xmlns:a16="http://schemas.microsoft.com/office/drawing/2014/main" id="{C5614DBC-6FE6-4CDF-9ECD-3645F96D3972}"/>
              </a:ext>
            </a:extLst>
          </p:cNvPr>
          <p:cNvSpPr txBox="1"/>
          <p:nvPr/>
        </p:nvSpPr>
        <p:spPr>
          <a:xfrm>
            <a:off x="9214338" y="3436084"/>
            <a:ext cx="1336431" cy="415751"/>
          </a:xfrm>
          <a:prstGeom prst="rect">
            <a:avLst/>
          </a:prstGeom>
        </p:spPr>
        <p:txBody>
          <a:bodyPr vert="horz" wrap="square" lIns="91440" tIns="45720" rIns="91440" bIns="45720" rtlCol="0">
            <a:noAutofit/>
          </a:bodyPr>
          <a:lstStyle/>
          <a:p>
            <a:pPr algn="l"/>
            <a:r>
              <a:rPr lang="en-US" b="1" err="1"/>
              <a:t>EndBSides</a:t>
            </a:r>
            <a:endParaRPr lang="en-US" b="1"/>
          </a:p>
        </p:txBody>
      </p:sp>
      <p:sp>
        <p:nvSpPr>
          <p:cNvPr id="16" name="TextBox 15">
            <a:extLst>
              <a:ext uri="{FF2B5EF4-FFF2-40B4-BE49-F238E27FC236}">
                <a16:creationId xmlns:a16="http://schemas.microsoft.com/office/drawing/2014/main" id="{35B172A5-9143-41DA-BB01-176E648E7EFE}"/>
              </a:ext>
            </a:extLst>
          </p:cNvPr>
          <p:cNvSpPr txBox="1"/>
          <p:nvPr/>
        </p:nvSpPr>
        <p:spPr>
          <a:xfrm>
            <a:off x="8206290" y="5219214"/>
            <a:ext cx="1029587" cy="415751"/>
          </a:xfrm>
          <a:prstGeom prst="rect">
            <a:avLst/>
          </a:prstGeom>
        </p:spPr>
        <p:txBody>
          <a:bodyPr vert="horz" wrap="square" lIns="91440" tIns="45720" rIns="91440" bIns="45720" rtlCol="0">
            <a:noAutofit/>
          </a:bodyPr>
          <a:lstStyle/>
          <a:p>
            <a:pPr algn="l"/>
            <a:r>
              <a:rPr lang="en-US" b="1" err="1"/>
              <a:t>RodSurf</a:t>
            </a:r>
            <a:endParaRPr lang="en-US" b="1"/>
          </a:p>
        </p:txBody>
      </p:sp>
      <p:sp>
        <p:nvSpPr>
          <p:cNvPr id="17" name="TextBox 16">
            <a:extLst>
              <a:ext uri="{FF2B5EF4-FFF2-40B4-BE49-F238E27FC236}">
                <a16:creationId xmlns:a16="http://schemas.microsoft.com/office/drawing/2014/main" id="{B4B0A8B8-3220-4DBF-A396-A8E54010DBA7}"/>
              </a:ext>
            </a:extLst>
          </p:cNvPr>
          <p:cNvSpPr txBox="1"/>
          <p:nvPr/>
        </p:nvSpPr>
        <p:spPr>
          <a:xfrm>
            <a:off x="746765" y="4944352"/>
            <a:ext cx="4282435" cy="1527035"/>
          </a:xfrm>
          <a:prstGeom prst="rect">
            <a:avLst/>
          </a:prstGeom>
        </p:spPr>
        <p:txBody>
          <a:bodyPr vert="horz" wrap="square" lIns="91440" tIns="45720" rIns="91440" bIns="45720" rtlCol="0">
            <a:noAutofit/>
          </a:bodyPr>
          <a:lstStyle/>
          <a:p>
            <a:pPr marL="285750" indent="-285750" algn="l">
              <a:buFont typeface="Arial" panose="020B0604020202020204" pitchFamily="34" charset="0"/>
              <a:buChar char="•"/>
            </a:pPr>
            <a:r>
              <a:rPr lang="en-US" b="1"/>
              <a:t>Temperature-dependent properties</a:t>
            </a:r>
          </a:p>
          <a:p>
            <a:pPr marL="285750" indent="-285750" algn="l">
              <a:buFont typeface="Arial" panose="020B0604020202020204" pitchFamily="34" charset="0"/>
              <a:buChar char="•"/>
            </a:pPr>
            <a:r>
              <a:rPr lang="en-US" b="1"/>
              <a:t>Fixed temperatures on one end and flux on the other</a:t>
            </a:r>
          </a:p>
          <a:p>
            <a:pPr marL="285750" indent="-285750" algn="l">
              <a:buFont typeface="Arial" panose="020B0604020202020204" pitchFamily="34" charset="0"/>
              <a:buChar char="•"/>
            </a:pPr>
            <a:r>
              <a:rPr lang="en-US" b="1"/>
              <a:t>Different material on center rod</a:t>
            </a:r>
          </a:p>
          <a:p>
            <a:pPr marL="285750" indent="-285750" algn="l">
              <a:buFont typeface="Arial" panose="020B0604020202020204" pitchFamily="34" charset="0"/>
              <a:buChar char="•"/>
            </a:pPr>
            <a:r>
              <a:rPr lang="en-US" b="1"/>
              <a:t>Convection on outer surfaces</a:t>
            </a:r>
          </a:p>
        </p:txBody>
      </p:sp>
      <p:sp>
        <p:nvSpPr>
          <p:cNvPr id="18" name="TextBox 17">
            <a:extLst>
              <a:ext uri="{FF2B5EF4-FFF2-40B4-BE49-F238E27FC236}">
                <a16:creationId xmlns:a16="http://schemas.microsoft.com/office/drawing/2014/main" id="{E053A706-8E33-4AC5-9978-B6B8CB94DA78}"/>
              </a:ext>
            </a:extLst>
          </p:cNvPr>
          <p:cNvSpPr txBox="1"/>
          <p:nvPr/>
        </p:nvSpPr>
        <p:spPr>
          <a:xfrm>
            <a:off x="7278712" y="1094546"/>
            <a:ext cx="4606987" cy="646331"/>
          </a:xfrm>
          <a:prstGeom prst="rect">
            <a:avLst/>
          </a:prstGeom>
          <a:noFill/>
        </p:spPr>
        <p:txBody>
          <a:bodyPr wrap="square">
            <a:spAutoFit/>
          </a:bodyPr>
          <a:lstStyle/>
          <a:p>
            <a:r>
              <a:rPr lang="en-US"/>
              <a:t>If you fall behind, the complete version is in </a:t>
            </a:r>
            <a:r>
              <a:rPr lang="en-US">
                <a:solidFill>
                  <a:srgbClr val="4000C8"/>
                </a:solidFill>
                <a:latin typeface="Consolas" panose="020B0609020204030204" pitchFamily="49" charset="0"/>
              </a:rPr>
              <a:t>heat_cond_session3.i</a:t>
            </a:r>
            <a:endParaRPr lang="en-US"/>
          </a:p>
        </p:txBody>
      </p:sp>
    </p:spTree>
    <p:extLst>
      <p:ext uri="{BB962C8B-B14F-4D97-AF65-F5344CB8AC3E}">
        <p14:creationId xmlns:p14="http://schemas.microsoft.com/office/powerpoint/2010/main" val="3471650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D07173-4742-2047-A303-72F412F3462C}"/>
              </a:ext>
            </a:extLst>
          </p:cNvPr>
          <p:cNvSpPr txBox="1"/>
          <p:nvPr/>
        </p:nvSpPr>
        <p:spPr>
          <a:xfrm>
            <a:off x="1245845" y="2619727"/>
            <a:ext cx="9375728" cy="1754326"/>
          </a:xfrm>
          <a:prstGeom prst="rect">
            <a:avLst/>
          </a:prstGeom>
          <a:noFill/>
          <a:ln>
            <a:solidFill>
              <a:schemeClr val="tx1"/>
            </a:solidFill>
          </a:ln>
          <a:effectLst>
            <a:glow rad="127000">
              <a:schemeClr val="bg1"/>
            </a:glow>
          </a:effectLst>
        </p:spPr>
        <p:txBody>
          <a:bodyPr wrap="square" rtlCol="0">
            <a:spAutoFit/>
          </a:bodyPr>
          <a:lstStyle/>
          <a:p>
            <a:pPr defTabSz="685800" eaLnBrk="0" fontAlgn="base" hangingPunct="0">
              <a:spcBef>
                <a:spcPct val="0"/>
              </a:spcBef>
              <a:spcAft>
                <a:spcPct val="0"/>
              </a:spcAft>
            </a:pPr>
            <a:r>
              <a:rPr lang="en-US" altLang="en-US" i="1" kern="0">
                <a:solidFill>
                  <a:prstClr val="black"/>
                </a:solidFill>
                <a:latin typeface="Open Sans" panose="020B0606030504020204" pitchFamily="34" charset="0"/>
                <a:ea typeface="Open Sans" panose="020B0606030504020204" pitchFamily="34" charset="0"/>
                <a:cs typeface="Open Sans" panose="020B0606030504020204" pitchFamily="34" charset="0"/>
              </a:rPr>
              <a:t>                                                                                                                      h  </a:t>
            </a:r>
            <a:r>
              <a:rPr lang="en-US" altLang="en-US" kern="0">
                <a:solidFill>
                  <a:prstClr val="black"/>
                </a:solidFill>
                <a:latin typeface="Open Sans" panose="020B0606030504020204" pitchFamily="34" charset="0"/>
                <a:ea typeface="Open Sans" panose="020B0606030504020204" pitchFamily="34" charset="0"/>
                <a:cs typeface="Open Sans" panose="020B0606030504020204" pitchFamily="34" charset="0"/>
              </a:rPr>
              <a:t>(w/m</a:t>
            </a:r>
            <a:r>
              <a:rPr lang="en-US" altLang="en-US" kern="0" baseline="30000">
                <a:solidFill>
                  <a:prstClr val="black"/>
                </a:solidFill>
                <a:latin typeface="Open Sans" panose="020B0606030504020204" pitchFamily="34" charset="0"/>
                <a:ea typeface="Open Sans" panose="020B0606030504020204" pitchFamily="34" charset="0"/>
                <a:cs typeface="Open Sans" panose="020B0606030504020204" pitchFamily="34" charset="0"/>
              </a:rPr>
              <a:t>2</a:t>
            </a:r>
            <a:r>
              <a:rPr lang="en-US" altLang="en-US" kern="0">
                <a:solidFill>
                  <a:prstClr val="black"/>
                </a:solidFill>
                <a:latin typeface="Open Sans" panose="020B0606030504020204" pitchFamily="34" charset="0"/>
                <a:ea typeface="Open Sans" panose="020B0606030504020204" pitchFamily="34" charset="0"/>
                <a:cs typeface="Open Sans" panose="020B0606030504020204" pitchFamily="34" charset="0"/>
              </a:rPr>
              <a:t> K)</a:t>
            </a:r>
            <a:endParaRPr lang="en-US" altLang="en-US" i="1" ker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57175" indent="-257175" defTabSz="685800" eaLnBrk="0" fontAlgn="base" hangingPunct="0">
              <a:spcBef>
                <a:spcPct val="0"/>
              </a:spcBef>
              <a:spcAft>
                <a:spcPct val="0"/>
              </a:spcAft>
              <a:buFont typeface="Arial" panose="020B0604020202020204" pitchFamily="34" charset="0"/>
              <a:buChar char="•"/>
            </a:pPr>
            <a:r>
              <a:rPr lang="en-US" altLang="en-US" kern="0">
                <a:solidFill>
                  <a:prstClr val="black"/>
                </a:solidFill>
                <a:latin typeface="Open Sans" panose="020B0606030504020204" pitchFamily="34" charset="0"/>
                <a:ea typeface="Open Sans" panose="020B0606030504020204" pitchFamily="34" charset="0"/>
                <a:cs typeface="Open Sans" panose="020B0606030504020204" pitchFamily="34" charset="0"/>
              </a:rPr>
              <a:t>Buoyancy driven (free/natural convection) flows                           5-25</a:t>
            </a:r>
          </a:p>
          <a:p>
            <a:pPr marL="257175" indent="-257175" defTabSz="685800" eaLnBrk="0" fontAlgn="base" hangingPunct="0">
              <a:spcBef>
                <a:spcPct val="0"/>
              </a:spcBef>
              <a:spcAft>
                <a:spcPct val="0"/>
              </a:spcAft>
              <a:buFont typeface="Arial" panose="020B0604020202020204" pitchFamily="34" charset="0"/>
              <a:buChar char="•"/>
            </a:pPr>
            <a:r>
              <a:rPr lang="en-US" altLang="en-US" kern="0">
                <a:solidFill>
                  <a:prstClr val="black"/>
                </a:solidFill>
                <a:latin typeface="Open Sans" panose="020B0606030504020204" pitchFamily="34" charset="0"/>
                <a:ea typeface="Open Sans" panose="020B0606030504020204" pitchFamily="34" charset="0"/>
                <a:cs typeface="Open Sans" panose="020B0606030504020204" pitchFamily="34" charset="0"/>
              </a:rPr>
              <a:t>Forced convection flows</a:t>
            </a:r>
          </a:p>
          <a:p>
            <a:pPr marL="600075" lvl="1" indent="-257175" defTabSz="685800" eaLnBrk="0" fontAlgn="base" hangingPunct="0">
              <a:spcBef>
                <a:spcPct val="0"/>
              </a:spcBef>
              <a:spcAft>
                <a:spcPct val="0"/>
              </a:spcAft>
              <a:buFont typeface="Courier New" panose="02070309020205020404" pitchFamily="49" charset="0"/>
              <a:buChar char="o"/>
            </a:pPr>
            <a:r>
              <a:rPr lang="en-US" altLang="en-US" kern="0">
                <a:solidFill>
                  <a:prstClr val="black"/>
                </a:solidFill>
                <a:latin typeface="Open Sans" panose="020B0606030504020204" pitchFamily="34" charset="0"/>
                <a:ea typeface="Open Sans" panose="020B0606030504020204" pitchFamily="34" charset="0"/>
                <a:cs typeface="Open Sans" panose="020B0606030504020204" pitchFamily="34" charset="0"/>
              </a:rPr>
              <a:t>Gases                                                                                                25-250</a:t>
            </a:r>
          </a:p>
          <a:p>
            <a:pPr marL="600075" lvl="1" indent="-257175" defTabSz="685800" eaLnBrk="0" fontAlgn="base" hangingPunct="0">
              <a:spcBef>
                <a:spcPct val="0"/>
              </a:spcBef>
              <a:spcAft>
                <a:spcPct val="0"/>
              </a:spcAft>
              <a:buFont typeface="Courier New" panose="02070309020205020404" pitchFamily="49" charset="0"/>
              <a:buChar char="o"/>
            </a:pPr>
            <a:r>
              <a:rPr lang="en-US" altLang="en-US" kern="0">
                <a:solidFill>
                  <a:prstClr val="black"/>
                </a:solidFill>
                <a:latin typeface="Open Sans" panose="020B0606030504020204" pitchFamily="34" charset="0"/>
                <a:ea typeface="Open Sans" panose="020B0606030504020204" pitchFamily="34" charset="0"/>
                <a:cs typeface="Open Sans" panose="020B0606030504020204" pitchFamily="34" charset="0"/>
              </a:rPr>
              <a:t>Liquids                                                                                              50-20,000</a:t>
            </a:r>
          </a:p>
          <a:p>
            <a:pPr marL="257175" indent="-257175" defTabSz="685800" eaLnBrk="0" fontAlgn="base" hangingPunct="0">
              <a:spcBef>
                <a:spcPct val="0"/>
              </a:spcBef>
              <a:spcAft>
                <a:spcPct val="0"/>
              </a:spcAft>
              <a:buFont typeface="Arial" panose="020B0604020202020204" pitchFamily="34" charset="0"/>
              <a:buChar char="•"/>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Flows with phase change (boiling and condensation)                   2,400-100,000</a:t>
            </a:r>
          </a:p>
        </p:txBody>
      </p:sp>
      <p:sp>
        <p:nvSpPr>
          <p:cNvPr id="9" name="TextBox 8">
            <a:extLst>
              <a:ext uri="{FF2B5EF4-FFF2-40B4-BE49-F238E27FC236}">
                <a16:creationId xmlns:a16="http://schemas.microsoft.com/office/drawing/2014/main" id="{DC13E162-6270-F346-8CA0-E54F070DA893}"/>
              </a:ext>
            </a:extLst>
          </p:cNvPr>
          <p:cNvSpPr txBox="1"/>
          <p:nvPr/>
        </p:nvSpPr>
        <p:spPr>
          <a:xfrm>
            <a:off x="2987320" y="2076674"/>
            <a:ext cx="6891360" cy="369332"/>
          </a:xfrm>
          <a:prstGeom prst="rect">
            <a:avLst/>
          </a:prstGeom>
          <a:noFill/>
        </p:spPr>
        <p:txBody>
          <a:bodyPr wrap="square" rtlCol="0">
            <a:spAutoFit/>
          </a:bodyPr>
          <a:lstStyle/>
          <a:p>
            <a:pPr defTabSz="685800" eaLnBrk="0" fontAlgn="base" hangingPunct="0">
              <a:spcBef>
                <a:spcPct val="0"/>
              </a:spcBef>
              <a:spcAft>
                <a:spcPct val="0"/>
              </a:spcAft>
            </a:pPr>
            <a:r>
              <a:rPr lang="en-US" altLang="en-US" kern="0">
                <a:solidFill>
                  <a:prstClr val="black"/>
                </a:solidFill>
                <a:latin typeface="Open Sans" panose="020B0606030504020204" pitchFamily="34" charset="0"/>
                <a:ea typeface="Open Sans" panose="020B0606030504020204" pitchFamily="34" charset="0"/>
                <a:cs typeface="Open Sans" panose="020B0606030504020204" pitchFamily="34" charset="0"/>
              </a:rPr>
              <a:t>Three distinct usages of the engineering model arise: </a:t>
            </a:r>
            <a:endParaRPr lang="en-US">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3F9285F0-9ACD-E34D-9CA2-D7413A566A99}"/>
              </a:ext>
            </a:extLst>
          </p:cNvPr>
          <p:cNvSpPr txBox="1"/>
          <p:nvPr/>
        </p:nvSpPr>
        <p:spPr>
          <a:xfrm>
            <a:off x="2898415" y="4804014"/>
            <a:ext cx="7069171" cy="646331"/>
          </a:xfrm>
          <a:prstGeom prst="rect">
            <a:avLst/>
          </a:prstGeom>
          <a:noFill/>
        </p:spPr>
        <p:txBody>
          <a:bodyPr wrap="square" rtlCol="0">
            <a:spAutoFit/>
          </a:bodyPr>
          <a:lstStyle/>
          <a:p>
            <a:pPr defTabSz="685800" eaLnBrk="0" fontAlgn="base" hangingPunct="0">
              <a:spcBef>
                <a:spcPct val="0"/>
              </a:spcBef>
              <a:spcAft>
                <a:spcPct val="0"/>
              </a:spcAft>
            </a:pPr>
            <a:r>
              <a:rPr lang="en-US">
                <a:solidFill>
                  <a:srgbClr val="7030A0"/>
                </a:solidFill>
                <a:latin typeface="Open Sans" panose="020B0606030504020204" pitchFamily="34" charset="0"/>
                <a:ea typeface="Open Sans" panose="020B0606030504020204" pitchFamily="34" charset="0"/>
                <a:cs typeface="Open Sans" panose="020B0606030504020204" pitchFamily="34" charset="0"/>
              </a:rPr>
              <a:t>Natural convection and forced convection are currently supported</a:t>
            </a:r>
          </a:p>
        </p:txBody>
      </p:sp>
      <p:sp>
        <p:nvSpPr>
          <p:cNvPr id="10" name="Title 1">
            <a:extLst>
              <a:ext uri="{FF2B5EF4-FFF2-40B4-BE49-F238E27FC236}">
                <a16:creationId xmlns:a16="http://schemas.microsoft.com/office/drawing/2014/main" id="{F3C08BCC-E12F-460D-A913-47990ADAC4EE}"/>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3: Convection</a:t>
            </a:r>
          </a:p>
        </p:txBody>
      </p:sp>
      <p:sp>
        <p:nvSpPr>
          <p:cNvPr id="2" name="Slide Number Placeholder 1">
            <a:extLst>
              <a:ext uri="{FF2B5EF4-FFF2-40B4-BE49-F238E27FC236}">
                <a16:creationId xmlns:a16="http://schemas.microsoft.com/office/drawing/2014/main" id="{B9815542-1322-40C6-AD7D-0A12FF901083}"/>
              </a:ext>
            </a:extLst>
          </p:cNvPr>
          <p:cNvSpPr>
            <a:spLocks noGrp="1"/>
          </p:cNvSpPr>
          <p:nvPr>
            <p:ph type="sldNum" sz="quarter" idx="4"/>
          </p:nvPr>
        </p:nvSpPr>
        <p:spPr/>
        <p:txBody>
          <a:bodyPr/>
          <a:lstStyle/>
          <a:p>
            <a:fld id="{4FAB73BC-B049-4115-A692-8D63A059BFB8}" type="slidenum">
              <a:rPr lang="en-US" smtClean="0"/>
              <a:pPr/>
              <a:t>34</a:t>
            </a:fld>
            <a:endParaRPr lang="en-US"/>
          </a:p>
        </p:txBody>
      </p:sp>
    </p:spTree>
    <p:extLst>
      <p:ext uri="{BB962C8B-B14F-4D97-AF65-F5344CB8AC3E}">
        <p14:creationId xmlns:p14="http://schemas.microsoft.com/office/powerpoint/2010/main" val="383909595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2602874" y="1792995"/>
            <a:ext cx="6986251" cy="1608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Heat transfer to a surrounding fluid occurs through a thermal boundary layer at the solid surface. Rigorous modeling of this process requires a CFD numerical analysis.</a:t>
            </a:r>
          </a:p>
          <a:p>
            <a:pPr marL="128588" indent="0" defTabSz="685800">
              <a:buNone/>
            </a:pPr>
            <a:endParaRPr lang="en-US" altLang="en-US" sz="1800" b="0" kern="0">
              <a:latin typeface="Open Sans" panose="020B0606030504020204" pitchFamily="34" charset="0"/>
              <a:ea typeface="Open Sans" panose="020B0606030504020204" pitchFamily="34" charset="0"/>
              <a:cs typeface="Open Sans" panose="020B0606030504020204" pitchFamily="34" charset="0"/>
            </a:endParaRPr>
          </a:p>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This process is often simulated with a simplified model of</a:t>
            </a:r>
          </a:p>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the surface heat flux, </a:t>
            </a:r>
          </a:p>
        </p:txBody>
      </p:sp>
      <mc:AlternateContent xmlns:mc="http://schemas.openxmlformats.org/markup-compatibility/2006">
        <mc:Choice xmlns:a14="http://schemas.microsoft.com/office/drawing/2010/main" Requires="a14">
          <p:sp>
            <p:nvSpPr>
              <p:cNvPr id="3" name="TextBox 2"/>
              <p:cNvSpPr txBox="1"/>
              <p:nvPr/>
            </p:nvSpPr>
            <p:spPr>
              <a:xfrm>
                <a:off x="4499650" y="3987854"/>
                <a:ext cx="2426943" cy="425373"/>
              </a:xfrm>
              <a:prstGeom prst="rect">
                <a:avLst/>
              </a:prstGeom>
              <a:noFill/>
            </p:spPr>
            <p:txBody>
              <a:bodyPr wrap="square" lIns="0" tIns="0" rIns="0" bIns="0" rtlCol="0">
                <a:spAutoFit/>
              </a:bodyPr>
              <a:lstStyle/>
              <a:p>
                <a:pPr defTabSz="685800"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sz="2400" i="1">
                          <a:solidFill>
                            <a:prstClr val="black"/>
                          </a:solidFill>
                          <a:latin typeface="Cambria Math" charset="0"/>
                        </a:rPr>
                        <m:t>𝑞</m:t>
                      </m:r>
                      <m:r>
                        <a:rPr lang="en-US" sz="2400" i="1">
                          <a:solidFill>
                            <a:prstClr val="black"/>
                          </a:solidFill>
                          <a:latin typeface="Cambria Math" charset="0"/>
                        </a:rPr>
                        <m:t>=</m:t>
                      </m:r>
                      <m:r>
                        <a:rPr lang="en-US" sz="2400" i="1">
                          <a:solidFill>
                            <a:prstClr val="black"/>
                          </a:solidFill>
                          <a:latin typeface="Cambria Math" charset="0"/>
                        </a:rPr>
                        <m:t>h</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charset="0"/>
                            </a:rPr>
                            <m:t>𝑇</m:t>
                          </m:r>
                          <m:r>
                            <a:rPr lang="en-US" sz="2400" i="1">
                              <a:solidFill>
                                <a:prstClr val="black"/>
                              </a:solidFill>
                              <a:latin typeface="Cambria Math" charset="0"/>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charset="0"/>
                                </a:rPr>
                                <m:t>𝑇</m:t>
                              </m:r>
                            </m:e>
                            <m:sub>
                              <m:r>
                                <a:rPr lang="en-US" sz="2400" i="1">
                                  <a:solidFill>
                                    <a:prstClr val="black"/>
                                  </a:solidFill>
                                  <a:latin typeface="Cambria Math" charset="0"/>
                                </a:rPr>
                                <m:t>𝑟𝑒𝑓</m:t>
                              </m:r>
                            </m:sub>
                          </m:sSub>
                        </m:e>
                      </m:d>
                    </m:oMath>
                  </m:oMathPara>
                </a14:m>
                <a:endParaRPr lang="en-US" sz="24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4499650" y="3987854"/>
                <a:ext cx="2426943" cy="425373"/>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68848F5-4B50-0042-8E46-0E25B0EB6B34}"/>
              </a:ext>
            </a:extLst>
          </p:cNvPr>
          <p:cNvSpPr txBox="1"/>
          <p:nvPr/>
        </p:nvSpPr>
        <p:spPr>
          <a:xfrm>
            <a:off x="4122925" y="4810695"/>
            <a:ext cx="3677610" cy="923330"/>
          </a:xfrm>
          <a:prstGeom prst="rect">
            <a:avLst/>
          </a:prstGeom>
          <a:noFill/>
        </p:spPr>
        <p:txBody>
          <a:bodyPr wrap="none" rtlCol="0">
            <a:spAutoFit/>
          </a:bodyPr>
          <a:lstStyle/>
          <a:p>
            <a:pPr defTabSz="685800" eaLnBrk="0" fontAlgn="base" hangingPunct="0">
              <a:spcBef>
                <a:spcPct val="0"/>
              </a:spcBef>
              <a:spcAft>
                <a:spcPct val="0"/>
              </a:spcAft>
            </a:pPr>
            <a:r>
              <a:rPr lang="en-US" i="1">
                <a:solidFill>
                  <a:prstClr val="black"/>
                </a:solidFill>
                <a:latin typeface="Open Sans" panose="020B0606030504020204" pitchFamily="34" charset="0"/>
                <a:ea typeface="Open Sans" panose="020B0606030504020204" pitchFamily="34" charset="0"/>
                <a:cs typeface="Open Sans" panose="020B0606030504020204" pitchFamily="34" charset="0"/>
              </a:rPr>
              <a:t>h</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 - convective coefficient</a:t>
            </a:r>
          </a:p>
          <a:p>
            <a:pPr defTabSz="685800" eaLnBrk="0" fontAlgn="base" hangingPunct="0">
              <a:spcBef>
                <a:spcPct val="0"/>
              </a:spcBef>
              <a:spcAft>
                <a:spcPct val="0"/>
              </a:spcAft>
            </a:pPr>
            <a:r>
              <a:rPr lang="en-US" i="1">
                <a:solidFill>
                  <a:prstClr val="black"/>
                </a:solidFill>
                <a:latin typeface="Open Sans" panose="020B0606030504020204" pitchFamily="34" charset="0"/>
                <a:ea typeface="Open Sans" panose="020B0606030504020204" pitchFamily="34" charset="0"/>
                <a:cs typeface="Open Sans" panose="020B0606030504020204" pitchFamily="34" charset="0"/>
              </a:rPr>
              <a:t>T</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 - surface temperature</a:t>
            </a:r>
          </a:p>
          <a:p>
            <a:pPr defTabSz="685800" eaLnBrk="0" fontAlgn="base" hangingPunct="0">
              <a:spcBef>
                <a:spcPct val="0"/>
              </a:spcBef>
              <a:spcAft>
                <a:spcPct val="0"/>
              </a:spcAft>
            </a:pPr>
            <a:r>
              <a:rPr lang="en-US" i="1" err="1">
                <a:solidFill>
                  <a:prstClr val="black"/>
                </a:solidFill>
                <a:latin typeface="Open Sans" panose="020B0606030504020204" pitchFamily="34" charset="0"/>
                <a:ea typeface="Open Sans" panose="020B0606030504020204" pitchFamily="34" charset="0"/>
                <a:cs typeface="Open Sans" panose="020B0606030504020204" pitchFamily="34" charset="0"/>
              </a:rPr>
              <a:t>T</a:t>
            </a:r>
            <a:r>
              <a:rPr lang="en-US" i="1" baseline="-25000" err="1">
                <a:solidFill>
                  <a:prstClr val="black"/>
                </a:solidFill>
                <a:latin typeface="Open Sans" panose="020B0606030504020204" pitchFamily="34" charset="0"/>
                <a:ea typeface="Open Sans" panose="020B0606030504020204" pitchFamily="34" charset="0"/>
                <a:cs typeface="Open Sans" panose="020B0606030504020204" pitchFamily="34" charset="0"/>
              </a:rPr>
              <a:t>ref</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 - fluid reference temperature</a:t>
            </a:r>
          </a:p>
        </p:txBody>
      </p:sp>
      <p:sp>
        <p:nvSpPr>
          <p:cNvPr id="11" name="Title 1">
            <a:extLst>
              <a:ext uri="{FF2B5EF4-FFF2-40B4-BE49-F238E27FC236}">
                <a16:creationId xmlns:a16="http://schemas.microsoft.com/office/drawing/2014/main" id="{A62C2F14-C386-4E2A-90D6-537669BFE1BD}"/>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3: Convection</a:t>
            </a:r>
          </a:p>
        </p:txBody>
      </p:sp>
      <p:sp>
        <p:nvSpPr>
          <p:cNvPr id="2" name="Slide Number Placeholder 1">
            <a:extLst>
              <a:ext uri="{FF2B5EF4-FFF2-40B4-BE49-F238E27FC236}">
                <a16:creationId xmlns:a16="http://schemas.microsoft.com/office/drawing/2014/main" id="{AC8E0B80-C16D-4096-80E3-0B87123D9B61}"/>
              </a:ext>
            </a:extLst>
          </p:cNvPr>
          <p:cNvSpPr>
            <a:spLocks noGrp="1"/>
          </p:cNvSpPr>
          <p:nvPr>
            <p:ph type="sldNum" sz="quarter" idx="4"/>
          </p:nvPr>
        </p:nvSpPr>
        <p:spPr/>
        <p:txBody>
          <a:bodyPr/>
          <a:lstStyle/>
          <a:p>
            <a:fld id="{4FAB73BC-B049-4115-A692-8D63A059BFB8}" type="slidenum">
              <a:rPr lang="en-US" smtClean="0"/>
              <a:pPr/>
              <a:t>35</a:t>
            </a:fld>
            <a:endParaRPr lang="en-US"/>
          </a:p>
        </p:txBody>
      </p:sp>
    </p:spTree>
    <p:extLst>
      <p:ext uri="{BB962C8B-B14F-4D97-AF65-F5344CB8AC3E}">
        <p14:creationId xmlns:p14="http://schemas.microsoft.com/office/powerpoint/2010/main" val="194805865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ectangle 3"/>
              <p:cNvSpPr txBox="1">
                <a:spLocks noChangeArrowheads="1"/>
              </p:cNvSpPr>
              <p:nvPr/>
            </p:nvSpPr>
            <p:spPr bwMode="auto">
              <a:xfrm>
                <a:off x="2758190" y="3064895"/>
                <a:ext cx="6125302" cy="57651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where </a:t>
                </a:r>
                <a14:m>
                  <m:oMath xmlns:m="http://schemas.openxmlformats.org/officeDocument/2006/math">
                    <m:r>
                      <a:rPr lang="en-US" sz="1800" b="0" i="1">
                        <a:latin typeface="Cambria Math" charset="0"/>
                      </a:rPr>
                      <m:t>𝑘</m:t>
                    </m:r>
                  </m:oMath>
                </a14:m>
                <a:r>
                  <a:rPr lang="en-US" altLang="en-US" sz="1800" b="0" kern="0">
                    <a:latin typeface="Open Sans" panose="020B0606030504020204" pitchFamily="34" charset="0"/>
                    <a:ea typeface="Open Sans" panose="020B0606030504020204" pitchFamily="34" charset="0"/>
                    <a:cs typeface="Open Sans" panose="020B0606030504020204" pitchFamily="34" charset="0"/>
                  </a:rPr>
                  <a:t> is the thermal conductivity of the fluid and</a:t>
                </a:r>
              </a:p>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US" sz="1800" b="0" i="1">
                        <a:latin typeface="Cambria Math" charset="0"/>
                      </a:rPr>
                      <m:t>𝐿</m:t>
                    </m:r>
                  </m:oMath>
                </a14:m>
                <a:r>
                  <a:rPr lang="en-US" altLang="en-US" sz="1800" b="0" kern="0">
                    <a:latin typeface="Open Sans" panose="020B0606030504020204" pitchFamily="34" charset="0"/>
                    <a:ea typeface="Open Sans" panose="020B0606030504020204" pitchFamily="34" charset="0"/>
                    <a:cs typeface="Open Sans" panose="020B0606030504020204" pitchFamily="34" charset="0"/>
                  </a:rPr>
                  <a:t> is a characteristic length scale of the problem</a:t>
                </a:r>
              </a:p>
              <a:p>
                <a:pPr marL="257175" indent="-128588" defTabSz="685800"/>
                <a:r>
                  <a:rPr lang="en-US" altLang="en-US" sz="1800" b="0" kern="0">
                    <a:latin typeface="Open Sans" panose="020B0606030504020204" pitchFamily="34" charset="0"/>
                    <a:ea typeface="Open Sans" panose="020B0606030504020204" pitchFamily="34" charset="0"/>
                    <a:cs typeface="Open Sans" panose="020B0606030504020204" pitchFamily="34" charset="0"/>
                  </a:rPr>
                  <a:t>A number of correlations exist for the </a:t>
                </a:r>
                <a:r>
                  <a:rPr lang="en-US" altLang="en-US" sz="1800" b="0" kern="0" err="1">
                    <a:latin typeface="Open Sans" panose="020B0606030504020204" pitchFamily="34" charset="0"/>
                    <a:ea typeface="Open Sans" panose="020B0606030504020204" pitchFamily="34" charset="0"/>
                    <a:cs typeface="Open Sans" panose="020B0606030504020204" pitchFamily="34" charset="0"/>
                  </a:rPr>
                  <a:t>Nusselt</a:t>
                </a:r>
                <a:r>
                  <a:rPr lang="en-US" altLang="en-US" sz="1800" b="0" kern="0">
                    <a:latin typeface="Open Sans" panose="020B0606030504020204" pitchFamily="34" charset="0"/>
                    <a:ea typeface="Open Sans" panose="020B0606030504020204" pitchFamily="34" charset="0"/>
                    <a:cs typeface="Open Sans" panose="020B0606030504020204" pitchFamily="34" charset="0"/>
                  </a:rPr>
                  <a:t> number </a:t>
                </a:r>
                <a14:m>
                  <m:oMath xmlns:m="http://schemas.openxmlformats.org/officeDocument/2006/math">
                    <m:r>
                      <a:rPr lang="en-US" altLang="en-US" sz="1800" b="0" i="1" kern="0">
                        <a:latin typeface="Cambria Math" charset="0"/>
                        <a:ea typeface="ＭＳ Ｐゴシック" charset="-128"/>
                      </a:rPr>
                      <m:t>(</m:t>
                    </m:r>
                    <m:r>
                      <a:rPr lang="en-US" altLang="en-US" sz="1800" b="0" i="1" kern="0">
                        <a:latin typeface="Cambria Math" charset="0"/>
                        <a:ea typeface="ＭＳ Ｐゴシック" charset="-128"/>
                      </a:rPr>
                      <m:t>𝑁𝑢</m:t>
                    </m:r>
                    <m:r>
                      <a:rPr lang="en-US" altLang="en-US" sz="1800" b="0" i="1" kern="0">
                        <a:latin typeface="Cambria Math" charset="0"/>
                        <a:ea typeface="ＭＳ Ｐゴシック" charset="-128"/>
                      </a:rPr>
                      <m:t>)</m:t>
                    </m:r>
                  </m:oMath>
                </a14:m>
                <a:r>
                  <a:rPr lang="en-US" altLang="en-US" sz="1800" b="0" kern="0">
                    <a:latin typeface="Open Sans" panose="020B0606030504020204" pitchFamily="34" charset="0"/>
                    <a:ea typeface="Open Sans" panose="020B0606030504020204" pitchFamily="34" charset="0"/>
                    <a:cs typeface="Open Sans" panose="020B0606030504020204" pitchFamily="34" charset="0"/>
                  </a:rPr>
                  <a:t>.</a:t>
                </a:r>
              </a:p>
              <a:p>
                <a:pPr marL="257175" indent="-128588" defTabSz="685800"/>
                <a:r>
                  <a:rPr lang="en-US" altLang="en-US" sz="1800" b="0" kern="0">
                    <a:latin typeface="Open Sans" panose="020B0606030504020204" pitchFamily="34" charset="0"/>
                    <a:ea typeface="Open Sans" panose="020B0606030504020204" pitchFamily="34" charset="0"/>
                    <a:cs typeface="Open Sans" panose="020B0606030504020204" pitchFamily="34" charset="0"/>
                  </a:rPr>
                  <a:t>These coefficients are often obtained through experimental correlations</a:t>
                </a:r>
              </a:p>
              <a:p>
                <a:pPr marL="128588" indent="0" defTabSz="685800">
                  <a:buNone/>
                </a:pPr>
                <a:endParaRPr lang="en-US" altLang="en-US" sz="1800" b="0" kern="0">
                  <a:latin typeface="Open Sans" panose="020B0606030504020204" pitchFamily="34" charset="0"/>
                  <a:ea typeface="Open Sans" panose="020B0606030504020204" pitchFamily="34" charset="0"/>
                  <a:cs typeface="Open Sans" panose="020B0606030504020204" pitchFamily="34" charset="0"/>
                </a:endParaRPr>
              </a:p>
            </p:txBody>
          </p:sp>
        </mc:Choice>
        <mc:Fallback>
          <p:sp>
            <p:nvSpPr>
              <p:cNvPr id="7" name="Rectangle 3"/>
              <p:cNvSpPr txBox="1">
                <a:spLocks noRot="1" noChangeAspect="1" noMove="1" noResize="1" noEditPoints="1" noAdjustHandles="1" noChangeArrowheads="1" noChangeShapeType="1" noTextEdit="1"/>
              </p:cNvSpPr>
              <p:nvPr/>
            </p:nvSpPr>
            <p:spPr bwMode="auto">
              <a:xfrm>
                <a:off x="2758190" y="3064895"/>
                <a:ext cx="6125302" cy="576515"/>
              </a:xfrm>
              <a:prstGeom prst="rect">
                <a:avLst/>
              </a:prstGeom>
              <a:blipFill>
                <a:blip r:embed="rId3"/>
                <a:stretch>
                  <a:fillRect t="-7447" b="-247872"/>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a14="http://schemas.microsoft.com/office/drawing/2010/main" xmlns:ma14="http://schemas.microsoft.com/office/mac/drawingml/2011/main"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815554" y="2361883"/>
                <a:ext cx="1294329" cy="698846"/>
              </a:xfrm>
              <a:prstGeom prst="rect">
                <a:avLst/>
              </a:prstGeom>
              <a:noFill/>
            </p:spPr>
            <p:txBody>
              <a:bodyPr wrap="none" lIns="0" tIns="0" rIns="0" bIns="0" rtlCol="0">
                <a:spAutoFit/>
              </a:bodyPr>
              <a:lstStyle/>
              <a:p>
                <a:pPr defTabSz="685800"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sz="2400" i="1">
                          <a:solidFill>
                            <a:prstClr val="black"/>
                          </a:solidFill>
                          <a:latin typeface="Cambria Math" charset="0"/>
                        </a:rPr>
                        <m:t>h</m:t>
                      </m:r>
                      <m:r>
                        <a:rPr lang="en-US" sz="2400" i="1">
                          <a:solidFill>
                            <a:prstClr val="black"/>
                          </a:solidFill>
                          <a:latin typeface="Cambria Math" charset="0"/>
                        </a:rPr>
                        <m:t>=</m:t>
                      </m:r>
                      <m:f>
                        <m:fPr>
                          <m:ctrlPr>
                            <a:rPr lang="en-US" sz="2400" i="1">
                              <a:solidFill>
                                <a:prstClr val="black"/>
                              </a:solidFill>
                              <a:latin typeface="Cambria Math" panose="02040503050406030204" pitchFamily="18" charset="0"/>
                            </a:rPr>
                          </m:ctrlPr>
                        </m:fPr>
                        <m:num>
                          <m:r>
                            <a:rPr lang="en-US" sz="2400" i="1">
                              <a:solidFill>
                                <a:prstClr val="black"/>
                              </a:solidFill>
                              <a:latin typeface="Cambria Math" charset="0"/>
                            </a:rPr>
                            <m:t>𝑘</m:t>
                          </m:r>
                        </m:num>
                        <m:den>
                          <m:r>
                            <a:rPr lang="en-US" sz="2400" i="1">
                              <a:solidFill>
                                <a:prstClr val="black"/>
                              </a:solidFill>
                              <a:latin typeface="Cambria Math" charset="0"/>
                            </a:rPr>
                            <m:t>𝐿</m:t>
                          </m:r>
                        </m:den>
                      </m:f>
                      <m:r>
                        <a:rPr lang="en-US" sz="2400" i="1">
                          <a:solidFill>
                            <a:prstClr val="black"/>
                          </a:solidFill>
                          <a:latin typeface="Cambria Math" charset="0"/>
                        </a:rPr>
                        <m:t>𝑁𝑢</m:t>
                      </m:r>
                    </m:oMath>
                  </m:oMathPara>
                </a14:m>
                <a:endParaRPr lang="en-US" sz="2400" i="1">
                  <a:solidFill>
                    <a:prstClr val="black"/>
                  </a:solidFill>
                  <a:latin typeface="Times New Roman"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4815554" y="2361883"/>
                <a:ext cx="1294329" cy="698846"/>
              </a:xfrm>
              <a:prstGeom prst="rect">
                <a:avLst/>
              </a:prstGeom>
              <a:blipFill>
                <a:blip r:embed="rId4"/>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179A0316-EC75-BD4F-B823-527ACBBCFDFC}"/>
              </a:ext>
            </a:extLst>
          </p:cNvPr>
          <p:cNvSpPr txBox="1"/>
          <p:nvPr/>
        </p:nvSpPr>
        <p:spPr>
          <a:xfrm>
            <a:off x="2758190" y="1550513"/>
            <a:ext cx="7289019" cy="646331"/>
          </a:xfrm>
          <a:prstGeom prst="rect">
            <a:avLst/>
          </a:prstGeom>
          <a:noFill/>
        </p:spPr>
        <p:txBody>
          <a:bodyPr wrap="squar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Analytically the convective coefficients are shown to be</a:t>
            </a:r>
          </a:p>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functions of the </a:t>
            </a:r>
            <a:r>
              <a:rPr lang="en-US" err="1">
                <a:solidFill>
                  <a:prstClr val="black"/>
                </a:solidFill>
                <a:latin typeface="Open Sans" panose="020B0606030504020204" pitchFamily="34" charset="0"/>
                <a:ea typeface="Open Sans" panose="020B0606030504020204" pitchFamily="34" charset="0"/>
                <a:cs typeface="Open Sans" panose="020B0606030504020204" pitchFamily="34" charset="0"/>
              </a:rPr>
              <a:t>Nusselt</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 number, </a:t>
            </a:r>
            <a:r>
              <a:rPr lang="en-US" i="1">
                <a:solidFill>
                  <a:prstClr val="black"/>
                </a:solidFill>
                <a:latin typeface="Open Sans" panose="020B0606030504020204" pitchFamily="34" charset="0"/>
                <a:ea typeface="Open Sans" panose="020B0606030504020204" pitchFamily="34" charset="0"/>
                <a:cs typeface="Open Sans" panose="020B0606030504020204" pitchFamily="34" charset="0"/>
              </a:rPr>
              <a:t>Nu</a:t>
            </a:r>
          </a:p>
        </p:txBody>
      </p:sp>
      <p:sp>
        <p:nvSpPr>
          <p:cNvPr id="3" name="TextBox 2">
            <a:extLst>
              <a:ext uri="{FF2B5EF4-FFF2-40B4-BE49-F238E27FC236}">
                <a16:creationId xmlns:a16="http://schemas.microsoft.com/office/drawing/2014/main" id="{ADDE19D7-0575-4841-B6C2-E6106BF5EB12}"/>
              </a:ext>
            </a:extLst>
          </p:cNvPr>
          <p:cNvSpPr txBox="1"/>
          <p:nvPr/>
        </p:nvSpPr>
        <p:spPr>
          <a:xfrm>
            <a:off x="2634205" y="5184780"/>
            <a:ext cx="6495905" cy="369332"/>
          </a:xfrm>
          <a:prstGeom prst="rect">
            <a:avLst/>
          </a:prstGeom>
          <a:noFill/>
        </p:spPr>
        <p:txBody>
          <a:bodyPr wrap="squar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Free/Natural convection – </a:t>
            </a:r>
            <a:r>
              <a:rPr lang="en-US" i="1">
                <a:solidFill>
                  <a:prstClr val="black"/>
                </a:solidFill>
                <a:latin typeface="Open Sans" panose="020B0606030504020204" pitchFamily="34" charset="0"/>
                <a:ea typeface="Open Sans" panose="020B0606030504020204" pitchFamily="34" charset="0"/>
                <a:cs typeface="Open Sans" panose="020B0606030504020204" pitchFamily="34" charset="0"/>
              </a:rPr>
              <a:t>Nu</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a:t>
            </a:r>
            <a:r>
              <a:rPr lang="en-US" i="1">
                <a:solidFill>
                  <a:prstClr val="black"/>
                </a:solidFill>
                <a:latin typeface="Open Sans" panose="020B0606030504020204" pitchFamily="34" charset="0"/>
                <a:ea typeface="Open Sans" panose="020B0606030504020204" pitchFamily="34" charset="0"/>
                <a:cs typeface="Open Sans" panose="020B0606030504020204" pitchFamily="34" charset="0"/>
              </a:rPr>
              <a:t>Ra</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     Raleigh Number</a:t>
            </a:r>
          </a:p>
        </p:txBody>
      </p:sp>
      <p:sp>
        <p:nvSpPr>
          <p:cNvPr id="10" name="TextBox 9">
            <a:extLst>
              <a:ext uri="{FF2B5EF4-FFF2-40B4-BE49-F238E27FC236}">
                <a16:creationId xmlns:a16="http://schemas.microsoft.com/office/drawing/2014/main" id="{C76EF3C2-999F-5D4D-9CC8-415400B23BC8}"/>
              </a:ext>
            </a:extLst>
          </p:cNvPr>
          <p:cNvSpPr txBox="1"/>
          <p:nvPr/>
        </p:nvSpPr>
        <p:spPr>
          <a:xfrm>
            <a:off x="2634203" y="5588179"/>
            <a:ext cx="7496608" cy="369332"/>
          </a:xfrm>
          <a:prstGeom prst="rect">
            <a:avLst/>
          </a:prstGeom>
          <a:noFill/>
        </p:spPr>
        <p:txBody>
          <a:bodyPr wrap="squar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Forced convection – </a:t>
            </a:r>
            <a:r>
              <a:rPr lang="en-US" i="1">
                <a:solidFill>
                  <a:prstClr val="black"/>
                </a:solidFill>
                <a:latin typeface="Open Sans" panose="020B0606030504020204" pitchFamily="34" charset="0"/>
                <a:ea typeface="Open Sans" panose="020B0606030504020204" pitchFamily="34" charset="0"/>
                <a:cs typeface="Open Sans" panose="020B0606030504020204" pitchFamily="34" charset="0"/>
              </a:rPr>
              <a:t>Nu</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a:t>
            </a:r>
            <a:r>
              <a:rPr lang="en-US" i="1" err="1">
                <a:solidFill>
                  <a:prstClr val="black"/>
                </a:solidFill>
                <a:latin typeface="Open Sans" panose="020B0606030504020204" pitchFamily="34" charset="0"/>
                <a:ea typeface="Open Sans" panose="020B0606030504020204" pitchFamily="34" charset="0"/>
                <a:cs typeface="Open Sans" panose="020B0606030504020204" pitchFamily="34" charset="0"/>
              </a:rPr>
              <a:t>RePr</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  Reynolds and </a:t>
            </a:r>
            <a:r>
              <a:rPr lang="en-US" err="1">
                <a:solidFill>
                  <a:prstClr val="black"/>
                </a:solidFill>
                <a:latin typeface="Open Sans" panose="020B0606030504020204" pitchFamily="34" charset="0"/>
                <a:ea typeface="Open Sans" panose="020B0606030504020204" pitchFamily="34" charset="0"/>
                <a:cs typeface="Open Sans" panose="020B0606030504020204" pitchFamily="34" charset="0"/>
              </a:rPr>
              <a:t>Prandtl</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 Number</a:t>
            </a:r>
          </a:p>
        </p:txBody>
      </p:sp>
      <p:sp>
        <p:nvSpPr>
          <p:cNvPr id="11" name="Title 1">
            <a:extLst>
              <a:ext uri="{FF2B5EF4-FFF2-40B4-BE49-F238E27FC236}">
                <a16:creationId xmlns:a16="http://schemas.microsoft.com/office/drawing/2014/main" id="{EF6BD6AB-0BFC-4D32-A6A1-2E651D7E4FB5}"/>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3: Convection</a:t>
            </a:r>
          </a:p>
        </p:txBody>
      </p:sp>
      <p:sp>
        <p:nvSpPr>
          <p:cNvPr id="2" name="Slide Number Placeholder 1">
            <a:extLst>
              <a:ext uri="{FF2B5EF4-FFF2-40B4-BE49-F238E27FC236}">
                <a16:creationId xmlns:a16="http://schemas.microsoft.com/office/drawing/2014/main" id="{C4539CCB-5E7C-49F4-AA40-EDBACCB6D8AF}"/>
              </a:ext>
            </a:extLst>
          </p:cNvPr>
          <p:cNvSpPr>
            <a:spLocks noGrp="1"/>
          </p:cNvSpPr>
          <p:nvPr>
            <p:ph type="sldNum" sz="quarter" idx="4"/>
          </p:nvPr>
        </p:nvSpPr>
        <p:spPr/>
        <p:txBody>
          <a:bodyPr/>
          <a:lstStyle/>
          <a:p>
            <a:fld id="{4FAB73BC-B049-4115-A692-8D63A059BFB8}" type="slidenum">
              <a:rPr lang="en-US" smtClean="0"/>
              <a:pPr/>
              <a:t>36</a:t>
            </a:fld>
            <a:endParaRPr lang="en-US"/>
          </a:p>
        </p:txBody>
      </p:sp>
    </p:spTree>
    <p:extLst>
      <p:ext uri="{BB962C8B-B14F-4D97-AF65-F5344CB8AC3E}">
        <p14:creationId xmlns:p14="http://schemas.microsoft.com/office/powerpoint/2010/main" val="250690042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3CF41B03-300F-4AED-99D8-268BABBC0102}"/>
              </a:ext>
            </a:extLst>
          </p:cNvPr>
          <p:cNvSpPr/>
          <p:nvPr/>
        </p:nvSpPr>
        <p:spPr>
          <a:xfrm>
            <a:off x="571500" y="4093634"/>
            <a:ext cx="2605670" cy="8784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8B71804-270B-40FE-A1E8-1FFFBA82E356}"/>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3: Convection</a:t>
            </a:r>
          </a:p>
        </p:txBody>
      </p:sp>
      <p:sp>
        <p:nvSpPr>
          <p:cNvPr id="5" name="Rectangle 3">
            <a:extLst>
              <a:ext uri="{FF2B5EF4-FFF2-40B4-BE49-F238E27FC236}">
                <a16:creationId xmlns:a16="http://schemas.microsoft.com/office/drawing/2014/main" id="{60367642-EB46-4042-B36D-3AACB938F5FA}"/>
              </a:ext>
            </a:extLst>
          </p:cNvPr>
          <p:cNvSpPr txBox="1">
            <a:spLocks noChangeArrowheads="1"/>
          </p:cNvSpPr>
          <p:nvPr/>
        </p:nvSpPr>
        <p:spPr bwMode="auto">
          <a:xfrm>
            <a:off x="958672" y="1036638"/>
            <a:ext cx="10274655" cy="522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algn="ctr" defTabSz="685800">
              <a:buNone/>
            </a:pPr>
            <a:r>
              <a:rPr lang="en-US" altLang="en-US" sz="1800" kern="0">
                <a:latin typeface="Open Sans" panose="020B0606030504020204" pitchFamily="34" charset="0"/>
                <a:ea typeface="Open Sans" panose="020B0606030504020204" pitchFamily="34" charset="0"/>
                <a:cs typeface="Open Sans" panose="020B0606030504020204" pitchFamily="34" charset="0"/>
              </a:rPr>
              <a:t>Aria has several ways of modeling convective flux</a:t>
            </a:r>
          </a:p>
        </p:txBody>
      </p:sp>
      <p:sp>
        <p:nvSpPr>
          <p:cNvPr id="6" name="Rectangle 3">
            <a:extLst>
              <a:ext uri="{FF2B5EF4-FFF2-40B4-BE49-F238E27FC236}">
                <a16:creationId xmlns:a16="http://schemas.microsoft.com/office/drawing/2014/main" id="{1697063F-E72B-40F6-BC0F-2003DD977A4E}"/>
              </a:ext>
            </a:extLst>
          </p:cNvPr>
          <p:cNvSpPr txBox="1">
            <a:spLocks noChangeArrowheads="1"/>
          </p:cNvSpPr>
          <p:nvPr/>
        </p:nvSpPr>
        <p:spPr bwMode="auto">
          <a:xfrm>
            <a:off x="635552" y="1781729"/>
            <a:ext cx="2334257" cy="364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algn="ctr" defTabSz="685800">
              <a:buNone/>
            </a:pPr>
            <a:r>
              <a:rPr lang="en-US" altLang="en-US" sz="1800" kern="0">
                <a:latin typeface="Open Sans" panose="020B0606030504020204" pitchFamily="34" charset="0"/>
                <a:ea typeface="Open Sans" panose="020B0606030504020204" pitchFamily="34" charset="0"/>
                <a:cs typeface="Open Sans" panose="020B0606030504020204" pitchFamily="34" charset="0"/>
              </a:rPr>
              <a:t>Pre-Computed </a:t>
            </a:r>
            <a:r>
              <a:rPr lang="en-US" altLang="en-US" sz="1800" i="1" kern="0">
                <a:latin typeface="Open Sans" panose="020B0606030504020204" pitchFamily="34" charset="0"/>
                <a:ea typeface="Open Sans" panose="020B0606030504020204" pitchFamily="34" charset="0"/>
                <a:cs typeface="Open Sans" panose="020B0606030504020204" pitchFamily="34" charset="0"/>
              </a:rPr>
              <a:t>h</a:t>
            </a:r>
          </a:p>
        </p:txBody>
      </p:sp>
      <p:sp>
        <p:nvSpPr>
          <p:cNvPr id="9" name="Rectangle 3">
            <a:extLst>
              <a:ext uri="{FF2B5EF4-FFF2-40B4-BE49-F238E27FC236}">
                <a16:creationId xmlns:a16="http://schemas.microsoft.com/office/drawing/2014/main" id="{47EA289D-5E14-45DB-B8D6-DFD81F87F64C}"/>
              </a:ext>
            </a:extLst>
          </p:cNvPr>
          <p:cNvSpPr txBox="1">
            <a:spLocks noChangeArrowheads="1"/>
          </p:cNvSpPr>
          <p:nvPr/>
        </p:nvSpPr>
        <p:spPr bwMode="auto">
          <a:xfrm>
            <a:off x="3833231" y="1629329"/>
            <a:ext cx="2334257" cy="364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algn="ctr" defTabSz="685800">
              <a:buNone/>
            </a:pPr>
            <a:r>
              <a:rPr lang="en-US" altLang="en-US" sz="1800" kern="0">
                <a:latin typeface="Open Sans" panose="020B0606030504020204" pitchFamily="34" charset="0"/>
                <a:ea typeface="Open Sans" panose="020B0606030504020204" pitchFamily="34" charset="0"/>
                <a:cs typeface="Open Sans" panose="020B0606030504020204" pitchFamily="34" charset="0"/>
              </a:rPr>
              <a:t>Bulk Node + Correlation</a:t>
            </a:r>
          </a:p>
        </p:txBody>
      </p:sp>
      <p:sp>
        <p:nvSpPr>
          <p:cNvPr id="10" name="Rectangle 3">
            <a:extLst>
              <a:ext uri="{FF2B5EF4-FFF2-40B4-BE49-F238E27FC236}">
                <a16:creationId xmlns:a16="http://schemas.microsoft.com/office/drawing/2014/main" id="{544643B1-1513-43DE-B4F3-686AD704D49C}"/>
              </a:ext>
            </a:extLst>
          </p:cNvPr>
          <p:cNvSpPr txBox="1">
            <a:spLocks noChangeArrowheads="1"/>
          </p:cNvSpPr>
          <p:nvPr/>
        </p:nvSpPr>
        <p:spPr bwMode="auto">
          <a:xfrm>
            <a:off x="6648450" y="1620209"/>
            <a:ext cx="2334257" cy="364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algn="ctr" defTabSz="685800">
              <a:buNone/>
            </a:pPr>
            <a:r>
              <a:rPr lang="en-US" altLang="en-US" sz="1800" kern="0">
                <a:latin typeface="Open Sans" panose="020B0606030504020204" pitchFamily="34" charset="0"/>
                <a:ea typeface="Open Sans" panose="020B0606030504020204" pitchFamily="34" charset="0"/>
                <a:cs typeface="Open Sans" panose="020B0606030504020204" pitchFamily="34" charset="0"/>
              </a:rPr>
              <a:t>Advective Bar + Correlation</a:t>
            </a:r>
          </a:p>
        </p:txBody>
      </p:sp>
      <p:sp>
        <p:nvSpPr>
          <p:cNvPr id="11" name="Rectangle 3">
            <a:extLst>
              <a:ext uri="{FF2B5EF4-FFF2-40B4-BE49-F238E27FC236}">
                <a16:creationId xmlns:a16="http://schemas.microsoft.com/office/drawing/2014/main" id="{C392CFB2-73CF-4510-B39E-BACE48F575E8}"/>
              </a:ext>
            </a:extLst>
          </p:cNvPr>
          <p:cNvSpPr txBox="1">
            <a:spLocks noChangeArrowheads="1"/>
          </p:cNvSpPr>
          <p:nvPr/>
        </p:nvSpPr>
        <p:spPr bwMode="auto">
          <a:xfrm>
            <a:off x="9622972" y="1781729"/>
            <a:ext cx="2172962" cy="364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algn="ctr" defTabSz="685800">
              <a:buNone/>
            </a:pPr>
            <a:r>
              <a:rPr lang="en-US" altLang="en-US" sz="1800" kern="0">
                <a:latin typeface="Open Sans" panose="020B0606030504020204" pitchFamily="34" charset="0"/>
                <a:ea typeface="Open Sans" panose="020B0606030504020204" pitchFamily="34" charset="0"/>
                <a:cs typeface="Open Sans" panose="020B0606030504020204" pitchFamily="34" charset="0"/>
              </a:rPr>
              <a:t>Full CFD Solve</a:t>
            </a:r>
          </a:p>
        </p:txBody>
      </p:sp>
      <p:cxnSp>
        <p:nvCxnSpPr>
          <p:cNvPr id="4" name="Straight Connector 3">
            <a:extLst>
              <a:ext uri="{FF2B5EF4-FFF2-40B4-BE49-F238E27FC236}">
                <a16:creationId xmlns:a16="http://schemas.microsoft.com/office/drawing/2014/main" id="{044B5E93-CCBF-42D0-A2EB-3468941A3ADD}"/>
              </a:ext>
            </a:extLst>
          </p:cNvPr>
          <p:cNvCxnSpPr/>
          <p:nvPr/>
        </p:nvCxnSpPr>
        <p:spPr>
          <a:xfrm>
            <a:off x="3505200" y="1651205"/>
            <a:ext cx="0" cy="446384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C40C716-64F4-4FED-875E-F2F4D5B13220}"/>
              </a:ext>
            </a:extLst>
          </p:cNvPr>
          <p:cNvCxnSpPr/>
          <p:nvPr/>
        </p:nvCxnSpPr>
        <p:spPr>
          <a:xfrm>
            <a:off x="6564086" y="1620209"/>
            <a:ext cx="0" cy="4463845"/>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6BD4DC1-0AE0-4B6D-8C62-C5F1C82107EA}"/>
              </a:ext>
            </a:extLst>
          </p:cNvPr>
          <p:cNvCxnSpPr/>
          <p:nvPr/>
        </p:nvCxnSpPr>
        <p:spPr>
          <a:xfrm>
            <a:off x="9503228" y="1620208"/>
            <a:ext cx="0" cy="4463845"/>
          </a:xfrm>
          <a:prstGeom prst="line">
            <a:avLst/>
          </a:prstGeom>
        </p:spPr>
        <p:style>
          <a:lnRef idx="1">
            <a:schemeClr val="dk1"/>
          </a:lnRef>
          <a:fillRef idx="0">
            <a:schemeClr val="dk1"/>
          </a:fillRef>
          <a:effectRef idx="0">
            <a:schemeClr val="dk1"/>
          </a:effectRef>
          <a:fontRef idx="minor">
            <a:schemeClr val="tx1"/>
          </a:fontRef>
        </p:style>
      </p:cxnSp>
      <p:sp>
        <p:nvSpPr>
          <p:cNvPr id="14" name="Rectangle 3">
            <a:extLst>
              <a:ext uri="{FF2B5EF4-FFF2-40B4-BE49-F238E27FC236}">
                <a16:creationId xmlns:a16="http://schemas.microsoft.com/office/drawing/2014/main" id="{5FD3628F-7EFA-40B3-88D0-0DC059F83C52}"/>
              </a:ext>
            </a:extLst>
          </p:cNvPr>
          <p:cNvSpPr txBox="1">
            <a:spLocks noChangeArrowheads="1"/>
          </p:cNvSpPr>
          <p:nvPr/>
        </p:nvSpPr>
        <p:spPr bwMode="auto">
          <a:xfrm>
            <a:off x="305263" y="2368679"/>
            <a:ext cx="2932241" cy="3449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Calculate a constant </a:t>
            </a:r>
            <a:r>
              <a:rPr lang="en-US" altLang="en-US" sz="1800" b="0" i="1" kern="0">
                <a:latin typeface="Open Sans" panose="020B0606030504020204" pitchFamily="34" charset="0"/>
                <a:ea typeface="Open Sans" panose="020B0606030504020204" pitchFamily="34" charset="0"/>
                <a:cs typeface="Open Sans" panose="020B0606030504020204" pitchFamily="34" charset="0"/>
              </a:rPr>
              <a:t>h</a:t>
            </a:r>
            <a:r>
              <a:rPr lang="en-US" altLang="en-US" sz="1800" b="0" kern="0">
                <a:latin typeface="Open Sans" panose="020B0606030504020204" pitchFamily="34" charset="0"/>
                <a:ea typeface="Open Sans" panose="020B0606030504020204" pitchFamily="34" charset="0"/>
                <a:cs typeface="Open Sans" panose="020B0606030504020204" pitchFamily="34" charset="0"/>
              </a:rPr>
              <a:t> or use a simple expression.</a:t>
            </a:r>
          </a:p>
          <a:p>
            <a:pPr marL="128588" indent="0" defTabSz="685800">
              <a:buNone/>
            </a:pPr>
            <a:endParaRPr lang="en-US" altLang="en-US" sz="1800" b="0" kern="0">
              <a:latin typeface="Open Sans" panose="020B0606030504020204" pitchFamily="34" charset="0"/>
              <a:ea typeface="Open Sans" panose="020B0606030504020204" pitchFamily="34" charset="0"/>
              <a:cs typeface="Open Sans" panose="020B0606030504020204" pitchFamily="34" charset="0"/>
            </a:endParaRPr>
          </a:p>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Use a prescribed reference temperature.</a:t>
            </a:r>
          </a:p>
          <a:p>
            <a:pPr marL="128588" indent="0" defTabSz="685800">
              <a:buNone/>
            </a:pPr>
            <a:endParaRPr lang="en-US" altLang="en-US" sz="1800" b="0" kern="0">
              <a:latin typeface="Open Sans" panose="020B0606030504020204" pitchFamily="34" charset="0"/>
              <a:ea typeface="Open Sans" panose="020B0606030504020204" pitchFamily="34" charset="0"/>
              <a:cs typeface="Open Sans" panose="020B0606030504020204" pitchFamily="34" charset="0"/>
            </a:endParaRPr>
          </a:p>
          <a:p>
            <a:pPr marL="128588" indent="0" algn="ctr" defTabSz="685800">
              <a:buNone/>
            </a:pPr>
            <a:r>
              <a:rPr lang="en-US" altLang="en-US" sz="1800" b="0" i="1" kern="0">
                <a:latin typeface="Open Sans" panose="020B0606030504020204" pitchFamily="34" charset="0"/>
                <a:ea typeface="Open Sans" panose="020B0606030504020204" pitchFamily="34" charset="0"/>
                <a:cs typeface="Open Sans" panose="020B0606030504020204" pitchFamily="34" charset="0"/>
              </a:rPr>
              <a:t>This is what we will do today</a:t>
            </a:r>
          </a:p>
        </p:txBody>
      </p:sp>
      <p:sp>
        <p:nvSpPr>
          <p:cNvPr id="15" name="Rectangle 3">
            <a:extLst>
              <a:ext uri="{FF2B5EF4-FFF2-40B4-BE49-F238E27FC236}">
                <a16:creationId xmlns:a16="http://schemas.microsoft.com/office/drawing/2014/main" id="{13142254-C461-467C-8975-9E96D0A6D65A}"/>
              </a:ext>
            </a:extLst>
          </p:cNvPr>
          <p:cNvSpPr txBox="1">
            <a:spLocks noChangeArrowheads="1"/>
          </p:cNvSpPr>
          <p:nvPr/>
        </p:nvSpPr>
        <p:spPr bwMode="auto">
          <a:xfrm>
            <a:off x="3634102" y="2368825"/>
            <a:ext cx="2699196" cy="3449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Use a convective correlation from the built-in library.</a:t>
            </a:r>
          </a:p>
          <a:p>
            <a:pPr marL="128588" indent="0" defTabSz="685800">
              <a:buNone/>
            </a:pPr>
            <a:endParaRPr lang="en-US" altLang="en-US" sz="1800" b="0" kern="0">
              <a:latin typeface="Open Sans" panose="020B0606030504020204" pitchFamily="34" charset="0"/>
              <a:ea typeface="Open Sans" panose="020B0606030504020204" pitchFamily="34" charset="0"/>
              <a:cs typeface="Open Sans" panose="020B0606030504020204" pitchFamily="34" charset="0"/>
            </a:endParaRPr>
          </a:p>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Solve an energy equation for a single fluid temperature.</a:t>
            </a:r>
          </a:p>
        </p:txBody>
      </p:sp>
      <p:sp>
        <p:nvSpPr>
          <p:cNvPr id="16" name="Rectangle 3">
            <a:extLst>
              <a:ext uri="{FF2B5EF4-FFF2-40B4-BE49-F238E27FC236}">
                <a16:creationId xmlns:a16="http://schemas.microsoft.com/office/drawing/2014/main" id="{0ADD03CC-C28F-4C03-91B8-F71FC0E5F776}"/>
              </a:ext>
            </a:extLst>
          </p:cNvPr>
          <p:cNvSpPr txBox="1">
            <a:spLocks noChangeArrowheads="1"/>
          </p:cNvSpPr>
          <p:nvPr/>
        </p:nvSpPr>
        <p:spPr bwMode="auto">
          <a:xfrm>
            <a:off x="6654622" y="2368679"/>
            <a:ext cx="2828097" cy="3449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Use a convective correlation from the built-in library.</a:t>
            </a:r>
          </a:p>
          <a:p>
            <a:pPr marL="128588" indent="0" defTabSz="685800">
              <a:buNone/>
            </a:pPr>
            <a:endParaRPr lang="en-US" altLang="en-US" sz="1800" b="0" kern="0">
              <a:latin typeface="Open Sans" panose="020B0606030504020204" pitchFamily="34" charset="0"/>
              <a:ea typeface="Open Sans" panose="020B0606030504020204" pitchFamily="34" charset="0"/>
              <a:cs typeface="Open Sans" panose="020B0606030504020204" pitchFamily="34" charset="0"/>
            </a:endParaRPr>
          </a:p>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Solve an energy equation for varying fluid temperature with a simple 1D flow model.</a:t>
            </a:r>
          </a:p>
        </p:txBody>
      </p:sp>
      <p:sp>
        <p:nvSpPr>
          <p:cNvPr id="17" name="Rectangle 3">
            <a:extLst>
              <a:ext uri="{FF2B5EF4-FFF2-40B4-BE49-F238E27FC236}">
                <a16:creationId xmlns:a16="http://schemas.microsoft.com/office/drawing/2014/main" id="{AA8E0C9F-5CE7-4690-B136-6EAEF7F1762D}"/>
              </a:ext>
            </a:extLst>
          </p:cNvPr>
          <p:cNvSpPr txBox="1">
            <a:spLocks noChangeArrowheads="1"/>
          </p:cNvSpPr>
          <p:nvPr/>
        </p:nvSpPr>
        <p:spPr bwMode="auto">
          <a:xfrm>
            <a:off x="9622972" y="2372408"/>
            <a:ext cx="2315740" cy="3449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Couple with a full non-isothermal CFD solve</a:t>
            </a:r>
          </a:p>
        </p:txBody>
      </p:sp>
      <p:sp>
        <p:nvSpPr>
          <p:cNvPr id="19" name="Slide Number Placeholder 18">
            <a:extLst>
              <a:ext uri="{FF2B5EF4-FFF2-40B4-BE49-F238E27FC236}">
                <a16:creationId xmlns:a16="http://schemas.microsoft.com/office/drawing/2014/main" id="{6BF31142-AEC8-4FDC-9311-C6A7DBDCCF24}"/>
              </a:ext>
            </a:extLst>
          </p:cNvPr>
          <p:cNvSpPr>
            <a:spLocks noGrp="1"/>
          </p:cNvSpPr>
          <p:nvPr>
            <p:ph type="sldNum" sz="quarter" idx="4"/>
          </p:nvPr>
        </p:nvSpPr>
        <p:spPr/>
        <p:txBody>
          <a:bodyPr/>
          <a:lstStyle/>
          <a:p>
            <a:fld id="{4FAB73BC-B049-4115-A692-8D63A059BFB8}" type="slidenum">
              <a:rPr lang="en-US" smtClean="0"/>
              <a:pPr/>
              <a:t>37</a:t>
            </a:fld>
            <a:endParaRPr lang="en-US"/>
          </a:p>
        </p:txBody>
      </p:sp>
    </p:spTree>
    <p:extLst>
      <p:ext uri="{BB962C8B-B14F-4D97-AF65-F5344CB8AC3E}">
        <p14:creationId xmlns:p14="http://schemas.microsoft.com/office/powerpoint/2010/main" val="396488853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32D3B14-3F07-437C-BEFA-22387AC05585}"/>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3: Boundary Conditions</a:t>
            </a:r>
          </a:p>
        </p:txBody>
      </p:sp>
      <p:sp>
        <p:nvSpPr>
          <p:cNvPr id="2" name="TextBox 1">
            <a:extLst>
              <a:ext uri="{FF2B5EF4-FFF2-40B4-BE49-F238E27FC236}">
                <a16:creationId xmlns:a16="http://schemas.microsoft.com/office/drawing/2014/main" id="{88DFC06B-DA07-41BE-BAEE-0EEB93BAE943}"/>
              </a:ext>
            </a:extLst>
          </p:cNvPr>
          <p:cNvSpPr txBox="1"/>
          <p:nvPr/>
        </p:nvSpPr>
        <p:spPr>
          <a:xfrm>
            <a:off x="1600200" y="1319249"/>
            <a:ext cx="7673982" cy="607273"/>
          </a:xfrm>
          <a:prstGeom prst="rect">
            <a:avLst/>
          </a:prstGeom>
        </p:spPr>
        <p:txBody>
          <a:bodyPr vert="horz" wrap="square" lIns="91440" tIns="45720" rIns="91440" bIns="45720" rtlCol="0">
            <a:noAutofit/>
          </a:bodyPr>
          <a:lstStyle/>
          <a:p>
            <a:pPr algn="l"/>
            <a:r>
              <a:rPr lang="en-US"/>
              <a:t>Use mesh groups to apply a BC to a group of </a:t>
            </a:r>
            <a:r>
              <a:rPr lang="en-US" err="1"/>
              <a:t>sidesets</a:t>
            </a:r>
            <a:endParaRPr lang="en-US"/>
          </a:p>
        </p:txBody>
      </p:sp>
      <p:sp>
        <p:nvSpPr>
          <p:cNvPr id="7" name="TextBox 6">
            <a:extLst>
              <a:ext uri="{FF2B5EF4-FFF2-40B4-BE49-F238E27FC236}">
                <a16:creationId xmlns:a16="http://schemas.microsoft.com/office/drawing/2014/main" id="{5C61D6AC-EDA6-40AD-857C-A11F6310F1EB}"/>
              </a:ext>
            </a:extLst>
          </p:cNvPr>
          <p:cNvSpPr txBox="1"/>
          <p:nvPr/>
        </p:nvSpPr>
        <p:spPr>
          <a:xfrm>
            <a:off x="873724" y="2968701"/>
            <a:ext cx="6727664" cy="1974326"/>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Specify boundary conditions</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BC Dirichlet for</a:t>
            </a:r>
            <a:r>
              <a:rPr lang="en-US" sz="1200">
                <a:solidFill>
                  <a:schemeClr val="tx1"/>
                </a:solidFill>
                <a:latin typeface="Consolas" panose="020B0609020204030204" pitchFamily="49" charset="0"/>
              </a:rPr>
              <a:t> temperature on </a:t>
            </a:r>
            <a:r>
              <a:rPr lang="en-US" sz="1200" err="1">
                <a:solidFill>
                  <a:schemeClr val="tx1"/>
                </a:solidFill>
                <a:latin typeface="Consolas" panose="020B0609020204030204" pitchFamily="49" charset="0"/>
              </a:rPr>
              <a:t>EndA</a:t>
            </a:r>
            <a:r>
              <a:rPr lang="en-US" sz="1200">
                <a:solidFill>
                  <a:schemeClr val="tx1"/>
                </a:solidFill>
                <a:latin typeface="Consolas" panose="020B0609020204030204" pitchFamily="49" charset="0"/>
              </a:rPr>
              <a:t> = constant value = 300 </a:t>
            </a:r>
            <a:r>
              <a:rPr lang="en-US" sz="1200" b="1">
                <a:solidFill>
                  <a:srgbClr val="417E7F"/>
                </a:solidFill>
                <a:latin typeface="Consolas" panose="020B0609020204030204" pitchFamily="49" charset="0"/>
              </a:rPr>
              <a:t># K</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BC Flux for Energy </a:t>
            </a:r>
            <a:r>
              <a:rPr lang="en-US" sz="1200">
                <a:solidFill>
                  <a:schemeClr val="tx1"/>
                </a:solidFill>
                <a:latin typeface="Consolas" panose="020B0609020204030204" pitchFamily="49" charset="0"/>
              </a:rPr>
              <a:t>on </a:t>
            </a:r>
            <a:r>
              <a:rPr lang="en-US" sz="1200" err="1">
                <a:solidFill>
                  <a:schemeClr val="tx1"/>
                </a:solidFill>
                <a:latin typeface="Consolas" panose="020B0609020204030204" pitchFamily="49" charset="0"/>
              </a:rPr>
              <a:t>EndB</a:t>
            </a:r>
            <a:r>
              <a:rPr lang="en-US" sz="1200">
                <a:solidFill>
                  <a:schemeClr val="tx1"/>
                </a:solidFill>
                <a:latin typeface="Consolas" panose="020B0609020204030204" pitchFamily="49" charset="0"/>
              </a:rPr>
              <a:t> = Constant value = -5e4</a:t>
            </a:r>
          </a:p>
          <a:p>
            <a:endParaRPr lang="en-US" sz="1200" b="1">
              <a:solidFill>
                <a:schemeClr val="tx1"/>
              </a:solidFill>
              <a:latin typeface="Consolas" panose="020B0609020204030204" pitchFamily="49" charset="0"/>
            </a:endParaRPr>
          </a:p>
          <a:p>
            <a:r>
              <a:rPr lang="en-US" sz="1200" b="1">
                <a:solidFill>
                  <a:schemeClr val="tx1"/>
                </a:solidFill>
                <a:latin typeface="Consolas" panose="020B0609020204030204" pitchFamily="49" charset="0"/>
              </a:rPr>
              <a:t>  </a:t>
            </a:r>
            <a:r>
              <a:rPr lang="en-US" sz="1200" b="1">
                <a:solidFill>
                  <a:srgbClr val="88015B"/>
                </a:solidFill>
                <a:latin typeface="Consolas" panose="020B0609020204030204" pitchFamily="49" charset="0"/>
              </a:rPr>
              <a:t>Mesh Group </a:t>
            </a:r>
            <a:r>
              <a:rPr lang="en-US" sz="1200" err="1">
                <a:solidFill>
                  <a:schemeClr val="tx1"/>
                </a:solidFill>
                <a:latin typeface="Consolas" panose="020B0609020204030204" pitchFamily="49" charset="0"/>
              </a:rPr>
              <a:t>clamp_conv</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EndASides</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EndBSides</a:t>
            </a:r>
            <a:endParaRPr lang="en-US" sz="1200">
              <a:solidFill>
                <a:schemeClr val="tx1"/>
              </a:solidFill>
              <a:latin typeface="Consolas" panose="020B0609020204030204" pitchFamily="49" charset="0"/>
            </a:endParaRPr>
          </a:p>
          <a:p>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BC Flux for Energy </a:t>
            </a:r>
            <a:r>
              <a:rPr lang="en-US" sz="1200">
                <a:solidFill>
                  <a:schemeClr val="tx1"/>
                </a:solidFill>
                <a:latin typeface="Consolas" panose="020B0609020204030204" pitchFamily="49" charset="0"/>
              </a:rPr>
              <a:t>on </a:t>
            </a:r>
            <a:r>
              <a:rPr lang="en-US" sz="1200" err="1">
                <a:solidFill>
                  <a:schemeClr val="tx1"/>
                </a:solidFill>
                <a:latin typeface="Consolas" panose="020B0609020204030204" pitchFamily="49" charset="0"/>
              </a:rPr>
              <a:t>clamp_conv</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Nat_Conv</a:t>
            </a:r>
            <a:r>
              <a:rPr lang="en-US" sz="1200">
                <a:solidFill>
                  <a:schemeClr val="tx1"/>
                </a:solidFill>
                <a:latin typeface="Consolas" panose="020B0609020204030204" pitchFamily="49" charset="0"/>
              </a:rPr>
              <a:t> H=5 </a:t>
            </a:r>
            <a:r>
              <a:rPr lang="en-US" sz="1200" err="1">
                <a:solidFill>
                  <a:schemeClr val="tx1"/>
                </a:solidFill>
                <a:latin typeface="Consolas" panose="020B0609020204030204" pitchFamily="49" charset="0"/>
              </a:rPr>
              <a:t>T_ref</a:t>
            </a:r>
            <a:r>
              <a:rPr lang="en-US" sz="1200">
                <a:solidFill>
                  <a:schemeClr val="tx1"/>
                </a:solidFill>
                <a:latin typeface="Consolas" panose="020B0609020204030204" pitchFamily="49" charset="0"/>
              </a:rPr>
              <a:t>=250</a:t>
            </a:r>
          </a:p>
          <a:p>
            <a:r>
              <a:rPr lang="en-US" sz="1200" b="1">
                <a:solidFill>
                  <a:srgbClr val="88015B"/>
                </a:solidFill>
                <a:latin typeface="Consolas" panose="020B0609020204030204" pitchFamily="49" charset="0"/>
              </a:rPr>
              <a:t>  BC Flux for Energy </a:t>
            </a:r>
            <a:r>
              <a:rPr lang="en-US" sz="1200">
                <a:solidFill>
                  <a:schemeClr val="tx1"/>
                </a:solidFill>
                <a:latin typeface="Consolas" panose="020B0609020204030204" pitchFamily="49" charset="0"/>
              </a:rPr>
              <a:t>on </a:t>
            </a:r>
            <a:r>
              <a:rPr lang="en-US" sz="1200" err="1">
                <a:solidFill>
                  <a:schemeClr val="tx1"/>
                </a:solidFill>
                <a:latin typeface="Consolas" panose="020B0609020204030204" pitchFamily="49" charset="0"/>
              </a:rPr>
              <a:t>RodSurf</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Nat_Conv</a:t>
            </a:r>
            <a:r>
              <a:rPr lang="en-US" sz="1200">
                <a:solidFill>
                  <a:schemeClr val="tx1"/>
                </a:solidFill>
                <a:latin typeface="Consolas" panose="020B0609020204030204" pitchFamily="49" charset="0"/>
              </a:rPr>
              <a:t> H=10 </a:t>
            </a:r>
            <a:r>
              <a:rPr lang="en-US" sz="1200" err="1">
                <a:solidFill>
                  <a:schemeClr val="tx1"/>
                </a:solidFill>
                <a:latin typeface="Consolas" panose="020B0609020204030204" pitchFamily="49" charset="0"/>
              </a:rPr>
              <a:t>T_ref</a:t>
            </a:r>
            <a:r>
              <a:rPr lang="en-US" sz="1200">
                <a:solidFill>
                  <a:schemeClr val="tx1"/>
                </a:solidFill>
                <a:latin typeface="Consolas" panose="020B0609020204030204" pitchFamily="49" charset="0"/>
              </a:rPr>
              <a:t>=250</a:t>
            </a:r>
          </a:p>
          <a:p>
            <a:endParaRPr lang="en-US" sz="1200">
              <a:solidFill>
                <a:schemeClr val="tx1"/>
              </a:solidFill>
              <a:latin typeface="Consolas" panose="020B0609020204030204" pitchFamily="49" charset="0"/>
            </a:endParaRPr>
          </a:p>
          <a:p>
            <a:endParaRPr lang="en-US" sz="1200" b="1">
              <a:solidFill>
                <a:srgbClr val="417E7F"/>
              </a:solidFill>
              <a:latin typeface="Consolas" panose="020B0609020204030204" pitchFamily="49" charset="0"/>
            </a:endParaRPr>
          </a:p>
        </p:txBody>
      </p:sp>
      <p:sp>
        <p:nvSpPr>
          <p:cNvPr id="8" name="TextBox 7">
            <a:extLst>
              <a:ext uri="{FF2B5EF4-FFF2-40B4-BE49-F238E27FC236}">
                <a16:creationId xmlns:a16="http://schemas.microsoft.com/office/drawing/2014/main" id="{2999DFCA-A73B-41A0-8882-B5669517E22A}"/>
              </a:ext>
            </a:extLst>
          </p:cNvPr>
          <p:cNvSpPr txBox="1"/>
          <p:nvPr/>
        </p:nvSpPr>
        <p:spPr>
          <a:xfrm>
            <a:off x="3658220" y="5307560"/>
            <a:ext cx="6267592" cy="607273"/>
          </a:xfrm>
          <a:prstGeom prst="rect">
            <a:avLst/>
          </a:prstGeom>
        </p:spPr>
        <p:txBody>
          <a:bodyPr vert="horz" wrap="square" lIns="91440" tIns="45720" rIns="91440" bIns="45720" rtlCol="0">
            <a:noAutofit/>
          </a:bodyPr>
          <a:lstStyle/>
          <a:p>
            <a:pPr algn="l"/>
            <a:r>
              <a:rPr lang="en-US"/>
              <a:t>“Model” here is “</a:t>
            </a:r>
            <a:r>
              <a:rPr lang="en-US" err="1"/>
              <a:t>Nat_Conv</a:t>
            </a:r>
            <a:r>
              <a:rPr lang="en-US"/>
              <a:t>”</a:t>
            </a:r>
          </a:p>
          <a:p>
            <a:pPr algn="l"/>
            <a:r>
              <a:rPr lang="en-US"/>
              <a:t>The “</a:t>
            </a:r>
            <a:r>
              <a:rPr lang="en-US" err="1"/>
              <a:t>Nat_Conv</a:t>
            </a:r>
            <a:r>
              <a:rPr lang="en-US"/>
              <a:t>” model takes H and </a:t>
            </a:r>
            <a:r>
              <a:rPr lang="en-US" err="1"/>
              <a:t>T_Ref</a:t>
            </a:r>
            <a:r>
              <a:rPr lang="en-US"/>
              <a:t> parameters</a:t>
            </a:r>
          </a:p>
        </p:txBody>
      </p:sp>
      <p:sp>
        <p:nvSpPr>
          <p:cNvPr id="11" name="TextBox 10">
            <a:extLst>
              <a:ext uri="{FF2B5EF4-FFF2-40B4-BE49-F238E27FC236}">
                <a16:creationId xmlns:a16="http://schemas.microsoft.com/office/drawing/2014/main" id="{56BBF268-802D-40D8-99E3-A261C322B5C6}"/>
              </a:ext>
            </a:extLst>
          </p:cNvPr>
          <p:cNvSpPr txBox="1"/>
          <p:nvPr/>
        </p:nvSpPr>
        <p:spPr>
          <a:xfrm>
            <a:off x="6096000" y="3946689"/>
            <a:ext cx="2468648" cy="457680"/>
          </a:xfrm>
          <a:prstGeom prst="rect">
            <a:avLst/>
          </a:prstGeom>
          <a:solidFill>
            <a:schemeClr val="bg1"/>
          </a:solidFill>
        </p:spPr>
        <p:txBody>
          <a:bodyPr vert="horz" wrap="square" lIns="91440" tIns="45720" rIns="91440" bIns="45720" rtlCol="0">
            <a:noAutofit/>
          </a:bodyPr>
          <a:lstStyle/>
          <a:p>
            <a:pPr algn="l"/>
            <a:r>
              <a:rPr lang="en-US"/>
              <a:t>Define a mesh group</a:t>
            </a:r>
          </a:p>
        </p:txBody>
      </p:sp>
      <p:cxnSp>
        <p:nvCxnSpPr>
          <p:cNvPr id="12" name="Straight Arrow Connector 11">
            <a:extLst>
              <a:ext uri="{FF2B5EF4-FFF2-40B4-BE49-F238E27FC236}">
                <a16:creationId xmlns:a16="http://schemas.microsoft.com/office/drawing/2014/main" id="{9BFF04D9-21CC-4586-81FA-0EEA0FB23076}"/>
              </a:ext>
            </a:extLst>
          </p:cNvPr>
          <p:cNvCxnSpPr>
            <a:cxnSpLocks/>
          </p:cNvCxnSpPr>
          <p:nvPr/>
        </p:nvCxnSpPr>
        <p:spPr>
          <a:xfrm flipV="1">
            <a:off x="4187381" y="4860221"/>
            <a:ext cx="0" cy="450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84264F82-CCD6-4D54-944D-822004D348B8}"/>
              </a:ext>
            </a:extLst>
          </p:cNvPr>
          <p:cNvCxnSpPr>
            <a:cxnSpLocks/>
            <a:stCxn id="11" idx="1"/>
          </p:cNvCxnSpPr>
          <p:nvPr/>
        </p:nvCxnSpPr>
        <p:spPr>
          <a:xfrm flipH="1">
            <a:off x="4879127" y="4175529"/>
            <a:ext cx="1216873" cy="303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25AD011C-01C8-4BCA-A482-32E614B4F49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042308" y="1707952"/>
            <a:ext cx="2654392" cy="1318570"/>
          </a:xfrm>
          <a:prstGeom prst="rect">
            <a:avLst/>
          </a:prstGeom>
        </p:spPr>
      </p:pic>
      <p:sp>
        <p:nvSpPr>
          <p:cNvPr id="19" name="TextBox 18">
            <a:extLst>
              <a:ext uri="{FF2B5EF4-FFF2-40B4-BE49-F238E27FC236}">
                <a16:creationId xmlns:a16="http://schemas.microsoft.com/office/drawing/2014/main" id="{18EC2C61-AECE-486E-AFCA-3CB4557EB357}"/>
              </a:ext>
            </a:extLst>
          </p:cNvPr>
          <p:cNvSpPr txBox="1"/>
          <p:nvPr/>
        </p:nvSpPr>
        <p:spPr>
          <a:xfrm>
            <a:off x="8605623" y="2259336"/>
            <a:ext cx="873370" cy="415751"/>
          </a:xfrm>
          <a:prstGeom prst="rect">
            <a:avLst/>
          </a:prstGeom>
        </p:spPr>
        <p:txBody>
          <a:bodyPr vert="horz" wrap="square" lIns="91440" tIns="45720" rIns="91440" bIns="45720" rtlCol="0">
            <a:noAutofit/>
          </a:bodyPr>
          <a:lstStyle/>
          <a:p>
            <a:pPr algn="l"/>
            <a:r>
              <a:rPr lang="en-US" sz="1400" b="1" err="1"/>
              <a:t>EndA</a:t>
            </a:r>
            <a:endParaRPr lang="en-US" sz="1400" b="1"/>
          </a:p>
        </p:txBody>
      </p:sp>
      <p:sp>
        <p:nvSpPr>
          <p:cNvPr id="20" name="TextBox 19">
            <a:extLst>
              <a:ext uri="{FF2B5EF4-FFF2-40B4-BE49-F238E27FC236}">
                <a16:creationId xmlns:a16="http://schemas.microsoft.com/office/drawing/2014/main" id="{9AA8D7AE-5C24-431F-B28E-E88D22BAC79E}"/>
              </a:ext>
            </a:extLst>
          </p:cNvPr>
          <p:cNvSpPr txBox="1"/>
          <p:nvPr/>
        </p:nvSpPr>
        <p:spPr>
          <a:xfrm>
            <a:off x="11467224" y="2089503"/>
            <a:ext cx="873370" cy="415751"/>
          </a:xfrm>
          <a:prstGeom prst="rect">
            <a:avLst/>
          </a:prstGeom>
        </p:spPr>
        <p:txBody>
          <a:bodyPr vert="horz" wrap="square" lIns="91440" tIns="45720" rIns="91440" bIns="45720" rtlCol="0">
            <a:noAutofit/>
          </a:bodyPr>
          <a:lstStyle/>
          <a:p>
            <a:pPr algn="l"/>
            <a:r>
              <a:rPr lang="en-US" sz="1400" b="1" err="1"/>
              <a:t>EndB</a:t>
            </a:r>
            <a:endParaRPr lang="en-US" sz="1400" b="1"/>
          </a:p>
        </p:txBody>
      </p:sp>
      <p:sp>
        <p:nvSpPr>
          <p:cNvPr id="21" name="TextBox 20">
            <a:extLst>
              <a:ext uri="{FF2B5EF4-FFF2-40B4-BE49-F238E27FC236}">
                <a16:creationId xmlns:a16="http://schemas.microsoft.com/office/drawing/2014/main" id="{71F3436E-1873-4614-ACDA-E8C2445440DE}"/>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
        <p:nvSpPr>
          <p:cNvPr id="22" name="TextBox 21">
            <a:extLst>
              <a:ext uri="{FF2B5EF4-FFF2-40B4-BE49-F238E27FC236}">
                <a16:creationId xmlns:a16="http://schemas.microsoft.com/office/drawing/2014/main" id="{6CE3C021-5EBB-4AE7-84DE-A64A18DDE290}"/>
              </a:ext>
            </a:extLst>
          </p:cNvPr>
          <p:cNvSpPr txBox="1"/>
          <p:nvPr/>
        </p:nvSpPr>
        <p:spPr>
          <a:xfrm>
            <a:off x="9411350" y="2922538"/>
            <a:ext cx="1216615" cy="415751"/>
          </a:xfrm>
          <a:prstGeom prst="rect">
            <a:avLst/>
          </a:prstGeom>
        </p:spPr>
        <p:txBody>
          <a:bodyPr vert="horz" wrap="square" lIns="91440" tIns="45720" rIns="91440" bIns="45720" rtlCol="0">
            <a:noAutofit/>
          </a:bodyPr>
          <a:lstStyle/>
          <a:p>
            <a:pPr algn="l"/>
            <a:r>
              <a:rPr lang="en-US" sz="1400" b="1" err="1"/>
              <a:t>EndASides</a:t>
            </a:r>
            <a:endParaRPr lang="en-US" sz="1400" b="1"/>
          </a:p>
        </p:txBody>
      </p:sp>
      <p:sp>
        <p:nvSpPr>
          <p:cNvPr id="23" name="TextBox 22">
            <a:extLst>
              <a:ext uri="{FF2B5EF4-FFF2-40B4-BE49-F238E27FC236}">
                <a16:creationId xmlns:a16="http://schemas.microsoft.com/office/drawing/2014/main" id="{5543D9DD-A087-4BDC-9B80-AD0E38B93646}"/>
              </a:ext>
            </a:extLst>
          </p:cNvPr>
          <p:cNvSpPr txBox="1"/>
          <p:nvPr/>
        </p:nvSpPr>
        <p:spPr>
          <a:xfrm>
            <a:off x="10554025" y="2697969"/>
            <a:ext cx="1216615" cy="415751"/>
          </a:xfrm>
          <a:prstGeom prst="rect">
            <a:avLst/>
          </a:prstGeom>
        </p:spPr>
        <p:txBody>
          <a:bodyPr vert="horz" wrap="square" lIns="91440" tIns="45720" rIns="91440" bIns="45720" rtlCol="0">
            <a:noAutofit/>
          </a:bodyPr>
          <a:lstStyle/>
          <a:p>
            <a:pPr algn="l"/>
            <a:r>
              <a:rPr lang="en-US" sz="1400" b="1" err="1"/>
              <a:t>EndBSides</a:t>
            </a:r>
            <a:endParaRPr lang="en-US" sz="1400" b="1"/>
          </a:p>
        </p:txBody>
      </p:sp>
      <p:sp>
        <p:nvSpPr>
          <p:cNvPr id="24" name="TextBox 23">
            <a:extLst>
              <a:ext uri="{FF2B5EF4-FFF2-40B4-BE49-F238E27FC236}">
                <a16:creationId xmlns:a16="http://schemas.microsoft.com/office/drawing/2014/main" id="{B1C36CBA-4BA9-4F3F-BD19-5C2EAA7D7FCE}"/>
              </a:ext>
            </a:extLst>
          </p:cNvPr>
          <p:cNvSpPr txBox="1"/>
          <p:nvPr/>
        </p:nvSpPr>
        <p:spPr>
          <a:xfrm>
            <a:off x="9983492" y="1562933"/>
            <a:ext cx="1216615" cy="415751"/>
          </a:xfrm>
          <a:prstGeom prst="rect">
            <a:avLst/>
          </a:prstGeom>
        </p:spPr>
        <p:txBody>
          <a:bodyPr vert="horz" wrap="square" lIns="91440" tIns="45720" rIns="91440" bIns="45720" rtlCol="0">
            <a:noAutofit/>
          </a:bodyPr>
          <a:lstStyle/>
          <a:p>
            <a:pPr algn="l"/>
            <a:r>
              <a:rPr lang="en-US" sz="1400" b="1" err="1"/>
              <a:t>RodSurf</a:t>
            </a:r>
            <a:endParaRPr lang="en-US" sz="1400" b="1"/>
          </a:p>
        </p:txBody>
      </p:sp>
      <p:cxnSp>
        <p:nvCxnSpPr>
          <p:cNvPr id="10" name="Straight Arrow Connector 9">
            <a:extLst>
              <a:ext uri="{FF2B5EF4-FFF2-40B4-BE49-F238E27FC236}">
                <a16:creationId xmlns:a16="http://schemas.microsoft.com/office/drawing/2014/main" id="{A10A1272-5FDB-4C83-A030-DA9001F198EE}"/>
              </a:ext>
            </a:extLst>
          </p:cNvPr>
          <p:cNvCxnSpPr/>
          <p:nvPr/>
        </p:nvCxnSpPr>
        <p:spPr>
          <a:xfrm>
            <a:off x="10432326" y="1912562"/>
            <a:ext cx="0" cy="288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C184142E-3F4D-40B8-A978-FDAD014A4D86}"/>
              </a:ext>
            </a:extLst>
          </p:cNvPr>
          <p:cNvSpPr txBox="1"/>
          <p:nvPr/>
        </p:nvSpPr>
        <p:spPr>
          <a:xfrm>
            <a:off x="5438367" y="2461007"/>
            <a:ext cx="2830308" cy="457680"/>
          </a:xfrm>
          <a:prstGeom prst="rect">
            <a:avLst/>
          </a:prstGeom>
        </p:spPr>
        <p:txBody>
          <a:bodyPr vert="horz" wrap="square" lIns="91440" tIns="45720" rIns="91440" bIns="45720" rtlCol="0">
            <a:noAutofit/>
          </a:bodyPr>
          <a:lstStyle/>
          <a:p>
            <a:pPr algn="l"/>
            <a:r>
              <a:rPr lang="en-US"/>
              <a:t>Change to a constant flux</a:t>
            </a:r>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CC0DF7C1-0572-4244-BBC9-7E4E2527B23E}"/>
                  </a:ext>
                </a:extLst>
              </p:cNvPr>
              <p:cNvSpPr txBox="1"/>
              <p:nvPr/>
            </p:nvSpPr>
            <p:spPr>
              <a:xfrm>
                <a:off x="4371549" y="6070885"/>
                <a:ext cx="3716382" cy="457680"/>
              </a:xfrm>
              <a:prstGeom prst="rect">
                <a:avLst/>
              </a:prstGeom>
            </p:spPr>
            <p:txBody>
              <a:bodyPr vert="horz" wrap="none" lIns="0" tIns="0" rIns="0" bIns="0" rtlCol="0">
                <a:no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𝑟𝑒𝑓</m:t>
                              </m:r>
                            </m:sub>
                          </m:sSub>
                        </m:e>
                      </m:d>
                    </m:oMath>
                  </m:oMathPara>
                </a14:m>
                <a:endParaRPr lang="en-US"/>
              </a:p>
            </p:txBody>
          </p:sp>
        </mc:Choice>
        <mc:Fallback>
          <p:sp>
            <p:nvSpPr>
              <p:cNvPr id="35" name="TextBox 34">
                <a:extLst>
                  <a:ext uri="{FF2B5EF4-FFF2-40B4-BE49-F238E27FC236}">
                    <a16:creationId xmlns:a16="http://schemas.microsoft.com/office/drawing/2014/main" id="{CC0DF7C1-0572-4244-BBC9-7E4E2527B23E}"/>
                  </a:ext>
                </a:extLst>
              </p:cNvPr>
              <p:cNvSpPr txBox="1">
                <a:spLocks noRot="1" noChangeAspect="1" noMove="1" noResize="1" noEditPoints="1" noAdjustHandles="1" noChangeArrowheads="1" noChangeShapeType="1" noTextEdit="1"/>
              </p:cNvSpPr>
              <p:nvPr/>
            </p:nvSpPr>
            <p:spPr>
              <a:xfrm>
                <a:off x="4371549" y="6070885"/>
                <a:ext cx="3716382" cy="457680"/>
              </a:xfrm>
              <a:prstGeom prst="rect">
                <a:avLst/>
              </a:prstGeom>
              <a:blipFill>
                <a:blip r:embed="rId4"/>
                <a:stretch>
                  <a:fillRect/>
                </a:stretch>
              </a:blipFill>
            </p:spPr>
            <p:txBody>
              <a:bodyPr/>
              <a:lstStyle/>
              <a:p>
                <a:r>
                  <a:rPr lang="en-US">
                    <a:noFill/>
                  </a:rPr>
                  <a:t> </a:t>
                </a:r>
              </a:p>
            </p:txBody>
          </p:sp>
        </mc:Fallback>
      </mc:AlternateContent>
      <p:sp>
        <p:nvSpPr>
          <p:cNvPr id="36" name="Slide Number Placeholder 35">
            <a:extLst>
              <a:ext uri="{FF2B5EF4-FFF2-40B4-BE49-F238E27FC236}">
                <a16:creationId xmlns:a16="http://schemas.microsoft.com/office/drawing/2014/main" id="{C30CEF63-3541-45B7-8507-F75FAAB945C3}"/>
              </a:ext>
            </a:extLst>
          </p:cNvPr>
          <p:cNvSpPr>
            <a:spLocks noGrp="1"/>
          </p:cNvSpPr>
          <p:nvPr>
            <p:ph type="sldNum" sz="quarter" idx="4"/>
          </p:nvPr>
        </p:nvSpPr>
        <p:spPr/>
        <p:txBody>
          <a:bodyPr/>
          <a:lstStyle/>
          <a:p>
            <a:fld id="{4FAB73BC-B049-4115-A692-8D63A059BFB8}" type="slidenum">
              <a:rPr lang="en-US" smtClean="0"/>
              <a:pPr/>
              <a:t>38</a:t>
            </a:fld>
            <a:endParaRPr lang="en-US"/>
          </a:p>
        </p:txBody>
      </p:sp>
      <p:sp>
        <p:nvSpPr>
          <p:cNvPr id="37" name="Rectangle 36">
            <a:extLst>
              <a:ext uri="{FF2B5EF4-FFF2-40B4-BE49-F238E27FC236}">
                <a16:creationId xmlns:a16="http://schemas.microsoft.com/office/drawing/2014/main" id="{2E683C32-7B76-4825-B232-466D1EC57B4D}"/>
              </a:ext>
            </a:extLst>
          </p:cNvPr>
          <p:cNvSpPr/>
          <p:nvPr/>
        </p:nvSpPr>
        <p:spPr>
          <a:xfrm>
            <a:off x="1043291" y="3538008"/>
            <a:ext cx="5373005" cy="20233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7417DD31-06DB-481C-817E-472F89700A94}"/>
              </a:ext>
            </a:extLst>
          </p:cNvPr>
          <p:cNvCxnSpPr>
            <a:cxnSpLocks/>
          </p:cNvCxnSpPr>
          <p:nvPr/>
        </p:nvCxnSpPr>
        <p:spPr>
          <a:xfrm flipH="1">
            <a:off x="5364427" y="2826811"/>
            <a:ext cx="457020" cy="917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872162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4D7-215E-4A5E-B5BF-3C6454A7ED90}"/>
              </a:ext>
            </a:extLst>
          </p:cNvPr>
          <p:cNvSpPr>
            <a:spLocks noGrp="1"/>
          </p:cNvSpPr>
          <p:nvPr>
            <p:ph type="title"/>
          </p:nvPr>
        </p:nvSpPr>
        <p:spPr/>
        <p:txBody>
          <a:bodyPr/>
          <a:lstStyle/>
          <a:p>
            <a:r>
              <a:rPr lang="en-US"/>
              <a:t>Hands-On Session 3: Post-Process Flux</a:t>
            </a:r>
          </a:p>
        </p:txBody>
      </p:sp>
      <p:sp>
        <p:nvSpPr>
          <p:cNvPr id="4" name="Slide Number Placeholder 3">
            <a:extLst>
              <a:ext uri="{FF2B5EF4-FFF2-40B4-BE49-F238E27FC236}">
                <a16:creationId xmlns:a16="http://schemas.microsoft.com/office/drawing/2014/main" id="{E7DEAFCC-6AA6-432F-AFBE-D80EB77EA95B}"/>
              </a:ext>
            </a:extLst>
          </p:cNvPr>
          <p:cNvSpPr>
            <a:spLocks noGrp="1"/>
          </p:cNvSpPr>
          <p:nvPr>
            <p:ph type="sldNum" sz="quarter" idx="4"/>
          </p:nvPr>
        </p:nvSpPr>
        <p:spPr/>
        <p:txBody>
          <a:bodyPr/>
          <a:lstStyle/>
          <a:p>
            <a:fld id="{4FAB73BC-B049-4115-A692-8D63A059BFB8}" type="slidenum">
              <a:rPr lang="en-US" smtClean="0"/>
              <a:pPr/>
              <a:t>39</a:t>
            </a:fld>
            <a:endParaRPr lang="en-US"/>
          </a:p>
        </p:txBody>
      </p:sp>
      <p:sp>
        <p:nvSpPr>
          <p:cNvPr id="5" name="TextBox 4">
            <a:extLst>
              <a:ext uri="{FF2B5EF4-FFF2-40B4-BE49-F238E27FC236}">
                <a16:creationId xmlns:a16="http://schemas.microsoft.com/office/drawing/2014/main" id="{867607D1-E57C-42F3-AF47-8133AEC626AE}"/>
              </a:ext>
            </a:extLst>
          </p:cNvPr>
          <p:cNvSpPr txBox="1"/>
          <p:nvPr/>
        </p:nvSpPr>
        <p:spPr>
          <a:xfrm>
            <a:off x="1286486" y="1783022"/>
            <a:ext cx="7013850" cy="1955538"/>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Post-processing</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Postprocess </a:t>
            </a:r>
            <a:r>
              <a:rPr lang="en-US" sz="1200" err="1">
                <a:solidFill>
                  <a:schemeClr val="tx1"/>
                </a:solidFill>
                <a:latin typeface="Consolas" panose="020B0609020204030204" pitchFamily="49" charset="0"/>
              </a:rPr>
              <a:t>integrated_flux</a:t>
            </a:r>
            <a:r>
              <a:rPr lang="en-US" sz="1200">
                <a:solidFill>
                  <a:schemeClr val="tx1"/>
                </a:solidFill>
                <a:latin typeface="Consolas" panose="020B0609020204030204" pitchFamily="49" charset="0"/>
              </a:rPr>
              <a:t> of equation energy on </a:t>
            </a:r>
            <a:r>
              <a:rPr lang="en-US" sz="1200" err="1">
                <a:solidFill>
                  <a:schemeClr val="tx1"/>
                </a:solidFill>
                <a:latin typeface="Consolas" panose="020B0609020204030204" pitchFamily="49" charset="0"/>
              </a:rPr>
              <a:t>EndA</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FluxA</a:t>
            </a:r>
            <a:endParaRPr lang="en-US" sz="1200" b="1">
              <a:solidFill>
                <a:srgbClr val="417E7F"/>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Postprocess </a:t>
            </a:r>
            <a:r>
              <a:rPr lang="en-US" sz="1200" err="1">
                <a:solidFill>
                  <a:schemeClr val="tx1"/>
                </a:solidFill>
                <a:latin typeface="Consolas" panose="020B0609020204030204" pitchFamily="49" charset="0"/>
              </a:rPr>
              <a:t>integrated_flux</a:t>
            </a:r>
            <a:r>
              <a:rPr lang="en-US" sz="1200">
                <a:solidFill>
                  <a:schemeClr val="tx1"/>
                </a:solidFill>
                <a:latin typeface="Consolas" panose="020B0609020204030204" pitchFamily="49" charset="0"/>
              </a:rPr>
              <a:t> of equation energy on </a:t>
            </a:r>
            <a:r>
              <a:rPr lang="en-US" sz="1200" err="1">
                <a:solidFill>
                  <a:schemeClr val="tx1"/>
                </a:solidFill>
                <a:latin typeface="Consolas" panose="020B0609020204030204" pitchFamily="49" charset="0"/>
              </a:rPr>
              <a:t>EndB</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FluxB</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integrated_flux</a:t>
            </a:r>
            <a:r>
              <a:rPr lang="en-US" sz="1200">
                <a:solidFill>
                  <a:schemeClr val="tx1"/>
                </a:solidFill>
                <a:latin typeface="Consolas" panose="020B0609020204030204" pitchFamily="49" charset="0"/>
              </a:rPr>
              <a:t> of equation energy on </a:t>
            </a:r>
            <a:r>
              <a:rPr lang="en-US" sz="1200" err="1">
                <a:solidFill>
                  <a:schemeClr val="tx1"/>
                </a:solidFill>
                <a:latin typeface="Consolas" panose="020B0609020204030204" pitchFamily="49" charset="0"/>
              </a:rPr>
              <a:t>clamp_conv</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ClampConvLoss</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integrated_flux</a:t>
            </a:r>
            <a:r>
              <a:rPr lang="en-US" sz="1200">
                <a:solidFill>
                  <a:schemeClr val="tx1"/>
                </a:solidFill>
                <a:latin typeface="Consolas" panose="020B0609020204030204" pitchFamily="49" charset="0"/>
              </a:rPr>
              <a:t> of equation energy on </a:t>
            </a:r>
            <a:r>
              <a:rPr lang="en-US" sz="1200" err="1">
                <a:solidFill>
                  <a:schemeClr val="tx1"/>
                </a:solidFill>
                <a:latin typeface="Consolas" panose="020B0609020204030204" pitchFamily="49" charset="0"/>
              </a:rPr>
              <a:t>RodSurf</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RodConvLoss</a:t>
            </a:r>
            <a:endParaRPr lang="en-US" sz="1200">
              <a:solidFill>
                <a:schemeClr val="tx1"/>
              </a:solidFill>
              <a:latin typeface="Consolas" panose="020B0609020204030204" pitchFamily="49" charset="0"/>
            </a:endParaRPr>
          </a:p>
          <a:p>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a:solidFill>
                  <a:schemeClr val="tx1"/>
                </a:solidFill>
                <a:latin typeface="Consolas" panose="020B0609020204030204" pitchFamily="49" charset="0"/>
              </a:rPr>
              <a:t> value of expression </a:t>
            </a:r>
            <a:r>
              <a:rPr lang="en-US" sz="1200" err="1">
                <a:solidFill>
                  <a:schemeClr val="tx1"/>
                </a:solidFill>
                <a:latin typeface="Consolas" panose="020B0609020204030204" pitchFamily="49" charset="0"/>
              </a:rPr>
              <a:t>heat_conduction</a:t>
            </a:r>
            <a:r>
              <a:rPr lang="en-US" sz="1200">
                <a:solidFill>
                  <a:schemeClr val="tx1"/>
                </a:solidFill>
                <a:latin typeface="Consolas" panose="020B0609020204030204" pitchFamily="49" charset="0"/>
              </a:rPr>
              <a:t> on </a:t>
            </a:r>
            <a:r>
              <a:rPr lang="en-US" sz="1200" err="1">
                <a:solidFill>
                  <a:schemeClr val="tx1"/>
                </a:solidFill>
                <a:latin typeface="Consolas" panose="020B0609020204030204" pitchFamily="49" charset="0"/>
              </a:rPr>
              <a:t>all_blocks</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HeatFlux</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a:solidFill>
                  <a:schemeClr val="tx1"/>
                </a:solidFill>
                <a:latin typeface="Consolas" panose="020B0609020204030204" pitchFamily="49" charset="0"/>
              </a:rPr>
              <a:t> value of expression </a:t>
            </a:r>
            <a:r>
              <a:rPr lang="en-US" sz="1200" err="1">
                <a:solidFill>
                  <a:schemeClr val="tx1"/>
                </a:solidFill>
                <a:latin typeface="Consolas" panose="020B0609020204030204" pitchFamily="49" charset="0"/>
              </a:rPr>
              <a:t>energy_flux</a:t>
            </a:r>
            <a:r>
              <a:rPr lang="en-US" sz="1200">
                <a:solidFill>
                  <a:schemeClr val="tx1"/>
                </a:solidFill>
                <a:latin typeface="Consolas" panose="020B0609020204030204" pitchFamily="49" charset="0"/>
              </a:rPr>
              <a:t> on </a:t>
            </a:r>
            <a:r>
              <a:rPr lang="en-US" sz="1200" err="1">
                <a:solidFill>
                  <a:schemeClr val="tx1"/>
                </a:solidFill>
                <a:latin typeface="Consolas" panose="020B0609020204030204" pitchFamily="49" charset="0"/>
              </a:rPr>
              <a:t>RodSurf</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ConvFlux</a:t>
            </a:r>
            <a:endParaRPr lang="en-US" sz="1200">
              <a:solidFill>
                <a:schemeClr val="tx1"/>
              </a:solidFill>
              <a:latin typeface="Consolas" panose="020B0609020204030204" pitchFamily="49" charset="0"/>
            </a:endParaRPr>
          </a:p>
          <a:p>
            <a:endParaRPr lang="en-US" sz="1200" b="1">
              <a:solidFill>
                <a:srgbClr val="417E7F"/>
              </a:solidFill>
              <a:latin typeface="Consolas" panose="020B0609020204030204" pitchFamily="49" charset="0"/>
            </a:endParaRPr>
          </a:p>
          <a:p>
            <a:endParaRPr lang="en-US" sz="1200" b="1">
              <a:solidFill>
                <a:srgbClr val="417E7F"/>
              </a:solidFill>
              <a:latin typeface="Consolas" panose="020B0609020204030204" pitchFamily="49" charset="0"/>
            </a:endParaRPr>
          </a:p>
        </p:txBody>
      </p:sp>
      <p:sp>
        <p:nvSpPr>
          <p:cNvPr id="6" name="TextBox 5">
            <a:extLst>
              <a:ext uri="{FF2B5EF4-FFF2-40B4-BE49-F238E27FC236}">
                <a16:creationId xmlns:a16="http://schemas.microsoft.com/office/drawing/2014/main" id="{57574395-F37E-4CAA-B161-9D074D602BEE}"/>
              </a:ext>
            </a:extLst>
          </p:cNvPr>
          <p:cNvSpPr txBox="1"/>
          <p:nvPr/>
        </p:nvSpPr>
        <p:spPr>
          <a:xfrm>
            <a:off x="8300335" y="2833008"/>
            <a:ext cx="3238786" cy="457679"/>
          </a:xfrm>
          <a:prstGeom prst="rect">
            <a:avLst/>
          </a:prstGeom>
        </p:spPr>
        <p:txBody>
          <a:bodyPr vert="horz" wrap="square" lIns="91440" tIns="45720" rIns="91440" bIns="45720" rtlCol="0">
            <a:noAutofit/>
          </a:bodyPr>
          <a:lstStyle/>
          <a:p>
            <a:pPr algn="l"/>
            <a:r>
              <a:rPr lang="en-US"/>
              <a:t>Add new flux post-processors</a:t>
            </a:r>
          </a:p>
        </p:txBody>
      </p:sp>
      <p:cxnSp>
        <p:nvCxnSpPr>
          <p:cNvPr id="8" name="Straight Arrow Connector 7">
            <a:extLst>
              <a:ext uri="{FF2B5EF4-FFF2-40B4-BE49-F238E27FC236}">
                <a16:creationId xmlns:a16="http://schemas.microsoft.com/office/drawing/2014/main" id="{5FCA140A-6AB5-42CB-866C-2BE31226E3AB}"/>
              </a:ext>
            </a:extLst>
          </p:cNvPr>
          <p:cNvCxnSpPr>
            <a:cxnSpLocks/>
          </p:cNvCxnSpPr>
          <p:nvPr/>
        </p:nvCxnSpPr>
        <p:spPr>
          <a:xfrm flipH="1">
            <a:off x="7657106" y="2984166"/>
            <a:ext cx="6432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424993F7-55C5-488E-A677-D1CB3E0A4812}"/>
              </a:ext>
            </a:extLst>
          </p:cNvPr>
          <p:cNvSpPr txBox="1"/>
          <p:nvPr/>
        </p:nvSpPr>
        <p:spPr>
          <a:xfrm>
            <a:off x="7942027" y="3771660"/>
            <a:ext cx="3597094" cy="2294401"/>
          </a:xfrm>
          <a:prstGeom prst="rect">
            <a:avLst/>
          </a:prstGeom>
        </p:spPr>
        <p:txBody>
          <a:bodyPr vert="horz" wrap="square" lIns="91440" tIns="45720" rIns="91440" bIns="45720" rtlCol="0">
            <a:noAutofit/>
          </a:bodyPr>
          <a:lstStyle/>
          <a:p>
            <a:pPr algn="l"/>
            <a:r>
              <a:rPr lang="en-US"/>
              <a:t>Post-process some fields</a:t>
            </a:r>
          </a:p>
          <a:p>
            <a:pPr marL="285750" indent="-285750" algn="l">
              <a:buFont typeface="Arial" panose="020B0604020202020204" pitchFamily="34" charset="0"/>
              <a:buChar char="•"/>
            </a:pPr>
            <a:r>
              <a:rPr lang="en-US"/>
              <a:t>Heat conduction is the quantity defined in the material model (Fourier’s law)</a:t>
            </a:r>
          </a:p>
          <a:p>
            <a:pPr marL="285750" indent="-285750" algn="l">
              <a:buFont typeface="Arial" panose="020B0604020202020204" pitchFamily="34" charset="0"/>
              <a:buChar char="•"/>
            </a:pPr>
            <a:r>
              <a:rPr lang="en-US"/>
              <a:t>Energy flux is the applied boundary flux (convection)</a:t>
            </a:r>
          </a:p>
        </p:txBody>
      </p:sp>
      <p:cxnSp>
        <p:nvCxnSpPr>
          <p:cNvPr id="21" name="Straight Arrow Connector 20">
            <a:extLst>
              <a:ext uri="{FF2B5EF4-FFF2-40B4-BE49-F238E27FC236}">
                <a16:creationId xmlns:a16="http://schemas.microsoft.com/office/drawing/2014/main" id="{FD6968BA-73FC-4822-B931-8601FF7781B6}"/>
              </a:ext>
            </a:extLst>
          </p:cNvPr>
          <p:cNvCxnSpPr>
            <a:cxnSpLocks/>
          </p:cNvCxnSpPr>
          <p:nvPr/>
        </p:nvCxnSpPr>
        <p:spPr>
          <a:xfrm flipH="1" flipV="1">
            <a:off x="7344055" y="3593019"/>
            <a:ext cx="597972" cy="3524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0D20A263-A889-4AE0-9C83-23B4D4BCEF18}"/>
              </a:ext>
            </a:extLst>
          </p:cNvPr>
          <p:cNvGrpSpPr/>
          <p:nvPr/>
        </p:nvGrpSpPr>
        <p:grpSpPr>
          <a:xfrm>
            <a:off x="1286486" y="4619763"/>
            <a:ext cx="5098759" cy="772294"/>
            <a:chOff x="1600200" y="4519197"/>
            <a:chExt cx="5098759" cy="772294"/>
          </a:xfrm>
        </p:grpSpPr>
        <p:sp>
          <p:nvSpPr>
            <p:cNvPr id="24" name="Rectangle 23">
              <a:extLst>
                <a:ext uri="{FF2B5EF4-FFF2-40B4-BE49-F238E27FC236}">
                  <a16:creationId xmlns:a16="http://schemas.microsoft.com/office/drawing/2014/main" id="{99FFD8E8-6473-479E-837F-FBDF7F043ADC}"/>
                </a:ext>
              </a:extLst>
            </p:cNvPr>
            <p:cNvSpPr/>
            <p:nvPr/>
          </p:nvSpPr>
          <p:spPr>
            <a:xfrm>
              <a:off x="1600200" y="4519197"/>
              <a:ext cx="5030945" cy="7722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890ACE0-F205-43F8-9F41-E1BAB870EA75}"/>
                    </a:ext>
                  </a:extLst>
                </p:cNvPr>
                <p:cNvSpPr txBox="1"/>
                <p:nvPr/>
              </p:nvSpPr>
              <p:spPr>
                <a:xfrm>
                  <a:off x="4991989" y="4899654"/>
                  <a:ext cx="1160585" cy="325315"/>
                </a:xfrm>
                <a:prstGeom prst="rect">
                  <a:avLst/>
                </a:prstGeom>
              </p:spPr>
              <p:txBody>
                <a:bodyPr vert="horz" wrap="none" lIns="0" tIns="0" rIns="0" bIns="0" rtlCol="0">
                  <a:noAutofit/>
                </a:bodyPr>
                <a:lstStyle/>
                <a:p>
                  <a:pPr algn="l"/>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r>
                          <a:rPr lang="en-US" b="0" i="1" smtClean="0">
                            <a:latin typeface="Cambria Math" panose="02040503050406030204" pitchFamily="18" charset="0"/>
                          </a:rPr>
                          <m:t>=−</m:t>
                        </m:r>
                        <m:r>
                          <a:rPr lang="en-US" b="0" i="1" smtClean="0">
                            <a:latin typeface="Cambria Math" panose="02040503050406030204" pitchFamily="18" charset="0"/>
                          </a:rPr>
                          <m:t>𝑘</m:t>
                        </m:r>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oMath>
                    </m:oMathPara>
                  </a14:m>
                  <a:endParaRPr lang="en-US"/>
                </a:p>
              </p:txBody>
            </p:sp>
          </mc:Choice>
          <mc:Fallback>
            <p:sp>
              <p:nvSpPr>
                <p:cNvPr id="25" name="TextBox 24">
                  <a:extLst>
                    <a:ext uri="{FF2B5EF4-FFF2-40B4-BE49-F238E27FC236}">
                      <a16:creationId xmlns:a16="http://schemas.microsoft.com/office/drawing/2014/main" id="{E890ACE0-F205-43F8-9F41-E1BAB870EA75}"/>
                    </a:ext>
                  </a:extLst>
                </p:cNvPr>
                <p:cNvSpPr txBox="1">
                  <a:spLocks noRot="1" noChangeAspect="1" noMove="1" noResize="1" noEditPoints="1" noAdjustHandles="1" noChangeArrowheads="1" noChangeShapeType="1" noTextEdit="1"/>
                </p:cNvSpPr>
                <p:nvPr/>
              </p:nvSpPr>
              <p:spPr>
                <a:xfrm>
                  <a:off x="4991989" y="4899654"/>
                  <a:ext cx="1160585" cy="325315"/>
                </a:xfrm>
                <a:prstGeom prst="rect">
                  <a:avLst/>
                </a:prstGeom>
                <a:blipFill>
                  <a:blip r:embed="rId2"/>
                  <a:stretch>
                    <a:fillRect l="-1047" t="-38889" r="-1571" b="-3704"/>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34F0AF8C-A39E-4A4D-A779-5295A649DFCA}"/>
                </a:ext>
              </a:extLst>
            </p:cNvPr>
            <p:cNvSpPr txBox="1"/>
            <p:nvPr/>
          </p:nvSpPr>
          <p:spPr>
            <a:xfrm>
              <a:off x="1839028" y="4917192"/>
              <a:ext cx="3226575" cy="307777"/>
            </a:xfrm>
            <a:prstGeom prst="rect">
              <a:avLst/>
            </a:prstGeom>
            <a:noFill/>
          </p:spPr>
          <p:txBody>
            <a:bodyPr wrap="square">
              <a:spAutoFit/>
            </a:bodyPr>
            <a:lstStyle/>
            <a:p>
              <a:r>
                <a:rPr lang="en-US" sz="1400" b="1">
                  <a:solidFill>
                    <a:srgbClr val="88015B"/>
                  </a:solidFill>
                  <a:latin typeface="Consolas" panose="020B0609020204030204" pitchFamily="49" charset="0"/>
                </a:rPr>
                <a:t>Heat Conduction </a:t>
              </a:r>
              <a:r>
                <a:rPr lang="en-US" sz="1400">
                  <a:solidFill>
                    <a:schemeClr val="tx1"/>
                  </a:solidFill>
                  <a:latin typeface="Consolas" panose="020B0609020204030204" pitchFamily="49" charset="0"/>
                </a:rPr>
                <a:t>= Generalized</a:t>
              </a:r>
              <a:endParaRPr lang="en-US" sz="1400"/>
            </a:p>
          </p:txBody>
        </p:sp>
        <p:sp>
          <p:nvSpPr>
            <p:cNvPr id="27" name="TextBox 26">
              <a:extLst>
                <a:ext uri="{FF2B5EF4-FFF2-40B4-BE49-F238E27FC236}">
                  <a16:creationId xmlns:a16="http://schemas.microsoft.com/office/drawing/2014/main" id="{07A0747A-F44C-4537-9DCD-87261955E42C}"/>
                </a:ext>
              </a:extLst>
            </p:cNvPr>
            <p:cNvSpPr txBox="1"/>
            <p:nvPr/>
          </p:nvSpPr>
          <p:spPr>
            <a:xfrm>
              <a:off x="1600200" y="4519197"/>
              <a:ext cx="5098759" cy="496668"/>
            </a:xfrm>
            <a:prstGeom prst="rect">
              <a:avLst/>
            </a:prstGeom>
          </p:spPr>
          <p:txBody>
            <a:bodyPr vert="horz" wrap="square" lIns="91440" tIns="45720" rIns="91440" bIns="45720" rtlCol="0">
              <a:noAutofit/>
            </a:bodyPr>
            <a:lstStyle/>
            <a:p>
              <a:pPr algn="l"/>
              <a:r>
                <a:rPr lang="en-US"/>
                <a:t>Recall that in our material model we defined</a:t>
              </a:r>
            </a:p>
          </p:txBody>
        </p:sp>
      </p:grpSp>
      <p:cxnSp>
        <p:nvCxnSpPr>
          <p:cNvPr id="29" name="Straight Arrow Connector 28">
            <a:extLst>
              <a:ext uri="{FF2B5EF4-FFF2-40B4-BE49-F238E27FC236}">
                <a16:creationId xmlns:a16="http://schemas.microsoft.com/office/drawing/2014/main" id="{AA49FDDA-45E9-4C09-989D-504D2A3EEB7C}"/>
              </a:ext>
            </a:extLst>
          </p:cNvPr>
          <p:cNvCxnSpPr>
            <a:endCxn id="27" idx="0"/>
          </p:cNvCxnSpPr>
          <p:nvPr/>
        </p:nvCxnSpPr>
        <p:spPr>
          <a:xfrm flipH="1">
            <a:off x="3835866" y="3486150"/>
            <a:ext cx="711640" cy="1133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07244FD7-CF80-4794-9BFC-E0ACE8F3BE39}"/>
              </a:ext>
            </a:extLst>
          </p:cNvPr>
          <p:cNvSpPr/>
          <p:nvPr/>
        </p:nvSpPr>
        <p:spPr>
          <a:xfrm>
            <a:off x="1415251" y="2346579"/>
            <a:ext cx="5478530" cy="40808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09EC06F-D9BD-4F02-8825-A5B2699A3D23}"/>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Tree>
    <p:extLst>
      <p:ext uri="{BB962C8B-B14F-4D97-AF65-F5344CB8AC3E}">
        <p14:creationId xmlns:p14="http://schemas.microsoft.com/office/powerpoint/2010/main" val="3002514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D898-A29E-4843-B5D3-592CEF8C130B}"/>
              </a:ext>
            </a:extLst>
          </p:cNvPr>
          <p:cNvSpPr>
            <a:spLocks noGrp="1"/>
          </p:cNvSpPr>
          <p:nvPr>
            <p:ph type="title"/>
          </p:nvPr>
        </p:nvSpPr>
        <p:spPr/>
        <p:txBody>
          <a:bodyPr/>
          <a:lstStyle/>
          <a:p>
            <a:r>
              <a:rPr lang="en-US"/>
              <a:t>Loading the training files in SAW</a:t>
            </a:r>
          </a:p>
        </p:txBody>
      </p:sp>
      <p:sp>
        <p:nvSpPr>
          <p:cNvPr id="3" name="Content Placeholder 2">
            <a:extLst>
              <a:ext uri="{FF2B5EF4-FFF2-40B4-BE49-F238E27FC236}">
                <a16:creationId xmlns:a16="http://schemas.microsoft.com/office/drawing/2014/main" id="{E225CC9D-F92B-458F-8399-822802805B9E}"/>
              </a:ext>
            </a:extLst>
          </p:cNvPr>
          <p:cNvSpPr>
            <a:spLocks noGrp="1"/>
          </p:cNvSpPr>
          <p:nvPr>
            <p:ph idx="1"/>
          </p:nvPr>
        </p:nvSpPr>
        <p:spPr/>
        <p:txBody>
          <a:bodyPr/>
          <a:lstStyle/>
          <a:p>
            <a:r>
              <a:rPr lang="en-US"/>
              <a:t>Create a new project titled “Sierra100_TF”</a:t>
            </a:r>
          </a:p>
          <a:p>
            <a:pPr marL="726948" lvl="1" indent="-342900"/>
            <a:endParaRPr lang="en-US"/>
          </a:p>
        </p:txBody>
      </p:sp>
      <p:sp>
        <p:nvSpPr>
          <p:cNvPr id="4" name="Slide Number Placeholder 3">
            <a:extLst>
              <a:ext uri="{FF2B5EF4-FFF2-40B4-BE49-F238E27FC236}">
                <a16:creationId xmlns:a16="http://schemas.microsoft.com/office/drawing/2014/main" id="{DC3F3405-687D-4398-9967-E92AF76DD1CB}"/>
              </a:ext>
            </a:extLst>
          </p:cNvPr>
          <p:cNvSpPr>
            <a:spLocks noGrp="1"/>
          </p:cNvSpPr>
          <p:nvPr>
            <p:ph type="sldNum" sz="quarter" idx="4"/>
          </p:nvPr>
        </p:nvSpPr>
        <p:spPr/>
        <p:txBody>
          <a:bodyPr/>
          <a:lstStyle/>
          <a:p>
            <a:fld id="{4FAB73BC-B049-4115-A692-8D63A059BFB8}" type="slidenum">
              <a:rPr lang="en-US" smtClean="0"/>
              <a:pPr/>
              <a:t>4</a:t>
            </a:fld>
            <a:endParaRPr lang="en-US"/>
          </a:p>
        </p:txBody>
      </p:sp>
      <p:pic>
        <p:nvPicPr>
          <p:cNvPr id="6" name="Picture 5">
            <a:extLst>
              <a:ext uri="{FF2B5EF4-FFF2-40B4-BE49-F238E27FC236}">
                <a16:creationId xmlns:a16="http://schemas.microsoft.com/office/drawing/2014/main" id="{6EEACE08-14AF-403D-AEC7-29FBBFC6777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3413" y="2641650"/>
            <a:ext cx="3007617" cy="2964466"/>
          </a:xfrm>
          <a:prstGeom prst="rect">
            <a:avLst/>
          </a:prstGeom>
        </p:spPr>
      </p:pic>
      <p:sp>
        <p:nvSpPr>
          <p:cNvPr id="7" name="Rectangle: Rounded Corners 6">
            <a:extLst>
              <a:ext uri="{FF2B5EF4-FFF2-40B4-BE49-F238E27FC236}">
                <a16:creationId xmlns:a16="http://schemas.microsoft.com/office/drawing/2014/main" id="{9891C91B-4036-4277-B428-18FFC0AE9D02}"/>
              </a:ext>
            </a:extLst>
          </p:cNvPr>
          <p:cNvSpPr/>
          <p:nvPr/>
        </p:nvSpPr>
        <p:spPr>
          <a:xfrm>
            <a:off x="2146160" y="2851971"/>
            <a:ext cx="782956" cy="1862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3D4FFA5-C557-4E34-94F7-38562D14C0FD}"/>
              </a:ext>
            </a:extLst>
          </p:cNvPr>
          <p:cNvSpPr txBox="1"/>
          <p:nvPr/>
        </p:nvSpPr>
        <p:spPr>
          <a:xfrm>
            <a:off x="642329" y="1983614"/>
            <a:ext cx="2758830" cy="454639"/>
          </a:xfrm>
          <a:prstGeom prst="rect">
            <a:avLst/>
          </a:prstGeom>
        </p:spPr>
        <p:txBody>
          <a:bodyPr vert="horz" wrap="square" lIns="91440" tIns="45720" rIns="91440" bIns="45720" rtlCol="0">
            <a:noAutofit/>
          </a:bodyPr>
          <a:lstStyle/>
          <a:p>
            <a:pPr algn="l"/>
            <a:r>
              <a:rPr lang="en-US" sz="1400"/>
              <a:t>1. Click ‘Local-Only Project’ to create an empty project.</a:t>
            </a:r>
          </a:p>
        </p:txBody>
      </p:sp>
      <p:pic>
        <p:nvPicPr>
          <p:cNvPr id="10" name="Picture 9">
            <a:extLst>
              <a:ext uri="{FF2B5EF4-FFF2-40B4-BE49-F238E27FC236}">
                <a16:creationId xmlns:a16="http://schemas.microsoft.com/office/drawing/2014/main" id="{BB470E41-041C-4EB0-B3DC-74807EC695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59533" y="2666918"/>
            <a:ext cx="2181337" cy="3102134"/>
          </a:xfrm>
          <a:prstGeom prst="rect">
            <a:avLst/>
          </a:prstGeom>
        </p:spPr>
      </p:pic>
      <p:pic>
        <p:nvPicPr>
          <p:cNvPr id="12" name="Picture 11">
            <a:extLst>
              <a:ext uri="{FF2B5EF4-FFF2-40B4-BE49-F238E27FC236}">
                <a16:creationId xmlns:a16="http://schemas.microsoft.com/office/drawing/2014/main" id="{52F6B6D1-007A-4543-A1EC-A6AA25062BF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34400" y="2718319"/>
            <a:ext cx="3313435" cy="2957268"/>
          </a:xfrm>
          <a:prstGeom prst="rect">
            <a:avLst/>
          </a:prstGeom>
        </p:spPr>
      </p:pic>
      <p:sp>
        <p:nvSpPr>
          <p:cNvPr id="15" name="Rectangle: Rounded Corners 14">
            <a:extLst>
              <a:ext uri="{FF2B5EF4-FFF2-40B4-BE49-F238E27FC236}">
                <a16:creationId xmlns:a16="http://schemas.microsoft.com/office/drawing/2014/main" id="{DC3A066B-D0F2-45BF-857A-CACD6FFE8857}"/>
              </a:ext>
            </a:extLst>
          </p:cNvPr>
          <p:cNvSpPr/>
          <p:nvPr/>
        </p:nvSpPr>
        <p:spPr>
          <a:xfrm>
            <a:off x="4030372" y="4147965"/>
            <a:ext cx="296727" cy="1400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A9A6F4F-2821-4B89-89E4-261B0FDF0B4B}"/>
              </a:ext>
            </a:extLst>
          </p:cNvPr>
          <p:cNvSpPr txBox="1"/>
          <p:nvPr/>
        </p:nvSpPr>
        <p:spPr>
          <a:xfrm>
            <a:off x="3652873" y="1994778"/>
            <a:ext cx="2758830" cy="454639"/>
          </a:xfrm>
          <a:prstGeom prst="rect">
            <a:avLst/>
          </a:prstGeom>
        </p:spPr>
        <p:txBody>
          <a:bodyPr vert="horz" wrap="square" lIns="91440" tIns="45720" rIns="91440" bIns="45720" rtlCol="0">
            <a:noAutofit/>
          </a:bodyPr>
          <a:lstStyle/>
          <a:p>
            <a:pPr algn="l"/>
            <a:r>
              <a:rPr lang="en-US" sz="1400"/>
              <a:t>2. Right-click on the project and select “Import…”</a:t>
            </a:r>
          </a:p>
        </p:txBody>
      </p:sp>
      <p:sp>
        <p:nvSpPr>
          <p:cNvPr id="17" name="TextBox 16">
            <a:extLst>
              <a:ext uri="{FF2B5EF4-FFF2-40B4-BE49-F238E27FC236}">
                <a16:creationId xmlns:a16="http://schemas.microsoft.com/office/drawing/2014/main" id="{F3C81D2E-2928-426B-BDDB-694581A0191A}"/>
              </a:ext>
            </a:extLst>
          </p:cNvPr>
          <p:cNvSpPr txBox="1"/>
          <p:nvPr/>
        </p:nvSpPr>
        <p:spPr>
          <a:xfrm>
            <a:off x="6411703" y="1991408"/>
            <a:ext cx="2758830" cy="454639"/>
          </a:xfrm>
          <a:prstGeom prst="rect">
            <a:avLst/>
          </a:prstGeom>
        </p:spPr>
        <p:txBody>
          <a:bodyPr vert="horz" wrap="square" lIns="91440" tIns="45720" rIns="91440" bIns="45720" rtlCol="0">
            <a:noAutofit/>
          </a:bodyPr>
          <a:lstStyle/>
          <a:p>
            <a:pPr algn="l"/>
            <a:r>
              <a:rPr lang="en-US" sz="1400"/>
              <a:t>3. Select the General-&gt;File System import option</a:t>
            </a:r>
          </a:p>
        </p:txBody>
      </p:sp>
      <p:sp>
        <p:nvSpPr>
          <p:cNvPr id="18" name="TextBox 17">
            <a:extLst>
              <a:ext uri="{FF2B5EF4-FFF2-40B4-BE49-F238E27FC236}">
                <a16:creationId xmlns:a16="http://schemas.microsoft.com/office/drawing/2014/main" id="{1E26C374-77EB-49CC-A4BB-7F4CCF2EB581}"/>
              </a:ext>
            </a:extLst>
          </p:cNvPr>
          <p:cNvSpPr txBox="1"/>
          <p:nvPr/>
        </p:nvSpPr>
        <p:spPr>
          <a:xfrm>
            <a:off x="8936524" y="1994779"/>
            <a:ext cx="3058092" cy="454639"/>
          </a:xfrm>
          <a:prstGeom prst="rect">
            <a:avLst/>
          </a:prstGeom>
        </p:spPr>
        <p:txBody>
          <a:bodyPr vert="horz" wrap="square" lIns="91440" tIns="45720" rIns="91440" bIns="45720" rtlCol="0">
            <a:noAutofit/>
          </a:bodyPr>
          <a:lstStyle/>
          <a:p>
            <a:pPr algn="l"/>
            <a:r>
              <a:rPr lang="en-US" sz="1400"/>
              <a:t>4. Import from </a:t>
            </a:r>
            <a:r>
              <a:rPr lang="en-US" sz="1400">
                <a:latin typeface="+mj-lt"/>
              </a:rPr>
              <a:t>/projects/sierra100/TF directory</a:t>
            </a:r>
          </a:p>
        </p:txBody>
      </p:sp>
      <p:pic>
        <p:nvPicPr>
          <p:cNvPr id="9" name="Picture 8">
            <a:extLst>
              <a:ext uri="{FF2B5EF4-FFF2-40B4-BE49-F238E27FC236}">
                <a16:creationId xmlns:a16="http://schemas.microsoft.com/office/drawing/2014/main" id="{A13D3DBA-4829-4BB3-BAA5-C72EFC24D9D1}"/>
              </a:ext>
            </a:extLst>
          </p:cNvPr>
          <p:cNvPicPr>
            <a:picLocks noChangeAspect="1"/>
          </p:cNvPicPr>
          <p:nvPr/>
        </p:nvPicPr>
        <p:blipFill>
          <a:blip r:embed="rId5"/>
          <a:stretch>
            <a:fillRect/>
          </a:stretch>
        </p:blipFill>
        <p:spPr>
          <a:xfrm>
            <a:off x="9618660" y="3120478"/>
            <a:ext cx="2375956" cy="2006810"/>
          </a:xfrm>
          <a:prstGeom prst="rect">
            <a:avLst/>
          </a:prstGeom>
        </p:spPr>
      </p:pic>
    </p:spTree>
    <p:extLst>
      <p:ext uri="{BB962C8B-B14F-4D97-AF65-F5344CB8AC3E}">
        <p14:creationId xmlns:p14="http://schemas.microsoft.com/office/powerpoint/2010/main" val="673671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4D7-215E-4A5E-B5BF-3C6454A7ED90}"/>
              </a:ext>
            </a:extLst>
          </p:cNvPr>
          <p:cNvSpPr>
            <a:spLocks noGrp="1"/>
          </p:cNvSpPr>
          <p:nvPr>
            <p:ph type="title"/>
          </p:nvPr>
        </p:nvSpPr>
        <p:spPr/>
        <p:txBody>
          <a:bodyPr/>
          <a:lstStyle/>
          <a:p>
            <a:r>
              <a:rPr lang="en-US"/>
              <a:t>Hands-On Session 3: Post-Process Flux</a:t>
            </a:r>
          </a:p>
        </p:txBody>
      </p:sp>
      <p:sp>
        <p:nvSpPr>
          <p:cNvPr id="4" name="Slide Number Placeholder 3">
            <a:extLst>
              <a:ext uri="{FF2B5EF4-FFF2-40B4-BE49-F238E27FC236}">
                <a16:creationId xmlns:a16="http://schemas.microsoft.com/office/drawing/2014/main" id="{E7DEAFCC-6AA6-432F-AFBE-D80EB77EA95B}"/>
              </a:ext>
            </a:extLst>
          </p:cNvPr>
          <p:cNvSpPr>
            <a:spLocks noGrp="1"/>
          </p:cNvSpPr>
          <p:nvPr>
            <p:ph type="sldNum" sz="quarter" idx="4"/>
          </p:nvPr>
        </p:nvSpPr>
        <p:spPr/>
        <p:txBody>
          <a:bodyPr/>
          <a:lstStyle/>
          <a:p>
            <a:fld id="{4FAB73BC-B049-4115-A692-8D63A059BFB8}" type="slidenum">
              <a:rPr lang="en-US" smtClean="0"/>
              <a:pPr/>
              <a:t>40</a:t>
            </a:fld>
            <a:endParaRPr lang="en-US"/>
          </a:p>
        </p:txBody>
      </p:sp>
      <p:sp>
        <p:nvSpPr>
          <p:cNvPr id="13" name="TextBox 12">
            <a:extLst>
              <a:ext uri="{FF2B5EF4-FFF2-40B4-BE49-F238E27FC236}">
                <a16:creationId xmlns:a16="http://schemas.microsoft.com/office/drawing/2014/main" id="{55DD3928-01A2-4913-A7C3-E84FBE675B09}"/>
              </a:ext>
            </a:extLst>
          </p:cNvPr>
          <p:cNvSpPr txBox="1"/>
          <p:nvPr/>
        </p:nvSpPr>
        <p:spPr>
          <a:xfrm>
            <a:off x="1400786" y="1908597"/>
            <a:ext cx="6484549" cy="320224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Define contents of Exodus output file</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Begin Results Output </a:t>
            </a:r>
            <a:r>
              <a:rPr lang="en-US" sz="1200" err="1">
                <a:solidFill>
                  <a:schemeClr val="tx1"/>
                </a:solidFill>
                <a:latin typeface="Consolas" panose="020B0609020204030204" pitchFamily="49" charset="0"/>
              </a:rPr>
              <a:t>AriaOutput</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Title</a:t>
            </a:r>
            <a:r>
              <a:rPr lang="en-US" sz="1200" b="1">
                <a:solidFill>
                  <a:srgbClr val="417E7F"/>
                </a:solidFill>
                <a:latin typeface="Consolas" panose="020B0609020204030204" pitchFamily="49" charset="0"/>
              </a:rPr>
              <a:t> </a:t>
            </a:r>
            <a:r>
              <a:rPr lang="en-US" sz="1200">
                <a:solidFill>
                  <a:schemeClr val="tx1"/>
                </a:solidFill>
                <a:latin typeface="Consolas" panose="020B0609020204030204" pitchFamily="49" charset="0"/>
              </a:rPr>
              <a:t>Aria: Transient Training Model</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Database Name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heat_cond.e</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At Step </a:t>
            </a:r>
            <a:r>
              <a:rPr lang="en-US" sz="1200">
                <a:solidFill>
                  <a:schemeClr val="tx1"/>
                </a:solidFill>
                <a:latin typeface="Consolas" panose="020B0609020204030204" pitchFamily="49" charset="0"/>
              </a:rPr>
              <a:t>0 Interval = 5</a:t>
            </a:r>
          </a:p>
          <a:p>
            <a:r>
              <a:rPr lang="en-US" sz="1200" b="1">
                <a:solidFill>
                  <a:srgbClr val="88015B"/>
                </a:solidFill>
                <a:latin typeface="Consolas" panose="020B0609020204030204" pitchFamily="49" charset="0"/>
              </a:rPr>
              <a:t>                Nodal Variables </a:t>
            </a:r>
            <a:r>
              <a:rPr lang="en-US" sz="1200">
                <a:solidFill>
                  <a:schemeClr val="tx1"/>
                </a:solidFill>
                <a:latin typeface="Consolas" panose="020B0609020204030204" pitchFamily="49" charset="0"/>
              </a:rPr>
              <a:t>= Solution-&gt;Temperature as T</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Nodal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ConvFlux</a:t>
            </a:r>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Nodal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HeatFlux</a:t>
            </a:r>
            <a:endParaRPr lang="en-US" sz="1200">
              <a:solidFill>
                <a:schemeClr val="tx1"/>
              </a:solidFill>
              <a:latin typeface="Consolas" panose="020B0609020204030204" pitchFamily="49" charset="0"/>
            </a:endParaRPr>
          </a:p>
          <a:p>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Global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FluxA</a:t>
            </a:r>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Global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FluxB</a:t>
            </a:r>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Global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ClampConvLoss</a:t>
            </a:r>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Global Variables </a:t>
            </a:r>
            <a:r>
              <a:rPr lang="en-US" sz="1200">
                <a:solidFill>
                  <a:schemeClr val="tx1"/>
                </a:solidFill>
                <a:latin typeface="Consolas" panose="020B0609020204030204" pitchFamily="49" charset="0"/>
              </a:rPr>
              <a:t>= RodConvLoss</a:t>
            </a: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End</a:t>
            </a:r>
            <a:endParaRPr lang="en-US" sz="1200" b="1">
              <a:solidFill>
                <a:srgbClr val="417E7F"/>
              </a:solidFill>
              <a:latin typeface="Consolas" panose="020B0609020204030204" pitchFamily="49" charset="0"/>
            </a:endParaRPr>
          </a:p>
        </p:txBody>
      </p:sp>
      <p:sp>
        <p:nvSpPr>
          <p:cNvPr id="14" name="TextBox 13">
            <a:extLst>
              <a:ext uri="{FF2B5EF4-FFF2-40B4-BE49-F238E27FC236}">
                <a16:creationId xmlns:a16="http://schemas.microsoft.com/office/drawing/2014/main" id="{37B2C247-C71A-47FD-8771-4873555123BB}"/>
              </a:ext>
            </a:extLst>
          </p:cNvPr>
          <p:cNvSpPr txBox="1"/>
          <p:nvPr/>
        </p:nvSpPr>
        <p:spPr>
          <a:xfrm>
            <a:off x="8191406" y="3974350"/>
            <a:ext cx="2955507" cy="457679"/>
          </a:xfrm>
          <a:prstGeom prst="rect">
            <a:avLst/>
          </a:prstGeom>
        </p:spPr>
        <p:txBody>
          <a:bodyPr vert="horz" wrap="square" lIns="91440" tIns="45720" rIns="91440" bIns="45720" rtlCol="0">
            <a:noAutofit/>
          </a:bodyPr>
          <a:lstStyle/>
          <a:p>
            <a:pPr algn="l"/>
            <a:r>
              <a:rPr lang="en-US"/>
              <a:t>Add the </a:t>
            </a:r>
            <a:r>
              <a:rPr lang="en-US" err="1"/>
              <a:t>globals</a:t>
            </a:r>
            <a:r>
              <a:rPr lang="en-US"/>
              <a:t> to output</a:t>
            </a:r>
          </a:p>
        </p:txBody>
      </p:sp>
      <p:cxnSp>
        <p:nvCxnSpPr>
          <p:cNvPr id="16" name="Straight Arrow Connector 15">
            <a:extLst>
              <a:ext uri="{FF2B5EF4-FFF2-40B4-BE49-F238E27FC236}">
                <a16:creationId xmlns:a16="http://schemas.microsoft.com/office/drawing/2014/main" id="{8D16C99A-CBC0-4C53-BE73-1BF94752BB28}"/>
              </a:ext>
            </a:extLst>
          </p:cNvPr>
          <p:cNvCxnSpPr>
            <a:cxnSpLocks/>
          </p:cNvCxnSpPr>
          <p:nvPr/>
        </p:nvCxnSpPr>
        <p:spPr>
          <a:xfrm flipH="1">
            <a:off x="5633357" y="4203189"/>
            <a:ext cx="2535805" cy="2871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098FEE18-A543-4FD1-BFF2-695E36CC93E2}"/>
              </a:ext>
            </a:extLst>
          </p:cNvPr>
          <p:cNvSpPr txBox="1"/>
          <p:nvPr/>
        </p:nvSpPr>
        <p:spPr>
          <a:xfrm>
            <a:off x="7885335" y="3212425"/>
            <a:ext cx="2955507" cy="457679"/>
          </a:xfrm>
          <a:prstGeom prst="rect">
            <a:avLst/>
          </a:prstGeom>
        </p:spPr>
        <p:txBody>
          <a:bodyPr vert="horz" wrap="square" lIns="91440" tIns="45720" rIns="91440" bIns="45720" rtlCol="0">
            <a:noAutofit/>
          </a:bodyPr>
          <a:lstStyle/>
          <a:p>
            <a:pPr algn="l"/>
            <a:r>
              <a:rPr lang="en-US"/>
              <a:t>Add the new fields</a:t>
            </a:r>
          </a:p>
        </p:txBody>
      </p:sp>
      <p:cxnSp>
        <p:nvCxnSpPr>
          <p:cNvPr id="18" name="Straight Arrow Connector 17">
            <a:extLst>
              <a:ext uri="{FF2B5EF4-FFF2-40B4-BE49-F238E27FC236}">
                <a16:creationId xmlns:a16="http://schemas.microsoft.com/office/drawing/2014/main" id="{D8FAB540-6DBA-4067-A96F-3DEB54632943}"/>
              </a:ext>
            </a:extLst>
          </p:cNvPr>
          <p:cNvCxnSpPr>
            <a:cxnSpLocks/>
          </p:cNvCxnSpPr>
          <p:nvPr/>
        </p:nvCxnSpPr>
        <p:spPr>
          <a:xfrm flipH="1">
            <a:off x="5136420" y="3441264"/>
            <a:ext cx="2726671" cy="82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4FB1C9DB-977A-4A2E-B8C6-8A5FFDCFF51F}"/>
              </a:ext>
            </a:extLst>
          </p:cNvPr>
          <p:cNvSpPr/>
          <p:nvPr/>
        </p:nvSpPr>
        <p:spPr>
          <a:xfrm>
            <a:off x="2040350" y="2693579"/>
            <a:ext cx="4711746" cy="7354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05832D0-C68E-40A9-A2E7-22009A2D342A}"/>
              </a:ext>
            </a:extLst>
          </p:cNvPr>
          <p:cNvSpPr/>
          <p:nvPr/>
        </p:nvSpPr>
        <p:spPr>
          <a:xfrm>
            <a:off x="2740356" y="3974350"/>
            <a:ext cx="2291427" cy="35544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83D1485-127D-4C93-8F7C-BA827A5E323B}"/>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Tree>
    <p:extLst>
      <p:ext uri="{BB962C8B-B14F-4D97-AF65-F5344CB8AC3E}">
        <p14:creationId xmlns:p14="http://schemas.microsoft.com/office/powerpoint/2010/main" val="795022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97470-8512-49BD-B748-A19014C83D09}"/>
              </a:ext>
            </a:extLst>
          </p:cNvPr>
          <p:cNvSpPr>
            <a:spLocks noGrp="1"/>
          </p:cNvSpPr>
          <p:nvPr>
            <p:ph idx="1"/>
          </p:nvPr>
        </p:nvSpPr>
        <p:spPr/>
        <p:txBody>
          <a:bodyPr/>
          <a:lstStyle/>
          <a:p>
            <a:r>
              <a:rPr lang="en-US"/>
              <a:t>Let’s launch an Aria job from within the SAW interface:</a:t>
            </a:r>
          </a:p>
          <a:p>
            <a:pPr marL="726948" lvl="1" indent="-342900"/>
            <a:r>
              <a:rPr lang="en-US"/>
              <a:t>Right click the input file » Submit Job » Sierra</a:t>
            </a:r>
          </a:p>
          <a:p>
            <a:pPr marL="726948" lvl="1" indent="-342900"/>
            <a:r>
              <a:rPr lang="en-US"/>
              <a:t>Check the box next to </a:t>
            </a:r>
            <a:r>
              <a:rPr lang="en-US" err="1">
                <a:solidFill>
                  <a:srgbClr val="4000C8"/>
                </a:solidFill>
                <a:latin typeface="Consolas" panose="020B0609020204030204" pitchFamily="49" charset="0"/>
              </a:rPr>
              <a:t>mesh.g</a:t>
            </a:r>
            <a:r>
              <a:rPr lang="en-US">
                <a:solidFill>
                  <a:srgbClr val="4000C8"/>
                </a:solidFill>
                <a:latin typeface="Consolas" panose="020B0609020204030204" pitchFamily="49" charset="0"/>
              </a:rPr>
              <a:t> </a:t>
            </a:r>
            <a:r>
              <a:rPr lang="en-US"/>
              <a:t>to use it with the simulation.</a:t>
            </a:r>
          </a:p>
          <a:p>
            <a:pPr marL="726948" lvl="1" indent="-342900"/>
            <a:r>
              <a:rPr lang="en-US"/>
              <a:t>Choose the “Run in sub-directory” option if you want to keep jobs from overwriting old results</a:t>
            </a:r>
          </a:p>
          <a:p>
            <a:pPr marL="726948" lvl="1" indent="-342900"/>
            <a:r>
              <a:rPr lang="en-US"/>
              <a:t>Choose “Local” for the machine, and set the number of processors on the “Machine” tab</a:t>
            </a:r>
          </a:p>
          <a:p>
            <a:pPr marL="726948" lvl="1" indent="-342900"/>
            <a:r>
              <a:rPr lang="en-US"/>
              <a:t>Click “Run”</a:t>
            </a:r>
          </a:p>
          <a:p>
            <a:pPr marL="726948" lvl="1" indent="-342900"/>
            <a:endParaRPr lang="en-US"/>
          </a:p>
        </p:txBody>
      </p:sp>
      <p:sp>
        <p:nvSpPr>
          <p:cNvPr id="4" name="Slide Number Placeholder 3">
            <a:extLst>
              <a:ext uri="{FF2B5EF4-FFF2-40B4-BE49-F238E27FC236}">
                <a16:creationId xmlns:a16="http://schemas.microsoft.com/office/drawing/2014/main" id="{7CE11D33-B3BD-4686-A2E8-54D6D2680BBE}"/>
              </a:ext>
            </a:extLst>
          </p:cNvPr>
          <p:cNvSpPr>
            <a:spLocks noGrp="1"/>
          </p:cNvSpPr>
          <p:nvPr>
            <p:ph type="sldNum" sz="quarter" idx="4"/>
          </p:nvPr>
        </p:nvSpPr>
        <p:spPr/>
        <p:txBody>
          <a:bodyPr/>
          <a:lstStyle/>
          <a:p>
            <a:fld id="{4FAB73BC-B049-4115-A692-8D63A059BFB8}" type="slidenum">
              <a:rPr lang="en-US" smtClean="0"/>
              <a:pPr/>
              <a:t>41</a:t>
            </a:fld>
            <a:endParaRPr lang="en-US"/>
          </a:p>
        </p:txBody>
      </p:sp>
      <p:sp>
        <p:nvSpPr>
          <p:cNvPr id="8" name="Title 1">
            <a:extLst>
              <a:ext uri="{FF2B5EF4-FFF2-40B4-BE49-F238E27FC236}">
                <a16:creationId xmlns:a16="http://schemas.microsoft.com/office/drawing/2014/main" id="{3B863214-613E-4CAC-BFE9-5F4554C88BEF}"/>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3: Launch Aria Job</a:t>
            </a:r>
          </a:p>
        </p:txBody>
      </p:sp>
    </p:spTree>
    <p:extLst>
      <p:ext uri="{BB962C8B-B14F-4D97-AF65-F5344CB8AC3E}">
        <p14:creationId xmlns:p14="http://schemas.microsoft.com/office/powerpoint/2010/main" val="1301645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0A43630-A38F-49BF-A011-9B7675BFE6C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156979" y="4053940"/>
            <a:ext cx="5376546" cy="2523994"/>
          </a:xfrm>
          <a:prstGeom prst="rect">
            <a:avLst/>
          </a:prstGeom>
        </p:spPr>
      </p:pic>
      <p:sp>
        <p:nvSpPr>
          <p:cNvPr id="2" name="Title 1">
            <a:extLst>
              <a:ext uri="{FF2B5EF4-FFF2-40B4-BE49-F238E27FC236}">
                <a16:creationId xmlns:a16="http://schemas.microsoft.com/office/drawing/2014/main" id="{8BB1F52D-A314-44F0-B00A-A5A0820DDD57}"/>
              </a:ext>
            </a:extLst>
          </p:cNvPr>
          <p:cNvSpPr>
            <a:spLocks noGrp="1"/>
          </p:cNvSpPr>
          <p:nvPr>
            <p:ph type="title"/>
          </p:nvPr>
        </p:nvSpPr>
        <p:spPr/>
        <p:txBody>
          <a:bodyPr/>
          <a:lstStyle/>
          <a:p>
            <a:r>
              <a:rPr lang="en-US"/>
              <a:t>Hands-On Session 3: Visualize Results</a:t>
            </a:r>
          </a:p>
        </p:txBody>
      </p:sp>
      <p:sp>
        <p:nvSpPr>
          <p:cNvPr id="4" name="Slide Number Placeholder 3">
            <a:extLst>
              <a:ext uri="{FF2B5EF4-FFF2-40B4-BE49-F238E27FC236}">
                <a16:creationId xmlns:a16="http://schemas.microsoft.com/office/drawing/2014/main" id="{B238868F-D3B8-451C-9BCB-450540232D48}"/>
              </a:ext>
            </a:extLst>
          </p:cNvPr>
          <p:cNvSpPr>
            <a:spLocks noGrp="1"/>
          </p:cNvSpPr>
          <p:nvPr>
            <p:ph type="sldNum" sz="quarter" idx="4"/>
          </p:nvPr>
        </p:nvSpPr>
        <p:spPr/>
        <p:txBody>
          <a:bodyPr/>
          <a:lstStyle/>
          <a:p>
            <a:fld id="{4FAB73BC-B049-4115-A692-8D63A059BFB8}" type="slidenum">
              <a:rPr lang="en-US" smtClean="0"/>
              <a:pPr/>
              <a:t>42</a:t>
            </a:fld>
            <a:endParaRPr lang="en-US"/>
          </a:p>
        </p:txBody>
      </p:sp>
      <p:pic>
        <p:nvPicPr>
          <p:cNvPr id="6" name="Picture 5">
            <a:extLst>
              <a:ext uri="{FF2B5EF4-FFF2-40B4-BE49-F238E27FC236}">
                <a16:creationId xmlns:a16="http://schemas.microsoft.com/office/drawing/2014/main" id="{EB9C6425-F028-42E1-BCB7-82DFFE6F1B5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82384" y="2110842"/>
            <a:ext cx="2405466" cy="4032925"/>
          </a:xfrm>
          <a:prstGeom prst="rect">
            <a:avLst/>
          </a:prstGeom>
        </p:spPr>
      </p:pic>
      <p:sp>
        <p:nvSpPr>
          <p:cNvPr id="9" name="Content Placeholder 2">
            <a:extLst>
              <a:ext uri="{FF2B5EF4-FFF2-40B4-BE49-F238E27FC236}">
                <a16:creationId xmlns:a16="http://schemas.microsoft.com/office/drawing/2014/main" id="{BD2CF233-EB2D-4500-B0A1-8631487DA24A}"/>
              </a:ext>
            </a:extLst>
          </p:cNvPr>
          <p:cNvSpPr>
            <a:spLocks noGrp="1"/>
          </p:cNvSpPr>
          <p:nvPr>
            <p:ph idx="1"/>
          </p:nvPr>
        </p:nvSpPr>
        <p:spPr>
          <a:xfrm>
            <a:off x="802683" y="1139448"/>
            <a:ext cx="11049000" cy="971394"/>
          </a:xfrm>
        </p:spPr>
        <p:txBody>
          <a:bodyPr/>
          <a:lstStyle/>
          <a:p>
            <a:r>
              <a:rPr lang="en-US"/>
              <a:t>Find the output files (</a:t>
            </a:r>
            <a:r>
              <a:rPr lang="en-US" sz="1800">
                <a:solidFill>
                  <a:srgbClr val="4000C8"/>
                </a:solidFill>
                <a:latin typeface="Consolas" panose="020B0609020204030204" pitchFamily="49" charset="0"/>
              </a:rPr>
              <a:t>heat_cond.e.4.x</a:t>
            </a:r>
            <a:r>
              <a:rPr lang="en-US"/>
              <a:t>) in the Project Navigator</a:t>
            </a:r>
          </a:p>
          <a:p>
            <a:pPr marL="342900" indent="-342900">
              <a:buFont typeface="Courier New" panose="02070309020205020404" pitchFamily="49" charset="0"/>
              <a:buChar char="o"/>
            </a:pPr>
            <a:r>
              <a:rPr lang="en-US"/>
              <a:t>Right click on the root file (</a:t>
            </a:r>
            <a:r>
              <a:rPr lang="en-US">
                <a:solidFill>
                  <a:srgbClr val="4000C8"/>
                </a:solidFill>
                <a:latin typeface="Consolas" panose="020B0609020204030204" pitchFamily="49" charset="0"/>
              </a:rPr>
              <a:t>.e.4.0</a:t>
            </a:r>
            <a:r>
              <a:rPr lang="en-US"/>
              <a:t>) » Visualize » Launch </a:t>
            </a:r>
            <a:r>
              <a:rPr lang="en-US" err="1"/>
              <a:t>ParaView</a:t>
            </a:r>
            <a:r>
              <a:rPr lang="en-US"/>
              <a:t> » Run</a:t>
            </a:r>
          </a:p>
          <a:p>
            <a:pPr marL="342900" indent="-342900">
              <a:buFont typeface="Courier New" panose="02070309020205020404" pitchFamily="49" charset="0"/>
              <a:buChar char="o"/>
            </a:pPr>
            <a:endParaRPr lang="en-US"/>
          </a:p>
          <a:p>
            <a:pPr marL="342900" indent="-342900">
              <a:buFont typeface="Courier New" panose="02070309020205020404" pitchFamily="49" charset="0"/>
              <a:buChar char="o"/>
            </a:pPr>
            <a:endParaRPr lang="en-US"/>
          </a:p>
        </p:txBody>
      </p:sp>
      <p:sp>
        <p:nvSpPr>
          <p:cNvPr id="10" name="TextBox 9">
            <a:extLst>
              <a:ext uri="{FF2B5EF4-FFF2-40B4-BE49-F238E27FC236}">
                <a16:creationId xmlns:a16="http://schemas.microsoft.com/office/drawing/2014/main" id="{368AE49B-0A60-4C98-A8E3-039F822FE3EB}"/>
              </a:ext>
            </a:extLst>
          </p:cNvPr>
          <p:cNvSpPr txBox="1"/>
          <p:nvPr/>
        </p:nvSpPr>
        <p:spPr>
          <a:xfrm>
            <a:off x="547577" y="6148366"/>
            <a:ext cx="2513982" cy="646042"/>
          </a:xfrm>
          <a:prstGeom prst="rect">
            <a:avLst/>
          </a:prstGeom>
        </p:spPr>
        <p:txBody>
          <a:bodyPr vert="horz" wrap="square" lIns="91440" tIns="45720" rIns="91440" bIns="45720" rtlCol="0">
            <a:noAutofit/>
          </a:bodyPr>
          <a:lstStyle/>
          <a:p>
            <a:pPr algn="l"/>
            <a:r>
              <a:rPr lang="en-US" sz="1600"/>
              <a:t>Select the variables to show and click “Apply”</a:t>
            </a:r>
          </a:p>
        </p:txBody>
      </p:sp>
      <p:sp>
        <p:nvSpPr>
          <p:cNvPr id="11" name="Rectangle: Rounded Corners 10">
            <a:extLst>
              <a:ext uri="{FF2B5EF4-FFF2-40B4-BE49-F238E27FC236}">
                <a16:creationId xmlns:a16="http://schemas.microsoft.com/office/drawing/2014/main" id="{B7518438-E970-4384-ABC1-8920040089B3}"/>
              </a:ext>
            </a:extLst>
          </p:cNvPr>
          <p:cNvSpPr/>
          <p:nvPr/>
        </p:nvSpPr>
        <p:spPr>
          <a:xfrm>
            <a:off x="482384" y="3091912"/>
            <a:ext cx="630265" cy="337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641D7C6-904B-4806-AC6C-9ECF2E6DEEF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043619" y="2110842"/>
            <a:ext cx="7865165" cy="1291222"/>
          </a:xfrm>
          <a:prstGeom prst="rect">
            <a:avLst/>
          </a:prstGeom>
        </p:spPr>
      </p:pic>
      <p:sp>
        <p:nvSpPr>
          <p:cNvPr id="13" name="Rectangle: Rounded Corners 12">
            <a:extLst>
              <a:ext uri="{FF2B5EF4-FFF2-40B4-BE49-F238E27FC236}">
                <a16:creationId xmlns:a16="http://schemas.microsoft.com/office/drawing/2014/main" id="{2FC41A53-9960-427B-B92B-B3D4D0F584CF}"/>
              </a:ext>
            </a:extLst>
          </p:cNvPr>
          <p:cNvSpPr/>
          <p:nvPr/>
        </p:nvSpPr>
        <p:spPr>
          <a:xfrm>
            <a:off x="8000700" y="2381015"/>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C9A6B62-5C08-4A41-80BD-28F14F85C89C}"/>
              </a:ext>
            </a:extLst>
          </p:cNvPr>
          <p:cNvSpPr/>
          <p:nvPr/>
        </p:nvSpPr>
        <p:spPr>
          <a:xfrm>
            <a:off x="4941546" y="2731211"/>
            <a:ext cx="1591837"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AE70D70-15DC-4A6F-9333-66868C0ED5CD}"/>
              </a:ext>
            </a:extLst>
          </p:cNvPr>
          <p:cNvSpPr txBox="1"/>
          <p:nvPr/>
        </p:nvSpPr>
        <p:spPr>
          <a:xfrm>
            <a:off x="4038984" y="3407898"/>
            <a:ext cx="5376545" cy="646042"/>
          </a:xfrm>
          <a:prstGeom prst="rect">
            <a:avLst/>
          </a:prstGeom>
        </p:spPr>
        <p:txBody>
          <a:bodyPr vert="horz" wrap="square" lIns="91440" tIns="45720" rIns="91440" bIns="45720" rtlCol="0">
            <a:noAutofit/>
          </a:bodyPr>
          <a:lstStyle/>
          <a:p>
            <a:pPr algn="l"/>
            <a:r>
              <a:rPr lang="en-US" sz="1600"/>
              <a:t>Go to the last time step (1), then pick “</a:t>
            </a:r>
            <a:r>
              <a:rPr lang="en-US" sz="1600" err="1"/>
              <a:t>ConvFlux</a:t>
            </a:r>
            <a:r>
              <a:rPr lang="en-US" sz="1600"/>
              <a:t>” to view the convective flux (2). Rescale (3) if needed.</a:t>
            </a:r>
          </a:p>
        </p:txBody>
      </p:sp>
      <p:cxnSp>
        <p:nvCxnSpPr>
          <p:cNvPr id="16" name="Straight Arrow Connector 15">
            <a:extLst>
              <a:ext uri="{FF2B5EF4-FFF2-40B4-BE49-F238E27FC236}">
                <a16:creationId xmlns:a16="http://schemas.microsoft.com/office/drawing/2014/main" id="{82D67935-BD15-4F97-99D6-06A2AECB6565}"/>
              </a:ext>
            </a:extLst>
          </p:cNvPr>
          <p:cNvCxnSpPr/>
          <p:nvPr/>
        </p:nvCxnSpPr>
        <p:spPr>
          <a:xfrm flipV="1">
            <a:off x="7960742" y="2694480"/>
            <a:ext cx="212681" cy="739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D856E3C3-E087-4767-B08A-2D48B33C5FB3}"/>
              </a:ext>
            </a:extLst>
          </p:cNvPr>
          <p:cNvCxnSpPr>
            <a:cxnSpLocks/>
            <a:endCxn id="14" idx="2"/>
          </p:cNvCxnSpPr>
          <p:nvPr/>
        </p:nvCxnSpPr>
        <p:spPr>
          <a:xfrm flipH="1" flipV="1">
            <a:off x="5737465" y="3044676"/>
            <a:ext cx="156058" cy="4437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Rounded Corners 17">
            <a:extLst>
              <a:ext uri="{FF2B5EF4-FFF2-40B4-BE49-F238E27FC236}">
                <a16:creationId xmlns:a16="http://schemas.microsoft.com/office/drawing/2014/main" id="{A3E9003A-1819-4CEA-9866-431284AC94D4}"/>
              </a:ext>
            </a:extLst>
          </p:cNvPr>
          <p:cNvSpPr/>
          <p:nvPr/>
        </p:nvSpPr>
        <p:spPr>
          <a:xfrm>
            <a:off x="3936593" y="2736711"/>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4690E69-F308-4996-92D8-593621708416}"/>
              </a:ext>
            </a:extLst>
          </p:cNvPr>
          <p:cNvSpPr txBox="1"/>
          <p:nvPr/>
        </p:nvSpPr>
        <p:spPr>
          <a:xfrm>
            <a:off x="8220634" y="2606807"/>
            <a:ext cx="339586" cy="313465"/>
          </a:xfrm>
          <a:prstGeom prst="rect">
            <a:avLst/>
          </a:prstGeom>
        </p:spPr>
        <p:txBody>
          <a:bodyPr vert="horz" wrap="square" lIns="91440" tIns="45720" rIns="91440" bIns="45720" rtlCol="0">
            <a:noAutofit/>
          </a:bodyPr>
          <a:lstStyle/>
          <a:p>
            <a:pPr algn="l"/>
            <a:r>
              <a:rPr lang="en-US" sz="1100" b="1"/>
              <a:t>1</a:t>
            </a:r>
          </a:p>
        </p:txBody>
      </p:sp>
      <p:sp>
        <p:nvSpPr>
          <p:cNvPr id="20" name="TextBox 19">
            <a:extLst>
              <a:ext uri="{FF2B5EF4-FFF2-40B4-BE49-F238E27FC236}">
                <a16:creationId xmlns:a16="http://schemas.microsoft.com/office/drawing/2014/main" id="{2D7017DE-22A7-4F71-9A28-7B49665788E8}"/>
              </a:ext>
            </a:extLst>
          </p:cNvPr>
          <p:cNvSpPr txBox="1"/>
          <p:nvPr/>
        </p:nvSpPr>
        <p:spPr>
          <a:xfrm>
            <a:off x="6494155" y="2886905"/>
            <a:ext cx="339586" cy="313465"/>
          </a:xfrm>
          <a:prstGeom prst="rect">
            <a:avLst/>
          </a:prstGeom>
        </p:spPr>
        <p:txBody>
          <a:bodyPr vert="horz" wrap="square" lIns="91440" tIns="45720" rIns="91440" bIns="45720" rtlCol="0">
            <a:noAutofit/>
          </a:bodyPr>
          <a:lstStyle/>
          <a:p>
            <a:pPr algn="l"/>
            <a:r>
              <a:rPr lang="en-US" sz="1100" b="1"/>
              <a:t>2</a:t>
            </a:r>
          </a:p>
        </p:txBody>
      </p:sp>
      <p:sp>
        <p:nvSpPr>
          <p:cNvPr id="21" name="TextBox 20">
            <a:extLst>
              <a:ext uri="{FF2B5EF4-FFF2-40B4-BE49-F238E27FC236}">
                <a16:creationId xmlns:a16="http://schemas.microsoft.com/office/drawing/2014/main" id="{8209FB9B-88AA-46A6-906D-AD4CFA20DBE1}"/>
              </a:ext>
            </a:extLst>
          </p:cNvPr>
          <p:cNvSpPr txBox="1"/>
          <p:nvPr/>
        </p:nvSpPr>
        <p:spPr>
          <a:xfrm>
            <a:off x="4171121" y="2912044"/>
            <a:ext cx="339586" cy="313465"/>
          </a:xfrm>
          <a:prstGeom prst="rect">
            <a:avLst/>
          </a:prstGeom>
        </p:spPr>
        <p:txBody>
          <a:bodyPr vert="horz" wrap="square" lIns="91440" tIns="45720" rIns="91440" bIns="45720" rtlCol="0">
            <a:noAutofit/>
          </a:bodyPr>
          <a:lstStyle/>
          <a:p>
            <a:pPr algn="l"/>
            <a:r>
              <a:rPr lang="en-US" sz="1100" b="1"/>
              <a:t>3</a:t>
            </a:r>
          </a:p>
        </p:txBody>
      </p:sp>
    </p:spTree>
    <p:extLst>
      <p:ext uri="{BB962C8B-B14F-4D97-AF65-F5344CB8AC3E}">
        <p14:creationId xmlns:p14="http://schemas.microsoft.com/office/powerpoint/2010/main" val="2457165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A0DC529-B487-4E43-8789-581B7CDC99F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739040" y="2885416"/>
            <a:ext cx="6283770" cy="3584656"/>
          </a:xfrm>
          <a:prstGeom prst="rect">
            <a:avLst/>
          </a:prstGeom>
        </p:spPr>
      </p:pic>
      <p:sp>
        <p:nvSpPr>
          <p:cNvPr id="2" name="Title 1">
            <a:extLst>
              <a:ext uri="{FF2B5EF4-FFF2-40B4-BE49-F238E27FC236}">
                <a16:creationId xmlns:a16="http://schemas.microsoft.com/office/drawing/2014/main" id="{32A1B830-B5B8-4595-9A8B-C293834AA5D5}"/>
              </a:ext>
            </a:extLst>
          </p:cNvPr>
          <p:cNvSpPr>
            <a:spLocks noGrp="1"/>
          </p:cNvSpPr>
          <p:nvPr>
            <p:ph type="title"/>
          </p:nvPr>
        </p:nvSpPr>
        <p:spPr/>
        <p:txBody>
          <a:bodyPr/>
          <a:lstStyle/>
          <a:p>
            <a:r>
              <a:rPr lang="en-US"/>
              <a:t>Hands-On Session 3: Visualize Results</a:t>
            </a:r>
          </a:p>
        </p:txBody>
      </p:sp>
      <p:sp>
        <p:nvSpPr>
          <p:cNvPr id="4" name="Slide Number Placeholder 3">
            <a:extLst>
              <a:ext uri="{FF2B5EF4-FFF2-40B4-BE49-F238E27FC236}">
                <a16:creationId xmlns:a16="http://schemas.microsoft.com/office/drawing/2014/main" id="{FF273171-DBD9-456F-8543-FC7E2B528181}"/>
              </a:ext>
            </a:extLst>
          </p:cNvPr>
          <p:cNvSpPr>
            <a:spLocks noGrp="1"/>
          </p:cNvSpPr>
          <p:nvPr>
            <p:ph type="sldNum" sz="quarter" idx="4"/>
          </p:nvPr>
        </p:nvSpPr>
        <p:spPr/>
        <p:txBody>
          <a:bodyPr/>
          <a:lstStyle/>
          <a:p>
            <a:fld id="{4FAB73BC-B049-4115-A692-8D63A059BFB8}" type="slidenum">
              <a:rPr lang="en-US" smtClean="0"/>
              <a:pPr/>
              <a:t>43</a:t>
            </a:fld>
            <a:endParaRPr lang="en-US"/>
          </a:p>
        </p:txBody>
      </p:sp>
      <p:pic>
        <p:nvPicPr>
          <p:cNvPr id="5" name="Picture 4">
            <a:extLst>
              <a:ext uri="{FF2B5EF4-FFF2-40B4-BE49-F238E27FC236}">
                <a16:creationId xmlns:a16="http://schemas.microsoft.com/office/drawing/2014/main" id="{38B4628D-A094-426D-8254-127DBEB1CDC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383869" y="1157416"/>
            <a:ext cx="7865165" cy="1291222"/>
          </a:xfrm>
          <a:prstGeom prst="rect">
            <a:avLst/>
          </a:prstGeom>
        </p:spPr>
      </p:pic>
      <p:sp>
        <p:nvSpPr>
          <p:cNvPr id="6" name="Rectangle: Rounded Corners 5">
            <a:extLst>
              <a:ext uri="{FF2B5EF4-FFF2-40B4-BE49-F238E27FC236}">
                <a16:creationId xmlns:a16="http://schemas.microsoft.com/office/drawing/2014/main" id="{1C374C83-79BD-4F7D-9253-73867689C324}"/>
              </a:ext>
            </a:extLst>
          </p:cNvPr>
          <p:cNvSpPr/>
          <p:nvPr/>
        </p:nvSpPr>
        <p:spPr>
          <a:xfrm>
            <a:off x="2287175" y="2116567"/>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BDB4B7F-7EC3-4B0C-8200-EA254FCB16C8}"/>
              </a:ext>
            </a:extLst>
          </p:cNvPr>
          <p:cNvSpPr txBox="1"/>
          <p:nvPr/>
        </p:nvSpPr>
        <p:spPr>
          <a:xfrm>
            <a:off x="2521703" y="2291900"/>
            <a:ext cx="339586" cy="313465"/>
          </a:xfrm>
          <a:prstGeom prst="rect">
            <a:avLst/>
          </a:prstGeom>
        </p:spPr>
        <p:txBody>
          <a:bodyPr vert="horz" wrap="square" lIns="91440" tIns="45720" rIns="91440" bIns="45720" rtlCol="0">
            <a:noAutofit/>
          </a:bodyPr>
          <a:lstStyle/>
          <a:p>
            <a:pPr algn="l"/>
            <a:r>
              <a:rPr lang="en-US" sz="1100" b="1"/>
              <a:t>1</a:t>
            </a:r>
          </a:p>
        </p:txBody>
      </p:sp>
      <p:sp>
        <p:nvSpPr>
          <p:cNvPr id="8" name="Rectangle: Rounded Corners 7">
            <a:extLst>
              <a:ext uri="{FF2B5EF4-FFF2-40B4-BE49-F238E27FC236}">
                <a16:creationId xmlns:a16="http://schemas.microsoft.com/office/drawing/2014/main" id="{4A05A4DE-5EFE-4841-8C08-9CE1B7D7A6A1}"/>
              </a:ext>
            </a:extLst>
          </p:cNvPr>
          <p:cNvSpPr/>
          <p:nvPr/>
        </p:nvSpPr>
        <p:spPr>
          <a:xfrm>
            <a:off x="3106149" y="2106235"/>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38C08F2-30E7-47E9-8725-C416C5AAB588}"/>
              </a:ext>
            </a:extLst>
          </p:cNvPr>
          <p:cNvSpPr txBox="1"/>
          <p:nvPr/>
        </p:nvSpPr>
        <p:spPr>
          <a:xfrm>
            <a:off x="3340677" y="2281568"/>
            <a:ext cx="339586" cy="313465"/>
          </a:xfrm>
          <a:prstGeom prst="rect">
            <a:avLst/>
          </a:prstGeom>
        </p:spPr>
        <p:txBody>
          <a:bodyPr vert="horz" wrap="square" lIns="91440" tIns="45720" rIns="91440" bIns="45720" rtlCol="0">
            <a:noAutofit/>
          </a:bodyPr>
          <a:lstStyle/>
          <a:p>
            <a:pPr algn="l"/>
            <a:r>
              <a:rPr lang="en-US" sz="1100" b="1"/>
              <a:t>2</a:t>
            </a:r>
          </a:p>
        </p:txBody>
      </p:sp>
      <p:sp>
        <p:nvSpPr>
          <p:cNvPr id="12" name="TextBox 11">
            <a:extLst>
              <a:ext uri="{FF2B5EF4-FFF2-40B4-BE49-F238E27FC236}">
                <a16:creationId xmlns:a16="http://schemas.microsoft.com/office/drawing/2014/main" id="{41418BE3-9400-461F-9FA3-7A51A1842CB3}"/>
              </a:ext>
            </a:extLst>
          </p:cNvPr>
          <p:cNvSpPr txBox="1"/>
          <p:nvPr/>
        </p:nvSpPr>
        <p:spPr>
          <a:xfrm>
            <a:off x="1947620" y="2507399"/>
            <a:ext cx="6455353" cy="408401"/>
          </a:xfrm>
          <a:prstGeom prst="rect">
            <a:avLst/>
          </a:prstGeom>
        </p:spPr>
        <p:txBody>
          <a:bodyPr vert="horz" wrap="square" lIns="91440" tIns="45720" rIns="91440" bIns="45720" rtlCol="0">
            <a:noAutofit/>
          </a:bodyPr>
          <a:lstStyle/>
          <a:p>
            <a:pPr algn="l"/>
            <a:r>
              <a:rPr lang="en-US" sz="1600"/>
              <a:t>Slice the domain (1) and click “Apply”, then apply a Glyph filter (2)</a:t>
            </a:r>
          </a:p>
        </p:txBody>
      </p:sp>
      <p:pic>
        <p:nvPicPr>
          <p:cNvPr id="14" name="Picture 13">
            <a:extLst>
              <a:ext uri="{FF2B5EF4-FFF2-40B4-BE49-F238E27FC236}">
                <a16:creationId xmlns:a16="http://schemas.microsoft.com/office/drawing/2014/main" id="{0C58A38B-4ABF-45FA-9EAB-60A9E5E6DD1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79087" y="3106422"/>
            <a:ext cx="3138488" cy="3063314"/>
          </a:xfrm>
          <a:prstGeom prst="rect">
            <a:avLst/>
          </a:prstGeom>
        </p:spPr>
      </p:pic>
      <p:sp>
        <p:nvSpPr>
          <p:cNvPr id="19" name="TextBox 18">
            <a:extLst>
              <a:ext uri="{FF2B5EF4-FFF2-40B4-BE49-F238E27FC236}">
                <a16:creationId xmlns:a16="http://schemas.microsoft.com/office/drawing/2014/main" id="{2933AAC0-A749-4FC2-B82D-04CCA0F8C466}"/>
              </a:ext>
            </a:extLst>
          </p:cNvPr>
          <p:cNvSpPr txBox="1"/>
          <p:nvPr/>
        </p:nvSpPr>
        <p:spPr>
          <a:xfrm>
            <a:off x="3500859" y="4185943"/>
            <a:ext cx="1950787" cy="1983793"/>
          </a:xfrm>
          <a:prstGeom prst="rect">
            <a:avLst/>
          </a:prstGeom>
        </p:spPr>
        <p:txBody>
          <a:bodyPr vert="horz" wrap="square" lIns="91440" tIns="45720" rIns="91440" bIns="45720" rtlCol="0">
            <a:noAutofit/>
          </a:bodyPr>
          <a:lstStyle/>
          <a:p>
            <a:pPr algn="l"/>
            <a:r>
              <a:rPr lang="en-US" sz="1600"/>
              <a:t>Choose “</a:t>
            </a:r>
            <a:r>
              <a:rPr lang="en-US" sz="1600" err="1"/>
              <a:t>heatflux</a:t>
            </a:r>
            <a:r>
              <a:rPr lang="en-US" sz="1600"/>
              <a:t>_” for the orientation and scale array, and set a scale factor of 1e-7.</a:t>
            </a:r>
          </a:p>
          <a:p>
            <a:pPr algn="l"/>
            <a:endParaRPr lang="en-US" sz="1600"/>
          </a:p>
          <a:p>
            <a:pPr algn="l"/>
            <a:r>
              <a:rPr lang="en-US" sz="1600"/>
              <a:t>Click “Apply”.</a:t>
            </a:r>
          </a:p>
        </p:txBody>
      </p:sp>
      <p:sp>
        <p:nvSpPr>
          <p:cNvPr id="20" name="Rectangle: Rounded Corners 19">
            <a:extLst>
              <a:ext uri="{FF2B5EF4-FFF2-40B4-BE49-F238E27FC236}">
                <a16:creationId xmlns:a16="http://schemas.microsoft.com/office/drawing/2014/main" id="{82CA855D-178D-44F0-BEAC-431C410DB830}"/>
              </a:ext>
            </a:extLst>
          </p:cNvPr>
          <p:cNvSpPr/>
          <p:nvPr/>
        </p:nvSpPr>
        <p:spPr>
          <a:xfrm>
            <a:off x="1071415" y="5223454"/>
            <a:ext cx="2194969" cy="2595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0552F0BC-8383-494B-B0A9-8DFB02A2F65A}"/>
              </a:ext>
            </a:extLst>
          </p:cNvPr>
          <p:cNvSpPr/>
          <p:nvPr/>
        </p:nvSpPr>
        <p:spPr>
          <a:xfrm>
            <a:off x="1071414" y="5533889"/>
            <a:ext cx="2194969" cy="2595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11C40F0E-3C27-48BD-9246-C597EEA08553}"/>
              </a:ext>
            </a:extLst>
          </p:cNvPr>
          <p:cNvSpPr/>
          <p:nvPr/>
        </p:nvSpPr>
        <p:spPr>
          <a:xfrm>
            <a:off x="1971015" y="5935614"/>
            <a:ext cx="1003235" cy="2595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351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7B70-D462-4883-B60A-77F1B2BD4BE9}"/>
              </a:ext>
            </a:extLst>
          </p:cNvPr>
          <p:cNvSpPr>
            <a:spLocks noGrp="1"/>
          </p:cNvSpPr>
          <p:nvPr>
            <p:ph type="title"/>
          </p:nvPr>
        </p:nvSpPr>
        <p:spPr/>
        <p:txBody>
          <a:bodyPr/>
          <a:lstStyle/>
          <a:p>
            <a:r>
              <a:rPr lang="en-US"/>
              <a:t>Hands-On Session 4: Radiative Flux Boundaries</a:t>
            </a:r>
          </a:p>
        </p:txBody>
      </p:sp>
      <p:sp>
        <p:nvSpPr>
          <p:cNvPr id="4" name="Slide Number Placeholder 3">
            <a:extLst>
              <a:ext uri="{FF2B5EF4-FFF2-40B4-BE49-F238E27FC236}">
                <a16:creationId xmlns:a16="http://schemas.microsoft.com/office/drawing/2014/main" id="{E44077D4-8A11-489F-8A9A-A3F97948A86A}"/>
              </a:ext>
            </a:extLst>
          </p:cNvPr>
          <p:cNvSpPr>
            <a:spLocks noGrp="1"/>
          </p:cNvSpPr>
          <p:nvPr>
            <p:ph type="sldNum" sz="quarter" idx="4"/>
          </p:nvPr>
        </p:nvSpPr>
        <p:spPr/>
        <p:txBody>
          <a:bodyPr/>
          <a:lstStyle/>
          <a:p>
            <a:fld id="{4FAB73BC-B049-4115-A692-8D63A059BFB8}" type="slidenum">
              <a:rPr lang="en-US" smtClean="0"/>
              <a:pPr/>
              <a:t>44</a:t>
            </a:fld>
            <a:endParaRPr lang="en-US"/>
          </a:p>
        </p:txBody>
      </p:sp>
      <p:pic>
        <p:nvPicPr>
          <p:cNvPr id="5" name="Picture 4">
            <a:extLst>
              <a:ext uri="{FF2B5EF4-FFF2-40B4-BE49-F238E27FC236}">
                <a16:creationId xmlns:a16="http://schemas.microsoft.com/office/drawing/2014/main" id="{9230A8E7-34DC-4B78-9D22-76C243F0A93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62707" y="1084384"/>
            <a:ext cx="6312878" cy="3089031"/>
          </a:xfrm>
          <a:prstGeom prst="rect">
            <a:avLst/>
          </a:prstGeom>
        </p:spPr>
      </p:pic>
      <p:pic>
        <p:nvPicPr>
          <p:cNvPr id="6" name="Picture 5">
            <a:extLst>
              <a:ext uri="{FF2B5EF4-FFF2-40B4-BE49-F238E27FC236}">
                <a16:creationId xmlns:a16="http://schemas.microsoft.com/office/drawing/2014/main" id="{973F35A6-1C3A-4CDB-B562-F1E36410086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884984" y="3576091"/>
            <a:ext cx="5308783" cy="2637140"/>
          </a:xfrm>
          <a:prstGeom prst="rect">
            <a:avLst/>
          </a:prstGeom>
        </p:spPr>
      </p:pic>
      <p:sp>
        <p:nvSpPr>
          <p:cNvPr id="7" name="TextBox 6">
            <a:extLst>
              <a:ext uri="{FF2B5EF4-FFF2-40B4-BE49-F238E27FC236}">
                <a16:creationId xmlns:a16="http://schemas.microsoft.com/office/drawing/2014/main" id="{DAE6CC73-FBEF-4121-AFC7-AEBB2F1062A4}"/>
              </a:ext>
            </a:extLst>
          </p:cNvPr>
          <p:cNvSpPr txBox="1"/>
          <p:nvPr/>
        </p:nvSpPr>
        <p:spPr>
          <a:xfrm>
            <a:off x="1301262" y="1740877"/>
            <a:ext cx="1219200" cy="322385"/>
          </a:xfrm>
          <a:prstGeom prst="rect">
            <a:avLst/>
          </a:prstGeom>
        </p:spPr>
        <p:txBody>
          <a:bodyPr vert="horz" wrap="square" lIns="91440" tIns="45720" rIns="91440" bIns="45720" rtlCol="0">
            <a:noAutofit/>
          </a:bodyPr>
          <a:lstStyle/>
          <a:p>
            <a:pPr algn="l"/>
            <a:r>
              <a:rPr lang="en-US" b="1" err="1"/>
              <a:t>ClampA</a:t>
            </a:r>
            <a:endParaRPr lang="en-US" b="1"/>
          </a:p>
        </p:txBody>
      </p:sp>
      <p:sp>
        <p:nvSpPr>
          <p:cNvPr id="8" name="TextBox 7">
            <a:extLst>
              <a:ext uri="{FF2B5EF4-FFF2-40B4-BE49-F238E27FC236}">
                <a16:creationId xmlns:a16="http://schemas.microsoft.com/office/drawing/2014/main" id="{1283EC56-FC98-4603-8D25-F8E79D42F407}"/>
              </a:ext>
            </a:extLst>
          </p:cNvPr>
          <p:cNvSpPr txBox="1"/>
          <p:nvPr/>
        </p:nvSpPr>
        <p:spPr>
          <a:xfrm>
            <a:off x="5029200" y="1536275"/>
            <a:ext cx="1219200" cy="322385"/>
          </a:xfrm>
          <a:prstGeom prst="rect">
            <a:avLst/>
          </a:prstGeom>
        </p:spPr>
        <p:txBody>
          <a:bodyPr vert="horz" wrap="square" lIns="91440" tIns="45720" rIns="91440" bIns="45720" rtlCol="0">
            <a:noAutofit/>
          </a:bodyPr>
          <a:lstStyle/>
          <a:p>
            <a:pPr algn="l"/>
            <a:r>
              <a:rPr lang="en-US" b="1" err="1">
                <a:solidFill>
                  <a:schemeClr val="bg1"/>
                </a:solidFill>
              </a:rPr>
              <a:t>ClampB</a:t>
            </a:r>
            <a:endParaRPr lang="en-US" b="1">
              <a:solidFill>
                <a:schemeClr val="bg1"/>
              </a:solidFill>
            </a:endParaRPr>
          </a:p>
        </p:txBody>
      </p:sp>
      <p:sp>
        <p:nvSpPr>
          <p:cNvPr id="9" name="TextBox 8">
            <a:extLst>
              <a:ext uri="{FF2B5EF4-FFF2-40B4-BE49-F238E27FC236}">
                <a16:creationId xmlns:a16="http://schemas.microsoft.com/office/drawing/2014/main" id="{6915557C-E628-43E4-B43B-6DFAAAFF9493}"/>
              </a:ext>
            </a:extLst>
          </p:cNvPr>
          <p:cNvSpPr txBox="1"/>
          <p:nvPr/>
        </p:nvSpPr>
        <p:spPr>
          <a:xfrm>
            <a:off x="3270739" y="2394437"/>
            <a:ext cx="1389184" cy="322385"/>
          </a:xfrm>
          <a:prstGeom prst="rect">
            <a:avLst/>
          </a:prstGeom>
        </p:spPr>
        <p:txBody>
          <a:bodyPr vert="horz" wrap="square" lIns="91440" tIns="45720" rIns="91440" bIns="45720" rtlCol="0">
            <a:noAutofit/>
          </a:bodyPr>
          <a:lstStyle/>
          <a:p>
            <a:pPr algn="l"/>
            <a:r>
              <a:rPr lang="en-US" b="1" err="1"/>
              <a:t>CenterRod</a:t>
            </a:r>
            <a:endParaRPr lang="en-US" b="1"/>
          </a:p>
        </p:txBody>
      </p:sp>
      <p:sp>
        <p:nvSpPr>
          <p:cNvPr id="10" name="TextBox 9">
            <a:extLst>
              <a:ext uri="{FF2B5EF4-FFF2-40B4-BE49-F238E27FC236}">
                <a16:creationId xmlns:a16="http://schemas.microsoft.com/office/drawing/2014/main" id="{83BB0B0C-9DAC-441E-9272-1EC1B224CC27}"/>
              </a:ext>
            </a:extLst>
          </p:cNvPr>
          <p:cNvSpPr txBox="1"/>
          <p:nvPr/>
        </p:nvSpPr>
        <p:spPr>
          <a:xfrm>
            <a:off x="2702169" y="3771902"/>
            <a:ext cx="2526323" cy="369277"/>
          </a:xfrm>
          <a:prstGeom prst="rect">
            <a:avLst/>
          </a:prstGeom>
        </p:spPr>
        <p:txBody>
          <a:bodyPr vert="horz" wrap="square" lIns="91440" tIns="45720" rIns="91440" bIns="45720" rtlCol="0">
            <a:noAutofit/>
          </a:bodyPr>
          <a:lstStyle/>
          <a:p>
            <a:pPr algn="l"/>
            <a:r>
              <a:rPr lang="en-US" b="1"/>
              <a:t>Three named blocks</a:t>
            </a:r>
          </a:p>
        </p:txBody>
      </p:sp>
      <p:sp>
        <p:nvSpPr>
          <p:cNvPr id="11" name="TextBox 10">
            <a:extLst>
              <a:ext uri="{FF2B5EF4-FFF2-40B4-BE49-F238E27FC236}">
                <a16:creationId xmlns:a16="http://schemas.microsoft.com/office/drawing/2014/main" id="{D2D37281-4EC8-4DA4-BCEE-54550CF70D96}"/>
              </a:ext>
            </a:extLst>
          </p:cNvPr>
          <p:cNvSpPr txBox="1"/>
          <p:nvPr/>
        </p:nvSpPr>
        <p:spPr>
          <a:xfrm>
            <a:off x="7907215" y="6028592"/>
            <a:ext cx="2526323" cy="369277"/>
          </a:xfrm>
          <a:prstGeom prst="rect">
            <a:avLst/>
          </a:prstGeom>
        </p:spPr>
        <p:txBody>
          <a:bodyPr vert="horz" wrap="square" lIns="91440" tIns="45720" rIns="91440" bIns="45720" rtlCol="0">
            <a:noAutofit/>
          </a:bodyPr>
          <a:lstStyle/>
          <a:p>
            <a:pPr algn="l"/>
            <a:r>
              <a:rPr lang="en-US" b="1"/>
              <a:t>Five named </a:t>
            </a:r>
            <a:r>
              <a:rPr lang="en-US" b="1" err="1"/>
              <a:t>sidesets</a:t>
            </a:r>
            <a:endParaRPr lang="en-US" b="1"/>
          </a:p>
        </p:txBody>
      </p:sp>
      <p:sp>
        <p:nvSpPr>
          <p:cNvPr id="12" name="TextBox 11">
            <a:extLst>
              <a:ext uri="{FF2B5EF4-FFF2-40B4-BE49-F238E27FC236}">
                <a16:creationId xmlns:a16="http://schemas.microsoft.com/office/drawing/2014/main" id="{44155BB4-EFD2-4769-BE01-50054B369A10}"/>
              </a:ext>
            </a:extLst>
          </p:cNvPr>
          <p:cNvSpPr txBox="1"/>
          <p:nvPr/>
        </p:nvSpPr>
        <p:spPr>
          <a:xfrm>
            <a:off x="5375030" y="5113706"/>
            <a:ext cx="873370" cy="415751"/>
          </a:xfrm>
          <a:prstGeom prst="rect">
            <a:avLst/>
          </a:prstGeom>
        </p:spPr>
        <p:txBody>
          <a:bodyPr vert="horz" wrap="square" lIns="91440" tIns="45720" rIns="91440" bIns="45720" rtlCol="0">
            <a:noAutofit/>
          </a:bodyPr>
          <a:lstStyle/>
          <a:p>
            <a:pPr algn="l"/>
            <a:r>
              <a:rPr lang="en-US" b="1" err="1"/>
              <a:t>EndA</a:t>
            </a:r>
            <a:endParaRPr lang="en-US" b="1"/>
          </a:p>
        </p:txBody>
      </p:sp>
      <p:sp>
        <p:nvSpPr>
          <p:cNvPr id="13" name="TextBox 12">
            <a:extLst>
              <a:ext uri="{FF2B5EF4-FFF2-40B4-BE49-F238E27FC236}">
                <a16:creationId xmlns:a16="http://schemas.microsoft.com/office/drawing/2014/main" id="{4CEC9619-F897-45BE-BACA-DDBADE786F29}"/>
              </a:ext>
            </a:extLst>
          </p:cNvPr>
          <p:cNvSpPr txBox="1"/>
          <p:nvPr/>
        </p:nvSpPr>
        <p:spPr>
          <a:xfrm>
            <a:off x="10823330" y="4478910"/>
            <a:ext cx="873370" cy="415751"/>
          </a:xfrm>
          <a:prstGeom prst="rect">
            <a:avLst/>
          </a:prstGeom>
        </p:spPr>
        <p:txBody>
          <a:bodyPr vert="horz" wrap="square" lIns="91440" tIns="45720" rIns="91440" bIns="45720" rtlCol="0">
            <a:noAutofit/>
          </a:bodyPr>
          <a:lstStyle/>
          <a:p>
            <a:pPr algn="l"/>
            <a:r>
              <a:rPr lang="en-US" b="1" err="1"/>
              <a:t>EndB</a:t>
            </a:r>
            <a:endParaRPr lang="en-US" b="1"/>
          </a:p>
        </p:txBody>
      </p:sp>
      <p:sp>
        <p:nvSpPr>
          <p:cNvPr id="14" name="TextBox 13">
            <a:extLst>
              <a:ext uri="{FF2B5EF4-FFF2-40B4-BE49-F238E27FC236}">
                <a16:creationId xmlns:a16="http://schemas.microsoft.com/office/drawing/2014/main" id="{BFDB66D5-E233-42D6-8523-42856FAB289C}"/>
              </a:ext>
            </a:extLst>
          </p:cNvPr>
          <p:cNvSpPr txBox="1"/>
          <p:nvPr/>
        </p:nvSpPr>
        <p:spPr>
          <a:xfrm>
            <a:off x="6544406" y="3576091"/>
            <a:ext cx="1415561" cy="415751"/>
          </a:xfrm>
          <a:prstGeom prst="rect">
            <a:avLst/>
          </a:prstGeom>
        </p:spPr>
        <p:txBody>
          <a:bodyPr vert="horz" wrap="square" lIns="91440" tIns="45720" rIns="91440" bIns="45720" rtlCol="0">
            <a:noAutofit/>
          </a:bodyPr>
          <a:lstStyle/>
          <a:p>
            <a:pPr algn="l"/>
            <a:r>
              <a:rPr lang="en-US" b="1" err="1"/>
              <a:t>EndASides</a:t>
            </a:r>
            <a:endParaRPr lang="en-US" b="1"/>
          </a:p>
        </p:txBody>
      </p:sp>
      <p:sp>
        <p:nvSpPr>
          <p:cNvPr id="15" name="TextBox 14">
            <a:extLst>
              <a:ext uri="{FF2B5EF4-FFF2-40B4-BE49-F238E27FC236}">
                <a16:creationId xmlns:a16="http://schemas.microsoft.com/office/drawing/2014/main" id="{C5614DBC-6FE6-4CDF-9ECD-3645F96D3972}"/>
              </a:ext>
            </a:extLst>
          </p:cNvPr>
          <p:cNvSpPr txBox="1"/>
          <p:nvPr/>
        </p:nvSpPr>
        <p:spPr>
          <a:xfrm>
            <a:off x="9214338" y="3436084"/>
            <a:ext cx="1336431" cy="415751"/>
          </a:xfrm>
          <a:prstGeom prst="rect">
            <a:avLst/>
          </a:prstGeom>
        </p:spPr>
        <p:txBody>
          <a:bodyPr vert="horz" wrap="square" lIns="91440" tIns="45720" rIns="91440" bIns="45720" rtlCol="0">
            <a:noAutofit/>
          </a:bodyPr>
          <a:lstStyle/>
          <a:p>
            <a:pPr algn="l"/>
            <a:r>
              <a:rPr lang="en-US" b="1" err="1"/>
              <a:t>EndBSides</a:t>
            </a:r>
            <a:endParaRPr lang="en-US" b="1"/>
          </a:p>
        </p:txBody>
      </p:sp>
      <p:sp>
        <p:nvSpPr>
          <p:cNvPr id="16" name="TextBox 15">
            <a:extLst>
              <a:ext uri="{FF2B5EF4-FFF2-40B4-BE49-F238E27FC236}">
                <a16:creationId xmlns:a16="http://schemas.microsoft.com/office/drawing/2014/main" id="{35B172A5-9143-41DA-BB01-176E648E7EFE}"/>
              </a:ext>
            </a:extLst>
          </p:cNvPr>
          <p:cNvSpPr txBox="1"/>
          <p:nvPr/>
        </p:nvSpPr>
        <p:spPr>
          <a:xfrm>
            <a:off x="8206290" y="5219214"/>
            <a:ext cx="1029587" cy="415751"/>
          </a:xfrm>
          <a:prstGeom prst="rect">
            <a:avLst/>
          </a:prstGeom>
        </p:spPr>
        <p:txBody>
          <a:bodyPr vert="horz" wrap="square" lIns="91440" tIns="45720" rIns="91440" bIns="45720" rtlCol="0">
            <a:noAutofit/>
          </a:bodyPr>
          <a:lstStyle/>
          <a:p>
            <a:pPr algn="l"/>
            <a:r>
              <a:rPr lang="en-US" b="1" err="1"/>
              <a:t>RodSurf</a:t>
            </a:r>
            <a:endParaRPr lang="en-US" b="1"/>
          </a:p>
        </p:txBody>
      </p:sp>
      <p:sp>
        <p:nvSpPr>
          <p:cNvPr id="17" name="TextBox 16">
            <a:extLst>
              <a:ext uri="{FF2B5EF4-FFF2-40B4-BE49-F238E27FC236}">
                <a16:creationId xmlns:a16="http://schemas.microsoft.com/office/drawing/2014/main" id="{B4B0A8B8-3220-4DBF-A396-A8E54010DBA7}"/>
              </a:ext>
            </a:extLst>
          </p:cNvPr>
          <p:cNvSpPr txBox="1"/>
          <p:nvPr/>
        </p:nvSpPr>
        <p:spPr>
          <a:xfrm>
            <a:off x="391135" y="4944352"/>
            <a:ext cx="4837357" cy="1527035"/>
          </a:xfrm>
          <a:prstGeom prst="rect">
            <a:avLst/>
          </a:prstGeom>
        </p:spPr>
        <p:txBody>
          <a:bodyPr vert="horz" wrap="square" lIns="91440" tIns="45720" rIns="91440" bIns="45720" rtlCol="0">
            <a:noAutofit/>
          </a:bodyPr>
          <a:lstStyle/>
          <a:p>
            <a:pPr marL="285750" indent="-285750" algn="l">
              <a:buFont typeface="Arial" panose="020B0604020202020204" pitchFamily="34" charset="0"/>
              <a:buChar char="•"/>
            </a:pPr>
            <a:r>
              <a:rPr lang="en-US" b="1"/>
              <a:t>Temperature-dependent properties</a:t>
            </a:r>
          </a:p>
          <a:p>
            <a:pPr marL="285750" indent="-285750" algn="l">
              <a:buFont typeface="Arial" panose="020B0604020202020204" pitchFamily="34" charset="0"/>
              <a:buChar char="•"/>
            </a:pPr>
            <a:r>
              <a:rPr lang="en-US" b="1"/>
              <a:t>Fixed temperatures on one end and flux on the other</a:t>
            </a:r>
          </a:p>
          <a:p>
            <a:pPr marL="285750" indent="-285750" algn="l">
              <a:buFont typeface="Arial" panose="020B0604020202020204" pitchFamily="34" charset="0"/>
              <a:buChar char="•"/>
            </a:pPr>
            <a:r>
              <a:rPr lang="en-US" b="1"/>
              <a:t>Different material on center rod</a:t>
            </a:r>
          </a:p>
          <a:p>
            <a:pPr marL="285750" indent="-285750" algn="l">
              <a:buFont typeface="Arial" panose="020B0604020202020204" pitchFamily="34" charset="0"/>
              <a:buChar char="•"/>
            </a:pPr>
            <a:r>
              <a:rPr lang="en-US" b="1"/>
              <a:t>Convection &amp; radiation on outer surfaces</a:t>
            </a:r>
          </a:p>
        </p:txBody>
      </p:sp>
      <p:sp>
        <p:nvSpPr>
          <p:cNvPr id="18" name="TextBox 17">
            <a:extLst>
              <a:ext uri="{FF2B5EF4-FFF2-40B4-BE49-F238E27FC236}">
                <a16:creationId xmlns:a16="http://schemas.microsoft.com/office/drawing/2014/main" id="{61ADB00B-ABA7-4EF3-85B5-933D48B60287}"/>
              </a:ext>
            </a:extLst>
          </p:cNvPr>
          <p:cNvSpPr txBox="1"/>
          <p:nvPr/>
        </p:nvSpPr>
        <p:spPr>
          <a:xfrm>
            <a:off x="7278712" y="1094546"/>
            <a:ext cx="4606987" cy="646331"/>
          </a:xfrm>
          <a:prstGeom prst="rect">
            <a:avLst/>
          </a:prstGeom>
          <a:noFill/>
        </p:spPr>
        <p:txBody>
          <a:bodyPr wrap="square">
            <a:spAutoFit/>
          </a:bodyPr>
          <a:lstStyle/>
          <a:p>
            <a:r>
              <a:rPr lang="en-US"/>
              <a:t>If you fall behind, the complete version is in </a:t>
            </a:r>
            <a:r>
              <a:rPr lang="en-US">
                <a:solidFill>
                  <a:srgbClr val="4000C8"/>
                </a:solidFill>
                <a:latin typeface="Consolas" panose="020B0609020204030204" pitchFamily="49" charset="0"/>
              </a:rPr>
              <a:t>heat_cond_session4.i</a:t>
            </a:r>
            <a:endParaRPr lang="en-US"/>
          </a:p>
        </p:txBody>
      </p:sp>
    </p:spTree>
    <p:extLst>
      <p:ext uri="{BB962C8B-B14F-4D97-AF65-F5344CB8AC3E}">
        <p14:creationId xmlns:p14="http://schemas.microsoft.com/office/powerpoint/2010/main" val="3385586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AF542D0-2163-4D4F-B934-A22C6FA96A3A}"/>
              </a:ext>
            </a:extLst>
          </p:cNvPr>
          <p:cNvGrpSpPr/>
          <p:nvPr/>
        </p:nvGrpSpPr>
        <p:grpSpPr>
          <a:xfrm>
            <a:off x="1656061" y="2061374"/>
            <a:ext cx="4231964" cy="1702136"/>
            <a:chOff x="2595613" y="2460850"/>
            <a:chExt cx="3571930" cy="1346784"/>
          </a:xfrm>
        </p:grpSpPr>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95613" y="2508475"/>
              <a:ext cx="428625" cy="409575"/>
            </a:xfrm>
            <a:prstGeom prst="rect">
              <a:avLst/>
            </a:prstGeom>
          </p:spPr>
        </p:pic>
        <p:cxnSp>
          <p:nvCxnSpPr>
            <p:cNvPr id="5" name="Straight Connector 4"/>
            <p:cNvCxnSpPr/>
            <p:nvPr/>
          </p:nvCxnSpPr>
          <p:spPr bwMode="auto">
            <a:xfrm flipH="1">
              <a:off x="2847578" y="2460850"/>
              <a:ext cx="514350" cy="914400"/>
            </a:xfrm>
            <a:prstGeom prst="line">
              <a:avLst/>
            </a:prstGeom>
            <a:solidFill>
              <a:schemeClr val="accent1"/>
            </a:solidFill>
            <a:ln w="444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5567967" y="3112309"/>
              <a:ext cx="0" cy="571500"/>
            </a:xfrm>
            <a:prstGeom prst="line">
              <a:avLst/>
            </a:prstGeom>
            <a:solidFill>
              <a:schemeClr val="accent1"/>
            </a:solidFill>
            <a:ln w="444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51435" y="3007534"/>
              <a:ext cx="457200" cy="39052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72243" y="3398059"/>
              <a:ext cx="495300" cy="409575"/>
            </a:xfrm>
            <a:prstGeom prst="rect">
              <a:avLst/>
            </a:prstGeom>
          </p:spPr>
        </p:pic>
        <p:cxnSp>
          <p:nvCxnSpPr>
            <p:cNvPr id="19" name="Straight Connector 18"/>
            <p:cNvCxnSpPr/>
            <p:nvPr/>
          </p:nvCxnSpPr>
          <p:spPr bwMode="auto">
            <a:xfrm flipH="1" flipV="1">
              <a:off x="3147616" y="2918051"/>
              <a:ext cx="2432384" cy="431884"/>
            </a:xfrm>
            <a:prstGeom prst="line">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3" name="Picture 2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48450" y="2555859"/>
            <a:ext cx="3981516" cy="886451"/>
          </a:xfrm>
          <a:prstGeom prst="rect">
            <a:avLst/>
          </a:prstGeom>
        </p:spPr>
      </p:pic>
      <p:sp>
        <p:nvSpPr>
          <p:cNvPr id="6" name="TextBox 5">
            <a:extLst>
              <a:ext uri="{FF2B5EF4-FFF2-40B4-BE49-F238E27FC236}">
                <a16:creationId xmlns:a16="http://schemas.microsoft.com/office/drawing/2014/main" id="{B64503B3-2EF9-7B4F-B2AA-7F8FA8588CA5}"/>
              </a:ext>
            </a:extLst>
          </p:cNvPr>
          <p:cNvSpPr txBox="1"/>
          <p:nvPr/>
        </p:nvSpPr>
        <p:spPr>
          <a:xfrm>
            <a:off x="1836727" y="4406460"/>
            <a:ext cx="3981505" cy="923330"/>
          </a:xfrm>
          <a:prstGeom prst="rect">
            <a:avLst/>
          </a:prstGeom>
          <a:noFill/>
        </p:spPr>
        <p:txBody>
          <a:bodyPr wrap="square" rtlCol="0">
            <a:spAutoFit/>
          </a:bodyPr>
          <a:lstStyle/>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Stefan Boltzmann constant </a:t>
            </a:r>
            <a:r>
              <a:rPr lang="en-US"/>
              <a:t>- </a:t>
            </a:r>
            <a:r>
              <a:rPr lang="en-US">
                <a:solidFill>
                  <a:prstClr val="black"/>
                </a:solidFill>
                <a:latin typeface="Symbol" charset="2"/>
                <a:ea typeface="Symbol" charset="2"/>
                <a:cs typeface="Symbol" charset="2"/>
              </a:rPr>
              <a:t>s</a:t>
            </a:r>
            <a:endParaRPr lang="en-US"/>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Emissivity - </a:t>
            </a:r>
            <a:r>
              <a:rPr lang="en-US">
                <a:latin typeface="Symbol" panose="05050102010706020507" pitchFamily="18" charset="2"/>
                <a:ea typeface="Open Sans" panose="020B0606030504020204" pitchFamily="34" charset="0"/>
                <a:cs typeface="Open Sans" panose="020B0606030504020204" pitchFamily="34" charset="0"/>
              </a:rPr>
              <a:t>e</a:t>
            </a: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Form Factor/View Factor - </a:t>
            </a:r>
            <a:r>
              <a:rPr lang="en-US" i="1">
                <a:latin typeface="Open Sans" panose="020B0606030504020204" pitchFamily="34" charset="0"/>
                <a:ea typeface="Open Sans" panose="020B0606030504020204" pitchFamily="34" charset="0"/>
                <a:cs typeface="Open Sans" panose="020B0606030504020204" pitchFamily="34" charset="0"/>
              </a:rPr>
              <a:t>F</a:t>
            </a:r>
          </a:p>
        </p:txBody>
      </p:sp>
      <p:sp>
        <p:nvSpPr>
          <p:cNvPr id="18" name="Title 1">
            <a:extLst>
              <a:ext uri="{FF2B5EF4-FFF2-40B4-BE49-F238E27FC236}">
                <a16:creationId xmlns:a16="http://schemas.microsoft.com/office/drawing/2014/main" id="{8F3F435B-C1CB-4873-81A9-4CECEBB81BEE}"/>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4: Far-Field Radiative Flux BC</a:t>
            </a:r>
          </a:p>
        </p:txBody>
      </p:sp>
      <p:sp>
        <p:nvSpPr>
          <p:cNvPr id="2" name="Slide Number Placeholder 1">
            <a:extLst>
              <a:ext uri="{FF2B5EF4-FFF2-40B4-BE49-F238E27FC236}">
                <a16:creationId xmlns:a16="http://schemas.microsoft.com/office/drawing/2014/main" id="{76CED30D-3B74-4448-AE70-9CAA26F28BE5}"/>
              </a:ext>
            </a:extLst>
          </p:cNvPr>
          <p:cNvSpPr>
            <a:spLocks noGrp="1"/>
          </p:cNvSpPr>
          <p:nvPr>
            <p:ph type="sldNum" sz="quarter" idx="4"/>
          </p:nvPr>
        </p:nvSpPr>
        <p:spPr/>
        <p:txBody>
          <a:bodyPr/>
          <a:lstStyle/>
          <a:p>
            <a:fld id="{4FAB73BC-B049-4115-A692-8D63A059BFB8}" type="slidenum">
              <a:rPr lang="en-US" smtClean="0"/>
              <a:pPr/>
              <a:t>45</a:t>
            </a:fld>
            <a:endParaRPr lang="en-US"/>
          </a:p>
        </p:txBody>
      </p:sp>
    </p:spTree>
    <p:extLst>
      <p:ext uri="{BB962C8B-B14F-4D97-AF65-F5344CB8AC3E}">
        <p14:creationId xmlns:p14="http://schemas.microsoft.com/office/powerpoint/2010/main" val="160061800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3CF41B03-300F-4AED-99D8-268BABBC0102}"/>
              </a:ext>
            </a:extLst>
          </p:cNvPr>
          <p:cNvSpPr/>
          <p:nvPr/>
        </p:nvSpPr>
        <p:spPr>
          <a:xfrm>
            <a:off x="571500" y="4093634"/>
            <a:ext cx="2990122" cy="62532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4" name="Rectangle 3">
            <a:extLst>
              <a:ext uri="{FF2B5EF4-FFF2-40B4-BE49-F238E27FC236}">
                <a16:creationId xmlns:a16="http://schemas.microsoft.com/office/drawing/2014/main" id="{5FD3628F-7EFA-40B3-88D0-0DC059F83C52}"/>
              </a:ext>
            </a:extLst>
          </p:cNvPr>
          <p:cNvSpPr txBox="1">
            <a:spLocks noChangeArrowheads="1"/>
          </p:cNvSpPr>
          <p:nvPr/>
        </p:nvSpPr>
        <p:spPr bwMode="auto">
          <a:xfrm>
            <a:off x="305263" y="2368679"/>
            <a:ext cx="3376829" cy="3449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Calculate a constant view factor.</a:t>
            </a:r>
          </a:p>
          <a:p>
            <a:pPr marL="128588" indent="0" defTabSz="685800">
              <a:buNone/>
            </a:pPr>
            <a:endParaRPr lang="en-US" altLang="en-US" sz="1800" b="0" kern="0">
              <a:latin typeface="Open Sans" panose="020B0606030504020204" pitchFamily="34" charset="0"/>
              <a:ea typeface="Open Sans" panose="020B0606030504020204" pitchFamily="34" charset="0"/>
              <a:cs typeface="Open Sans" panose="020B0606030504020204" pitchFamily="34" charset="0"/>
            </a:endParaRPr>
          </a:p>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Use a prescribed reference temperature.</a:t>
            </a:r>
          </a:p>
          <a:p>
            <a:pPr marL="128588" indent="0" defTabSz="685800">
              <a:buNone/>
            </a:pPr>
            <a:endParaRPr lang="en-US" altLang="en-US" sz="1800" b="0" kern="0">
              <a:latin typeface="Open Sans" panose="020B0606030504020204" pitchFamily="34" charset="0"/>
              <a:ea typeface="Open Sans" panose="020B0606030504020204" pitchFamily="34" charset="0"/>
              <a:cs typeface="Open Sans" panose="020B0606030504020204" pitchFamily="34" charset="0"/>
            </a:endParaRPr>
          </a:p>
          <a:p>
            <a:pPr marL="128588" indent="0" algn="ctr" defTabSz="685800">
              <a:buNone/>
            </a:pPr>
            <a:r>
              <a:rPr lang="en-US" altLang="en-US" sz="1800" b="0" i="1" kern="0">
                <a:latin typeface="Open Sans" panose="020B0606030504020204" pitchFamily="34" charset="0"/>
                <a:ea typeface="Open Sans" panose="020B0606030504020204" pitchFamily="34" charset="0"/>
                <a:cs typeface="Open Sans" panose="020B0606030504020204" pitchFamily="34" charset="0"/>
              </a:rPr>
              <a:t>This is what we will do today</a:t>
            </a:r>
          </a:p>
        </p:txBody>
      </p:sp>
      <p:sp>
        <p:nvSpPr>
          <p:cNvPr id="8" name="Title 1">
            <a:extLst>
              <a:ext uri="{FF2B5EF4-FFF2-40B4-BE49-F238E27FC236}">
                <a16:creationId xmlns:a16="http://schemas.microsoft.com/office/drawing/2014/main" id="{18B71804-270B-40FE-A1E8-1FFFBA82E356}"/>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4: Radiation</a:t>
            </a:r>
          </a:p>
        </p:txBody>
      </p:sp>
      <p:sp>
        <p:nvSpPr>
          <p:cNvPr id="5" name="Rectangle 3">
            <a:extLst>
              <a:ext uri="{FF2B5EF4-FFF2-40B4-BE49-F238E27FC236}">
                <a16:creationId xmlns:a16="http://schemas.microsoft.com/office/drawing/2014/main" id="{60367642-EB46-4042-B36D-3AACB938F5FA}"/>
              </a:ext>
            </a:extLst>
          </p:cNvPr>
          <p:cNvSpPr txBox="1">
            <a:spLocks noChangeArrowheads="1"/>
          </p:cNvSpPr>
          <p:nvPr/>
        </p:nvSpPr>
        <p:spPr bwMode="auto">
          <a:xfrm>
            <a:off x="958672" y="1036638"/>
            <a:ext cx="10274655" cy="522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algn="ctr" defTabSz="685800">
              <a:buNone/>
            </a:pPr>
            <a:r>
              <a:rPr lang="en-US" altLang="en-US" sz="1800" kern="0">
                <a:latin typeface="Open Sans" panose="020B0606030504020204" pitchFamily="34" charset="0"/>
                <a:ea typeface="Open Sans" panose="020B0606030504020204" pitchFamily="34" charset="0"/>
                <a:cs typeface="Open Sans" panose="020B0606030504020204" pitchFamily="34" charset="0"/>
              </a:rPr>
              <a:t>Aria has several ways of modeling radiative flux</a:t>
            </a:r>
          </a:p>
        </p:txBody>
      </p:sp>
      <p:sp>
        <p:nvSpPr>
          <p:cNvPr id="6" name="Rectangle 3">
            <a:extLst>
              <a:ext uri="{FF2B5EF4-FFF2-40B4-BE49-F238E27FC236}">
                <a16:creationId xmlns:a16="http://schemas.microsoft.com/office/drawing/2014/main" id="{1697063F-E72B-40F6-BC0F-2003DD977A4E}"/>
              </a:ext>
            </a:extLst>
          </p:cNvPr>
          <p:cNvSpPr txBox="1">
            <a:spLocks noChangeArrowheads="1"/>
          </p:cNvSpPr>
          <p:nvPr/>
        </p:nvSpPr>
        <p:spPr bwMode="auto">
          <a:xfrm>
            <a:off x="93730" y="1651205"/>
            <a:ext cx="3726619" cy="58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algn="ctr" defTabSz="685800">
              <a:buNone/>
            </a:pPr>
            <a:r>
              <a:rPr lang="en-US" altLang="en-US" sz="1800" kern="0">
                <a:latin typeface="Open Sans" panose="020B0606030504020204" pitchFamily="34" charset="0"/>
                <a:ea typeface="Open Sans" panose="020B0606030504020204" pitchFamily="34" charset="0"/>
                <a:cs typeface="Open Sans" panose="020B0606030504020204" pitchFamily="34" charset="0"/>
              </a:rPr>
              <a:t>Pre-Computed View Factor to Uniform Environment</a:t>
            </a:r>
            <a:endParaRPr lang="en-US" altLang="en-US" sz="1800" i="1" kern="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3">
            <a:extLst>
              <a:ext uri="{FF2B5EF4-FFF2-40B4-BE49-F238E27FC236}">
                <a16:creationId xmlns:a16="http://schemas.microsoft.com/office/drawing/2014/main" id="{47EA289D-5E14-45DB-B8D6-DFD81F87F64C}"/>
              </a:ext>
            </a:extLst>
          </p:cNvPr>
          <p:cNvSpPr txBox="1">
            <a:spLocks noChangeArrowheads="1"/>
          </p:cNvSpPr>
          <p:nvPr/>
        </p:nvSpPr>
        <p:spPr bwMode="auto">
          <a:xfrm>
            <a:off x="4071794" y="1629183"/>
            <a:ext cx="4383137" cy="364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algn="ctr" defTabSz="685800">
              <a:buNone/>
            </a:pPr>
            <a:r>
              <a:rPr lang="en-US" altLang="en-US" sz="1800" kern="0">
                <a:latin typeface="Open Sans" panose="020B0606030504020204" pitchFamily="34" charset="0"/>
                <a:ea typeface="Open Sans" panose="020B0606030504020204" pitchFamily="34" charset="0"/>
                <a:cs typeface="Open Sans" panose="020B0606030504020204" pitchFamily="34" charset="0"/>
              </a:rPr>
              <a:t>Enclosure Radiation</a:t>
            </a:r>
          </a:p>
        </p:txBody>
      </p:sp>
      <p:sp>
        <p:nvSpPr>
          <p:cNvPr id="10" name="Rectangle 3">
            <a:extLst>
              <a:ext uri="{FF2B5EF4-FFF2-40B4-BE49-F238E27FC236}">
                <a16:creationId xmlns:a16="http://schemas.microsoft.com/office/drawing/2014/main" id="{544643B1-1513-43DE-B4F3-686AD704D49C}"/>
              </a:ext>
            </a:extLst>
          </p:cNvPr>
          <p:cNvSpPr txBox="1">
            <a:spLocks noChangeArrowheads="1"/>
          </p:cNvSpPr>
          <p:nvPr/>
        </p:nvSpPr>
        <p:spPr bwMode="auto">
          <a:xfrm>
            <a:off x="8958943" y="1620209"/>
            <a:ext cx="2952739" cy="364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algn="ctr" defTabSz="685800">
              <a:buNone/>
            </a:pPr>
            <a:r>
              <a:rPr lang="en-US" altLang="en-US" sz="1800" kern="0">
                <a:latin typeface="Open Sans" panose="020B0606030504020204" pitchFamily="34" charset="0"/>
                <a:ea typeface="Open Sans" panose="020B0606030504020204" pitchFamily="34" charset="0"/>
                <a:cs typeface="Open Sans" panose="020B0606030504020204" pitchFamily="34" charset="0"/>
              </a:rPr>
              <a:t>Participating Media Radiation</a:t>
            </a:r>
          </a:p>
        </p:txBody>
      </p:sp>
      <p:cxnSp>
        <p:nvCxnSpPr>
          <p:cNvPr id="4" name="Straight Connector 3">
            <a:extLst>
              <a:ext uri="{FF2B5EF4-FFF2-40B4-BE49-F238E27FC236}">
                <a16:creationId xmlns:a16="http://schemas.microsoft.com/office/drawing/2014/main" id="{044B5E93-CCBF-42D0-A2EB-3468941A3ADD}"/>
              </a:ext>
            </a:extLst>
          </p:cNvPr>
          <p:cNvCxnSpPr/>
          <p:nvPr/>
        </p:nvCxnSpPr>
        <p:spPr>
          <a:xfrm>
            <a:off x="3946071" y="1629183"/>
            <a:ext cx="0" cy="446384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C40C716-64F4-4FED-875E-F2F4D5B13220}"/>
              </a:ext>
            </a:extLst>
          </p:cNvPr>
          <p:cNvCxnSpPr/>
          <p:nvPr/>
        </p:nvCxnSpPr>
        <p:spPr>
          <a:xfrm>
            <a:off x="8580665" y="1572259"/>
            <a:ext cx="0" cy="4463845"/>
          </a:xfrm>
          <a:prstGeom prst="line">
            <a:avLst/>
          </a:prstGeom>
        </p:spPr>
        <p:style>
          <a:lnRef idx="1">
            <a:schemeClr val="dk1"/>
          </a:lnRef>
          <a:fillRef idx="0">
            <a:schemeClr val="dk1"/>
          </a:fillRef>
          <a:effectRef idx="0">
            <a:schemeClr val="dk1"/>
          </a:effectRef>
          <a:fontRef idx="minor">
            <a:schemeClr val="tx1"/>
          </a:fontRef>
        </p:style>
      </p:cxnSp>
      <p:sp>
        <p:nvSpPr>
          <p:cNvPr id="15" name="Rectangle 3">
            <a:extLst>
              <a:ext uri="{FF2B5EF4-FFF2-40B4-BE49-F238E27FC236}">
                <a16:creationId xmlns:a16="http://schemas.microsoft.com/office/drawing/2014/main" id="{13142254-C461-467C-8975-9E96D0A6D65A}"/>
              </a:ext>
            </a:extLst>
          </p:cNvPr>
          <p:cNvSpPr txBox="1">
            <a:spLocks noChangeArrowheads="1"/>
          </p:cNvSpPr>
          <p:nvPr/>
        </p:nvSpPr>
        <p:spPr bwMode="auto">
          <a:xfrm>
            <a:off x="4269925" y="2368679"/>
            <a:ext cx="4046759" cy="3449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Compute view factors and perform a full radiosity solve on defined enclosures.</a:t>
            </a:r>
          </a:p>
          <a:p>
            <a:pPr marL="128588" indent="0" defTabSz="685800">
              <a:buNone/>
            </a:pPr>
            <a:endParaRPr lang="en-US" altLang="en-US" sz="1800" b="0" kern="0">
              <a:latin typeface="Open Sans" panose="020B0606030504020204" pitchFamily="34" charset="0"/>
              <a:ea typeface="Open Sans" panose="020B0606030504020204" pitchFamily="34" charset="0"/>
              <a:cs typeface="Open Sans" panose="020B0606030504020204" pitchFamily="34" charset="0"/>
            </a:endParaRPr>
          </a:p>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Supports closed or partial (open to an external environment) enclosures.</a:t>
            </a:r>
          </a:p>
          <a:p>
            <a:pPr marL="128588" indent="0" defTabSz="685800">
              <a:buNone/>
            </a:pPr>
            <a:endParaRPr lang="en-US" altLang="en-US" sz="1800" b="0" kern="0">
              <a:latin typeface="Open Sans" panose="020B0606030504020204" pitchFamily="34" charset="0"/>
              <a:ea typeface="Open Sans" panose="020B0606030504020204" pitchFamily="34" charset="0"/>
              <a:cs typeface="Open Sans" panose="020B0606030504020204" pitchFamily="34" charset="0"/>
            </a:endParaRPr>
          </a:p>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Can be expensive for large enclosures.</a:t>
            </a:r>
          </a:p>
        </p:txBody>
      </p:sp>
      <p:sp>
        <p:nvSpPr>
          <p:cNvPr id="16" name="Rectangle 3">
            <a:extLst>
              <a:ext uri="{FF2B5EF4-FFF2-40B4-BE49-F238E27FC236}">
                <a16:creationId xmlns:a16="http://schemas.microsoft.com/office/drawing/2014/main" id="{0ADD03CC-C28F-4C03-91B8-F71FC0E5F776}"/>
              </a:ext>
            </a:extLst>
          </p:cNvPr>
          <p:cNvSpPr txBox="1">
            <a:spLocks noChangeArrowheads="1"/>
          </p:cNvSpPr>
          <p:nvPr/>
        </p:nvSpPr>
        <p:spPr bwMode="auto">
          <a:xfrm>
            <a:off x="8776612" y="2368679"/>
            <a:ext cx="3314673" cy="3449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mc="http://schemas.openxmlformats.org/markup-compatibility/2006" xmlns="" val="1"/>
            </a:ext>
          </a:extLst>
        </p:spPr>
        <p:txBody>
          <a:bodyPr vert="horz" wrap="square" lIns="68580" tIns="34290" rIns="68580" bIns="3429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a:lstStyle>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Couple with </a:t>
            </a:r>
            <a:r>
              <a:rPr lang="en-US" altLang="en-US" sz="1800" b="0" kern="0" err="1">
                <a:latin typeface="Open Sans" panose="020B0606030504020204" pitchFamily="34" charset="0"/>
                <a:ea typeface="Open Sans" panose="020B0606030504020204" pitchFamily="34" charset="0"/>
                <a:cs typeface="Open Sans" panose="020B0606030504020204" pitchFamily="34" charset="0"/>
              </a:rPr>
              <a:t>Nalu</a:t>
            </a:r>
            <a:r>
              <a:rPr lang="en-US" altLang="en-US" sz="1800" b="0" kern="0">
                <a:latin typeface="Open Sans" panose="020B0606030504020204" pitchFamily="34" charset="0"/>
                <a:ea typeface="Open Sans" panose="020B0606030504020204" pitchFamily="34" charset="0"/>
                <a:cs typeface="Open Sans" panose="020B0606030504020204" pitchFamily="34" charset="0"/>
              </a:rPr>
              <a:t> to use a discrete ordinates approach to solve a participating media radiation equation.</a:t>
            </a:r>
          </a:p>
          <a:p>
            <a:pPr marL="128588" indent="0" defTabSz="685800">
              <a:buNone/>
            </a:pPr>
            <a:endParaRPr lang="en-US" altLang="en-US" sz="1800" b="0" kern="0">
              <a:latin typeface="Open Sans" panose="020B0606030504020204" pitchFamily="34" charset="0"/>
              <a:ea typeface="Open Sans" panose="020B0606030504020204" pitchFamily="34" charset="0"/>
              <a:cs typeface="Open Sans" panose="020B0606030504020204" pitchFamily="34" charset="0"/>
            </a:endParaRPr>
          </a:p>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Requires a meshed enclosure.</a:t>
            </a:r>
          </a:p>
          <a:p>
            <a:pPr marL="128588" indent="0" defTabSz="685800">
              <a:buNone/>
            </a:pPr>
            <a:endParaRPr lang="en-US" altLang="en-US" sz="1800" b="0" kern="0">
              <a:latin typeface="Open Sans" panose="020B0606030504020204" pitchFamily="34" charset="0"/>
              <a:ea typeface="Open Sans" panose="020B0606030504020204" pitchFamily="34" charset="0"/>
              <a:cs typeface="Open Sans" panose="020B0606030504020204" pitchFamily="34" charset="0"/>
            </a:endParaRPr>
          </a:p>
          <a:p>
            <a:pPr marL="128588" indent="0" defTabSz="685800">
              <a:buNone/>
            </a:pPr>
            <a:r>
              <a:rPr lang="en-US" altLang="en-US" sz="1800" b="0" kern="0">
                <a:latin typeface="Open Sans" panose="020B0606030504020204" pitchFamily="34" charset="0"/>
                <a:ea typeface="Open Sans" panose="020B0606030504020204" pitchFamily="34" charset="0"/>
                <a:cs typeface="Open Sans" panose="020B0606030504020204" pitchFamily="34" charset="0"/>
              </a:rPr>
              <a:t>Least tightly coupled option to energy equation.</a:t>
            </a:r>
          </a:p>
          <a:p>
            <a:pPr marL="128588" indent="0" defTabSz="685800">
              <a:buNone/>
            </a:pPr>
            <a:endParaRPr lang="en-US" altLang="en-US" sz="1800" b="0" kern="0">
              <a:latin typeface="Open Sans" panose="020B0606030504020204" pitchFamily="34" charset="0"/>
              <a:ea typeface="Open Sans" panose="020B0606030504020204" pitchFamily="34" charset="0"/>
              <a:cs typeface="Open Sans" panose="020B0606030504020204" pitchFamily="34" charset="0"/>
            </a:endParaRPr>
          </a:p>
          <a:p>
            <a:pPr marL="128588" indent="0" defTabSz="685800">
              <a:buNone/>
            </a:pPr>
            <a:endParaRPr lang="en-US" altLang="en-US" sz="1800" b="0" kern="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B61C66A7-3085-442A-A661-64A69EC1C5CC}"/>
              </a:ext>
            </a:extLst>
          </p:cNvPr>
          <p:cNvSpPr>
            <a:spLocks noGrp="1"/>
          </p:cNvSpPr>
          <p:nvPr>
            <p:ph type="sldNum" sz="quarter" idx="4"/>
          </p:nvPr>
        </p:nvSpPr>
        <p:spPr/>
        <p:txBody>
          <a:bodyPr/>
          <a:lstStyle/>
          <a:p>
            <a:fld id="{4FAB73BC-B049-4115-A692-8D63A059BFB8}" type="slidenum">
              <a:rPr lang="en-US" smtClean="0"/>
              <a:pPr/>
              <a:t>46</a:t>
            </a:fld>
            <a:endParaRPr lang="en-US"/>
          </a:p>
        </p:txBody>
      </p:sp>
    </p:spTree>
    <p:extLst>
      <p:ext uri="{BB962C8B-B14F-4D97-AF65-F5344CB8AC3E}">
        <p14:creationId xmlns:p14="http://schemas.microsoft.com/office/powerpoint/2010/main" val="55689404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32D3B14-3F07-437C-BEFA-22387AC05585}"/>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4: Boundary Conditions</a:t>
            </a:r>
          </a:p>
        </p:txBody>
      </p:sp>
      <p:sp>
        <p:nvSpPr>
          <p:cNvPr id="2" name="TextBox 1">
            <a:extLst>
              <a:ext uri="{FF2B5EF4-FFF2-40B4-BE49-F238E27FC236}">
                <a16:creationId xmlns:a16="http://schemas.microsoft.com/office/drawing/2014/main" id="{88DFC06B-DA07-41BE-BAEE-0EEB93BAE943}"/>
              </a:ext>
            </a:extLst>
          </p:cNvPr>
          <p:cNvSpPr txBox="1"/>
          <p:nvPr/>
        </p:nvSpPr>
        <p:spPr>
          <a:xfrm>
            <a:off x="967406" y="910984"/>
            <a:ext cx="6668475" cy="1303898"/>
          </a:xfrm>
          <a:prstGeom prst="rect">
            <a:avLst/>
          </a:prstGeom>
        </p:spPr>
        <p:txBody>
          <a:bodyPr vert="horz" wrap="square" lIns="91440" tIns="45720" rIns="91440" bIns="45720" rtlCol="0">
            <a:noAutofit/>
          </a:bodyPr>
          <a:lstStyle/>
          <a:p>
            <a:pPr algn="l"/>
            <a:r>
              <a:rPr lang="en-US"/>
              <a:t>Enclose mathematical operations inside </a:t>
            </a:r>
            <a:r>
              <a:rPr lang="en-US">
                <a:latin typeface="Consolas" panose="020B0609020204030204" pitchFamily="49" charset="0"/>
              </a:rPr>
              <a:t>{}</a:t>
            </a:r>
            <a:r>
              <a:rPr lang="en-US"/>
              <a:t> to have </a:t>
            </a:r>
            <a:r>
              <a:rPr lang="en-US" err="1"/>
              <a:t>aprepro</a:t>
            </a:r>
            <a:r>
              <a:rPr lang="en-US"/>
              <a:t> evaluate them (e.g. </a:t>
            </a:r>
            <a:r>
              <a:rPr lang="en-US">
                <a:latin typeface="Consolas" panose="020B0609020204030204" pitchFamily="49" charset="0"/>
              </a:rPr>
              <a:t>{0.9*5.67e-8}</a:t>
            </a:r>
            <a:r>
              <a:rPr lang="en-US"/>
              <a:t>)</a:t>
            </a:r>
          </a:p>
          <a:p>
            <a:pPr algn="l"/>
            <a:endParaRPr lang="en-US"/>
          </a:p>
          <a:p>
            <a:pPr algn="l"/>
            <a:r>
              <a:rPr lang="en-US"/>
              <a:t>You can also define variables inside </a:t>
            </a:r>
            <a:r>
              <a:rPr lang="en-US">
                <a:latin typeface="Consolas" panose="020B0609020204030204" pitchFamily="49" charset="0"/>
              </a:rPr>
              <a:t>{}</a:t>
            </a:r>
            <a:r>
              <a:rPr lang="en-US"/>
              <a:t> for </a:t>
            </a:r>
            <a:r>
              <a:rPr lang="en-US" err="1"/>
              <a:t>aprepro</a:t>
            </a:r>
            <a:r>
              <a:rPr lang="en-US"/>
              <a:t> to use</a:t>
            </a:r>
          </a:p>
        </p:txBody>
      </p:sp>
      <p:sp>
        <p:nvSpPr>
          <p:cNvPr id="7" name="TextBox 6">
            <a:extLst>
              <a:ext uri="{FF2B5EF4-FFF2-40B4-BE49-F238E27FC236}">
                <a16:creationId xmlns:a16="http://schemas.microsoft.com/office/drawing/2014/main" id="{5C61D6AC-EDA6-40AD-857C-A11F6310F1EB}"/>
              </a:ext>
            </a:extLst>
          </p:cNvPr>
          <p:cNvSpPr txBox="1"/>
          <p:nvPr/>
        </p:nvSpPr>
        <p:spPr>
          <a:xfrm>
            <a:off x="908217" y="2381572"/>
            <a:ext cx="6727664" cy="3012711"/>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Specify boundary conditions</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BC Dirichlet for</a:t>
            </a:r>
            <a:r>
              <a:rPr lang="en-US" sz="1200">
                <a:solidFill>
                  <a:schemeClr val="tx1"/>
                </a:solidFill>
                <a:latin typeface="Consolas" panose="020B0609020204030204" pitchFamily="49" charset="0"/>
              </a:rPr>
              <a:t> temperature on </a:t>
            </a:r>
            <a:r>
              <a:rPr lang="en-US" sz="1200" err="1">
                <a:solidFill>
                  <a:schemeClr val="tx1"/>
                </a:solidFill>
                <a:latin typeface="Consolas" panose="020B0609020204030204" pitchFamily="49" charset="0"/>
              </a:rPr>
              <a:t>EndA</a:t>
            </a:r>
            <a:r>
              <a:rPr lang="en-US" sz="1200">
                <a:solidFill>
                  <a:schemeClr val="tx1"/>
                </a:solidFill>
                <a:latin typeface="Consolas" panose="020B0609020204030204" pitchFamily="49" charset="0"/>
              </a:rPr>
              <a:t> = constant value = 300 </a:t>
            </a:r>
            <a:r>
              <a:rPr lang="en-US" sz="1200" b="1">
                <a:solidFill>
                  <a:srgbClr val="417E7F"/>
                </a:solidFill>
                <a:latin typeface="Consolas" panose="020B0609020204030204" pitchFamily="49" charset="0"/>
              </a:rPr>
              <a:t># K</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BC Flux for Energy </a:t>
            </a:r>
            <a:r>
              <a:rPr lang="en-US" sz="1200">
                <a:solidFill>
                  <a:schemeClr val="tx1"/>
                </a:solidFill>
                <a:latin typeface="Consolas" panose="020B0609020204030204" pitchFamily="49" charset="0"/>
              </a:rPr>
              <a:t>on </a:t>
            </a:r>
            <a:r>
              <a:rPr lang="en-US" sz="1200" err="1">
                <a:solidFill>
                  <a:schemeClr val="tx1"/>
                </a:solidFill>
                <a:latin typeface="Consolas" panose="020B0609020204030204" pitchFamily="49" charset="0"/>
              </a:rPr>
              <a:t>EndB</a:t>
            </a:r>
            <a:r>
              <a:rPr lang="en-US" sz="1200">
                <a:solidFill>
                  <a:schemeClr val="tx1"/>
                </a:solidFill>
                <a:latin typeface="Consolas" panose="020B0609020204030204" pitchFamily="49" charset="0"/>
              </a:rPr>
              <a:t> = Constant value = -5e4</a:t>
            </a:r>
          </a:p>
          <a:p>
            <a:endParaRPr lang="en-US" sz="1200" b="1">
              <a:solidFill>
                <a:schemeClr val="tx1"/>
              </a:solidFill>
              <a:latin typeface="Consolas" panose="020B0609020204030204" pitchFamily="49" charset="0"/>
            </a:endParaRPr>
          </a:p>
          <a:p>
            <a:r>
              <a:rPr lang="en-US" sz="1200" b="1">
                <a:solidFill>
                  <a:schemeClr val="tx1"/>
                </a:solidFill>
                <a:latin typeface="Consolas" panose="020B0609020204030204" pitchFamily="49" charset="0"/>
              </a:rPr>
              <a:t>  </a:t>
            </a:r>
            <a:r>
              <a:rPr lang="en-US" sz="1200" b="1">
                <a:solidFill>
                  <a:srgbClr val="88015B"/>
                </a:solidFill>
                <a:latin typeface="Consolas" panose="020B0609020204030204" pitchFamily="49" charset="0"/>
              </a:rPr>
              <a:t>Mesh Group </a:t>
            </a:r>
            <a:r>
              <a:rPr lang="en-US" sz="1200" err="1">
                <a:solidFill>
                  <a:schemeClr val="tx1"/>
                </a:solidFill>
                <a:latin typeface="Consolas" panose="020B0609020204030204" pitchFamily="49" charset="0"/>
              </a:rPr>
              <a:t>clamp_conv</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EndASides</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EndBSides</a:t>
            </a:r>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Mesh Group </a:t>
            </a:r>
            <a:r>
              <a:rPr lang="en-US" sz="1200" err="1">
                <a:solidFill>
                  <a:schemeClr val="tx1"/>
                </a:solidFill>
                <a:latin typeface="Consolas" panose="020B0609020204030204" pitchFamily="49" charset="0"/>
              </a:rPr>
              <a:t>rad_surfs</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all_surfaces</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EndA</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EndB</a:t>
            </a:r>
            <a:endParaRPr lang="en-US" sz="1200">
              <a:solidFill>
                <a:schemeClr val="tx1"/>
              </a:solidFill>
              <a:latin typeface="Consolas" panose="020B0609020204030204" pitchFamily="49" charset="0"/>
            </a:endParaRPr>
          </a:p>
          <a:p>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BC Flux for Energy </a:t>
            </a:r>
            <a:r>
              <a:rPr lang="en-US" sz="1200">
                <a:solidFill>
                  <a:schemeClr val="tx1"/>
                </a:solidFill>
                <a:latin typeface="Consolas" panose="020B0609020204030204" pitchFamily="49" charset="0"/>
              </a:rPr>
              <a:t>on </a:t>
            </a:r>
            <a:r>
              <a:rPr lang="en-US" sz="1200" err="1">
                <a:solidFill>
                  <a:schemeClr val="tx1"/>
                </a:solidFill>
                <a:latin typeface="Consolas" panose="020B0609020204030204" pitchFamily="49" charset="0"/>
              </a:rPr>
              <a:t>clamp_conv</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Nat_Conv</a:t>
            </a:r>
            <a:r>
              <a:rPr lang="en-US" sz="1200">
                <a:solidFill>
                  <a:schemeClr val="tx1"/>
                </a:solidFill>
                <a:latin typeface="Consolas" panose="020B0609020204030204" pitchFamily="49" charset="0"/>
              </a:rPr>
              <a:t> H=5 </a:t>
            </a:r>
            <a:r>
              <a:rPr lang="en-US" sz="1200" err="1">
                <a:solidFill>
                  <a:schemeClr val="tx1"/>
                </a:solidFill>
                <a:latin typeface="Consolas" panose="020B0609020204030204" pitchFamily="49" charset="0"/>
              </a:rPr>
              <a:t>T_ref</a:t>
            </a:r>
            <a:r>
              <a:rPr lang="en-US" sz="1200">
                <a:solidFill>
                  <a:schemeClr val="tx1"/>
                </a:solidFill>
                <a:latin typeface="Consolas" panose="020B0609020204030204" pitchFamily="49" charset="0"/>
              </a:rPr>
              <a:t>=250</a:t>
            </a:r>
          </a:p>
          <a:p>
            <a:r>
              <a:rPr lang="en-US" sz="1200" b="1">
                <a:solidFill>
                  <a:srgbClr val="88015B"/>
                </a:solidFill>
                <a:latin typeface="Consolas" panose="020B0609020204030204" pitchFamily="49" charset="0"/>
              </a:rPr>
              <a:t>  BC Flux for Energy </a:t>
            </a:r>
            <a:r>
              <a:rPr lang="en-US" sz="1200">
                <a:solidFill>
                  <a:schemeClr val="tx1"/>
                </a:solidFill>
                <a:latin typeface="Consolas" panose="020B0609020204030204" pitchFamily="49" charset="0"/>
              </a:rPr>
              <a:t>on </a:t>
            </a:r>
            <a:r>
              <a:rPr lang="en-US" sz="1200" err="1">
                <a:solidFill>
                  <a:schemeClr val="tx1"/>
                </a:solidFill>
                <a:latin typeface="Consolas" panose="020B0609020204030204" pitchFamily="49" charset="0"/>
              </a:rPr>
              <a:t>rod_conv</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Nat_Conv</a:t>
            </a:r>
            <a:r>
              <a:rPr lang="en-US" sz="1200">
                <a:solidFill>
                  <a:schemeClr val="tx1"/>
                </a:solidFill>
                <a:latin typeface="Consolas" panose="020B0609020204030204" pitchFamily="49" charset="0"/>
              </a:rPr>
              <a:t> H=10 </a:t>
            </a:r>
            <a:r>
              <a:rPr lang="en-US" sz="1200" err="1">
                <a:solidFill>
                  <a:schemeClr val="tx1"/>
                </a:solidFill>
                <a:latin typeface="Consolas" panose="020B0609020204030204" pitchFamily="49" charset="0"/>
              </a:rPr>
              <a:t>T_ref</a:t>
            </a:r>
            <a:r>
              <a:rPr lang="en-US" sz="1200">
                <a:solidFill>
                  <a:schemeClr val="tx1"/>
                </a:solidFill>
                <a:latin typeface="Consolas" panose="020B0609020204030204" pitchFamily="49" charset="0"/>
              </a:rPr>
              <a:t>=250</a:t>
            </a:r>
          </a:p>
          <a:p>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emissivity = {e = 0.9}</a:t>
            </a:r>
          </a:p>
          <a:p>
            <a:r>
              <a:rPr lang="en-US" sz="1200" b="1">
                <a:solidFill>
                  <a:srgbClr val="417E7F"/>
                </a:solidFill>
                <a:latin typeface="Consolas" panose="020B0609020204030204" pitchFamily="49" charset="0"/>
              </a:rPr>
              <a:t># sigma = {sigma = 5.67e-8}</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BC Flux for Energy </a:t>
            </a:r>
            <a:r>
              <a:rPr lang="en-US" sz="1200">
                <a:solidFill>
                  <a:schemeClr val="tx1"/>
                </a:solidFill>
                <a:latin typeface="Consolas" panose="020B0609020204030204" pitchFamily="49" charset="0"/>
              </a:rPr>
              <a:t>on </a:t>
            </a:r>
            <a:r>
              <a:rPr lang="en-US" sz="1200" err="1">
                <a:solidFill>
                  <a:schemeClr val="tx1"/>
                </a:solidFill>
                <a:latin typeface="Consolas" panose="020B0609020204030204" pitchFamily="49" charset="0"/>
              </a:rPr>
              <a:t>rad_surfs</a:t>
            </a:r>
            <a:r>
              <a:rPr lang="en-US" sz="1200">
                <a:solidFill>
                  <a:schemeClr val="tx1"/>
                </a:solidFill>
                <a:latin typeface="Consolas" panose="020B0609020204030204" pitchFamily="49" charset="0"/>
              </a:rPr>
              <a:t> = Rad </a:t>
            </a:r>
            <a:r>
              <a:rPr lang="en-US" sz="1200" err="1">
                <a:solidFill>
                  <a:schemeClr val="tx1"/>
                </a:solidFill>
                <a:latin typeface="Consolas" panose="020B0609020204030204" pitchFamily="49" charset="0"/>
              </a:rPr>
              <a:t>T_ref</a:t>
            </a:r>
            <a:r>
              <a:rPr lang="en-US" sz="1200">
                <a:solidFill>
                  <a:schemeClr val="tx1"/>
                </a:solidFill>
                <a:latin typeface="Consolas" panose="020B0609020204030204" pitchFamily="49" charset="0"/>
              </a:rPr>
              <a:t>=250 </a:t>
            </a:r>
            <a:r>
              <a:rPr lang="en-US" sz="1200" err="1">
                <a:solidFill>
                  <a:schemeClr val="tx1"/>
                </a:solidFill>
                <a:latin typeface="Consolas" panose="020B0609020204030204" pitchFamily="49" charset="0"/>
              </a:rPr>
              <a:t>Crad</a:t>
            </a:r>
            <a:r>
              <a:rPr lang="en-US" sz="1200">
                <a:solidFill>
                  <a:schemeClr val="tx1"/>
                </a:solidFill>
                <a:latin typeface="Consolas" panose="020B0609020204030204" pitchFamily="49" charset="0"/>
              </a:rPr>
              <a:t> = {e*sigma}</a:t>
            </a:r>
          </a:p>
          <a:p>
            <a:endParaRPr lang="en-US" sz="1200" b="1">
              <a:solidFill>
                <a:srgbClr val="417E7F"/>
              </a:solidFill>
              <a:latin typeface="Consolas" panose="020B0609020204030204" pitchFamily="49" charset="0"/>
            </a:endParaRPr>
          </a:p>
        </p:txBody>
      </p:sp>
      <p:sp>
        <p:nvSpPr>
          <p:cNvPr id="8" name="TextBox 7">
            <a:extLst>
              <a:ext uri="{FF2B5EF4-FFF2-40B4-BE49-F238E27FC236}">
                <a16:creationId xmlns:a16="http://schemas.microsoft.com/office/drawing/2014/main" id="{2999DFCA-A73B-41A0-8882-B5669517E22A}"/>
              </a:ext>
            </a:extLst>
          </p:cNvPr>
          <p:cNvSpPr txBox="1"/>
          <p:nvPr/>
        </p:nvSpPr>
        <p:spPr>
          <a:xfrm>
            <a:off x="3750393" y="5582720"/>
            <a:ext cx="6267592" cy="607273"/>
          </a:xfrm>
          <a:prstGeom prst="rect">
            <a:avLst/>
          </a:prstGeom>
        </p:spPr>
        <p:txBody>
          <a:bodyPr vert="horz" wrap="square" lIns="91440" tIns="45720" rIns="91440" bIns="45720" rtlCol="0">
            <a:noAutofit/>
          </a:bodyPr>
          <a:lstStyle/>
          <a:p>
            <a:pPr algn="l"/>
            <a:r>
              <a:rPr lang="en-US"/>
              <a:t>“Model” here is “Rad”</a:t>
            </a:r>
          </a:p>
          <a:p>
            <a:pPr algn="l"/>
            <a:r>
              <a:rPr lang="en-US"/>
              <a:t>The “Rad” model takes </a:t>
            </a:r>
            <a:r>
              <a:rPr lang="en-US" err="1"/>
              <a:t>Crad</a:t>
            </a:r>
            <a:r>
              <a:rPr lang="en-US"/>
              <a:t> and </a:t>
            </a:r>
            <a:r>
              <a:rPr lang="en-US" err="1"/>
              <a:t>T_Ref</a:t>
            </a:r>
            <a:r>
              <a:rPr lang="en-US"/>
              <a:t> parameters</a:t>
            </a:r>
          </a:p>
        </p:txBody>
      </p:sp>
      <p:cxnSp>
        <p:nvCxnSpPr>
          <p:cNvPr id="12" name="Straight Arrow Connector 11">
            <a:extLst>
              <a:ext uri="{FF2B5EF4-FFF2-40B4-BE49-F238E27FC236}">
                <a16:creationId xmlns:a16="http://schemas.microsoft.com/office/drawing/2014/main" id="{9BFF04D9-21CC-4586-81FA-0EEA0FB23076}"/>
              </a:ext>
            </a:extLst>
          </p:cNvPr>
          <p:cNvCxnSpPr>
            <a:cxnSpLocks/>
          </p:cNvCxnSpPr>
          <p:nvPr/>
        </p:nvCxnSpPr>
        <p:spPr>
          <a:xfrm flipV="1">
            <a:off x="4206729" y="5197098"/>
            <a:ext cx="0" cy="4223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25AD011C-01C8-4BCA-A482-32E614B4F49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042308" y="1707952"/>
            <a:ext cx="2654392" cy="1318570"/>
          </a:xfrm>
          <a:prstGeom prst="rect">
            <a:avLst/>
          </a:prstGeom>
        </p:spPr>
      </p:pic>
      <p:sp>
        <p:nvSpPr>
          <p:cNvPr id="19" name="TextBox 18">
            <a:extLst>
              <a:ext uri="{FF2B5EF4-FFF2-40B4-BE49-F238E27FC236}">
                <a16:creationId xmlns:a16="http://schemas.microsoft.com/office/drawing/2014/main" id="{18EC2C61-AECE-486E-AFCA-3CB4557EB357}"/>
              </a:ext>
            </a:extLst>
          </p:cNvPr>
          <p:cNvSpPr txBox="1"/>
          <p:nvPr/>
        </p:nvSpPr>
        <p:spPr>
          <a:xfrm>
            <a:off x="8605623" y="2259336"/>
            <a:ext cx="873370" cy="415751"/>
          </a:xfrm>
          <a:prstGeom prst="rect">
            <a:avLst/>
          </a:prstGeom>
        </p:spPr>
        <p:txBody>
          <a:bodyPr vert="horz" wrap="square" lIns="91440" tIns="45720" rIns="91440" bIns="45720" rtlCol="0">
            <a:noAutofit/>
          </a:bodyPr>
          <a:lstStyle/>
          <a:p>
            <a:pPr algn="l"/>
            <a:r>
              <a:rPr lang="en-US" sz="1400" b="1" err="1"/>
              <a:t>EndA</a:t>
            </a:r>
            <a:endParaRPr lang="en-US" sz="1400" b="1"/>
          </a:p>
        </p:txBody>
      </p:sp>
      <p:sp>
        <p:nvSpPr>
          <p:cNvPr id="20" name="TextBox 19">
            <a:extLst>
              <a:ext uri="{FF2B5EF4-FFF2-40B4-BE49-F238E27FC236}">
                <a16:creationId xmlns:a16="http://schemas.microsoft.com/office/drawing/2014/main" id="{9AA8D7AE-5C24-431F-B28E-E88D22BAC79E}"/>
              </a:ext>
            </a:extLst>
          </p:cNvPr>
          <p:cNvSpPr txBox="1"/>
          <p:nvPr/>
        </p:nvSpPr>
        <p:spPr>
          <a:xfrm>
            <a:off x="11467224" y="2089503"/>
            <a:ext cx="873370" cy="415751"/>
          </a:xfrm>
          <a:prstGeom prst="rect">
            <a:avLst/>
          </a:prstGeom>
        </p:spPr>
        <p:txBody>
          <a:bodyPr vert="horz" wrap="square" lIns="91440" tIns="45720" rIns="91440" bIns="45720" rtlCol="0">
            <a:noAutofit/>
          </a:bodyPr>
          <a:lstStyle/>
          <a:p>
            <a:pPr algn="l"/>
            <a:r>
              <a:rPr lang="en-US" sz="1400" b="1" err="1"/>
              <a:t>EndB</a:t>
            </a:r>
            <a:endParaRPr lang="en-US" sz="1400" b="1"/>
          </a:p>
        </p:txBody>
      </p:sp>
      <p:sp>
        <p:nvSpPr>
          <p:cNvPr id="21" name="TextBox 20">
            <a:extLst>
              <a:ext uri="{FF2B5EF4-FFF2-40B4-BE49-F238E27FC236}">
                <a16:creationId xmlns:a16="http://schemas.microsoft.com/office/drawing/2014/main" id="{71F3436E-1873-4614-ACDA-E8C2445440DE}"/>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
        <p:nvSpPr>
          <p:cNvPr id="22" name="TextBox 21">
            <a:extLst>
              <a:ext uri="{FF2B5EF4-FFF2-40B4-BE49-F238E27FC236}">
                <a16:creationId xmlns:a16="http://schemas.microsoft.com/office/drawing/2014/main" id="{6CE3C021-5EBB-4AE7-84DE-A64A18DDE290}"/>
              </a:ext>
            </a:extLst>
          </p:cNvPr>
          <p:cNvSpPr txBox="1"/>
          <p:nvPr/>
        </p:nvSpPr>
        <p:spPr>
          <a:xfrm>
            <a:off x="9411350" y="2922538"/>
            <a:ext cx="1216615" cy="415751"/>
          </a:xfrm>
          <a:prstGeom prst="rect">
            <a:avLst/>
          </a:prstGeom>
        </p:spPr>
        <p:txBody>
          <a:bodyPr vert="horz" wrap="square" lIns="91440" tIns="45720" rIns="91440" bIns="45720" rtlCol="0">
            <a:noAutofit/>
          </a:bodyPr>
          <a:lstStyle/>
          <a:p>
            <a:pPr algn="l"/>
            <a:r>
              <a:rPr lang="en-US" sz="1400" b="1" err="1"/>
              <a:t>EndASides</a:t>
            </a:r>
            <a:endParaRPr lang="en-US" sz="1400" b="1"/>
          </a:p>
        </p:txBody>
      </p:sp>
      <p:sp>
        <p:nvSpPr>
          <p:cNvPr id="23" name="TextBox 22">
            <a:extLst>
              <a:ext uri="{FF2B5EF4-FFF2-40B4-BE49-F238E27FC236}">
                <a16:creationId xmlns:a16="http://schemas.microsoft.com/office/drawing/2014/main" id="{5543D9DD-A087-4BDC-9B80-AD0E38B93646}"/>
              </a:ext>
            </a:extLst>
          </p:cNvPr>
          <p:cNvSpPr txBox="1"/>
          <p:nvPr/>
        </p:nvSpPr>
        <p:spPr>
          <a:xfrm>
            <a:off x="10554025" y="2697969"/>
            <a:ext cx="1216615" cy="415751"/>
          </a:xfrm>
          <a:prstGeom prst="rect">
            <a:avLst/>
          </a:prstGeom>
        </p:spPr>
        <p:txBody>
          <a:bodyPr vert="horz" wrap="square" lIns="91440" tIns="45720" rIns="91440" bIns="45720" rtlCol="0">
            <a:noAutofit/>
          </a:bodyPr>
          <a:lstStyle/>
          <a:p>
            <a:pPr algn="l"/>
            <a:r>
              <a:rPr lang="en-US" sz="1400" b="1" err="1"/>
              <a:t>EndBSides</a:t>
            </a:r>
            <a:endParaRPr lang="en-US" sz="1400" b="1"/>
          </a:p>
        </p:txBody>
      </p:sp>
      <p:sp>
        <p:nvSpPr>
          <p:cNvPr id="24" name="TextBox 23">
            <a:extLst>
              <a:ext uri="{FF2B5EF4-FFF2-40B4-BE49-F238E27FC236}">
                <a16:creationId xmlns:a16="http://schemas.microsoft.com/office/drawing/2014/main" id="{B1C36CBA-4BA9-4F3F-BD19-5C2EAA7D7FCE}"/>
              </a:ext>
            </a:extLst>
          </p:cNvPr>
          <p:cNvSpPr txBox="1"/>
          <p:nvPr/>
        </p:nvSpPr>
        <p:spPr>
          <a:xfrm>
            <a:off x="9983492" y="1562933"/>
            <a:ext cx="1216615" cy="415751"/>
          </a:xfrm>
          <a:prstGeom prst="rect">
            <a:avLst/>
          </a:prstGeom>
        </p:spPr>
        <p:txBody>
          <a:bodyPr vert="horz" wrap="square" lIns="91440" tIns="45720" rIns="91440" bIns="45720" rtlCol="0">
            <a:noAutofit/>
          </a:bodyPr>
          <a:lstStyle/>
          <a:p>
            <a:pPr algn="l"/>
            <a:r>
              <a:rPr lang="en-US" sz="1400" b="1" err="1"/>
              <a:t>RodSurf</a:t>
            </a:r>
            <a:endParaRPr lang="en-US" sz="1400" b="1"/>
          </a:p>
        </p:txBody>
      </p:sp>
      <p:cxnSp>
        <p:nvCxnSpPr>
          <p:cNvPr id="10" name="Straight Arrow Connector 9">
            <a:extLst>
              <a:ext uri="{FF2B5EF4-FFF2-40B4-BE49-F238E27FC236}">
                <a16:creationId xmlns:a16="http://schemas.microsoft.com/office/drawing/2014/main" id="{A10A1272-5FDB-4C83-A030-DA9001F198EE}"/>
              </a:ext>
            </a:extLst>
          </p:cNvPr>
          <p:cNvCxnSpPr/>
          <p:nvPr/>
        </p:nvCxnSpPr>
        <p:spPr>
          <a:xfrm>
            <a:off x="10432326" y="1912562"/>
            <a:ext cx="0" cy="288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220A884-A982-4A23-B6F9-B752F2B27CC7}"/>
                  </a:ext>
                </a:extLst>
              </p:cNvPr>
              <p:cNvSpPr txBox="1"/>
              <p:nvPr/>
            </p:nvSpPr>
            <p:spPr>
              <a:xfrm>
                <a:off x="4427655" y="6279042"/>
                <a:ext cx="3716382" cy="457680"/>
              </a:xfrm>
              <a:prstGeom prst="rect">
                <a:avLst/>
              </a:prstGeom>
            </p:spPr>
            <p:txBody>
              <a:bodyPr vert="horz" wrap="none" lIns="0" tIns="0" rIns="0" bIns="0" rtlCol="0">
                <a:no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𝜀𝜎</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𝑇</m:t>
                              </m:r>
                            </m:e>
                            <m:sup>
                              <m:r>
                                <a:rPr lang="en-US" b="0" i="1" smtClean="0">
                                  <a:latin typeface="Cambria Math" panose="02040503050406030204" pitchFamily="18" charset="0"/>
                                  <a:ea typeface="Cambria Math" panose="02040503050406030204" pitchFamily="18" charset="0"/>
                                </a:rPr>
                                <m:t>4</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𝑟𝑒𝑓</m:t>
                                  </m:r>
                                </m:sub>
                              </m:sSub>
                            </m:e>
                            <m:sup>
                              <m:r>
                                <a:rPr lang="en-US" b="0" i="1" smtClean="0">
                                  <a:latin typeface="Cambria Math" panose="02040503050406030204" pitchFamily="18" charset="0"/>
                                  <a:ea typeface="Cambria Math" panose="02040503050406030204" pitchFamily="18" charset="0"/>
                                </a:rPr>
                                <m:t>4</m:t>
                              </m:r>
                            </m:sup>
                          </m:sSup>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𝑟𝑎𝑑</m:t>
                          </m:r>
                        </m:sub>
                      </m:sSub>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𝑇</m:t>
                              </m:r>
                            </m:e>
                            <m:sup>
                              <m:r>
                                <a:rPr lang="en-US" i="1">
                                  <a:latin typeface="Cambria Math" panose="02040503050406030204" pitchFamily="18" charset="0"/>
                                  <a:ea typeface="Cambria Math" panose="02040503050406030204" pitchFamily="18" charset="0"/>
                                </a:rPr>
                                <m:t>4</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𝑟𝑒𝑓</m:t>
                                  </m:r>
                                </m:sub>
                              </m:sSub>
                            </m:e>
                            <m:sup>
                              <m:r>
                                <a:rPr lang="en-US" i="1">
                                  <a:latin typeface="Cambria Math" panose="02040503050406030204" pitchFamily="18" charset="0"/>
                                  <a:ea typeface="Cambria Math" panose="02040503050406030204" pitchFamily="18" charset="0"/>
                                </a:rPr>
                                <m:t>4</m:t>
                              </m:r>
                            </m:sup>
                          </m:sSup>
                        </m:e>
                      </m:d>
                    </m:oMath>
                  </m:oMathPara>
                </a14:m>
                <a:endParaRPr lang="en-US"/>
              </a:p>
            </p:txBody>
          </p:sp>
        </mc:Choice>
        <mc:Fallback>
          <p:sp>
            <p:nvSpPr>
              <p:cNvPr id="6" name="TextBox 5">
                <a:extLst>
                  <a:ext uri="{FF2B5EF4-FFF2-40B4-BE49-F238E27FC236}">
                    <a16:creationId xmlns:a16="http://schemas.microsoft.com/office/drawing/2014/main" id="{C220A884-A982-4A23-B6F9-B752F2B27CC7}"/>
                  </a:ext>
                </a:extLst>
              </p:cNvPr>
              <p:cNvSpPr txBox="1">
                <a:spLocks noRot="1" noChangeAspect="1" noMove="1" noResize="1" noEditPoints="1" noAdjustHandles="1" noChangeArrowheads="1" noChangeShapeType="1" noTextEdit="1"/>
              </p:cNvSpPr>
              <p:nvPr/>
            </p:nvSpPr>
            <p:spPr>
              <a:xfrm>
                <a:off x="4427655" y="6279042"/>
                <a:ext cx="3716382" cy="457680"/>
              </a:xfrm>
              <a:prstGeom prst="rect">
                <a:avLst/>
              </a:prstGeom>
              <a:blipFill>
                <a:blip r:embed="rId4"/>
                <a:stretch>
                  <a:fillRect l="-2295" t="-1333" r="-8525"/>
                </a:stretch>
              </a:blipFill>
            </p:spPr>
            <p:txBody>
              <a:bodyPr/>
              <a:lstStyle/>
              <a:p>
                <a:r>
                  <a:rPr lang="en-US">
                    <a:noFill/>
                  </a:rPr>
                  <a:t> </a:t>
                </a:r>
              </a:p>
            </p:txBody>
          </p:sp>
        </mc:Fallback>
      </mc:AlternateContent>
      <p:sp>
        <p:nvSpPr>
          <p:cNvPr id="14" name="Slide Number Placeholder 13">
            <a:extLst>
              <a:ext uri="{FF2B5EF4-FFF2-40B4-BE49-F238E27FC236}">
                <a16:creationId xmlns:a16="http://schemas.microsoft.com/office/drawing/2014/main" id="{CB46A636-F1A1-41BE-9A78-83F777DA2CD4}"/>
              </a:ext>
            </a:extLst>
          </p:cNvPr>
          <p:cNvSpPr>
            <a:spLocks noGrp="1"/>
          </p:cNvSpPr>
          <p:nvPr>
            <p:ph type="sldNum" sz="quarter" idx="4"/>
          </p:nvPr>
        </p:nvSpPr>
        <p:spPr/>
        <p:txBody>
          <a:bodyPr/>
          <a:lstStyle/>
          <a:p>
            <a:fld id="{4FAB73BC-B049-4115-A692-8D63A059BFB8}" type="slidenum">
              <a:rPr lang="en-US" smtClean="0"/>
              <a:pPr/>
              <a:t>47</a:t>
            </a:fld>
            <a:endParaRPr lang="en-US"/>
          </a:p>
        </p:txBody>
      </p:sp>
      <p:sp>
        <p:nvSpPr>
          <p:cNvPr id="27" name="Rectangle 26">
            <a:extLst>
              <a:ext uri="{FF2B5EF4-FFF2-40B4-BE49-F238E27FC236}">
                <a16:creationId xmlns:a16="http://schemas.microsoft.com/office/drawing/2014/main" id="{E2B5058E-B242-4B09-8084-17E55372409B}"/>
              </a:ext>
            </a:extLst>
          </p:cNvPr>
          <p:cNvSpPr/>
          <p:nvPr/>
        </p:nvSpPr>
        <p:spPr>
          <a:xfrm>
            <a:off x="1104908" y="2930270"/>
            <a:ext cx="5543543" cy="79786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6BBF268-802D-40D8-99E3-A261C322B5C6}"/>
              </a:ext>
            </a:extLst>
          </p:cNvPr>
          <p:cNvSpPr txBox="1"/>
          <p:nvPr/>
        </p:nvSpPr>
        <p:spPr>
          <a:xfrm>
            <a:off x="6454120" y="3429000"/>
            <a:ext cx="3024873" cy="457680"/>
          </a:xfrm>
          <a:prstGeom prst="rect">
            <a:avLst/>
          </a:prstGeom>
          <a:solidFill>
            <a:schemeClr val="bg1"/>
          </a:solidFill>
        </p:spPr>
        <p:txBody>
          <a:bodyPr vert="horz" wrap="square" lIns="91440" tIns="45720" rIns="91440" bIns="45720" rtlCol="0">
            <a:noAutofit/>
          </a:bodyPr>
          <a:lstStyle/>
          <a:p>
            <a:pPr algn="l"/>
            <a:r>
              <a:rPr lang="en-US"/>
              <a:t>Define a new mesh group</a:t>
            </a:r>
          </a:p>
        </p:txBody>
      </p:sp>
      <p:cxnSp>
        <p:nvCxnSpPr>
          <p:cNvPr id="16" name="Straight Arrow Connector 15">
            <a:extLst>
              <a:ext uri="{FF2B5EF4-FFF2-40B4-BE49-F238E27FC236}">
                <a16:creationId xmlns:a16="http://schemas.microsoft.com/office/drawing/2014/main" id="{84264F82-CCD6-4D54-944D-822004D348B8}"/>
              </a:ext>
            </a:extLst>
          </p:cNvPr>
          <p:cNvCxnSpPr>
            <a:cxnSpLocks/>
            <a:stCxn id="11" idx="1"/>
          </p:cNvCxnSpPr>
          <p:nvPr/>
        </p:nvCxnSpPr>
        <p:spPr>
          <a:xfrm flipH="1">
            <a:off x="5369872" y="3657840"/>
            <a:ext cx="1084248" cy="1425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2503FB68-4AAA-4885-9777-A99B2599F12E}"/>
              </a:ext>
            </a:extLst>
          </p:cNvPr>
          <p:cNvSpPr/>
          <p:nvPr/>
        </p:nvSpPr>
        <p:spPr>
          <a:xfrm>
            <a:off x="1104908" y="3988787"/>
            <a:ext cx="5027256" cy="55486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227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4D7-215E-4A5E-B5BF-3C6454A7ED90}"/>
              </a:ext>
            </a:extLst>
          </p:cNvPr>
          <p:cNvSpPr>
            <a:spLocks noGrp="1"/>
          </p:cNvSpPr>
          <p:nvPr>
            <p:ph type="title"/>
          </p:nvPr>
        </p:nvSpPr>
        <p:spPr/>
        <p:txBody>
          <a:bodyPr/>
          <a:lstStyle/>
          <a:p>
            <a:r>
              <a:rPr lang="en-US"/>
              <a:t>Hands-On Session 4: Post-Process Flux</a:t>
            </a:r>
          </a:p>
        </p:txBody>
      </p:sp>
      <p:sp>
        <p:nvSpPr>
          <p:cNvPr id="4" name="Slide Number Placeholder 3">
            <a:extLst>
              <a:ext uri="{FF2B5EF4-FFF2-40B4-BE49-F238E27FC236}">
                <a16:creationId xmlns:a16="http://schemas.microsoft.com/office/drawing/2014/main" id="{E7DEAFCC-6AA6-432F-AFBE-D80EB77EA95B}"/>
              </a:ext>
            </a:extLst>
          </p:cNvPr>
          <p:cNvSpPr>
            <a:spLocks noGrp="1"/>
          </p:cNvSpPr>
          <p:nvPr>
            <p:ph type="sldNum" sz="quarter" idx="4"/>
          </p:nvPr>
        </p:nvSpPr>
        <p:spPr/>
        <p:txBody>
          <a:bodyPr/>
          <a:lstStyle/>
          <a:p>
            <a:fld id="{4FAB73BC-B049-4115-A692-8D63A059BFB8}" type="slidenum">
              <a:rPr lang="en-US" smtClean="0"/>
              <a:pPr/>
              <a:t>48</a:t>
            </a:fld>
            <a:endParaRPr lang="en-US"/>
          </a:p>
        </p:txBody>
      </p:sp>
      <p:sp>
        <p:nvSpPr>
          <p:cNvPr id="5" name="TextBox 4">
            <a:extLst>
              <a:ext uri="{FF2B5EF4-FFF2-40B4-BE49-F238E27FC236}">
                <a16:creationId xmlns:a16="http://schemas.microsoft.com/office/drawing/2014/main" id="{867607D1-E57C-42F3-AF47-8133AEC626AE}"/>
              </a:ext>
            </a:extLst>
          </p:cNvPr>
          <p:cNvSpPr txBox="1"/>
          <p:nvPr/>
        </p:nvSpPr>
        <p:spPr>
          <a:xfrm>
            <a:off x="1286486" y="1783022"/>
            <a:ext cx="7459724" cy="2162428"/>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Post-processing</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Postprocess </a:t>
            </a:r>
            <a:r>
              <a:rPr lang="en-US" sz="1200" err="1">
                <a:solidFill>
                  <a:schemeClr val="tx1"/>
                </a:solidFill>
                <a:latin typeface="Consolas" panose="020B0609020204030204" pitchFamily="49" charset="0"/>
              </a:rPr>
              <a:t>integrated_flux</a:t>
            </a:r>
            <a:r>
              <a:rPr lang="en-US" sz="1200">
                <a:solidFill>
                  <a:schemeClr val="tx1"/>
                </a:solidFill>
                <a:latin typeface="Consolas" panose="020B0609020204030204" pitchFamily="49" charset="0"/>
              </a:rPr>
              <a:t> of equation energy on </a:t>
            </a:r>
            <a:r>
              <a:rPr lang="en-US" sz="1200" err="1">
                <a:solidFill>
                  <a:schemeClr val="tx1"/>
                </a:solidFill>
                <a:latin typeface="Consolas" panose="020B0609020204030204" pitchFamily="49" charset="0"/>
              </a:rPr>
              <a:t>EndA</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FluxA</a:t>
            </a:r>
            <a:endParaRPr lang="en-US" sz="1200" b="1">
              <a:solidFill>
                <a:srgbClr val="417E7F"/>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Postprocess </a:t>
            </a:r>
            <a:r>
              <a:rPr lang="en-US" sz="1200" err="1">
                <a:solidFill>
                  <a:schemeClr val="tx1"/>
                </a:solidFill>
                <a:latin typeface="Consolas" panose="020B0609020204030204" pitchFamily="49" charset="0"/>
              </a:rPr>
              <a:t>integrated_flux</a:t>
            </a:r>
            <a:r>
              <a:rPr lang="en-US" sz="1200">
                <a:solidFill>
                  <a:schemeClr val="tx1"/>
                </a:solidFill>
                <a:latin typeface="Consolas" panose="020B0609020204030204" pitchFamily="49" charset="0"/>
              </a:rPr>
              <a:t> of equation energy on </a:t>
            </a:r>
            <a:r>
              <a:rPr lang="en-US" sz="1200" err="1">
                <a:solidFill>
                  <a:schemeClr val="tx1"/>
                </a:solidFill>
                <a:latin typeface="Consolas" panose="020B0609020204030204" pitchFamily="49" charset="0"/>
              </a:rPr>
              <a:t>EndB</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FluxB</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integrated_flux</a:t>
            </a:r>
            <a:r>
              <a:rPr lang="en-US" sz="1200">
                <a:solidFill>
                  <a:schemeClr val="tx1"/>
                </a:solidFill>
                <a:latin typeface="Consolas" panose="020B0609020204030204" pitchFamily="49" charset="0"/>
              </a:rPr>
              <a:t> of equation energy on </a:t>
            </a:r>
            <a:r>
              <a:rPr lang="en-US" sz="1200" err="1">
                <a:solidFill>
                  <a:schemeClr val="tx1"/>
                </a:solidFill>
                <a:latin typeface="Consolas" panose="020B0609020204030204" pitchFamily="49" charset="0"/>
              </a:rPr>
              <a:t>clamp_conv</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ClampConvLoss</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integrated_flux</a:t>
            </a:r>
            <a:r>
              <a:rPr lang="en-US" sz="1200">
                <a:solidFill>
                  <a:schemeClr val="tx1"/>
                </a:solidFill>
                <a:latin typeface="Consolas" panose="020B0609020204030204" pitchFamily="49" charset="0"/>
              </a:rPr>
              <a:t> of equation energy on </a:t>
            </a:r>
            <a:r>
              <a:rPr lang="en-US" sz="1200" err="1">
                <a:solidFill>
                  <a:schemeClr val="tx1"/>
                </a:solidFill>
                <a:latin typeface="Consolas" panose="020B0609020204030204" pitchFamily="49" charset="0"/>
              </a:rPr>
              <a:t>RodSurf</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RodConvLoss</a:t>
            </a:r>
            <a:endParaRPr lang="en-US" sz="1200">
              <a:solidFill>
                <a:schemeClr val="tx1"/>
              </a:solidFill>
              <a:latin typeface="Consolas" panose="020B0609020204030204" pitchFamily="49" charset="0"/>
            </a:endParaRPr>
          </a:p>
          <a:p>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a:solidFill>
                  <a:schemeClr val="tx1"/>
                </a:solidFill>
                <a:latin typeface="Consolas" panose="020B0609020204030204" pitchFamily="49" charset="0"/>
              </a:rPr>
              <a:t> value of expression </a:t>
            </a:r>
            <a:r>
              <a:rPr lang="en-US" sz="1200" err="1">
                <a:solidFill>
                  <a:schemeClr val="tx1"/>
                </a:solidFill>
                <a:latin typeface="Consolas" panose="020B0609020204030204" pitchFamily="49" charset="0"/>
              </a:rPr>
              <a:t>heat_conduction</a:t>
            </a:r>
            <a:r>
              <a:rPr lang="en-US" sz="1200">
                <a:solidFill>
                  <a:schemeClr val="tx1"/>
                </a:solidFill>
                <a:latin typeface="Consolas" panose="020B0609020204030204" pitchFamily="49" charset="0"/>
              </a:rPr>
              <a:t> on </a:t>
            </a:r>
            <a:r>
              <a:rPr lang="en-US" sz="1200" err="1">
                <a:solidFill>
                  <a:schemeClr val="tx1"/>
                </a:solidFill>
                <a:latin typeface="Consolas" panose="020B0609020204030204" pitchFamily="49" charset="0"/>
              </a:rPr>
              <a:t>all_blocks</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HeatFlux</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a:solidFill>
                  <a:schemeClr val="tx1"/>
                </a:solidFill>
                <a:latin typeface="Consolas" panose="020B0609020204030204" pitchFamily="49" charset="0"/>
              </a:rPr>
              <a:t> value of expression </a:t>
            </a:r>
            <a:r>
              <a:rPr lang="en-US" sz="1200" err="1">
                <a:solidFill>
                  <a:schemeClr val="tx1"/>
                </a:solidFill>
                <a:latin typeface="Consolas" panose="020B0609020204030204" pitchFamily="49" charset="0"/>
              </a:rPr>
              <a:t>energy_flux</a:t>
            </a:r>
            <a:r>
              <a:rPr lang="en-US" sz="1200">
                <a:solidFill>
                  <a:schemeClr val="tx1"/>
                </a:solidFill>
                <a:latin typeface="Consolas" panose="020B0609020204030204" pitchFamily="49" charset="0"/>
              </a:rPr>
              <a:t> on </a:t>
            </a:r>
            <a:r>
              <a:rPr lang="en-US" sz="1200" err="1">
                <a:solidFill>
                  <a:schemeClr val="tx1"/>
                </a:solidFill>
                <a:latin typeface="Consolas" panose="020B0609020204030204" pitchFamily="49" charset="0"/>
              </a:rPr>
              <a:t>RodSurf</a:t>
            </a:r>
            <a:r>
              <a:rPr lang="en-US" sz="1200">
                <a:solidFill>
                  <a:schemeClr val="tx1"/>
                </a:solidFill>
                <a:latin typeface="Consolas" panose="020B0609020204030204" pitchFamily="49" charset="0"/>
              </a:rPr>
              <a:t> Model </a:t>
            </a:r>
            <a:r>
              <a:rPr lang="en-US" sz="1200" err="1">
                <a:solidFill>
                  <a:schemeClr val="tx1"/>
                </a:solidFill>
                <a:latin typeface="Consolas" panose="020B0609020204030204" pitchFamily="49" charset="0"/>
              </a:rPr>
              <a:t>Nat_Conv</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ConvFlux</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a:solidFill>
                  <a:schemeClr val="tx1"/>
                </a:solidFill>
                <a:latin typeface="Consolas" panose="020B0609020204030204" pitchFamily="49" charset="0"/>
              </a:rPr>
              <a:t> value of expression </a:t>
            </a:r>
            <a:r>
              <a:rPr lang="en-US" sz="1200" err="1">
                <a:solidFill>
                  <a:schemeClr val="tx1"/>
                </a:solidFill>
                <a:latin typeface="Consolas" panose="020B0609020204030204" pitchFamily="49" charset="0"/>
              </a:rPr>
              <a:t>energy_flux</a:t>
            </a:r>
            <a:r>
              <a:rPr lang="en-US" sz="1200">
                <a:solidFill>
                  <a:schemeClr val="tx1"/>
                </a:solidFill>
                <a:latin typeface="Consolas" panose="020B0609020204030204" pitchFamily="49" charset="0"/>
              </a:rPr>
              <a:t> on </a:t>
            </a:r>
            <a:r>
              <a:rPr lang="en-US" sz="1200" err="1">
                <a:solidFill>
                  <a:schemeClr val="tx1"/>
                </a:solidFill>
                <a:latin typeface="Consolas" panose="020B0609020204030204" pitchFamily="49" charset="0"/>
              </a:rPr>
              <a:t>RodSurf</a:t>
            </a:r>
            <a:r>
              <a:rPr lang="en-US" sz="1200">
                <a:solidFill>
                  <a:schemeClr val="tx1"/>
                </a:solidFill>
                <a:latin typeface="Consolas" panose="020B0609020204030204" pitchFamily="49" charset="0"/>
              </a:rPr>
              <a:t> Model Rad as </a:t>
            </a:r>
            <a:r>
              <a:rPr lang="en-US" sz="1200" err="1">
                <a:solidFill>
                  <a:schemeClr val="tx1"/>
                </a:solidFill>
                <a:latin typeface="Consolas" panose="020B0609020204030204" pitchFamily="49" charset="0"/>
              </a:rPr>
              <a:t>RadFlux</a:t>
            </a:r>
            <a:endParaRPr lang="en-US" sz="1200" b="1">
              <a:solidFill>
                <a:srgbClr val="417E7F"/>
              </a:solidFill>
              <a:latin typeface="Consolas" panose="020B0609020204030204" pitchFamily="49" charset="0"/>
            </a:endParaRPr>
          </a:p>
          <a:p>
            <a:endParaRPr lang="en-US" sz="1200" b="1">
              <a:solidFill>
                <a:srgbClr val="417E7F"/>
              </a:solidFill>
              <a:latin typeface="Consolas" panose="020B0609020204030204" pitchFamily="49" charset="0"/>
            </a:endParaRPr>
          </a:p>
        </p:txBody>
      </p:sp>
      <p:sp>
        <p:nvSpPr>
          <p:cNvPr id="20" name="TextBox 19">
            <a:extLst>
              <a:ext uri="{FF2B5EF4-FFF2-40B4-BE49-F238E27FC236}">
                <a16:creationId xmlns:a16="http://schemas.microsoft.com/office/drawing/2014/main" id="{424993F7-55C5-488E-A677-D1CB3E0A4812}"/>
              </a:ext>
            </a:extLst>
          </p:cNvPr>
          <p:cNvSpPr txBox="1"/>
          <p:nvPr/>
        </p:nvSpPr>
        <p:spPr>
          <a:xfrm>
            <a:off x="1286486" y="4228755"/>
            <a:ext cx="8182978" cy="1164656"/>
          </a:xfrm>
          <a:prstGeom prst="rect">
            <a:avLst/>
          </a:prstGeom>
        </p:spPr>
        <p:txBody>
          <a:bodyPr vert="horz" wrap="square" lIns="91440" tIns="45720" rIns="91440" bIns="45720" rtlCol="0">
            <a:noAutofit/>
          </a:bodyPr>
          <a:lstStyle/>
          <a:p>
            <a:pPr algn="l"/>
            <a:r>
              <a:rPr lang="en-US"/>
              <a:t>By default “</a:t>
            </a:r>
            <a:r>
              <a:rPr lang="en-US" err="1"/>
              <a:t>energy_flux</a:t>
            </a:r>
            <a:r>
              <a:rPr lang="en-US"/>
              <a:t>” is the sum of all boundary energy fluxes</a:t>
            </a:r>
          </a:p>
          <a:p>
            <a:pPr algn="l"/>
            <a:endParaRPr lang="en-US"/>
          </a:p>
          <a:p>
            <a:pPr algn="l"/>
            <a:r>
              <a:rPr lang="en-US"/>
              <a:t>We can use the “Model” argument to get the flux from specific BC models</a:t>
            </a:r>
          </a:p>
        </p:txBody>
      </p:sp>
      <p:sp>
        <p:nvSpPr>
          <p:cNvPr id="3" name="Rectangle 2">
            <a:extLst>
              <a:ext uri="{FF2B5EF4-FFF2-40B4-BE49-F238E27FC236}">
                <a16:creationId xmlns:a16="http://schemas.microsoft.com/office/drawing/2014/main" id="{14E243DB-D57B-4F82-8F7F-091762499AD9}"/>
              </a:ext>
            </a:extLst>
          </p:cNvPr>
          <p:cNvSpPr/>
          <p:nvPr/>
        </p:nvSpPr>
        <p:spPr>
          <a:xfrm>
            <a:off x="1493003" y="2376407"/>
            <a:ext cx="6680938" cy="113137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62A6CA0-820B-43BC-B1F9-617DDADF1294}"/>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Tree>
    <p:extLst>
      <p:ext uri="{BB962C8B-B14F-4D97-AF65-F5344CB8AC3E}">
        <p14:creationId xmlns:p14="http://schemas.microsoft.com/office/powerpoint/2010/main" val="623183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4D7-215E-4A5E-B5BF-3C6454A7ED90}"/>
              </a:ext>
            </a:extLst>
          </p:cNvPr>
          <p:cNvSpPr>
            <a:spLocks noGrp="1"/>
          </p:cNvSpPr>
          <p:nvPr>
            <p:ph type="title"/>
          </p:nvPr>
        </p:nvSpPr>
        <p:spPr/>
        <p:txBody>
          <a:bodyPr/>
          <a:lstStyle/>
          <a:p>
            <a:r>
              <a:rPr lang="en-US"/>
              <a:t>Hands-On Session 4: Post-Process Flux</a:t>
            </a:r>
          </a:p>
        </p:txBody>
      </p:sp>
      <p:sp>
        <p:nvSpPr>
          <p:cNvPr id="4" name="Slide Number Placeholder 3">
            <a:extLst>
              <a:ext uri="{FF2B5EF4-FFF2-40B4-BE49-F238E27FC236}">
                <a16:creationId xmlns:a16="http://schemas.microsoft.com/office/drawing/2014/main" id="{E7DEAFCC-6AA6-432F-AFBE-D80EB77EA95B}"/>
              </a:ext>
            </a:extLst>
          </p:cNvPr>
          <p:cNvSpPr>
            <a:spLocks noGrp="1"/>
          </p:cNvSpPr>
          <p:nvPr>
            <p:ph type="sldNum" sz="quarter" idx="4"/>
          </p:nvPr>
        </p:nvSpPr>
        <p:spPr/>
        <p:txBody>
          <a:bodyPr/>
          <a:lstStyle/>
          <a:p>
            <a:fld id="{4FAB73BC-B049-4115-A692-8D63A059BFB8}" type="slidenum">
              <a:rPr lang="en-US" smtClean="0"/>
              <a:pPr/>
              <a:t>49</a:t>
            </a:fld>
            <a:endParaRPr lang="en-US"/>
          </a:p>
        </p:txBody>
      </p:sp>
      <p:sp>
        <p:nvSpPr>
          <p:cNvPr id="13" name="TextBox 12">
            <a:extLst>
              <a:ext uri="{FF2B5EF4-FFF2-40B4-BE49-F238E27FC236}">
                <a16:creationId xmlns:a16="http://schemas.microsoft.com/office/drawing/2014/main" id="{55DD3928-01A2-4913-A7C3-E84FBE675B09}"/>
              </a:ext>
            </a:extLst>
          </p:cNvPr>
          <p:cNvSpPr txBox="1"/>
          <p:nvPr/>
        </p:nvSpPr>
        <p:spPr>
          <a:xfrm>
            <a:off x="1400786" y="1908597"/>
            <a:ext cx="6484549" cy="320224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Define contents of Exodus output file</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Begin Results Output </a:t>
            </a:r>
            <a:r>
              <a:rPr lang="en-US" sz="1200" err="1">
                <a:solidFill>
                  <a:schemeClr val="tx1"/>
                </a:solidFill>
                <a:latin typeface="Consolas" panose="020B0609020204030204" pitchFamily="49" charset="0"/>
              </a:rPr>
              <a:t>AriaOutput</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Title</a:t>
            </a:r>
            <a:r>
              <a:rPr lang="en-US" sz="1200" b="1">
                <a:solidFill>
                  <a:srgbClr val="417E7F"/>
                </a:solidFill>
                <a:latin typeface="Consolas" panose="020B0609020204030204" pitchFamily="49" charset="0"/>
              </a:rPr>
              <a:t> </a:t>
            </a:r>
            <a:r>
              <a:rPr lang="en-US" sz="1200">
                <a:solidFill>
                  <a:schemeClr val="tx1"/>
                </a:solidFill>
                <a:latin typeface="Consolas" panose="020B0609020204030204" pitchFamily="49" charset="0"/>
              </a:rPr>
              <a:t>Aria: Transient Training Model</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Database Name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heat_cond.e</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At Step </a:t>
            </a:r>
            <a:r>
              <a:rPr lang="en-US" sz="1200">
                <a:solidFill>
                  <a:schemeClr val="tx1"/>
                </a:solidFill>
                <a:latin typeface="Consolas" panose="020B0609020204030204" pitchFamily="49" charset="0"/>
              </a:rPr>
              <a:t>0 Interval = 5</a:t>
            </a:r>
          </a:p>
          <a:p>
            <a:r>
              <a:rPr lang="en-US" sz="1200" b="1">
                <a:solidFill>
                  <a:srgbClr val="88015B"/>
                </a:solidFill>
                <a:latin typeface="Consolas" panose="020B0609020204030204" pitchFamily="49" charset="0"/>
              </a:rPr>
              <a:t>                Nodal Variables </a:t>
            </a:r>
            <a:r>
              <a:rPr lang="en-US" sz="1200">
                <a:solidFill>
                  <a:schemeClr val="tx1"/>
                </a:solidFill>
                <a:latin typeface="Consolas" panose="020B0609020204030204" pitchFamily="49" charset="0"/>
              </a:rPr>
              <a:t>= Solution-&gt;Temperature as T</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Nodal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ConvFlux</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Nodal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HeatFlux</a:t>
            </a:r>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Nodal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RadFlux</a:t>
            </a:r>
            <a:endParaRPr lang="en-US" sz="1200">
              <a:solidFill>
                <a:schemeClr val="tx1"/>
              </a:solidFill>
              <a:latin typeface="Consolas" panose="020B0609020204030204" pitchFamily="49" charset="0"/>
            </a:endParaRPr>
          </a:p>
          <a:p>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Global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FluxA</a:t>
            </a:r>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Global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FluxB</a:t>
            </a:r>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Global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ClampConvLoss</a:t>
            </a:r>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Global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RodConvLoss</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End</a:t>
            </a:r>
            <a:endParaRPr lang="en-US" sz="1200" b="1">
              <a:solidFill>
                <a:srgbClr val="417E7F"/>
              </a:solidFill>
              <a:latin typeface="Consolas" panose="020B0609020204030204" pitchFamily="49" charset="0"/>
            </a:endParaRPr>
          </a:p>
        </p:txBody>
      </p:sp>
      <p:sp>
        <p:nvSpPr>
          <p:cNvPr id="17" name="TextBox 16">
            <a:extLst>
              <a:ext uri="{FF2B5EF4-FFF2-40B4-BE49-F238E27FC236}">
                <a16:creationId xmlns:a16="http://schemas.microsoft.com/office/drawing/2014/main" id="{098FEE18-A543-4FD1-BFF2-695E36CC93E2}"/>
              </a:ext>
            </a:extLst>
          </p:cNvPr>
          <p:cNvSpPr txBox="1"/>
          <p:nvPr/>
        </p:nvSpPr>
        <p:spPr>
          <a:xfrm>
            <a:off x="6779790" y="3721185"/>
            <a:ext cx="2955507" cy="373766"/>
          </a:xfrm>
          <a:prstGeom prst="rect">
            <a:avLst/>
          </a:prstGeom>
          <a:solidFill>
            <a:schemeClr val="bg1"/>
          </a:solidFill>
        </p:spPr>
        <p:txBody>
          <a:bodyPr vert="horz" wrap="square" lIns="91440" tIns="45720" rIns="91440" bIns="45720" rtlCol="0">
            <a:noAutofit/>
          </a:bodyPr>
          <a:lstStyle/>
          <a:p>
            <a:pPr algn="l"/>
            <a:r>
              <a:rPr lang="en-US"/>
              <a:t>Add the new field</a:t>
            </a:r>
          </a:p>
        </p:txBody>
      </p:sp>
      <p:cxnSp>
        <p:nvCxnSpPr>
          <p:cNvPr id="18" name="Straight Arrow Connector 17">
            <a:extLst>
              <a:ext uri="{FF2B5EF4-FFF2-40B4-BE49-F238E27FC236}">
                <a16:creationId xmlns:a16="http://schemas.microsoft.com/office/drawing/2014/main" id="{D8FAB540-6DBA-4067-A96F-3DEB54632943}"/>
              </a:ext>
            </a:extLst>
          </p:cNvPr>
          <p:cNvCxnSpPr>
            <a:cxnSpLocks/>
          </p:cNvCxnSpPr>
          <p:nvPr/>
        </p:nvCxnSpPr>
        <p:spPr>
          <a:xfrm flipH="1" flipV="1">
            <a:off x="5053764" y="3907777"/>
            <a:ext cx="1726026" cy="8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AAAD2D4D-0422-4FA9-9F3D-74F9E8EC047A}"/>
              </a:ext>
            </a:extLst>
          </p:cNvPr>
          <p:cNvSpPr/>
          <p:nvPr/>
        </p:nvSpPr>
        <p:spPr>
          <a:xfrm>
            <a:off x="2631700" y="2694383"/>
            <a:ext cx="3991241" cy="109739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A9144D-D30B-4F19-9779-55E2766D081F}"/>
              </a:ext>
            </a:extLst>
          </p:cNvPr>
          <p:cNvSpPr/>
          <p:nvPr/>
        </p:nvSpPr>
        <p:spPr>
          <a:xfrm>
            <a:off x="2777511" y="4106588"/>
            <a:ext cx="2879369" cy="79943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ACA3E58-B396-4A1B-BBD8-51CB30B320EF}"/>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Tree>
    <p:extLst>
      <p:ext uri="{BB962C8B-B14F-4D97-AF65-F5344CB8AC3E}">
        <p14:creationId xmlns:p14="http://schemas.microsoft.com/office/powerpoint/2010/main" val="3334898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A763-B735-4616-BE26-8916033A93DC}"/>
              </a:ext>
            </a:extLst>
          </p:cNvPr>
          <p:cNvSpPr>
            <a:spLocks noGrp="1"/>
          </p:cNvSpPr>
          <p:nvPr>
            <p:ph type="title"/>
          </p:nvPr>
        </p:nvSpPr>
        <p:spPr/>
        <p:txBody>
          <a:bodyPr/>
          <a:lstStyle/>
          <a:p>
            <a:r>
              <a:rPr lang="en-US"/>
              <a:t>Hands-On Session 1: Basic Heat Conduction</a:t>
            </a:r>
          </a:p>
        </p:txBody>
      </p:sp>
      <p:sp>
        <p:nvSpPr>
          <p:cNvPr id="3" name="Content Placeholder 2">
            <a:extLst>
              <a:ext uri="{FF2B5EF4-FFF2-40B4-BE49-F238E27FC236}">
                <a16:creationId xmlns:a16="http://schemas.microsoft.com/office/drawing/2014/main" id="{3BDC859A-19BF-4B8C-B651-F3778F103214}"/>
              </a:ext>
            </a:extLst>
          </p:cNvPr>
          <p:cNvSpPr>
            <a:spLocks noGrp="1"/>
          </p:cNvSpPr>
          <p:nvPr>
            <p:ph idx="1"/>
          </p:nvPr>
        </p:nvSpPr>
        <p:spPr/>
        <p:txBody>
          <a:bodyPr/>
          <a:lstStyle/>
          <a:p>
            <a:r>
              <a:rPr lang="en-US"/>
              <a:t>We will start with a basic transient heat conduction problem.</a:t>
            </a:r>
          </a:p>
          <a:p>
            <a:pPr marL="726948" lvl="1" indent="-342900"/>
            <a:r>
              <a:rPr lang="en-US"/>
              <a:t>Open the </a:t>
            </a:r>
            <a:r>
              <a:rPr lang="en-US">
                <a:solidFill>
                  <a:srgbClr val="4000C8"/>
                </a:solidFill>
                <a:latin typeface="Consolas" panose="020B0609020204030204" pitchFamily="49" charset="0"/>
              </a:rPr>
              <a:t>aria </a:t>
            </a:r>
            <a:r>
              <a:rPr lang="en-US"/>
              <a:t>folder and double-click on the </a:t>
            </a:r>
            <a:r>
              <a:rPr lang="en-US" sz="1600" err="1">
                <a:solidFill>
                  <a:srgbClr val="4000C8"/>
                </a:solidFill>
                <a:latin typeface="Consolas" panose="020B0609020204030204" pitchFamily="49" charset="0"/>
              </a:rPr>
              <a:t>heat_cond.i</a:t>
            </a:r>
            <a:r>
              <a:rPr lang="en-US" sz="1600">
                <a:solidFill>
                  <a:srgbClr val="4000C8"/>
                </a:solidFill>
                <a:latin typeface="Consolas" panose="020B0609020204030204" pitchFamily="49" charset="0"/>
              </a:rPr>
              <a:t> </a:t>
            </a:r>
            <a:r>
              <a:rPr lang="en-US"/>
              <a:t>template file.</a:t>
            </a:r>
          </a:p>
          <a:p>
            <a:pPr marL="726948" lvl="1" indent="-342900"/>
            <a:r>
              <a:rPr lang="en-US"/>
              <a:t>We will fill in missing sections as we go through this module. Slides with interactive portions will indicate so in the top right with bold red text.</a:t>
            </a:r>
          </a:p>
          <a:p>
            <a:r>
              <a:rPr lang="en-US"/>
              <a:t>If you fall behind, the complete version is in </a:t>
            </a:r>
            <a:r>
              <a:rPr lang="en-US">
                <a:solidFill>
                  <a:srgbClr val="4000C8"/>
                </a:solidFill>
                <a:latin typeface="Consolas" panose="020B0609020204030204" pitchFamily="49" charset="0"/>
              </a:rPr>
              <a:t>heat_cond_session1.i</a:t>
            </a:r>
            <a:r>
              <a:rPr lang="en-US">
                <a:solidFill>
                  <a:schemeClr val="tx1"/>
                </a:solidFill>
                <a:latin typeface="Consolas" panose="020B0609020204030204" pitchFamily="49" charset="0"/>
              </a:rPr>
              <a:t>.</a:t>
            </a:r>
          </a:p>
          <a:p>
            <a:pPr marL="726948" lvl="1" indent="-342900"/>
            <a:r>
              <a:rPr lang="en-US">
                <a:solidFill>
                  <a:schemeClr val="tx1"/>
                </a:solidFill>
              </a:rPr>
              <a:t>The final version has required syntax in order to run an analysis.</a:t>
            </a:r>
            <a:endParaRPr lang="en-US"/>
          </a:p>
          <a:p>
            <a:endParaRPr lang="en-US"/>
          </a:p>
          <a:p>
            <a:pPr marL="726948" lvl="1" indent="-342900"/>
            <a:endParaRPr lang="en-US">
              <a:solidFill>
                <a:schemeClr val="tx1"/>
              </a:solidFill>
            </a:endParaRPr>
          </a:p>
        </p:txBody>
      </p:sp>
      <p:sp>
        <p:nvSpPr>
          <p:cNvPr id="4" name="Slide Number Placeholder 3">
            <a:extLst>
              <a:ext uri="{FF2B5EF4-FFF2-40B4-BE49-F238E27FC236}">
                <a16:creationId xmlns:a16="http://schemas.microsoft.com/office/drawing/2014/main" id="{5D79592D-15FD-4240-8DEE-BA71062B85B2}"/>
              </a:ext>
            </a:extLst>
          </p:cNvPr>
          <p:cNvSpPr>
            <a:spLocks noGrp="1"/>
          </p:cNvSpPr>
          <p:nvPr>
            <p:ph type="sldNum" sz="quarter" idx="4"/>
          </p:nvPr>
        </p:nvSpPr>
        <p:spPr/>
        <p:txBody>
          <a:bodyPr/>
          <a:lstStyle/>
          <a:p>
            <a:fld id="{4FAB73BC-B049-4115-A692-8D63A059BFB8}" type="slidenum">
              <a:rPr lang="en-US" smtClean="0"/>
              <a:pPr/>
              <a:t>5</a:t>
            </a:fld>
            <a:endParaRPr lang="en-US"/>
          </a:p>
        </p:txBody>
      </p:sp>
    </p:spTree>
    <p:extLst>
      <p:ext uri="{BB962C8B-B14F-4D97-AF65-F5344CB8AC3E}">
        <p14:creationId xmlns:p14="http://schemas.microsoft.com/office/powerpoint/2010/main" val="2975651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97470-8512-49BD-B748-A19014C83D09}"/>
              </a:ext>
            </a:extLst>
          </p:cNvPr>
          <p:cNvSpPr>
            <a:spLocks noGrp="1"/>
          </p:cNvSpPr>
          <p:nvPr>
            <p:ph idx="1"/>
          </p:nvPr>
        </p:nvSpPr>
        <p:spPr/>
        <p:txBody>
          <a:bodyPr/>
          <a:lstStyle/>
          <a:p>
            <a:r>
              <a:rPr lang="en-US"/>
              <a:t>Let’s launch an Aria job from within the SAW interface:</a:t>
            </a:r>
          </a:p>
          <a:p>
            <a:pPr marL="726948" lvl="1" indent="-342900"/>
            <a:r>
              <a:rPr lang="en-US"/>
              <a:t>Right click the input file » Submit Job » Sierra</a:t>
            </a:r>
          </a:p>
          <a:p>
            <a:pPr marL="726948" lvl="1" indent="-342900"/>
            <a:r>
              <a:rPr lang="en-US"/>
              <a:t>Check the box next to </a:t>
            </a:r>
            <a:r>
              <a:rPr lang="en-US" err="1">
                <a:solidFill>
                  <a:srgbClr val="4000C8"/>
                </a:solidFill>
                <a:latin typeface="Consolas" panose="020B0609020204030204" pitchFamily="49" charset="0"/>
              </a:rPr>
              <a:t>mesh.g</a:t>
            </a:r>
            <a:r>
              <a:rPr lang="en-US">
                <a:solidFill>
                  <a:srgbClr val="4000C8"/>
                </a:solidFill>
                <a:latin typeface="Consolas" panose="020B0609020204030204" pitchFamily="49" charset="0"/>
              </a:rPr>
              <a:t> </a:t>
            </a:r>
            <a:r>
              <a:rPr lang="en-US"/>
              <a:t>to use it with the simulation.</a:t>
            </a:r>
          </a:p>
          <a:p>
            <a:pPr marL="726948" lvl="1" indent="-342900"/>
            <a:r>
              <a:rPr lang="en-US"/>
              <a:t>Choose the “Run in sub-directory” option if you want to keep jobs from overwriting old results</a:t>
            </a:r>
          </a:p>
          <a:p>
            <a:pPr marL="726948" lvl="1" indent="-342900"/>
            <a:r>
              <a:rPr lang="en-US"/>
              <a:t>Choose “Local” for the machine, and set the number of processors on the “Machine” tab</a:t>
            </a:r>
          </a:p>
          <a:p>
            <a:pPr marL="726948" lvl="1" indent="-342900"/>
            <a:r>
              <a:rPr lang="en-US"/>
              <a:t>Click “Run”</a:t>
            </a:r>
          </a:p>
          <a:p>
            <a:pPr marL="726948" lvl="1" indent="-342900"/>
            <a:endParaRPr lang="en-US"/>
          </a:p>
        </p:txBody>
      </p:sp>
      <p:sp>
        <p:nvSpPr>
          <p:cNvPr id="4" name="Slide Number Placeholder 3">
            <a:extLst>
              <a:ext uri="{FF2B5EF4-FFF2-40B4-BE49-F238E27FC236}">
                <a16:creationId xmlns:a16="http://schemas.microsoft.com/office/drawing/2014/main" id="{7CE11D33-B3BD-4686-A2E8-54D6D2680BBE}"/>
              </a:ext>
            </a:extLst>
          </p:cNvPr>
          <p:cNvSpPr>
            <a:spLocks noGrp="1"/>
          </p:cNvSpPr>
          <p:nvPr>
            <p:ph type="sldNum" sz="quarter" idx="4"/>
          </p:nvPr>
        </p:nvSpPr>
        <p:spPr/>
        <p:txBody>
          <a:bodyPr/>
          <a:lstStyle/>
          <a:p>
            <a:fld id="{4FAB73BC-B049-4115-A692-8D63A059BFB8}" type="slidenum">
              <a:rPr lang="en-US" smtClean="0"/>
              <a:pPr/>
              <a:t>50</a:t>
            </a:fld>
            <a:endParaRPr lang="en-US"/>
          </a:p>
        </p:txBody>
      </p:sp>
      <p:sp>
        <p:nvSpPr>
          <p:cNvPr id="8" name="Title 1">
            <a:extLst>
              <a:ext uri="{FF2B5EF4-FFF2-40B4-BE49-F238E27FC236}">
                <a16:creationId xmlns:a16="http://schemas.microsoft.com/office/drawing/2014/main" id="{3B863214-613E-4CAC-BFE9-5F4554C88BEF}"/>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4: Launch Aria Job</a:t>
            </a:r>
          </a:p>
        </p:txBody>
      </p:sp>
    </p:spTree>
    <p:extLst>
      <p:ext uri="{BB962C8B-B14F-4D97-AF65-F5344CB8AC3E}">
        <p14:creationId xmlns:p14="http://schemas.microsoft.com/office/powerpoint/2010/main" val="4113953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AB8717-E98F-495A-AC67-EEC98594B78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310309" y="3898029"/>
            <a:ext cx="5808985" cy="2808744"/>
          </a:xfrm>
          <a:prstGeom prst="rect">
            <a:avLst/>
          </a:prstGeom>
        </p:spPr>
      </p:pic>
      <p:pic>
        <p:nvPicPr>
          <p:cNvPr id="5" name="Picture 4">
            <a:extLst>
              <a:ext uri="{FF2B5EF4-FFF2-40B4-BE49-F238E27FC236}">
                <a16:creationId xmlns:a16="http://schemas.microsoft.com/office/drawing/2014/main" id="{C63B921E-633C-4387-8F5D-5DE6AB083B2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5865" y="2110842"/>
            <a:ext cx="2344369" cy="4037524"/>
          </a:xfrm>
          <a:prstGeom prst="rect">
            <a:avLst/>
          </a:prstGeom>
        </p:spPr>
      </p:pic>
      <p:sp>
        <p:nvSpPr>
          <p:cNvPr id="2" name="Title 1">
            <a:extLst>
              <a:ext uri="{FF2B5EF4-FFF2-40B4-BE49-F238E27FC236}">
                <a16:creationId xmlns:a16="http://schemas.microsoft.com/office/drawing/2014/main" id="{8BB1F52D-A314-44F0-B00A-A5A0820DDD57}"/>
              </a:ext>
            </a:extLst>
          </p:cNvPr>
          <p:cNvSpPr>
            <a:spLocks noGrp="1"/>
          </p:cNvSpPr>
          <p:nvPr>
            <p:ph type="title"/>
          </p:nvPr>
        </p:nvSpPr>
        <p:spPr/>
        <p:txBody>
          <a:bodyPr/>
          <a:lstStyle/>
          <a:p>
            <a:r>
              <a:rPr lang="en-US"/>
              <a:t>Hands-On Session 4: Visualize Results</a:t>
            </a:r>
          </a:p>
        </p:txBody>
      </p:sp>
      <p:sp>
        <p:nvSpPr>
          <p:cNvPr id="4" name="Slide Number Placeholder 3">
            <a:extLst>
              <a:ext uri="{FF2B5EF4-FFF2-40B4-BE49-F238E27FC236}">
                <a16:creationId xmlns:a16="http://schemas.microsoft.com/office/drawing/2014/main" id="{B238868F-D3B8-451C-9BCB-450540232D48}"/>
              </a:ext>
            </a:extLst>
          </p:cNvPr>
          <p:cNvSpPr>
            <a:spLocks noGrp="1"/>
          </p:cNvSpPr>
          <p:nvPr>
            <p:ph type="sldNum" sz="quarter" idx="4"/>
          </p:nvPr>
        </p:nvSpPr>
        <p:spPr/>
        <p:txBody>
          <a:bodyPr/>
          <a:lstStyle/>
          <a:p>
            <a:fld id="{4FAB73BC-B049-4115-A692-8D63A059BFB8}" type="slidenum">
              <a:rPr lang="en-US" smtClean="0"/>
              <a:pPr/>
              <a:t>51</a:t>
            </a:fld>
            <a:endParaRPr lang="en-US"/>
          </a:p>
        </p:txBody>
      </p:sp>
      <p:sp>
        <p:nvSpPr>
          <p:cNvPr id="9" name="Content Placeholder 2">
            <a:extLst>
              <a:ext uri="{FF2B5EF4-FFF2-40B4-BE49-F238E27FC236}">
                <a16:creationId xmlns:a16="http://schemas.microsoft.com/office/drawing/2014/main" id="{BD2CF233-EB2D-4500-B0A1-8631487DA24A}"/>
              </a:ext>
            </a:extLst>
          </p:cNvPr>
          <p:cNvSpPr>
            <a:spLocks noGrp="1"/>
          </p:cNvSpPr>
          <p:nvPr>
            <p:ph idx="1"/>
          </p:nvPr>
        </p:nvSpPr>
        <p:spPr>
          <a:xfrm>
            <a:off x="802683" y="1139448"/>
            <a:ext cx="9498524" cy="971394"/>
          </a:xfrm>
        </p:spPr>
        <p:txBody>
          <a:bodyPr/>
          <a:lstStyle/>
          <a:p>
            <a:r>
              <a:rPr lang="en-US"/>
              <a:t>Find the output files (</a:t>
            </a:r>
            <a:r>
              <a:rPr lang="en-US" sz="1800">
                <a:solidFill>
                  <a:srgbClr val="4000C8"/>
                </a:solidFill>
                <a:latin typeface="Consolas" panose="020B0609020204030204" pitchFamily="49" charset="0"/>
              </a:rPr>
              <a:t>heat_cond.e.4.x</a:t>
            </a:r>
            <a:r>
              <a:rPr lang="en-US"/>
              <a:t>) in the Project Navigator</a:t>
            </a:r>
          </a:p>
          <a:p>
            <a:pPr marL="342900" indent="-342900">
              <a:buFont typeface="Courier New" panose="02070309020205020404" pitchFamily="49" charset="0"/>
              <a:buChar char="o"/>
            </a:pPr>
            <a:r>
              <a:rPr lang="en-US"/>
              <a:t>Right click on the root file (</a:t>
            </a:r>
            <a:r>
              <a:rPr lang="en-US">
                <a:solidFill>
                  <a:srgbClr val="4000C8"/>
                </a:solidFill>
                <a:latin typeface="Consolas" panose="020B0609020204030204" pitchFamily="49" charset="0"/>
              </a:rPr>
              <a:t>.e.4.0</a:t>
            </a:r>
            <a:r>
              <a:rPr lang="en-US"/>
              <a:t>) » Visualize » Launch </a:t>
            </a:r>
            <a:r>
              <a:rPr lang="en-US" err="1"/>
              <a:t>ParaView</a:t>
            </a:r>
            <a:r>
              <a:rPr lang="en-US"/>
              <a:t> » Run</a:t>
            </a:r>
          </a:p>
          <a:p>
            <a:pPr marL="342900" indent="-342900">
              <a:buFont typeface="Courier New" panose="02070309020205020404" pitchFamily="49" charset="0"/>
              <a:buChar char="o"/>
            </a:pPr>
            <a:endParaRPr lang="en-US"/>
          </a:p>
          <a:p>
            <a:pPr marL="342900" indent="-342900">
              <a:buFont typeface="Courier New" panose="02070309020205020404" pitchFamily="49" charset="0"/>
              <a:buChar char="o"/>
            </a:pPr>
            <a:endParaRPr lang="en-US"/>
          </a:p>
        </p:txBody>
      </p:sp>
      <p:sp>
        <p:nvSpPr>
          <p:cNvPr id="10" name="TextBox 9">
            <a:extLst>
              <a:ext uri="{FF2B5EF4-FFF2-40B4-BE49-F238E27FC236}">
                <a16:creationId xmlns:a16="http://schemas.microsoft.com/office/drawing/2014/main" id="{368AE49B-0A60-4C98-A8E3-039F822FE3EB}"/>
              </a:ext>
            </a:extLst>
          </p:cNvPr>
          <p:cNvSpPr txBox="1"/>
          <p:nvPr/>
        </p:nvSpPr>
        <p:spPr>
          <a:xfrm>
            <a:off x="547577" y="6148366"/>
            <a:ext cx="2513982" cy="646042"/>
          </a:xfrm>
          <a:prstGeom prst="rect">
            <a:avLst/>
          </a:prstGeom>
        </p:spPr>
        <p:txBody>
          <a:bodyPr vert="horz" wrap="square" lIns="91440" tIns="45720" rIns="91440" bIns="45720" rtlCol="0">
            <a:noAutofit/>
          </a:bodyPr>
          <a:lstStyle/>
          <a:p>
            <a:pPr algn="l"/>
            <a:r>
              <a:rPr lang="en-US" sz="1600"/>
              <a:t>Select the variables to show and click “Apply”</a:t>
            </a:r>
          </a:p>
        </p:txBody>
      </p:sp>
      <p:sp>
        <p:nvSpPr>
          <p:cNvPr id="11" name="Rectangle: Rounded Corners 10">
            <a:extLst>
              <a:ext uri="{FF2B5EF4-FFF2-40B4-BE49-F238E27FC236}">
                <a16:creationId xmlns:a16="http://schemas.microsoft.com/office/drawing/2014/main" id="{B7518438-E970-4384-ABC1-8920040089B3}"/>
              </a:ext>
            </a:extLst>
          </p:cNvPr>
          <p:cNvSpPr/>
          <p:nvPr/>
        </p:nvSpPr>
        <p:spPr>
          <a:xfrm>
            <a:off x="482384" y="3164236"/>
            <a:ext cx="630265" cy="337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641D7C6-904B-4806-AC6C-9ECF2E6DEEF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043619" y="2110842"/>
            <a:ext cx="7865165" cy="1291222"/>
          </a:xfrm>
          <a:prstGeom prst="rect">
            <a:avLst/>
          </a:prstGeom>
        </p:spPr>
      </p:pic>
      <p:sp>
        <p:nvSpPr>
          <p:cNvPr id="13" name="Rectangle: Rounded Corners 12">
            <a:extLst>
              <a:ext uri="{FF2B5EF4-FFF2-40B4-BE49-F238E27FC236}">
                <a16:creationId xmlns:a16="http://schemas.microsoft.com/office/drawing/2014/main" id="{2FC41A53-9960-427B-B92B-B3D4D0F584CF}"/>
              </a:ext>
            </a:extLst>
          </p:cNvPr>
          <p:cNvSpPr/>
          <p:nvPr/>
        </p:nvSpPr>
        <p:spPr>
          <a:xfrm>
            <a:off x="8000700" y="2381015"/>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C9A6B62-5C08-4A41-80BD-28F14F85C89C}"/>
              </a:ext>
            </a:extLst>
          </p:cNvPr>
          <p:cNvSpPr/>
          <p:nvPr/>
        </p:nvSpPr>
        <p:spPr>
          <a:xfrm>
            <a:off x="4941546" y="2731211"/>
            <a:ext cx="1591837"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AE70D70-15DC-4A6F-9333-66868C0ED5CD}"/>
              </a:ext>
            </a:extLst>
          </p:cNvPr>
          <p:cNvSpPr txBox="1"/>
          <p:nvPr/>
        </p:nvSpPr>
        <p:spPr>
          <a:xfrm>
            <a:off x="4038984" y="3407898"/>
            <a:ext cx="5376545" cy="646042"/>
          </a:xfrm>
          <a:prstGeom prst="rect">
            <a:avLst/>
          </a:prstGeom>
        </p:spPr>
        <p:txBody>
          <a:bodyPr vert="horz" wrap="square" lIns="91440" tIns="45720" rIns="91440" bIns="45720" rtlCol="0">
            <a:noAutofit/>
          </a:bodyPr>
          <a:lstStyle/>
          <a:p>
            <a:pPr algn="l"/>
            <a:r>
              <a:rPr lang="en-US" sz="1600"/>
              <a:t>Go to the last time step (1), then pick “</a:t>
            </a:r>
            <a:r>
              <a:rPr lang="en-US" sz="1600" err="1"/>
              <a:t>RadFlux</a:t>
            </a:r>
            <a:r>
              <a:rPr lang="en-US" sz="1600"/>
              <a:t>” to view the radiative flux (2). Rescale (3) if needed.</a:t>
            </a:r>
          </a:p>
        </p:txBody>
      </p:sp>
      <p:cxnSp>
        <p:nvCxnSpPr>
          <p:cNvPr id="16" name="Straight Arrow Connector 15">
            <a:extLst>
              <a:ext uri="{FF2B5EF4-FFF2-40B4-BE49-F238E27FC236}">
                <a16:creationId xmlns:a16="http://schemas.microsoft.com/office/drawing/2014/main" id="{82D67935-BD15-4F97-99D6-06A2AECB6565}"/>
              </a:ext>
            </a:extLst>
          </p:cNvPr>
          <p:cNvCxnSpPr/>
          <p:nvPr/>
        </p:nvCxnSpPr>
        <p:spPr>
          <a:xfrm flipV="1">
            <a:off x="7960742" y="2694480"/>
            <a:ext cx="212681" cy="739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D856E3C3-E087-4767-B08A-2D48B33C5FB3}"/>
              </a:ext>
            </a:extLst>
          </p:cNvPr>
          <p:cNvCxnSpPr>
            <a:cxnSpLocks/>
            <a:endCxn id="14" idx="2"/>
          </p:cNvCxnSpPr>
          <p:nvPr/>
        </p:nvCxnSpPr>
        <p:spPr>
          <a:xfrm flipH="1" flipV="1">
            <a:off x="5737465" y="3044676"/>
            <a:ext cx="156058" cy="4437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Rounded Corners 17">
            <a:extLst>
              <a:ext uri="{FF2B5EF4-FFF2-40B4-BE49-F238E27FC236}">
                <a16:creationId xmlns:a16="http://schemas.microsoft.com/office/drawing/2014/main" id="{A3E9003A-1819-4CEA-9866-431284AC94D4}"/>
              </a:ext>
            </a:extLst>
          </p:cNvPr>
          <p:cNvSpPr/>
          <p:nvPr/>
        </p:nvSpPr>
        <p:spPr>
          <a:xfrm>
            <a:off x="3936593" y="2736711"/>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4690E69-F308-4996-92D8-593621708416}"/>
              </a:ext>
            </a:extLst>
          </p:cNvPr>
          <p:cNvSpPr txBox="1"/>
          <p:nvPr/>
        </p:nvSpPr>
        <p:spPr>
          <a:xfrm>
            <a:off x="8220634" y="2606807"/>
            <a:ext cx="339586" cy="313465"/>
          </a:xfrm>
          <a:prstGeom prst="rect">
            <a:avLst/>
          </a:prstGeom>
        </p:spPr>
        <p:txBody>
          <a:bodyPr vert="horz" wrap="square" lIns="91440" tIns="45720" rIns="91440" bIns="45720" rtlCol="0">
            <a:noAutofit/>
          </a:bodyPr>
          <a:lstStyle/>
          <a:p>
            <a:pPr algn="l"/>
            <a:r>
              <a:rPr lang="en-US" sz="1100" b="1"/>
              <a:t>1</a:t>
            </a:r>
          </a:p>
        </p:txBody>
      </p:sp>
      <p:sp>
        <p:nvSpPr>
          <p:cNvPr id="20" name="TextBox 19">
            <a:extLst>
              <a:ext uri="{FF2B5EF4-FFF2-40B4-BE49-F238E27FC236}">
                <a16:creationId xmlns:a16="http://schemas.microsoft.com/office/drawing/2014/main" id="{2D7017DE-22A7-4F71-9A28-7B49665788E8}"/>
              </a:ext>
            </a:extLst>
          </p:cNvPr>
          <p:cNvSpPr txBox="1"/>
          <p:nvPr/>
        </p:nvSpPr>
        <p:spPr>
          <a:xfrm>
            <a:off x="6494155" y="2886905"/>
            <a:ext cx="339586" cy="313465"/>
          </a:xfrm>
          <a:prstGeom prst="rect">
            <a:avLst/>
          </a:prstGeom>
        </p:spPr>
        <p:txBody>
          <a:bodyPr vert="horz" wrap="square" lIns="91440" tIns="45720" rIns="91440" bIns="45720" rtlCol="0">
            <a:noAutofit/>
          </a:bodyPr>
          <a:lstStyle/>
          <a:p>
            <a:pPr algn="l"/>
            <a:r>
              <a:rPr lang="en-US" sz="1100" b="1"/>
              <a:t>2</a:t>
            </a:r>
          </a:p>
        </p:txBody>
      </p:sp>
      <p:sp>
        <p:nvSpPr>
          <p:cNvPr id="21" name="TextBox 20">
            <a:extLst>
              <a:ext uri="{FF2B5EF4-FFF2-40B4-BE49-F238E27FC236}">
                <a16:creationId xmlns:a16="http://schemas.microsoft.com/office/drawing/2014/main" id="{8209FB9B-88AA-46A6-906D-AD4CFA20DBE1}"/>
              </a:ext>
            </a:extLst>
          </p:cNvPr>
          <p:cNvSpPr txBox="1"/>
          <p:nvPr/>
        </p:nvSpPr>
        <p:spPr>
          <a:xfrm>
            <a:off x="4171121" y="2912044"/>
            <a:ext cx="339586" cy="313465"/>
          </a:xfrm>
          <a:prstGeom prst="rect">
            <a:avLst/>
          </a:prstGeom>
        </p:spPr>
        <p:txBody>
          <a:bodyPr vert="horz" wrap="square" lIns="91440" tIns="45720" rIns="91440" bIns="45720" rtlCol="0">
            <a:noAutofit/>
          </a:bodyPr>
          <a:lstStyle/>
          <a:p>
            <a:pPr algn="l"/>
            <a:r>
              <a:rPr lang="en-US" sz="1100" b="1"/>
              <a:t>3</a:t>
            </a:r>
          </a:p>
        </p:txBody>
      </p:sp>
    </p:spTree>
    <p:extLst>
      <p:ext uri="{BB962C8B-B14F-4D97-AF65-F5344CB8AC3E}">
        <p14:creationId xmlns:p14="http://schemas.microsoft.com/office/powerpoint/2010/main" val="591334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2430-7627-4986-93AA-307A9FF7C0D7}"/>
              </a:ext>
            </a:extLst>
          </p:cNvPr>
          <p:cNvSpPr>
            <a:spLocks noGrp="1"/>
          </p:cNvSpPr>
          <p:nvPr>
            <p:ph type="title"/>
          </p:nvPr>
        </p:nvSpPr>
        <p:spPr/>
        <p:txBody>
          <a:bodyPr/>
          <a:lstStyle/>
          <a:p>
            <a:r>
              <a:rPr lang="en-US"/>
              <a:t>Hands-On Session 4: Visualize Results</a:t>
            </a:r>
          </a:p>
        </p:txBody>
      </p:sp>
      <p:sp>
        <p:nvSpPr>
          <p:cNvPr id="4" name="Slide Number Placeholder 3">
            <a:extLst>
              <a:ext uri="{FF2B5EF4-FFF2-40B4-BE49-F238E27FC236}">
                <a16:creationId xmlns:a16="http://schemas.microsoft.com/office/drawing/2014/main" id="{D0640C0A-9BE0-4F4E-8FE2-0F3AEF84982C}"/>
              </a:ext>
            </a:extLst>
          </p:cNvPr>
          <p:cNvSpPr>
            <a:spLocks noGrp="1"/>
          </p:cNvSpPr>
          <p:nvPr>
            <p:ph type="sldNum" sz="quarter" idx="4"/>
          </p:nvPr>
        </p:nvSpPr>
        <p:spPr/>
        <p:txBody>
          <a:bodyPr/>
          <a:lstStyle/>
          <a:p>
            <a:fld id="{4FAB73BC-B049-4115-A692-8D63A059BFB8}" type="slidenum">
              <a:rPr lang="en-US" smtClean="0"/>
              <a:pPr/>
              <a:t>52</a:t>
            </a:fld>
            <a:endParaRPr lang="en-US"/>
          </a:p>
        </p:txBody>
      </p:sp>
      <p:pic>
        <p:nvPicPr>
          <p:cNvPr id="5" name="Picture 4">
            <a:extLst>
              <a:ext uri="{FF2B5EF4-FFF2-40B4-BE49-F238E27FC236}">
                <a16:creationId xmlns:a16="http://schemas.microsoft.com/office/drawing/2014/main" id="{922F9ED7-C74F-4CCA-813D-834F3AB157E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137328" y="1196442"/>
            <a:ext cx="7865165" cy="1291222"/>
          </a:xfrm>
          <a:prstGeom prst="rect">
            <a:avLst/>
          </a:prstGeom>
        </p:spPr>
      </p:pic>
      <p:sp>
        <p:nvSpPr>
          <p:cNvPr id="6" name="TextBox 5">
            <a:extLst>
              <a:ext uri="{FF2B5EF4-FFF2-40B4-BE49-F238E27FC236}">
                <a16:creationId xmlns:a16="http://schemas.microsoft.com/office/drawing/2014/main" id="{88888775-1FEA-424C-89A9-291EDCB4DF9A}"/>
              </a:ext>
            </a:extLst>
          </p:cNvPr>
          <p:cNvSpPr txBox="1"/>
          <p:nvPr/>
        </p:nvSpPr>
        <p:spPr>
          <a:xfrm>
            <a:off x="2132694" y="2493498"/>
            <a:ext cx="5342656" cy="456617"/>
          </a:xfrm>
          <a:prstGeom prst="rect">
            <a:avLst/>
          </a:prstGeom>
        </p:spPr>
        <p:txBody>
          <a:bodyPr vert="horz" wrap="square" lIns="91440" tIns="45720" rIns="91440" bIns="45720" rtlCol="0">
            <a:noAutofit/>
          </a:bodyPr>
          <a:lstStyle/>
          <a:p>
            <a:pPr algn="l"/>
            <a:r>
              <a:rPr lang="en-US" sz="1600"/>
              <a:t>Choose “Clip” (1) and click “Apply” (clipping normal 1 0 0)</a:t>
            </a:r>
          </a:p>
        </p:txBody>
      </p:sp>
      <p:sp>
        <p:nvSpPr>
          <p:cNvPr id="7" name="Rectangle: Rounded Corners 6">
            <a:extLst>
              <a:ext uri="{FF2B5EF4-FFF2-40B4-BE49-F238E27FC236}">
                <a16:creationId xmlns:a16="http://schemas.microsoft.com/office/drawing/2014/main" id="{FD005A4A-CA74-42E7-8D07-48444E17FFC9}"/>
              </a:ext>
            </a:extLst>
          </p:cNvPr>
          <p:cNvSpPr/>
          <p:nvPr/>
        </p:nvSpPr>
        <p:spPr>
          <a:xfrm>
            <a:off x="1782329" y="2133442"/>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9CD543-FEB4-4B86-A294-2485BF183EDC}"/>
              </a:ext>
            </a:extLst>
          </p:cNvPr>
          <p:cNvSpPr txBox="1"/>
          <p:nvPr/>
        </p:nvSpPr>
        <p:spPr>
          <a:xfrm>
            <a:off x="2016857" y="2308775"/>
            <a:ext cx="339586" cy="313465"/>
          </a:xfrm>
          <a:prstGeom prst="rect">
            <a:avLst/>
          </a:prstGeom>
        </p:spPr>
        <p:txBody>
          <a:bodyPr vert="horz" wrap="square" lIns="91440" tIns="45720" rIns="91440" bIns="45720" rtlCol="0">
            <a:noAutofit/>
          </a:bodyPr>
          <a:lstStyle/>
          <a:p>
            <a:pPr algn="l"/>
            <a:r>
              <a:rPr lang="en-US" sz="1100" b="1"/>
              <a:t>1</a:t>
            </a:r>
          </a:p>
        </p:txBody>
      </p:sp>
      <p:pic>
        <p:nvPicPr>
          <p:cNvPr id="10" name="Picture 9">
            <a:extLst>
              <a:ext uri="{FF2B5EF4-FFF2-40B4-BE49-F238E27FC236}">
                <a16:creationId xmlns:a16="http://schemas.microsoft.com/office/drawing/2014/main" id="{C174F4DA-D072-455E-BD79-8BA9977FAB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4554" y="3032297"/>
            <a:ext cx="4145356" cy="1338040"/>
          </a:xfrm>
          <a:prstGeom prst="rect">
            <a:avLst/>
          </a:prstGeom>
        </p:spPr>
      </p:pic>
      <p:sp>
        <p:nvSpPr>
          <p:cNvPr id="11" name="TextBox 10">
            <a:extLst>
              <a:ext uri="{FF2B5EF4-FFF2-40B4-BE49-F238E27FC236}">
                <a16:creationId xmlns:a16="http://schemas.microsoft.com/office/drawing/2014/main" id="{43FBB885-2EF0-4DC3-B4E9-8B477104A2F6}"/>
              </a:ext>
            </a:extLst>
          </p:cNvPr>
          <p:cNvSpPr txBox="1"/>
          <p:nvPr/>
        </p:nvSpPr>
        <p:spPr>
          <a:xfrm>
            <a:off x="1093020" y="4370337"/>
            <a:ext cx="5342656" cy="620127"/>
          </a:xfrm>
          <a:prstGeom prst="rect">
            <a:avLst/>
          </a:prstGeom>
        </p:spPr>
        <p:txBody>
          <a:bodyPr vert="horz" wrap="square" lIns="91440" tIns="45720" rIns="91440" bIns="45720" rtlCol="0">
            <a:noAutofit/>
          </a:bodyPr>
          <a:lstStyle/>
          <a:p>
            <a:pPr algn="l"/>
            <a:r>
              <a:rPr lang="en-US" sz="1600" b="1"/>
              <a:t>Important</a:t>
            </a:r>
            <a:r>
              <a:rPr lang="en-US" sz="1600"/>
              <a:t>: Select the original data set again in the pipeline browser (heat_cond.e.4.0)</a:t>
            </a:r>
          </a:p>
        </p:txBody>
      </p:sp>
      <p:pic>
        <p:nvPicPr>
          <p:cNvPr id="12" name="Picture 11">
            <a:extLst>
              <a:ext uri="{FF2B5EF4-FFF2-40B4-BE49-F238E27FC236}">
                <a16:creationId xmlns:a16="http://schemas.microsoft.com/office/drawing/2014/main" id="{45A759A4-3ECE-46E2-96FB-DB558F0DE81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76440" y="5015947"/>
            <a:ext cx="7865165" cy="1291222"/>
          </a:xfrm>
          <a:prstGeom prst="rect">
            <a:avLst/>
          </a:prstGeom>
        </p:spPr>
      </p:pic>
      <p:sp>
        <p:nvSpPr>
          <p:cNvPr id="13" name="TextBox 12">
            <a:extLst>
              <a:ext uri="{FF2B5EF4-FFF2-40B4-BE49-F238E27FC236}">
                <a16:creationId xmlns:a16="http://schemas.microsoft.com/office/drawing/2014/main" id="{D5659C89-7981-4A57-AADD-4A3DDF3EF5D8}"/>
              </a:ext>
            </a:extLst>
          </p:cNvPr>
          <p:cNvSpPr txBox="1"/>
          <p:nvPr/>
        </p:nvSpPr>
        <p:spPr>
          <a:xfrm>
            <a:off x="1871806" y="6313003"/>
            <a:ext cx="6678092" cy="456617"/>
          </a:xfrm>
          <a:prstGeom prst="rect">
            <a:avLst/>
          </a:prstGeom>
        </p:spPr>
        <p:txBody>
          <a:bodyPr vert="horz" wrap="square" lIns="91440" tIns="45720" rIns="91440" bIns="45720" rtlCol="0">
            <a:noAutofit/>
          </a:bodyPr>
          <a:lstStyle/>
          <a:p>
            <a:pPr algn="l"/>
            <a:r>
              <a:rPr lang="en-US" sz="1600"/>
              <a:t>Choose “Clip” (1) again, change the normal to -1 0 0, then click “Apply”</a:t>
            </a:r>
          </a:p>
        </p:txBody>
      </p:sp>
      <p:sp>
        <p:nvSpPr>
          <p:cNvPr id="14" name="Rectangle: Rounded Corners 13">
            <a:extLst>
              <a:ext uri="{FF2B5EF4-FFF2-40B4-BE49-F238E27FC236}">
                <a16:creationId xmlns:a16="http://schemas.microsoft.com/office/drawing/2014/main" id="{CDE59EAA-AA2B-4234-BCF6-0651A147F723}"/>
              </a:ext>
            </a:extLst>
          </p:cNvPr>
          <p:cNvSpPr/>
          <p:nvPr/>
        </p:nvSpPr>
        <p:spPr>
          <a:xfrm>
            <a:off x="1521441" y="5952947"/>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A0F15C4-FBBA-4178-B57E-39370EF8DF4D}"/>
              </a:ext>
            </a:extLst>
          </p:cNvPr>
          <p:cNvSpPr txBox="1"/>
          <p:nvPr/>
        </p:nvSpPr>
        <p:spPr>
          <a:xfrm>
            <a:off x="1755969" y="6128280"/>
            <a:ext cx="339586" cy="313465"/>
          </a:xfrm>
          <a:prstGeom prst="rect">
            <a:avLst/>
          </a:prstGeom>
        </p:spPr>
        <p:txBody>
          <a:bodyPr vert="horz" wrap="square" lIns="91440" tIns="45720" rIns="91440" bIns="45720" rtlCol="0">
            <a:noAutofit/>
          </a:bodyPr>
          <a:lstStyle/>
          <a:p>
            <a:pPr algn="l"/>
            <a:r>
              <a:rPr lang="en-US" sz="1100" b="1"/>
              <a:t>1</a:t>
            </a:r>
          </a:p>
        </p:txBody>
      </p:sp>
    </p:spTree>
    <p:extLst>
      <p:ext uri="{BB962C8B-B14F-4D97-AF65-F5344CB8AC3E}">
        <p14:creationId xmlns:p14="http://schemas.microsoft.com/office/powerpoint/2010/main" val="753651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9682-B36A-42E5-93D3-0C967F55B1A3}"/>
              </a:ext>
            </a:extLst>
          </p:cNvPr>
          <p:cNvSpPr>
            <a:spLocks noGrp="1"/>
          </p:cNvSpPr>
          <p:nvPr>
            <p:ph type="title"/>
          </p:nvPr>
        </p:nvSpPr>
        <p:spPr/>
        <p:txBody>
          <a:bodyPr/>
          <a:lstStyle/>
          <a:p>
            <a:r>
              <a:rPr lang="en-US"/>
              <a:t>Hands-On Session 4: Visualize Results</a:t>
            </a:r>
          </a:p>
        </p:txBody>
      </p:sp>
      <p:sp>
        <p:nvSpPr>
          <p:cNvPr id="3" name="Content Placeholder 2">
            <a:extLst>
              <a:ext uri="{FF2B5EF4-FFF2-40B4-BE49-F238E27FC236}">
                <a16:creationId xmlns:a16="http://schemas.microsoft.com/office/drawing/2014/main" id="{E79C1182-E97F-4E10-B0E3-8304E7C40DBB}"/>
              </a:ext>
            </a:extLst>
          </p:cNvPr>
          <p:cNvSpPr>
            <a:spLocks noGrp="1"/>
          </p:cNvSpPr>
          <p:nvPr>
            <p:ph idx="1"/>
          </p:nvPr>
        </p:nvSpPr>
        <p:spPr>
          <a:xfrm>
            <a:off x="647700" y="1409701"/>
            <a:ext cx="11049000" cy="971872"/>
          </a:xfrm>
        </p:spPr>
        <p:txBody>
          <a:bodyPr/>
          <a:lstStyle/>
          <a:p>
            <a:r>
              <a:rPr lang="en-US"/>
              <a:t>Select “</a:t>
            </a:r>
            <a:r>
              <a:rPr lang="en-US" err="1"/>
              <a:t>ConvFlux</a:t>
            </a:r>
            <a:r>
              <a:rPr lang="en-US"/>
              <a:t>” for the second clipped geometry to compare convective and radiative flux along the center rod</a:t>
            </a:r>
          </a:p>
        </p:txBody>
      </p:sp>
      <p:sp>
        <p:nvSpPr>
          <p:cNvPr id="4" name="Slide Number Placeholder 3">
            <a:extLst>
              <a:ext uri="{FF2B5EF4-FFF2-40B4-BE49-F238E27FC236}">
                <a16:creationId xmlns:a16="http://schemas.microsoft.com/office/drawing/2014/main" id="{81790CF3-DC69-49A7-A828-D20C1B2D6C9A}"/>
              </a:ext>
            </a:extLst>
          </p:cNvPr>
          <p:cNvSpPr>
            <a:spLocks noGrp="1"/>
          </p:cNvSpPr>
          <p:nvPr>
            <p:ph type="sldNum" sz="quarter" idx="4"/>
          </p:nvPr>
        </p:nvSpPr>
        <p:spPr/>
        <p:txBody>
          <a:bodyPr/>
          <a:lstStyle/>
          <a:p>
            <a:fld id="{4FAB73BC-B049-4115-A692-8D63A059BFB8}" type="slidenum">
              <a:rPr lang="en-US" smtClean="0"/>
              <a:pPr/>
              <a:t>53</a:t>
            </a:fld>
            <a:endParaRPr lang="en-US"/>
          </a:p>
        </p:txBody>
      </p:sp>
      <p:pic>
        <p:nvPicPr>
          <p:cNvPr id="6" name="Picture 5">
            <a:extLst>
              <a:ext uri="{FF2B5EF4-FFF2-40B4-BE49-F238E27FC236}">
                <a16:creationId xmlns:a16="http://schemas.microsoft.com/office/drawing/2014/main" id="{27423973-2E31-40BB-AF0D-0E06BF46D2D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314414" y="2192228"/>
            <a:ext cx="7232542" cy="4347687"/>
          </a:xfrm>
          <a:prstGeom prst="rect">
            <a:avLst/>
          </a:prstGeom>
        </p:spPr>
      </p:pic>
    </p:spTree>
    <p:extLst>
      <p:ext uri="{BB962C8B-B14F-4D97-AF65-F5344CB8AC3E}">
        <p14:creationId xmlns:p14="http://schemas.microsoft.com/office/powerpoint/2010/main" val="3588413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7B70-D462-4883-B60A-77F1B2BD4BE9}"/>
              </a:ext>
            </a:extLst>
          </p:cNvPr>
          <p:cNvSpPr>
            <a:spLocks noGrp="1"/>
          </p:cNvSpPr>
          <p:nvPr>
            <p:ph type="title"/>
          </p:nvPr>
        </p:nvSpPr>
        <p:spPr/>
        <p:txBody>
          <a:bodyPr/>
          <a:lstStyle/>
          <a:p>
            <a:r>
              <a:rPr lang="en-US"/>
              <a:t>Hands-On Session 5: Multiphysics Coupling</a:t>
            </a:r>
          </a:p>
        </p:txBody>
      </p:sp>
      <p:sp>
        <p:nvSpPr>
          <p:cNvPr id="4" name="Slide Number Placeholder 3">
            <a:extLst>
              <a:ext uri="{FF2B5EF4-FFF2-40B4-BE49-F238E27FC236}">
                <a16:creationId xmlns:a16="http://schemas.microsoft.com/office/drawing/2014/main" id="{E44077D4-8A11-489F-8A9A-A3F97948A86A}"/>
              </a:ext>
            </a:extLst>
          </p:cNvPr>
          <p:cNvSpPr>
            <a:spLocks noGrp="1"/>
          </p:cNvSpPr>
          <p:nvPr>
            <p:ph type="sldNum" sz="quarter" idx="4"/>
          </p:nvPr>
        </p:nvSpPr>
        <p:spPr/>
        <p:txBody>
          <a:bodyPr/>
          <a:lstStyle/>
          <a:p>
            <a:fld id="{4FAB73BC-B049-4115-A692-8D63A059BFB8}" type="slidenum">
              <a:rPr lang="en-US" smtClean="0"/>
              <a:pPr/>
              <a:t>54</a:t>
            </a:fld>
            <a:endParaRPr lang="en-US"/>
          </a:p>
        </p:txBody>
      </p:sp>
      <p:pic>
        <p:nvPicPr>
          <p:cNvPr id="5" name="Picture 4">
            <a:extLst>
              <a:ext uri="{FF2B5EF4-FFF2-40B4-BE49-F238E27FC236}">
                <a16:creationId xmlns:a16="http://schemas.microsoft.com/office/drawing/2014/main" id="{9230A8E7-34DC-4B78-9D22-76C243F0A93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62707" y="1084384"/>
            <a:ext cx="6312878" cy="3089031"/>
          </a:xfrm>
          <a:prstGeom prst="rect">
            <a:avLst/>
          </a:prstGeom>
        </p:spPr>
      </p:pic>
      <p:pic>
        <p:nvPicPr>
          <p:cNvPr id="6" name="Picture 5">
            <a:extLst>
              <a:ext uri="{FF2B5EF4-FFF2-40B4-BE49-F238E27FC236}">
                <a16:creationId xmlns:a16="http://schemas.microsoft.com/office/drawing/2014/main" id="{973F35A6-1C3A-4CDB-B562-F1E36410086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884984" y="3576091"/>
            <a:ext cx="5308783" cy="2637140"/>
          </a:xfrm>
          <a:prstGeom prst="rect">
            <a:avLst/>
          </a:prstGeom>
        </p:spPr>
      </p:pic>
      <p:sp>
        <p:nvSpPr>
          <p:cNvPr id="7" name="TextBox 6">
            <a:extLst>
              <a:ext uri="{FF2B5EF4-FFF2-40B4-BE49-F238E27FC236}">
                <a16:creationId xmlns:a16="http://schemas.microsoft.com/office/drawing/2014/main" id="{DAE6CC73-FBEF-4121-AFC7-AEBB2F1062A4}"/>
              </a:ext>
            </a:extLst>
          </p:cNvPr>
          <p:cNvSpPr txBox="1"/>
          <p:nvPr/>
        </p:nvSpPr>
        <p:spPr>
          <a:xfrm>
            <a:off x="1301262" y="1740877"/>
            <a:ext cx="1219200" cy="322385"/>
          </a:xfrm>
          <a:prstGeom prst="rect">
            <a:avLst/>
          </a:prstGeom>
        </p:spPr>
        <p:txBody>
          <a:bodyPr vert="horz" wrap="square" lIns="91440" tIns="45720" rIns="91440" bIns="45720" rtlCol="0">
            <a:noAutofit/>
          </a:bodyPr>
          <a:lstStyle/>
          <a:p>
            <a:pPr algn="l"/>
            <a:r>
              <a:rPr lang="en-US" b="1" err="1"/>
              <a:t>ClampA</a:t>
            </a:r>
            <a:endParaRPr lang="en-US" b="1"/>
          </a:p>
        </p:txBody>
      </p:sp>
      <p:sp>
        <p:nvSpPr>
          <p:cNvPr id="8" name="TextBox 7">
            <a:extLst>
              <a:ext uri="{FF2B5EF4-FFF2-40B4-BE49-F238E27FC236}">
                <a16:creationId xmlns:a16="http://schemas.microsoft.com/office/drawing/2014/main" id="{1283EC56-FC98-4603-8D25-F8E79D42F407}"/>
              </a:ext>
            </a:extLst>
          </p:cNvPr>
          <p:cNvSpPr txBox="1"/>
          <p:nvPr/>
        </p:nvSpPr>
        <p:spPr>
          <a:xfrm>
            <a:off x="5029200" y="1536275"/>
            <a:ext cx="1219200" cy="322385"/>
          </a:xfrm>
          <a:prstGeom prst="rect">
            <a:avLst/>
          </a:prstGeom>
        </p:spPr>
        <p:txBody>
          <a:bodyPr vert="horz" wrap="square" lIns="91440" tIns="45720" rIns="91440" bIns="45720" rtlCol="0">
            <a:noAutofit/>
          </a:bodyPr>
          <a:lstStyle/>
          <a:p>
            <a:pPr algn="l"/>
            <a:r>
              <a:rPr lang="en-US" b="1" err="1">
                <a:solidFill>
                  <a:schemeClr val="bg1"/>
                </a:solidFill>
              </a:rPr>
              <a:t>ClampB</a:t>
            </a:r>
            <a:endParaRPr lang="en-US" b="1">
              <a:solidFill>
                <a:schemeClr val="bg1"/>
              </a:solidFill>
            </a:endParaRPr>
          </a:p>
        </p:txBody>
      </p:sp>
      <p:sp>
        <p:nvSpPr>
          <p:cNvPr id="9" name="TextBox 8">
            <a:extLst>
              <a:ext uri="{FF2B5EF4-FFF2-40B4-BE49-F238E27FC236}">
                <a16:creationId xmlns:a16="http://schemas.microsoft.com/office/drawing/2014/main" id="{6915557C-E628-43E4-B43B-6DFAAAFF9493}"/>
              </a:ext>
            </a:extLst>
          </p:cNvPr>
          <p:cNvSpPr txBox="1"/>
          <p:nvPr/>
        </p:nvSpPr>
        <p:spPr>
          <a:xfrm>
            <a:off x="3270739" y="2394437"/>
            <a:ext cx="1389184" cy="322385"/>
          </a:xfrm>
          <a:prstGeom prst="rect">
            <a:avLst/>
          </a:prstGeom>
        </p:spPr>
        <p:txBody>
          <a:bodyPr vert="horz" wrap="square" lIns="91440" tIns="45720" rIns="91440" bIns="45720" rtlCol="0">
            <a:noAutofit/>
          </a:bodyPr>
          <a:lstStyle/>
          <a:p>
            <a:pPr algn="l"/>
            <a:r>
              <a:rPr lang="en-US" b="1" err="1"/>
              <a:t>CenterRod</a:t>
            </a:r>
            <a:endParaRPr lang="en-US" b="1"/>
          </a:p>
        </p:txBody>
      </p:sp>
      <p:sp>
        <p:nvSpPr>
          <p:cNvPr id="10" name="TextBox 9">
            <a:extLst>
              <a:ext uri="{FF2B5EF4-FFF2-40B4-BE49-F238E27FC236}">
                <a16:creationId xmlns:a16="http://schemas.microsoft.com/office/drawing/2014/main" id="{83BB0B0C-9DAC-441E-9272-1EC1B224CC27}"/>
              </a:ext>
            </a:extLst>
          </p:cNvPr>
          <p:cNvSpPr txBox="1"/>
          <p:nvPr/>
        </p:nvSpPr>
        <p:spPr>
          <a:xfrm>
            <a:off x="2702169" y="3771902"/>
            <a:ext cx="2526323" cy="369277"/>
          </a:xfrm>
          <a:prstGeom prst="rect">
            <a:avLst/>
          </a:prstGeom>
        </p:spPr>
        <p:txBody>
          <a:bodyPr vert="horz" wrap="square" lIns="91440" tIns="45720" rIns="91440" bIns="45720" rtlCol="0">
            <a:noAutofit/>
          </a:bodyPr>
          <a:lstStyle/>
          <a:p>
            <a:pPr algn="l"/>
            <a:r>
              <a:rPr lang="en-US" b="1"/>
              <a:t>Three named blocks</a:t>
            </a:r>
          </a:p>
        </p:txBody>
      </p:sp>
      <p:sp>
        <p:nvSpPr>
          <p:cNvPr id="11" name="TextBox 10">
            <a:extLst>
              <a:ext uri="{FF2B5EF4-FFF2-40B4-BE49-F238E27FC236}">
                <a16:creationId xmlns:a16="http://schemas.microsoft.com/office/drawing/2014/main" id="{D2D37281-4EC8-4DA4-BCEE-54550CF70D96}"/>
              </a:ext>
            </a:extLst>
          </p:cNvPr>
          <p:cNvSpPr txBox="1"/>
          <p:nvPr/>
        </p:nvSpPr>
        <p:spPr>
          <a:xfrm>
            <a:off x="7907215" y="6028592"/>
            <a:ext cx="2526323" cy="369277"/>
          </a:xfrm>
          <a:prstGeom prst="rect">
            <a:avLst/>
          </a:prstGeom>
        </p:spPr>
        <p:txBody>
          <a:bodyPr vert="horz" wrap="square" lIns="91440" tIns="45720" rIns="91440" bIns="45720" rtlCol="0">
            <a:noAutofit/>
          </a:bodyPr>
          <a:lstStyle/>
          <a:p>
            <a:pPr algn="l"/>
            <a:r>
              <a:rPr lang="en-US" b="1"/>
              <a:t>Five named </a:t>
            </a:r>
            <a:r>
              <a:rPr lang="en-US" b="1" err="1"/>
              <a:t>sidesets</a:t>
            </a:r>
            <a:endParaRPr lang="en-US" b="1"/>
          </a:p>
        </p:txBody>
      </p:sp>
      <p:sp>
        <p:nvSpPr>
          <p:cNvPr id="12" name="TextBox 11">
            <a:extLst>
              <a:ext uri="{FF2B5EF4-FFF2-40B4-BE49-F238E27FC236}">
                <a16:creationId xmlns:a16="http://schemas.microsoft.com/office/drawing/2014/main" id="{44155BB4-EFD2-4769-BE01-50054B369A10}"/>
              </a:ext>
            </a:extLst>
          </p:cNvPr>
          <p:cNvSpPr txBox="1"/>
          <p:nvPr/>
        </p:nvSpPr>
        <p:spPr>
          <a:xfrm>
            <a:off x="5375030" y="5113706"/>
            <a:ext cx="873370" cy="415751"/>
          </a:xfrm>
          <a:prstGeom prst="rect">
            <a:avLst/>
          </a:prstGeom>
        </p:spPr>
        <p:txBody>
          <a:bodyPr vert="horz" wrap="square" lIns="91440" tIns="45720" rIns="91440" bIns="45720" rtlCol="0">
            <a:noAutofit/>
          </a:bodyPr>
          <a:lstStyle/>
          <a:p>
            <a:pPr algn="l"/>
            <a:r>
              <a:rPr lang="en-US" b="1" err="1"/>
              <a:t>EndA</a:t>
            </a:r>
            <a:endParaRPr lang="en-US" b="1"/>
          </a:p>
        </p:txBody>
      </p:sp>
      <p:sp>
        <p:nvSpPr>
          <p:cNvPr id="13" name="TextBox 12">
            <a:extLst>
              <a:ext uri="{FF2B5EF4-FFF2-40B4-BE49-F238E27FC236}">
                <a16:creationId xmlns:a16="http://schemas.microsoft.com/office/drawing/2014/main" id="{4CEC9619-F897-45BE-BACA-DDBADE786F29}"/>
              </a:ext>
            </a:extLst>
          </p:cNvPr>
          <p:cNvSpPr txBox="1"/>
          <p:nvPr/>
        </p:nvSpPr>
        <p:spPr>
          <a:xfrm>
            <a:off x="10823330" y="4478910"/>
            <a:ext cx="873370" cy="415751"/>
          </a:xfrm>
          <a:prstGeom prst="rect">
            <a:avLst/>
          </a:prstGeom>
        </p:spPr>
        <p:txBody>
          <a:bodyPr vert="horz" wrap="square" lIns="91440" tIns="45720" rIns="91440" bIns="45720" rtlCol="0">
            <a:noAutofit/>
          </a:bodyPr>
          <a:lstStyle/>
          <a:p>
            <a:pPr algn="l"/>
            <a:r>
              <a:rPr lang="en-US" b="1" err="1"/>
              <a:t>EndB</a:t>
            </a:r>
            <a:endParaRPr lang="en-US" b="1"/>
          </a:p>
        </p:txBody>
      </p:sp>
      <p:sp>
        <p:nvSpPr>
          <p:cNvPr id="14" name="TextBox 13">
            <a:extLst>
              <a:ext uri="{FF2B5EF4-FFF2-40B4-BE49-F238E27FC236}">
                <a16:creationId xmlns:a16="http://schemas.microsoft.com/office/drawing/2014/main" id="{BFDB66D5-E233-42D6-8523-42856FAB289C}"/>
              </a:ext>
            </a:extLst>
          </p:cNvPr>
          <p:cNvSpPr txBox="1"/>
          <p:nvPr/>
        </p:nvSpPr>
        <p:spPr>
          <a:xfrm>
            <a:off x="6544406" y="3576091"/>
            <a:ext cx="1415561" cy="415751"/>
          </a:xfrm>
          <a:prstGeom prst="rect">
            <a:avLst/>
          </a:prstGeom>
        </p:spPr>
        <p:txBody>
          <a:bodyPr vert="horz" wrap="square" lIns="91440" tIns="45720" rIns="91440" bIns="45720" rtlCol="0">
            <a:noAutofit/>
          </a:bodyPr>
          <a:lstStyle/>
          <a:p>
            <a:pPr algn="l"/>
            <a:r>
              <a:rPr lang="en-US" b="1" err="1"/>
              <a:t>EndASides</a:t>
            </a:r>
            <a:endParaRPr lang="en-US" b="1"/>
          </a:p>
        </p:txBody>
      </p:sp>
      <p:sp>
        <p:nvSpPr>
          <p:cNvPr id="15" name="TextBox 14">
            <a:extLst>
              <a:ext uri="{FF2B5EF4-FFF2-40B4-BE49-F238E27FC236}">
                <a16:creationId xmlns:a16="http://schemas.microsoft.com/office/drawing/2014/main" id="{C5614DBC-6FE6-4CDF-9ECD-3645F96D3972}"/>
              </a:ext>
            </a:extLst>
          </p:cNvPr>
          <p:cNvSpPr txBox="1"/>
          <p:nvPr/>
        </p:nvSpPr>
        <p:spPr>
          <a:xfrm>
            <a:off x="9214338" y="3436084"/>
            <a:ext cx="1336431" cy="415751"/>
          </a:xfrm>
          <a:prstGeom prst="rect">
            <a:avLst/>
          </a:prstGeom>
        </p:spPr>
        <p:txBody>
          <a:bodyPr vert="horz" wrap="square" lIns="91440" tIns="45720" rIns="91440" bIns="45720" rtlCol="0">
            <a:noAutofit/>
          </a:bodyPr>
          <a:lstStyle/>
          <a:p>
            <a:pPr algn="l"/>
            <a:r>
              <a:rPr lang="en-US" b="1" err="1"/>
              <a:t>EndBSides</a:t>
            </a:r>
            <a:endParaRPr lang="en-US" b="1"/>
          </a:p>
        </p:txBody>
      </p:sp>
      <p:sp>
        <p:nvSpPr>
          <p:cNvPr id="16" name="TextBox 15">
            <a:extLst>
              <a:ext uri="{FF2B5EF4-FFF2-40B4-BE49-F238E27FC236}">
                <a16:creationId xmlns:a16="http://schemas.microsoft.com/office/drawing/2014/main" id="{35B172A5-9143-41DA-BB01-176E648E7EFE}"/>
              </a:ext>
            </a:extLst>
          </p:cNvPr>
          <p:cNvSpPr txBox="1"/>
          <p:nvPr/>
        </p:nvSpPr>
        <p:spPr>
          <a:xfrm>
            <a:off x="8206290" y="5219214"/>
            <a:ext cx="1029587" cy="415751"/>
          </a:xfrm>
          <a:prstGeom prst="rect">
            <a:avLst/>
          </a:prstGeom>
        </p:spPr>
        <p:txBody>
          <a:bodyPr vert="horz" wrap="square" lIns="91440" tIns="45720" rIns="91440" bIns="45720" rtlCol="0">
            <a:noAutofit/>
          </a:bodyPr>
          <a:lstStyle/>
          <a:p>
            <a:pPr algn="l"/>
            <a:r>
              <a:rPr lang="en-US" b="1" err="1"/>
              <a:t>RodSurf</a:t>
            </a:r>
            <a:endParaRPr lang="en-US" b="1"/>
          </a:p>
        </p:txBody>
      </p:sp>
      <p:sp>
        <p:nvSpPr>
          <p:cNvPr id="17" name="TextBox 16">
            <a:extLst>
              <a:ext uri="{FF2B5EF4-FFF2-40B4-BE49-F238E27FC236}">
                <a16:creationId xmlns:a16="http://schemas.microsoft.com/office/drawing/2014/main" id="{B4B0A8B8-3220-4DBF-A396-A8E54010DBA7}"/>
              </a:ext>
            </a:extLst>
          </p:cNvPr>
          <p:cNvSpPr txBox="1"/>
          <p:nvPr/>
        </p:nvSpPr>
        <p:spPr>
          <a:xfrm>
            <a:off x="339474" y="4686195"/>
            <a:ext cx="4837357" cy="1785192"/>
          </a:xfrm>
          <a:prstGeom prst="rect">
            <a:avLst/>
          </a:prstGeom>
        </p:spPr>
        <p:txBody>
          <a:bodyPr vert="horz" wrap="square" lIns="91440" tIns="45720" rIns="91440" bIns="45720" rtlCol="0">
            <a:noAutofit/>
          </a:bodyPr>
          <a:lstStyle/>
          <a:p>
            <a:pPr marL="285750" indent="-285750" algn="l">
              <a:buFont typeface="Arial" panose="020B0604020202020204" pitchFamily="34" charset="0"/>
              <a:buChar char="•"/>
            </a:pPr>
            <a:r>
              <a:rPr lang="en-US" b="1"/>
              <a:t>Temperature-dependent properties</a:t>
            </a:r>
          </a:p>
          <a:p>
            <a:pPr marL="285750" indent="-285750" algn="l">
              <a:buFont typeface="Arial" panose="020B0604020202020204" pitchFamily="34" charset="0"/>
              <a:buChar char="•"/>
            </a:pPr>
            <a:r>
              <a:rPr lang="en-US" b="1"/>
              <a:t>Fixed temperatures on both ends</a:t>
            </a:r>
          </a:p>
          <a:p>
            <a:pPr marL="285750" indent="-285750" algn="l">
              <a:buFont typeface="Arial" panose="020B0604020202020204" pitchFamily="34" charset="0"/>
              <a:buChar char="•"/>
            </a:pPr>
            <a:r>
              <a:rPr lang="en-US" b="1"/>
              <a:t>Different material on center rod</a:t>
            </a:r>
          </a:p>
          <a:p>
            <a:pPr marL="285750" indent="-285750" algn="l">
              <a:buFont typeface="Arial" panose="020B0604020202020204" pitchFamily="34" charset="0"/>
              <a:buChar char="•"/>
            </a:pPr>
            <a:r>
              <a:rPr lang="en-US" b="1"/>
              <a:t>Convection &amp; radiation on outer surfaces</a:t>
            </a:r>
          </a:p>
          <a:p>
            <a:pPr marL="285750" indent="-285750" algn="l">
              <a:buFont typeface="Arial" panose="020B0604020202020204" pitchFamily="34" charset="0"/>
              <a:buChar char="•"/>
            </a:pPr>
            <a:r>
              <a:rPr lang="en-US" b="1"/>
              <a:t>Electrical current and joule heating</a:t>
            </a:r>
          </a:p>
        </p:txBody>
      </p:sp>
      <p:sp>
        <p:nvSpPr>
          <p:cNvPr id="18" name="TextBox 17">
            <a:extLst>
              <a:ext uri="{FF2B5EF4-FFF2-40B4-BE49-F238E27FC236}">
                <a16:creationId xmlns:a16="http://schemas.microsoft.com/office/drawing/2014/main" id="{61ADB00B-ABA7-4EF3-85B5-933D48B60287}"/>
              </a:ext>
            </a:extLst>
          </p:cNvPr>
          <p:cNvSpPr txBox="1"/>
          <p:nvPr/>
        </p:nvSpPr>
        <p:spPr>
          <a:xfrm>
            <a:off x="7278712" y="1094546"/>
            <a:ext cx="4606987" cy="646331"/>
          </a:xfrm>
          <a:prstGeom prst="rect">
            <a:avLst/>
          </a:prstGeom>
          <a:noFill/>
        </p:spPr>
        <p:txBody>
          <a:bodyPr wrap="square">
            <a:spAutoFit/>
          </a:bodyPr>
          <a:lstStyle/>
          <a:p>
            <a:r>
              <a:rPr lang="en-US"/>
              <a:t>If you fall behind, the complete version is in </a:t>
            </a:r>
            <a:r>
              <a:rPr lang="en-US">
                <a:solidFill>
                  <a:srgbClr val="4000C8"/>
                </a:solidFill>
                <a:latin typeface="Consolas" panose="020B0609020204030204" pitchFamily="49" charset="0"/>
              </a:rPr>
              <a:t>heat_cond_session5.i</a:t>
            </a:r>
            <a:endParaRPr lang="en-US"/>
          </a:p>
        </p:txBody>
      </p:sp>
    </p:spTree>
    <p:extLst>
      <p:ext uri="{BB962C8B-B14F-4D97-AF65-F5344CB8AC3E}">
        <p14:creationId xmlns:p14="http://schemas.microsoft.com/office/powerpoint/2010/main" val="1793362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CF997B5-87F5-4E10-A53F-08C6A8ADCE4B}"/>
              </a:ext>
            </a:extLst>
          </p:cNvPr>
          <p:cNvSpPr txBox="1"/>
          <p:nvPr/>
        </p:nvSpPr>
        <p:spPr>
          <a:xfrm>
            <a:off x="688177" y="1170402"/>
            <a:ext cx="7922114" cy="399570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endParaRPr lang="en-US" sz="1200" b="1">
              <a:solidFill>
                <a:srgbClr val="417E7F"/>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Begin Aria Material </a:t>
            </a:r>
            <a:r>
              <a:rPr lang="en-US" sz="1200">
                <a:solidFill>
                  <a:schemeClr val="tx1"/>
                </a:solidFill>
                <a:latin typeface="Consolas" panose="020B0609020204030204" pitchFamily="49" charset="0"/>
              </a:rPr>
              <a:t>aluminum</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Density              </a:t>
            </a:r>
            <a:r>
              <a:rPr lang="en-US" sz="1200">
                <a:solidFill>
                  <a:schemeClr val="tx1"/>
                </a:solidFill>
                <a:latin typeface="Consolas" panose="020B0609020204030204" pitchFamily="49" charset="0"/>
              </a:rPr>
              <a:t>= Constant value = 2770</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Specific Heat        </a:t>
            </a:r>
            <a:r>
              <a:rPr lang="en-US" sz="1200">
                <a:solidFill>
                  <a:schemeClr val="tx1"/>
                </a:solidFill>
                <a:latin typeface="Consolas" panose="020B0609020204030204" pitchFamily="49" charset="0"/>
              </a:rPr>
              <a:t>= Constant value = 800</a:t>
            </a:r>
          </a:p>
          <a:p>
            <a:r>
              <a:rPr lang="en-US" sz="1200" b="1">
                <a:solidFill>
                  <a:srgbClr val="88015B"/>
                </a:solidFill>
                <a:latin typeface="Consolas" panose="020B0609020204030204" pitchFamily="49" charset="0"/>
              </a:rPr>
              <a:t>      Thermal Conductivity </a:t>
            </a:r>
            <a:r>
              <a:rPr lang="en-US" sz="1200">
                <a:solidFill>
                  <a:schemeClr val="tx1"/>
                </a:solidFill>
                <a:latin typeface="Consolas" panose="020B0609020204030204" pitchFamily="49" charset="0"/>
              </a:rPr>
              <a:t>= Constant value = 175</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Heat Conduction      </a:t>
            </a:r>
            <a:r>
              <a:rPr lang="en-US" sz="1200">
                <a:solidFill>
                  <a:schemeClr val="tx1"/>
                </a:solidFill>
                <a:latin typeface="Consolas" panose="020B0609020204030204" pitchFamily="49" charset="0"/>
              </a:rPr>
              <a:t>= Generalized</a:t>
            </a:r>
          </a:p>
          <a:p>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Electrical Conductivity </a:t>
            </a:r>
            <a:r>
              <a:rPr lang="en-US" sz="1200">
                <a:solidFill>
                  <a:schemeClr val="tx1"/>
                </a:solidFill>
                <a:latin typeface="Consolas" panose="020B0609020204030204" pitchFamily="49" charset="0"/>
              </a:rPr>
              <a:t>= Constant Value = 10000 </a:t>
            </a:r>
            <a:r>
              <a:rPr lang="en-US" sz="1200" b="1">
                <a:solidFill>
                  <a:srgbClr val="417E7F"/>
                </a:solidFill>
                <a:latin typeface="Consolas" panose="020B0609020204030204" pitchFamily="49" charset="0"/>
              </a:rPr>
              <a:t># S/m</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Current Density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Ohms_Law</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End Aria Material </a:t>
            </a:r>
            <a:r>
              <a:rPr lang="en-US" sz="1200">
                <a:solidFill>
                  <a:schemeClr val="tx1"/>
                </a:solidFill>
                <a:latin typeface="Consolas" panose="020B0609020204030204" pitchFamily="49" charset="0"/>
              </a:rPr>
              <a:t>aluminum</a:t>
            </a:r>
          </a:p>
          <a:p>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Begin Aria Material </a:t>
            </a:r>
            <a:r>
              <a:rPr lang="en-US" sz="1200">
                <a:solidFill>
                  <a:schemeClr val="tx1"/>
                </a:solidFill>
                <a:latin typeface="Consolas" panose="020B0609020204030204" pitchFamily="49" charset="0"/>
              </a:rPr>
              <a:t>ss304</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Density</a:t>
            </a:r>
            <a:r>
              <a:rPr lang="en-US" sz="1200">
                <a:solidFill>
                  <a:schemeClr val="tx1"/>
                </a:solidFill>
                <a:latin typeface="Consolas" panose="020B0609020204030204" pitchFamily="49" charset="0"/>
              </a:rPr>
              <a:t>              = Constant value = 8000</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Specific Heat        </a:t>
            </a:r>
            <a:r>
              <a:rPr lang="en-US" sz="1200">
                <a:solidFill>
                  <a:schemeClr val="tx1"/>
                </a:solidFill>
                <a:latin typeface="Consolas" panose="020B0609020204030204" pitchFamily="49" charset="0"/>
              </a:rPr>
              <a:t>= Polynomial Variable=Temperature order=1 C0=500 C1=0.1</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Thermal Conductivity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User_Function</a:t>
            </a:r>
            <a:r>
              <a:rPr lang="en-US" sz="1200">
                <a:solidFill>
                  <a:schemeClr val="tx1"/>
                </a:solidFill>
                <a:latin typeface="Consolas" panose="020B0609020204030204" pitchFamily="49" charset="0"/>
              </a:rPr>
              <a:t> name=</a:t>
            </a:r>
            <a:r>
              <a:rPr lang="en-US" sz="1200" err="1">
                <a:solidFill>
                  <a:schemeClr val="tx1"/>
                </a:solidFill>
                <a:latin typeface="Consolas" panose="020B0609020204030204" pitchFamily="49" charset="0"/>
              </a:rPr>
              <a:t>ssteel_k_function</a:t>
            </a:r>
            <a:r>
              <a:rPr lang="en-US" sz="1200">
                <a:solidFill>
                  <a:schemeClr val="tx1"/>
                </a:solidFill>
                <a:latin typeface="Consolas" panose="020B0609020204030204" pitchFamily="49" charset="0"/>
              </a:rPr>
              <a:t> X=temperature</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Heat Conduction      </a:t>
            </a:r>
            <a:r>
              <a:rPr lang="en-US" sz="1200">
                <a:solidFill>
                  <a:schemeClr val="tx1"/>
                </a:solidFill>
                <a:latin typeface="Consolas" panose="020B0609020204030204" pitchFamily="49" charset="0"/>
              </a:rPr>
              <a:t>= Generalized</a:t>
            </a:r>
          </a:p>
          <a:p>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Electrical Conductivity </a:t>
            </a:r>
            <a:r>
              <a:rPr lang="en-US" sz="1200">
                <a:solidFill>
                  <a:schemeClr val="tx1"/>
                </a:solidFill>
                <a:latin typeface="Consolas" panose="020B0609020204030204" pitchFamily="49" charset="0"/>
              </a:rPr>
              <a:t>= Constant Value = 0.1 </a:t>
            </a:r>
            <a:r>
              <a:rPr lang="en-US" sz="1200" b="1">
                <a:solidFill>
                  <a:srgbClr val="417E7F"/>
                </a:solidFill>
                <a:latin typeface="Consolas" panose="020B0609020204030204" pitchFamily="49" charset="0"/>
              </a:rPr>
              <a:t># S/m</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Current Density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Ohms_Law</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End   Aria Material </a:t>
            </a:r>
            <a:r>
              <a:rPr lang="en-US" sz="1200">
                <a:solidFill>
                  <a:schemeClr val="tx1"/>
                </a:solidFill>
                <a:latin typeface="Consolas" panose="020B0609020204030204" pitchFamily="49" charset="0"/>
              </a:rPr>
              <a:t>ss304</a:t>
            </a:r>
          </a:p>
          <a:p>
            <a:endParaRPr lang="en-US" sz="1200">
              <a:solidFill>
                <a:schemeClr val="tx1"/>
              </a:solidFill>
              <a:latin typeface="Consolas" panose="020B0609020204030204" pitchFamily="49" charset="0"/>
            </a:endParaRPr>
          </a:p>
        </p:txBody>
      </p:sp>
      <p:sp>
        <p:nvSpPr>
          <p:cNvPr id="17" name="Title 1">
            <a:extLst>
              <a:ext uri="{FF2B5EF4-FFF2-40B4-BE49-F238E27FC236}">
                <a16:creationId xmlns:a16="http://schemas.microsoft.com/office/drawing/2014/main" id="{CF94DA86-5ABE-4D9F-BAA3-3C50E350E318}"/>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5: Material Properties</a:t>
            </a:r>
          </a:p>
        </p:txBody>
      </p:sp>
      <p:sp>
        <p:nvSpPr>
          <p:cNvPr id="20" name="TextBox 19">
            <a:extLst>
              <a:ext uri="{FF2B5EF4-FFF2-40B4-BE49-F238E27FC236}">
                <a16:creationId xmlns:a16="http://schemas.microsoft.com/office/drawing/2014/main" id="{61A5F44D-D4CA-4EBB-A049-BCA5FE7F1E62}"/>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
        <p:nvSpPr>
          <p:cNvPr id="3" name="TextBox 2">
            <a:extLst>
              <a:ext uri="{FF2B5EF4-FFF2-40B4-BE49-F238E27FC236}">
                <a16:creationId xmlns:a16="http://schemas.microsoft.com/office/drawing/2014/main" id="{58424341-3A75-48A1-8B14-FCBBCD42DFDF}"/>
              </a:ext>
            </a:extLst>
          </p:cNvPr>
          <p:cNvSpPr txBox="1"/>
          <p:nvPr/>
        </p:nvSpPr>
        <p:spPr>
          <a:xfrm>
            <a:off x="8906675" y="2547755"/>
            <a:ext cx="2910723" cy="1553723"/>
          </a:xfrm>
          <a:prstGeom prst="rect">
            <a:avLst/>
          </a:prstGeom>
        </p:spPr>
        <p:txBody>
          <a:bodyPr vert="horz" wrap="square" lIns="91440" tIns="45720" rIns="91440" bIns="45720" rtlCol="0">
            <a:noAutofit/>
          </a:bodyPr>
          <a:lstStyle/>
          <a:p>
            <a:pPr algn="l"/>
            <a:r>
              <a:rPr lang="en-US"/>
              <a:t>Electrical transport equation requires an electrical conductivity and a current density (flux) model for each material</a:t>
            </a:r>
          </a:p>
        </p:txBody>
      </p:sp>
      <p:cxnSp>
        <p:nvCxnSpPr>
          <p:cNvPr id="5" name="Straight Arrow Connector 4">
            <a:extLst>
              <a:ext uri="{FF2B5EF4-FFF2-40B4-BE49-F238E27FC236}">
                <a16:creationId xmlns:a16="http://schemas.microsoft.com/office/drawing/2014/main" id="{395D9B2D-75C3-4732-ADF7-517F714EF9B7}"/>
              </a:ext>
            </a:extLst>
          </p:cNvPr>
          <p:cNvCxnSpPr>
            <a:cxnSpLocks/>
          </p:cNvCxnSpPr>
          <p:nvPr/>
        </p:nvCxnSpPr>
        <p:spPr>
          <a:xfrm flipH="1">
            <a:off x="6054671" y="2757160"/>
            <a:ext cx="27682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Slide Number Placeholder 9">
            <a:extLst>
              <a:ext uri="{FF2B5EF4-FFF2-40B4-BE49-F238E27FC236}">
                <a16:creationId xmlns:a16="http://schemas.microsoft.com/office/drawing/2014/main" id="{B1D1ED1C-6D6A-449A-A538-2C25B7F495CF}"/>
              </a:ext>
            </a:extLst>
          </p:cNvPr>
          <p:cNvSpPr>
            <a:spLocks noGrp="1"/>
          </p:cNvSpPr>
          <p:nvPr>
            <p:ph type="sldNum" sz="quarter" idx="4"/>
          </p:nvPr>
        </p:nvSpPr>
        <p:spPr/>
        <p:txBody>
          <a:bodyPr/>
          <a:lstStyle/>
          <a:p>
            <a:fld id="{4FAB73BC-B049-4115-A692-8D63A059BFB8}" type="slidenum">
              <a:rPr lang="en-US" smtClean="0"/>
              <a:pPr/>
              <a:t>55</a:t>
            </a:fld>
            <a:endParaRPr lang="en-US"/>
          </a:p>
        </p:txBody>
      </p:sp>
      <p:sp>
        <p:nvSpPr>
          <p:cNvPr id="21" name="Rectangle 20">
            <a:extLst>
              <a:ext uri="{FF2B5EF4-FFF2-40B4-BE49-F238E27FC236}">
                <a16:creationId xmlns:a16="http://schemas.microsoft.com/office/drawing/2014/main" id="{C126FEF0-6013-4B20-A369-9EC0F6680399}"/>
              </a:ext>
            </a:extLst>
          </p:cNvPr>
          <p:cNvSpPr/>
          <p:nvPr/>
        </p:nvSpPr>
        <p:spPr>
          <a:xfrm>
            <a:off x="883891" y="1598592"/>
            <a:ext cx="4721328" cy="81397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3AB065-9A32-4EDF-84BE-20C384A7E187}"/>
              </a:ext>
            </a:extLst>
          </p:cNvPr>
          <p:cNvSpPr/>
          <p:nvPr/>
        </p:nvSpPr>
        <p:spPr>
          <a:xfrm>
            <a:off x="1211938" y="3429000"/>
            <a:ext cx="6723194" cy="81397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9019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3CBA929-019B-41C8-9DCA-B554F706D8CC}"/>
              </a:ext>
            </a:extLst>
          </p:cNvPr>
          <p:cNvSpPr txBox="1"/>
          <p:nvPr/>
        </p:nvSpPr>
        <p:spPr>
          <a:xfrm>
            <a:off x="3011667" y="1867485"/>
            <a:ext cx="4513384" cy="178148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Linear Solver</a:t>
            </a:r>
          </a:p>
          <a:p>
            <a:r>
              <a:rPr lang="en-US" sz="1200" b="1">
                <a:solidFill>
                  <a:srgbClr val="417E7F"/>
                </a:solidFill>
                <a:latin typeface="Consolas" panose="020B0609020204030204" pitchFamily="49" charset="0"/>
              </a:rPr>
              <a:t>#-----------------------------------------------</a:t>
            </a:r>
          </a:p>
          <a:p>
            <a:endParaRPr lang="en-US" sz="1200" b="1">
              <a:solidFill>
                <a:srgbClr val="417E7F"/>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Begin </a:t>
            </a:r>
            <a:r>
              <a:rPr lang="en-US" sz="1200" b="1" err="1">
                <a:solidFill>
                  <a:srgbClr val="4000C8"/>
                </a:solidFill>
                <a:latin typeface="Consolas" panose="020B0609020204030204" pitchFamily="49" charset="0"/>
              </a:rPr>
              <a:t>tpetra</a:t>
            </a:r>
            <a:r>
              <a:rPr lang="en-US" sz="1200" b="1">
                <a:solidFill>
                  <a:srgbClr val="4000C8"/>
                </a:solidFill>
                <a:latin typeface="Consolas" panose="020B0609020204030204" pitchFamily="49" charset="0"/>
              </a:rPr>
              <a:t> equation solver </a:t>
            </a:r>
            <a:r>
              <a:rPr lang="en-US" sz="1200" err="1">
                <a:solidFill>
                  <a:schemeClr val="tx1"/>
                </a:solidFill>
                <a:latin typeface="Consolas" panose="020B0609020204030204" pitchFamily="49" charset="0"/>
              </a:rPr>
              <a:t>solve_temperature</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Begin Preset Solver</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Solver Type </a:t>
            </a:r>
            <a:r>
              <a:rPr lang="en-US" sz="1200">
                <a:solidFill>
                  <a:schemeClr val="tx1"/>
                </a:solidFill>
                <a:latin typeface="Consolas" panose="020B0609020204030204" pitchFamily="49" charset="0"/>
              </a:rPr>
              <a:t>= Multiphysics</a:t>
            </a: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End</a:t>
            </a: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End</a:t>
            </a:r>
            <a:endParaRPr lang="en-US" sz="1200">
              <a:solidFill>
                <a:schemeClr val="tx1"/>
              </a:solidFill>
              <a:latin typeface="Consolas" panose="020B0609020204030204" pitchFamily="49" charset="0"/>
            </a:endParaRPr>
          </a:p>
        </p:txBody>
      </p:sp>
      <p:sp>
        <p:nvSpPr>
          <p:cNvPr id="12" name="Title 1">
            <a:extLst>
              <a:ext uri="{FF2B5EF4-FFF2-40B4-BE49-F238E27FC236}">
                <a16:creationId xmlns:a16="http://schemas.microsoft.com/office/drawing/2014/main" id="{D5BD4F23-6081-4A10-8A65-C3B8AB07D98B}"/>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5: Update Solver</a:t>
            </a:r>
          </a:p>
        </p:txBody>
      </p:sp>
      <p:sp>
        <p:nvSpPr>
          <p:cNvPr id="2" name="Slide Number Placeholder 1">
            <a:extLst>
              <a:ext uri="{FF2B5EF4-FFF2-40B4-BE49-F238E27FC236}">
                <a16:creationId xmlns:a16="http://schemas.microsoft.com/office/drawing/2014/main" id="{0A1D6A38-9284-4F96-AB2B-99341E9BA9D7}"/>
              </a:ext>
            </a:extLst>
          </p:cNvPr>
          <p:cNvSpPr>
            <a:spLocks noGrp="1"/>
          </p:cNvSpPr>
          <p:nvPr>
            <p:ph type="sldNum" sz="quarter" idx="4"/>
          </p:nvPr>
        </p:nvSpPr>
        <p:spPr/>
        <p:txBody>
          <a:bodyPr/>
          <a:lstStyle/>
          <a:p>
            <a:fld id="{4FAB73BC-B049-4115-A692-8D63A059BFB8}" type="slidenum">
              <a:rPr lang="en-US" smtClean="0"/>
              <a:pPr/>
              <a:t>56</a:t>
            </a:fld>
            <a:endParaRPr lang="en-US"/>
          </a:p>
        </p:txBody>
      </p:sp>
      <p:sp>
        <p:nvSpPr>
          <p:cNvPr id="4" name="TextBox 3">
            <a:extLst>
              <a:ext uri="{FF2B5EF4-FFF2-40B4-BE49-F238E27FC236}">
                <a16:creationId xmlns:a16="http://schemas.microsoft.com/office/drawing/2014/main" id="{2CE74F04-D2CF-44D0-9645-C5C4146B4E37}"/>
              </a:ext>
            </a:extLst>
          </p:cNvPr>
          <p:cNvSpPr txBox="1"/>
          <p:nvPr/>
        </p:nvSpPr>
        <p:spPr>
          <a:xfrm>
            <a:off x="2939511" y="4157248"/>
            <a:ext cx="5042115" cy="923330"/>
          </a:xfrm>
          <a:prstGeom prst="rect">
            <a:avLst/>
          </a:prstGeom>
        </p:spPr>
        <p:txBody>
          <a:bodyPr vert="horz" wrap="square" lIns="91440" tIns="45720" rIns="91440" bIns="45720" rtlCol="0">
            <a:spAutoFit/>
          </a:bodyPr>
          <a:lstStyle/>
          <a:p>
            <a:pPr algn="l"/>
            <a:r>
              <a:rPr lang="en-US"/>
              <a:t>The “Thermal” and “Multiphysics” solvers use more robust preconditions – “Multiphysics” does well for this problem.</a:t>
            </a:r>
          </a:p>
        </p:txBody>
      </p:sp>
      <p:sp>
        <p:nvSpPr>
          <p:cNvPr id="9" name="TextBox 8">
            <a:extLst>
              <a:ext uri="{FF2B5EF4-FFF2-40B4-BE49-F238E27FC236}">
                <a16:creationId xmlns:a16="http://schemas.microsoft.com/office/drawing/2014/main" id="{F982B037-2B77-4062-88C6-B8F1489505B0}"/>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Tree>
    <p:extLst>
      <p:ext uri="{BB962C8B-B14F-4D97-AF65-F5344CB8AC3E}">
        <p14:creationId xmlns:p14="http://schemas.microsoft.com/office/powerpoint/2010/main" val="395063311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FDDCC24-14EC-458D-98E5-FF8CE5F1DF96}"/>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5: Governing Equation</a:t>
            </a:r>
          </a:p>
        </p:txBody>
      </p:sp>
      <p:sp>
        <p:nvSpPr>
          <p:cNvPr id="14" name="TextBox 13">
            <a:extLst>
              <a:ext uri="{FF2B5EF4-FFF2-40B4-BE49-F238E27FC236}">
                <a16:creationId xmlns:a16="http://schemas.microsoft.com/office/drawing/2014/main" id="{26970B45-E17A-4D43-9F37-75D0E96DCC21}"/>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
        <p:nvSpPr>
          <p:cNvPr id="15" name="TextBox 14">
            <a:extLst>
              <a:ext uri="{FF2B5EF4-FFF2-40B4-BE49-F238E27FC236}">
                <a16:creationId xmlns:a16="http://schemas.microsoft.com/office/drawing/2014/main" id="{03090C12-BA46-4554-BD6B-0266C5DFBF2A}"/>
              </a:ext>
            </a:extLst>
          </p:cNvPr>
          <p:cNvSpPr txBox="1"/>
          <p:nvPr/>
        </p:nvSpPr>
        <p:spPr>
          <a:xfrm>
            <a:off x="1991776" y="2472273"/>
            <a:ext cx="7948323" cy="1073894"/>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Specify equations to solve</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EQ Energy for</a:t>
            </a:r>
            <a:r>
              <a:rPr lang="en-US" sz="1200">
                <a:solidFill>
                  <a:schemeClr val="tx1"/>
                </a:solidFill>
                <a:latin typeface="Consolas" panose="020B0609020204030204" pitchFamily="49" charset="0"/>
              </a:rPr>
              <a:t> Temperature on </a:t>
            </a:r>
            <a:r>
              <a:rPr lang="en-US" sz="1200" err="1">
                <a:solidFill>
                  <a:schemeClr val="tx1"/>
                </a:solidFill>
                <a:latin typeface="Consolas" panose="020B0609020204030204" pitchFamily="49" charset="0"/>
              </a:rPr>
              <a:t>all_blocks</a:t>
            </a:r>
            <a:r>
              <a:rPr lang="en-US" sz="1200">
                <a:solidFill>
                  <a:schemeClr val="tx1"/>
                </a:solidFill>
                <a:latin typeface="Consolas" panose="020B0609020204030204" pitchFamily="49" charset="0"/>
              </a:rPr>
              <a:t> using Q1 with Mass Diff </a:t>
            </a:r>
            <a:r>
              <a:rPr lang="en-US" sz="1200" err="1">
                <a:solidFill>
                  <a:schemeClr val="tx1"/>
                </a:solidFill>
                <a:latin typeface="Consolas" panose="020B0609020204030204" pitchFamily="49" charset="0"/>
              </a:rPr>
              <a:t>Src</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EQ Current for</a:t>
            </a:r>
            <a:r>
              <a:rPr lang="en-US" sz="1200">
                <a:solidFill>
                  <a:schemeClr val="tx1"/>
                </a:solidFill>
                <a:latin typeface="Consolas" panose="020B0609020204030204" pitchFamily="49" charset="0"/>
              </a:rPr>
              <a:t> Voltage on </a:t>
            </a:r>
            <a:r>
              <a:rPr lang="en-US" sz="1200" err="1">
                <a:solidFill>
                  <a:schemeClr val="tx1"/>
                </a:solidFill>
                <a:latin typeface="Consolas" panose="020B0609020204030204" pitchFamily="49" charset="0"/>
              </a:rPr>
              <a:t>all_blocks</a:t>
            </a:r>
            <a:r>
              <a:rPr lang="en-US" sz="1200">
                <a:solidFill>
                  <a:schemeClr val="tx1"/>
                </a:solidFill>
                <a:latin typeface="Consolas" panose="020B0609020204030204" pitchFamily="49" charset="0"/>
              </a:rPr>
              <a:t> using Q1 with Diff</a:t>
            </a:r>
          </a:p>
          <a:p>
            <a:endParaRPr lang="en-US" sz="1200" b="1">
              <a:solidFill>
                <a:srgbClr val="417E7F"/>
              </a:solidFill>
              <a:latin typeface="Consolas" panose="020B0609020204030204" pitchFamily="49" charset="0"/>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FC305327-3CB2-494C-AAB9-40D687A8596D}"/>
                  </a:ext>
                </a:extLst>
              </p:cNvPr>
              <p:cNvSpPr txBox="1"/>
              <p:nvPr/>
            </p:nvSpPr>
            <p:spPr>
              <a:xfrm>
                <a:off x="8495587" y="3981970"/>
                <a:ext cx="1297642" cy="580259"/>
              </a:xfrm>
              <a:prstGeom prst="rect">
                <a:avLst/>
              </a:prstGeom>
            </p:spPr>
            <p:txBody>
              <a:bodyPr vert="horz" wrap="none" lIns="0" tIns="0" rIns="0" bIns="0" rtlCol="0">
                <a:noAutofit/>
              </a:bodyPr>
              <a:lstStyle/>
              <a:p>
                <a:pPr algn="l"/>
                <a14:m>
                  <m:oMathPara xmlns:m="http://schemas.openxmlformats.org/officeDocument/2006/math">
                    <m:oMathParaPr>
                      <m:jc m:val="centerGroup"/>
                    </m:oMathParaPr>
                    <m:oMath xmlns:m="http://schemas.openxmlformats.org/officeDocument/2006/math">
                      <m:r>
                        <m:rPr>
                          <m:sty m:val="p"/>
                        </m:rP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=0</m:t>
                      </m:r>
                    </m:oMath>
                  </m:oMathPara>
                </a14:m>
                <a:endParaRPr lang="en-US"/>
              </a:p>
            </p:txBody>
          </p:sp>
        </mc:Choice>
        <mc:Fallback>
          <p:sp>
            <p:nvSpPr>
              <p:cNvPr id="16" name="TextBox 15">
                <a:extLst>
                  <a:ext uri="{FF2B5EF4-FFF2-40B4-BE49-F238E27FC236}">
                    <a16:creationId xmlns:a16="http://schemas.microsoft.com/office/drawing/2014/main" id="{FC305327-3CB2-494C-AAB9-40D687A8596D}"/>
                  </a:ext>
                </a:extLst>
              </p:cNvPr>
              <p:cNvSpPr txBox="1">
                <a:spLocks noRot="1" noChangeAspect="1" noMove="1" noResize="1" noEditPoints="1" noAdjustHandles="1" noChangeArrowheads="1" noChangeShapeType="1" noTextEdit="1"/>
              </p:cNvSpPr>
              <p:nvPr/>
            </p:nvSpPr>
            <p:spPr>
              <a:xfrm>
                <a:off x="8495587" y="3981970"/>
                <a:ext cx="1297642" cy="580259"/>
              </a:xfrm>
              <a:prstGeom prst="rect">
                <a:avLst/>
              </a:prstGeom>
              <a:blipFill>
                <a:blip r:embed="rId3"/>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156EE361-9DC5-465C-B6C7-2330B185B66B}"/>
              </a:ext>
            </a:extLst>
          </p:cNvPr>
          <p:cNvSpPr txBox="1"/>
          <p:nvPr/>
        </p:nvSpPr>
        <p:spPr>
          <a:xfrm>
            <a:off x="5867270" y="4182173"/>
            <a:ext cx="2674701" cy="496668"/>
          </a:xfrm>
          <a:prstGeom prst="rect">
            <a:avLst/>
          </a:prstGeom>
        </p:spPr>
        <p:txBody>
          <a:bodyPr vert="horz" wrap="square" lIns="91440" tIns="45720" rIns="91440" bIns="45720" rtlCol="0">
            <a:noAutofit/>
          </a:bodyPr>
          <a:lstStyle/>
          <a:p>
            <a:pPr algn="l"/>
            <a:r>
              <a:rPr lang="en-US"/>
              <a:t>Equations being solved</a:t>
            </a:r>
          </a:p>
        </p:txBody>
      </p:sp>
      <p:grpSp>
        <p:nvGrpSpPr>
          <p:cNvPr id="26" name="Group 25">
            <a:extLst>
              <a:ext uri="{FF2B5EF4-FFF2-40B4-BE49-F238E27FC236}">
                <a16:creationId xmlns:a16="http://schemas.microsoft.com/office/drawing/2014/main" id="{632DB8E2-5FCB-4BB0-A901-6924798FE19A}"/>
              </a:ext>
            </a:extLst>
          </p:cNvPr>
          <p:cNvGrpSpPr/>
          <p:nvPr/>
        </p:nvGrpSpPr>
        <p:grpSpPr>
          <a:xfrm>
            <a:off x="368787" y="3829729"/>
            <a:ext cx="5098759" cy="772294"/>
            <a:chOff x="1600200" y="4519197"/>
            <a:chExt cx="5098759" cy="772294"/>
          </a:xfrm>
        </p:grpSpPr>
        <p:sp>
          <p:nvSpPr>
            <p:cNvPr id="6" name="Rectangle 5">
              <a:extLst>
                <a:ext uri="{FF2B5EF4-FFF2-40B4-BE49-F238E27FC236}">
                  <a16:creationId xmlns:a16="http://schemas.microsoft.com/office/drawing/2014/main" id="{B02D053D-CD06-49D8-98A4-7C2D256E0E85}"/>
                </a:ext>
              </a:extLst>
            </p:cNvPr>
            <p:cNvSpPr/>
            <p:nvPr/>
          </p:nvSpPr>
          <p:spPr>
            <a:xfrm>
              <a:off x="1600200" y="4519197"/>
              <a:ext cx="5030945" cy="7722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A2CE0C82-AB1A-428E-83C5-1DBBEFB1F7C7}"/>
                    </a:ext>
                  </a:extLst>
                </p:cNvPr>
                <p:cNvSpPr txBox="1"/>
                <p:nvPr/>
              </p:nvSpPr>
              <p:spPr>
                <a:xfrm>
                  <a:off x="4981268" y="4966176"/>
                  <a:ext cx="1160585" cy="325315"/>
                </a:xfrm>
                <a:prstGeom prst="rect">
                  <a:avLst/>
                </a:prstGeom>
              </p:spPr>
              <p:txBody>
                <a:bodyPr vert="horz"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m:oMathPara>
                  </a14:m>
                  <a:endParaRPr lang="en-US"/>
                </a:p>
              </p:txBody>
            </p:sp>
          </mc:Choice>
          <mc:Fallback>
            <p:sp>
              <p:nvSpPr>
                <p:cNvPr id="17" name="TextBox 16">
                  <a:extLst>
                    <a:ext uri="{FF2B5EF4-FFF2-40B4-BE49-F238E27FC236}">
                      <a16:creationId xmlns:a16="http://schemas.microsoft.com/office/drawing/2014/main" id="{A2CE0C82-AB1A-428E-83C5-1DBBEFB1F7C7}"/>
                    </a:ext>
                  </a:extLst>
                </p:cNvPr>
                <p:cNvSpPr txBox="1">
                  <a:spLocks noRot="1" noChangeAspect="1" noMove="1" noResize="1" noEditPoints="1" noAdjustHandles="1" noChangeArrowheads="1" noChangeShapeType="1" noTextEdit="1"/>
                </p:cNvSpPr>
                <p:nvPr/>
              </p:nvSpPr>
              <p:spPr>
                <a:xfrm>
                  <a:off x="4981268" y="4966176"/>
                  <a:ext cx="1160585" cy="325315"/>
                </a:xfrm>
                <a:prstGeom prst="rect">
                  <a:avLst/>
                </a:prstGeom>
                <a:blipFill>
                  <a:blip r:embed="rId4"/>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7C5C3F9B-16EE-40BE-9517-79409E6C4C87}"/>
                </a:ext>
              </a:extLst>
            </p:cNvPr>
            <p:cNvSpPr txBox="1"/>
            <p:nvPr/>
          </p:nvSpPr>
          <p:spPr>
            <a:xfrm>
              <a:off x="1839028" y="4966176"/>
              <a:ext cx="3226575" cy="307777"/>
            </a:xfrm>
            <a:prstGeom prst="rect">
              <a:avLst/>
            </a:prstGeom>
            <a:noFill/>
          </p:spPr>
          <p:txBody>
            <a:bodyPr wrap="square">
              <a:spAutoFit/>
            </a:bodyPr>
            <a:lstStyle/>
            <a:p>
              <a:r>
                <a:rPr lang="en-US" sz="1400" b="1">
                  <a:solidFill>
                    <a:srgbClr val="88015B"/>
                  </a:solidFill>
                  <a:latin typeface="Consolas" panose="020B0609020204030204" pitchFamily="49" charset="0"/>
                </a:rPr>
                <a:t>Current Density </a:t>
              </a:r>
              <a:r>
                <a:rPr lang="en-US" sz="1400">
                  <a:solidFill>
                    <a:schemeClr val="tx1"/>
                  </a:solidFill>
                  <a:latin typeface="Consolas" panose="020B0609020204030204" pitchFamily="49" charset="0"/>
                </a:rPr>
                <a:t>= </a:t>
              </a:r>
              <a:r>
                <a:rPr lang="en-US" sz="1400" err="1">
                  <a:solidFill>
                    <a:schemeClr val="tx1"/>
                  </a:solidFill>
                  <a:latin typeface="Consolas" panose="020B0609020204030204" pitchFamily="49" charset="0"/>
                </a:rPr>
                <a:t>Ohms_Law</a:t>
              </a:r>
              <a:endParaRPr lang="en-US" sz="1400"/>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546EB1EC-1482-43D7-A886-9CD8E27D091A}"/>
                    </a:ext>
                  </a:extLst>
                </p:cNvPr>
                <p:cNvSpPr txBox="1"/>
                <p:nvPr/>
              </p:nvSpPr>
              <p:spPr>
                <a:xfrm>
                  <a:off x="1600200" y="4519197"/>
                  <a:ext cx="5098759" cy="496668"/>
                </a:xfrm>
                <a:prstGeom prst="rect">
                  <a:avLst/>
                </a:prstGeom>
              </p:spPr>
              <p:txBody>
                <a:bodyPr vert="horz" wrap="square" lIns="91440" tIns="45720" rIns="91440" bIns="45720" rtlCol="0">
                  <a:noAutofit/>
                </a:bodyPr>
                <a:lstStyle/>
                <a:p>
                  <a:pPr algn="l"/>
                  <a:r>
                    <a:rPr lang="en-US"/>
                    <a:t>Recall that in our material model we defined </a:t>
                  </a:r>
                  <a14:m>
                    <m:oMath xmlns:m="http://schemas.openxmlformats.org/officeDocument/2006/math">
                      <m:r>
                        <a:rPr lang="en-US" b="0" i="1" smtClean="0">
                          <a:latin typeface="Cambria Math" panose="02040503050406030204" pitchFamily="18" charset="0"/>
                        </a:rPr>
                        <m:t>𝑖</m:t>
                      </m:r>
                    </m:oMath>
                  </a14:m>
                  <a:endParaRPr lang="en-US"/>
                </a:p>
              </p:txBody>
            </p:sp>
          </mc:Choice>
          <mc:Fallback>
            <p:sp>
              <p:nvSpPr>
                <p:cNvPr id="20" name="TextBox 19">
                  <a:extLst>
                    <a:ext uri="{FF2B5EF4-FFF2-40B4-BE49-F238E27FC236}">
                      <a16:creationId xmlns:a16="http://schemas.microsoft.com/office/drawing/2014/main" id="{546EB1EC-1482-43D7-A886-9CD8E27D091A}"/>
                    </a:ext>
                  </a:extLst>
                </p:cNvPr>
                <p:cNvSpPr txBox="1">
                  <a:spLocks noRot="1" noChangeAspect="1" noMove="1" noResize="1" noEditPoints="1" noAdjustHandles="1" noChangeArrowheads="1" noChangeShapeType="1" noTextEdit="1"/>
                </p:cNvSpPr>
                <p:nvPr/>
              </p:nvSpPr>
              <p:spPr>
                <a:xfrm>
                  <a:off x="1600200" y="4519197"/>
                  <a:ext cx="5098759" cy="496668"/>
                </a:xfrm>
                <a:prstGeom prst="rect">
                  <a:avLst/>
                </a:prstGeom>
                <a:blipFill>
                  <a:blip r:embed="rId5"/>
                  <a:stretch>
                    <a:fillRect l="-956" t="-4878"/>
                  </a:stretch>
                </a:blipFill>
              </p:spPr>
              <p:txBody>
                <a:bodyPr/>
                <a:lstStyle/>
                <a:p>
                  <a:r>
                    <a:rPr lang="en-US">
                      <a:noFill/>
                    </a:rPr>
                    <a:t> </a:t>
                  </a:r>
                </a:p>
              </p:txBody>
            </p:sp>
          </mc:Fallback>
        </mc:AlternateContent>
      </p:grpSp>
      <p:sp>
        <p:nvSpPr>
          <p:cNvPr id="23" name="TextBox 22">
            <a:extLst>
              <a:ext uri="{FF2B5EF4-FFF2-40B4-BE49-F238E27FC236}">
                <a16:creationId xmlns:a16="http://schemas.microsoft.com/office/drawing/2014/main" id="{C4F514D8-2A33-49D4-96C8-6151087793BC}"/>
              </a:ext>
            </a:extLst>
          </p:cNvPr>
          <p:cNvSpPr txBox="1"/>
          <p:nvPr/>
        </p:nvSpPr>
        <p:spPr>
          <a:xfrm>
            <a:off x="8463415" y="4490021"/>
            <a:ext cx="949300" cy="431594"/>
          </a:xfrm>
          <a:prstGeom prst="rect">
            <a:avLst/>
          </a:prstGeom>
        </p:spPr>
        <p:txBody>
          <a:bodyPr vert="horz" wrap="square" lIns="91440" tIns="45720" rIns="91440" bIns="45720" rtlCol="0">
            <a:noAutofit/>
          </a:bodyPr>
          <a:lstStyle/>
          <a:p>
            <a:pPr algn="ctr"/>
            <a:r>
              <a:rPr lang="en-US" sz="1400" b="1">
                <a:solidFill>
                  <a:schemeClr val="accent4"/>
                </a:solidFill>
              </a:rPr>
              <a:t>Diff</a:t>
            </a:r>
          </a:p>
        </p:txBody>
      </p:sp>
      <p:sp>
        <p:nvSpPr>
          <p:cNvPr id="25" name="Rectangle 24">
            <a:extLst>
              <a:ext uri="{FF2B5EF4-FFF2-40B4-BE49-F238E27FC236}">
                <a16:creationId xmlns:a16="http://schemas.microsoft.com/office/drawing/2014/main" id="{98FBFE6E-202F-4C2C-A1BC-58380E5FA108}"/>
              </a:ext>
            </a:extLst>
          </p:cNvPr>
          <p:cNvSpPr/>
          <p:nvPr/>
        </p:nvSpPr>
        <p:spPr>
          <a:xfrm>
            <a:off x="8703463" y="3869600"/>
            <a:ext cx="469204" cy="52206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BF73CE8-2253-44BC-880C-6F976D4EA420}"/>
              </a:ext>
            </a:extLst>
          </p:cNvPr>
          <p:cNvSpPr txBox="1"/>
          <p:nvPr/>
        </p:nvSpPr>
        <p:spPr>
          <a:xfrm>
            <a:off x="3310208" y="888384"/>
            <a:ext cx="3593535" cy="496668"/>
          </a:xfrm>
          <a:prstGeom prst="rect">
            <a:avLst/>
          </a:prstGeom>
        </p:spPr>
        <p:txBody>
          <a:bodyPr vert="horz" wrap="square" lIns="91440" tIns="45720" rIns="91440" bIns="45720" rtlCol="0">
            <a:noAutofit/>
          </a:bodyPr>
          <a:lstStyle/>
          <a:p>
            <a:pPr algn="l"/>
            <a:r>
              <a:rPr lang="en-US"/>
              <a:t>Pick equation to solve (Current)</a:t>
            </a:r>
          </a:p>
        </p:txBody>
      </p:sp>
      <p:sp>
        <p:nvSpPr>
          <p:cNvPr id="28" name="TextBox 27">
            <a:extLst>
              <a:ext uri="{FF2B5EF4-FFF2-40B4-BE49-F238E27FC236}">
                <a16:creationId xmlns:a16="http://schemas.microsoft.com/office/drawing/2014/main" id="{191FC1BE-5DCE-4B42-83F0-F593492C8BE8}"/>
              </a:ext>
            </a:extLst>
          </p:cNvPr>
          <p:cNvSpPr txBox="1"/>
          <p:nvPr/>
        </p:nvSpPr>
        <p:spPr>
          <a:xfrm>
            <a:off x="4388270" y="1310719"/>
            <a:ext cx="5273651" cy="496668"/>
          </a:xfrm>
          <a:prstGeom prst="rect">
            <a:avLst/>
          </a:prstGeom>
        </p:spPr>
        <p:txBody>
          <a:bodyPr vert="horz" wrap="square" lIns="91440" tIns="45720" rIns="91440" bIns="45720" rtlCol="0">
            <a:noAutofit/>
          </a:bodyPr>
          <a:lstStyle/>
          <a:p>
            <a:pPr algn="l"/>
            <a:r>
              <a:rPr lang="en-US"/>
              <a:t>Select valid DOF for the equation (Voltage)</a:t>
            </a:r>
          </a:p>
        </p:txBody>
      </p:sp>
      <p:sp>
        <p:nvSpPr>
          <p:cNvPr id="33" name="TextBox 32">
            <a:extLst>
              <a:ext uri="{FF2B5EF4-FFF2-40B4-BE49-F238E27FC236}">
                <a16:creationId xmlns:a16="http://schemas.microsoft.com/office/drawing/2014/main" id="{7C1F085F-E9DE-48C8-B92B-FF4CE02B14DE}"/>
              </a:ext>
            </a:extLst>
          </p:cNvPr>
          <p:cNvSpPr txBox="1"/>
          <p:nvPr/>
        </p:nvSpPr>
        <p:spPr>
          <a:xfrm>
            <a:off x="7684902" y="1766576"/>
            <a:ext cx="4011798" cy="496668"/>
          </a:xfrm>
          <a:prstGeom prst="rect">
            <a:avLst/>
          </a:prstGeom>
        </p:spPr>
        <p:txBody>
          <a:bodyPr vert="horz" wrap="square" lIns="91440" tIns="45720" rIns="91440" bIns="45720" rtlCol="0">
            <a:noAutofit/>
          </a:bodyPr>
          <a:lstStyle/>
          <a:p>
            <a:pPr algn="l"/>
            <a:r>
              <a:rPr lang="en-US"/>
              <a:t>Add source term to energy equation</a:t>
            </a:r>
          </a:p>
        </p:txBody>
      </p:sp>
      <p:cxnSp>
        <p:nvCxnSpPr>
          <p:cNvPr id="34" name="Straight Arrow Connector 33">
            <a:extLst>
              <a:ext uri="{FF2B5EF4-FFF2-40B4-BE49-F238E27FC236}">
                <a16:creationId xmlns:a16="http://schemas.microsoft.com/office/drawing/2014/main" id="{2D2E51E7-BDFC-4F52-9F5E-22EFFE6356D3}"/>
              </a:ext>
            </a:extLst>
          </p:cNvPr>
          <p:cNvCxnSpPr>
            <a:cxnSpLocks/>
          </p:cNvCxnSpPr>
          <p:nvPr/>
        </p:nvCxnSpPr>
        <p:spPr>
          <a:xfrm flipH="1">
            <a:off x="8602686" y="2069508"/>
            <a:ext cx="27715" cy="9850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Slide Number Placeholder 42">
            <a:extLst>
              <a:ext uri="{FF2B5EF4-FFF2-40B4-BE49-F238E27FC236}">
                <a16:creationId xmlns:a16="http://schemas.microsoft.com/office/drawing/2014/main" id="{6E21CA4A-F2BA-4012-98B6-9702486FAED9}"/>
              </a:ext>
            </a:extLst>
          </p:cNvPr>
          <p:cNvSpPr>
            <a:spLocks noGrp="1"/>
          </p:cNvSpPr>
          <p:nvPr>
            <p:ph type="sldNum" sz="quarter" idx="4"/>
          </p:nvPr>
        </p:nvSpPr>
        <p:spPr/>
        <p:txBody>
          <a:bodyPr/>
          <a:lstStyle/>
          <a:p>
            <a:fld id="{4FAB73BC-B049-4115-A692-8D63A059BFB8}" type="slidenum">
              <a:rPr lang="en-US" smtClean="0"/>
              <a:pPr/>
              <a:t>57</a:t>
            </a:fld>
            <a:endParaRPr lang="en-US"/>
          </a:p>
        </p:txBody>
      </p:sp>
      <p:sp>
        <p:nvSpPr>
          <p:cNvPr id="29" name="Rectangle 28">
            <a:extLst>
              <a:ext uri="{FF2B5EF4-FFF2-40B4-BE49-F238E27FC236}">
                <a16:creationId xmlns:a16="http://schemas.microsoft.com/office/drawing/2014/main" id="{8206BA23-AE40-4946-8595-BE5DD441438A}"/>
              </a:ext>
            </a:extLst>
          </p:cNvPr>
          <p:cNvSpPr/>
          <p:nvPr/>
        </p:nvSpPr>
        <p:spPr>
          <a:xfrm>
            <a:off x="3084488" y="3043996"/>
            <a:ext cx="5400767" cy="20933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CA826B26-6A38-4994-BE13-AC5025BB36E8}"/>
              </a:ext>
            </a:extLst>
          </p:cNvPr>
          <p:cNvCxnSpPr>
            <a:cxnSpLocks/>
          </p:cNvCxnSpPr>
          <p:nvPr/>
        </p:nvCxnSpPr>
        <p:spPr>
          <a:xfrm flipH="1">
            <a:off x="4559328" y="1659735"/>
            <a:ext cx="61534" cy="1594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33FE0C8D-2BA8-4BB8-A305-60C45CA7D43E}"/>
              </a:ext>
            </a:extLst>
          </p:cNvPr>
          <p:cNvCxnSpPr>
            <a:cxnSpLocks/>
          </p:cNvCxnSpPr>
          <p:nvPr/>
        </p:nvCxnSpPr>
        <p:spPr>
          <a:xfrm flipH="1">
            <a:off x="3445790" y="1247459"/>
            <a:ext cx="59411" cy="2006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5DAA489F-421D-4861-9F5D-8D4D2361C8F1}"/>
                  </a:ext>
                </a:extLst>
              </p:cNvPr>
              <p:cNvSpPr txBox="1"/>
              <p:nvPr/>
            </p:nvSpPr>
            <p:spPr>
              <a:xfrm>
                <a:off x="1274820" y="4637985"/>
                <a:ext cx="2865840" cy="369332"/>
              </a:xfrm>
              <a:prstGeom prst="rect">
                <a:avLst/>
              </a:prstGeom>
              <a:noFill/>
            </p:spPr>
            <p:txBody>
              <a:bodyPr wrap="square">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𝜎</m:t>
                    </m:r>
                  </m:oMath>
                </a14:m>
                <a:r>
                  <a:rPr lang="en-US"/>
                  <a:t> = Electrical conductivity</a:t>
                </a:r>
              </a:p>
            </p:txBody>
          </p:sp>
        </mc:Choice>
        <mc:Fallback>
          <p:sp>
            <p:nvSpPr>
              <p:cNvPr id="31" name="TextBox 30">
                <a:extLst>
                  <a:ext uri="{FF2B5EF4-FFF2-40B4-BE49-F238E27FC236}">
                    <a16:creationId xmlns:a16="http://schemas.microsoft.com/office/drawing/2014/main" id="{5DAA489F-421D-4861-9F5D-8D4D2361C8F1}"/>
                  </a:ext>
                </a:extLst>
              </p:cNvPr>
              <p:cNvSpPr txBox="1">
                <a:spLocks noRot="1" noChangeAspect="1" noMove="1" noResize="1" noEditPoints="1" noAdjustHandles="1" noChangeArrowheads="1" noChangeShapeType="1" noTextEdit="1"/>
              </p:cNvSpPr>
              <p:nvPr/>
            </p:nvSpPr>
            <p:spPr>
              <a:xfrm>
                <a:off x="1274820" y="4637985"/>
                <a:ext cx="2865840" cy="369332"/>
              </a:xfrm>
              <a:prstGeom prst="rect">
                <a:avLst/>
              </a:prstGeom>
              <a:blipFill>
                <a:blip r:embed="rId6"/>
                <a:stretch>
                  <a:fillRect t="-8333" b="-2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5BA0B364-FDC1-4F89-9ACB-462202C6A1A6}"/>
                  </a:ext>
                </a:extLst>
              </p:cNvPr>
              <p:cNvSpPr txBox="1"/>
              <p:nvPr/>
            </p:nvSpPr>
            <p:spPr>
              <a:xfrm>
                <a:off x="7460547" y="4934961"/>
                <a:ext cx="2557315" cy="580259"/>
              </a:xfrm>
              <a:prstGeom prst="rect">
                <a:avLst/>
              </a:prstGeom>
            </p:spPr>
            <p:txBody>
              <a:bodyPr vert="horz" wrap="none" lIns="0" tIns="0" rIns="0" bIns="0" rtlCol="0">
                <a:no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𝜌</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𝑝</m:t>
                          </m:r>
                        </m:sub>
                      </m:sSub>
                      <m:f>
                        <m:fPr>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r>
                        <m:rPr>
                          <m:sty m:val="p"/>
                        </m:rP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oMath>
                  </m:oMathPara>
                </a14:m>
                <a:endParaRPr lang="en-US"/>
              </a:p>
            </p:txBody>
          </p:sp>
        </mc:Choice>
        <mc:Fallback>
          <p:sp>
            <p:nvSpPr>
              <p:cNvPr id="35" name="TextBox 34">
                <a:extLst>
                  <a:ext uri="{FF2B5EF4-FFF2-40B4-BE49-F238E27FC236}">
                    <a16:creationId xmlns:a16="http://schemas.microsoft.com/office/drawing/2014/main" id="{5BA0B364-FDC1-4F89-9ACB-462202C6A1A6}"/>
                  </a:ext>
                </a:extLst>
              </p:cNvPr>
              <p:cNvSpPr txBox="1">
                <a:spLocks noRot="1" noChangeAspect="1" noMove="1" noResize="1" noEditPoints="1" noAdjustHandles="1" noChangeArrowheads="1" noChangeShapeType="1" noTextEdit="1"/>
              </p:cNvSpPr>
              <p:nvPr/>
            </p:nvSpPr>
            <p:spPr>
              <a:xfrm>
                <a:off x="7460547" y="4934961"/>
                <a:ext cx="2557315" cy="580259"/>
              </a:xfrm>
              <a:prstGeom prst="rect">
                <a:avLst/>
              </a:prstGeom>
              <a:blipFill>
                <a:blip r:embed="rId7"/>
                <a:stretch>
                  <a:fillRect r="-11933"/>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8CBDF6AB-AA5C-45C8-9B4E-B168EFD56565}"/>
              </a:ext>
            </a:extLst>
          </p:cNvPr>
          <p:cNvSpPr txBox="1"/>
          <p:nvPr/>
        </p:nvSpPr>
        <p:spPr>
          <a:xfrm>
            <a:off x="7299952" y="5576821"/>
            <a:ext cx="949300" cy="431594"/>
          </a:xfrm>
          <a:prstGeom prst="rect">
            <a:avLst/>
          </a:prstGeom>
        </p:spPr>
        <p:txBody>
          <a:bodyPr vert="horz" wrap="square" lIns="91440" tIns="45720" rIns="91440" bIns="45720" rtlCol="0">
            <a:noAutofit/>
          </a:bodyPr>
          <a:lstStyle/>
          <a:p>
            <a:pPr algn="ctr"/>
            <a:r>
              <a:rPr lang="en-US" sz="1400" b="1">
                <a:solidFill>
                  <a:srgbClr val="C00000"/>
                </a:solidFill>
              </a:rPr>
              <a:t>Mass</a:t>
            </a:r>
          </a:p>
        </p:txBody>
      </p:sp>
      <p:sp>
        <p:nvSpPr>
          <p:cNvPr id="39" name="TextBox 38">
            <a:extLst>
              <a:ext uri="{FF2B5EF4-FFF2-40B4-BE49-F238E27FC236}">
                <a16:creationId xmlns:a16="http://schemas.microsoft.com/office/drawing/2014/main" id="{B19DE825-6426-4D3F-A843-96485FFAF60A}"/>
              </a:ext>
            </a:extLst>
          </p:cNvPr>
          <p:cNvSpPr txBox="1"/>
          <p:nvPr/>
        </p:nvSpPr>
        <p:spPr>
          <a:xfrm>
            <a:off x="8500888" y="5578331"/>
            <a:ext cx="949300" cy="431594"/>
          </a:xfrm>
          <a:prstGeom prst="rect">
            <a:avLst/>
          </a:prstGeom>
        </p:spPr>
        <p:txBody>
          <a:bodyPr vert="horz" wrap="square" lIns="91440" tIns="45720" rIns="91440" bIns="45720" rtlCol="0">
            <a:noAutofit/>
          </a:bodyPr>
          <a:lstStyle/>
          <a:p>
            <a:pPr algn="ctr"/>
            <a:r>
              <a:rPr lang="en-US" sz="1400" b="1">
                <a:solidFill>
                  <a:schemeClr val="accent4"/>
                </a:solidFill>
              </a:rPr>
              <a:t>Diff</a:t>
            </a:r>
          </a:p>
        </p:txBody>
      </p:sp>
      <p:sp>
        <p:nvSpPr>
          <p:cNvPr id="40" name="Rectangle 39">
            <a:extLst>
              <a:ext uri="{FF2B5EF4-FFF2-40B4-BE49-F238E27FC236}">
                <a16:creationId xmlns:a16="http://schemas.microsoft.com/office/drawing/2014/main" id="{5C41BA34-5A2E-4FB8-A603-72438C921360}"/>
              </a:ext>
            </a:extLst>
          </p:cNvPr>
          <p:cNvSpPr/>
          <p:nvPr/>
        </p:nvSpPr>
        <p:spPr>
          <a:xfrm>
            <a:off x="7311294" y="4843884"/>
            <a:ext cx="893460" cy="7722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E37BCB7-2481-47A1-84C8-70204D12F34F}"/>
              </a:ext>
            </a:extLst>
          </p:cNvPr>
          <p:cNvSpPr/>
          <p:nvPr/>
        </p:nvSpPr>
        <p:spPr>
          <a:xfrm>
            <a:off x="8354007" y="4993151"/>
            <a:ext cx="1182617" cy="52206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9C4FDA5-4EF1-4AF8-AD4A-DACCCD9A63C7}"/>
              </a:ext>
            </a:extLst>
          </p:cNvPr>
          <p:cNvSpPr txBox="1"/>
          <p:nvPr/>
        </p:nvSpPr>
        <p:spPr>
          <a:xfrm>
            <a:off x="9566460" y="5547281"/>
            <a:ext cx="949300" cy="431594"/>
          </a:xfrm>
          <a:prstGeom prst="rect">
            <a:avLst/>
          </a:prstGeom>
        </p:spPr>
        <p:txBody>
          <a:bodyPr vert="horz" wrap="square" lIns="91440" tIns="45720" rIns="91440" bIns="45720" rtlCol="0">
            <a:noAutofit/>
          </a:bodyPr>
          <a:lstStyle/>
          <a:p>
            <a:pPr algn="ctr"/>
            <a:r>
              <a:rPr lang="en-US" sz="1400" b="1" err="1">
                <a:solidFill>
                  <a:schemeClr val="accent3"/>
                </a:solidFill>
              </a:rPr>
              <a:t>Src</a:t>
            </a:r>
            <a:endParaRPr lang="en-US" sz="1400" b="1">
              <a:solidFill>
                <a:schemeClr val="accent3"/>
              </a:solidFill>
            </a:endParaRPr>
          </a:p>
        </p:txBody>
      </p:sp>
      <p:sp>
        <p:nvSpPr>
          <p:cNvPr id="44" name="Rectangle 43">
            <a:extLst>
              <a:ext uri="{FF2B5EF4-FFF2-40B4-BE49-F238E27FC236}">
                <a16:creationId xmlns:a16="http://schemas.microsoft.com/office/drawing/2014/main" id="{75D71D81-ABF3-4415-941C-C37153AD1E36}"/>
              </a:ext>
            </a:extLst>
          </p:cNvPr>
          <p:cNvSpPr/>
          <p:nvPr/>
        </p:nvSpPr>
        <p:spPr>
          <a:xfrm>
            <a:off x="9719285" y="4998263"/>
            <a:ext cx="664580" cy="5220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5B1D99-19F2-465F-A3B6-9807CC72AA69}"/>
              </a:ext>
            </a:extLst>
          </p:cNvPr>
          <p:cNvSpPr txBox="1"/>
          <p:nvPr/>
        </p:nvSpPr>
        <p:spPr>
          <a:xfrm>
            <a:off x="299400" y="5198265"/>
            <a:ext cx="6600976" cy="1430168"/>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pPr algn="l"/>
            <a:r>
              <a:rPr lang="en-US" sz="1400"/>
              <a:t>This will construct a single linear system with both equations and all coupling sensitivities.</a:t>
            </a:r>
          </a:p>
          <a:p>
            <a:pPr algn="l"/>
            <a:endParaRPr lang="en-US" sz="1400"/>
          </a:p>
          <a:p>
            <a:pPr algn="l"/>
            <a:r>
              <a:rPr lang="en-US" sz="1400"/>
              <a:t>You can also build multiple linear systems by putting different equations into “Equation System” blocks in the Region.  In this case, each equation system will be solved in the order they appear in the input file.</a:t>
            </a:r>
          </a:p>
        </p:txBody>
      </p:sp>
    </p:spTree>
    <p:extLst>
      <p:ext uri="{BB962C8B-B14F-4D97-AF65-F5344CB8AC3E}">
        <p14:creationId xmlns:p14="http://schemas.microsoft.com/office/powerpoint/2010/main" val="27992595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FDDCC24-14EC-458D-98E5-FF8CE5F1DF96}"/>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5: Source Term</a:t>
            </a:r>
          </a:p>
        </p:txBody>
      </p:sp>
      <p:sp>
        <p:nvSpPr>
          <p:cNvPr id="14" name="TextBox 13">
            <a:extLst>
              <a:ext uri="{FF2B5EF4-FFF2-40B4-BE49-F238E27FC236}">
                <a16:creationId xmlns:a16="http://schemas.microsoft.com/office/drawing/2014/main" id="{26970B45-E17A-4D43-9F37-75D0E96DCC21}"/>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
        <p:nvSpPr>
          <p:cNvPr id="15" name="TextBox 14">
            <a:extLst>
              <a:ext uri="{FF2B5EF4-FFF2-40B4-BE49-F238E27FC236}">
                <a16:creationId xmlns:a16="http://schemas.microsoft.com/office/drawing/2014/main" id="{03090C12-BA46-4554-BD6B-0266C5DFBF2A}"/>
              </a:ext>
            </a:extLst>
          </p:cNvPr>
          <p:cNvSpPr txBox="1"/>
          <p:nvPr/>
        </p:nvSpPr>
        <p:spPr>
          <a:xfrm>
            <a:off x="1134203" y="2156673"/>
            <a:ext cx="5995017" cy="986204"/>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Specify source terms</a:t>
            </a:r>
          </a:p>
          <a:p>
            <a:r>
              <a:rPr lang="en-US" sz="1200" b="1">
                <a:solidFill>
                  <a:srgbClr val="417E7F"/>
                </a:solidFill>
                <a:latin typeface="Consolas" panose="020B0609020204030204" pitchFamily="49" charset="0"/>
              </a:rPr>
              <a:t>$---------------------------------------------------</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Source</a:t>
            </a:r>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for Energy </a:t>
            </a:r>
            <a:r>
              <a:rPr lang="en-US" sz="1200">
                <a:solidFill>
                  <a:schemeClr val="tx1"/>
                </a:solidFill>
                <a:latin typeface="Consolas" panose="020B0609020204030204" pitchFamily="49" charset="0"/>
              </a:rPr>
              <a:t>on </a:t>
            </a:r>
            <a:r>
              <a:rPr lang="en-US" sz="1200" err="1">
                <a:solidFill>
                  <a:schemeClr val="tx1"/>
                </a:solidFill>
                <a:latin typeface="Consolas" panose="020B0609020204030204" pitchFamily="49" charset="0"/>
              </a:rPr>
              <a:t>all_blocks</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joule_heating</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p>
          <a:p>
            <a:endParaRPr lang="en-US" sz="1200" b="1">
              <a:solidFill>
                <a:srgbClr val="417E7F"/>
              </a:solidFill>
              <a:latin typeface="Consolas" panose="020B0609020204030204" pitchFamily="49" charset="0"/>
            </a:endParaRPr>
          </a:p>
        </p:txBody>
      </p:sp>
      <p:sp>
        <p:nvSpPr>
          <p:cNvPr id="43" name="Slide Number Placeholder 42">
            <a:extLst>
              <a:ext uri="{FF2B5EF4-FFF2-40B4-BE49-F238E27FC236}">
                <a16:creationId xmlns:a16="http://schemas.microsoft.com/office/drawing/2014/main" id="{6E21CA4A-F2BA-4012-98B6-9702486FAED9}"/>
              </a:ext>
            </a:extLst>
          </p:cNvPr>
          <p:cNvSpPr>
            <a:spLocks noGrp="1"/>
          </p:cNvSpPr>
          <p:nvPr>
            <p:ph type="sldNum" sz="quarter" idx="4"/>
          </p:nvPr>
        </p:nvSpPr>
        <p:spPr/>
        <p:txBody>
          <a:bodyPr/>
          <a:lstStyle/>
          <a:p>
            <a:fld id="{4FAB73BC-B049-4115-A692-8D63A059BFB8}" type="slidenum">
              <a:rPr lang="en-US" smtClean="0"/>
              <a:pPr/>
              <a:t>58</a:t>
            </a:fld>
            <a:endParaRPr lang="en-US"/>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C847EB18-0668-42C1-8EBF-56BCAC1A9E09}"/>
                  </a:ext>
                </a:extLst>
              </p:cNvPr>
              <p:cNvSpPr txBox="1"/>
              <p:nvPr/>
            </p:nvSpPr>
            <p:spPr>
              <a:xfrm>
                <a:off x="6549822" y="4526351"/>
                <a:ext cx="1160585" cy="325315"/>
              </a:xfrm>
              <a:prstGeom prst="rect">
                <a:avLst/>
              </a:prstGeom>
            </p:spPr>
            <p:txBody>
              <a:bodyPr vert="horz"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m:oMathPara>
                </a14:m>
                <a:endParaRPr lang="en-US"/>
              </a:p>
            </p:txBody>
          </p:sp>
        </mc:Choice>
        <mc:Fallback>
          <p:sp>
            <p:nvSpPr>
              <p:cNvPr id="24" name="TextBox 23">
                <a:extLst>
                  <a:ext uri="{FF2B5EF4-FFF2-40B4-BE49-F238E27FC236}">
                    <a16:creationId xmlns:a16="http://schemas.microsoft.com/office/drawing/2014/main" id="{C847EB18-0668-42C1-8EBF-56BCAC1A9E09}"/>
                  </a:ext>
                </a:extLst>
              </p:cNvPr>
              <p:cNvSpPr txBox="1">
                <a:spLocks noRot="1" noChangeAspect="1" noMove="1" noResize="1" noEditPoints="1" noAdjustHandles="1" noChangeArrowheads="1" noChangeShapeType="1" noTextEdit="1"/>
              </p:cNvSpPr>
              <p:nvPr/>
            </p:nvSpPr>
            <p:spPr>
              <a:xfrm>
                <a:off x="6549822" y="4526351"/>
                <a:ext cx="1160585" cy="325315"/>
              </a:xfrm>
              <a:prstGeom prst="rect">
                <a:avLst/>
              </a:prstGeom>
              <a:blipFill>
                <a:blip r:embed="rId3"/>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78DD3D8F-6F31-477A-98D0-26B194C857F7}"/>
              </a:ext>
            </a:extLst>
          </p:cNvPr>
          <p:cNvSpPr txBox="1"/>
          <p:nvPr/>
        </p:nvSpPr>
        <p:spPr>
          <a:xfrm>
            <a:off x="5031783" y="3766088"/>
            <a:ext cx="5357248" cy="986204"/>
          </a:xfrm>
          <a:prstGeom prst="rect">
            <a:avLst/>
          </a:prstGeom>
        </p:spPr>
        <p:txBody>
          <a:bodyPr vert="horz" wrap="square" lIns="91440" tIns="45720" rIns="91440" bIns="45720" rtlCol="0">
            <a:noAutofit/>
          </a:bodyPr>
          <a:lstStyle/>
          <a:p>
            <a:pPr algn="l"/>
            <a:r>
              <a:rPr lang="en-US"/>
              <a:t>Source model is “</a:t>
            </a:r>
            <a:r>
              <a:rPr lang="en-US" err="1"/>
              <a:t>joule_heating</a:t>
            </a:r>
            <a:r>
              <a:rPr lang="en-US"/>
              <a:t>” – takes no additional arguments</a:t>
            </a:r>
          </a:p>
        </p:txBody>
      </p:sp>
      <p:cxnSp>
        <p:nvCxnSpPr>
          <p:cNvPr id="4" name="Straight Arrow Connector 3">
            <a:extLst>
              <a:ext uri="{FF2B5EF4-FFF2-40B4-BE49-F238E27FC236}">
                <a16:creationId xmlns:a16="http://schemas.microsoft.com/office/drawing/2014/main" id="{FB92D508-8B59-40F9-8CF7-D932820AA3CD}"/>
              </a:ext>
            </a:extLst>
          </p:cNvPr>
          <p:cNvCxnSpPr/>
          <p:nvPr/>
        </p:nvCxnSpPr>
        <p:spPr>
          <a:xfrm flipH="1" flipV="1">
            <a:off x="5476068" y="2939512"/>
            <a:ext cx="56827" cy="8265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6F8256A4-46F9-43C0-824B-D57E829323C9}"/>
              </a:ext>
            </a:extLst>
          </p:cNvPr>
          <p:cNvSpPr txBox="1"/>
          <p:nvPr/>
        </p:nvSpPr>
        <p:spPr>
          <a:xfrm>
            <a:off x="1134203" y="5661506"/>
            <a:ext cx="9368726" cy="986204"/>
          </a:xfrm>
          <a:prstGeom prst="rect">
            <a:avLst/>
          </a:prstGeom>
        </p:spPr>
        <p:txBody>
          <a:bodyPr vert="horz" wrap="square" lIns="91440" tIns="45720" rIns="91440" bIns="45720" rtlCol="0">
            <a:noAutofit/>
          </a:bodyPr>
          <a:lstStyle/>
          <a:p>
            <a:pPr algn="ctr"/>
            <a:r>
              <a:rPr lang="en-US"/>
              <a:t>Check the Aria user manual for a list of all available source models for each equation</a:t>
            </a:r>
          </a:p>
        </p:txBody>
      </p:sp>
    </p:spTree>
    <p:extLst>
      <p:ext uri="{BB962C8B-B14F-4D97-AF65-F5344CB8AC3E}">
        <p14:creationId xmlns:p14="http://schemas.microsoft.com/office/powerpoint/2010/main" val="154892902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32D3B14-3F07-437C-BEFA-22387AC05585}"/>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5: Boundary Conditions</a:t>
            </a:r>
          </a:p>
        </p:txBody>
      </p:sp>
      <p:sp>
        <p:nvSpPr>
          <p:cNvPr id="2" name="TextBox 1">
            <a:extLst>
              <a:ext uri="{FF2B5EF4-FFF2-40B4-BE49-F238E27FC236}">
                <a16:creationId xmlns:a16="http://schemas.microsoft.com/office/drawing/2014/main" id="{88DFC06B-DA07-41BE-BAEE-0EEB93BAE943}"/>
              </a:ext>
            </a:extLst>
          </p:cNvPr>
          <p:cNvSpPr txBox="1"/>
          <p:nvPr/>
        </p:nvSpPr>
        <p:spPr>
          <a:xfrm>
            <a:off x="967406" y="1069105"/>
            <a:ext cx="6668475" cy="1067700"/>
          </a:xfrm>
          <a:prstGeom prst="rect">
            <a:avLst/>
          </a:prstGeom>
        </p:spPr>
        <p:txBody>
          <a:bodyPr vert="horz" wrap="square" lIns="91440" tIns="45720" rIns="91440" bIns="45720" rtlCol="0">
            <a:noAutofit/>
          </a:bodyPr>
          <a:lstStyle/>
          <a:p>
            <a:pPr algn="l"/>
            <a:r>
              <a:rPr lang="en-US"/>
              <a:t>Change ends to fixed temperature</a:t>
            </a:r>
          </a:p>
          <a:p>
            <a:pPr algn="l"/>
            <a:endParaRPr lang="en-US"/>
          </a:p>
          <a:p>
            <a:pPr algn="l"/>
            <a:r>
              <a:rPr lang="en-US"/>
              <a:t>Evaluate how much the object is heated by current</a:t>
            </a:r>
          </a:p>
        </p:txBody>
      </p:sp>
      <p:sp>
        <p:nvSpPr>
          <p:cNvPr id="7" name="TextBox 6">
            <a:extLst>
              <a:ext uri="{FF2B5EF4-FFF2-40B4-BE49-F238E27FC236}">
                <a16:creationId xmlns:a16="http://schemas.microsoft.com/office/drawing/2014/main" id="{5C61D6AC-EDA6-40AD-857C-A11F6310F1EB}"/>
              </a:ext>
            </a:extLst>
          </p:cNvPr>
          <p:cNvSpPr txBox="1"/>
          <p:nvPr/>
        </p:nvSpPr>
        <p:spPr>
          <a:xfrm>
            <a:off x="908217" y="2381572"/>
            <a:ext cx="6727664" cy="3565444"/>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Specify boundary conditions</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BC Dirichlet for</a:t>
            </a:r>
            <a:r>
              <a:rPr lang="en-US" sz="1200">
                <a:solidFill>
                  <a:schemeClr val="tx1"/>
                </a:solidFill>
                <a:latin typeface="Consolas" panose="020B0609020204030204" pitchFamily="49" charset="0"/>
              </a:rPr>
              <a:t> temperature on </a:t>
            </a:r>
            <a:r>
              <a:rPr lang="en-US" sz="1200" err="1">
                <a:solidFill>
                  <a:schemeClr val="tx1"/>
                </a:solidFill>
                <a:latin typeface="Consolas" panose="020B0609020204030204" pitchFamily="49" charset="0"/>
              </a:rPr>
              <a:t>EndA</a:t>
            </a:r>
            <a:r>
              <a:rPr lang="en-US" sz="1200">
                <a:solidFill>
                  <a:schemeClr val="tx1"/>
                </a:solidFill>
                <a:latin typeface="Consolas" panose="020B0609020204030204" pitchFamily="49" charset="0"/>
              </a:rPr>
              <a:t> = constant value = 300 </a:t>
            </a:r>
            <a:r>
              <a:rPr lang="en-US" sz="1200" b="1">
                <a:solidFill>
                  <a:srgbClr val="417E7F"/>
                </a:solidFill>
                <a:latin typeface="Consolas" panose="020B0609020204030204" pitchFamily="49" charset="0"/>
              </a:rPr>
              <a:t># K</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BC Dirichlet for</a:t>
            </a:r>
            <a:r>
              <a:rPr lang="en-US" sz="1200">
                <a:solidFill>
                  <a:schemeClr val="tx1"/>
                </a:solidFill>
                <a:latin typeface="Consolas" panose="020B0609020204030204" pitchFamily="49" charset="0"/>
              </a:rPr>
              <a:t> temperature on </a:t>
            </a:r>
            <a:r>
              <a:rPr lang="en-US" sz="1200" err="1">
                <a:solidFill>
                  <a:schemeClr val="tx1"/>
                </a:solidFill>
                <a:latin typeface="Consolas" panose="020B0609020204030204" pitchFamily="49" charset="0"/>
              </a:rPr>
              <a:t>EndB</a:t>
            </a:r>
            <a:r>
              <a:rPr lang="en-US" sz="1200">
                <a:solidFill>
                  <a:schemeClr val="tx1"/>
                </a:solidFill>
                <a:latin typeface="Consolas" panose="020B0609020204030204" pitchFamily="49" charset="0"/>
              </a:rPr>
              <a:t> = constant value = 300 </a:t>
            </a:r>
            <a:r>
              <a:rPr lang="en-US" sz="1200" b="1">
                <a:solidFill>
                  <a:srgbClr val="417E7F"/>
                </a:solidFill>
                <a:latin typeface="Consolas" panose="020B0609020204030204" pitchFamily="49" charset="0"/>
              </a:rPr>
              <a:t># K</a:t>
            </a:r>
            <a:endParaRPr lang="en-US" sz="1200">
              <a:solidFill>
                <a:schemeClr val="tx1"/>
              </a:solidFill>
              <a:latin typeface="Consolas" panose="020B0609020204030204" pitchFamily="49" charset="0"/>
            </a:endParaRPr>
          </a:p>
          <a:p>
            <a:endParaRPr lang="en-US" sz="1200" b="1">
              <a:solidFill>
                <a:schemeClr val="tx1"/>
              </a:solidFill>
              <a:latin typeface="Consolas" panose="020B0609020204030204" pitchFamily="49" charset="0"/>
            </a:endParaRPr>
          </a:p>
          <a:p>
            <a:r>
              <a:rPr lang="en-US" sz="1200" b="1">
                <a:solidFill>
                  <a:schemeClr val="tx1"/>
                </a:solidFill>
                <a:latin typeface="Consolas" panose="020B0609020204030204" pitchFamily="49" charset="0"/>
              </a:rPr>
              <a:t>  </a:t>
            </a:r>
            <a:r>
              <a:rPr lang="en-US" sz="1200" b="1">
                <a:solidFill>
                  <a:srgbClr val="88015B"/>
                </a:solidFill>
                <a:latin typeface="Consolas" panose="020B0609020204030204" pitchFamily="49" charset="0"/>
              </a:rPr>
              <a:t>Mesh Group </a:t>
            </a:r>
            <a:r>
              <a:rPr lang="en-US" sz="1200" err="1">
                <a:solidFill>
                  <a:schemeClr val="tx1"/>
                </a:solidFill>
                <a:latin typeface="Consolas" panose="020B0609020204030204" pitchFamily="49" charset="0"/>
              </a:rPr>
              <a:t>clamp_conv</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EndASides</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EndBSides</a:t>
            </a:r>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Mesh Group </a:t>
            </a:r>
            <a:r>
              <a:rPr lang="en-US" sz="1200" err="1">
                <a:solidFill>
                  <a:schemeClr val="tx1"/>
                </a:solidFill>
                <a:latin typeface="Consolas" panose="020B0609020204030204" pitchFamily="49" charset="0"/>
              </a:rPr>
              <a:t>rad_surfs</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all_surfaces</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EndA</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EndB</a:t>
            </a:r>
            <a:endParaRPr lang="en-US" sz="1200">
              <a:solidFill>
                <a:schemeClr val="tx1"/>
              </a:solidFill>
              <a:latin typeface="Consolas" panose="020B0609020204030204" pitchFamily="49" charset="0"/>
            </a:endParaRPr>
          </a:p>
          <a:p>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BC Flux for Energy </a:t>
            </a:r>
            <a:r>
              <a:rPr lang="en-US" sz="1200">
                <a:solidFill>
                  <a:schemeClr val="tx1"/>
                </a:solidFill>
                <a:latin typeface="Consolas" panose="020B0609020204030204" pitchFamily="49" charset="0"/>
              </a:rPr>
              <a:t>on </a:t>
            </a:r>
            <a:r>
              <a:rPr lang="en-US" sz="1200" err="1">
                <a:solidFill>
                  <a:schemeClr val="tx1"/>
                </a:solidFill>
                <a:latin typeface="Consolas" panose="020B0609020204030204" pitchFamily="49" charset="0"/>
              </a:rPr>
              <a:t>clamp_conv</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Nat_Conv</a:t>
            </a:r>
            <a:r>
              <a:rPr lang="en-US" sz="1200">
                <a:solidFill>
                  <a:schemeClr val="tx1"/>
                </a:solidFill>
                <a:latin typeface="Consolas" panose="020B0609020204030204" pitchFamily="49" charset="0"/>
              </a:rPr>
              <a:t> H=5 </a:t>
            </a:r>
            <a:r>
              <a:rPr lang="en-US" sz="1200" err="1">
                <a:solidFill>
                  <a:schemeClr val="tx1"/>
                </a:solidFill>
                <a:latin typeface="Consolas" panose="020B0609020204030204" pitchFamily="49" charset="0"/>
              </a:rPr>
              <a:t>T_ref</a:t>
            </a:r>
            <a:r>
              <a:rPr lang="en-US" sz="1200">
                <a:solidFill>
                  <a:schemeClr val="tx1"/>
                </a:solidFill>
                <a:latin typeface="Consolas" panose="020B0609020204030204" pitchFamily="49" charset="0"/>
              </a:rPr>
              <a:t>=250</a:t>
            </a:r>
          </a:p>
          <a:p>
            <a:r>
              <a:rPr lang="en-US" sz="1200" b="1">
                <a:solidFill>
                  <a:srgbClr val="88015B"/>
                </a:solidFill>
                <a:latin typeface="Consolas" panose="020B0609020204030204" pitchFamily="49" charset="0"/>
              </a:rPr>
              <a:t>  BC Flux for Energy </a:t>
            </a:r>
            <a:r>
              <a:rPr lang="en-US" sz="1200">
                <a:solidFill>
                  <a:schemeClr val="tx1"/>
                </a:solidFill>
                <a:latin typeface="Consolas" panose="020B0609020204030204" pitchFamily="49" charset="0"/>
              </a:rPr>
              <a:t>on </a:t>
            </a:r>
            <a:r>
              <a:rPr lang="en-US" sz="1200" err="1">
                <a:solidFill>
                  <a:schemeClr val="tx1"/>
                </a:solidFill>
                <a:latin typeface="Consolas" panose="020B0609020204030204" pitchFamily="49" charset="0"/>
              </a:rPr>
              <a:t>rod_conv</a:t>
            </a:r>
            <a:r>
              <a:rPr lang="en-US" sz="1200">
                <a:solidFill>
                  <a:schemeClr val="tx1"/>
                </a:solidFill>
                <a:latin typeface="Consolas" panose="020B0609020204030204" pitchFamily="49" charset="0"/>
              </a:rPr>
              <a:t> = </a:t>
            </a:r>
            <a:r>
              <a:rPr lang="en-US" sz="1200" err="1">
                <a:solidFill>
                  <a:schemeClr val="tx1"/>
                </a:solidFill>
                <a:latin typeface="Consolas" panose="020B0609020204030204" pitchFamily="49" charset="0"/>
              </a:rPr>
              <a:t>Nat_Conv</a:t>
            </a:r>
            <a:r>
              <a:rPr lang="en-US" sz="1200">
                <a:solidFill>
                  <a:schemeClr val="tx1"/>
                </a:solidFill>
                <a:latin typeface="Consolas" panose="020B0609020204030204" pitchFamily="49" charset="0"/>
              </a:rPr>
              <a:t> H=10 </a:t>
            </a:r>
            <a:r>
              <a:rPr lang="en-US" sz="1200" err="1">
                <a:solidFill>
                  <a:schemeClr val="tx1"/>
                </a:solidFill>
                <a:latin typeface="Consolas" panose="020B0609020204030204" pitchFamily="49" charset="0"/>
              </a:rPr>
              <a:t>T_ref</a:t>
            </a:r>
            <a:r>
              <a:rPr lang="en-US" sz="1200">
                <a:solidFill>
                  <a:schemeClr val="tx1"/>
                </a:solidFill>
                <a:latin typeface="Consolas" panose="020B0609020204030204" pitchFamily="49" charset="0"/>
              </a:rPr>
              <a:t>=250</a:t>
            </a:r>
          </a:p>
          <a:p>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emissivity = {e = 0.9}</a:t>
            </a:r>
          </a:p>
          <a:p>
            <a:r>
              <a:rPr lang="en-US" sz="1200" b="1">
                <a:solidFill>
                  <a:srgbClr val="417E7F"/>
                </a:solidFill>
                <a:latin typeface="Consolas" panose="020B0609020204030204" pitchFamily="49" charset="0"/>
              </a:rPr>
              <a:t># sigma = {sigma = 5.67e-8}</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BC Flux for Energy </a:t>
            </a:r>
            <a:r>
              <a:rPr lang="en-US" sz="1200">
                <a:solidFill>
                  <a:schemeClr val="tx1"/>
                </a:solidFill>
                <a:latin typeface="Consolas" panose="020B0609020204030204" pitchFamily="49" charset="0"/>
              </a:rPr>
              <a:t>on </a:t>
            </a:r>
            <a:r>
              <a:rPr lang="en-US" sz="1200" err="1">
                <a:solidFill>
                  <a:schemeClr val="tx1"/>
                </a:solidFill>
                <a:latin typeface="Consolas" panose="020B0609020204030204" pitchFamily="49" charset="0"/>
              </a:rPr>
              <a:t>rad_surfs</a:t>
            </a:r>
            <a:r>
              <a:rPr lang="en-US" sz="1200">
                <a:solidFill>
                  <a:schemeClr val="tx1"/>
                </a:solidFill>
                <a:latin typeface="Consolas" panose="020B0609020204030204" pitchFamily="49" charset="0"/>
              </a:rPr>
              <a:t> = Rad </a:t>
            </a:r>
            <a:r>
              <a:rPr lang="en-US" sz="1200" err="1">
                <a:solidFill>
                  <a:schemeClr val="tx1"/>
                </a:solidFill>
                <a:latin typeface="Consolas" panose="020B0609020204030204" pitchFamily="49" charset="0"/>
              </a:rPr>
              <a:t>T_ref</a:t>
            </a:r>
            <a:r>
              <a:rPr lang="en-US" sz="1200">
                <a:solidFill>
                  <a:schemeClr val="tx1"/>
                </a:solidFill>
                <a:latin typeface="Consolas" panose="020B0609020204030204" pitchFamily="49" charset="0"/>
              </a:rPr>
              <a:t>=250 </a:t>
            </a:r>
            <a:r>
              <a:rPr lang="en-US" sz="1200" err="1">
                <a:solidFill>
                  <a:schemeClr val="tx1"/>
                </a:solidFill>
                <a:latin typeface="Consolas" panose="020B0609020204030204" pitchFamily="49" charset="0"/>
              </a:rPr>
              <a:t>Crad</a:t>
            </a:r>
            <a:r>
              <a:rPr lang="en-US" sz="1200">
                <a:solidFill>
                  <a:schemeClr val="tx1"/>
                </a:solidFill>
                <a:latin typeface="Consolas" panose="020B0609020204030204" pitchFamily="49" charset="0"/>
              </a:rPr>
              <a:t> = {e*sigma}</a:t>
            </a:r>
          </a:p>
          <a:p>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BC Dirichlet for</a:t>
            </a:r>
            <a:r>
              <a:rPr lang="en-US" sz="1200">
                <a:solidFill>
                  <a:schemeClr val="tx1"/>
                </a:solidFill>
                <a:latin typeface="Consolas" panose="020B0609020204030204" pitchFamily="49" charset="0"/>
              </a:rPr>
              <a:t> Voltage on </a:t>
            </a:r>
            <a:r>
              <a:rPr lang="en-US" sz="1200" err="1">
                <a:solidFill>
                  <a:schemeClr val="tx1"/>
                </a:solidFill>
                <a:latin typeface="Consolas" panose="020B0609020204030204" pitchFamily="49" charset="0"/>
              </a:rPr>
              <a:t>EndA</a:t>
            </a:r>
            <a:r>
              <a:rPr lang="en-US" sz="1200">
                <a:solidFill>
                  <a:schemeClr val="tx1"/>
                </a:solidFill>
                <a:latin typeface="Consolas" panose="020B0609020204030204" pitchFamily="49" charset="0"/>
              </a:rPr>
              <a:t> = constant value = 0</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BC Flux for Current </a:t>
            </a:r>
            <a:r>
              <a:rPr lang="en-US" sz="1200">
                <a:solidFill>
                  <a:schemeClr val="tx1"/>
                </a:solidFill>
                <a:latin typeface="Consolas" panose="020B0609020204030204" pitchFamily="49" charset="0"/>
              </a:rPr>
              <a:t>on </a:t>
            </a:r>
            <a:r>
              <a:rPr lang="en-US" sz="1200" err="1">
                <a:solidFill>
                  <a:schemeClr val="tx1"/>
                </a:solidFill>
                <a:latin typeface="Consolas" panose="020B0609020204030204" pitchFamily="49" charset="0"/>
              </a:rPr>
              <a:t>EndB</a:t>
            </a:r>
            <a:r>
              <a:rPr lang="en-US" sz="1200">
                <a:solidFill>
                  <a:schemeClr val="tx1"/>
                </a:solidFill>
                <a:latin typeface="Consolas" panose="020B0609020204030204" pitchFamily="49" charset="0"/>
              </a:rPr>
              <a:t> = constant value = -100 </a:t>
            </a:r>
            <a:r>
              <a:rPr lang="en-US" sz="1200" b="1">
                <a:solidFill>
                  <a:srgbClr val="417E7F"/>
                </a:solidFill>
                <a:latin typeface="Consolas" panose="020B0609020204030204" pitchFamily="49" charset="0"/>
              </a:rPr>
              <a:t># Amps/m2</a:t>
            </a:r>
          </a:p>
          <a:p>
            <a:endParaRPr lang="en-US" sz="1200" b="1">
              <a:solidFill>
                <a:srgbClr val="417E7F"/>
              </a:solidFill>
              <a:latin typeface="Consolas" panose="020B0609020204030204" pitchFamily="49" charset="0"/>
            </a:endParaRPr>
          </a:p>
        </p:txBody>
      </p:sp>
      <p:pic>
        <p:nvPicPr>
          <p:cNvPr id="15" name="Picture 14">
            <a:extLst>
              <a:ext uri="{FF2B5EF4-FFF2-40B4-BE49-F238E27FC236}">
                <a16:creationId xmlns:a16="http://schemas.microsoft.com/office/drawing/2014/main" id="{25AD011C-01C8-4BCA-A482-32E614B4F49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042308" y="1707952"/>
            <a:ext cx="2654392" cy="1318570"/>
          </a:xfrm>
          <a:prstGeom prst="rect">
            <a:avLst/>
          </a:prstGeom>
        </p:spPr>
      </p:pic>
      <p:sp>
        <p:nvSpPr>
          <p:cNvPr id="19" name="TextBox 18">
            <a:extLst>
              <a:ext uri="{FF2B5EF4-FFF2-40B4-BE49-F238E27FC236}">
                <a16:creationId xmlns:a16="http://schemas.microsoft.com/office/drawing/2014/main" id="{18EC2C61-AECE-486E-AFCA-3CB4557EB357}"/>
              </a:ext>
            </a:extLst>
          </p:cNvPr>
          <p:cNvSpPr txBox="1"/>
          <p:nvPr/>
        </p:nvSpPr>
        <p:spPr>
          <a:xfrm>
            <a:off x="8605623" y="2259336"/>
            <a:ext cx="873370" cy="415751"/>
          </a:xfrm>
          <a:prstGeom prst="rect">
            <a:avLst/>
          </a:prstGeom>
        </p:spPr>
        <p:txBody>
          <a:bodyPr vert="horz" wrap="square" lIns="91440" tIns="45720" rIns="91440" bIns="45720" rtlCol="0">
            <a:noAutofit/>
          </a:bodyPr>
          <a:lstStyle/>
          <a:p>
            <a:pPr algn="l"/>
            <a:r>
              <a:rPr lang="en-US" sz="1400" b="1" err="1"/>
              <a:t>EndA</a:t>
            </a:r>
            <a:endParaRPr lang="en-US" sz="1400" b="1"/>
          </a:p>
        </p:txBody>
      </p:sp>
      <p:sp>
        <p:nvSpPr>
          <p:cNvPr id="20" name="TextBox 19">
            <a:extLst>
              <a:ext uri="{FF2B5EF4-FFF2-40B4-BE49-F238E27FC236}">
                <a16:creationId xmlns:a16="http://schemas.microsoft.com/office/drawing/2014/main" id="{9AA8D7AE-5C24-431F-B28E-E88D22BAC79E}"/>
              </a:ext>
            </a:extLst>
          </p:cNvPr>
          <p:cNvSpPr txBox="1"/>
          <p:nvPr/>
        </p:nvSpPr>
        <p:spPr>
          <a:xfrm>
            <a:off x="11467224" y="2089503"/>
            <a:ext cx="873370" cy="415751"/>
          </a:xfrm>
          <a:prstGeom prst="rect">
            <a:avLst/>
          </a:prstGeom>
        </p:spPr>
        <p:txBody>
          <a:bodyPr vert="horz" wrap="square" lIns="91440" tIns="45720" rIns="91440" bIns="45720" rtlCol="0">
            <a:noAutofit/>
          </a:bodyPr>
          <a:lstStyle/>
          <a:p>
            <a:pPr algn="l"/>
            <a:r>
              <a:rPr lang="en-US" sz="1400" b="1" err="1"/>
              <a:t>EndB</a:t>
            </a:r>
            <a:endParaRPr lang="en-US" sz="1400" b="1"/>
          </a:p>
        </p:txBody>
      </p:sp>
      <p:sp>
        <p:nvSpPr>
          <p:cNvPr id="21" name="TextBox 20">
            <a:extLst>
              <a:ext uri="{FF2B5EF4-FFF2-40B4-BE49-F238E27FC236}">
                <a16:creationId xmlns:a16="http://schemas.microsoft.com/office/drawing/2014/main" id="{71F3436E-1873-4614-ACDA-E8C2445440DE}"/>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
        <p:nvSpPr>
          <p:cNvPr id="22" name="TextBox 21">
            <a:extLst>
              <a:ext uri="{FF2B5EF4-FFF2-40B4-BE49-F238E27FC236}">
                <a16:creationId xmlns:a16="http://schemas.microsoft.com/office/drawing/2014/main" id="{6CE3C021-5EBB-4AE7-84DE-A64A18DDE290}"/>
              </a:ext>
            </a:extLst>
          </p:cNvPr>
          <p:cNvSpPr txBox="1"/>
          <p:nvPr/>
        </p:nvSpPr>
        <p:spPr>
          <a:xfrm>
            <a:off x="9411350" y="2922538"/>
            <a:ext cx="1216615" cy="415751"/>
          </a:xfrm>
          <a:prstGeom prst="rect">
            <a:avLst/>
          </a:prstGeom>
        </p:spPr>
        <p:txBody>
          <a:bodyPr vert="horz" wrap="square" lIns="91440" tIns="45720" rIns="91440" bIns="45720" rtlCol="0">
            <a:noAutofit/>
          </a:bodyPr>
          <a:lstStyle/>
          <a:p>
            <a:pPr algn="l"/>
            <a:r>
              <a:rPr lang="en-US" sz="1400" b="1" err="1"/>
              <a:t>EndASides</a:t>
            </a:r>
            <a:endParaRPr lang="en-US" sz="1400" b="1"/>
          </a:p>
        </p:txBody>
      </p:sp>
      <p:sp>
        <p:nvSpPr>
          <p:cNvPr id="23" name="TextBox 22">
            <a:extLst>
              <a:ext uri="{FF2B5EF4-FFF2-40B4-BE49-F238E27FC236}">
                <a16:creationId xmlns:a16="http://schemas.microsoft.com/office/drawing/2014/main" id="{5543D9DD-A087-4BDC-9B80-AD0E38B93646}"/>
              </a:ext>
            </a:extLst>
          </p:cNvPr>
          <p:cNvSpPr txBox="1"/>
          <p:nvPr/>
        </p:nvSpPr>
        <p:spPr>
          <a:xfrm>
            <a:off x="10554025" y="2697969"/>
            <a:ext cx="1216615" cy="415751"/>
          </a:xfrm>
          <a:prstGeom prst="rect">
            <a:avLst/>
          </a:prstGeom>
        </p:spPr>
        <p:txBody>
          <a:bodyPr vert="horz" wrap="square" lIns="91440" tIns="45720" rIns="91440" bIns="45720" rtlCol="0">
            <a:noAutofit/>
          </a:bodyPr>
          <a:lstStyle/>
          <a:p>
            <a:pPr algn="l"/>
            <a:r>
              <a:rPr lang="en-US" sz="1400" b="1" err="1"/>
              <a:t>EndBSides</a:t>
            </a:r>
            <a:endParaRPr lang="en-US" sz="1400" b="1"/>
          </a:p>
        </p:txBody>
      </p:sp>
      <p:sp>
        <p:nvSpPr>
          <p:cNvPr id="24" name="TextBox 23">
            <a:extLst>
              <a:ext uri="{FF2B5EF4-FFF2-40B4-BE49-F238E27FC236}">
                <a16:creationId xmlns:a16="http://schemas.microsoft.com/office/drawing/2014/main" id="{B1C36CBA-4BA9-4F3F-BD19-5C2EAA7D7FCE}"/>
              </a:ext>
            </a:extLst>
          </p:cNvPr>
          <p:cNvSpPr txBox="1"/>
          <p:nvPr/>
        </p:nvSpPr>
        <p:spPr>
          <a:xfrm>
            <a:off x="9983492" y="1562933"/>
            <a:ext cx="1216615" cy="415751"/>
          </a:xfrm>
          <a:prstGeom prst="rect">
            <a:avLst/>
          </a:prstGeom>
        </p:spPr>
        <p:txBody>
          <a:bodyPr vert="horz" wrap="square" lIns="91440" tIns="45720" rIns="91440" bIns="45720" rtlCol="0">
            <a:noAutofit/>
          </a:bodyPr>
          <a:lstStyle/>
          <a:p>
            <a:pPr algn="l"/>
            <a:r>
              <a:rPr lang="en-US" sz="1400" b="1" err="1"/>
              <a:t>RodSurf</a:t>
            </a:r>
            <a:endParaRPr lang="en-US" sz="1400" b="1"/>
          </a:p>
        </p:txBody>
      </p:sp>
      <p:cxnSp>
        <p:nvCxnSpPr>
          <p:cNvPr id="10" name="Straight Arrow Connector 9">
            <a:extLst>
              <a:ext uri="{FF2B5EF4-FFF2-40B4-BE49-F238E27FC236}">
                <a16:creationId xmlns:a16="http://schemas.microsoft.com/office/drawing/2014/main" id="{A10A1272-5FDB-4C83-A030-DA9001F198EE}"/>
              </a:ext>
            </a:extLst>
          </p:cNvPr>
          <p:cNvCxnSpPr/>
          <p:nvPr/>
        </p:nvCxnSpPr>
        <p:spPr>
          <a:xfrm>
            <a:off x="10432326" y="1912562"/>
            <a:ext cx="0" cy="288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Slide Number Placeholder 13">
            <a:extLst>
              <a:ext uri="{FF2B5EF4-FFF2-40B4-BE49-F238E27FC236}">
                <a16:creationId xmlns:a16="http://schemas.microsoft.com/office/drawing/2014/main" id="{CB46A636-F1A1-41BE-9A78-83F777DA2CD4}"/>
              </a:ext>
            </a:extLst>
          </p:cNvPr>
          <p:cNvSpPr>
            <a:spLocks noGrp="1"/>
          </p:cNvSpPr>
          <p:nvPr>
            <p:ph type="sldNum" sz="quarter" idx="4"/>
          </p:nvPr>
        </p:nvSpPr>
        <p:spPr/>
        <p:txBody>
          <a:bodyPr/>
          <a:lstStyle/>
          <a:p>
            <a:fld id="{4FAB73BC-B049-4115-A692-8D63A059BFB8}" type="slidenum">
              <a:rPr lang="en-US" smtClean="0"/>
              <a:pPr/>
              <a:t>59</a:t>
            </a:fld>
            <a:endParaRPr lang="en-US"/>
          </a:p>
        </p:txBody>
      </p:sp>
      <p:sp>
        <p:nvSpPr>
          <p:cNvPr id="27" name="Rectangle 26">
            <a:extLst>
              <a:ext uri="{FF2B5EF4-FFF2-40B4-BE49-F238E27FC236}">
                <a16:creationId xmlns:a16="http://schemas.microsoft.com/office/drawing/2014/main" id="{E2B5058E-B242-4B09-8084-17E55372409B}"/>
              </a:ext>
            </a:extLst>
          </p:cNvPr>
          <p:cNvSpPr/>
          <p:nvPr/>
        </p:nvSpPr>
        <p:spPr>
          <a:xfrm>
            <a:off x="1104907" y="2966744"/>
            <a:ext cx="5543543" cy="20893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503FB68-4AAA-4885-9777-A99B2599F12E}"/>
              </a:ext>
            </a:extLst>
          </p:cNvPr>
          <p:cNvSpPr/>
          <p:nvPr/>
        </p:nvSpPr>
        <p:spPr>
          <a:xfrm>
            <a:off x="936791" y="3542654"/>
            <a:ext cx="5624539" cy="169964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2986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E8F1265-C962-4A6D-8625-D22D68903802}"/>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1: Basic Heat Conduction</a:t>
            </a:r>
          </a:p>
        </p:txBody>
      </p:sp>
      <p:pic>
        <p:nvPicPr>
          <p:cNvPr id="4" name="Picture 3">
            <a:extLst>
              <a:ext uri="{FF2B5EF4-FFF2-40B4-BE49-F238E27FC236}">
                <a16:creationId xmlns:a16="http://schemas.microsoft.com/office/drawing/2014/main" id="{8CD6B4AC-1DD5-47B8-8AB2-2204152E10C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62707" y="1084384"/>
            <a:ext cx="6312878" cy="3089031"/>
          </a:xfrm>
          <a:prstGeom prst="rect">
            <a:avLst/>
          </a:prstGeom>
        </p:spPr>
      </p:pic>
      <p:pic>
        <p:nvPicPr>
          <p:cNvPr id="8" name="Picture 7">
            <a:extLst>
              <a:ext uri="{FF2B5EF4-FFF2-40B4-BE49-F238E27FC236}">
                <a16:creationId xmlns:a16="http://schemas.microsoft.com/office/drawing/2014/main" id="{C82B560E-1F49-48A7-AEC5-46F863A48A7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884984" y="3576091"/>
            <a:ext cx="5308783" cy="2637140"/>
          </a:xfrm>
          <a:prstGeom prst="rect">
            <a:avLst/>
          </a:prstGeom>
        </p:spPr>
      </p:pic>
      <p:sp>
        <p:nvSpPr>
          <p:cNvPr id="14" name="TextBox 13">
            <a:extLst>
              <a:ext uri="{FF2B5EF4-FFF2-40B4-BE49-F238E27FC236}">
                <a16:creationId xmlns:a16="http://schemas.microsoft.com/office/drawing/2014/main" id="{382A7DDC-F6FB-4F75-8AB2-136EB54011E1}"/>
              </a:ext>
            </a:extLst>
          </p:cNvPr>
          <p:cNvSpPr txBox="1"/>
          <p:nvPr/>
        </p:nvSpPr>
        <p:spPr>
          <a:xfrm>
            <a:off x="1301262" y="1740877"/>
            <a:ext cx="1219200" cy="322385"/>
          </a:xfrm>
          <a:prstGeom prst="rect">
            <a:avLst/>
          </a:prstGeom>
        </p:spPr>
        <p:txBody>
          <a:bodyPr vert="horz" wrap="square" lIns="91440" tIns="45720" rIns="91440" bIns="45720" rtlCol="0">
            <a:noAutofit/>
          </a:bodyPr>
          <a:lstStyle/>
          <a:p>
            <a:pPr algn="l"/>
            <a:r>
              <a:rPr lang="en-US" b="1" err="1"/>
              <a:t>ClampA</a:t>
            </a:r>
            <a:endParaRPr lang="en-US" b="1"/>
          </a:p>
        </p:txBody>
      </p:sp>
      <p:sp>
        <p:nvSpPr>
          <p:cNvPr id="15" name="TextBox 14">
            <a:extLst>
              <a:ext uri="{FF2B5EF4-FFF2-40B4-BE49-F238E27FC236}">
                <a16:creationId xmlns:a16="http://schemas.microsoft.com/office/drawing/2014/main" id="{1D314348-FFF3-4942-9B78-D2333A4DCE63}"/>
              </a:ext>
            </a:extLst>
          </p:cNvPr>
          <p:cNvSpPr txBox="1"/>
          <p:nvPr/>
        </p:nvSpPr>
        <p:spPr>
          <a:xfrm>
            <a:off x="5029200" y="1536275"/>
            <a:ext cx="1219200" cy="322385"/>
          </a:xfrm>
          <a:prstGeom prst="rect">
            <a:avLst/>
          </a:prstGeom>
        </p:spPr>
        <p:txBody>
          <a:bodyPr vert="horz" wrap="square" lIns="91440" tIns="45720" rIns="91440" bIns="45720" rtlCol="0">
            <a:noAutofit/>
          </a:bodyPr>
          <a:lstStyle/>
          <a:p>
            <a:pPr algn="l"/>
            <a:r>
              <a:rPr lang="en-US" b="1" err="1">
                <a:solidFill>
                  <a:schemeClr val="bg1"/>
                </a:solidFill>
              </a:rPr>
              <a:t>ClampB</a:t>
            </a:r>
            <a:endParaRPr lang="en-US" b="1">
              <a:solidFill>
                <a:schemeClr val="bg1"/>
              </a:solidFill>
            </a:endParaRPr>
          </a:p>
        </p:txBody>
      </p:sp>
      <p:sp>
        <p:nvSpPr>
          <p:cNvPr id="16" name="TextBox 15">
            <a:extLst>
              <a:ext uri="{FF2B5EF4-FFF2-40B4-BE49-F238E27FC236}">
                <a16:creationId xmlns:a16="http://schemas.microsoft.com/office/drawing/2014/main" id="{B395773D-29F1-4796-BCA8-0EE6DCDF1E5A}"/>
              </a:ext>
            </a:extLst>
          </p:cNvPr>
          <p:cNvSpPr txBox="1"/>
          <p:nvPr/>
        </p:nvSpPr>
        <p:spPr>
          <a:xfrm>
            <a:off x="3270739" y="2394437"/>
            <a:ext cx="1389184" cy="322385"/>
          </a:xfrm>
          <a:prstGeom prst="rect">
            <a:avLst/>
          </a:prstGeom>
        </p:spPr>
        <p:txBody>
          <a:bodyPr vert="horz" wrap="square" lIns="91440" tIns="45720" rIns="91440" bIns="45720" rtlCol="0">
            <a:noAutofit/>
          </a:bodyPr>
          <a:lstStyle/>
          <a:p>
            <a:pPr algn="l"/>
            <a:r>
              <a:rPr lang="en-US" b="1" err="1"/>
              <a:t>CenterRod</a:t>
            </a:r>
            <a:endParaRPr lang="en-US" b="1"/>
          </a:p>
        </p:txBody>
      </p:sp>
      <p:sp>
        <p:nvSpPr>
          <p:cNvPr id="17" name="TextBox 16">
            <a:extLst>
              <a:ext uri="{FF2B5EF4-FFF2-40B4-BE49-F238E27FC236}">
                <a16:creationId xmlns:a16="http://schemas.microsoft.com/office/drawing/2014/main" id="{5A23B5B0-0D0E-4999-A978-D547B77846CC}"/>
              </a:ext>
            </a:extLst>
          </p:cNvPr>
          <p:cNvSpPr txBox="1"/>
          <p:nvPr/>
        </p:nvSpPr>
        <p:spPr>
          <a:xfrm>
            <a:off x="2702169" y="3771902"/>
            <a:ext cx="2526323" cy="369277"/>
          </a:xfrm>
          <a:prstGeom prst="rect">
            <a:avLst/>
          </a:prstGeom>
        </p:spPr>
        <p:txBody>
          <a:bodyPr vert="horz" wrap="square" lIns="91440" tIns="45720" rIns="91440" bIns="45720" rtlCol="0">
            <a:noAutofit/>
          </a:bodyPr>
          <a:lstStyle/>
          <a:p>
            <a:pPr algn="l"/>
            <a:r>
              <a:rPr lang="en-US" b="1"/>
              <a:t>Three named blocks</a:t>
            </a:r>
          </a:p>
        </p:txBody>
      </p:sp>
      <p:sp>
        <p:nvSpPr>
          <p:cNvPr id="18" name="TextBox 17">
            <a:extLst>
              <a:ext uri="{FF2B5EF4-FFF2-40B4-BE49-F238E27FC236}">
                <a16:creationId xmlns:a16="http://schemas.microsoft.com/office/drawing/2014/main" id="{68C3C71E-8F4E-4BAC-B949-B6C9CB46600F}"/>
              </a:ext>
            </a:extLst>
          </p:cNvPr>
          <p:cNvSpPr txBox="1"/>
          <p:nvPr/>
        </p:nvSpPr>
        <p:spPr>
          <a:xfrm>
            <a:off x="7907215" y="6028592"/>
            <a:ext cx="2526323" cy="369277"/>
          </a:xfrm>
          <a:prstGeom prst="rect">
            <a:avLst/>
          </a:prstGeom>
        </p:spPr>
        <p:txBody>
          <a:bodyPr vert="horz" wrap="square" lIns="91440" tIns="45720" rIns="91440" bIns="45720" rtlCol="0">
            <a:noAutofit/>
          </a:bodyPr>
          <a:lstStyle/>
          <a:p>
            <a:pPr algn="l"/>
            <a:r>
              <a:rPr lang="en-US" b="1"/>
              <a:t>Five named </a:t>
            </a:r>
            <a:r>
              <a:rPr lang="en-US" b="1" err="1"/>
              <a:t>sidesets</a:t>
            </a:r>
            <a:endParaRPr lang="en-US" b="1"/>
          </a:p>
        </p:txBody>
      </p:sp>
      <p:sp>
        <p:nvSpPr>
          <p:cNvPr id="19" name="TextBox 18">
            <a:extLst>
              <a:ext uri="{FF2B5EF4-FFF2-40B4-BE49-F238E27FC236}">
                <a16:creationId xmlns:a16="http://schemas.microsoft.com/office/drawing/2014/main" id="{D2F0A14D-758C-4CFC-8DB2-9D3766070C7D}"/>
              </a:ext>
            </a:extLst>
          </p:cNvPr>
          <p:cNvSpPr txBox="1"/>
          <p:nvPr/>
        </p:nvSpPr>
        <p:spPr>
          <a:xfrm>
            <a:off x="5375030" y="5113706"/>
            <a:ext cx="873370" cy="415751"/>
          </a:xfrm>
          <a:prstGeom prst="rect">
            <a:avLst/>
          </a:prstGeom>
        </p:spPr>
        <p:txBody>
          <a:bodyPr vert="horz" wrap="square" lIns="91440" tIns="45720" rIns="91440" bIns="45720" rtlCol="0">
            <a:noAutofit/>
          </a:bodyPr>
          <a:lstStyle/>
          <a:p>
            <a:pPr algn="l"/>
            <a:r>
              <a:rPr lang="en-US" b="1" err="1"/>
              <a:t>EndA</a:t>
            </a:r>
            <a:endParaRPr lang="en-US" b="1"/>
          </a:p>
        </p:txBody>
      </p:sp>
      <p:sp>
        <p:nvSpPr>
          <p:cNvPr id="20" name="TextBox 19">
            <a:extLst>
              <a:ext uri="{FF2B5EF4-FFF2-40B4-BE49-F238E27FC236}">
                <a16:creationId xmlns:a16="http://schemas.microsoft.com/office/drawing/2014/main" id="{18C4BA37-23A1-4619-BE9C-F128A094AC4E}"/>
              </a:ext>
            </a:extLst>
          </p:cNvPr>
          <p:cNvSpPr txBox="1"/>
          <p:nvPr/>
        </p:nvSpPr>
        <p:spPr>
          <a:xfrm>
            <a:off x="10823330" y="4478910"/>
            <a:ext cx="873370" cy="415751"/>
          </a:xfrm>
          <a:prstGeom prst="rect">
            <a:avLst/>
          </a:prstGeom>
        </p:spPr>
        <p:txBody>
          <a:bodyPr vert="horz" wrap="square" lIns="91440" tIns="45720" rIns="91440" bIns="45720" rtlCol="0">
            <a:noAutofit/>
          </a:bodyPr>
          <a:lstStyle/>
          <a:p>
            <a:pPr algn="l"/>
            <a:r>
              <a:rPr lang="en-US" b="1" err="1"/>
              <a:t>EndB</a:t>
            </a:r>
            <a:endParaRPr lang="en-US" b="1"/>
          </a:p>
        </p:txBody>
      </p:sp>
      <p:sp>
        <p:nvSpPr>
          <p:cNvPr id="21" name="TextBox 20">
            <a:extLst>
              <a:ext uri="{FF2B5EF4-FFF2-40B4-BE49-F238E27FC236}">
                <a16:creationId xmlns:a16="http://schemas.microsoft.com/office/drawing/2014/main" id="{4BAC8C89-8357-4D57-804A-753AB5D666E0}"/>
              </a:ext>
            </a:extLst>
          </p:cNvPr>
          <p:cNvSpPr txBox="1"/>
          <p:nvPr/>
        </p:nvSpPr>
        <p:spPr>
          <a:xfrm>
            <a:off x="6544406" y="3576091"/>
            <a:ext cx="1415561" cy="415751"/>
          </a:xfrm>
          <a:prstGeom prst="rect">
            <a:avLst/>
          </a:prstGeom>
        </p:spPr>
        <p:txBody>
          <a:bodyPr vert="horz" wrap="square" lIns="91440" tIns="45720" rIns="91440" bIns="45720" rtlCol="0">
            <a:noAutofit/>
          </a:bodyPr>
          <a:lstStyle/>
          <a:p>
            <a:pPr algn="l"/>
            <a:r>
              <a:rPr lang="en-US" b="1" err="1"/>
              <a:t>EndASides</a:t>
            </a:r>
            <a:endParaRPr lang="en-US" b="1"/>
          </a:p>
        </p:txBody>
      </p:sp>
      <p:sp>
        <p:nvSpPr>
          <p:cNvPr id="22" name="TextBox 21">
            <a:extLst>
              <a:ext uri="{FF2B5EF4-FFF2-40B4-BE49-F238E27FC236}">
                <a16:creationId xmlns:a16="http://schemas.microsoft.com/office/drawing/2014/main" id="{A291444E-4597-4E8F-BF03-AA89C9CFD97A}"/>
              </a:ext>
            </a:extLst>
          </p:cNvPr>
          <p:cNvSpPr txBox="1"/>
          <p:nvPr/>
        </p:nvSpPr>
        <p:spPr>
          <a:xfrm>
            <a:off x="9214338" y="3436084"/>
            <a:ext cx="1336431" cy="415751"/>
          </a:xfrm>
          <a:prstGeom prst="rect">
            <a:avLst/>
          </a:prstGeom>
        </p:spPr>
        <p:txBody>
          <a:bodyPr vert="horz" wrap="square" lIns="91440" tIns="45720" rIns="91440" bIns="45720" rtlCol="0">
            <a:noAutofit/>
          </a:bodyPr>
          <a:lstStyle/>
          <a:p>
            <a:pPr algn="l"/>
            <a:r>
              <a:rPr lang="en-US" b="1" err="1"/>
              <a:t>EndBSides</a:t>
            </a:r>
            <a:endParaRPr lang="en-US" b="1"/>
          </a:p>
        </p:txBody>
      </p:sp>
      <p:sp>
        <p:nvSpPr>
          <p:cNvPr id="23" name="TextBox 22">
            <a:extLst>
              <a:ext uri="{FF2B5EF4-FFF2-40B4-BE49-F238E27FC236}">
                <a16:creationId xmlns:a16="http://schemas.microsoft.com/office/drawing/2014/main" id="{A0D2A916-B855-4A5D-A8A4-962FAF419FE0}"/>
              </a:ext>
            </a:extLst>
          </p:cNvPr>
          <p:cNvSpPr txBox="1"/>
          <p:nvPr/>
        </p:nvSpPr>
        <p:spPr>
          <a:xfrm>
            <a:off x="8206290" y="5219214"/>
            <a:ext cx="1029587" cy="415751"/>
          </a:xfrm>
          <a:prstGeom prst="rect">
            <a:avLst/>
          </a:prstGeom>
        </p:spPr>
        <p:txBody>
          <a:bodyPr vert="horz" wrap="square" lIns="91440" tIns="45720" rIns="91440" bIns="45720" rtlCol="0">
            <a:noAutofit/>
          </a:bodyPr>
          <a:lstStyle/>
          <a:p>
            <a:pPr algn="l"/>
            <a:r>
              <a:rPr lang="en-US" b="1" err="1"/>
              <a:t>RodSurf</a:t>
            </a:r>
            <a:endParaRPr lang="en-US" b="1"/>
          </a:p>
        </p:txBody>
      </p:sp>
      <p:sp>
        <p:nvSpPr>
          <p:cNvPr id="24" name="TextBox 23">
            <a:extLst>
              <a:ext uri="{FF2B5EF4-FFF2-40B4-BE49-F238E27FC236}">
                <a16:creationId xmlns:a16="http://schemas.microsoft.com/office/drawing/2014/main" id="{5AB9FA9B-3749-47D5-88E8-AF627FDB72DA}"/>
              </a:ext>
            </a:extLst>
          </p:cNvPr>
          <p:cNvSpPr txBox="1"/>
          <p:nvPr/>
        </p:nvSpPr>
        <p:spPr>
          <a:xfrm>
            <a:off x="746765" y="4944352"/>
            <a:ext cx="3934253" cy="1156055"/>
          </a:xfrm>
          <a:prstGeom prst="rect">
            <a:avLst/>
          </a:prstGeom>
        </p:spPr>
        <p:txBody>
          <a:bodyPr vert="horz" wrap="square" lIns="91440" tIns="45720" rIns="91440" bIns="45720" rtlCol="0">
            <a:noAutofit/>
          </a:bodyPr>
          <a:lstStyle/>
          <a:p>
            <a:pPr marL="285750" indent="-285750" algn="l">
              <a:buFont typeface="Arial" panose="020B0604020202020204" pitchFamily="34" charset="0"/>
              <a:buChar char="•"/>
            </a:pPr>
            <a:r>
              <a:rPr lang="en-US" b="1"/>
              <a:t>Constant properties</a:t>
            </a:r>
          </a:p>
          <a:p>
            <a:pPr marL="285750" indent="-285750" algn="l">
              <a:buFont typeface="Arial" panose="020B0604020202020204" pitchFamily="34" charset="0"/>
              <a:buChar char="•"/>
            </a:pPr>
            <a:r>
              <a:rPr lang="en-US" b="1"/>
              <a:t>Fixed temperatures on ends</a:t>
            </a:r>
          </a:p>
          <a:p>
            <a:pPr marL="285750" indent="-285750" algn="l">
              <a:buFont typeface="Arial" panose="020B0604020202020204" pitchFamily="34" charset="0"/>
              <a:buChar char="•"/>
            </a:pPr>
            <a:r>
              <a:rPr lang="en-US" b="1"/>
              <a:t>Single material on all blocks</a:t>
            </a:r>
          </a:p>
        </p:txBody>
      </p:sp>
      <p:sp>
        <p:nvSpPr>
          <p:cNvPr id="25" name="Slide Number Placeholder 24">
            <a:extLst>
              <a:ext uri="{FF2B5EF4-FFF2-40B4-BE49-F238E27FC236}">
                <a16:creationId xmlns:a16="http://schemas.microsoft.com/office/drawing/2014/main" id="{1E618868-38E6-4D8D-9F51-1267AD3DF983}"/>
              </a:ext>
            </a:extLst>
          </p:cNvPr>
          <p:cNvSpPr>
            <a:spLocks noGrp="1"/>
          </p:cNvSpPr>
          <p:nvPr>
            <p:ph type="sldNum" sz="quarter" idx="4"/>
          </p:nvPr>
        </p:nvSpPr>
        <p:spPr/>
        <p:txBody>
          <a:bodyPr/>
          <a:lstStyle/>
          <a:p>
            <a:fld id="{4FAB73BC-B049-4115-A692-8D63A059BFB8}" type="slidenum">
              <a:rPr lang="en-US" smtClean="0"/>
              <a:pPr/>
              <a:t>6</a:t>
            </a:fld>
            <a:endParaRPr lang="en-US"/>
          </a:p>
        </p:txBody>
      </p:sp>
    </p:spTree>
    <p:extLst>
      <p:ext uri="{BB962C8B-B14F-4D97-AF65-F5344CB8AC3E}">
        <p14:creationId xmlns:p14="http://schemas.microsoft.com/office/powerpoint/2010/main" val="139096379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4D7-215E-4A5E-B5BF-3C6454A7ED90}"/>
              </a:ext>
            </a:extLst>
          </p:cNvPr>
          <p:cNvSpPr>
            <a:spLocks noGrp="1"/>
          </p:cNvSpPr>
          <p:nvPr>
            <p:ph type="title"/>
          </p:nvPr>
        </p:nvSpPr>
        <p:spPr/>
        <p:txBody>
          <a:bodyPr/>
          <a:lstStyle/>
          <a:p>
            <a:r>
              <a:rPr lang="en-US"/>
              <a:t>Hands-On Session 5: Post-Process Energy Source</a:t>
            </a:r>
          </a:p>
        </p:txBody>
      </p:sp>
      <p:sp>
        <p:nvSpPr>
          <p:cNvPr id="4" name="Slide Number Placeholder 3">
            <a:extLst>
              <a:ext uri="{FF2B5EF4-FFF2-40B4-BE49-F238E27FC236}">
                <a16:creationId xmlns:a16="http://schemas.microsoft.com/office/drawing/2014/main" id="{E7DEAFCC-6AA6-432F-AFBE-D80EB77EA95B}"/>
              </a:ext>
            </a:extLst>
          </p:cNvPr>
          <p:cNvSpPr>
            <a:spLocks noGrp="1"/>
          </p:cNvSpPr>
          <p:nvPr>
            <p:ph type="sldNum" sz="quarter" idx="4"/>
          </p:nvPr>
        </p:nvSpPr>
        <p:spPr/>
        <p:txBody>
          <a:bodyPr/>
          <a:lstStyle/>
          <a:p>
            <a:fld id="{4FAB73BC-B049-4115-A692-8D63A059BFB8}" type="slidenum">
              <a:rPr lang="en-US" smtClean="0"/>
              <a:pPr/>
              <a:t>60</a:t>
            </a:fld>
            <a:endParaRPr lang="en-US"/>
          </a:p>
        </p:txBody>
      </p:sp>
      <p:sp>
        <p:nvSpPr>
          <p:cNvPr id="5" name="TextBox 4">
            <a:extLst>
              <a:ext uri="{FF2B5EF4-FFF2-40B4-BE49-F238E27FC236}">
                <a16:creationId xmlns:a16="http://schemas.microsoft.com/office/drawing/2014/main" id="{867607D1-E57C-42F3-AF47-8133AEC626AE}"/>
              </a:ext>
            </a:extLst>
          </p:cNvPr>
          <p:cNvSpPr txBox="1"/>
          <p:nvPr/>
        </p:nvSpPr>
        <p:spPr>
          <a:xfrm>
            <a:off x="1286486" y="1783021"/>
            <a:ext cx="7459724" cy="2715499"/>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Post-processing</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Postprocess </a:t>
            </a:r>
            <a:r>
              <a:rPr lang="en-US" sz="1200" err="1">
                <a:solidFill>
                  <a:schemeClr val="tx1"/>
                </a:solidFill>
                <a:latin typeface="Consolas" panose="020B0609020204030204" pitchFamily="49" charset="0"/>
              </a:rPr>
              <a:t>integrated_flux</a:t>
            </a:r>
            <a:r>
              <a:rPr lang="en-US" sz="1200">
                <a:solidFill>
                  <a:schemeClr val="tx1"/>
                </a:solidFill>
                <a:latin typeface="Consolas" panose="020B0609020204030204" pitchFamily="49" charset="0"/>
              </a:rPr>
              <a:t> of equation energy on </a:t>
            </a:r>
            <a:r>
              <a:rPr lang="en-US" sz="1200" err="1">
                <a:solidFill>
                  <a:schemeClr val="tx1"/>
                </a:solidFill>
                <a:latin typeface="Consolas" panose="020B0609020204030204" pitchFamily="49" charset="0"/>
              </a:rPr>
              <a:t>EndA</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FluxA</a:t>
            </a:r>
            <a:endParaRPr lang="en-US" sz="1200" b="1">
              <a:solidFill>
                <a:srgbClr val="417E7F"/>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Postprocess </a:t>
            </a:r>
            <a:r>
              <a:rPr lang="en-US" sz="1200" err="1">
                <a:solidFill>
                  <a:schemeClr val="tx1"/>
                </a:solidFill>
                <a:latin typeface="Consolas" panose="020B0609020204030204" pitchFamily="49" charset="0"/>
              </a:rPr>
              <a:t>integrated_flux</a:t>
            </a:r>
            <a:r>
              <a:rPr lang="en-US" sz="1200">
                <a:solidFill>
                  <a:schemeClr val="tx1"/>
                </a:solidFill>
                <a:latin typeface="Consolas" panose="020B0609020204030204" pitchFamily="49" charset="0"/>
              </a:rPr>
              <a:t> of equation energy on </a:t>
            </a:r>
            <a:r>
              <a:rPr lang="en-US" sz="1200" err="1">
                <a:solidFill>
                  <a:schemeClr val="tx1"/>
                </a:solidFill>
                <a:latin typeface="Consolas" panose="020B0609020204030204" pitchFamily="49" charset="0"/>
              </a:rPr>
              <a:t>EndB</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FluxB</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integrated_flux</a:t>
            </a:r>
            <a:r>
              <a:rPr lang="en-US" sz="1200">
                <a:solidFill>
                  <a:schemeClr val="tx1"/>
                </a:solidFill>
                <a:latin typeface="Consolas" panose="020B0609020204030204" pitchFamily="49" charset="0"/>
              </a:rPr>
              <a:t> of equation energy on </a:t>
            </a:r>
            <a:r>
              <a:rPr lang="en-US" sz="1200" err="1">
                <a:solidFill>
                  <a:schemeClr val="tx1"/>
                </a:solidFill>
                <a:latin typeface="Consolas" panose="020B0609020204030204" pitchFamily="49" charset="0"/>
              </a:rPr>
              <a:t>clamp_conv</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ClampConvLoss</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integrated_flux</a:t>
            </a:r>
            <a:r>
              <a:rPr lang="en-US" sz="1200">
                <a:solidFill>
                  <a:schemeClr val="tx1"/>
                </a:solidFill>
                <a:latin typeface="Consolas" panose="020B0609020204030204" pitchFamily="49" charset="0"/>
              </a:rPr>
              <a:t> of equation energy on </a:t>
            </a:r>
            <a:r>
              <a:rPr lang="en-US" sz="1200" err="1">
                <a:solidFill>
                  <a:schemeClr val="tx1"/>
                </a:solidFill>
                <a:latin typeface="Consolas" panose="020B0609020204030204" pitchFamily="49" charset="0"/>
              </a:rPr>
              <a:t>RodSurf</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RodConvLoss</a:t>
            </a:r>
            <a:endParaRPr lang="en-US" sz="1200">
              <a:solidFill>
                <a:schemeClr val="tx1"/>
              </a:solidFill>
              <a:latin typeface="Consolas" panose="020B0609020204030204" pitchFamily="49" charset="0"/>
            </a:endParaRPr>
          </a:p>
          <a:p>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a:solidFill>
                  <a:schemeClr val="tx1"/>
                </a:solidFill>
                <a:latin typeface="Consolas" panose="020B0609020204030204" pitchFamily="49" charset="0"/>
              </a:rPr>
              <a:t> value of expression </a:t>
            </a:r>
            <a:r>
              <a:rPr lang="en-US" sz="1200" err="1">
                <a:solidFill>
                  <a:schemeClr val="tx1"/>
                </a:solidFill>
                <a:latin typeface="Consolas" panose="020B0609020204030204" pitchFamily="49" charset="0"/>
              </a:rPr>
              <a:t>heat_conduction</a:t>
            </a:r>
            <a:r>
              <a:rPr lang="en-US" sz="1200">
                <a:solidFill>
                  <a:schemeClr val="tx1"/>
                </a:solidFill>
                <a:latin typeface="Consolas" panose="020B0609020204030204" pitchFamily="49" charset="0"/>
              </a:rPr>
              <a:t> on </a:t>
            </a:r>
            <a:r>
              <a:rPr lang="en-US" sz="1200" err="1">
                <a:solidFill>
                  <a:schemeClr val="tx1"/>
                </a:solidFill>
                <a:latin typeface="Consolas" panose="020B0609020204030204" pitchFamily="49" charset="0"/>
              </a:rPr>
              <a:t>all_blocks</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HeatFlux</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a:solidFill>
                  <a:schemeClr val="tx1"/>
                </a:solidFill>
                <a:latin typeface="Consolas" panose="020B0609020204030204" pitchFamily="49" charset="0"/>
              </a:rPr>
              <a:t> value of expression </a:t>
            </a:r>
            <a:r>
              <a:rPr lang="en-US" sz="1200" err="1">
                <a:solidFill>
                  <a:schemeClr val="tx1"/>
                </a:solidFill>
                <a:latin typeface="Consolas" panose="020B0609020204030204" pitchFamily="49" charset="0"/>
              </a:rPr>
              <a:t>energy_flux</a:t>
            </a:r>
            <a:r>
              <a:rPr lang="en-US" sz="1200">
                <a:solidFill>
                  <a:schemeClr val="tx1"/>
                </a:solidFill>
                <a:latin typeface="Consolas" panose="020B0609020204030204" pitchFamily="49" charset="0"/>
              </a:rPr>
              <a:t> on </a:t>
            </a:r>
            <a:r>
              <a:rPr lang="en-US" sz="1200" err="1">
                <a:solidFill>
                  <a:schemeClr val="tx1"/>
                </a:solidFill>
                <a:latin typeface="Consolas" panose="020B0609020204030204" pitchFamily="49" charset="0"/>
              </a:rPr>
              <a:t>RodSurf</a:t>
            </a:r>
            <a:r>
              <a:rPr lang="en-US" sz="1200">
                <a:solidFill>
                  <a:schemeClr val="tx1"/>
                </a:solidFill>
                <a:latin typeface="Consolas" panose="020B0609020204030204" pitchFamily="49" charset="0"/>
              </a:rPr>
              <a:t> Model </a:t>
            </a:r>
            <a:r>
              <a:rPr lang="en-US" sz="1200" err="1">
                <a:solidFill>
                  <a:schemeClr val="tx1"/>
                </a:solidFill>
                <a:latin typeface="Consolas" panose="020B0609020204030204" pitchFamily="49" charset="0"/>
              </a:rPr>
              <a:t>Nat_Conv</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ConvFlux</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a:solidFill>
                  <a:schemeClr val="tx1"/>
                </a:solidFill>
                <a:latin typeface="Consolas" panose="020B0609020204030204" pitchFamily="49" charset="0"/>
              </a:rPr>
              <a:t> value of expression </a:t>
            </a:r>
            <a:r>
              <a:rPr lang="en-US" sz="1200" err="1">
                <a:solidFill>
                  <a:schemeClr val="tx1"/>
                </a:solidFill>
                <a:latin typeface="Consolas" panose="020B0609020204030204" pitchFamily="49" charset="0"/>
              </a:rPr>
              <a:t>energy_flux</a:t>
            </a:r>
            <a:r>
              <a:rPr lang="en-US" sz="1200">
                <a:solidFill>
                  <a:schemeClr val="tx1"/>
                </a:solidFill>
                <a:latin typeface="Consolas" panose="020B0609020204030204" pitchFamily="49" charset="0"/>
              </a:rPr>
              <a:t> on </a:t>
            </a:r>
            <a:r>
              <a:rPr lang="en-US" sz="1200" err="1">
                <a:solidFill>
                  <a:schemeClr val="tx1"/>
                </a:solidFill>
                <a:latin typeface="Consolas" panose="020B0609020204030204" pitchFamily="49" charset="0"/>
              </a:rPr>
              <a:t>RodSurf</a:t>
            </a:r>
            <a:r>
              <a:rPr lang="en-US" sz="1200">
                <a:solidFill>
                  <a:schemeClr val="tx1"/>
                </a:solidFill>
                <a:latin typeface="Consolas" panose="020B0609020204030204" pitchFamily="49" charset="0"/>
              </a:rPr>
              <a:t> Model Rad as </a:t>
            </a:r>
            <a:r>
              <a:rPr lang="en-US" sz="1200" err="1">
                <a:solidFill>
                  <a:schemeClr val="tx1"/>
                </a:solidFill>
                <a:latin typeface="Consolas" panose="020B0609020204030204" pitchFamily="49" charset="0"/>
              </a:rPr>
              <a:t>RadFlux</a:t>
            </a:r>
            <a:endParaRPr lang="en-US" sz="1200">
              <a:solidFill>
                <a:schemeClr val="tx1"/>
              </a:solidFill>
              <a:latin typeface="Consolas" panose="020B0609020204030204" pitchFamily="49" charset="0"/>
            </a:endParaRPr>
          </a:p>
          <a:p>
            <a:endParaRPr lang="en-US" sz="1200" b="1">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b="1">
                <a:solidFill>
                  <a:srgbClr val="417E7F"/>
                </a:solidFill>
                <a:latin typeface="Consolas" panose="020B0609020204030204" pitchFamily="49" charset="0"/>
              </a:rPr>
              <a:t> </a:t>
            </a:r>
            <a:r>
              <a:rPr lang="en-US" sz="1200">
                <a:solidFill>
                  <a:schemeClr val="tx1"/>
                </a:solidFill>
                <a:latin typeface="Consolas" panose="020B0609020204030204" pitchFamily="49" charset="0"/>
              </a:rPr>
              <a:t>value of expression </a:t>
            </a:r>
            <a:r>
              <a:rPr lang="en-US" sz="1200" err="1">
                <a:solidFill>
                  <a:schemeClr val="tx1"/>
                </a:solidFill>
                <a:latin typeface="Consolas" panose="020B0609020204030204" pitchFamily="49" charset="0"/>
              </a:rPr>
              <a:t>energy_source</a:t>
            </a:r>
            <a:r>
              <a:rPr lang="en-US" sz="1200">
                <a:solidFill>
                  <a:schemeClr val="tx1"/>
                </a:solidFill>
                <a:latin typeface="Consolas" panose="020B0609020204030204" pitchFamily="49" charset="0"/>
              </a:rPr>
              <a:t> on </a:t>
            </a:r>
            <a:r>
              <a:rPr lang="en-US" sz="1200" err="1">
                <a:solidFill>
                  <a:schemeClr val="tx1"/>
                </a:solidFill>
                <a:latin typeface="Consolas" panose="020B0609020204030204" pitchFamily="49" charset="0"/>
              </a:rPr>
              <a:t>all_blocks</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Esrc</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b="1">
                <a:solidFill>
                  <a:srgbClr val="417E7F"/>
                </a:solidFill>
                <a:latin typeface="Consolas" panose="020B0609020204030204" pitchFamily="49" charset="0"/>
              </a:rPr>
              <a:t> </a:t>
            </a:r>
            <a:r>
              <a:rPr lang="en-US" sz="1200">
                <a:solidFill>
                  <a:schemeClr val="tx1"/>
                </a:solidFill>
                <a:latin typeface="Consolas" panose="020B0609020204030204" pitchFamily="49" charset="0"/>
              </a:rPr>
              <a:t>value of expression </a:t>
            </a:r>
            <a:r>
              <a:rPr lang="en-US" sz="1200" err="1">
                <a:solidFill>
                  <a:schemeClr val="tx1"/>
                </a:solidFill>
                <a:latin typeface="Consolas" panose="020B0609020204030204" pitchFamily="49" charset="0"/>
              </a:rPr>
              <a:t>current_density</a:t>
            </a:r>
            <a:r>
              <a:rPr lang="en-US" sz="1200">
                <a:solidFill>
                  <a:schemeClr val="tx1"/>
                </a:solidFill>
                <a:latin typeface="Consolas" panose="020B0609020204030204" pitchFamily="49" charset="0"/>
              </a:rPr>
              <a:t> on </a:t>
            </a:r>
            <a:r>
              <a:rPr lang="en-US" sz="1200" err="1">
                <a:solidFill>
                  <a:schemeClr val="tx1"/>
                </a:solidFill>
                <a:latin typeface="Consolas" panose="020B0609020204030204" pitchFamily="49" charset="0"/>
              </a:rPr>
              <a:t>all_blocks</a:t>
            </a:r>
            <a:r>
              <a:rPr lang="en-US" sz="1200">
                <a:solidFill>
                  <a:schemeClr val="tx1"/>
                </a:solidFill>
                <a:latin typeface="Consolas" panose="020B0609020204030204" pitchFamily="49" charset="0"/>
              </a:rPr>
              <a:t> as Current</a:t>
            </a:r>
            <a:endParaRPr lang="en-US" sz="1200" b="1">
              <a:solidFill>
                <a:srgbClr val="417E7F"/>
              </a:solidFill>
              <a:latin typeface="Consolas" panose="020B0609020204030204" pitchFamily="49" charset="0"/>
            </a:endParaRPr>
          </a:p>
        </p:txBody>
      </p:sp>
      <p:sp>
        <p:nvSpPr>
          <p:cNvPr id="20" name="TextBox 19">
            <a:extLst>
              <a:ext uri="{FF2B5EF4-FFF2-40B4-BE49-F238E27FC236}">
                <a16:creationId xmlns:a16="http://schemas.microsoft.com/office/drawing/2014/main" id="{424993F7-55C5-488E-A677-D1CB3E0A4812}"/>
              </a:ext>
            </a:extLst>
          </p:cNvPr>
          <p:cNvSpPr txBox="1"/>
          <p:nvPr/>
        </p:nvSpPr>
        <p:spPr>
          <a:xfrm>
            <a:off x="1245157" y="4890016"/>
            <a:ext cx="8182978" cy="1164656"/>
          </a:xfrm>
          <a:prstGeom prst="rect">
            <a:avLst/>
          </a:prstGeom>
        </p:spPr>
        <p:txBody>
          <a:bodyPr vert="horz" wrap="square" lIns="91440" tIns="45720" rIns="91440" bIns="45720" rtlCol="0">
            <a:noAutofit/>
          </a:bodyPr>
          <a:lstStyle/>
          <a:p>
            <a:pPr algn="l"/>
            <a:r>
              <a:rPr lang="en-US"/>
              <a:t>By default “</a:t>
            </a:r>
            <a:r>
              <a:rPr lang="en-US" err="1"/>
              <a:t>energy_source</a:t>
            </a:r>
            <a:r>
              <a:rPr lang="en-US"/>
              <a:t>” is the sum of all energy source terms</a:t>
            </a:r>
          </a:p>
          <a:p>
            <a:pPr algn="l"/>
            <a:endParaRPr lang="en-US"/>
          </a:p>
          <a:p>
            <a:pPr algn="l"/>
            <a:r>
              <a:rPr lang="en-US"/>
              <a:t>We can use the “Model” argument to get specific source models (not needed here)</a:t>
            </a:r>
          </a:p>
        </p:txBody>
      </p:sp>
      <p:sp>
        <p:nvSpPr>
          <p:cNvPr id="3" name="Rectangle 2">
            <a:extLst>
              <a:ext uri="{FF2B5EF4-FFF2-40B4-BE49-F238E27FC236}">
                <a16:creationId xmlns:a16="http://schemas.microsoft.com/office/drawing/2014/main" id="{14E243DB-D57B-4F82-8F7F-091762499AD9}"/>
              </a:ext>
            </a:extLst>
          </p:cNvPr>
          <p:cNvSpPr/>
          <p:nvPr/>
        </p:nvSpPr>
        <p:spPr>
          <a:xfrm>
            <a:off x="1412808" y="2388181"/>
            <a:ext cx="7207080" cy="151366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0F76A3B-1722-4B86-8F7C-54056CAA05D1}"/>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Tree>
    <p:extLst>
      <p:ext uri="{BB962C8B-B14F-4D97-AF65-F5344CB8AC3E}">
        <p14:creationId xmlns:p14="http://schemas.microsoft.com/office/powerpoint/2010/main" val="2692126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4D7-215E-4A5E-B5BF-3C6454A7ED90}"/>
              </a:ext>
            </a:extLst>
          </p:cNvPr>
          <p:cNvSpPr>
            <a:spLocks noGrp="1"/>
          </p:cNvSpPr>
          <p:nvPr>
            <p:ph type="title"/>
          </p:nvPr>
        </p:nvSpPr>
        <p:spPr/>
        <p:txBody>
          <a:bodyPr/>
          <a:lstStyle/>
          <a:p>
            <a:r>
              <a:rPr lang="en-US"/>
              <a:t>Hands-On Session 5: Update Output</a:t>
            </a:r>
          </a:p>
        </p:txBody>
      </p:sp>
      <p:sp>
        <p:nvSpPr>
          <p:cNvPr id="4" name="Slide Number Placeholder 3">
            <a:extLst>
              <a:ext uri="{FF2B5EF4-FFF2-40B4-BE49-F238E27FC236}">
                <a16:creationId xmlns:a16="http://schemas.microsoft.com/office/drawing/2014/main" id="{E7DEAFCC-6AA6-432F-AFBE-D80EB77EA95B}"/>
              </a:ext>
            </a:extLst>
          </p:cNvPr>
          <p:cNvSpPr>
            <a:spLocks noGrp="1"/>
          </p:cNvSpPr>
          <p:nvPr>
            <p:ph type="sldNum" sz="quarter" idx="4"/>
          </p:nvPr>
        </p:nvSpPr>
        <p:spPr/>
        <p:txBody>
          <a:bodyPr/>
          <a:lstStyle/>
          <a:p>
            <a:fld id="{4FAB73BC-B049-4115-A692-8D63A059BFB8}" type="slidenum">
              <a:rPr lang="en-US" smtClean="0"/>
              <a:pPr/>
              <a:t>61</a:t>
            </a:fld>
            <a:endParaRPr lang="en-US"/>
          </a:p>
        </p:txBody>
      </p:sp>
      <p:sp>
        <p:nvSpPr>
          <p:cNvPr id="13" name="TextBox 12">
            <a:extLst>
              <a:ext uri="{FF2B5EF4-FFF2-40B4-BE49-F238E27FC236}">
                <a16:creationId xmlns:a16="http://schemas.microsoft.com/office/drawing/2014/main" id="{55DD3928-01A2-4913-A7C3-E84FBE675B09}"/>
              </a:ext>
            </a:extLst>
          </p:cNvPr>
          <p:cNvSpPr txBox="1"/>
          <p:nvPr/>
        </p:nvSpPr>
        <p:spPr>
          <a:xfrm>
            <a:off x="1400786" y="1908597"/>
            <a:ext cx="7782971" cy="380044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Define contents of Exodus output file</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Begin Results Output </a:t>
            </a:r>
            <a:r>
              <a:rPr lang="en-US" sz="1200" err="1">
                <a:solidFill>
                  <a:schemeClr val="tx1"/>
                </a:solidFill>
                <a:latin typeface="Consolas" panose="020B0609020204030204" pitchFamily="49" charset="0"/>
              </a:rPr>
              <a:t>AriaOutput</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Title</a:t>
            </a:r>
            <a:r>
              <a:rPr lang="en-US" sz="1200" b="1">
                <a:solidFill>
                  <a:srgbClr val="417E7F"/>
                </a:solidFill>
                <a:latin typeface="Consolas" panose="020B0609020204030204" pitchFamily="49" charset="0"/>
              </a:rPr>
              <a:t> </a:t>
            </a:r>
            <a:r>
              <a:rPr lang="en-US" sz="1200">
                <a:solidFill>
                  <a:schemeClr val="tx1"/>
                </a:solidFill>
                <a:latin typeface="Consolas" panose="020B0609020204030204" pitchFamily="49" charset="0"/>
              </a:rPr>
              <a:t>Aria: Transient Training Model</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Database Name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heat_cond.e</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At Step </a:t>
            </a:r>
            <a:r>
              <a:rPr lang="en-US" sz="1200">
                <a:solidFill>
                  <a:schemeClr val="tx1"/>
                </a:solidFill>
                <a:latin typeface="Consolas" panose="020B0609020204030204" pitchFamily="49" charset="0"/>
              </a:rPr>
              <a:t>0 Interval = 5</a:t>
            </a:r>
          </a:p>
          <a:p>
            <a:r>
              <a:rPr lang="en-US" sz="1200" b="1">
                <a:solidFill>
                  <a:srgbClr val="88015B"/>
                </a:solidFill>
                <a:latin typeface="Consolas" panose="020B0609020204030204" pitchFamily="49" charset="0"/>
              </a:rPr>
              <a:t>                Nodal Variables </a:t>
            </a:r>
            <a:r>
              <a:rPr lang="en-US" sz="1200">
                <a:solidFill>
                  <a:schemeClr val="tx1"/>
                </a:solidFill>
                <a:latin typeface="Consolas" panose="020B0609020204030204" pitchFamily="49" charset="0"/>
              </a:rPr>
              <a:t>= Solution-&gt;Temperature as T</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Nodal Variables </a:t>
            </a:r>
            <a:r>
              <a:rPr lang="en-US" sz="1200">
                <a:solidFill>
                  <a:schemeClr val="tx1"/>
                </a:solidFill>
                <a:latin typeface="Consolas" panose="020B0609020204030204" pitchFamily="49" charset="0"/>
              </a:rPr>
              <a:t>= Solution-&gt;Voltage as V</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Nodal Variables </a:t>
            </a:r>
            <a:r>
              <a:rPr lang="en-US" sz="1200">
                <a:solidFill>
                  <a:schemeClr val="tx1"/>
                </a:solidFill>
                <a:latin typeface="Consolas" panose="020B0609020204030204" pitchFamily="49" charset="0"/>
              </a:rPr>
              <a:t>= Current</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Nodal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ConvFlux</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Nodal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HeatFlux</a:t>
            </a:r>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Nodal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RadFlux</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 Nodal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Esrc</a:t>
            </a:r>
            <a:endParaRPr lang="en-US" sz="1200">
              <a:solidFill>
                <a:schemeClr val="tx1"/>
              </a:solidFill>
              <a:latin typeface="Consolas" panose="020B0609020204030204" pitchFamily="49" charset="0"/>
            </a:endParaRPr>
          </a:p>
          <a:p>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Global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FluxA</a:t>
            </a:r>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Global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FluxB</a:t>
            </a:r>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Global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ClampConvLoss</a:t>
            </a:r>
            <a:endParaRPr lang="en-US" sz="1200">
              <a:solidFill>
                <a:schemeClr val="tx1"/>
              </a:solidFill>
              <a:latin typeface="Consolas" panose="020B0609020204030204" pitchFamily="49" charset="0"/>
            </a:endParaRPr>
          </a:p>
          <a:p>
            <a:r>
              <a:rPr lang="en-US" sz="1200" b="1">
                <a:solidFill>
                  <a:srgbClr val="88015B"/>
                </a:solidFill>
                <a:latin typeface="Consolas" panose="020B0609020204030204" pitchFamily="49" charset="0"/>
              </a:rPr>
              <a:t>                Global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RodConvLoss</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End</a:t>
            </a:r>
            <a:endParaRPr lang="en-US" sz="1200" b="1">
              <a:solidFill>
                <a:srgbClr val="417E7F"/>
              </a:solidFill>
              <a:latin typeface="Consolas" panose="020B0609020204030204" pitchFamily="49" charset="0"/>
            </a:endParaRPr>
          </a:p>
        </p:txBody>
      </p:sp>
      <p:sp>
        <p:nvSpPr>
          <p:cNvPr id="17" name="TextBox 16">
            <a:extLst>
              <a:ext uri="{FF2B5EF4-FFF2-40B4-BE49-F238E27FC236}">
                <a16:creationId xmlns:a16="http://schemas.microsoft.com/office/drawing/2014/main" id="{098FEE18-A543-4FD1-BFF2-695E36CC93E2}"/>
              </a:ext>
            </a:extLst>
          </p:cNvPr>
          <p:cNvSpPr txBox="1"/>
          <p:nvPr/>
        </p:nvSpPr>
        <p:spPr>
          <a:xfrm>
            <a:off x="6779791" y="3919705"/>
            <a:ext cx="2133622" cy="373766"/>
          </a:xfrm>
          <a:prstGeom prst="rect">
            <a:avLst/>
          </a:prstGeom>
          <a:solidFill>
            <a:schemeClr val="bg1"/>
          </a:solidFill>
        </p:spPr>
        <p:txBody>
          <a:bodyPr vert="horz" wrap="square" lIns="91440" tIns="45720" rIns="91440" bIns="45720" rtlCol="0">
            <a:noAutofit/>
          </a:bodyPr>
          <a:lstStyle/>
          <a:p>
            <a:pPr algn="l"/>
            <a:r>
              <a:rPr lang="en-US"/>
              <a:t>Add the new fields</a:t>
            </a:r>
          </a:p>
        </p:txBody>
      </p:sp>
      <p:sp>
        <p:nvSpPr>
          <p:cNvPr id="10" name="Rectangle 9">
            <a:extLst>
              <a:ext uri="{FF2B5EF4-FFF2-40B4-BE49-F238E27FC236}">
                <a16:creationId xmlns:a16="http://schemas.microsoft.com/office/drawing/2014/main" id="{AAAD2D4D-0422-4FA9-9F3D-74F9E8EC047A}"/>
              </a:ext>
            </a:extLst>
          </p:cNvPr>
          <p:cNvSpPr/>
          <p:nvPr/>
        </p:nvSpPr>
        <p:spPr>
          <a:xfrm>
            <a:off x="2631700" y="2694383"/>
            <a:ext cx="3991241" cy="72843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A9144D-D30B-4F19-9779-55E2766D081F}"/>
              </a:ext>
            </a:extLst>
          </p:cNvPr>
          <p:cNvSpPr/>
          <p:nvPr/>
        </p:nvSpPr>
        <p:spPr>
          <a:xfrm>
            <a:off x="2764798" y="4540979"/>
            <a:ext cx="2879369" cy="92044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D8FAB540-6DBA-4067-A96F-3DEB54632943}"/>
              </a:ext>
            </a:extLst>
          </p:cNvPr>
          <p:cNvCxnSpPr>
            <a:cxnSpLocks/>
          </p:cNvCxnSpPr>
          <p:nvPr/>
        </p:nvCxnSpPr>
        <p:spPr>
          <a:xfrm flipH="1">
            <a:off x="4770783" y="4107183"/>
            <a:ext cx="2072617" cy="3213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9ACE61A7-2209-43B4-989A-7ACDDCF73EC8}"/>
              </a:ext>
            </a:extLst>
          </p:cNvPr>
          <p:cNvCxnSpPr>
            <a:cxnSpLocks/>
          </p:cNvCxnSpPr>
          <p:nvPr/>
        </p:nvCxnSpPr>
        <p:spPr>
          <a:xfrm flipH="1" flipV="1">
            <a:off x="6221603" y="3597802"/>
            <a:ext cx="621797" cy="508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19F5E94E-5844-4900-B869-D8B1DE64880F}"/>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cxnSp>
        <p:nvCxnSpPr>
          <p:cNvPr id="15" name="Straight Arrow Connector 14">
            <a:extLst>
              <a:ext uri="{FF2B5EF4-FFF2-40B4-BE49-F238E27FC236}">
                <a16:creationId xmlns:a16="http://schemas.microsoft.com/office/drawing/2014/main" id="{0542C23A-A9F2-2C4C-A7EA-7EB5BC9D745C}"/>
              </a:ext>
            </a:extLst>
          </p:cNvPr>
          <p:cNvCxnSpPr>
            <a:cxnSpLocks/>
          </p:cNvCxnSpPr>
          <p:nvPr/>
        </p:nvCxnSpPr>
        <p:spPr>
          <a:xfrm flipH="1" flipV="1">
            <a:off x="5059354" y="3695625"/>
            <a:ext cx="1784046" cy="4109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A9BE6CBC-C913-1344-A78A-83C8033816F8}"/>
              </a:ext>
            </a:extLst>
          </p:cNvPr>
          <p:cNvSpPr/>
          <p:nvPr/>
        </p:nvSpPr>
        <p:spPr>
          <a:xfrm>
            <a:off x="2456703" y="3816626"/>
            <a:ext cx="2595745" cy="50878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839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97470-8512-49BD-B748-A19014C83D09}"/>
              </a:ext>
            </a:extLst>
          </p:cNvPr>
          <p:cNvSpPr>
            <a:spLocks noGrp="1"/>
          </p:cNvSpPr>
          <p:nvPr>
            <p:ph idx="1"/>
          </p:nvPr>
        </p:nvSpPr>
        <p:spPr/>
        <p:txBody>
          <a:bodyPr/>
          <a:lstStyle/>
          <a:p>
            <a:r>
              <a:rPr lang="en-US"/>
              <a:t>Let’s launch an Aria job from within the SAW interface:</a:t>
            </a:r>
          </a:p>
          <a:p>
            <a:pPr marL="726948" lvl="1" indent="-342900"/>
            <a:r>
              <a:rPr lang="en-US"/>
              <a:t>Right click the input file » Submit Job » Sierra</a:t>
            </a:r>
          </a:p>
          <a:p>
            <a:pPr marL="726948" lvl="1" indent="-342900"/>
            <a:r>
              <a:rPr lang="en-US"/>
              <a:t>Check the box next to </a:t>
            </a:r>
            <a:r>
              <a:rPr lang="en-US" err="1">
                <a:solidFill>
                  <a:srgbClr val="4000C8"/>
                </a:solidFill>
                <a:latin typeface="Consolas" panose="020B0609020204030204" pitchFamily="49" charset="0"/>
              </a:rPr>
              <a:t>mesh.g</a:t>
            </a:r>
            <a:r>
              <a:rPr lang="en-US">
                <a:solidFill>
                  <a:srgbClr val="4000C8"/>
                </a:solidFill>
                <a:latin typeface="Consolas" panose="020B0609020204030204" pitchFamily="49" charset="0"/>
              </a:rPr>
              <a:t> </a:t>
            </a:r>
            <a:r>
              <a:rPr lang="en-US"/>
              <a:t>to use it with the simulation.</a:t>
            </a:r>
          </a:p>
          <a:p>
            <a:pPr marL="726948" lvl="1" indent="-342900"/>
            <a:r>
              <a:rPr lang="en-US"/>
              <a:t>Choose the “Run in sub-directory” option if you want to keep jobs from overwriting old results</a:t>
            </a:r>
          </a:p>
          <a:p>
            <a:pPr marL="726948" lvl="1" indent="-342900"/>
            <a:r>
              <a:rPr lang="en-US"/>
              <a:t>Choose “Local” for the machine, and set the number of processors on the “Machine” tab</a:t>
            </a:r>
          </a:p>
          <a:p>
            <a:pPr marL="726948" lvl="1" indent="-342900"/>
            <a:r>
              <a:rPr lang="en-US"/>
              <a:t>Click “Run”</a:t>
            </a:r>
          </a:p>
          <a:p>
            <a:pPr marL="726948" lvl="1" indent="-342900"/>
            <a:endParaRPr lang="en-US"/>
          </a:p>
        </p:txBody>
      </p:sp>
      <p:sp>
        <p:nvSpPr>
          <p:cNvPr id="4" name="Slide Number Placeholder 3">
            <a:extLst>
              <a:ext uri="{FF2B5EF4-FFF2-40B4-BE49-F238E27FC236}">
                <a16:creationId xmlns:a16="http://schemas.microsoft.com/office/drawing/2014/main" id="{7CE11D33-B3BD-4686-A2E8-54D6D2680BBE}"/>
              </a:ext>
            </a:extLst>
          </p:cNvPr>
          <p:cNvSpPr>
            <a:spLocks noGrp="1"/>
          </p:cNvSpPr>
          <p:nvPr>
            <p:ph type="sldNum" sz="quarter" idx="4"/>
          </p:nvPr>
        </p:nvSpPr>
        <p:spPr/>
        <p:txBody>
          <a:bodyPr/>
          <a:lstStyle/>
          <a:p>
            <a:fld id="{4FAB73BC-B049-4115-A692-8D63A059BFB8}" type="slidenum">
              <a:rPr lang="en-US" smtClean="0"/>
              <a:pPr/>
              <a:t>62</a:t>
            </a:fld>
            <a:endParaRPr lang="en-US"/>
          </a:p>
        </p:txBody>
      </p:sp>
      <p:sp>
        <p:nvSpPr>
          <p:cNvPr id="8" name="Title 1">
            <a:extLst>
              <a:ext uri="{FF2B5EF4-FFF2-40B4-BE49-F238E27FC236}">
                <a16:creationId xmlns:a16="http://schemas.microsoft.com/office/drawing/2014/main" id="{3B863214-613E-4CAC-BFE9-5F4554C88BEF}"/>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5: Launch Aria Job</a:t>
            </a:r>
          </a:p>
        </p:txBody>
      </p:sp>
    </p:spTree>
    <p:extLst>
      <p:ext uri="{BB962C8B-B14F-4D97-AF65-F5344CB8AC3E}">
        <p14:creationId xmlns:p14="http://schemas.microsoft.com/office/powerpoint/2010/main" val="3721588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F52D-A314-44F0-B00A-A5A0820DDD57}"/>
              </a:ext>
            </a:extLst>
          </p:cNvPr>
          <p:cNvSpPr>
            <a:spLocks noGrp="1"/>
          </p:cNvSpPr>
          <p:nvPr>
            <p:ph type="title"/>
          </p:nvPr>
        </p:nvSpPr>
        <p:spPr/>
        <p:txBody>
          <a:bodyPr/>
          <a:lstStyle/>
          <a:p>
            <a:r>
              <a:rPr lang="en-US"/>
              <a:t>Hands-On Session 5: Visualize Results</a:t>
            </a:r>
          </a:p>
        </p:txBody>
      </p:sp>
      <p:sp>
        <p:nvSpPr>
          <p:cNvPr id="4" name="Slide Number Placeholder 3">
            <a:extLst>
              <a:ext uri="{FF2B5EF4-FFF2-40B4-BE49-F238E27FC236}">
                <a16:creationId xmlns:a16="http://schemas.microsoft.com/office/drawing/2014/main" id="{B238868F-D3B8-451C-9BCB-450540232D48}"/>
              </a:ext>
            </a:extLst>
          </p:cNvPr>
          <p:cNvSpPr>
            <a:spLocks noGrp="1"/>
          </p:cNvSpPr>
          <p:nvPr>
            <p:ph type="sldNum" sz="quarter" idx="4"/>
          </p:nvPr>
        </p:nvSpPr>
        <p:spPr/>
        <p:txBody>
          <a:bodyPr/>
          <a:lstStyle/>
          <a:p>
            <a:fld id="{4FAB73BC-B049-4115-A692-8D63A059BFB8}" type="slidenum">
              <a:rPr lang="en-US" smtClean="0"/>
              <a:pPr/>
              <a:t>63</a:t>
            </a:fld>
            <a:endParaRPr lang="en-US"/>
          </a:p>
        </p:txBody>
      </p:sp>
      <p:pic>
        <p:nvPicPr>
          <p:cNvPr id="6" name="Picture 5">
            <a:extLst>
              <a:ext uri="{FF2B5EF4-FFF2-40B4-BE49-F238E27FC236}">
                <a16:creationId xmlns:a16="http://schemas.microsoft.com/office/drawing/2014/main" id="{8CFE5379-4616-4E77-BA45-D71473A5870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1153" t="2033" b="-1"/>
          <a:stretch/>
        </p:blipFill>
        <p:spPr>
          <a:xfrm>
            <a:off x="397790" y="1642173"/>
            <a:ext cx="2216257" cy="4308528"/>
          </a:xfrm>
          <a:prstGeom prst="rect">
            <a:avLst/>
          </a:prstGeom>
        </p:spPr>
      </p:pic>
      <p:sp>
        <p:nvSpPr>
          <p:cNvPr id="9" name="Content Placeholder 2">
            <a:extLst>
              <a:ext uri="{FF2B5EF4-FFF2-40B4-BE49-F238E27FC236}">
                <a16:creationId xmlns:a16="http://schemas.microsoft.com/office/drawing/2014/main" id="{13B62297-BB13-44FB-86B7-6C6BB6053AA6}"/>
              </a:ext>
            </a:extLst>
          </p:cNvPr>
          <p:cNvSpPr>
            <a:spLocks noGrp="1"/>
          </p:cNvSpPr>
          <p:nvPr>
            <p:ph idx="1"/>
          </p:nvPr>
        </p:nvSpPr>
        <p:spPr>
          <a:xfrm>
            <a:off x="2875580" y="1036036"/>
            <a:ext cx="9213743" cy="971394"/>
          </a:xfrm>
        </p:spPr>
        <p:txBody>
          <a:bodyPr/>
          <a:lstStyle/>
          <a:p>
            <a:r>
              <a:rPr lang="en-US"/>
              <a:t>Find the output files (</a:t>
            </a:r>
            <a:r>
              <a:rPr lang="en-US" sz="1800">
                <a:solidFill>
                  <a:srgbClr val="4000C8"/>
                </a:solidFill>
                <a:latin typeface="Consolas" panose="020B0609020204030204" pitchFamily="49" charset="0"/>
              </a:rPr>
              <a:t>heat_cond.e.4.x</a:t>
            </a:r>
            <a:r>
              <a:rPr lang="en-US"/>
              <a:t>) in the Project Navigator</a:t>
            </a:r>
          </a:p>
          <a:p>
            <a:pPr marL="342900" indent="-342900">
              <a:buFont typeface="Courier New" panose="02070309020205020404" pitchFamily="49" charset="0"/>
              <a:buChar char="o"/>
            </a:pPr>
            <a:r>
              <a:rPr lang="en-US"/>
              <a:t>Right click on the root file (</a:t>
            </a:r>
            <a:r>
              <a:rPr lang="en-US">
                <a:solidFill>
                  <a:srgbClr val="4000C8"/>
                </a:solidFill>
                <a:latin typeface="Consolas" panose="020B0609020204030204" pitchFamily="49" charset="0"/>
              </a:rPr>
              <a:t>.e.4.0</a:t>
            </a:r>
            <a:r>
              <a:rPr lang="en-US"/>
              <a:t>) » Visualize » Launch </a:t>
            </a:r>
            <a:r>
              <a:rPr lang="en-US" err="1"/>
              <a:t>ParaView</a:t>
            </a:r>
            <a:r>
              <a:rPr lang="en-US"/>
              <a:t> » Run</a:t>
            </a:r>
          </a:p>
          <a:p>
            <a:pPr marL="342900" indent="-342900">
              <a:buFont typeface="Courier New" panose="02070309020205020404" pitchFamily="49" charset="0"/>
              <a:buChar char="o"/>
            </a:pPr>
            <a:endParaRPr lang="en-US"/>
          </a:p>
          <a:p>
            <a:pPr marL="342900" indent="-342900">
              <a:buFont typeface="Courier New" panose="02070309020205020404" pitchFamily="49" charset="0"/>
              <a:buChar char="o"/>
            </a:pPr>
            <a:endParaRPr lang="en-US"/>
          </a:p>
        </p:txBody>
      </p:sp>
      <p:sp>
        <p:nvSpPr>
          <p:cNvPr id="10" name="TextBox 9">
            <a:extLst>
              <a:ext uri="{FF2B5EF4-FFF2-40B4-BE49-F238E27FC236}">
                <a16:creationId xmlns:a16="http://schemas.microsoft.com/office/drawing/2014/main" id="{A46C0563-3F5C-4DE2-8417-B639EC4FC8C7}"/>
              </a:ext>
            </a:extLst>
          </p:cNvPr>
          <p:cNvSpPr txBox="1"/>
          <p:nvPr/>
        </p:nvSpPr>
        <p:spPr>
          <a:xfrm>
            <a:off x="361598" y="5950701"/>
            <a:ext cx="2513982" cy="646042"/>
          </a:xfrm>
          <a:prstGeom prst="rect">
            <a:avLst/>
          </a:prstGeom>
        </p:spPr>
        <p:txBody>
          <a:bodyPr vert="horz" wrap="square" lIns="91440" tIns="45720" rIns="91440" bIns="45720" rtlCol="0">
            <a:noAutofit/>
          </a:bodyPr>
          <a:lstStyle/>
          <a:p>
            <a:pPr algn="l"/>
            <a:r>
              <a:rPr lang="en-US" sz="1600"/>
              <a:t>Select the variables to show and click “Apply”</a:t>
            </a:r>
          </a:p>
        </p:txBody>
      </p:sp>
      <p:sp>
        <p:nvSpPr>
          <p:cNvPr id="11" name="Rectangle: Rounded Corners 10">
            <a:extLst>
              <a:ext uri="{FF2B5EF4-FFF2-40B4-BE49-F238E27FC236}">
                <a16:creationId xmlns:a16="http://schemas.microsoft.com/office/drawing/2014/main" id="{FA2887E1-0FE5-4A0F-ADF7-679BC3F79478}"/>
              </a:ext>
            </a:extLst>
          </p:cNvPr>
          <p:cNvSpPr/>
          <p:nvPr/>
        </p:nvSpPr>
        <p:spPr>
          <a:xfrm>
            <a:off x="415225" y="2623192"/>
            <a:ext cx="630265" cy="337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2A0D29B-6127-4D4F-ADF4-53CF5340FB9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936593" y="3546141"/>
            <a:ext cx="6755971" cy="3153676"/>
          </a:xfrm>
          <a:prstGeom prst="rect">
            <a:avLst/>
          </a:prstGeom>
        </p:spPr>
      </p:pic>
      <p:pic>
        <p:nvPicPr>
          <p:cNvPr id="14" name="Picture 13">
            <a:extLst>
              <a:ext uri="{FF2B5EF4-FFF2-40B4-BE49-F238E27FC236}">
                <a16:creationId xmlns:a16="http://schemas.microsoft.com/office/drawing/2014/main" id="{BE0B4461-A74F-438C-9D55-D09B556CB16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043619" y="2110842"/>
            <a:ext cx="7865165" cy="1291222"/>
          </a:xfrm>
          <a:prstGeom prst="rect">
            <a:avLst/>
          </a:prstGeom>
        </p:spPr>
      </p:pic>
      <p:sp>
        <p:nvSpPr>
          <p:cNvPr id="15" name="Rectangle: Rounded Corners 14">
            <a:extLst>
              <a:ext uri="{FF2B5EF4-FFF2-40B4-BE49-F238E27FC236}">
                <a16:creationId xmlns:a16="http://schemas.microsoft.com/office/drawing/2014/main" id="{C74FD102-F24A-47ED-8DFA-9CF482C03491}"/>
              </a:ext>
            </a:extLst>
          </p:cNvPr>
          <p:cNvSpPr/>
          <p:nvPr/>
        </p:nvSpPr>
        <p:spPr>
          <a:xfrm>
            <a:off x="8000700" y="2381015"/>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1C00719B-E12F-432E-8156-956070BF5EA0}"/>
              </a:ext>
            </a:extLst>
          </p:cNvPr>
          <p:cNvSpPr/>
          <p:nvPr/>
        </p:nvSpPr>
        <p:spPr>
          <a:xfrm>
            <a:off x="4941546" y="2731211"/>
            <a:ext cx="1591837"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484E94A-2DFB-414E-9A72-9818AEB66573}"/>
              </a:ext>
            </a:extLst>
          </p:cNvPr>
          <p:cNvSpPr txBox="1"/>
          <p:nvPr/>
        </p:nvSpPr>
        <p:spPr>
          <a:xfrm>
            <a:off x="4038984" y="3407898"/>
            <a:ext cx="5376545" cy="646042"/>
          </a:xfrm>
          <a:prstGeom prst="rect">
            <a:avLst/>
          </a:prstGeom>
        </p:spPr>
        <p:txBody>
          <a:bodyPr vert="horz" wrap="square" lIns="91440" tIns="45720" rIns="91440" bIns="45720" rtlCol="0">
            <a:noAutofit/>
          </a:bodyPr>
          <a:lstStyle/>
          <a:p>
            <a:pPr algn="l"/>
            <a:r>
              <a:rPr lang="en-US" sz="1600"/>
              <a:t>Go to the last time step (1), then pick “T” to view the temperature (2). Rescale (3) if needed.</a:t>
            </a:r>
          </a:p>
        </p:txBody>
      </p:sp>
      <p:cxnSp>
        <p:nvCxnSpPr>
          <p:cNvPr id="18" name="Straight Arrow Connector 17">
            <a:extLst>
              <a:ext uri="{FF2B5EF4-FFF2-40B4-BE49-F238E27FC236}">
                <a16:creationId xmlns:a16="http://schemas.microsoft.com/office/drawing/2014/main" id="{62A8B91E-B50C-4B24-B04E-C10FC67B8C87}"/>
              </a:ext>
            </a:extLst>
          </p:cNvPr>
          <p:cNvCxnSpPr/>
          <p:nvPr/>
        </p:nvCxnSpPr>
        <p:spPr>
          <a:xfrm flipV="1">
            <a:off x="7960742" y="2694480"/>
            <a:ext cx="212681" cy="739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70E7D53-4745-4F84-B675-8830A25D1911}"/>
              </a:ext>
            </a:extLst>
          </p:cNvPr>
          <p:cNvCxnSpPr>
            <a:cxnSpLocks/>
            <a:endCxn id="16" idx="2"/>
          </p:cNvCxnSpPr>
          <p:nvPr/>
        </p:nvCxnSpPr>
        <p:spPr>
          <a:xfrm flipH="1" flipV="1">
            <a:off x="5737465" y="3044676"/>
            <a:ext cx="156058" cy="4437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Rounded Corners 19">
            <a:extLst>
              <a:ext uri="{FF2B5EF4-FFF2-40B4-BE49-F238E27FC236}">
                <a16:creationId xmlns:a16="http://schemas.microsoft.com/office/drawing/2014/main" id="{8E65D77E-B2DC-42E4-8D80-4B6F6F2087B0}"/>
              </a:ext>
            </a:extLst>
          </p:cNvPr>
          <p:cNvSpPr/>
          <p:nvPr/>
        </p:nvSpPr>
        <p:spPr>
          <a:xfrm>
            <a:off x="3936593" y="2736711"/>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CBA66B3-E2C3-4FCD-A441-8BE95958BC2E}"/>
              </a:ext>
            </a:extLst>
          </p:cNvPr>
          <p:cNvSpPr txBox="1"/>
          <p:nvPr/>
        </p:nvSpPr>
        <p:spPr>
          <a:xfrm>
            <a:off x="8220634" y="2606807"/>
            <a:ext cx="339586" cy="313465"/>
          </a:xfrm>
          <a:prstGeom prst="rect">
            <a:avLst/>
          </a:prstGeom>
        </p:spPr>
        <p:txBody>
          <a:bodyPr vert="horz" wrap="square" lIns="91440" tIns="45720" rIns="91440" bIns="45720" rtlCol="0">
            <a:noAutofit/>
          </a:bodyPr>
          <a:lstStyle/>
          <a:p>
            <a:pPr algn="l"/>
            <a:r>
              <a:rPr lang="en-US" sz="1100" b="1"/>
              <a:t>1</a:t>
            </a:r>
          </a:p>
        </p:txBody>
      </p:sp>
      <p:sp>
        <p:nvSpPr>
          <p:cNvPr id="22" name="TextBox 21">
            <a:extLst>
              <a:ext uri="{FF2B5EF4-FFF2-40B4-BE49-F238E27FC236}">
                <a16:creationId xmlns:a16="http://schemas.microsoft.com/office/drawing/2014/main" id="{DEE6C754-8133-41D4-8189-C5CF944AD780}"/>
              </a:ext>
            </a:extLst>
          </p:cNvPr>
          <p:cNvSpPr txBox="1"/>
          <p:nvPr/>
        </p:nvSpPr>
        <p:spPr>
          <a:xfrm>
            <a:off x="6494155" y="2886905"/>
            <a:ext cx="339586" cy="313465"/>
          </a:xfrm>
          <a:prstGeom prst="rect">
            <a:avLst/>
          </a:prstGeom>
        </p:spPr>
        <p:txBody>
          <a:bodyPr vert="horz" wrap="square" lIns="91440" tIns="45720" rIns="91440" bIns="45720" rtlCol="0">
            <a:noAutofit/>
          </a:bodyPr>
          <a:lstStyle/>
          <a:p>
            <a:pPr algn="l"/>
            <a:r>
              <a:rPr lang="en-US" sz="1100" b="1"/>
              <a:t>2</a:t>
            </a:r>
          </a:p>
        </p:txBody>
      </p:sp>
      <p:sp>
        <p:nvSpPr>
          <p:cNvPr id="23" name="TextBox 22">
            <a:extLst>
              <a:ext uri="{FF2B5EF4-FFF2-40B4-BE49-F238E27FC236}">
                <a16:creationId xmlns:a16="http://schemas.microsoft.com/office/drawing/2014/main" id="{314534F3-4E22-4670-85AF-617218AEF6CD}"/>
              </a:ext>
            </a:extLst>
          </p:cNvPr>
          <p:cNvSpPr txBox="1"/>
          <p:nvPr/>
        </p:nvSpPr>
        <p:spPr>
          <a:xfrm>
            <a:off x="4171121" y="2912044"/>
            <a:ext cx="339586" cy="313465"/>
          </a:xfrm>
          <a:prstGeom prst="rect">
            <a:avLst/>
          </a:prstGeom>
        </p:spPr>
        <p:txBody>
          <a:bodyPr vert="horz" wrap="square" lIns="91440" tIns="45720" rIns="91440" bIns="45720" rtlCol="0">
            <a:noAutofit/>
          </a:bodyPr>
          <a:lstStyle/>
          <a:p>
            <a:pPr algn="l"/>
            <a:r>
              <a:rPr lang="en-US" sz="1100" b="1"/>
              <a:t>3</a:t>
            </a:r>
          </a:p>
        </p:txBody>
      </p:sp>
    </p:spTree>
    <p:extLst>
      <p:ext uri="{BB962C8B-B14F-4D97-AF65-F5344CB8AC3E}">
        <p14:creationId xmlns:p14="http://schemas.microsoft.com/office/powerpoint/2010/main" val="446539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F52D-A314-44F0-B00A-A5A0820DDD57}"/>
              </a:ext>
            </a:extLst>
          </p:cNvPr>
          <p:cNvSpPr>
            <a:spLocks noGrp="1"/>
          </p:cNvSpPr>
          <p:nvPr>
            <p:ph type="title"/>
          </p:nvPr>
        </p:nvSpPr>
        <p:spPr/>
        <p:txBody>
          <a:bodyPr/>
          <a:lstStyle/>
          <a:p>
            <a:r>
              <a:rPr lang="en-US"/>
              <a:t>Hands-On Session 5: Visualize Results</a:t>
            </a:r>
          </a:p>
        </p:txBody>
      </p:sp>
      <p:sp>
        <p:nvSpPr>
          <p:cNvPr id="4" name="Slide Number Placeholder 3">
            <a:extLst>
              <a:ext uri="{FF2B5EF4-FFF2-40B4-BE49-F238E27FC236}">
                <a16:creationId xmlns:a16="http://schemas.microsoft.com/office/drawing/2014/main" id="{B238868F-D3B8-451C-9BCB-450540232D48}"/>
              </a:ext>
            </a:extLst>
          </p:cNvPr>
          <p:cNvSpPr>
            <a:spLocks noGrp="1"/>
          </p:cNvSpPr>
          <p:nvPr>
            <p:ph type="sldNum" sz="quarter" idx="4"/>
          </p:nvPr>
        </p:nvSpPr>
        <p:spPr/>
        <p:txBody>
          <a:bodyPr/>
          <a:lstStyle/>
          <a:p>
            <a:fld id="{4FAB73BC-B049-4115-A692-8D63A059BFB8}" type="slidenum">
              <a:rPr lang="en-US" smtClean="0"/>
              <a:pPr/>
              <a:t>64</a:t>
            </a:fld>
            <a:endParaRPr lang="en-US"/>
          </a:p>
        </p:txBody>
      </p:sp>
      <p:pic>
        <p:nvPicPr>
          <p:cNvPr id="14" name="Picture 13">
            <a:extLst>
              <a:ext uri="{FF2B5EF4-FFF2-40B4-BE49-F238E27FC236}">
                <a16:creationId xmlns:a16="http://schemas.microsoft.com/office/drawing/2014/main" id="{BE0B4461-A74F-438C-9D55-D09B556CB16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38060" y="1485902"/>
            <a:ext cx="7865165" cy="1291222"/>
          </a:xfrm>
          <a:prstGeom prst="rect">
            <a:avLst/>
          </a:prstGeom>
        </p:spPr>
      </p:pic>
      <p:sp>
        <p:nvSpPr>
          <p:cNvPr id="16" name="Rectangle: Rounded Corners 15">
            <a:extLst>
              <a:ext uri="{FF2B5EF4-FFF2-40B4-BE49-F238E27FC236}">
                <a16:creationId xmlns:a16="http://schemas.microsoft.com/office/drawing/2014/main" id="{1C00719B-E12F-432E-8156-956070BF5EA0}"/>
              </a:ext>
            </a:extLst>
          </p:cNvPr>
          <p:cNvSpPr/>
          <p:nvPr/>
        </p:nvSpPr>
        <p:spPr>
          <a:xfrm>
            <a:off x="2435987" y="2106271"/>
            <a:ext cx="1591837"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484E94A-2DFB-414E-9A72-9818AEB66573}"/>
              </a:ext>
            </a:extLst>
          </p:cNvPr>
          <p:cNvSpPr txBox="1"/>
          <p:nvPr/>
        </p:nvSpPr>
        <p:spPr>
          <a:xfrm>
            <a:off x="1533425" y="2782958"/>
            <a:ext cx="5376545" cy="646042"/>
          </a:xfrm>
          <a:prstGeom prst="rect">
            <a:avLst/>
          </a:prstGeom>
        </p:spPr>
        <p:txBody>
          <a:bodyPr vert="horz" wrap="square" lIns="91440" tIns="45720" rIns="91440" bIns="45720" rtlCol="0">
            <a:noAutofit/>
          </a:bodyPr>
          <a:lstStyle/>
          <a:p>
            <a:pPr algn="l"/>
            <a:r>
              <a:rPr lang="en-US" sz="1600"/>
              <a:t>Do a slice (1), click “Apply”, then select the </a:t>
            </a:r>
            <a:r>
              <a:rPr lang="en-US" sz="1600" err="1"/>
              <a:t>Esrc</a:t>
            </a:r>
            <a:r>
              <a:rPr lang="en-US" sz="1600"/>
              <a:t> (2) energy source variable.</a:t>
            </a:r>
          </a:p>
        </p:txBody>
      </p:sp>
      <p:sp>
        <p:nvSpPr>
          <p:cNvPr id="20" name="Rectangle: Rounded Corners 19">
            <a:extLst>
              <a:ext uri="{FF2B5EF4-FFF2-40B4-BE49-F238E27FC236}">
                <a16:creationId xmlns:a16="http://schemas.microsoft.com/office/drawing/2014/main" id="{8E65D77E-B2DC-42E4-8D80-4B6F6F2087B0}"/>
              </a:ext>
            </a:extLst>
          </p:cNvPr>
          <p:cNvSpPr/>
          <p:nvPr/>
        </p:nvSpPr>
        <p:spPr>
          <a:xfrm>
            <a:off x="1444487" y="2434563"/>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EE6C754-8133-41D4-8189-C5CF944AD780}"/>
              </a:ext>
            </a:extLst>
          </p:cNvPr>
          <p:cNvSpPr txBox="1"/>
          <p:nvPr/>
        </p:nvSpPr>
        <p:spPr>
          <a:xfrm>
            <a:off x="3988596" y="2261965"/>
            <a:ext cx="339586" cy="313465"/>
          </a:xfrm>
          <a:prstGeom prst="rect">
            <a:avLst/>
          </a:prstGeom>
        </p:spPr>
        <p:txBody>
          <a:bodyPr vert="horz" wrap="square" lIns="91440" tIns="45720" rIns="91440" bIns="45720" rtlCol="0">
            <a:noAutofit/>
          </a:bodyPr>
          <a:lstStyle/>
          <a:p>
            <a:pPr algn="l"/>
            <a:r>
              <a:rPr lang="en-US" sz="1100" b="1"/>
              <a:t>2</a:t>
            </a:r>
          </a:p>
        </p:txBody>
      </p:sp>
      <p:sp>
        <p:nvSpPr>
          <p:cNvPr id="23" name="TextBox 22">
            <a:extLst>
              <a:ext uri="{FF2B5EF4-FFF2-40B4-BE49-F238E27FC236}">
                <a16:creationId xmlns:a16="http://schemas.microsoft.com/office/drawing/2014/main" id="{314534F3-4E22-4670-85AF-617218AEF6CD}"/>
              </a:ext>
            </a:extLst>
          </p:cNvPr>
          <p:cNvSpPr txBox="1"/>
          <p:nvPr/>
        </p:nvSpPr>
        <p:spPr>
          <a:xfrm>
            <a:off x="1679015" y="2609896"/>
            <a:ext cx="339586" cy="313465"/>
          </a:xfrm>
          <a:prstGeom prst="rect">
            <a:avLst/>
          </a:prstGeom>
        </p:spPr>
        <p:txBody>
          <a:bodyPr vert="horz" wrap="square" lIns="91440" tIns="45720" rIns="91440" bIns="45720" rtlCol="0">
            <a:noAutofit/>
          </a:bodyPr>
          <a:lstStyle/>
          <a:p>
            <a:pPr algn="l"/>
            <a:r>
              <a:rPr lang="en-US" sz="1100" b="1"/>
              <a:t>1</a:t>
            </a:r>
          </a:p>
        </p:txBody>
      </p:sp>
      <p:pic>
        <p:nvPicPr>
          <p:cNvPr id="8" name="Picture 7">
            <a:extLst>
              <a:ext uri="{FF2B5EF4-FFF2-40B4-BE49-F238E27FC236}">
                <a16:creationId xmlns:a16="http://schemas.microsoft.com/office/drawing/2014/main" id="{2ED9E63E-C361-485F-84E2-B3B045C4AC4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71986" y="3183245"/>
            <a:ext cx="5739539" cy="3164689"/>
          </a:xfrm>
          <a:prstGeom prst="rect">
            <a:avLst/>
          </a:prstGeom>
        </p:spPr>
      </p:pic>
      <p:sp>
        <p:nvSpPr>
          <p:cNvPr id="24" name="TextBox 23">
            <a:extLst>
              <a:ext uri="{FF2B5EF4-FFF2-40B4-BE49-F238E27FC236}">
                <a16:creationId xmlns:a16="http://schemas.microsoft.com/office/drawing/2014/main" id="{D12B67B7-725B-4667-AFDC-A28B599D6275}"/>
              </a:ext>
            </a:extLst>
          </p:cNvPr>
          <p:cNvSpPr txBox="1"/>
          <p:nvPr/>
        </p:nvSpPr>
        <p:spPr>
          <a:xfrm>
            <a:off x="2925690" y="6102178"/>
            <a:ext cx="5376545" cy="646042"/>
          </a:xfrm>
          <a:prstGeom prst="rect">
            <a:avLst/>
          </a:prstGeom>
        </p:spPr>
        <p:txBody>
          <a:bodyPr vert="horz" wrap="square" lIns="91440" tIns="45720" rIns="91440" bIns="45720" rtlCol="0">
            <a:noAutofit/>
          </a:bodyPr>
          <a:lstStyle/>
          <a:p>
            <a:pPr algn="l"/>
            <a:r>
              <a:rPr lang="en-US" sz="1600"/>
              <a:t>As expected, the Joule heating source is concentrated in the low conductivity rod</a:t>
            </a:r>
          </a:p>
        </p:txBody>
      </p:sp>
    </p:spTree>
    <p:extLst>
      <p:ext uri="{BB962C8B-B14F-4D97-AF65-F5344CB8AC3E}">
        <p14:creationId xmlns:p14="http://schemas.microsoft.com/office/powerpoint/2010/main" val="3511216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4B02-5898-4007-BDA5-449DA6676770}"/>
              </a:ext>
            </a:extLst>
          </p:cNvPr>
          <p:cNvSpPr>
            <a:spLocks noGrp="1"/>
          </p:cNvSpPr>
          <p:nvPr>
            <p:ph type="title"/>
          </p:nvPr>
        </p:nvSpPr>
        <p:spPr/>
        <p:txBody>
          <a:bodyPr/>
          <a:lstStyle/>
          <a:p>
            <a:r>
              <a:rPr lang="en-US"/>
              <a:t>Hands-On Session 5: Visualize Results</a:t>
            </a:r>
          </a:p>
        </p:txBody>
      </p:sp>
      <p:sp>
        <p:nvSpPr>
          <p:cNvPr id="4" name="Slide Number Placeholder 3">
            <a:extLst>
              <a:ext uri="{FF2B5EF4-FFF2-40B4-BE49-F238E27FC236}">
                <a16:creationId xmlns:a16="http://schemas.microsoft.com/office/drawing/2014/main" id="{86B26682-B271-4C70-B3C8-7CA5161F3378}"/>
              </a:ext>
            </a:extLst>
          </p:cNvPr>
          <p:cNvSpPr>
            <a:spLocks noGrp="1"/>
          </p:cNvSpPr>
          <p:nvPr>
            <p:ph type="sldNum" sz="quarter" idx="4"/>
          </p:nvPr>
        </p:nvSpPr>
        <p:spPr/>
        <p:txBody>
          <a:bodyPr/>
          <a:lstStyle/>
          <a:p>
            <a:fld id="{4FAB73BC-B049-4115-A692-8D63A059BFB8}" type="slidenum">
              <a:rPr lang="en-US" smtClean="0"/>
              <a:pPr/>
              <a:t>65</a:t>
            </a:fld>
            <a:endParaRPr lang="en-US"/>
          </a:p>
        </p:txBody>
      </p:sp>
      <p:pic>
        <p:nvPicPr>
          <p:cNvPr id="6" name="Picture 5">
            <a:extLst>
              <a:ext uri="{FF2B5EF4-FFF2-40B4-BE49-F238E27FC236}">
                <a16:creationId xmlns:a16="http://schemas.microsoft.com/office/drawing/2014/main" id="{EAF4FC9C-2F4D-43CD-872F-117F52A4113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740257" y="3306306"/>
            <a:ext cx="4525505" cy="2376406"/>
          </a:xfrm>
          <a:prstGeom prst="rect">
            <a:avLst/>
          </a:prstGeom>
        </p:spPr>
      </p:pic>
      <p:pic>
        <p:nvPicPr>
          <p:cNvPr id="7" name="Picture 6">
            <a:extLst>
              <a:ext uri="{FF2B5EF4-FFF2-40B4-BE49-F238E27FC236}">
                <a16:creationId xmlns:a16="http://schemas.microsoft.com/office/drawing/2014/main" id="{33B70D51-AD06-4E3F-8C88-C0263E6BB76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08541" y="1284424"/>
            <a:ext cx="7865165" cy="1291222"/>
          </a:xfrm>
          <a:prstGeom prst="rect">
            <a:avLst/>
          </a:prstGeom>
        </p:spPr>
      </p:pic>
      <p:sp>
        <p:nvSpPr>
          <p:cNvPr id="9" name="TextBox 8">
            <a:extLst>
              <a:ext uri="{FF2B5EF4-FFF2-40B4-BE49-F238E27FC236}">
                <a16:creationId xmlns:a16="http://schemas.microsoft.com/office/drawing/2014/main" id="{D0ABD47D-7E4E-49F6-A0F0-F290D63A58BA}"/>
              </a:ext>
            </a:extLst>
          </p:cNvPr>
          <p:cNvSpPr txBox="1"/>
          <p:nvPr/>
        </p:nvSpPr>
        <p:spPr>
          <a:xfrm>
            <a:off x="1678075" y="2660264"/>
            <a:ext cx="6365545" cy="646042"/>
          </a:xfrm>
          <a:prstGeom prst="rect">
            <a:avLst/>
          </a:prstGeom>
        </p:spPr>
        <p:txBody>
          <a:bodyPr vert="horz" wrap="square" lIns="91440" tIns="45720" rIns="91440" bIns="45720" rtlCol="0">
            <a:noAutofit/>
          </a:bodyPr>
          <a:lstStyle/>
          <a:p>
            <a:pPr algn="l"/>
            <a:r>
              <a:rPr lang="en-US" sz="1600"/>
              <a:t>Make a Glyph (1) of the current vector (set scale factor to 1e-5)</a:t>
            </a:r>
          </a:p>
        </p:txBody>
      </p:sp>
      <p:sp>
        <p:nvSpPr>
          <p:cNvPr id="10" name="Rectangle: Rounded Corners 9">
            <a:extLst>
              <a:ext uri="{FF2B5EF4-FFF2-40B4-BE49-F238E27FC236}">
                <a16:creationId xmlns:a16="http://schemas.microsoft.com/office/drawing/2014/main" id="{73CCA185-DD0A-4212-B6E3-350D39392F31}"/>
              </a:ext>
            </a:extLst>
          </p:cNvPr>
          <p:cNvSpPr/>
          <p:nvPr/>
        </p:nvSpPr>
        <p:spPr>
          <a:xfrm>
            <a:off x="2431212" y="2234570"/>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C04C6A-D55A-4F33-98AD-8318F91ECCE9}"/>
              </a:ext>
            </a:extLst>
          </p:cNvPr>
          <p:cNvSpPr txBox="1"/>
          <p:nvPr/>
        </p:nvSpPr>
        <p:spPr>
          <a:xfrm>
            <a:off x="2665740" y="2409903"/>
            <a:ext cx="339586" cy="313465"/>
          </a:xfrm>
          <a:prstGeom prst="rect">
            <a:avLst/>
          </a:prstGeom>
        </p:spPr>
        <p:txBody>
          <a:bodyPr vert="horz" wrap="square" lIns="91440" tIns="45720" rIns="91440" bIns="45720" rtlCol="0">
            <a:noAutofit/>
          </a:bodyPr>
          <a:lstStyle/>
          <a:p>
            <a:pPr algn="l"/>
            <a:r>
              <a:rPr lang="en-US" sz="1100" b="1"/>
              <a:t>1</a:t>
            </a:r>
          </a:p>
        </p:txBody>
      </p:sp>
      <p:sp>
        <p:nvSpPr>
          <p:cNvPr id="13" name="TextBox 12">
            <a:extLst>
              <a:ext uri="{FF2B5EF4-FFF2-40B4-BE49-F238E27FC236}">
                <a16:creationId xmlns:a16="http://schemas.microsoft.com/office/drawing/2014/main" id="{1182D5DB-298B-414E-A8E9-4C89138444D4}"/>
              </a:ext>
            </a:extLst>
          </p:cNvPr>
          <p:cNvSpPr txBox="1"/>
          <p:nvPr/>
        </p:nvSpPr>
        <p:spPr>
          <a:xfrm>
            <a:off x="3134184" y="5940922"/>
            <a:ext cx="6199001" cy="775663"/>
          </a:xfrm>
          <a:prstGeom prst="rect">
            <a:avLst/>
          </a:prstGeom>
        </p:spPr>
        <p:txBody>
          <a:bodyPr vert="horz" wrap="square" lIns="91440" tIns="45720" rIns="91440" bIns="45720" rtlCol="0">
            <a:noAutofit/>
          </a:bodyPr>
          <a:lstStyle/>
          <a:p>
            <a:pPr algn="l"/>
            <a:r>
              <a:rPr lang="en-US"/>
              <a:t>What would the current flow look like if the rod had high conductivity and the clamps had low conductivity?</a:t>
            </a:r>
          </a:p>
        </p:txBody>
      </p:sp>
    </p:spTree>
    <p:extLst>
      <p:ext uri="{BB962C8B-B14F-4D97-AF65-F5344CB8AC3E}">
        <p14:creationId xmlns:p14="http://schemas.microsoft.com/office/powerpoint/2010/main" val="3826867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F52D-A314-44F0-B00A-A5A0820DDD57}"/>
              </a:ext>
            </a:extLst>
          </p:cNvPr>
          <p:cNvSpPr>
            <a:spLocks noGrp="1"/>
          </p:cNvSpPr>
          <p:nvPr>
            <p:ph type="title"/>
          </p:nvPr>
        </p:nvSpPr>
        <p:spPr/>
        <p:txBody>
          <a:bodyPr/>
          <a:lstStyle/>
          <a:p>
            <a:r>
              <a:rPr lang="en-US"/>
              <a:t>Hands-On Session 6: Advanced Post-processing</a:t>
            </a:r>
          </a:p>
        </p:txBody>
      </p:sp>
      <p:sp>
        <p:nvSpPr>
          <p:cNvPr id="4" name="Slide Number Placeholder 3">
            <a:extLst>
              <a:ext uri="{FF2B5EF4-FFF2-40B4-BE49-F238E27FC236}">
                <a16:creationId xmlns:a16="http://schemas.microsoft.com/office/drawing/2014/main" id="{B238868F-D3B8-451C-9BCB-450540232D48}"/>
              </a:ext>
            </a:extLst>
          </p:cNvPr>
          <p:cNvSpPr>
            <a:spLocks noGrp="1"/>
          </p:cNvSpPr>
          <p:nvPr>
            <p:ph type="sldNum" sz="quarter" idx="4"/>
          </p:nvPr>
        </p:nvSpPr>
        <p:spPr/>
        <p:txBody>
          <a:bodyPr/>
          <a:lstStyle/>
          <a:p>
            <a:fld id="{4FAB73BC-B049-4115-A692-8D63A059BFB8}" type="slidenum">
              <a:rPr lang="en-US" smtClean="0"/>
              <a:pPr/>
              <a:t>66</a:t>
            </a:fld>
            <a:endParaRPr lang="en-US"/>
          </a:p>
        </p:txBody>
      </p:sp>
      <p:pic>
        <p:nvPicPr>
          <p:cNvPr id="7" name="Picture 6">
            <a:extLst>
              <a:ext uri="{FF2B5EF4-FFF2-40B4-BE49-F238E27FC236}">
                <a16:creationId xmlns:a16="http://schemas.microsoft.com/office/drawing/2014/main" id="{87EAFF8A-35F6-4CFA-B2BD-C3BF2EDA717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62707" y="1084384"/>
            <a:ext cx="6312878" cy="3089031"/>
          </a:xfrm>
          <a:prstGeom prst="rect">
            <a:avLst/>
          </a:prstGeom>
        </p:spPr>
      </p:pic>
      <p:pic>
        <p:nvPicPr>
          <p:cNvPr id="8" name="Picture 7">
            <a:extLst>
              <a:ext uri="{FF2B5EF4-FFF2-40B4-BE49-F238E27FC236}">
                <a16:creationId xmlns:a16="http://schemas.microsoft.com/office/drawing/2014/main" id="{2DE3F843-AB4D-44CB-BFF8-906B08DD5D8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884984" y="3576091"/>
            <a:ext cx="5308783" cy="2637140"/>
          </a:xfrm>
          <a:prstGeom prst="rect">
            <a:avLst/>
          </a:prstGeom>
        </p:spPr>
      </p:pic>
      <p:sp>
        <p:nvSpPr>
          <p:cNvPr id="9" name="TextBox 8">
            <a:extLst>
              <a:ext uri="{FF2B5EF4-FFF2-40B4-BE49-F238E27FC236}">
                <a16:creationId xmlns:a16="http://schemas.microsoft.com/office/drawing/2014/main" id="{207C2063-143A-4A9D-B7B9-68F2EF0B7783}"/>
              </a:ext>
            </a:extLst>
          </p:cNvPr>
          <p:cNvSpPr txBox="1"/>
          <p:nvPr/>
        </p:nvSpPr>
        <p:spPr>
          <a:xfrm>
            <a:off x="1301262" y="1740877"/>
            <a:ext cx="1219200" cy="322385"/>
          </a:xfrm>
          <a:prstGeom prst="rect">
            <a:avLst/>
          </a:prstGeom>
        </p:spPr>
        <p:txBody>
          <a:bodyPr vert="horz" wrap="square" lIns="91440" tIns="45720" rIns="91440" bIns="45720" rtlCol="0">
            <a:noAutofit/>
          </a:bodyPr>
          <a:lstStyle/>
          <a:p>
            <a:pPr algn="l"/>
            <a:r>
              <a:rPr lang="en-US" b="1" err="1"/>
              <a:t>ClampA</a:t>
            </a:r>
            <a:endParaRPr lang="en-US" b="1"/>
          </a:p>
        </p:txBody>
      </p:sp>
      <p:sp>
        <p:nvSpPr>
          <p:cNvPr id="10" name="TextBox 9">
            <a:extLst>
              <a:ext uri="{FF2B5EF4-FFF2-40B4-BE49-F238E27FC236}">
                <a16:creationId xmlns:a16="http://schemas.microsoft.com/office/drawing/2014/main" id="{62A3DA64-D092-4951-B952-D45C7B3598F6}"/>
              </a:ext>
            </a:extLst>
          </p:cNvPr>
          <p:cNvSpPr txBox="1"/>
          <p:nvPr/>
        </p:nvSpPr>
        <p:spPr>
          <a:xfrm>
            <a:off x="5029200" y="1536275"/>
            <a:ext cx="1219200" cy="322385"/>
          </a:xfrm>
          <a:prstGeom prst="rect">
            <a:avLst/>
          </a:prstGeom>
        </p:spPr>
        <p:txBody>
          <a:bodyPr vert="horz" wrap="square" lIns="91440" tIns="45720" rIns="91440" bIns="45720" rtlCol="0">
            <a:noAutofit/>
          </a:bodyPr>
          <a:lstStyle/>
          <a:p>
            <a:pPr algn="l"/>
            <a:r>
              <a:rPr lang="en-US" b="1" err="1">
                <a:solidFill>
                  <a:schemeClr val="bg1"/>
                </a:solidFill>
              </a:rPr>
              <a:t>ClampB</a:t>
            </a:r>
            <a:endParaRPr lang="en-US" b="1">
              <a:solidFill>
                <a:schemeClr val="bg1"/>
              </a:solidFill>
            </a:endParaRPr>
          </a:p>
        </p:txBody>
      </p:sp>
      <p:sp>
        <p:nvSpPr>
          <p:cNvPr id="11" name="TextBox 10">
            <a:extLst>
              <a:ext uri="{FF2B5EF4-FFF2-40B4-BE49-F238E27FC236}">
                <a16:creationId xmlns:a16="http://schemas.microsoft.com/office/drawing/2014/main" id="{F00AE07F-08EB-4596-8982-6BA103555C62}"/>
              </a:ext>
            </a:extLst>
          </p:cNvPr>
          <p:cNvSpPr txBox="1"/>
          <p:nvPr/>
        </p:nvSpPr>
        <p:spPr>
          <a:xfrm>
            <a:off x="3270739" y="2394437"/>
            <a:ext cx="1389184" cy="322385"/>
          </a:xfrm>
          <a:prstGeom prst="rect">
            <a:avLst/>
          </a:prstGeom>
        </p:spPr>
        <p:txBody>
          <a:bodyPr vert="horz" wrap="square" lIns="91440" tIns="45720" rIns="91440" bIns="45720" rtlCol="0">
            <a:noAutofit/>
          </a:bodyPr>
          <a:lstStyle/>
          <a:p>
            <a:pPr algn="l"/>
            <a:r>
              <a:rPr lang="en-US" b="1" err="1"/>
              <a:t>CenterRod</a:t>
            </a:r>
            <a:endParaRPr lang="en-US" b="1"/>
          </a:p>
        </p:txBody>
      </p:sp>
      <p:sp>
        <p:nvSpPr>
          <p:cNvPr id="12" name="TextBox 11">
            <a:extLst>
              <a:ext uri="{FF2B5EF4-FFF2-40B4-BE49-F238E27FC236}">
                <a16:creationId xmlns:a16="http://schemas.microsoft.com/office/drawing/2014/main" id="{826746B4-1F01-4187-A25A-40CCDC49AC83}"/>
              </a:ext>
            </a:extLst>
          </p:cNvPr>
          <p:cNvSpPr txBox="1"/>
          <p:nvPr/>
        </p:nvSpPr>
        <p:spPr>
          <a:xfrm>
            <a:off x="2702169" y="3771902"/>
            <a:ext cx="2526323" cy="369277"/>
          </a:xfrm>
          <a:prstGeom prst="rect">
            <a:avLst/>
          </a:prstGeom>
        </p:spPr>
        <p:txBody>
          <a:bodyPr vert="horz" wrap="square" lIns="91440" tIns="45720" rIns="91440" bIns="45720" rtlCol="0">
            <a:noAutofit/>
          </a:bodyPr>
          <a:lstStyle/>
          <a:p>
            <a:pPr algn="l"/>
            <a:r>
              <a:rPr lang="en-US" b="1"/>
              <a:t>Three named blocks</a:t>
            </a:r>
          </a:p>
        </p:txBody>
      </p:sp>
      <p:sp>
        <p:nvSpPr>
          <p:cNvPr id="13" name="TextBox 12">
            <a:extLst>
              <a:ext uri="{FF2B5EF4-FFF2-40B4-BE49-F238E27FC236}">
                <a16:creationId xmlns:a16="http://schemas.microsoft.com/office/drawing/2014/main" id="{610906DB-3FB1-4A0F-9D91-36378BE719B0}"/>
              </a:ext>
            </a:extLst>
          </p:cNvPr>
          <p:cNvSpPr txBox="1"/>
          <p:nvPr/>
        </p:nvSpPr>
        <p:spPr>
          <a:xfrm>
            <a:off x="7907215" y="6028592"/>
            <a:ext cx="2526323" cy="369277"/>
          </a:xfrm>
          <a:prstGeom prst="rect">
            <a:avLst/>
          </a:prstGeom>
        </p:spPr>
        <p:txBody>
          <a:bodyPr vert="horz" wrap="square" lIns="91440" tIns="45720" rIns="91440" bIns="45720" rtlCol="0">
            <a:noAutofit/>
          </a:bodyPr>
          <a:lstStyle/>
          <a:p>
            <a:pPr algn="l"/>
            <a:r>
              <a:rPr lang="en-US" b="1"/>
              <a:t>Five named </a:t>
            </a:r>
            <a:r>
              <a:rPr lang="en-US" b="1" err="1"/>
              <a:t>sidesets</a:t>
            </a:r>
            <a:endParaRPr lang="en-US" b="1"/>
          </a:p>
        </p:txBody>
      </p:sp>
      <p:sp>
        <p:nvSpPr>
          <p:cNvPr id="14" name="TextBox 13">
            <a:extLst>
              <a:ext uri="{FF2B5EF4-FFF2-40B4-BE49-F238E27FC236}">
                <a16:creationId xmlns:a16="http://schemas.microsoft.com/office/drawing/2014/main" id="{10DE21E3-E0B9-4E95-A822-20BA20FAE999}"/>
              </a:ext>
            </a:extLst>
          </p:cNvPr>
          <p:cNvSpPr txBox="1"/>
          <p:nvPr/>
        </p:nvSpPr>
        <p:spPr>
          <a:xfrm>
            <a:off x="5375030" y="5113706"/>
            <a:ext cx="873370" cy="415751"/>
          </a:xfrm>
          <a:prstGeom prst="rect">
            <a:avLst/>
          </a:prstGeom>
        </p:spPr>
        <p:txBody>
          <a:bodyPr vert="horz" wrap="square" lIns="91440" tIns="45720" rIns="91440" bIns="45720" rtlCol="0">
            <a:noAutofit/>
          </a:bodyPr>
          <a:lstStyle/>
          <a:p>
            <a:pPr algn="l"/>
            <a:r>
              <a:rPr lang="en-US" b="1" err="1"/>
              <a:t>EndA</a:t>
            </a:r>
            <a:endParaRPr lang="en-US" b="1"/>
          </a:p>
        </p:txBody>
      </p:sp>
      <p:sp>
        <p:nvSpPr>
          <p:cNvPr id="15" name="TextBox 14">
            <a:extLst>
              <a:ext uri="{FF2B5EF4-FFF2-40B4-BE49-F238E27FC236}">
                <a16:creationId xmlns:a16="http://schemas.microsoft.com/office/drawing/2014/main" id="{85B0AFF4-0852-4897-A0FA-05ACA793B9EC}"/>
              </a:ext>
            </a:extLst>
          </p:cNvPr>
          <p:cNvSpPr txBox="1"/>
          <p:nvPr/>
        </p:nvSpPr>
        <p:spPr>
          <a:xfrm>
            <a:off x="10823330" y="4478910"/>
            <a:ext cx="873370" cy="415751"/>
          </a:xfrm>
          <a:prstGeom prst="rect">
            <a:avLst/>
          </a:prstGeom>
        </p:spPr>
        <p:txBody>
          <a:bodyPr vert="horz" wrap="square" lIns="91440" tIns="45720" rIns="91440" bIns="45720" rtlCol="0">
            <a:noAutofit/>
          </a:bodyPr>
          <a:lstStyle/>
          <a:p>
            <a:pPr algn="l"/>
            <a:r>
              <a:rPr lang="en-US" b="1" err="1"/>
              <a:t>EndB</a:t>
            </a:r>
            <a:endParaRPr lang="en-US" b="1"/>
          </a:p>
        </p:txBody>
      </p:sp>
      <p:sp>
        <p:nvSpPr>
          <p:cNvPr id="16" name="TextBox 15">
            <a:extLst>
              <a:ext uri="{FF2B5EF4-FFF2-40B4-BE49-F238E27FC236}">
                <a16:creationId xmlns:a16="http://schemas.microsoft.com/office/drawing/2014/main" id="{F9A8C2C4-5596-43C5-B04B-E5E00285BA3F}"/>
              </a:ext>
            </a:extLst>
          </p:cNvPr>
          <p:cNvSpPr txBox="1"/>
          <p:nvPr/>
        </p:nvSpPr>
        <p:spPr>
          <a:xfrm>
            <a:off x="6544406" y="3576091"/>
            <a:ext cx="1415561" cy="415751"/>
          </a:xfrm>
          <a:prstGeom prst="rect">
            <a:avLst/>
          </a:prstGeom>
        </p:spPr>
        <p:txBody>
          <a:bodyPr vert="horz" wrap="square" lIns="91440" tIns="45720" rIns="91440" bIns="45720" rtlCol="0">
            <a:noAutofit/>
          </a:bodyPr>
          <a:lstStyle/>
          <a:p>
            <a:pPr algn="l"/>
            <a:r>
              <a:rPr lang="en-US" b="1" err="1"/>
              <a:t>EndASides</a:t>
            </a:r>
            <a:endParaRPr lang="en-US" b="1"/>
          </a:p>
        </p:txBody>
      </p:sp>
      <p:sp>
        <p:nvSpPr>
          <p:cNvPr id="17" name="TextBox 16">
            <a:extLst>
              <a:ext uri="{FF2B5EF4-FFF2-40B4-BE49-F238E27FC236}">
                <a16:creationId xmlns:a16="http://schemas.microsoft.com/office/drawing/2014/main" id="{422CF4EB-C617-43A9-8C3A-370E27320B3F}"/>
              </a:ext>
            </a:extLst>
          </p:cNvPr>
          <p:cNvSpPr txBox="1"/>
          <p:nvPr/>
        </p:nvSpPr>
        <p:spPr>
          <a:xfrm>
            <a:off x="9214338" y="3436084"/>
            <a:ext cx="1336431" cy="415751"/>
          </a:xfrm>
          <a:prstGeom prst="rect">
            <a:avLst/>
          </a:prstGeom>
        </p:spPr>
        <p:txBody>
          <a:bodyPr vert="horz" wrap="square" lIns="91440" tIns="45720" rIns="91440" bIns="45720" rtlCol="0">
            <a:noAutofit/>
          </a:bodyPr>
          <a:lstStyle/>
          <a:p>
            <a:pPr algn="l"/>
            <a:r>
              <a:rPr lang="en-US" b="1" err="1"/>
              <a:t>EndBSides</a:t>
            </a:r>
            <a:endParaRPr lang="en-US" b="1"/>
          </a:p>
        </p:txBody>
      </p:sp>
      <p:sp>
        <p:nvSpPr>
          <p:cNvPr id="18" name="TextBox 17">
            <a:extLst>
              <a:ext uri="{FF2B5EF4-FFF2-40B4-BE49-F238E27FC236}">
                <a16:creationId xmlns:a16="http://schemas.microsoft.com/office/drawing/2014/main" id="{CD74E06F-8347-4CD0-A5AB-B877550360E4}"/>
              </a:ext>
            </a:extLst>
          </p:cNvPr>
          <p:cNvSpPr txBox="1"/>
          <p:nvPr/>
        </p:nvSpPr>
        <p:spPr>
          <a:xfrm>
            <a:off x="8206290" y="5219214"/>
            <a:ext cx="1029587" cy="415751"/>
          </a:xfrm>
          <a:prstGeom prst="rect">
            <a:avLst/>
          </a:prstGeom>
        </p:spPr>
        <p:txBody>
          <a:bodyPr vert="horz" wrap="square" lIns="91440" tIns="45720" rIns="91440" bIns="45720" rtlCol="0">
            <a:noAutofit/>
          </a:bodyPr>
          <a:lstStyle/>
          <a:p>
            <a:pPr algn="l"/>
            <a:r>
              <a:rPr lang="en-US" b="1" err="1"/>
              <a:t>RodSurf</a:t>
            </a:r>
            <a:endParaRPr lang="en-US" b="1"/>
          </a:p>
        </p:txBody>
      </p:sp>
      <p:sp>
        <p:nvSpPr>
          <p:cNvPr id="19" name="TextBox 18">
            <a:extLst>
              <a:ext uri="{FF2B5EF4-FFF2-40B4-BE49-F238E27FC236}">
                <a16:creationId xmlns:a16="http://schemas.microsoft.com/office/drawing/2014/main" id="{DD79BD89-172D-4ACD-8755-63FB30178276}"/>
              </a:ext>
            </a:extLst>
          </p:cNvPr>
          <p:cNvSpPr txBox="1"/>
          <p:nvPr/>
        </p:nvSpPr>
        <p:spPr>
          <a:xfrm>
            <a:off x="339474" y="4686195"/>
            <a:ext cx="4837357" cy="1785192"/>
          </a:xfrm>
          <a:prstGeom prst="rect">
            <a:avLst/>
          </a:prstGeom>
        </p:spPr>
        <p:txBody>
          <a:bodyPr vert="horz" wrap="square" lIns="91440" tIns="45720" rIns="91440" bIns="45720" rtlCol="0">
            <a:noAutofit/>
          </a:bodyPr>
          <a:lstStyle/>
          <a:p>
            <a:pPr marL="285750" indent="-285750" algn="l">
              <a:buFont typeface="Arial" panose="020B0604020202020204" pitchFamily="34" charset="0"/>
              <a:buChar char="•"/>
            </a:pPr>
            <a:r>
              <a:rPr lang="en-US" b="1"/>
              <a:t>Temperature-dependent properties</a:t>
            </a:r>
          </a:p>
          <a:p>
            <a:pPr marL="285750" indent="-285750" algn="l">
              <a:buFont typeface="Arial" panose="020B0604020202020204" pitchFamily="34" charset="0"/>
              <a:buChar char="•"/>
            </a:pPr>
            <a:r>
              <a:rPr lang="en-US" b="1"/>
              <a:t>Fixed temperatures on both ends</a:t>
            </a:r>
          </a:p>
          <a:p>
            <a:pPr marL="285750" indent="-285750" algn="l">
              <a:buFont typeface="Arial" panose="020B0604020202020204" pitchFamily="34" charset="0"/>
              <a:buChar char="•"/>
            </a:pPr>
            <a:r>
              <a:rPr lang="en-US" b="1"/>
              <a:t>Different material on center rod</a:t>
            </a:r>
          </a:p>
          <a:p>
            <a:pPr marL="285750" indent="-285750" algn="l">
              <a:buFont typeface="Arial" panose="020B0604020202020204" pitchFamily="34" charset="0"/>
              <a:buChar char="•"/>
            </a:pPr>
            <a:r>
              <a:rPr lang="en-US" b="1"/>
              <a:t>Convection &amp; radiation on outer surfaces</a:t>
            </a:r>
          </a:p>
          <a:p>
            <a:pPr marL="285750" indent="-285750" algn="l">
              <a:buFont typeface="Arial" panose="020B0604020202020204" pitchFamily="34" charset="0"/>
              <a:buChar char="•"/>
            </a:pPr>
            <a:r>
              <a:rPr lang="en-US" b="1"/>
              <a:t>Electrical current and joule heating</a:t>
            </a:r>
          </a:p>
          <a:p>
            <a:pPr marL="285750" indent="-285750" algn="l">
              <a:buFont typeface="Arial" panose="020B0604020202020204" pitchFamily="34" charset="0"/>
              <a:buChar char="•"/>
            </a:pPr>
            <a:r>
              <a:rPr lang="en-US" b="1"/>
              <a:t>Post-processing points and functions</a:t>
            </a:r>
          </a:p>
        </p:txBody>
      </p:sp>
      <p:sp>
        <p:nvSpPr>
          <p:cNvPr id="20" name="TextBox 19">
            <a:extLst>
              <a:ext uri="{FF2B5EF4-FFF2-40B4-BE49-F238E27FC236}">
                <a16:creationId xmlns:a16="http://schemas.microsoft.com/office/drawing/2014/main" id="{28BED040-B282-4E43-A9B8-5D662101F9E1}"/>
              </a:ext>
            </a:extLst>
          </p:cNvPr>
          <p:cNvSpPr txBox="1"/>
          <p:nvPr/>
        </p:nvSpPr>
        <p:spPr>
          <a:xfrm>
            <a:off x="7278712" y="1094546"/>
            <a:ext cx="4606987" cy="646331"/>
          </a:xfrm>
          <a:prstGeom prst="rect">
            <a:avLst/>
          </a:prstGeom>
          <a:noFill/>
        </p:spPr>
        <p:txBody>
          <a:bodyPr wrap="square">
            <a:spAutoFit/>
          </a:bodyPr>
          <a:lstStyle/>
          <a:p>
            <a:r>
              <a:rPr lang="en-US"/>
              <a:t>If you fall behind, the complete version is in </a:t>
            </a:r>
            <a:r>
              <a:rPr lang="en-US">
                <a:solidFill>
                  <a:srgbClr val="4000C8"/>
                </a:solidFill>
                <a:latin typeface="Consolas" panose="020B0609020204030204" pitchFamily="49" charset="0"/>
              </a:rPr>
              <a:t>heat_cond_session6.i</a:t>
            </a:r>
            <a:endParaRPr lang="en-US"/>
          </a:p>
        </p:txBody>
      </p:sp>
    </p:spTree>
    <p:extLst>
      <p:ext uri="{BB962C8B-B14F-4D97-AF65-F5344CB8AC3E}">
        <p14:creationId xmlns:p14="http://schemas.microsoft.com/office/powerpoint/2010/main" val="3982335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F52D-A314-44F0-B00A-A5A0820DDD57}"/>
              </a:ext>
            </a:extLst>
          </p:cNvPr>
          <p:cNvSpPr>
            <a:spLocks noGrp="1"/>
          </p:cNvSpPr>
          <p:nvPr>
            <p:ph type="title"/>
          </p:nvPr>
        </p:nvSpPr>
        <p:spPr/>
        <p:txBody>
          <a:bodyPr/>
          <a:lstStyle/>
          <a:p>
            <a:r>
              <a:rPr lang="en-US"/>
              <a:t>Hands-On Session 6: Advanced Post-processing</a:t>
            </a:r>
          </a:p>
        </p:txBody>
      </p:sp>
      <p:sp>
        <p:nvSpPr>
          <p:cNvPr id="4" name="Slide Number Placeholder 3">
            <a:extLst>
              <a:ext uri="{FF2B5EF4-FFF2-40B4-BE49-F238E27FC236}">
                <a16:creationId xmlns:a16="http://schemas.microsoft.com/office/drawing/2014/main" id="{B238868F-D3B8-451C-9BCB-450540232D48}"/>
              </a:ext>
            </a:extLst>
          </p:cNvPr>
          <p:cNvSpPr>
            <a:spLocks noGrp="1"/>
          </p:cNvSpPr>
          <p:nvPr>
            <p:ph type="sldNum" sz="quarter" idx="4"/>
          </p:nvPr>
        </p:nvSpPr>
        <p:spPr/>
        <p:txBody>
          <a:bodyPr/>
          <a:lstStyle/>
          <a:p>
            <a:fld id="{4FAB73BC-B049-4115-A692-8D63A059BFB8}" type="slidenum">
              <a:rPr lang="en-US" smtClean="0"/>
              <a:pPr/>
              <a:t>67</a:t>
            </a:fld>
            <a:endParaRPr lang="en-US"/>
          </a:p>
        </p:txBody>
      </p:sp>
      <p:pic>
        <p:nvPicPr>
          <p:cNvPr id="7" name="Picture 6">
            <a:extLst>
              <a:ext uri="{FF2B5EF4-FFF2-40B4-BE49-F238E27FC236}">
                <a16:creationId xmlns:a16="http://schemas.microsoft.com/office/drawing/2014/main" id="{87EAFF8A-35F6-4CFA-B2BD-C3BF2EDA717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078599" y="1285862"/>
            <a:ext cx="6312878" cy="3089031"/>
          </a:xfrm>
          <a:prstGeom prst="rect">
            <a:avLst/>
          </a:prstGeom>
        </p:spPr>
      </p:pic>
      <p:sp>
        <p:nvSpPr>
          <p:cNvPr id="9" name="TextBox 8">
            <a:extLst>
              <a:ext uri="{FF2B5EF4-FFF2-40B4-BE49-F238E27FC236}">
                <a16:creationId xmlns:a16="http://schemas.microsoft.com/office/drawing/2014/main" id="{207C2063-143A-4A9D-B7B9-68F2EF0B7783}"/>
              </a:ext>
            </a:extLst>
          </p:cNvPr>
          <p:cNvSpPr txBox="1"/>
          <p:nvPr/>
        </p:nvSpPr>
        <p:spPr>
          <a:xfrm>
            <a:off x="3817154" y="1942355"/>
            <a:ext cx="1219200" cy="322385"/>
          </a:xfrm>
          <a:prstGeom prst="rect">
            <a:avLst/>
          </a:prstGeom>
        </p:spPr>
        <p:txBody>
          <a:bodyPr vert="horz" wrap="square" lIns="91440" tIns="45720" rIns="91440" bIns="45720" rtlCol="0">
            <a:noAutofit/>
          </a:bodyPr>
          <a:lstStyle/>
          <a:p>
            <a:pPr algn="l"/>
            <a:r>
              <a:rPr lang="en-US" b="1" err="1"/>
              <a:t>ClampA</a:t>
            </a:r>
            <a:endParaRPr lang="en-US" b="1"/>
          </a:p>
        </p:txBody>
      </p:sp>
      <p:sp>
        <p:nvSpPr>
          <p:cNvPr id="10" name="TextBox 9">
            <a:extLst>
              <a:ext uri="{FF2B5EF4-FFF2-40B4-BE49-F238E27FC236}">
                <a16:creationId xmlns:a16="http://schemas.microsoft.com/office/drawing/2014/main" id="{62A3DA64-D092-4951-B952-D45C7B3598F6}"/>
              </a:ext>
            </a:extLst>
          </p:cNvPr>
          <p:cNvSpPr txBox="1"/>
          <p:nvPr/>
        </p:nvSpPr>
        <p:spPr>
          <a:xfrm>
            <a:off x="7545092" y="1737753"/>
            <a:ext cx="1219200" cy="322385"/>
          </a:xfrm>
          <a:prstGeom prst="rect">
            <a:avLst/>
          </a:prstGeom>
        </p:spPr>
        <p:txBody>
          <a:bodyPr vert="horz" wrap="square" lIns="91440" tIns="45720" rIns="91440" bIns="45720" rtlCol="0">
            <a:noAutofit/>
          </a:bodyPr>
          <a:lstStyle/>
          <a:p>
            <a:pPr algn="l"/>
            <a:r>
              <a:rPr lang="en-US" b="1" err="1">
                <a:solidFill>
                  <a:schemeClr val="bg1"/>
                </a:solidFill>
              </a:rPr>
              <a:t>ClampB</a:t>
            </a:r>
            <a:endParaRPr lang="en-US" b="1">
              <a:solidFill>
                <a:schemeClr val="bg1"/>
              </a:solidFill>
            </a:endParaRPr>
          </a:p>
        </p:txBody>
      </p:sp>
      <p:sp>
        <p:nvSpPr>
          <p:cNvPr id="11" name="TextBox 10">
            <a:extLst>
              <a:ext uri="{FF2B5EF4-FFF2-40B4-BE49-F238E27FC236}">
                <a16:creationId xmlns:a16="http://schemas.microsoft.com/office/drawing/2014/main" id="{F00AE07F-08EB-4596-8982-6BA103555C62}"/>
              </a:ext>
            </a:extLst>
          </p:cNvPr>
          <p:cNvSpPr txBox="1"/>
          <p:nvPr/>
        </p:nvSpPr>
        <p:spPr>
          <a:xfrm>
            <a:off x="5631648" y="3106615"/>
            <a:ext cx="1389184" cy="322385"/>
          </a:xfrm>
          <a:prstGeom prst="rect">
            <a:avLst/>
          </a:prstGeom>
        </p:spPr>
        <p:txBody>
          <a:bodyPr vert="horz" wrap="square" lIns="91440" tIns="45720" rIns="91440" bIns="45720" rtlCol="0">
            <a:noAutofit/>
          </a:bodyPr>
          <a:lstStyle/>
          <a:p>
            <a:pPr algn="l"/>
            <a:r>
              <a:rPr lang="en-US" b="1" err="1"/>
              <a:t>CenterRod</a:t>
            </a:r>
            <a:endParaRPr lang="en-US" b="1"/>
          </a:p>
        </p:txBody>
      </p:sp>
      <p:sp>
        <p:nvSpPr>
          <p:cNvPr id="3" name="Oval 2">
            <a:extLst>
              <a:ext uri="{FF2B5EF4-FFF2-40B4-BE49-F238E27FC236}">
                <a16:creationId xmlns:a16="http://schemas.microsoft.com/office/drawing/2014/main" id="{D3706727-536B-40B6-83B3-DCCC2BEDA477}"/>
              </a:ext>
            </a:extLst>
          </p:cNvPr>
          <p:cNvSpPr/>
          <p:nvPr/>
        </p:nvSpPr>
        <p:spPr>
          <a:xfrm>
            <a:off x="6326240" y="2721888"/>
            <a:ext cx="113654" cy="10848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F694F3-A835-44FC-8182-12346D17235E}"/>
              </a:ext>
            </a:extLst>
          </p:cNvPr>
          <p:cNvSpPr txBox="1"/>
          <p:nvPr/>
        </p:nvSpPr>
        <p:spPr>
          <a:xfrm>
            <a:off x="6439893" y="4267200"/>
            <a:ext cx="5090846" cy="1446508"/>
          </a:xfrm>
          <a:prstGeom prst="rect">
            <a:avLst/>
          </a:prstGeom>
        </p:spPr>
        <p:txBody>
          <a:bodyPr vert="horz" wrap="square" lIns="91440" tIns="45720" rIns="91440" bIns="45720" rtlCol="0">
            <a:noAutofit/>
          </a:bodyPr>
          <a:lstStyle/>
          <a:p>
            <a:pPr marL="285750" indent="-285750" algn="l">
              <a:buFont typeface="Arial" panose="020B0604020202020204" pitchFamily="34" charset="0"/>
              <a:buChar char="•"/>
            </a:pPr>
            <a:r>
              <a:rPr lang="en-US"/>
              <a:t>Get temperature at rod center</a:t>
            </a:r>
          </a:p>
          <a:p>
            <a:pPr marL="285750" indent="-285750" algn="l">
              <a:buFont typeface="Arial" panose="020B0604020202020204" pitchFamily="34" charset="0"/>
              <a:buChar char="•"/>
            </a:pPr>
            <a:r>
              <a:rPr lang="en-US"/>
              <a:t>Get average rod temperature in Celsius</a:t>
            </a:r>
          </a:p>
          <a:p>
            <a:pPr marL="285750" indent="-285750" algn="l">
              <a:buFont typeface="Arial" panose="020B0604020202020204" pitchFamily="34" charset="0"/>
              <a:buChar char="•"/>
            </a:pPr>
            <a:r>
              <a:rPr lang="en-US"/>
              <a:t>Calculate and output a custom function of voltage and temperature</a:t>
            </a:r>
          </a:p>
        </p:txBody>
      </p:sp>
      <p:sp>
        <p:nvSpPr>
          <p:cNvPr id="6" name="TextBox 5">
            <a:extLst>
              <a:ext uri="{FF2B5EF4-FFF2-40B4-BE49-F238E27FC236}">
                <a16:creationId xmlns:a16="http://schemas.microsoft.com/office/drawing/2014/main" id="{0E2654B9-8F43-4845-AC10-CD975E7A14EE}"/>
              </a:ext>
            </a:extLst>
          </p:cNvPr>
          <p:cNvSpPr txBox="1"/>
          <p:nvPr/>
        </p:nvSpPr>
        <p:spPr>
          <a:xfrm>
            <a:off x="6383067" y="2445650"/>
            <a:ext cx="875655" cy="253074"/>
          </a:xfrm>
          <a:prstGeom prst="rect">
            <a:avLst/>
          </a:prstGeom>
        </p:spPr>
        <p:txBody>
          <a:bodyPr vert="horz" wrap="square" lIns="91440" tIns="45720" rIns="91440" bIns="45720" rtlCol="0">
            <a:noAutofit/>
          </a:bodyPr>
          <a:lstStyle/>
          <a:p>
            <a:pPr algn="l"/>
            <a:r>
              <a:rPr lang="en-US"/>
              <a:t>(0,0,0)</a:t>
            </a:r>
          </a:p>
        </p:txBody>
      </p:sp>
    </p:spTree>
    <p:extLst>
      <p:ext uri="{BB962C8B-B14F-4D97-AF65-F5344CB8AC3E}">
        <p14:creationId xmlns:p14="http://schemas.microsoft.com/office/powerpoint/2010/main" val="2616021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4D7-215E-4A5E-B5BF-3C6454A7ED90}"/>
              </a:ext>
            </a:extLst>
          </p:cNvPr>
          <p:cNvSpPr>
            <a:spLocks noGrp="1"/>
          </p:cNvSpPr>
          <p:nvPr>
            <p:ph type="title"/>
          </p:nvPr>
        </p:nvSpPr>
        <p:spPr/>
        <p:txBody>
          <a:bodyPr/>
          <a:lstStyle/>
          <a:p>
            <a:r>
              <a:rPr lang="en-US"/>
              <a:t>Hands-On Session 6: Post-Process Point &amp; Function</a:t>
            </a:r>
          </a:p>
        </p:txBody>
      </p:sp>
      <p:sp>
        <p:nvSpPr>
          <p:cNvPr id="4" name="Slide Number Placeholder 3">
            <a:extLst>
              <a:ext uri="{FF2B5EF4-FFF2-40B4-BE49-F238E27FC236}">
                <a16:creationId xmlns:a16="http://schemas.microsoft.com/office/drawing/2014/main" id="{E7DEAFCC-6AA6-432F-AFBE-D80EB77EA95B}"/>
              </a:ext>
            </a:extLst>
          </p:cNvPr>
          <p:cNvSpPr>
            <a:spLocks noGrp="1"/>
          </p:cNvSpPr>
          <p:nvPr>
            <p:ph type="sldNum" sz="quarter" idx="4"/>
          </p:nvPr>
        </p:nvSpPr>
        <p:spPr/>
        <p:txBody>
          <a:bodyPr/>
          <a:lstStyle/>
          <a:p>
            <a:fld id="{4FAB73BC-B049-4115-A692-8D63A059BFB8}" type="slidenum">
              <a:rPr lang="en-US" smtClean="0"/>
              <a:pPr/>
              <a:t>68</a:t>
            </a:fld>
            <a:endParaRPr lang="en-US"/>
          </a:p>
        </p:txBody>
      </p:sp>
      <p:sp>
        <p:nvSpPr>
          <p:cNvPr id="5" name="TextBox 4">
            <a:extLst>
              <a:ext uri="{FF2B5EF4-FFF2-40B4-BE49-F238E27FC236}">
                <a16:creationId xmlns:a16="http://schemas.microsoft.com/office/drawing/2014/main" id="{867607D1-E57C-42F3-AF47-8133AEC626AE}"/>
              </a:ext>
            </a:extLst>
          </p:cNvPr>
          <p:cNvSpPr txBox="1"/>
          <p:nvPr/>
        </p:nvSpPr>
        <p:spPr>
          <a:xfrm>
            <a:off x="1286486" y="1551969"/>
            <a:ext cx="9459006" cy="2680491"/>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Post-processing</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a:t>
            </a:r>
          </a:p>
          <a:p>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b="1">
                <a:solidFill>
                  <a:srgbClr val="417E7F"/>
                </a:solidFill>
                <a:latin typeface="Consolas" panose="020B0609020204030204" pitchFamily="49" charset="0"/>
              </a:rPr>
              <a:t> </a:t>
            </a:r>
            <a:r>
              <a:rPr lang="en-US" sz="1200">
                <a:solidFill>
                  <a:schemeClr val="tx1"/>
                </a:solidFill>
                <a:latin typeface="Consolas" panose="020B0609020204030204" pitchFamily="49" charset="0"/>
              </a:rPr>
              <a:t>value of expression </a:t>
            </a:r>
            <a:r>
              <a:rPr lang="en-US" sz="1200" err="1">
                <a:solidFill>
                  <a:schemeClr val="tx1"/>
                </a:solidFill>
                <a:latin typeface="Consolas" panose="020B0609020204030204" pitchFamily="49" charset="0"/>
              </a:rPr>
              <a:t>energy_source</a:t>
            </a:r>
            <a:r>
              <a:rPr lang="en-US" sz="1200">
                <a:solidFill>
                  <a:schemeClr val="tx1"/>
                </a:solidFill>
                <a:latin typeface="Consolas" panose="020B0609020204030204" pitchFamily="49" charset="0"/>
              </a:rPr>
              <a:t> on </a:t>
            </a:r>
            <a:r>
              <a:rPr lang="en-US" sz="1200" err="1">
                <a:solidFill>
                  <a:schemeClr val="tx1"/>
                </a:solidFill>
                <a:latin typeface="Consolas" panose="020B0609020204030204" pitchFamily="49" charset="0"/>
              </a:rPr>
              <a:t>all_blocks</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Esrc</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Postprocess value of expression </a:t>
            </a:r>
            <a:r>
              <a:rPr lang="en-US" sz="1200" err="1">
                <a:solidFill>
                  <a:schemeClr val="tx1"/>
                </a:solidFill>
                <a:latin typeface="Consolas" panose="020B0609020204030204" pitchFamily="49" charset="0"/>
              </a:rPr>
              <a:t>current_density</a:t>
            </a:r>
            <a:r>
              <a:rPr lang="en-US" sz="1200">
                <a:solidFill>
                  <a:schemeClr val="tx1"/>
                </a:solidFill>
                <a:latin typeface="Consolas" panose="020B0609020204030204" pitchFamily="49" charset="0"/>
              </a:rPr>
              <a:t> on </a:t>
            </a:r>
            <a:r>
              <a:rPr lang="en-US" sz="1200" err="1">
                <a:solidFill>
                  <a:schemeClr val="tx1"/>
                </a:solidFill>
                <a:latin typeface="Consolas" panose="020B0609020204030204" pitchFamily="49" charset="0"/>
              </a:rPr>
              <a:t>all_blocks</a:t>
            </a:r>
            <a:r>
              <a:rPr lang="en-US" sz="1200">
                <a:solidFill>
                  <a:schemeClr val="tx1"/>
                </a:solidFill>
                <a:latin typeface="Consolas" panose="020B0609020204030204" pitchFamily="49" charset="0"/>
              </a:rPr>
              <a:t> as Current</a:t>
            </a:r>
          </a:p>
          <a:p>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Begin data probe </a:t>
            </a:r>
            <a:r>
              <a:rPr lang="en-US" sz="1200" err="1">
                <a:solidFill>
                  <a:schemeClr val="tx1"/>
                </a:solidFill>
                <a:latin typeface="Consolas" panose="020B0609020204030204" pitchFamily="49" charset="0"/>
              </a:rPr>
              <a:t>Tpoints</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err="1">
                <a:solidFill>
                  <a:srgbClr val="88015B"/>
                </a:solidFill>
                <a:latin typeface="Consolas" panose="020B0609020204030204" pitchFamily="49" charset="0"/>
              </a:rPr>
              <a:t>Nodal_Location</a:t>
            </a:r>
            <a:r>
              <a:rPr lang="en-US" sz="1200" b="1">
                <a:solidFill>
                  <a:srgbClr val="88015B"/>
                </a:solidFill>
                <a:latin typeface="Consolas" panose="020B0609020204030204" pitchFamily="49" charset="0"/>
              </a:rPr>
              <a:t> </a:t>
            </a:r>
            <a:r>
              <a:rPr lang="en-US" sz="1200">
                <a:solidFill>
                  <a:schemeClr val="tx1"/>
                </a:solidFill>
                <a:latin typeface="Consolas" panose="020B0609020204030204" pitchFamily="49" charset="0"/>
              </a:rPr>
              <a:t>solution-&gt;temperature location = 0 0 0 label Trod</a:t>
            </a: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End</a:t>
            </a:r>
          </a:p>
          <a:p>
            <a:r>
              <a:rPr lang="en-US" sz="1200">
                <a:solidFill>
                  <a:schemeClr val="tx1"/>
                </a:solidFill>
                <a:latin typeface="Consolas" panose="020B0609020204030204" pitchFamily="49" charset="0"/>
              </a:rPr>
              <a:t>            </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a:solidFill>
                  <a:schemeClr val="tx1"/>
                </a:solidFill>
                <a:latin typeface="Consolas" panose="020B0609020204030204" pitchFamily="49" charset="0"/>
              </a:rPr>
              <a:t> average of function "temperature-273.15" on </a:t>
            </a:r>
            <a:r>
              <a:rPr lang="en-US" sz="1200" err="1">
                <a:solidFill>
                  <a:schemeClr val="tx1"/>
                </a:solidFill>
                <a:latin typeface="Consolas" panose="020B0609020204030204" pitchFamily="49" charset="0"/>
              </a:rPr>
              <a:t>CenterRod</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TavgC</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Postprocess</a:t>
            </a:r>
            <a:r>
              <a:rPr lang="en-US" sz="1200">
                <a:solidFill>
                  <a:schemeClr val="tx1"/>
                </a:solidFill>
                <a:latin typeface="Consolas" panose="020B0609020204030204" pitchFamily="49" charset="0"/>
              </a:rPr>
              <a:t> value of function "voltage / (density*</a:t>
            </a:r>
            <a:r>
              <a:rPr lang="en-US" sz="1200" err="1">
                <a:solidFill>
                  <a:schemeClr val="tx1"/>
                </a:solidFill>
                <a:latin typeface="Consolas" panose="020B0609020204030204" pitchFamily="49" charset="0"/>
              </a:rPr>
              <a:t>specific_heat</a:t>
            </a:r>
            <a:r>
              <a:rPr lang="en-US" sz="1200">
                <a:solidFill>
                  <a:schemeClr val="tx1"/>
                </a:solidFill>
                <a:latin typeface="Consolas" panose="020B0609020204030204" pitchFamily="49" charset="0"/>
              </a:rPr>
              <a:t>*temperature)" on </a:t>
            </a:r>
            <a:r>
              <a:rPr lang="en-US" sz="1200" err="1">
                <a:solidFill>
                  <a:schemeClr val="tx1"/>
                </a:solidFill>
                <a:latin typeface="Consolas" panose="020B0609020204030204" pitchFamily="49" charset="0"/>
              </a:rPr>
              <a:t>all_blocks</a:t>
            </a:r>
            <a:r>
              <a:rPr lang="en-US" sz="1200">
                <a:solidFill>
                  <a:schemeClr val="tx1"/>
                </a:solidFill>
                <a:latin typeface="Consolas" panose="020B0609020204030204" pitchFamily="49" charset="0"/>
              </a:rPr>
              <a:t> as </a:t>
            </a:r>
            <a:r>
              <a:rPr lang="en-US" sz="1200" err="1">
                <a:solidFill>
                  <a:schemeClr val="tx1"/>
                </a:solidFill>
                <a:latin typeface="Consolas" panose="020B0609020204030204" pitchFamily="49" charset="0"/>
              </a:rPr>
              <a:t>VEratio</a:t>
            </a:r>
            <a:endParaRPr lang="en-US" sz="1200">
              <a:solidFill>
                <a:schemeClr val="tx1"/>
              </a:solidFill>
              <a:latin typeface="Consolas" panose="020B0609020204030204" pitchFamily="49" charset="0"/>
            </a:endParaRPr>
          </a:p>
          <a:p>
            <a:endParaRPr lang="en-US" sz="1200" b="1">
              <a:solidFill>
                <a:srgbClr val="417E7F"/>
              </a:solidFill>
              <a:latin typeface="Consolas" panose="020B0609020204030204" pitchFamily="49" charset="0"/>
            </a:endParaRPr>
          </a:p>
        </p:txBody>
      </p:sp>
      <p:sp>
        <p:nvSpPr>
          <p:cNvPr id="20" name="TextBox 19">
            <a:extLst>
              <a:ext uri="{FF2B5EF4-FFF2-40B4-BE49-F238E27FC236}">
                <a16:creationId xmlns:a16="http://schemas.microsoft.com/office/drawing/2014/main" id="{424993F7-55C5-488E-A677-D1CB3E0A4812}"/>
              </a:ext>
            </a:extLst>
          </p:cNvPr>
          <p:cNvSpPr txBox="1"/>
          <p:nvPr/>
        </p:nvSpPr>
        <p:spPr>
          <a:xfrm>
            <a:off x="1286486" y="4536971"/>
            <a:ext cx="9200700" cy="2116978"/>
          </a:xfrm>
          <a:prstGeom prst="rect">
            <a:avLst/>
          </a:prstGeom>
        </p:spPr>
        <p:txBody>
          <a:bodyPr vert="horz" wrap="square" lIns="91440" tIns="45720" rIns="91440" bIns="45720" rtlCol="0">
            <a:noAutofit/>
          </a:bodyPr>
          <a:lstStyle/>
          <a:p>
            <a:pPr algn="l"/>
            <a:r>
              <a:rPr lang="en-US"/>
              <a:t>We have used string functions in a few different contexts. What is allowed?</a:t>
            </a:r>
          </a:p>
          <a:p>
            <a:pPr marL="285750" indent="-285750" algn="l">
              <a:buFont typeface="Arial" panose="020B0604020202020204" pitchFamily="34" charset="0"/>
              <a:buChar char="•"/>
            </a:pPr>
            <a:r>
              <a:rPr lang="en-US"/>
              <a:t>Variables time (t), position (</a:t>
            </a:r>
            <a:r>
              <a:rPr lang="en-US" err="1"/>
              <a:t>x,y,z</a:t>
            </a:r>
            <a:r>
              <a:rPr lang="en-US"/>
              <a:t>), or any provided material property or equation DOF</a:t>
            </a:r>
          </a:p>
          <a:p>
            <a:pPr marL="285750" indent="-285750" algn="l">
              <a:buFont typeface="Arial" panose="020B0604020202020204" pitchFamily="34" charset="0"/>
              <a:buChar char="•"/>
            </a:pPr>
            <a:r>
              <a:rPr lang="en-US"/>
              <a:t>Many standard math functions (sin/cos/exp/log) plus some non-standard helpers (ramps, smooth transitions, min/max)</a:t>
            </a:r>
          </a:p>
          <a:p>
            <a:pPr marL="285750" indent="-285750" algn="l">
              <a:buFont typeface="Arial" panose="020B0604020202020204" pitchFamily="34" charset="0"/>
              <a:buChar char="•"/>
            </a:pPr>
            <a:r>
              <a:rPr lang="en-US"/>
              <a:t>Boolean logic </a:t>
            </a:r>
          </a:p>
          <a:p>
            <a:pPr marL="742950" lvl="1" indent="-285750">
              <a:buFont typeface="Arial" panose="020B0604020202020204" pitchFamily="34" charset="0"/>
              <a:buChar char="•"/>
            </a:pPr>
            <a:r>
              <a:rPr lang="en-US">
                <a:latin typeface="Consolas" panose="020B0609020204030204" pitchFamily="49" charset="0"/>
              </a:rPr>
              <a:t>300 + (x&gt;3)*4</a:t>
            </a:r>
          </a:p>
          <a:p>
            <a:pPr marL="742950" lvl="1" indent="-285750">
              <a:buFont typeface="Arial" panose="020B0604020202020204" pitchFamily="34" charset="0"/>
              <a:buChar char="•"/>
            </a:pPr>
            <a:r>
              <a:rPr lang="en-US">
                <a:latin typeface="Consolas" panose="020B0609020204030204" pitchFamily="49" charset="0"/>
              </a:rPr>
              <a:t>40 + (y&lt;2 ? 5 : 6)</a:t>
            </a:r>
          </a:p>
        </p:txBody>
      </p:sp>
      <p:sp>
        <p:nvSpPr>
          <p:cNvPr id="3" name="Rectangle 2">
            <a:extLst>
              <a:ext uri="{FF2B5EF4-FFF2-40B4-BE49-F238E27FC236}">
                <a16:creationId xmlns:a16="http://schemas.microsoft.com/office/drawing/2014/main" id="{14E243DB-D57B-4F82-8F7F-091762499AD9}"/>
              </a:ext>
            </a:extLst>
          </p:cNvPr>
          <p:cNvSpPr/>
          <p:nvPr/>
        </p:nvSpPr>
        <p:spPr>
          <a:xfrm>
            <a:off x="1446508" y="2250185"/>
            <a:ext cx="6282160" cy="64059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0F76A3B-1722-4B86-8F7C-54056CAA05D1}"/>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
        <p:nvSpPr>
          <p:cNvPr id="6" name="TextBox 5">
            <a:extLst>
              <a:ext uri="{FF2B5EF4-FFF2-40B4-BE49-F238E27FC236}">
                <a16:creationId xmlns:a16="http://schemas.microsoft.com/office/drawing/2014/main" id="{69012D9D-2B22-41BE-9DA0-36E0F54D0BC6}"/>
              </a:ext>
            </a:extLst>
          </p:cNvPr>
          <p:cNvSpPr txBox="1"/>
          <p:nvPr/>
        </p:nvSpPr>
        <p:spPr>
          <a:xfrm>
            <a:off x="7728668" y="2994144"/>
            <a:ext cx="2878372" cy="640596"/>
          </a:xfrm>
          <a:prstGeom prst="rect">
            <a:avLst/>
          </a:prstGeom>
          <a:solidFill>
            <a:schemeClr val="bg1"/>
          </a:solidFill>
        </p:spPr>
        <p:txBody>
          <a:bodyPr vert="horz" wrap="square" lIns="91440" tIns="45720" rIns="91440" bIns="45720" rtlCol="0">
            <a:noAutofit/>
          </a:bodyPr>
          <a:lstStyle/>
          <a:p>
            <a:pPr algn="l"/>
            <a:r>
              <a:rPr lang="en-US" sz="1600"/>
              <a:t>Common reduction types: integral, average, min, max</a:t>
            </a:r>
          </a:p>
        </p:txBody>
      </p:sp>
      <p:cxnSp>
        <p:nvCxnSpPr>
          <p:cNvPr id="9" name="Straight Arrow Connector 8">
            <a:extLst>
              <a:ext uri="{FF2B5EF4-FFF2-40B4-BE49-F238E27FC236}">
                <a16:creationId xmlns:a16="http://schemas.microsoft.com/office/drawing/2014/main" id="{AE4635CC-041F-452F-AB36-30BB07CD7B60}"/>
              </a:ext>
            </a:extLst>
          </p:cNvPr>
          <p:cNvCxnSpPr>
            <a:cxnSpLocks/>
          </p:cNvCxnSpPr>
          <p:nvPr/>
        </p:nvCxnSpPr>
        <p:spPr>
          <a:xfrm flipH="1">
            <a:off x="3197817" y="3411103"/>
            <a:ext cx="4530851" cy="3839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Rounded Corners 11">
            <a:extLst>
              <a:ext uri="{FF2B5EF4-FFF2-40B4-BE49-F238E27FC236}">
                <a16:creationId xmlns:a16="http://schemas.microsoft.com/office/drawing/2014/main" id="{41B10C31-F82F-4FA7-A450-C51DDE4B6B33}"/>
              </a:ext>
            </a:extLst>
          </p:cNvPr>
          <p:cNvSpPr/>
          <p:nvPr/>
        </p:nvSpPr>
        <p:spPr>
          <a:xfrm>
            <a:off x="2521058" y="3784750"/>
            <a:ext cx="640596" cy="1924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604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4D7-215E-4A5E-B5BF-3C6454A7ED90}"/>
              </a:ext>
            </a:extLst>
          </p:cNvPr>
          <p:cNvSpPr>
            <a:spLocks noGrp="1"/>
          </p:cNvSpPr>
          <p:nvPr>
            <p:ph type="title"/>
          </p:nvPr>
        </p:nvSpPr>
        <p:spPr/>
        <p:txBody>
          <a:bodyPr/>
          <a:lstStyle/>
          <a:p>
            <a:r>
              <a:rPr lang="en-US"/>
              <a:t>Hands-On Session 6: Heartbeat Output</a:t>
            </a:r>
          </a:p>
        </p:txBody>
      </p:sp>
      <p:sp>
        <p:nvSpPr>
          <p:cNvPr id="4" name="Slide Number Placeholder 3">
            <a:extLst>
              <a:ext uri="{FF2B5EF4-FFF2-40B4-BE49-F238E27FC236}">
                <a16:creationId xmlns:a16="http://schemas.microsoft.com/office/drawing/2014/main" id="{E7DEAFCC-6AA6-432F-AFBE-D80EB77EA95B}"/>
              </a:ext>
            </a:extLst>
          </p:cNvPr>
          <p:cNvSpPr>
            <a:spLocks noGrp="1"/>
          </p:cNvSpPr>
          <p:nvPr>
            <p:ph type="sldNum" sz="quarter" idx="4"/>
          </p:nvPr>
        </p:nvSpPr>
        <p:spPr/>
        <p:txBody>
          <a:bodyPr/>
          <a:lstStyle/>
          <a:p>
            <a:fld id="{4FAB73BC-B049-4115-A692-8D63A059BFB8}" type="slidenum">
              <a:rPr lang="en-US" smtClean="0"/>
              <a:pPr/>
              <a:t>69</a:t>
            </a:fld>
            <a:endParaRPr lang="en-US"/>
          </a:p>
        </p:txBody>
      </p:sp>
      <p:sp>
        <p:nvSpPr>
          <p:cNvPr id="13" name="TextBox 12">
            <a:extLst>
              <a:ext uri="{FF2B5EF4-FFF2-40B4-BE49-F238E27FC236}">
                <a16:creationId xmlns:a16="http://schemas.microsoft.com/office/drawing/2014/main" id="{55DD3928-01A2-4913-A7C3-E84FBE675B09}"/>
              </a:ext>
            </a:extLst>
          </p:cNvPr>
          <p:cNvSpPr txBox="1"/>
          <p:nvPr/>
        </p:nvSpPr>
        <p:spPr>
          <a:xfrm>
            <a:off x="1400786" y="1908596"/>
            <a:ext cx="5129167" cy="4218401"/>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Define contents of Exodus output file</a:t>
            </a:r>
          </a:p>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Begin Results Output </a:t>
            </a:r>
            <a:r>
              <a:rPr lang="en-US" sz="1200" err="1">
                <a:solidFill>
                  <a:schemeClr val="tx1"/>
                </a:solidFill>
                <a:latin typeface="Consolas" panose="020B0609020204030204" pitchFamily="49" charset="0"/>
              </a:rPr>
              <a:t>AriaOutput</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Title</a:t>
            </a:r>
            <a:r>
              <a:rPr lang="en-US" sz="1200" b="1">
                <a:solidFill>
                  <a:srgbClr val="417E7F"/>
                </a:solidFill>
                <a:latin typeface="Consolas" panose="020B0609020204030204" pitchFamily="49" charset="0"/>
              </a:rPr>
              <a:t> </a:t>
            </a:r>
            <a:r>
              <a:rPr lang="en-US" sz="1200">
                <a:solidFill>
                  <a:schemeClr val="tx1"/>
                </a:solidFill>
                <a:latin typeface="Consolas" panose="020B0609020204030204" pitchFamily="49" charset="0"/>
              </a:rPr>
              <a:t>Aria: Transient Training Model</a:t>
            </a:r>
          </a:p>
          <a:p>
            <a:r>
              <a:rPr lang="en-US" sz="1200" b="1">
                <a:solidFill>
                  <a:srgbClr val="417E7F"/>
                </a:solidFill>
                <a:latin typeface="Consolas" panose="020B0609020204030204" pitchFamily="49" charset="0"/>
              </a:rPr>
              <a:t>                </a:t>
            </a:r>
            <a:r>
              <a:rPr lang="en-US" sz="1200" b="1">
                <a:solidFill>
                  <a:srgbClr val="88015B"/>
                </a:solidFill>
                <a:latin typeface="Consolas" panose="020B0609020204030204" pitchFamily="49" charset="0"/>
              </a:rPr>
              <a:t>…</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 Nodal Variables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VERatio</a:t>
            </a:r>
            <a:endParaRPr lang="en-US" sz="1200">
              <a:solidFill>
                <a:schemeClr val="tx1"/>
              </a:solidFill>
              <a:latin typeface="Consolas" panose="020B0609020204030204" pitchFamily="49" charset="0"/>
            </a:endParaRPr>
          </a:p>
          <a:p>
            <a:r>
              <a:rPr lang="en-US" sz="1200" b="1">
                <a:solidFill>
                  <a:srgbClr val="4000C8"/>
                </a:solidFill>
                <a:latin typeface="Consolas" panose="020B0609020204030204" pitchFamily="49" charset="0"/>
              </a:rPr>
              <a:t>            End</a:t>
            </a:r>
          </a:p>
          <a:p>
            <a:endParaRPr lang="en-US" sz="1200" b="1">
              <a:solidFill>
                <a:srgbClr val="4000C8"/>
              </a:solidFill>
              <a:latin typeface="Consolas" panose="020B0609020204030204" pitchFamily="49" charset="0"/>
            </a:endParaRPr>
          </a:p>
          <a:p>
            <a:r>
              <a:rPr lang="en-US" sz="1200" b="1">
                <a:solidFill>
                  <a:srgbClr val="4000C8"/>
                </a:solidFill>
                <a:latin typeface="Consolas" panose="020B0609020204030204" pitchFamily="49" charset="0"/>
              </a:rPr>
              <a:t>            Begin Heartbeat </a:t>
            </a:r>
            <a:r>
              <a:rPr lang="en-US" sz="1200" err="1">
                <a:solidFill>
                  <a:schemeClr val="tx1"/>
                </a:solidFill>
                <a:latin typeface="Consolas" panose="020B0609020204030204" pitchFamily="49" charset="0"/>
              </a:rPr>
              <a:t>AriaTxtOutput</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Stream name </a:t>
            </a:r>
            <a:r>
              <a:rPr lang="en-US" sz="1200">
                <a:solidFill>
                  <a:schemeClr val="tx1"/>
                </a:solidFill>
                <a:latin typeface="Consolas" panose="020B0609020204030204" pitchFamily="49" charset="0"/>
              </a:rPr>
              <a:t>= </a:t>
            </a:r>
            <a:r>
              <a:rPr lang="en-US" sz="1200" err="1">
                <a:solidFill>
                  <a:schemeClr val="tx1"/>
                </a:solidFill>
                <a:latin typeface="Consolas" panose="020B0609020204030204" pitchFamily="49" charset="0"/>
              </a:rPr>
              <a:t>stats.csv</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Format</a:t>
            </a:r>
            <a:r>
              <a:rPr lang="en-US" sz="1200">
                <a:solidFill>
                  <a:schemeClr val="tx1"/>
                </a:solidFill>
                <a:latin typeface="Consolas" panose="020B0609020204030204" pitchFamily="49" charset="0"/>
              </a:rPr>
              <a:t> = csv</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At Step </a:t>
            </a:r>
            <a:r>
              <a:rPr lang="en-US" sz="1200">
                <a:solidFill>
                  <a:schemeClr val="tx1"/>
                </a:solidFill>
                <a:latin typeface="Consolas" panose="020B0609020204030204" pitchFamily="49" charset="0"/>
              </a:rPr>
              <a:t>0 increment = 1</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Variable</a:t>
            </a:r>
            <a:r>
              <a:rPr lang="en-US" sz="1200">
                <a:solidFill>
                  <a:schemeClr val="tx1"/>
                </a:solidFill>
                <a:latin typeface="Consolas" panose="020B0609020204030204" pitchFamily="49" charset="0"/>
              </a:rPr>
              <a:t> is Global time</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Variable</a:t>
            </a:r>
            <a:r>
              <a:rPr lang="en-US" sz="1200">
                <a:solidFill>
                  <a:schemeClr val="tx1"/>
                </a:solidFill>
                <a:latin typeface="Consolas" panose="020B0609020204030204" pitchFamily="49" charset="0"/>
              </a:rPr>
              <a:t> is Global </a:t>
            </a:r>
            <a:r>
              <a:rPr lang="en-US" sz="1200" err="1">
                <a:solidFill>
                  <a:schemeClr val="tx1"/>
                </a:solidFill>
                <a:latin typeface="Consolas" panose="020B0609020204030204" pitchFamily="49" charset="0"/>
              </a:rPr>
              <a:t>FluxA</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Variable</a:t>
            </a:r>
            <a:r>
              <a:rPr lang="en-US" sz="1200">
                <a:solidFill>
                  <a:schemeClr val="tx1"/>
                </a:solidFill>
                <a:latin typeface="Consolas" panose="020B0609020204030204" pitchFamily="49" charset="0"/>
              </a:rPr>
              <a:t> is Global </a:t>
            </a:r>
            <a:r>
              <a:rPr lang="en-US" sz="1200" err="1">
                <a:solidFill>
                  <a:schemeClr val="tx1"/>
                </a:solidFill>
                <a:latin typeface="Consolas" panose="020B0609020204030204" pitchFamily="49" charset="0"/>
              </a:rPr>
              <a:t>FluxB</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Variable</a:t>
            </a:r>
            <a:r>
              <a:rPr lang="en-US" sz="1200">
                <a:solidFill>
                  <a:schemeClr val="tx1"/>
                </a:solidFill>
                <a:latin typeface="Consolas" panose="020B0609020204030204" pitchFamily="49" charset="0"/>
              </a:rPr>
              <a:t> is Global </a:t>
            </a:r>
            <a:r>
              <a:rPr lang="en-US" sz="1200" err="1">
                <a:solidFill>
                  <a:schemeClr val="tx1"/>
                </a:solidFill>
                <a:latin typeface="Consolas" panose="020B0609020204030204" pitchFamily="49" charset="0"/>
              </a:rPr>
              <a:t>ClampConvLoss</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Variable</a:t>
            </a:r>
            <a:r>
              <a:rPr lang="en-US" sz="1200">
                <a:solidFill>
                  <a:schemeClr val="tx1"/>
                </a:solidFill>
                <a:latin typeface="Consolas" panose="020B0609020204030204" pitchFamily="49" charset="0"/>
              </a:rPr>
              <a:t> is Global </a:t>
            </a:r>
            <a:r>
              <a:rPr lang="en-US" sz="1200" err="1">
                <a:solidFill>
                  <a:schemeClr val="tx1"/>
                </a:solidFill>
                <a:latin typeface="Consolas" panose="020B0609020204030204" pitchFamily="49" charset="0"/>
              </a:rPr>
              <a:t>RodConvLoss</a:t>
            </a:r>
            <a:endParaRPr lang="en-US" sz="1200">
              <a:solidFill>
                <a:schemeClr val="tx1"/>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Variable</a:t>
            </a:r>
            <a:r>
              <a:rPr lang="en-US" sz="1200">
                <a:solidFill>
                  <a:schemeClr val="tx1"/>
                </a:solidFill>
                <a:latin typeface="Consolas" panose="020B0609020204030204" pitchFamily="49" charset="0"/>
              </a:rPr>
              <a:t> is Global Trod</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Variable</a:t>
            </a:r>
            <a:r>
              <a:rPr lang="en-US" sz="1200">
                <a:solidFill>
                  <a:schemeClr val="tx1"/>
                </a:solidFill>
                <a:latin typeface="Consolas" panose="020B0609020204030204" pitchFamily="49" charset="0"/>
              </a:rPr>
              <a:t> is Global </a:t>
            </a:r>
            <a:r>
              <a:rPr lang="en-US" sz="1200" err="1">
                <a:solidFill>
                  <a:schemeClr val="tx1"/>
                </a:solidFill>
                <a:latin typeface="Consolas" panose="020B0609020204030204" pitchFamily="49" charset="0"/>
              </a:rPr>
              <a:t>TavgC</a:t>
            </a:r>
            <a:endParaRPr lang="en-US" sz="1200">
              <a:solidFill>
                <a:schemeClr val="tx1"/>
              </a:solidFill>
              <a:latin typeface="Consolas" panose="020B0609020204030204" pitchFamily="49" charset="0"/>
            </a:endParaRPr>
          </a:p>
          <a:p>
            <a:r>
              <a:rPr lang="en-US" sz="1200" b="1">
                <a:solidFill>
                  <a:srgbClr val="417E7F"/>
                </a:solidFill>
                <a:latin typeface="Consolas" panose="020B0609020204030204" pitchFamily="49" charset="0"/>
              </a:rPr>
              <a:t>            </a:t>
            </a:r>
            <a:r>
              <a:rPr lang="en-US" sz="1200" b="1">
                <a:solidFill>
                  <a:srgbClr val="4000C8"/>
                </a:solidFill>
                <a:latin typeface="Consolas" panose="020B0609020204030204" pitchFamily="49" charset="0"/>
              </a:rPr>
              <a:t>End</a:t>
            </a:r>
          </a:p>
        </p:txBody>
      </p:sp>
      <p:sp>
        <p:nvSpPr>
          <p:cNvPr id="10" name="Rectangle 9">
            <a:extLst>
              <a:ext uri="{FF2B5EF4-FFF2-40B4-BE49-F238E27FC236}">
                <a16:creationId xmlns:a16="http://schemas.microsoft.com/office/drawing/2014/main" id="{AAAD2D4D-0422-4FA9-9F3D-74F9E8EC047A}"/>
              </a:ext>
            </a:extLst>
          </p:cNvPr>
          <p:cNvSpPr/>
          <p:nvPr/>
        </p:nvSpPr>
        <p:spPr>
          <a:xfrm>
            <a:off x="2742449" y="2580963"/>
            <a:ext cx="3438791" cy="36809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9F5E94E-5844-4900-B869-D8B1DE64880F}"/>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p:sp>
        <p:nvSpPr>
          <p:cNvPr id="3" name="TextBox 2">
            <a:extLst>
              <a:ext uri="{FF2B5EF4-FFF2-40B4-BE49-F238E27FC236}">
                <a16:creationId xmlns:a16="http://schemas.microsoft.com/office/drawing/2014/main" id="{D7BAAEB1-127A-41B0-815A-55A0F8170A4E}"/>
              </a:ext>
            </a:extLst>
          </p:cNvPr>
          <p:cNvSpPr txBox="1"/>
          <p:nvPr/>
        </p:nvSpPr>
        <p:spPr>
          <a:xfrm>
            <a:off x="7077558" y="3223648"/>
            <a:ext cx="4081221" cy="656095"/>
          </a:xfrm>
          <a:prstGeom prst="rect">
            <a:avLst/>
          </a:prstGeom>
        </p:spPr>
        <p:txBody>
          <a:bodyPr vert="horz" wrap="square" lIns="91440" tIns="45720" rIns="91440" bIns="45720" rtlCol="0">
            <a:noAutofit/>
          </a:bodyPr>
          <a:lstStyle/>
          <a:p>
            <a:pPr algn="l"/>
            <a:r>
              <a:rPr lang="en-US"/>
              <a:t>Heartbeat block outputs a text file – can include global variables here</a:t>
            </a:r>
          </a:p>
        </p:txBody>
      </p:sp>
      <p:cxnSp>
        <p:nvCxnSpPr>
          <p:cNvPr id="6" name="Straight Arrow Connector 5">
            <a:extLst>
              <a:ext uri="{FF2B5EF4-FFF2-40B4-BE49-F238E27FC236}">
                <a16:creationId xmlns:a16="http://schemas.microsoft.com/office/drawing/2014/main" id="{853685F5-23D7-41D0-A768-AEF0BD0C2844}"/>
              </a:ext>
            </a:extLst>
          </p:cNvPr>
          <p:cNvCxnSpPr>
            <a:stCxn id="3" idx="1"/>
          </p:cNvCxnSpPr>
          <p:nvPr/>
        </p:nvCxnSpPr>
        <p:spPr>
          <a:xfrm flipH="1">
            <a:off x="4897464" y="3551696"/>
            <a:ext cx="2180094" cy="317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51085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erra_input.jpg">
            <a:extLst>
              <a:ext uri="{FF2B5EF4-FFF2-40B4-BE49-F238E27FC236}">
                <a16:creationId xmlns:a16="http://schemas.microsoft.com/office/drawing/2014/main" id="{8D1D2D5E-B23D-0946-B9E9-A90ED8BE7434}"/>
              </a:ext>
            </a:extLst>
          </p:cNvPr>
          <p:cNvPicPr>
            <a:picLocks noChangeAspect="1"/>
          </p:cNvPicPr>
          <p:nvPr/>
        </p:nvPicPr>
        <p:blipFill>
          <a:blip r:embed="rId3"/>
          <a:stretch>
            <a:fillRect/>
          </a:stretch>
        </p:blipFill>
        <p:spPr>
          <a:xfrm>
            <a:off x="1713743" y="1137605"/>
            <a:ext cx="3698777" cy="4056100"/>
          </a:xfrm>
          <a:prstGeom prst="rect">
            <a:avLst/>
          </a:prstGeom>
          <a:effectLst>
            <a:glow rad="127000">
              <a:schemeClr val="bg1">
                <a:lumMod val="85000"/>
              </a:schemeClr>
            </a:glow>
          </a:effectLst>
        </p:spPr>
      </p:pic>
      <p:sp>
        <p:nvSpPr>
          <p:cNvPr id="8" name="TextBox 7">
            <a:extLst>
              <a:ext uri="{FF2B5EF4-FFF2-40B4-BE49-F238E27FC236}">
                <a16:creationId xmlns:a16="http://schemas.microsoft.com/office/drawing/2014/main" id="{92E03C1D-4A48-AD44-BB3E-CBA56638DCC9}"/>
              </a:ext>
            </a:extLst>
          </p:cNvPr>
          <p:cNvSpPr txBox="1"/>
          <p:nvPr/>
        </p:nvSpPr>
        <p:spPr>
          <a:xfrm>
            <a:off x="1981200" y="5459161"/>
            <a:ext cx="3581400" cy="923330"/>
          </a:xfrm>
          <a:prstGeom prst="rect">
            <a:avLst/>
          </a:prstGeom>
          <a:noFill/>
        </p:spPr>
        <p:txBody>
          <a:bodyPr wrap="squar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All commands lines have</a:t>
            </a:r>
          </a:p>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a:solidFill>
                  <a:srgbClr val="0000FF"/>
                </a:solidFill>
                <a:latin typeface="Open Sans" panose="020B0606030504020204" pitchFamily="34" charset="0"/>
                <a:ea typeface="Open Sans" panose="020B0606030504020204" pitchFamily="34" charset="0"/>
                <a:cs typeface="Open Sans" panose="020B0606030504020204" pitchFamily="34" charset="0"/>
              </a:rPr>
              <a:t>“Scope”</a:t>
            </a:r>
          </a:p>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 Domain, Procedure or Region</a:t>
            </a:r>
          </a:p>
        </p:txBody>
      </p:sp>
      <p:pic>
        <p:nvPicPr>
          <p:cNvPr id="4" name="Picture 3">
            <a:extLst>
              <a:ext uri="{FF2B5EF4-FFF2-40B4-BE49-F238E27FC236}">
                <a16:creationId xmlns:a16="http://schemas.microsoft.com/office/drawing/2014/main" id="{B97E4DCF-28D7-E14F-B031-5640435203E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64883" y="1460289"/>
            <a:ext cx="4677639" cy="3413674"/>
          </a:xfrm>
          <a:prstGeom prst="rect">
            <a:avLst/>
          </a:prstGeom>
          <a:effectLst>
            <a:glow rad="127000">
              <a:schemeClr val="bg1">
                <a:lumMod val="65000"/>
              </a:schemeClr>
            </a:glow>
          </a:effectLst>
        </p:spPr>
      </p:pic>
      <p:sp>
        <p:nvSpPr>
          <p:cNvPr id="5" name="TextBox 4">
            <a:extLst>
              <a:ext uri="{FF2B5EF4-FFF2-40B4-BE49-F238E27FC236}">
                <a16:creationId xmlns:a16="http://schemas.microsoft.com/office/drawing/2014/main" id="{FE7DB0DC-C810-0E4D-A796-B2CC1F616677}"/>
              </a:ext>
            </a:extLst>
          </p:cNvPr>
          <p:cNvSpPr txBox="1"/>
          <p:nvPr/>
        </p:nvSpPr>
        <p:spPr>
          <a:xfrm>
            <a:off x="7042549" y="5459161"/>
            <a:ext cx="2777134" cy="923330"/>
          </a:xfrm>
          <a:prstGeom prst="rect">
            <a:avLst/>
          </a:prstGeom>
          <a:noFill/>
        </p:spPr>
        <p:txBody>
          <a:bodyPr wrap="square" rtlCol="0">
            <a:spAutoFit/>
          </a:bodyPr>
          <a:lstStyle/>
          <a:p>
            <a:r>
              <a:rPr lang="en-US">
                <a:latin typeface="Open Sans" panose="020B0606030504020204" pitchFamily="34" charset="0"/>
                <a:ea typeface="Open Sans" panose="020B0606030504020204" pitchFamily="34" charset="0"/>
                <a:cs typeface="Open Sans" panose="020B0606030504020204" pitchFamily="34" charset="0"/>
              </a:rPr>
              <a:t>What Scope are we in?</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      Outline View</a:t>
            </a:r>
          </a:p>
        </p:txBody>
      </p:sp>
      <p:sp>
        <p:nvSpPr>
          <p:cNvPr id="9" name="Title 1">
            <a:extLst>
              <a:ext uri="{FF2B5EF4-FFF2-40B4-BE49-F238E27FC236}">
                <a16:creationId xmlns:a16="http://schemas.microsoft.com/office/drawing/2014/main" id="{39C8A366-1F51-4A02-A7BE-C5DF25170D20}"/>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1: Input File Structure</a:t>
            </a:r>
          </a:p>
        </p:txBody>
      </p:sp>
      <p:sp>
        <p:nvSpPr>
          <p:cNvPr id="2" name="Slide Number Placeholder 1">
            <a:extLst>
              <a:ext uri="{FF2B5EF4-FFF2-40B4-BE49-F238E27FC236}">
                <a16:creationId xmlns:a16="http://schemas.microsoft.com/office/drawing/2014/main" id="{9F5AC0E7-E9DA-47D9-9F6B-5DBC0F414E39}"/>
              </a:ext>
            </a:extLst>
          </p:cNvPr>
          <p:cNvSpPr>
            <a:spLocks noGrp="1"/>
          </p:cNvSpPr>
          <p:nvPr>
            <p:ph type="sldNum" sz="quarter" idx="4"/>
          </p:nvPr>
        </p:nvSpPr>
        <p:spPr/>
        <p:txBody>
          <a:bodyPr/>
          <a:lstStyle/>
          <a:p>
            <a:fld id="{4FAB73BC-B049-4115-A692-8D63A059BFB8}" type="slidenum">
              <a:rPr lang="en-US" smtClean="0"/>
              <a:pPr/>
              <a:t>7</a:t>
            </a:fld>
            <a:endParaRPr lang="en-US"/>
          </a:p>
        </p:txBody>
      </p:sp>
    </p:spTree>
    <p:extLst>
      <p:ext uri="{BB962C8B-B14F-4D97-AF65-F5344CB8AC3E}">
        <p14:creationId xmlns:p14="http://schemas.microsoft.com/office/powerpoint/2010/main" val="192745902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97470-8512-49BD-B748-A19014C83D09}"/>
              </a:ext>
            </a:extLst>
          </p:cNvPr>
          <p:cNvSpPr>
            <a:spLocks noGrp="1"/>
          </p:cNvSpPr>
          <p:nvPr>
            <p:ph idx="1"/>
          </p:nvPr>
        </p:nvSpPr>
        <p:spPr/>
        <p:txBody>
          <a:bodyPr/>
          <a:lstStyle/>
          <a:p>
            <a:r>
              <a:rPr lang="en-US"/>
              <a:t>Let’s launch an Aria job from within the SAW interface:</a:t>
            </a:r>
          </a:p>
          <a:p>
            <a:pPr marL="726948" lvl="1" indent="-342900"/>
            <a:r>
              <a:rPr lang="en-US"/>
              <a:t>Right click the input file » Submit Job » Sierra</a:t>
            </a:r>
          </a:p>
          <a:p>
            <a:pPr marL="726948" lvl="1" indent="-342900"/>
            <a:r>
              <a:rPr lang="en-US"/>
              <a:t>Check the box next to </a:t>
            </a:r>
            <a:r>
              <a:rPr lang="en-US" err="1">
                <a:solidFill>
                  <a:srgbClr val="4000C8"/>
                </a:solidFill>
                <a:latin typeface="Consolas" panose="020B0609020204030204" pitchFamily="49" charset="0"/>
              </a:rPr>
              <a:t>mesh.g</a:t>
            </a:r>
            <a:r>
              <a:rPr lang="en-US">
                <a:solidFill>
                  <a:srgbClr val="4000C8"/>
                </a:solidFill>
                <a:latin typeface="Consolas" panose="020B0609020204030204" pitchFamily="49" charset="0"/>
              </a:rPr>
              <a:t> </a:t>
            </a:r>
            <a:r>
              <a:rPr lang="en-US"/>
              <a:t>to use it with the simulation.</a:t>
            </a:r>
          </a:p>
          <a:p>
            <a:pPr marL="726948" lvl="1" indent="-342900"/>
            <a:r>
              <a:rPr lang="en-US"/>
              <a:t>Choose the “Run in sub-directory” option if you want to keep jobs from overwriting old results</a:t>
            </a:r>
          </a:p>
          <a:p>
            <a:pPr marL="726948" lvl="1" indent="-342900"/>
            <a:r>
              <a:rPr lang="en-US"/>
              <a:t>Choose “Local” for the machine, and set the number of processors on the “Machine” tab</a:t>
            </a:r>
          </a:p>
          <a:p>
            <a:pPr marL="726948" lvl="1" indent="-342900"/>
            <a:r>
              <a:rPr lang="en-US"/>
              <a:t>Click “Run”</a:t>
            </a:r>
          </a:p>
          <a:p>
            <a:pPr marL="726948" lvl="1" indent="-342900"/>
            <a:endParaRPr lang="en-US"/>
          </a:p>
        </p:txBody>
      </p:sp>
      <p:sp>
        <p:nvSpPr>
          <p:cNvPr id="4" name="Slide Number Placeholder 3">
            <a:extLst>
              <a:ext uri="{FF2B5EF4-FFF2-40B4-BE49-F238E27FC236}">
                <a16:creationId xmlns:a16="http://schemas.microsoft.com/office/drawing/2014/main" id="{7CE11D33-B3BD-4686-A2E8-54D6D2680BBE}"/>
              </a:ext>
            </a:extLst>
          </p:cNvPr>
          <p:cNvSpPr>
            <a:spLocks noGrp="1"/>
          </p:cNvSpPr>
          <p:nvPr>
            <p:ph type="sldNum" sz="quarter" idx="4"/>
          </p:nvPr>
        </p:nvSpPr>
        <p:spPr/>
        <p:txBody>
          <a:bodyPr/>
          <a:lstStyle/>
          <a:p>
            <a:fld id="{4FAB73BC-B049-4115-A692-8D63A059BFB8}" type="slidenum">
              <a:rPr lang="en-US" smtClean="0"/>
              <a:pPr/>
              <a:t>70</a:t>
            </a:fld>
            <a:endParaRPr lang="en-US"/>
          </a:p>
        </p:txBody>
      </p:sp>
      <p:sp>
        <p:nvSpPr>
          <p:cNvPr id="8" name="Title 1">
            <a:extLst>
              <a:ext uri="{FF2B5EF4-FFF2-40B4-BE49-F238E27FC236}">
                <a16:creationId xmlns:a16="http://schemas.microsoft.com/office/drawing/2014/main" id="{3B863214-613E-4CAC-BFE9-5F4554C88BEF}"/>
              </a:ext>
            </a:extLst>
          </p:cNvPr>
          <p:cNvSpPr txBox="1">
            <a:spLocks noGrp="1"/>
          </p:cNvSpPr>
          <p:nvPr>
            <p:ph type="title"/>
          </p:nvPr>
        </p:nvSpPr>
        <p:spPr>
          <a:xfrm>
            <a:off x="1600200" y="261938"/>
            <a:ext cx="10096500" cy="774700"/>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6: Launch Aria Job</a:t>
            </a:r>
          </a:p>
        </p:txBody>
      </p:sp>
    </p:spTree>
    <p:extLst>
      <p:ext uri="{BB962C8B-B14F-4D97-AF65-F5344CB8AC3E}">
        <p14:creationId xmlns:p14="http://schemas.microsoft.com/office/powerpoint/2010/main" val="599222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F52D-A314-44F0-B00A-A5A0820DDD57}"/>
              </a:ext>
            </a:extLst>
          </p:cNvPr>
          <p:cNvSpPr>
            <a:spLocks noGrp="1"/>
          </p:cNvSpPr>
          <p:nvPr>
            <p:ph type="title"/>
          </p:nvPr>
        </p:nvSpPr>
        <p:spPr/>
        <p:txBody>
          <a:bodyPr/>
          <a:lstStyle/>
          <a:p>
            <a:r>
              <a:rPr lang="en-US"/>
              <a:t>Hands-On Session 6: Visualize Results</a:t>
            </a:r>
          </a:p>
        </p:txBody>
      </p:sp>
      <p:sp>
        <p:nvSpPr>
          <p:cNvPr id="4" name="Slide Number Placeholder 3">
            <a:extLst>
              <a:ext uri="{FF2B5EF4-FFF2-40B4-BE49-F238E27FC236}">
                <a16:creationId xmlns:a16="http://schemas.microsoft.com/office/drawing/2014/main" id="{B238868F-D3B8-451C-9BCB-450540232D48}"/>
              </a:ext>
            </a:extLst>
          </p:cNvPr>
          <p:cNvSpPr>
            <a:spLocks noGrp="1"/>
          </p:cNvSpPr>
          <p:nvPr>
            <p:ph type="sldNum" sz="quarter" idx="4"/>
          </p:nvPr>
        </p:nvSpPr>
        <p:spPr/>
        <p:txBody>
          <a:bodyPr/>
          <a:lstStyle/>
          <a:p>
            <a:fld id="{4FAB73BC-B049-4115-A692-8D63A059BFB8}" type="slidenum">
              <a:rPr lang="en-US" smtClean="0"/>
              <a:pPr/>
              <a:t>71</a:t>
            </a:fld>
            <a:endParaRPr lang="en-US"/>
          </a:p>
        </p:txBody>
      </p:sp>
      <p:sp>
        <p:nvSpPr>
          <p:cNvPr id="7" name="Content Placeholder 2">
            <a:extLst>
              <a:ext uri="{FF2B5EF4-FFF2-40B4-BE49-F238E27FC236}">
                <a16:creationId xmlns:a16="http://schemas.microsoft.com/office/drawing/2014/main" id="{83B8CF24-670C-478F-8F75-2A4B93BA51A5}"/>
              </a:ext>
            </a:extLst>
          </p:cNvPr>
          <p:cNvSpPr txBox="1">
            <a:spLocks/>
          </p:cNvSpPr>
          <p:nvPr/>
        </p:nvSpPr>
        <p:spPr>
          <a:xfrm>
            <a:off x="3164881" y="984375"/>
            <a:ext cx="9213743" cy="971394"/>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1000"/>
              </a:spcBef>
              <a:buClr>
                <a:schemeClr val="accent1"/>
              </a:buClr>
              <a:buFontTx/>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10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10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10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10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Find the output files (</a:t>
            </a:r>
            <a:r>
              <a:rPr lang="en-US" sz="1800">
                <a:solidFill>
                  <a:srgbClr val="4000C8"/>
                </a:solidFill>
                <a:latin typeface="Consolas" panose="020B0609020204030204" pitchFamily="49" charset="0"/>
              </a:rPr>
              <a:t>heat_cond.e.4.x</a:t>
            </a:r>
            <a:r>
              <a:rPr lang="en-US"/>
              <a:t>) in the Project Navigator</a:t>
            </a:r>
          </a:p>
          <a:p>
            <a:pPr marL="342900" indent="-342900">
              <a:buFont typeface="Courier New" panose="02070309020205020404" pitchFamily="49" charset="0"/>
              <a:buChar char="o"/>
            </a:pPr>
            <a:r>
              <a:rPr lang="en-US"/>
              <a:t>Right click on the root file (</a:t>
            </a:r>
            <a:r>
              <a:rPr lang="en-US">
                <a:solidFill>
                  <a:srgbClr val="4000C8"/>
                </a:solidFill>
                <a:latin typeface="Consolas" panose="020B0609020204030204" pitchFamily="49" charset="0"/>
              </a:rPr>
              <a:t>.e.4.0</a:t>
            </a:r>
            <a:r>
              <a:rPr lang="en-US"/>
              <a:t>) » Visualize » Launch </a:t>
            </a:r>
            <a:r>
              <a:rPr lang="en-US" err="1"/>
              <a:t>ParaView</a:t>
            </a:r>
            <a:r>
              <a:rPr lang="en-US"/>
              <a:t> » Run</a:t>
            </a:r>
          </a:p>
          <a:p>
            <a:pPr marL="342900" indent="-342900">
              <a:buFont typeface="Courier New" panose="02070309020205020404" pitchFamily="49" charset="0"/>
              <a:buChar char="o"/>
            </a:pPr>
            <a:endParaRPr lang="en-US"/>
          </a:p>
          <a:p>
            <a:pPr marL="342900" indent="-342900">
              <a:buFont typeface="Courier New" panose="02070309020205020404" pitchFamily="49" charset="0"/>
              <a:buChar char="o"/>
            </a:pPr>
            <a:endParaRPr lang="en-US"/>
          </a:p>
        </p:txBody>
      </p:sp>
      <p:pic>
        <p:nvPicPr>
          <p:cNvPr id="9" name="Picture 8">
            <a:extLst>
              <a:ext uri="{FF2B5EF4-FFF2-40B4-BE49-F238E27FC236}">
                <a16:creationId xmlns:a16="http://schemas.microsoft.com/office/drawing/2014/main" id="{DFF048AD-6C38-4D7B-B262-0EAF92F64A8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90779" y="1330502"/>
            <a:ext cx="2320641" cy="4367707"/>
          </a:xfrm>
          <a:prstGeom prst="rect">
            <a:avLst/>
          </a:prstGeom>
        </p:spPr>
      </p:pic>
      <p:sp>
        <p:nvSpPr>
          <p:cNvPr id="10" name="TextBox 9">
            <a:extLst>
              <a:ext uri="{FF2B5EF4-FFF2-40B4-BE49-F238E27FC236}">
                <a16:creationId xmlns:a16="http://schemas.microsoft.com/office/drawing/2014/main" id="{856933D9-FFEA-4311-B898-79F6A9262EAE}"/>
              </a:ext>
            </a:extLst>
          </p:cNvPr>
          <p:cNvSpPr txBox="1"/>
          <p:nvPr/>
        </p:nvSpPr>
        <p:spPr>
          <a:xfrm>
            <a:off x="433923" y="5623160"/>
            <a:ext cx="2513982" cy="646042"/>
          </a:xfrm>
          <a:prstGeom prst="rect">
            <a:avLst/>
          </a:prstGeom>
        </p:spPr>
        <p:txBody>
          <a:bodyPr vert="horz" wrap="square" lIns="91440" tIns="45720" rIns="91440" bIns="45720" rtlCol="0">
            <a:noAutofit/>
          </a:bodyPr>
          <a:lstStyle/>
          <a:p>
            <a:pPr algn="l"/>
            <a:r>
              <a:rPr lang="en-US" sz="1600"/>
              <a:t>Select the variables to show and click “Apply”</a:t>
            </a:r>
          </a:p>
        </p:txBody>
      </p:sp>
      <p:sp>
        <p:nvSpPr>
          <p:cNvPr id="11" name="Rectangle: Rounded Corners 10">
            <a:extLst>
              <a:ext uri="{FF2B5EF4-FFF2-40B4-BE49-F238E27FC236}">
                <a16:creationId xmlns:a16="http://schemas.microsoft.com/office/drawing/2014/main" id="{2866C2AF-67BA-4F6E-8583-7EB5D4828E75}"/>
              </a:ext>
            </a:extLst>
          </p:cNvPr>
          <p:cNvSpPr/>
          <p:nvPr/>
        </p:nvSpPr>
        <p:spPr>
          <a:xfrm>
            <a:off x="487550" y="2295651"/>
            <a:ext cx="630265" cy="337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17F94DF-B56B-4362-BA8B-23AE160982C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171121" y="3907963"/>
            <a:ext cx="5827363" cy="2963307"/>
          </a:xfrm>
          <a:prstGeom prst="rect">
            <a:avLst/>
          </a:prstGeom>
        </p:spPr>
      </p:pic>
      <p:pic>
        <p:nvPicPr>
          <p:cNvPr id="14" name="Picture 13">
            <a:extLst>
              <a:ext uri="{FF2B5EF4-FFF2-40B4-BE49-F238E27FC236}">
                <a16:creationId xmlns:a16="http://schemas.microsoft.com/office/drawing/2014/main" id="{31C8CDFC-6745-4078-B658-E5E75781FC0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043619" y="2110842"/>
            <a:ext cx="7865165" cy="1291222"/>
          </a:xfrm>
          <a:prstGeom prst="rect">
            <a:avLst/>
          </a:prstGeom>
        </p:spPr>
      </p:pic>
      <p:sp>
        <p:nvSpPr>
          <p:cNvPr id="15" name="Rectangle: Rounded Corners 14">
            <a:extLst>
              <a:ext uri="{FF2B5EF4-FFF2-40B4-BE49-F238E27FC236}">
                <a16:creationId xmlns:a16="http://schemas.microsoft.com/office/drawing/2014/main" id="{5AC5C3FB-0C87-4F89-904A-4A9479A7D108}"/>
              </a:ext>
            </a:extLst>
          </p:cNvPr>
          <p:cNvSpPr/>
          <p:nvPr/>
        </p:nvSpPr>
        <p:spPr>
          <a:xfrm>
            <a:off x="8000700" y="2381015"/>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C9CA64A-1EF3-44DA-8B4C-6CE4E40ACD81}"/>
              </a:ext>
            </a:extLst>
          </p:cNvPr>
          <p:cNvSpPr/>
          <p:nvPr/>
        </p:nvSpPr>
        <p:spPr>
          <a:xfrm>
            <a:off x="4941546" y="2731211"/>
            <a:ext cx="1591837"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BEC4E76-CC30-4CFD-96F3-8536E7FF8EA8}"/>
              </a:ext>
            </a:extLst>
          </p:cNvPr>
          <p:cNvSpPr txBox="1"/>
          <p:nvPr/>
        </p:nvSpPr>
        <p:spPr>
          <a:xfrm>
            <a:off x="4038984" y="3407898"/>
            <a:ext cx="5376545" cy="646042"/>
          </a:xfrm>
          <a:prstGeom prst="rect">
            <a:avLst/>
          </a:prstGeom>
        </p:spPr>
        <p:txBody>
          <a:bodyPr vert="horz" wrap="square" lIns="91440" tIns="45720" rIns="91440" bIns="45720" rtlCol="0">
            <a:noAutofit/>
          </a:bodyPr>
          <a:lstStyle/>
          <a:p>
            <a:pPr algn="l"/>
            <a:r>
              <a:rPr lang="en-US" sz="1600"/>
              <a:t>Go to the last time step (1), then pick “</a:t>
            </a:r>
            <a:r>
              <a:rPr lang="en-US" sz="1600" err="1"/>
              <a:t>VERatio</a:t>
            </a:r>
            <a:r>
              <a:rPr lang="en-US" sz="1600"/>
              <a:t>” to view the custom function (2). Rescale (3) if needed.</a:t>
            </a:r>
          </a:p>
        </p:txBody>
      </p:sp>
      <p:cxnSp>
        <p:nvCxnSpPr>
          <p:cNvPr id="18" name="Straight Arrow Connector 17">
            <a:extLst>
              <a:ext uri="{FF2B5EF4-FFF2-40B4-BE49-F238E27FC236}">
                <a16:creationId xmlns:a16="http://schemas.microsoft.com/office/drawing/2014/main" id="{D31D2D33-D337-41C3-812F-91970444580E}"/>
              </a:ext>
            </a:extLst>
          </p:cNvPr>
          <p:cNvCxnSpPr/>
          <p:nvPr/>
        </p:nvCxnSpPr>
        <p:spPr>
          <a:xfrm flipV="1">
            <a:off x="7960742" y="2694480"/>
            <a:ext cx="212681" cy="739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1FC5DDE4-25EA-4012-8C6D-4102AC813C95}"/>
              </a:ext>
            </a:extLst>
          </p:cNvPr>
          <p:cNvCxnSpPr>
            <a:cxnSpLocks/>
            <a:endCxn id="16" idx="2"/>
          </p:cNvCxnSpPr>
          <p:nvPr/>
        </p:nvCxnSpPr>
        <p:spPr>
          <a:xfrm flipH="1" flipV="1">
            <a:off x="5737465" y="3044676"/>
            <a:ext cx="156058" cy="4437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Rounded Corners 19">
            <a:extLst>
              <a:ext uri="{FF2B5EF4-FFF2-40B4-BE49-F238E27FC236}">
                <a16:creationId xmlns:a16="http://schemas.microsoft.com/office/drawing/2014/main" id="{9E555136-26A3-4B19-B445-8D19A85CAB75}"/>
              </a:ext>
            </a:extLst>
          </p:cNvPr>
          <p:cNvSpPr/>
          <p:nvPr/>
        </p:nvSpPr>
        <p:spPr>
          <a:xfrm>
            <a:off x="3936593" y="2736711"/>
            <a:ext cx="311426" cy="3134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255CF9A-E834-4CDC-866A-8D11D57EF9A1}"/>
              </a:ext>
            </a:extLst>
          </p:cNvPr>
          <p:cNvSpPr txBox="1"/>
          <p:nvPr/>
        </p:nvSpPr>
        <p:spPr>
          <a:xfrm>
            <a:off x="8220634" y="2606807"/>
            <a:ext cx="339586" cy="313465"/>
          </a:xfrm>
          <a:prstGeom prst="rect">
            <a:avLst/>
          </a:prstGeom>
        </p:spPr>
        <p:txBody>
          <a:bodyPr vert="horz" wrap="square" lIns="91440" tIns="45720" rIns="91440" bIns="45720" rtlCol="0">
            <a:noAutofit/>
          </a:bodyPr>
          <a:lstStyle/>
          <a:p>
            <a:pPr algn="l"/>
            <a:r>
              <a:rPr lang="en-US" sz="1100" b="1"/>
              <a:t>1</a:t>
            </a:r>
          </a:p>
        </p:txBody>
      </p:sp>
      <p:sp>
        <p:nvSpPr>
          <p:cNvPr id="22" name="TextBox 21">
            <a:extLst>
              <a:ext uri="{FF2B5EF4-FFF2-40B4-BE49-F238E27FC236}">
                <a16:creationId xmlns:a16="http://schemas.microsoft.com/office/drawing/2014/main" id="{1B046B8C-FC4A-4264-9EB4-877C44DD57B5}"/>
              </a:ext>
            </a:extLst>
          </p:cNvPr>
          <p:cNvSpPr txBox="1"/>
          <p:nvPr/>
        </p:nvSpPr>
        <p:spPr>
          <a:xfrm>
            <a:off x="6494155" y="2886905"/>
            <a:ext cx="339586" cy="313465"/>
          </a:xfrm>
          <a:prstGeom prst="rect">
            <a:avLst/>
          </a:prstGeom>
        </p:spPr>
        <p:txBody>
          <a:bodyPr vert="horz" wrap="square" lIns="91440" tIns="45720" rIns="91440" bIns="45720" rtlCol="0">
            <a:noAutofit/>
          </a:bodyPr>
          <a:lstStyle/>
          <a:p>
            <a:pPr algn="l"/>
            <a:r>
              <a:rPr lang="en-US" sz="1100" b="1"/>
              <a:t>2</a:t>
            </a:r>
          </a:p>
        </p:txBody>
      </p:sp>
      <p:sp>
        <p:nvSpPr>
          <p:cNvPr id="23" name="TextBox 22">
            <a:extLst>
              <a:ext uri="{FF2B5EF4-FFF2-40B4-BE49-F238E27FC236}">
                <a16:creationId xmlns:a16="http://schemas.microsoft.com/office/drawing/2014/main" id="{B23C0A00-A042-4654-8429-0B85203DD32E}"/>
              </a:ext>
            </a:extLst>
          </p:cNvPr>
          <p:cNvSpPr txBox="1"/>
          <p:nvPr/>
        </p:nvSpPr>
        <p:spPr>
          <a:xfrm>
            <a:off x="4171121" y="2912044"/>
            <a:ext cx="339586" cy="313465"/>
          </a:xfrm>
          <a:prstGeom prst="rect">
            <a:avLst/>
          </a:prstGeom>
        </p:spPr>
        <p:txBody>
          <a:bodyPr vert="horz" wrap="square" lIns="91440" tIns="45720" rIns="91440" bIns="45720" rtlCol="0">
            <a:noAutofit/>
          </a:bodyPr>
          <a:lstStyle/>
          <a:p>
            <a:pPr algn="l"/>
            <a:r>
              <a:rPr lang="en-US" sz="1100" b="1"/>
              <a:t>3</a:t>
            </a:r>
          </a:p>
        </p:txBody>
      </p:sp>
    </p:spTree>
    <p:extLst>
      <p:ext uri="{BB962C8B-B14F-4D97-AF65-F5344CB8AC3E}">
        <p14:creationId xmlns:p14="http://schemas.microsoft.com/office/powerpoint/2010/main" val="2156865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0BC5-DF81-4678-9E6F-496C12CD976E}"/>
              </a:ext>
            </a:extLst>
          </p:cNvPr>
          <p:cNvSpPr>
            <a:spLocks noGrp="1"/>
          </p:cNvSpPr>
          <p:nvPr>
            <p:ph type="title"/>
          </p:nvPr>
        </p:nvSpPr>
        <p:spPr/>
        <p:txBody>
          <a:bodyPr/>
          <a:lstStyle/>
          <a:p>
            <a:r>
              <a:rPr lang="en-US"/>
              <a:t>Hands-On Session 6: Visualize Results</a:t>
            </a:r>
          </a:p>
        </p:txBody>
      </p:sp>
      <p:sp>
        <p:nvSpPr>
          <p:cNvPr id="3" name="Content Placeholder 2">
            <a:extLst>
              <a:ext uri="{FF2B5EF4-FFF2-40B4-BE49-F238E27FC236}">
                <a16:creationId xmlns:a16="http://schemas.microsoft.com/office/drawing/2014/main" id="{A2544401-E7C4-45E9-9FBF-F3BED13D804C}"/>
              </a:ext>
            </a:extLst>
          </p:cNvPr>
          <p:cNvSpPr>
            <a:spLocks noGrp="1"/>
          </p:cNvSpPr>
          <p:nvPr>
            <p:ph idx="1"/>
          </p:nvPr>
        </p:nvSpPr>
        <p:spPr>
          <a:xfrm>
            <a:off x="1024825" y="2815741"/>
            <a:ext cx="11049000" cy="1875940"/>
          </a:xfrm>
        </p:spPr>
        <p:txBody>
          <a:bodyPr>
            <a:normAutofit/>
          </a:bodyPr>
          <a:lstStyle/>
          <a:p>
            <a:pPr>
              <a:spcBef>
                <a:spcPts val="0"/>
              </a:spcBef>
            </a:pPr>
            <a:r>
              <a:rPr lang="en-US" sz="1400">
                <a:latin typeface="Consolas" panose="020B0609020204030204" pitchFamily="49" charset="0"/>
              </a:rPr>
              <a:t> time,        </a:t>
            </a:r>
            <a:r>
              <a:rPr lang="en-US" sz="1400" err="1">
                <a:latin typeface="Consolas" panose="020B0609020204030204" pitchFamily="49" charset="0"/>
              </a:rPr>
              <a:t>FluxA</a:t>
            </a:r>
            <a:r>
              <a:rPr lang="en-US" sz="1400">
                <a:latin typeface="Consolas" panose="020B0609020204030204" pitchFamily="49" charset="0"/>
              </a:rPr>
              <a:t>,        </a:t>
            </a:r>
            <a:r>
              <a:rPr lang="en-US" sz="1400" err="1">
                <a:latin typeface="Consolas" panose="020B0609020204030204" pitchFamily="49" charset="0"/>
              </a:rPr>
              <a:t>FluxB</a:t>
            </a:r>
            <a:r>
              <a:rPr lang="en-US" sz="1400">
                <a:latin typeface="Consolas" panose="020B0609020204030204" pitchFamily="49" charset="0"/>
              </a:rPr>
              <a:t>, </a:t>
            </a:r>
            <a:r>
              <a:rPr lang="en-US" sz="1400" err="1">
                <a:latin typeface="Consolas" panose="020B0609020204030204" pitchFamily="49" charset="0"/>
              </a:rPr>
              <a:t>ClampConvLoss</a:t>
            </a:r>
            <a:r>
              <a:rPr lang="en-US" sz="1400">
                <a:latin typeface="Consolas" panose="020B0609020204030204" pitchFamily="49" charset="0"/>
              </a:rPr>
              <a:t>,  </a:t>
            </a:r>
            <a:r>
              <a:rPr lang="en-US" sz="1400" err="1">
                <a:latin typeface="Consolas" panose="020B0609020204030204" pitchFamily="49" charset="0"/>
              </a:rPr>
              <a:t>RodConvLoss</a:t>
            </a:r>
            <a:r>
              <a:rPr lang="en-US" sz="1400">
                <a:latin typeface="Consolas" panose="020B0609020204030204" pitchFamily="49" charset="0"/>
              </a:rPr>
              <a:t>,         Trod,        </a:t>
            </a:r>
            <a:r>
              <a:rPr lang="en-US" sz="1400" err="1">
                <a:latin typeface="Consolas" panose="020B0609020204030204" pitchFamily="49" charset="0"/>
              </a:rPr>
              <a:t>TavgC</a:t>
            </a:r>
            <a:endParaRPr lang="en-US" sz="1400">
              <a:latin typeface="Consolas" panose="020B0609020204030204" pitchFamily="49" charset="0"/>
            </a:endParaRPr>
          </a:p>
          <a:p>
            <a:pPr>
              <a:spcBef>
                <a:spcPts val="0"/>
              </a:spcBef>
            </a:pPr>
            <a:r>
              <a:rPr lang="en-US" sz="1400">
                <a:latin typeface="Consolas" panose="020B0609020204030204" pitchFamily="49" charset="0"/>
              </a:rPr>
              <a:t> 0.00000e+00,  0.00000e+00,  0.00000e+00,  0.00000e+00,  0.00000e+00,  3.00000e+02,  2.68500e+01</a:t>
            </a:r>
          </a:p>
          <a:p>
            <a:pPr>
              <a:spcBef>
                <a:spcPts val="0"/>
              </a:spcBef>
            </a:pPr>
            <a:r>
              <a:rPr lang="en-US" sz="1400">
                <a:latin typeface="Consolas" panose="020B0609020204030204" pitchFamily="49" charset="0"/>
              </a:rPr>
              <a:t> 5.00000e-02,  3.10933e-02,  2.47897e-02, -1.06856e+01, -2.33230e+00,  3.00097e+02,  2.69007e+01</a:t>
            </a:r>
          </a:p>
          <a:p>
            <a:pPr>
              <a:spcBef>
                <a:spcPts val="0"/>
              </a:spcBef>
            </a:pPr>
            <a:r>
              <a:rPr lang="en-US" sz="1400">
                <a:latin typeface="Consolas" panose="020B0609020204030204" pitchFamily="49" charset="0"/>
              </a:rPr>
              <a:t> 1.00000e-01,  1.06762e-01,  1.00397e-01, -1.05773e+01, -2.33697e+00,  3.00194e+02,  2.69511e+01</a:t>
            </a:r>
          </a:p>
          <a:p>
            <a:pPr>
              <a:spcBef>
                <a:spcPts val="0"/>
              </a:spcBef>
            </a:pPr>
            <a:r>
              <a:rPr lang="en-US" sz="1400">
                <a:latin typeface="Consolas" panose="020B0609020204030204" pitchFamily="49" charset="0"/>
              </a:rPr>
              <a:t> 1.50000e-01,  1.67032e-01,  1.62250e-01, -1.05090e+01, -2.34161e+00,  3.00291e+02,  2.70015e+01</a:t>
            </a:r>
          </a:p>
          <a:p>
            <a:pPr>
              <a:spcBef>
                <a:spcPts val="0"/>
              </a:spcBef>
            </a:pPr>
            <a:r>
              <a:rPr lang="en-US" sz="1400">
                <a:latin typeface="Consolas" panose="020B0609020204030204" pitchFamily="49" charset="0"/>
              </a:rPr>
              <a:t> 1.78008e-01,  1.95941e-01,  1.92050e-01, -1.04832e+01, -2.34421e+00,  3.00345e+02,  2.70296e+01</a:t>
            </a:r>
          </a:p>
          <a:p>
            <a:pPr>
              <a:spcBef>
                <a:spcPts val="0"/>
              </a:spcBef>
            </a:pPr>
            <a:r>
              <a:rPr lang="en-US" sz="1400">
                <a:latin typeface="Consolas" panose="020B0609020204030204" pitchFamily="49" charset="0"/>
              </a:rPr>
              <a:t> 2.34023e-01,  2.48029e-01,  2.45288e-01, -1.04435e+01, -2.34939e+00,  3.00454e+02,  2.70858e+01</a:t>
            </a:r>
          </a:p>
        </p:txBody>
      </p:sp>
      <p:sp>
        <p:nvSpPr>
          <p:cNvPr id="4" name="Slide Number Placeholder 3">
            <a:extLst>
              <a:ext uri="{FF2B5EF4-FFF2-40B4-BE49-F238E27FC236}">
                <a16:creationId xmlns:a16="http://schemas.microsoft.com/office/drawing/2014/main" id="{452FD427-02DF-4400-820A-545A2EDB0800}"/>
              </a:ext>
            </a:extLst>
          </p:cNvPr>
          <p:cNvSpPr>
            <a:spLocks noGrp="1"/>
          </p:cNvSpPr>
          <p:nvPr>
            <p:ph type="sldNum" sz="quarter" idx="4"/>
          </p:nvPr>
        </p:nvSpPr>
        <p:spPr/>
        <p:txBody>
          <a:bodyPr/>
          <a:lstStyle/>
          <a:p>
            <a:fld id="{4FAB73BC-B049-4115-A692-8D63A059BFB8}" type="slidenum">
              <a:rPr lang="en-US" smtClean="0"/>
              <a:pPr/>
              <a:t>72</a:t>
            </a:fld>
            <a:endParaRPr lang="en-US"/>
          </a:p>
        </p:txBody>
      </p:sp>
      <p:sp>
        <p:nvSpPr>
          <p:cNvPr id="5" name="TextBox 4">
            <a:extLst>
              <a:ext uri="{FF2B5EF4-FFF2-40B4-BE49-F238E27FC236}">
                <a16:creationId xmlns:a16="http://schemas.microsoft.com/office/drawing/2014/main" id="{C357EA9C-9219-4B7A-9101-9D19795D1C19}"/>
              </a:ext>
            </a:extLst>
          </p:cNvPr>
          <p:cNvSpPr txBox="1"/>
          <p:nvPr/>
        </p:nvSpPr>
        <p:spPr>
          <a:xfrm>
            <a:off x="1024825" y="1332854"/>
            <a:ext cx="8697778" cy="1121044"/>
          </a:xfrm>
          <a:prstGeom prst="rect">
            <a:avLst/>
          </a:prstGeom>
        </p:spPr>
        <p:txBody>
          <a:bodyPr vert="horz" wrap="square" lIns="91440" tIns="45720" rIns="91440" bIns="45720" rtlCol="0">
            <a:noAutofit/>
          </a:bodyPr>
          <a:lstStyle/>
          <a:p>
            <a:pPr algn="l"/>
            <a:r>
              <a:rPr lang="en-US"/>
              <a:t>Check the stats.csv file – includes Trod and </a:t>
            </a:r>
            <a:r>
              <a:rPr lang="en-US" err="1"/>
              <a:t>TavgC</a:t>
            </a:r>
            <a:r>
              <a:rPr lang="en-US"/>
              <a:t> columns</a:t>
            </a:r>
          </a:p>
        </p:txBody>
      </p:sp>
    </p:spTree>
    <p:extLst>
      <p:ext uri="{BB962C8B-B14F-4D97-AF65-F5344CB8AC3E}">
        <p14:creationId xmlns:p14="http://schemas.microsoft.com/office/powerpoint/2010/main" val="41677498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AEF38-5309-A84E-BFA0-62C8A84693BB}"/>
              </a:ext>
            </a:extLst>
          </p:cNvPr>
          <p:cNvSpPr>
            <a:spLocks noGrp="1"/>
          </p:cNvSpPr>
          <p:nvPr>
            <p:ph idx="1"/>
          </p:nvPr>
        </p:nvSpPr>
        <p:spPr/>
        <p:txBody>
          <a:bodyPr/>
          <a:lstStyle/>
          <a:p>
            <a:r>
              <a:rPr lang="en-US"/>
              <a:t>Final questions?</a:t>
            </a:r>
          </a:p>
          <a:p>
            <a:endParaRPr lang="en-US"/>
          </a:p>
          <a:p>
            <a:r>
              <a:rPr lang="en-US"/>
              <a:t>Consultation on features you’re interested in?</a:t>
            </a:r>
          </a:p>
          <a:p>
            <a:endParaRPr lang="en-US"/>
          </a:p>
        </p:txBody>
      </p:sp>
      <p:sp>
        <p:nvSpPr>
          <p:cNvPr id="6" name="Title 5">
            <a:extLst>
              <a:ext uri="{FF2B5EF4-FFF2-40B4-BE49-F238E27FC236}">
                <a16:creationId xmlns:a16="http://schemas.microsoft.com/office/drawing/2014/main" id="{32DFCE12-F78E-453F-A20C-FD6CE9A2CDB4}"/>
              </a:ext>
            </a:extLst>
          </p:cNvPr>
          <p:cNvSpPr>
            <a:spLocks noGrp="1"/>
          </p:cNvSpPr>
          <p:nvPr>
            <p:ph type="title"/>
          </p:nvPr>
        </p:nvSpPr>
        <p:spPr/>
        <p:txBody>
          <a:bodyPr/>
          <a:lstStyle/>
          <a:p>
            <a:r>
              <a:rPr lang="en-US"/>
              <a:t>Conclusion</a:t>
            </a:r>
          </a:p>
        </p:txBody>
      </p:sp>
      <p:sp>
        <p:nvSpPr>
          <p:cNvPr id="2" name="Slide Number Placeholder 1">
            <a:extLst>
              <a:ext uri="{FF2B5EF4-FFF2-40B4-BE49-F238E27FC236}">
                <a16:creationId xmlns:a16="http://schemas.microsoft.com/office/drawing/2014/main" id="{833787CB-E7DF-44AE-AE73-0D63580D654D}"/>
              </a:ext>
            </a:extLst>
          </p:cNvPr>
          <p:cNvSpPr>
            <a:spLocks noGrp="1"/>
          </p:cNvSpPr>
          <p:nvPr>
            <p:ph type="sldNum" sz="quarter" idx="4"/>
          </p:nvPr>
        </p:nvSpPr>
        <p:spPr/>
        <p:txBody>
          <a:bodyPr/>
          <a:lstStyle/>
          <a:p>
            <a:fld id="{4FAB73BC-B049-4115-A692-8D63A059BFB8}" type="slidenum">
              <a:rPr lang="en-US" smtClean="0"/>
              <a:pPr/>
              <a:t>73</a:t>
            </a:fld>
            <a:endParaRPr lang="en-US"/>
          </a:p>
        </p:txBody>
      </p:sp>
    </p:spTree>
    <p:extLst>
      <p:ext uri="{BB962C8B-B14F-4D97-AF65-F5344CB8AC3E}">
        <p14:creationId xmlns:p14="http://schemas.microsoft.com/office/powerpoint/2010/main" val="1662137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5846" y="1307883"/>
            <a:ext cx="3797835" cy="1200329"/>
          </a:xfrm>
          <a:prstGeom prst="rect">
            <a:avLst/>
          </a:prstGeom>
          <a:noFill/>
        </p:spPr>
        <p:txBody>
          <a:bodyPr wrap="non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Finding syntax for other features?</a:t>
            </a:r>
          </a:p>
          <a:p>
            <a:pPr marL="285750" indent="-285750" defTabSz="685800" eaLnBrk="0" fontAlgn="base" hangingPunct="0">
              <a:spcBef>
                <a:spcPct val="0"/>
              </a:spcBef>
              <a:spcAft>
                <a:spcPct val="0"/>
              </a:spcAft>
              <a:buFont typeface="Arial" panose="020B0604020202020204" pitchFamily="34" charset="0"/>
              <a:buChar char="•"/>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User Manual</a:t>
            </a:r>
          </a:p>
          <a:p>
            <a:pPr marL="285750" indent="-285750" defTabSz="685800" eaLnBrk="0" fontAlgn="base" hangingPunct="0">
              <a:spcBef>
                <a:spcPct val="0"/>
              </a:spcBef>
              <a:spcAft>
                <a:spcPct val="0"/>
              </a:spcAft>
              <a:buFont typeface="Arial" panose="020B0604020202020204" pitchFamily="34" charset="0"/>
              <a:buChar char="•"/>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SAW or Sierra Editor</a:t>
            </a:r>
          </a:p>
          <a:p>
            <a:pPr defTabSz="685800" eaLnBrk="0" fontAlgn="base" hangingPunct="0">
              <a:spcBef>
                <a:spcPct val="0"/>
              </a:spcBef>
              <a:spcAft>
                <a:spcPct val="0"/>
              </a:spcAft>
            </a:pPr>
            <a:endParaRPr lang="en-US">
              <a:solidFill>
                <a:prstClr val="black"/>
              </a:solidFill>
              <a:latin typeface="Times New Roman" charset="0"/>
            </a:endParaRPr>
          </a:p>
        </p:txBody>
      </p:sp>
      <p:pic>
        <p:nvPicPr>
          <p:cNvPr id="5" name="Picture 4">
            <a:extLst>
              <a:ext uri="{FF2B5EF4-FFF2-40B4-BE49-F238E27FC236}">
                <a16:creationId xmlns:a16="http://schemas.microsoft.com/office/drawing/2014/main" id="{18460D1F-036A-FB47-AA9E-5D88495656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22078" y="2508212"/>
            <a:ext cx="3749040" cy="264050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D679313-D827-E44E-A68D-5174332A92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00" y="1897160"/>
            <a:ext cx="2428846" cy="3474720"/>
          </a:xfrm>
          <a:prstGeom prst="rect">
            <a:avLst/>
          </a:prstGeom>
          <a:ln>
            <a:noFill/>
          </a:ln>
          <a:effectLst>
            <a:outerShdw blurRad="292100" dist="139700" dir="2700000" algn="tl" rotWithShape="0">
              <a:srgbClr val="333333">
                <a:alpha val="65000"/>
              </a:srgbClr>
            </a:outerShdw>
          </a:effectLst>
        </p:spPr>
      </p:pic>
      <p:sp>
        <p:nvSpPr>
          <p:cNvPr id="8" name="Right Arrow 7">
            <a:extLst>
              <a:ext uri="{FF2B5EF4-FFF2-40B4-BE49-F238E27FC236}">
                <a16:creationId xmlns:a16="http://schemas.microsoft.com/office/drawing/2014/main" id="{A37C9016-9C07-D44E-BD42-38629BEB75B0}"/>
              </a:ext>
            </a:extLst>
          </p:cNvPr>
          <p:cNvSpPr/>
          <p:nvPr/>
        </p:nvSpPr>
        <p:spPr>
          <a:xfrm>
            <a:off x="6526755" y="3664521"/>
            <a:ext cx="533400" cy="327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B6BA2934-8FC0-46D2-8EB7-3A1F3AC6937C}"/>
              </a:ext>
            </a:extLst>
          </p:cNvPr>
          <p:cNvSpPr>
            <a:spLocks noGrp="1"/>
          </p:cNvSpPr>
          <p:nvPr>
            <p:ph type="title"/>
          </p:nvPr>
        </p:nvSpPr>
        <p:spPr/>
        <p:txBody>
          <a:bodyPr/>
          <a:lstStyle/>
          <a:p>
            <a:r>
              <a:rPr lang="en-US"/>
              <a:t>Hands-On Open Session: General Usage</a:t>
            </a:r>
          </a:p>
        </p:txBody>
      </p:sp>
    </p:spTree>
    <p:extLst>
      <p:ext uri="{BB962C8B-B14F-4D97-AF65-F5344CB8AC3E}">
        <p14:creationId xmlns:p14="http://schemas.microsoft.com/office/powerpoint/2010/main" val="260882511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F7B6-9D31-254C-82C6-DF3E8F79AC4F}"/>
              </a:ext>
            </a:extLst>
          </p:cNvPr>
          <p:cNvSpPr>
            <a:spLocks noGrp="1"/>
          </p:cNvSpPr>
          <p:nvPr>
            <p:ph type="title"/>
          </p:nvPr>
        </p:nvSpPr>
        <p:spPr/>
        <p:txBody>
          <a:bodyPr/>
          <a:lstStyle/>
          <a:p>
            <a:r>
              <a:rPr lang="en-US"/>
              <a:t>Hands-On Open Session: Command Syntax View</a:t>
            </a:r>
          </a:p>
        </p:txBody>
      </p:sp>
      <p:pic>
        <p:nvPicPr>
          <p:cNvPr id="5" name="Content Placeholder 4">
            <a:extLst>
              <a:ext uri="{FF2B5EF4-FFF2-40B4-BE49-F238E27FC236}">
                <a16:creationId xmlns:a16="http://schemas.microsoft.com/office/drawing/2014/main" id="{CAD7F82C-3371-7C4C-86C3-2E2E6DFE739C}"/>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324599" y="1524001"/>
            <a:ext cx="3157067" cy="445703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B523FEC6-287A-0940-817D-6C58F34767CA}"/>
              </a:ext>
            </a:extLst>
          </p:cNvPr>
          <p:cNvSpPr txBox="1"/>
          <p:nvPr/>
        </p:nvSpPr>
        <p:spPr>
          <a:xfrm>
            <a:off x="2362201" y="2828836"/>
            <a:ext cx="3157067" cy="2031325"/>
          </a:xfrm>
          <a:prstGeom prst="rect">
            <a:avLst/>
          </a:prstGeom>
          <a:noFill/>
        </p:spPr>
        <p:txBody>
          <a:bodyPr wrap="square" rtlCol="0">
            <a:spAutoFit/>
          </a:bodyPr>
          <a:lstStyle/>
          <a:p>
            <a:r>
              <a:rPr lang="en-US">
                <a:latin typeface="Open Sans" panose="020B0606030504020204" pitchFamily="34" charset="0"/>
                <a:ea typeface="Open Sans" panose="020B0606030504020204" pitchFamily="34" charset="0"/>
                <a:cs typeface="Open Sans" panose="020B0606030504020204" pitchFamily="34" charset="0"/>
              </a:rPr>
              <a:t>There are a large number of Region level input commands</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In the Editor Mode One can</a:t>
            </a:r>
          </a:p>
          <a:p>
            <a:r>
              <a:rPr lang="en-US">
                <a:latin typeface="Open Sans" panose="020B0606030504020204" pitchFamily="34" charset="0"/>
                <a:ea typeface="Open Sans" panose="020B0606030504020204" pitchFamily="34" charset="0"/>
                <a:cs typeface="Open Sans" panose="020B0606030504020204" pitchFamily="34" charset="0"/>
              </a:rPr>
              <a:t>select commands to be</a:t>
            </a:r>
          </a:p>
          <a:p>
            <a:r>
              <a:rPr lang="en-US">
                <a:latin typeface="Open Sans" panose="020B0606030504020204" pitchFamily="34" charset="0"/>
                <a:ea typeface="Open Sans" panose="020B0606030504020204" pitchFamily="34" charset="0"/>
                <a:cs typeface="Open Sans" panose="020B0606030504020204" pitchFamily="34" charset="0"/>
              </a:rPr>
              <a:t>Imported into the input file</a:t>
            </a:r>
          </a:p>
        </p:txBody>
      </p:sp>
    </p:spTree>
    <p:extLst>
      <p:ext uri="{BB962C8B-B14F-4D97-AF65-F5344CB8AC3E}">
        <p14:creationId xmlns:p14="http://schemas.microsoft.com/office/powerpoint/2010/main" val="1822217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74769" y="4754222"/>
            <a:ext cx="4160113" cy="646331"/>
          </a:xfrm>
          <a:prstGeom prst="rect">
            <a:avLst/>
          </a:prstGeom>
          <a:noFill/>
        </p:spPr>
        <p:txBody>
          <a:bodyPr wrap="non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Domain Level Will Contain Items</a:t>
            </a:r>
          </a:p>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That Pertain to All Sierra Applications</a:t>
            </a:r>
          </a:p>
        </p:txBody>
      </p:sp>
      <p:sp>
        <p:nvSpPr>
          <p:cNvPr id="5" name="TextBox 4"/>
          <p:cNvSpPr txBox="1"/>
          <p:nvPr/>
        </p:nvSpPr>
        <p:spPr>
          <a:xfrm>
            <a:off x="2274769" y="1852099"/>
            <a:ext cx="3459912" cy="646331"/>
          </a:xfrm>
          <a:prstGeom prst="rect">
            <a:avLst/>
          </a:prstGeom>
          <a:noFill/>
        </p:spPr>
        <p:txBody>
          <a:bodyPr wrap="square" rtlCol="0">
            <a:spAutoFit/>
          </a:bodyPr>
          <a:lstStyle/>
          <a:p>
            <a:pPr defTabSz="685800" eaLnBrk="0" fontAlgn="base" hangingPunct="0">
              <a:spcBef>
                <a:spcPct val="0"/>
              </a:spcBef>
              <a:spcAft>
                <a:spcPct val="0"/>
              </a:spcAft>
            </a:pPr>
            <a:r>
              <a:rPr lang="en-US">
                <a:solidFill>
                  <a:prstClr val="black"/>
                </a:solidFill>
                <a:latin typeface="Arial" charset="0"/>
                <a:ea typeface="Arial" charset="0"/>
                <a:cs typeface="Arial" charset="0"/>
              </a:rPr>
              <a:t>  </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Domain Level is defined by </a:t>
            </a:r>
          </a:p>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“Begin SIERRA  - End SIERRA</a:t>
            </a:r>
          </a:p>
        </p:txBody>
      </p:sp>
      <p:pic>
        <p:nvPicPr>
          <p:cNvPr id="6" name="Picture 5">
            <a:extLst>
              <a:ext uri="{FF2B5EF4-FFF2-40B4-BE49-F238E27FC236}">
                <a16:creationId xmlns:a16="http://schemas.microsoft.com/office/drawing/2014/main" id="{A7B54F8B-7085-8944-B5D1-059FCD265A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27475" y="1617273"/>
            <a:ext cx="3254593" cy="3735903"/>
          </a:xfrm>
          <a:prstGeom prst="rect">
            <a:avLst/>
          </a:prstGeom>
          <a:effectLst>
            <a:glow rad="127000">
              <a:schemeClr val="bg1">
                <a:lumMod val="85000"/>
              </a:schemeClr>
            </a:glow>
          </a:effectLst>
        </p:spPr>
      </p:pic>
      <p:sp>
        <p:nvSpPr>
          <p:cNvPr id="8" name="Title 1">
            <a:extLst>
              <a:ext uri="{FF2B5EF4-FFF2-40B4-BE49-F238E27FC236}">
                <a16:creationId xmlns:a16="http://schemas.microsoft.com/office/drawing/2014/main" id="{28F13221-3612-4B0B-9CE4-3A5E3CFDFF33}"/>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1: Domain Level</a:t>
            </a:r>
          </a:p>
        </p:txBody>
      </p:sp>
      <p:sp>
        <p:nvSpPr>
          <p:cNvPr id="9" name="TextBox 8">
            <a:extLst>
              <a:ext uri="{FF2B5EF4-FFF2-40B4-BE49-F238E27FC236}">
                <a16:creationId xmlns:a16="http://schemas.microsoft.com/office/drawing/2014/main" id="{1E0615A3-E661-438B-AAFC-5004DDE87ACE}"/>
              </a:ext>
            </a:extLst>
          </p:cNvPr>
          <p:cNvSpPr txBox="1"/>
          <p:nvPr/>
        </p:nvSpPr>
        <p:spPr>
          <a:xfrm>
            <a:off x="2024196" y="3291828"/>
            <a:ext cx="4118696" cy="544386"/>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000C8"/>
                </a:solidFill>
                <a:latin typeface="Consolas" panose="020B0609020204030204" pitchFamily="49" charset="0"/>
              </a:rPr>
              <a:t>Begin Sierra </a:t>
            </a:r>
            <a:r>
              <a:rPr lang="en-US" sz="1200">
                <a:solidFill>
                  <a:schemeClr val="tx1"/>
                </a:solidFill>
                <a:latin typeface="Consolas" panose="020B0609020204030204" pitchFamily="49" charset="0"/>
              </a:rPr>
              <a:t>Aria</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Title </a:t>
            </a:r>
            <a:r>
              <a:rPr lang="en-US" sz="1200">
                <a:solidFill>
                  <a:schemeClr val="tx1"/>
                </a:solidFill>
                <a:latin typeface="Consolas" panose="020B0609020204030204" pitchFamily="49" charset="0"/>
              </a:rPr>
              <a:t>Aria Heat Conduction Training Model</a:t>
            </a:r>
          </a:p>
        </p:txBody>
      </p:sp>
      <p:sp>
        <p:nvSpPr>
          <p:cNvPr id="2" name="Slide Number Placeholder 1">
            <a:extLst>
              <a:ext uri="{FF2B5EF4-FFF2-40B4-BE49-F238E27FC236}">
                <a16:creationId xmlns:a16="http://schemas.microsoft.com/office/drawing/2014/main" id="{6F3B69F0-EC2B-447D-94AA-16631BE38D5B}"/>
              </a:ext>
            </a:extLst>
          </p:cNvPr>
          <p:cNvSpPr>
            <a:spLocks noGrp="1"/>
          </p:cNvSpPr>
          <p:nvPr>
            <p:ph type="sldNum" sz="quarter" idx="4"/>
          </p:nvPr>
        </p:nvSpPr>
        <p:spPr/>
        <p:txBody>
          <a:bodyPr/>
          <a:lstStyle/>
          <a:p>
            <a:fld id="{4FAB73BC-B049-4115-A692-8D63A059BFB8}" type="slidenum">
              <a:rPr lang="en-US" smtClean="0"/>
              <a:pPr/>
              <a:t>8</a:t>
            </a:fld>
            <a:endParaRPr lang="en-US"/>
          </a:p>
        </p:txBody>
      </p:sp>
    </p:spTree>
    <p:extLst>
      <p:ext uri="{BB962C8B-B14F-4D97-AF65-F5344CB8AC3E}">
        <p14:creationId xmlns:p14="http://schemas.microsoft.com/office/powerpoint/2010/main" val="1509736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CF997B5-87F5-4E10-A53F-08C6A8ADCE4B}"/>
              </a:ext>
            </a:extLst>
          </p:cNvPr>
          <p:cNvSpPr txBox="1"/>
          <p:nvPr/>
        </p:nvSpPr>
        <p:spPr>
          <a:xfrm>
            <a:off x="1756140" y="1508852"/>
            <a:ext cx="7922114" cy="2262673"/>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p>
            <a:r>
              <a:rPr lang="en-US" sz="1200" b="1">
                <a:solidFill>
                  <a:srgbClr val="417E7F"/>
                </a:solidFill>
                <a:latin typeface="Consolas" panose="020B0609020204030204" pitchFamily="49" charset="0"/>
              </a:rPr>
              <a:t>#-----------------------------------------------</a:t>
            </a:r>
          </a:p>
          <a:p>
            <a:r>
              <a:rPr lang="en-US" sz="1200" b="1">
                <a:solidFill>
                  <a:srgbClr val="417E7F"/>
                </a:solidFill>
                <a:latin typeface="Consolas" panose="020B0609020204030204" pitchFamily="49" charset="0"/>
              </a:rPr>
              <a:t>#  Define material properties to be used</a:t>
            </a:r>
          </a:p>
          <a:p>
            <a:r>
              <a:rPr lang="en-US" sz="1200" b="1">
                <a:solidFill>
                  <a:srgbClr val="417E7F"/>
                </a:solidFill>
                <a:latin typeface="Consolas" panose="020B0609020204030204" pitchFamily="49" charset="0"/>
              </a:rPr>
              <a:t>#-----------------------------------------------</a:t>
            </a:r>
          </a:p>
          <a:p>
            <a:endParaRPr lang="en-US" sz="1200" b="1">
              <a:solidFill>
                <a:srgbClr val="417E7F"/>
              </a:solidFill>
              <a:latin typeface="Consolas" panose="020B0609020204030204" pitchFamily="49" charset="0"/>
            </a:endParaRP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Begin Aria Material </a:t>
            </a:r>
            <a:r>
              <a:rPr lang="en-US" sz="1200">
                <a:solidFill>
                  <a:schemeClr val="tx1"/>
                </a:solidFill>
                <a:latin typeface="Consolas" panose="020B0609020204030204" pitchFamily="49" charset="0"/>
              </a:rPr>
              <a:t>aluminum</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Density              </a:t>
            </a:r>
            <a:r>
              <a:rPr lang="en-US" sz="1200">
                <a:solidFill>
                  <a:schemeClr val="tx1"/>
                </a:solidFill>
                <a:latin typeface="Consolas" panose="020B0609020204030204" pitchFamily="49" charset="0"/>
              </a:rPr>
              <a:t>= Constant value = 2770</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Specific Heat        </a:t>
            </a:r>
            <a:r>
              <a:rPr lang="en-US" sz="1200">
                <a:solidFill>
                  <a:schemeClr val="tx1"/>
                </a:solidFill>
                <a:latin typeface="Consolas" panose="020B0609020204030204" pitchFamily="49" charset="0"/>
              </a:rPr>
              <a:t>= Constant value = 800</a:t>
            </a:r>
          </a:p>
          <a:p>
            <a:r>
              <a:rPr lang="en-US" sz="1200" b="1">
                <a:solidFill>
                  <a:srgbClr val="88015B"/>
                </a:solidFill>
                <a:latin typeface="Consolas" panose="020B0609020204030204" pitchFamily="49" charset="0"/>
              </a:rPr>
              <a:t>      Thermal Conductivity </a:t>
            </a:r>
            <a:r>
              <a:rPr lang="en-US" sz="1200">
                <a:solidFill>
                  <a:schemeClr val="tx1"/>
                </a:solidFill>
                <a:latin typeface="Consolas" panose="020B0609020204030204" pitchFamily="49" charset="0"/>
              </a:rPr>
              <a:t>= Constant value = 175</a:t>
            </a:r>
          </a:p>
          <a:p>
            <a:r>
              <a:rPr lang="en-US" sz="1200">
                <a:solidFill>
                  <a:schemeClr val="tx1"/>
                </a:solidFill>
                <a:latin typeface="Consolas" panose="020B0609020204030204" pitchFamily="49" charset="0"/>
              </a:rPr>
              <a:t>      </a:t>
            </a:r>
            <a:r>
              <a:rPr lang="en-US" sz="1200" b="1">
                <a:solidFill>
                  <a:srgbClr val="88015B"/>
                </a:solidFill>
                <a:latin typeface="Consolas" panose="020B0609020204030204" pitchFamily="49" charset="0"/>
              </a:rPr>
              <a:t>Heat Conduction      </a:t>
            </a:r>
            <a:r>
              <a:rPr lang="en-US" sz="1200">
                <a:solidFill>
                  <a:schemeClr val="tx1"/>
                </a:solidFill>
                <a:latin typeface="Consolas" panose="020B0609020204030204" pitchFamily="49" charset="0"/>
              </a:rPr>
              <a:t>= Generalized</a:t>
            </a:r>
          </a:p>
          <a:p>
            <a:r>
              <a:rPr lang="en-US" sz="1200">
                <a:solidFill>
                  <a:schemeClr val="tx1"/>
                </a:solidFill>
                <a:latin typeface="Consolas" panose="020B0609020204030204" pitchFamily="49" charset="0"/>
              </a:rPr>
              <a:t>    </a:t>
            </a:r>
            <a:r>
              <a:rPr lang="en-US" sz="1200" b="1">
                <a:solidFill>
                  <a:srgbClr val="4000C8"/>
                </a:solidFill>
                <a:latin typeface="Consolas" panose="020B0609020204030204" pitchFamily="49" charset="0"/>
              </a:rPr>
              <a:t>End Aria Material </a:t>
            </a:r>
            <a:r>
              <a:rPr lang="en-US" sz="1200">
                <a:solidFill>
                  <a:schemeClr val="tx1"/>
                </a:solidFill>
                <a:latin typeface="Consolas" panose="020B0609020204030204" pitchFamily="49" charset="0"/>
              </a:rPr>
              <a:t>aluminum</a:t>
            </a:r>
          </a:p>
          <a:p>
            <a:endParaRPr lang="en-US" sz="1200">
              <a:solidFill>
                <a:schemeClr val="tx1"/>
              </a:solidFill>
              <a:latin typeface="Consolas" panose="020B0609020204030204" pitchFamily="49" charset="0"/>
            </a:endParaRPr>
          </a:p>
        </p:txBody>
      </p:sp>
      <p:sp>
        <p:nvSpPr>
          <p:cNvPr id="7" name="TextBox 6"/>
          <p:cNvSpPr txBox="1"/>
          <p:nvPr/>
        </p:nvSpPr>
        <p:spPr>
          <a:xfrm>
            <a:off x="422371" y="4196102"/>
            <a:ext cx="4375494" cy="1477328"/>
          </a:xfrm>
          <a:prstGeom prst="rect">
            <a:avLst/>
          </a:prstGeom>
          <a:noFill/>
        </p:spPr>
        <p:txBody>
          <a:bodyPr wrap="squar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Transient heat conduction requires</a:t>
            </a:r>
          </a:p>
          <a:p>
            <a:pPr marL="285750" indent="-285750" defTabSz="685800" eaLnBrk="0" fontAlgn="base" hangingPunct="0">
              <a:spcBef>
                <a:spcPct val="0"/>
              </a:spcBef>
              <a:spcAft>
                <a:spcPct val="0"/>
              </a:spcAft>
              <a:buFont typeface="Arial" panose="020B0604020202020204" pitchFamily="34" charset="0"/>
              <a:buChar char="•"/>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Density</a:t>
            </a:r>
          </a:p>
          <a:p>
            <a:pPr marL="285750" indent="-285750" defTabSz="685800" eaLnBrk="0" fontAlgn="base" hangingPunct="0">
              <a:spcBef>
                <a:spcPct val="0"/>
              </a:spcBef>
              <a:spcAft>
                <a:spcPct val="0"/>
              </a:spcAft>
              <a:buFont typeface="Arial" panose="020B0604020202020204" pitchFamily="34" charset="0"/>
              <a:buChar char="•"/>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Specific heat</a:t>
            </a:r>
          </a:p>
          <a:p>
            <a:pPr marL="285750" indent="-285750" defTabSz="685800" eaLnBrk="0" fontAlgn="base" hangingPunct="0">
              <a:spcBef>
                <a:spcPct val="0"/>
              </a:spcBef>
              <a:spcAft>
                <a:spcPct val="0"/>
              </a:spcAft>
              <a:buFont typeface="Arial" panose="020B0604020202020204" pitchFamily="34" charset="0"/>
              <a:buChar char="•"/>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Thermal conductivity</a:t>
            </a:r>
          </a:p>
          <a:p>
            <a:pPr marL="285750" indent="-285750" defTabSz="685800" eaLnBrk="0" fontAlgn="base" hangingPunct="0">
              <a:spcBef>
                <a:spcPct val="0"/>
              </a:spcBef>
              <a:spcAft>
                <a:spcPct val="0"/>
              </a:spcAft>
              <a:buFont typeface="Arial" panose="020B0604020202020204" pitchFamily="34" charset="0"/>
              <a:buChar char="•"/>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A model for heat flux</a:t>
            </a:r>
          </a:p>
        </p:txBody>
      </p:sp>
      <p:sp>
        <p:nvSpPr>
          <p:cNvPr id="8" name="TextBox 7"/>
          <p:cNvSpPr txBox="1"/>
          <p:nvPr/>
        </p:nvSpPr>
        <p:spPr>
          <a:xfrm>
            <a:off x="6054969" y="1036036"/>
            <a:ext cx="1778051" cy="369332"/>
          </a:xfrm>
          <a:prstGeom prst="rect">
            <a:avLst/>
          </a:prstGeom>
          <a:noFill/>
        </p:spPr>
        <p:txBody>
          <a:bodyPr wrap="non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Material Name</a:t>
            </a:r>
          </a:p>
        </p:txBody>
      </p:sp>
      <p:sp>
        <p:nvSpPr>
          <p:cNvPr id="17" name="Title 1">
            <a:extLst>
              <a:ext uri="{FF2B5EF4-FFF2-40B4-BE49-F238E27FC236}">
                <a16:creationId xmlns:a16="http://schemas.microsoft.com/office/drawing/2014/main" id="{CF94DA86-5ABE-4D9F-BAA3-3C50E350E318}"/>
              </a:ext>
            </a:extLst>
          </p:cNvPr>
          <p:cNvSpPr txBox="1">
            <a:spLocks/>
          </p:cNvSpPr>
          <p:nvPr/>
        </p:nvSpPr>
        <p:spPr>
          <a:xfrm>
            <a:off x="1600200" y="261257"/>
            <a:ext cx="10096500" cy="774779"/>
          </a:xfrm>
          <a:prstGeom prst="rect">
            <a:avLst/>
          </a:prstGeom>
        </p:spPr>
        <p:txBody>
          <a:bodyPr vert="horz" lIns="0" tIns="0" rIns="0" bIns="0" rtlCol="0" anchor="ctr">
            <a:normAutofit/>
          </a:bodyPr>
          <a:lstStyle>
            <a:lvl1pPr marL="0"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Hands-On Session 1: Material Properties</a:t>
            </a:r>
          </a:p>
        </p:txBody>
      </p:sp>
      <p:sp>
        <p:nvSpPr>
          <p:cNvPr id="6" name="Oval 5"/>
          <p:cNvSpPr/>
          <p:nvPr/>
        </p:nvSpPr>
        <p:spPr bwMode="auto">
          <a:xfrm>
            <a:off x="3724466" y="2240822"/>
            <a:ext cx="1094839" cy="274980"/>
          </a:xfrm>
          <a:prstGeom prst="ellipse">
            <a:avLst/>
          </a:prstGeom>
          <a:solidFill>
            <a:schemeClr val="accent1">
              <a:alpha val="0"/>
            </a:schemeClr>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prstClr val="black"/>
              </a:solidFill>
              <a:latin typeface="Times New Roman" pitchFamily="18" charset="0"/>
            </a:endParaRPr>
          </a:p>
        </p:txBody>
      </p:sp>
      <p:cxnSp>
        <p:nvCxnSpPr>
          <p:cNvPr id="14" name="Straight Arrow Connector 13"/>
          <p:cNvCxnSpPr/>
          <p:nvPr/>
        </p:nvCxnSpPr>
        <p:spPr bwMode="auto">
          <a:xfrm flipH="1">
            <a:off x="4734116" y="1297429"/>
            <a:ext cx="1320853" cy="993242"/>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61A5F44D-D4CA-4EBB-A049-BCA5FE7F1E62}"/>
              </a:ext>
            </a:extLst>
          </p:cNvPr>
          <p:cNvSpPr txBox="1"/>
          <p:nvPr/>
        </p:nvSpPr>
        <p:spPr>
          <a:xfrm>
            <a:off x="9719285" y="261256"/>
            <a:ext cx="2385918" cy="986203"/>
          </a:xfrm>
          <a:prstGeom prst="rect">
            <a:avLst/>
          </a:prstGeom>
        </p:spPr>
        <p:txBody>
          <a:bodyPr vert="horz" wrap="square" lIns="91440" tIns="45720" rIns="91440" bIns="45720" rtlCol="0">
            <a:noAutofit/>
          </a:bodyPr>
          <a:lstStyle/>
          <a:p>
            <a:pPr algn="l"/>
            <a:r>
              <a:rPr lang="en-US">
                <a:solidFill>
                  <a:srgbClr val="FF0000"/>
                </a:solidFill>
                <a:latin typeface="+mj-lt"/>
              </a:rPr>
              <a:t>Follow along to add specifications to your input file </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59FE10C2-25BF-47E0-9580-19577B50DA4B}"/>
                  </a:ext>
                </a:extLst>
              </p:cNvPr>
              <p:cNvSpPr txBox="1"/>
              <p:nvPr/>
            </p:nvSpPr>
            <p:spPr>
              <a:xfrm>
                <a:off x="6317066" y="3212249"/>
                <a:ext cx="1160585" cy="325315"/>
              </a:xfrm>
              <a:prstGeom prst="rect">
                <a:avLst/>
              </a:prstGeom>
            </p:spPr>
            <p:txBody>
              <a:bodyPr vert="horz" wrap="none" lIns="0" tIns="0" rIns="0" bIns="0" rtlCol="0">
                <a:noAutofit/>
              </a:bodyPr>
              <a:lstStyle/>
              <a:p>
                <a:pPr algn="l"/>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r>
                        <a:rPr lang="en-US" b="0" i="1" smtClean="0">
                          <a:latin typeface="Cambria Math" panose="02040503050406030204" pitchFamily="18" charset="0"/>
                        </a:rPr>
                        <m:t>=−</m:t>
                      </m:r>
                      <m:r>
                        <a:rPr lang="en-US" b="0" i="1" smtClean="0">
                          <a:latin typeface="Cambria Math" panose="02040503050406030204" pitchFamily="18" charset="0"/>
                        </a:rPr>
                        <m:t>𝑘</m:t>
                      </m:r>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oMath>
                  </m:oMathPara>
                </a14:m>
                <a:endParaRPr lang="en-US"/>
              </a:p>
            </p:txBody>
          </p:sp>
        </mc:Choice>
        <mc:Fallback>
          <p:sp>
            <p:nvSpPr>
              <p:cNvPr id="2" name="TextBox 1">
                <a:extLst>
                  <a:ext uri="{FF2B5EF4-FFF2-40B4-BE49-F238E27FC236}">
                    <a16:creationId xmlns:a16="http://schemas.microsoft.com/office/drawing/2014/main" id="{59FE10C2-25BF-47E0-9580-19577B50DA4B}"/>
                  </a:ext>
                </a:extLst>
              </p:cNvPr>
              <p:cNvSpPr txBox="1">
                <a:spLocks noRot="1" noChangeAspect="1" noMove="1" noResize="1" noEditPoints="1" noAdjustHandles="1" noChangeArrowheads="1" noChangeShapeType="1" noTextEdit="1"/>
              </p:cNvSpPr>
              <p:nvPr/>
            </p:nvSpPr>
            <p:spPr>
              <a:xfrm>
                <a:off x="6317066" y="3212249"/>
                <a:ext cx="1160585" cy="325315"/>
              </a:xfrm>
              <a:prstGeom prst="rect">
                <a:avLst/>
              </a:prstGeom>
              <a:blipFill>
                <a:blip r:embed="rId3"/>
                <a:stretch>
                  <a:fillRect l="-1047" t="-41509" r="-1571" b="-5660"/>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E3B2524F-6D61-46FD-9DD0-58DA46CD096F}"/>
              </a:ext>
            </a:extLst>
          </p:cNvPr>
          <p:cNvCxnSpPr/>
          <p:nvPr/>
        </p:nvCxnSpPr>
        <p:spPr bwMode="auto">
          <a:xfrm>
            <a:off x="5310554" y="3110072"/>
            <a:ext cx="1006512" cy="264834"/>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49F006A3-50B5-430B-A5E0-535BE4908FD0}"/>
              </a:ext>
            </a:extLst>
          </p:cNvPr>
          <p:cNvSpPr txBox="1"/>
          <p:nvPr/>
        </p:nvSpPr>
        <p:spPr>
          <a:xfrm>
            <a:off x="4797865" y="4100458"/>
            <a:ext cx="6057900" cy="923330"/>
          </a:xfrm>
          <a:prstGeom prst="rect">
            <a:avLst/>
          </a:prstGeom>
          <a:noFill/>
        </p:spPr>
        <p:txBody>
          <a:bodyPr wrap="square" rtlCol="0">
            <a:spAutoFit/>
          </a:bodyPr>
          <a:lstStyle/>
          <a:p>
            <a:pP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Format for material properties</a:t>
            </a:r>
          </a:p>
          <a:p>
            <a:pPr defTabSz="685800" eaLnBrk="0" fontAlgn="base" hangingPunct="0">
              <a:spcBef>
                <a:spcPct val="0"/>
              </a:spcBef>
              <a:spcAft>
                <a:spcPct val="0"/>
              </a:spcAft>
            </a:pPr>
            <a:endParaRPr lang="en-US">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defTabSz="685800" eaLnBrk="0" fontAlgn="base" hangingPunct="0">
              <a:spcBef>
                <a:spcPct val="0"/>
              </a:spcBef>
              <a:spcAft>
                <a:spcPct val="0"/>
              </a:spcAft>
            </a:pPr>
            <a:r>
              <a:rPr lang="en-US">
                <a:solidFill>
                  <a:prstClr val="black"/>
                </a:solidFill>
                <a:latin typeface="Consolas" panose="020B0609020204030204" pitchFamily="49" charset="0"/>
                <a:ea typeface="Open Sans" panose="020B0606030504020204" pitchFamily="34" charset="0"/>
                <a:cs typeface="Open Sans" panose="020B0606030504020204" pitchFamily="34" charset="0"/>
              </a:rPr>
              <a:t>PROPERTY      = MODEL          [MODEL ARGS]</a:t>
            </a:r>
          </a:p>
        </p:txBody>
      </p:sp>
      <p:sp>
        <p:nvSpPr>
          <p:cNvPr id="29" name="TextBox 28">
            <a:extLst>
              <a:ext uri="{FF2B5EF4-FFF2-40B4-BE49-F238E27FC236}">
                <a16:creationId xmlns:a16="http://schemas.microsoft.com/office/drawing/2014/main" id="{399FFDC5-519C-490F-9E99-566CD86C2CDF}"/>
              </a:ext>
            </a:extLst>
          </p:cNvPr>
          <p:cNvSpPr txBox="1"/>
          <p:nvPr/>
        </p:nvSpPr>
        <p:spPr>
          <a:xfrm>
            <a:off x="4819305" y="4942385"/>
            <a:ext cx="7372695" cy="830997"/>
          </a:xfrm>
          <a:prstGeom prst="rect">
            <a:avLst/>
          </a:prstGeom>
          <a:noFill/>
        </p:spPr>
        <p:txBody>
          <a:bodyPr wrap="square" rtlCol="0">
            <a:spAutoFit/>
          </a:bodyPr>
          <a:lstStyle/>
          <a:p>
            <a:pPr defTabSz="685800" eaLnBrk="0" fontAlgn="base" hangingPunct="0">
              <a:spcBef>
                <a:spcPct val="0"/>
              </a:spcBef>
              <a:spcAft>
                <a:spcPct val="0"/>
              </a:spcAft>
            </a:pPr>
            <a:r>
              <a:rPr lang="en-US" sz="1200">
                <a:solidFill>
                  <a:prstClr val="black"/>
                </a:solidFill>
                <a:latin typeface="Consolas" panose="020B0609020204030204" pitchFamily="49" charset="0"/>
                <a:ea typeface="Open Sans" panose="020B0606030504020204" pitchFamily="34" charset="0"/>
                <a:cs typeface="Open Sans" panose="020B0606030504020204" pitchFamily="34" charset="0"/>
              </a:rPr>
              <a:t>Density              =  Constant               value = 100</a:t>
            </a:r>
          </a:p>
          <a:p>
            <a:pPr defTabSz="685800" eaLnBrk="0" fontAlgn="base" hangingPunct="0">
              <a:spcBef>
                <a:spcPct val="0"/>
              </a:spcBef>
              <a:spcAft>
                <a:spcPct val="0"/>
              </a:spcAft>
            </a:pPr>
            <a:r>
              <a:rPr lang="en-US" sz="1200">
                <a:solidFill>
                  <a:prstClr val="black"/>
                </a:solidFill>
                <a:latin typeface="Consolas" panose="020B0609020204030204" pitchFamily="49" charset="0"/>
                <a:ea typeface="Open Sans" panose="020B0606030504020204" pitchFamily="34" charset="0"/>
                <a:cs typeface="Open Sans" panose="020B0606030504020204" pitchFamily="34" charset="0"/>
              </a:rPr>
              <a:t>Specific Heat        =  Polynomial             order=1 C0=1 C1=1 variable=density</a:t>
            </a:r>
          </a:p>
          <a:p>
            <a:pPr defTabSz="685800" eaLnBrk="0" fontAlgn="base" hangingPunct="0">
              <a:spcBef>
                <a:spcPct val="0"/>
              </a:spcBef>
              <a:spcAft>
                <a:spcPct val="0"/>
              </a:spcAft>
            </a:pPr>
            <a:r>
              <a:rPr lang="en-US" sz="1200">
                <a:solidFill>
                  <a:prstClr val="black"/>
                </a:solidFill>
                <a:latin typeface="Consolas" panose="020B0609020204030204" pitchFamily="49" charset="0"/>
                <a:ea typeface="Open Sans" panose="020B0606030504020204" pitchFamily="34" charset="0"/>
                <a:cs typeface="Open Sans" panose="020B0606030504020204" pitchFamily="34" charset="0"/>
              </a:rPr>
              <a:t>Thermal conductivity =  </a:t>
            </a:r>
            <a:r>
              <a:rPr lang="en-US" sz="1200" err="1">
                <a:solidFill>
                  <a:prstClr val="black"/>
                </a:solidFill>
                <a:latin typeface="Consolas" panose="020B0609020204030204" pitchFamily="49" charset="0"/>
                <a:ea typeface="Open Sans" panose="020B0606030504020204" pitchFamily="34" charset="0"/>
                <a:cs typeface="Open Sans" panose="020B0606030504020204" pitchFamily="34" charset="0"/>
              </a:rPr>
              <a:t>User_Function</a:t>
            </a:r>
            <a:r>
              <a:rPr lang="en-US" sz="1200">
                <a:solidFill>
                  <a:prstClr val="black"/>
                </a:solidFill>
                <a:latin typeface="Consolas" panose="020B0609020204030204" pitchFamily="49" charset="0"/>
                <a:ea typeface="Open Sans" panose="020B0606030504020204" pitchFamily="34" charset="0"/>
                <a:cs typeface="Open Sans" panose="020B0606030504020204" pitchFamily="34" charset="0"/>
              </a:rPr>
              <a:t>          name = </a:t>
            </a:r>
            <a:r>
              <a:rPr lang="en-US" sz="1200" err="1">
                <a:solidFill>
                  <a:prstClr val="black"/>
                </a:solidFill>
                <a:latin typeface="Consolas" panose="020B0609020204030204" pitchFamily="49" charset="0"/>
                <a:ea typeface="Open Sans" panose="020B0606030504020204" pitchFamily="34" charset="0"/>
                <a:cs typeface="Open Sans" panose="020B0606030504020204" pitchFamily="34" charset="0"/>
              </a:rPr>
              <a:t>my_fcn</a:t>
            </a:r>
            <a:r>
              <a:rPr lang="en-US" sz="1200">
                <a:solidFill>
                  <a:prstClr val="black"/>
                </a:solidFill>
                <a:latin typeface="Consolas" panose="020B0609020204030204" pitchFamily="49" charset="0"/>
                <a:ea typeface="Open Sans" panose="020B0606030504020204" pitchFamily="34" charset="0"/>
                <a:cs typeface="Open Sans" panose="020B0606030504020204" pitchFamily="34" charset="0"/>
              </a:rPr>
              <a:t> X = time</a:t>
            </a:r>
          </a:p>
          <a:p>
            <a:pPr defTabSz="685800" eaLnBrk="0" fontAlgn="base" hangingPunct="0">
              <a:spcBef>
                <a:spcPct val="0"/>
              </a:spcBef>
              <a:spcAft>
                <a:spcPct val="0"/>
              </a:spcAft>
            </a:pPr>
            <a:r>
              <a:rPr lang="en-US" sz="1200">
                <a:solidFill>
                  <a:prstClr val="black"/>
                </a:solidFill>
                <a:latin typeface="Consolas" panose="020B0609020204030204" pitchFamily="49" charset="0"/>
                <a:ea typeface="Open Sans" panose="020B0606030504020204" pitchFamily="34" charset="0"/>
                <a:cs typeface="Open Sans" panose="020B0606030504020204" pitchFamily="34" charset="0"/>
              </a:rPr>
              <a:t>Viscosity            =  </a:t>
            </a:r>
            <a:r>
              <a:rPr lang="en-US" sz="1200" err="1">
                <a:solidFill>
                  <a:prstClr val="black"/>
                </a:solidFill>
                <a:latin typeface="Consolas" panose="020B0609020204030204" pitchFamily="49" charset="0"/>
                <a:ea typeface="Open Sans" panose="020B0606030504020204" pitchFamily="34" charset="0"/>
                <a:cs typeface="Open Sans" panose="020B0606030504020204" pitchFamily="34" charset="0"/>
              </a:rPr>
              <a:t>Scalar_String_Function</a:t>
            </a:r>
            <a:r>
              <a:rPr lang="en-US" sz="1200">
                <a:solidFill>
                  <a:prstClr val="black"/>
                </a:solidFill>
                <a:latin typeface="Consolas" panose="020B0609020204030204" pitchFamily="49" charset="0"/>
                <a:ea typeface="Open Sans" panose="020B0606030504020204" pitchFamily="34" charset="0"/>
                <a:cs typeface="Open Sans" panose="020B0606030504020204" pitchFamily="34" charset="0"/>
              </a:rPr>
              <a:t> f = </a:t>
            </a:r>
            <a:r>
              <a:rPr lang="en-US" sz="1200">
                <a:solidFill>
                  <a:schemeClr val="tx1"/>
                </a:solidFill>
                <a:latin typeface="Consolas" panose="020B0609020204030204" pitchFamily="49" charset="0"/>
              </a:rPr>
              <a:t>"</a:t>
            </a:r>
            <a:r>
              <a:rPr lang="en-US" sz="1200">
                <a:solidFill>
                  <a:prstClr val="black"/>
                </a:solidFill>
                <a:latin typeface="Consolas" panose="020B0609020204030204" pitchFamily="49" charset="0"/>
                <a:ea typeface="Open Sans" panose="020B0606030504020204" pitchFamily="34" charset="0"/>
                <a:cs typeface="Open Sans" panose="020B0606030504020204" pitchFamily="34" charset="0"/>
              </a:rPr>
              <a:t>2*temperature</a:t>
            </a:r>
            <a:r>
              <a:rPr lang="en-US" sz="1200">
                <a:solidFill>
                  <a:schemeClr val="tx1"/>
                </a:solidFill>
                <a:latin typeface="Consolas" panose="020B0609020204030204" pitchFamily="49" charset="0"/>
              </a:rPr>
              <a:t>"</a:t>
            </a:r>
            <a:endParaRPr lang="en-US" sz="1200">
              <a:solidFill>
                <a:prstClr val="black"/>
              </a:solidFill>
              <a:latin typeface="Consolas" panose="020B0609020204030204" pitchFamily="49"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F5FAA6D3-0032-4C2A-8343-366F3746730E}"/>
              </a:ext>
            </a:extLst>
          </p:cNvPr>
          <p:cNvSpPr txBox="1"/>
          <p:nvPr/>
        </p:nvSpPr>
        <p:spPr>
          <a:xfrm>
            <a:off x="864747" y="6098007"/>
            <a:ext cx="10380444" cy="646331"/>
          </a:xfrm>
          <a:prstGeom prst="rect">
            <a:avLst/>
          </a:prstGeom>
          <a:noFill/>
        </p:spPr>
        <p:txBody>
          <a:bodyPr wrap="square" rtlCol="0">
            <a:spAutoFit/>
          </a:bodyPr>
          <a:lstStyle/>
          <a:p>
            <a:pPr algn="ct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Refer to the user manual Chapter 4 for a complete list of all available properties and models</a:t>
            </a:r>
          </a:p>
          <a:p>
            <a:pPr algn="ctr" defTabSz="685800" eaLnBrk="0" fontAlgn="base" hangingPunct="0">
              <a:spcBef>
                <a:spcPct val="0"/>
              </a:spcBef>
              <a:spcAft>
                <a:spcPct val="0"/>
              </a:spcAft>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(we’ll cover this in more detail in Session 2)</a:t>
            </a:r>
          </a:p>
        </p:txBody>
      </p:sp>
      <p:sp>
        <p:nvSpPr>
          <p:cNvPr id="13" name="Slide Number Placeholder 12">
            <a:extLst>
              <a:ext uri="{FF2B5EF4-FFF2-40B4-BE49-F238E27FC236}">
                <a16:creationId xmlns:a16="http://schemas.microsoft.com/office/drawing/2014/main" id="{8387D725-CEAA-4B3D-AF4A-1A04FA715B9C}"/>
              </a:ext>
            </a:extLst>
          </p:cNvPr>
          <p:cNvSpPr>
            <a:spLocks noGrp="1"/>
          </p:cNvSpPr>
          <p:nvPr>
            <p:ph type="sldNum" sz="quarter" idx="4"/>
          </p:nvPr>
        </p:nvSpPr>
        <p:spPr/>
        <p:txBody>
          <a:bodyPr/>
          <a:lstStyle/>
          <a:p>
            <a:fld id="{4FAB73BC-B049-4115-A692-8D63A059BFB8}" type="slidenum">
              <a:rPr lang="en-US" smtClean="0"/>
              <a:pPr/>
              <a:t>9</a:t>
            </a:fld>
            <a:endParaRPr lang="en-US"/>
          </a:p>
        </p:txBody>
      </p:sp>
    </p:spTree>
    <p:extLst>
      <p:ext uri="{BB962C8B-B14F-4D97-AF65-F5344CB8AC3E}">
        <p14:creationId xmlns:p14="http://schemas.microsoft.com/office/powerpoint/2010/main" val="1995938555"/>
      </p:ext>
    </p:extLst>
  </p:cSld>
  <p:clrMapOvr>
    <a:masterClrMapping/>
  </p:clrMapOvr>
  <p:transition/>
</p:sld>
</file>

<file path=ppt/theme/theme1.xml><?xml version="1.0" encoding="utf-8"?>
<a:theme xmlns:a="http://schemas.openxmlformats.org/drawingml/2006/main" name="Sandia Blue">
  <a:themeElements>
    <a:clrScheme name="SandiaBrandTheme">
      <a:dk1>
        <a:srgbClr val="3C3C3C"/>
      </a:dk1>
      <a:lt1>
        <a:srgbClr val="FFFFFF"/>
      </a:lt1>
      <a:dk2>
        <a:srgbClr val="005376"/>
      </a:dk2>
      <a:lt2>
        <a:srgbClr val="FFFFFF"/>
      </a:lt2>
      <a:accent1>
        <a:srgbClr val="00ADD0"/>
      </a:accent1>
      <a:accent2>
        <a:srgbClr val="6CB312"/>
      </a:accent2>
      <a:accent3>
        <a:srgbClr val="FFA033"/>
      </a:accent3>
      <a:accent4>
        <a:srgbClr val="008E74"/>
      </a:accent4>
      <a:accent5>
        <a:srgbClr val="A92C00"/>
      </a:accent5>
      <a:accent6>
        <a:srgbClr val="7D0D7C"/>
      </a:accent6>
      <a:hlink>
        <a:srgbClr val="27ADCF"/>
      </a:hlink>
      <a:folHlink>
        <a:srgbClr val="2588BA"/>
      </a:folHlink>
    </a:clrScheme>
    <a:fontScheme name="Open Sans Bold &amp; light">
      <a:majorFont>
        <a:latin typeface="Open Sans 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70AD25C-ADE3-C14B-A1E2-9BDBC050048B}">
  <we:reference id="f9ac8e4d-ed29-46df-aca6-61a4f7a9a1d6" version="1.0.0.1" store="developer" storeType="Registry"/>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328AAD7AFB4D46BB947AE343E6418C" ma:contentTypeVersion="10" ma:contentTypeDescription="Create a new document." ma:contentTypeScope="" ma:versionID="5ffa406c34541d1b59e0f3ba2a58c9e5">
  <xsd:schema xmlns:xsd="http://www.w3.org/2001/XMLSchema" xmlns:xs="http://www.w3.org/2001/XMLSchema" xmlns:p="http://schemas.microsoft.com/office/2006/metadata/properties" xmlns:ns2="e348927a-f251-4a01-abd0-eeba5ff907f3" xmlns:ns3="fd0c4022-2855-4036-aabe-cf3e136ff463" targetNamespace="http://schemas.microsoft.com/office/2006/metadata/properties" ma:root="true" ma:fieldsID="9dfe234c3d6a194a1d15da6c63e0c8ea" ns2:_="" ns3:_="">
    <xsd:import namespace="e348927a-f251-4a01-abd0-eeba5ff907f3"/>
    <xsd:import namespace="fd0c4022-2855-4036-aabe-cf3e136ff4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8927a-f251-4a01-abd0-eeba5ff907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0c4022-2855-4036-aabe-cf3e136ff4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472829-C35F-4953-8EE8-06645D32AFAC}">
  <ds:schemaRefs>
    <ds:schemaRef ds:uri="http://schemas.microsoft.com/sharepoint/v3/contenttype/forms"/>
  </ds:schemaRefs>
</ds:datastoreItem>
</file>

<file path=customXml/itemProps2.xml><?xml version="1.0" encoding="utf-8"?>
<ds:datastoreItem xmlns:ds="http://schemas.openxmlformats.org/officeDocument/2006/customXml" ds:itemID="{18465D7B-8952-46AF-B77A-8AEB9FB17FAB}">
  <ds:schemaRefs>
    <ds:schemaRef ds:uri="e348927a-f251-4a01-abd0-eeba5ff907f3"/>
    <ds:schemaRef ds:uri="fd0c4022-2855-4036-aabe-cf3e136ff4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16888E-7E11-4B92-8FDD-EB80BF2EBC22}">
  <ds:schemaRefs>
    <ds:schemaRef ds:uri="e348927a-f251-4a01-abd0-eeba5ff907f3"/>
    <ds:schemaRef ds:uri="fd0c4022-2855-4036-aabe-cf3e136ff4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75</Slides>
  <Notes>34</Notes>
  <HiddenSlides>0</HiddenSlide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Sandia Blue</vt:lpstr>
      <vt:lpstr> SIERRA/Aria Interactive Demo</vt:lpstr>
      <vt:lpstr>Contents</vt:lpstr>
      <vt:lpstr>Launching SAW</vt:lpstr>
      <vt:lpstr>Loading the training files in SAW</vt:lpstr>
      <vt:lpstr>Hands-On Session 1: Basic Heat Conduction</vt:lpstr>
      <vt:lpstr>PowerPoint Presentation</vt:lpstr>
      <vt:lpstr>PowerPoint Presentation</vt:lpstr>
      <vt:lpstr>PowerPoint Presentation</vt:lpstr>
      <vt:lpstr>PowerPoint Presentation</vt:lpstr>
      <vt:lpstr>PowerPoint Presentation</vt:lpstr>
      <vt:lpstr>PowerPoint Presentation</vt:lpstr>
      <vt:lpstr>Hands-On Session 1: Solution Control</vt:lpstr>
      <vt:lpstr>PowerPoint Presentation</vt:lpstr>
      <vt:lpstr>PowerPoint Presentation</vt:lpstr>
      <vt:lpstr>Hands-On Session 1: Initial Conditions</vt:lpstr>
      <vt:lpstr>Hands-On Session 1: Boundary Conditions</vt:lpstr>
      <vt:lpstr>Hands-On Session 1: Solution Output</vt:lpstr>
      <vt:lpstr>Hands-On Session 1: Launch Aria Job</vt:lpstr>
      <vt:lpstr>PowerPoint Presentation</vt:lpstr>
      <vt:lpstr>Hands-On Session 1: Log File Output</vt:lpstr>
      <vt:lpstr>Hands-On Session 1: What Can One Output?</vt:lpstr>
      <vt:lpstr>Hands-On Session 1: Visualize Results</vt:lpstr>
      <vt:lpstr>Hands-On Session 1: Visualize Results</vt:lpstr>
      <vt:lpstr>Hands-On Session 2: Multiple Materials &amp; Flux Boundaries</vt:lpstr>
      <vt:lpstr>PowerPoint Presentation</vt:lpstr>
      <vt:lpstr>Hands-On Session 2: How to find valid commands?</vt:lpstr>
      <vt:lpstr>Hands-On Session 2: How to find valid commands?</vt:lpstr>
      <vt:lpstr>PowerPoint Presentation</vt:lpstr>
      <vt:lpstr>Hands-On Session 2: Boundary Conditions</vt:lpstr>
      <vt:lpstr>Hands-On Session 2: Post-Process Flux</vt:lpstr>
      <vt:lpstr>Hands-On Session 2: Launch Aria Job</vt:lpstr>
      <vt:lpstr>Hands-On Session 2: Visualize Results</vt:lpstr>
      <vt:lpstr>Hands-On Session 3: Convective Flux Boundaries</vt:lpstr>
      <vt:lpstr>Hands-On Session 3: Convection</vt:lpstr>
      <vt:lpstr>Hands-On Session 3: Convection</vt:lpstr>
      <vt:lpstr>Hands-On Session 3: Convection</vt:lpstr>
      <vt:lpstr>Hands-On Session 3: Convection</vt:lpstr>
      <vt:lpstr>Hands-On Session 3: Boundary Conditions</vt:lpstr>
      <vt:lpstr>Hands-On Session 3: Post-Process Flux</vt:lpstr>
      <vt:lpstr>Hands-On Session 3: Post-Process Flux</vt:lpstr>
      <vt:lpstr>Hands-On Session 3: Launch Aria Job</vt:lpstr>
      <vt:lpstr>Hands-On Session 3: Visualize Results</vt:lpstr>
      <vt:lpstr>Hands-On Session 3: Visualize Results</vt:lpstr>
      <vt:lpstr>Hands-On Session 4: Radiative Flux Boundaries</vt:lpstr>
      <vt:lpstr>Hands-On Session 4: Far-Field Radiative Flux BC</vt:lpstr>
      <vt:lpstr>Hands-On Session 4: Radiation</vt:lpstr>
      <vt:lpstr>Hands-On Session 4: Boundary Conditions</vt:lpstr>
      <vt:lpstr>Hands-On Session 4: Post-Process Flux</vt:lpstr>
      <vt:lpstr>Hands-On Session 4: Post-Process Flux</vt:lpstr>
      <vt:lpstr>Hands-On Session 4: Launch Aria Job</vt:lpstr>
      <vt:lpstr>Hands-On Session 4: Visualize Results</vt:lpstr>
      <vt:lpstr>Hands-On Session 4: Visualize Results</vt:lpstr>
      <vt:lpstr>Hands-On Session 4: Visualize Results</vt:lpstr>
      <vt:lpstr>Hands-On Session 5: Multiphysics Coupling</vt:lpstr>
      <vt:lpstr>PowerPoint Presentation</vt:lpstr>
      <vt:lpstr>PowerPoint Presentation</vt:lpstr>
      <vt:lpstr>PowerPoint Presentation</vt:lpstr>
      <vt:lpstr>PowerPoint Presentation</vt:lpstr>
      <vt:lpstr>Hands-On Session 5: Boundary Conditions</vt:lpstr>
      <vt:lpstr>Hands-On Session 5: Post-Process Energy Source</vt:lpstr>
      <vt:lpstr>Hands-On Session 5: Update Output</vt:lpstr>
      <vt:lpstr>Hands-On Session 5: Launch Aria Job</vt:lpstr>
      <vt:lpstr>Hands-On Session 5: Visualize Results</vt:lpstr>
      <vt:lpstr>Hands-On Session 5: Visualize Results</vt:lpstr>
      <vt:lpstr>Hands-On Session 5: Visualize Results</vt:lpstr>
      <vt:lpstr>Hands-On Session 6: Advanced Post-processing</vt:lpstr>
      <vt:lpstr>Hands-On Session 6: Advanced Post-processing</vt:lpstr>
      <vt:lpstr>Hands-On Session 6: Post-Process Point &amp; Function</vt:lpstr>
      <vt:lpstr>Hands-On Session 6: Heartbeat Output</vt:lpstr>
      <vt:lpstr>Hands-On Session 6: Launch Aria Job</vt:lpstr>
      <vt:lpstr>Hands-On Session 6: Visualize Results</vt:lpstr>
      <vt:lpstr>Hands-On Session 6: Visualize Results</vt:lpstr>
      <vt:lpstr>Conclusion</vt:lpstr>
      <vt:lpstr>Hands-On Open Session: General Usage</vt:lpstr>
      <vt:lpstr>Hands-On Open Session: Command Syntax 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Rejeki Lancar</dc:creator>
  <cp:keywords/>
  <dc:description/>
  <cp:revision>1</cp:revision>
  <dcterms:created xsi:type="dcterms:W3CDTF">2018-07-21T13:25:45Z</dcterms:created>
  <dcterms:modified xsi:type="dcterms:W3CDTF">2022-04-12T21:53:06Z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0x010100A4328AAD7AFB4D46BB947AE343E6418C</vt:lpwstr>
  </property>
  <property fmtid="{D5CDD505-2E9C-101B-9397-08002B2CF9AE}" pid="3" name="ATTACHMENT">
    <vt:lpwstr>No</vt:lpwstr>
  </property>
  <property fmtid="{D5CDD505-2E9C-101B-9397-08002B2CF9AE}" pid="4" name="IDENTIFIER">
    <vt:lpwstr>284791AD-7BB2-4832-8918-6F3CC51A3FD9</vt:lpwstr>
  </property>
  <property fmtid="{D5CDD505-2E9C-101B-9397-08002B2CF9AE}" pid="5" name="MANAGERQ">
    <vt:lpwstr>NO</vt:lpwstr>
  </property>
  <property fmtid="{D5CDD505-2E9C-101B-9397-08002B2CF9AE}" pid="6" name="EMAIL">
    <vt:lpwstr>No</vt:lpwstr>
  </property>
</Properties>
</file>