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1"/>
  </p:notesMasterIdLst>
  <p:handoutMasterIdLst>
    <p:handoutMasterId r:id="rId32"/>
  </p:handoutMasterIdLst>
  <p:sldIdLst>
    <p:sldId id="256" r:id="rId2"/>
    <p:sldId id="632" r:id="rId3"/>
    <p:sldId id="601" r:id="rId4"/>
    <p:sldId id="595" r:id="rId5"/>
    <p:sldId id="610" r:id="rId6"/>
    <p:sldId id="630" r:id="rId7"/>
    <p:sldId id="621" r:id="rId8"/>
    <p:sldId id="633" r:id="rId9"/>
    <p:sldId id="597" r:id="rId10"/>
    <p:sldId id="596" r:id="rId11"/>
    <p:sldId id="600" r:id="rId12"/>
    <p:sldId id="599" r:id="rId13"/>
    <p:sldId id="612" r:id="rId14"/>
    <p:sldId id="636" r:id="rId15"/>
    <p:sldId id="637" r:id="rId16"/>
    <p:sldId id="623" r:id="rId17"/>
    <p:sldId id="606" r:id="rId18"/>
    <p:sldId id="607" r:id="rId19"/>
    <p:sldId id="608" r:id="rId20"/>
    <p:sldId id="638" r:id="rId21"/>
    <p:sldId id="624" r:id="rId22"/>
    <p:sldId id="565" r:id="rId23"/>
    <p:sldId id="566" r:id="rId24"/>
    <p:sldId id="639" r:id="rId25"/>
    <p:sldId id="611" r:id="rId26"/>
    <p:sldId id="603" r:id="rId27"/>
    <p:sldId id="627" r:id="rId28"/>
    <p:sldId id="628" r:id="rId29"/>
    <p:sldId id="640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33CC"/>
    <a:srgbClr val="0066CC"/>
    <a:srgbClr val="3399FF"/>
    <a:srgbClr val="6600CC"/>
    <a:srgbClr val="FF7C80"/>
    <a:srgbClr val="D60093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63297" autoAdjust="0"/>
    <p:restoredTop sz="38632" autoAdjust="0"/>
  </p:normalViewPr>
  <p:slideViewPr>
    <p:cSldViewPr>
      <p:cViewPr varScale="1">
        <p:scale>
          <a:sx n="69" d="100"/>
          <a:sy n="69" d="100"/>
        </p:scale>
        <p:origin x="198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>
            <a:extLst>
              <a:ext uri="{FF2B5EF4-FFF2-40B4-BE49-F238E27FC236}">
                <a16:creationId xmlns:a16="http://schemas.microsoft.com/office/drawing/2014/main" id="{F95DDC0D-DDEB-4DAC-8955-14513FF531C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99011" name="Rectangle 3">
            <a:extLst>
              <a:ext uri="{FF2B5EF4-FFF2-40B4-BE49-F238E27FC236}">
                <a16:creationId xmlns:a16="http://schemas.microsoft.com/office/drawing/2014/main" id="{CA68D03E-CEC9-4E3A-B432-FDE03749A14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299012" name="Rectangle 4">
            <a:extLst>
              <a:ext uri="{FF2B5EF4-FFF2-40B4-BE49-F238E27FC236}">
                <a16:creationId xmlns:a16="http://schemas.microsoft.com/office/drawing/2014/main" id="{9AF5D7C4-CA6D-42DF-9591-091A8B2C753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99013" name="Rectangle 5">
            <a:extLst>
              <a:ext uri="{FF2B5EF4-FFF2-40B4-BE49-F238E27FC236}">
                <a16:creationId xmlns:a16="http://schemas.microsoft.com/office/drawing/2014/main" id="{1552099F-6644-4483-A8A1-487B9C664D3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2F6116-0776-4F29-8C06-013DFAA8FA0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A0FD9AE-60AB-4776-B126-A0A23A634F5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FE56DD2-BFD7-4824-B6B5-EFD75A75CF3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5A7B185-A1C8-46C9-8936-8E88606EC01E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71C50373-A9CA-47F1-836E-D45D2623EDA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A77DB6C9-B5CC-44C9-B298-2BDE4F73714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C437DCA5-8A52-44B9-9322-2AE72D3B72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636ADE2-83E0-41EE-B905-C3A3EBB02D6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>
            <a:extLst>
              <a:ext uri="{FF2B5EF4-FFF2-40B4-BE49-F238E27FC236}">
                <a16:creationId xmlns:a16="http://schemas.microsoft.com/office/drawing/2014/main" id="{0B53B63E-B1EE-4696-8BE7-87E3A9F415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914400" y="6357938"/>
            <a:ext cx="25146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March 4, 2003</a:t>
            </a:r>
          </a:p>
        </p:txBody>
      </p:sp>
      <p:sp>
        <p:nvSpPr>
          <p:cNvPr id="8195" name="Rectangle 1027">
            <a:extLst>
              <a:ext uri="{FF2B5EF4-FFF2-40B4-BE49-F238E27FC236}">
                <a16:creationId xmlns:a16="http://schemas.microsoft.com/office/drawing/2014/main" id="{96A1366F-ABD7-4B0D-BC04-910139D13A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722688" y="6357938"/>
            <a:ext cx="2678112" cy="4572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Thomas Sterling - Caltech &amp; JPL</a:t>
            </a:r>
          </a:p>
        </p:txBody>
      </p:sp>
      <p:sp>
        <p:nvSpPr>
          <p:cNvPr id="8196" name="Rectangle 1028">
            <a:extLst>
              <a:ext uri="{FF2B5EF4-FFF2-40B4-BE49-F238E27FC236}">
                <a16:creationId xmlns:a16="http://schemas.microsoft.com/office/drawing/2014/main" id="{A8F4CBD3-FE02-48E6-8C85-13FAE333624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464300" y="6361113"/>
            <a:ext cx="2043113" cy="457200"/>
          </a:xfrm>
        </p:spPr>
        <p:txBody>
          <a:bodyPr/>
          <a:lstStyle>
            <a:lvl1pPr>
              <a:defRPr sz="1200"/>
            </a:lvl1pPr>
          </a:lstStyle>
          <a:p>
            <a:fld id="{7498B96F-0E2F-4B5B-8F1E-6B085D5BF4A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197" name="Rectangle 1029">
            <a:extLst>
              <a:ext uri="{FF2B5EF4-FFF2-40B4-BE49-F238E27FC236}">
                <a16:creationId xmlns:a16="http://schemas.microsoft.com/office/drawing/2014/main" id="{B1D7C6CB-83F9-4CD4-B959-CBA34D03E0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95363" y="2693988"/>
            <a:ext cx="7380287" cy="1012825"/>
          </a:xfrm>
        </p:spPr>
        <p:txBody>
          <a:bodyPr/>
          <a:lstStyle>
            <a:lvl1pPr algn="ctr">
              <a:defRPr sz="28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8198" name="Rectangle 1030">
            <a:extLst>
              <a:ext uri="{FF2B5EF4-FFF2-40B4-BE49-F238E27FC236}">
                <a16:creationId xmlns:a16="http://schemas.microsoft.com/office/drawing/2014/main" id="{48768D7B-A29E-44D6-92E2-8816A16F81A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90600" y="3684588"/>
            <a:ext cx="7391400" cy="963612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8199" name="Line 1031">
            <a:extLst>
              <a:ext uri="{FF2B5EF4-FFF2-40B4-BE49-F238E27FC236}">
                <a16:creationId xmlns:a16="http://schemas.microsoft.com/office/drawing/2014/main" id="{FB8AA7CB-08A6-440D-B165-B64DCA4003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800" y="1524000"/>
            <a:ext cx="80010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8200" name="Group 1032">
            <a:extLst>
              <a:ext uri="{FF2B5EF4-FFF2-40B4-BE49-F238E27FC236}">
                <a16:creationId xmlns:a16="http://schemas.microsoft.com/office/drawing/2014/main" id="{4A7D8172-3A91-45FC-B12F-FFB2094083A7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228600"/>
            <a:ext cx="1981200" cy="914400"/>
            <a:chOff x="2208" y="864"/>
            <a:chExt cx="1248" cy="576"/>
          </a:xfrm>
        </p:grpSpPr>
        <p:pic>
          <p:nvPicPr>
            <p:cNvPr id="8201" name="Picture 1033">
              <a:extLst>
                <a:ext uri="{FF2B5EF4-FFF2-40B4-BE49-F238E27FC236}">
                  <a16:creationId xmlns:a16="http://schemas.microsoft.com/office/drawing/2014/main" id="{3B6825F2-745D-49A1-9844-D283A4E4F64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864"/>
              <a:ext cx="576" cy="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2" name="Picture 1034">
              <a:extLst>
                <a:ext uri="{FF2B5EF4-FFF2-40B4-BE49-F238E27FC236}">
                  <a16:creationId xmlns:a16="http://schemas.microsoft.com/office/drawing/2014/main" id="{29D69A68-2AB9-49C6-A8C1-80BB598E11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E4DEC8"/>
                </a:clrFrom>
                <a:clrTo>
                  <a:srgbClr val="E4DEC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1008"/>
              <a:ext cx="288" cy="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3" name="Picture 1035">
              <a:extLst>
                <a:ext uri="{FF2B5EF4-FFF2-40B4-BE49-F238E27FC236}">
                  <a16:creationId xmlns:a16="http://schemas.microsoft.com/office/drawing/2014/main" id="{ACE23D98-1479-4BE1-B5C4-B934B36763D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109"/>
              <a:ext cx="288" cy="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204" name="Line 1036">
            <a:extLst>
              <a:ext uri="{FF2B5EF4-FFF2-40B4-BE49-F238E27FC236}">
                <a16:creationId xmlns:a16="http://schemas.microsoft.com/office/drawing/2014/main" id="{D1CDDC4D-041C-4A85-B4EF-C0223ACD64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800" y="5867400"/>
            <a:ext cx="80010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36099-65AA-4CD4-A686-4F5C55CAF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CCC3F5-D84C-43AE-A4CA-5EFF17909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276B1-CD15-4560-884C-67D353FD5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March 4, 2003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64835-CED4-4E27-B925-B2E095FBB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Thomas Sterling - Caltech &amp; JPL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C2A40-7F09-4E96-AA95-A56330AA6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019F27-33CE-4274-8394-C40763AC5B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947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EA0F08-0358-439B-8085-B5A9B0292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778625" y="381000"/>
            <a:ext cx="1989138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8C2A80-A377-4B5C-A3D0-128BD05823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9625" y="381000"/>
            <a:ext cx="58166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477D6-B890-434C-8BD8-EC834FE6A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March 4, 2003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06D6C-C532-404D-8EC0-D8B1A23E8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Thomas Sterling - Caltech &amp; JPL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0D42D-E938-4F9D-BDBB-D08790729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EC046-381F-49C3-A303-ECA7805854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29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0F76D-78AD-4862-98AB-DA7C96F7C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E4BB3-7827-498B-8135-3CD7241E1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CC561-6699-4348-9EDA-DE50536E7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March 4, 2003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5F1E9-52F0-4D5B-BBCB-3742536FA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Thomas Sterling - Caltech &amp; JPL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9C282-A3E8-4E7E-8CFF-1AB007CAF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05CC2E-47C7-4215-BB69-BA7EC7475F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86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95C70-8C9D-45D1-8AE4-B6CDCF38F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62676-9207-4A86-85AA-A2DB7A8D8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21300-E0AF-43F9-82CE-39AE2878D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March 4, 2003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BEA79-31A5-44AE-954C-E2032C31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Thomas Sterling - Caltech &amp; JPL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D6C3B-C4E6-4007-AC83-4E4D4967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E37B5-70BF-4A34-B8C6-5B8BC67F99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177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53570-3CF8-4224-AED2-4B0BE35EB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BB749-F452-41E0-ACE4-D6E49C4CFD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9625" y="2214563"/>
            <a:ext cx="3902075" cy="3881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B59E0-7B95-4026-B037-F2936F2ECF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4100" y="2214563"/>
            <a:ext cx="3903663" cy="3881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E53462-59E3-4ACE-82A7-BF7C142C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March 4, 2003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4BDDDF-F3DC-4E4F-A284-9530EEE61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Thomas Sterling - Caltech &amp; JPL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3CAD2-74DA-4B46-B2B8-A3855E94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FE2C8A-E983-4433-97D2-3CDA613514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644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1248-BA5B-4888-96B5-4896975DD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2923F-EBDE-4764-9CA6-77958DB36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04B2DD-D916-43D8-85E6-309F2C26B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3F6B4-A809-44AB-8CA0-912707488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3AEC39-1A86-46B2-B973-0F5BA1CD7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374AC8-EEA9-4869-975D-AD038AA47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March 4, 2003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78F423-1616-48E0-9A2A-175362D35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Thomas Sterling - Caltech &amp; JPL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90E311-EF4E-47AB-B342-916CECD6E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AFD6C-6247-435B-9699-27AAA28F53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3293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892E-EFD3-4166-9AB9-B4AB2104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99564B-16D1-4752-B3C1-07E50B2E3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March 4, 2003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829070-01B3-4046-BB20-055FE0E01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Thomas Sterling - Caltech &amp; JPL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4D049A-892C-42CA-8DE9-5CB045797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9D1D47-4499-4740-839B-400AE8F8B7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022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FB3E9D-6E43-47B6-B5A6-74FE2D09B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March 4, 2003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B8D6D8-AB7D-4C15-AC5F-9DED20AF5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Thomas Sterling - Caltech &amp; JPL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9C6A6-7110-4FA5-B72D-93C4724AD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7F5BBD-95D0-4DEF-89C3-387157E629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8257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5F3CB-25C7-4FE5-8527-0B48BB974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4BCA1-3735-4EF6-8E6D-1C80B17EB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B2EA4-EFE5-4550-B3E7-D03601137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C76BDF-ED17-4697-925B-236EA7672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March 4, 2003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1817B1-B037-46F3-83BB-85268AAC5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Thomas Sterling - Caltech &amp; JPL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A94B1-385E-49B6-8C47-00EE027B7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36D1A9-D2B3-4113-9EBC-B8FB8BA526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7414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804CD-6189-4856-940D-64F3F8DB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7087D1-41BF-434D-8869-C4E82510F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7C148-F80B-4FD1-B110-295A762DF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0F99DA-45A2-463F-8CDF-2A700D510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March 4, 2003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34C70-5713-438F-B1D4-035EB1AC2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Thomas Sterling - Caltech &amp; JPL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60766-0D4E-4BFC-925D-E0623ED39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0EC4C-1319-400C-BD71-2368BE2E04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481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3822E65-56ED-4192-AF6A-B2D2D258D6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09625" y="2214563"/>
            <a:ext cx="7958138" cy="38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85C7900-5EB9-424C-98A4-6573442873B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73813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r>
              <a:rPr lang="en-US" altLang="en-US"/>
              <a:t>March 4, 2003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0307816D-E69C-4D66-B83C-0663EE622D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376988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r>
              <a:rPr lang="en-US" altLang="en-US"/>
              <a:t>Thomas Sterling - Caltech &amp; JPL</a:t>
            </a: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5F2AA81B-2991-449C-B135-FB5E69DFB70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fld id="{CE231257-5CAF-437A-822C-9C9464F8DEA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CDB05EF9-861C-4570-9E5A-21BAAA38F2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381000"/>
            <a:ext cx="69215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5" name="Line 7">
            <a:extLst>
              <a:ext uri="{FF2B5EF4-FFF2-40B4-BE49-F238E27FC236}">
                <a16:creationId xmlns:a16="http://schemas.microsoft.com/office/drawing/2014/main" id="{E1CB1A63-C4AB-4D87-B2D7-E8245A295F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" y="1219200"/>
            <a:ext cx="80010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C747E27F-F841-4E1F-93C3-2810F202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7" name="Group 9">
            <a:extLst>
              <a:ext uri="{FF2B5EF4-FFF2-40B4-BE49-F238E27FC236}">
                <a16:creationId xmlns:a16="http://schemas.microsoft.com/office/drawing/2014/main" id="{FAE00AE7-FA22-414E-B1DC-13F91EA8ED77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81000"/>
            <a:ext cx="457200" cy="669925"/>
            <a:chOff x="144" y="240"/>
            <a:chExt cx="288" cy="422"/>
          </a:xfrm>
        </p:grpSpPr>
        <p:pic>
          <p:nvPicPr>
            <p:cNvPr id="7178" name="Picture 10">
              <a:extLst>
                <a:ext uri="{FF2B5EF4-FFF2-40B4-BE49-F238E27FC236}">
                  <a16:creationId xmlns:a16="http://schemas.microsoft.com/office/drawing/2014/main" id="{551FD017-1DB7-41E3-BF5A-06C4D74472B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>
              <a:clrChange>
                <a:clrFrom>
                  <a:srgbClr val="E4DEC8"/>
                </a:clrFrom>
                <a:clrTo>
                  <a:srgbClr val="E4DEC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40"/>
              <a:ext cx="288" cy="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9" name="Picture 11">
              <a:extLst>
                <a:ext uri="{FF2B5EF4-FFF2-40B4-BE49-F238E27FC236}">
                  <a16:creationId xmlns:a16="http://schemas.microsoft.com/office/drawing/2014/main" id="{9DBFD52E-1BBF-4338-9353-8AC25D3BBFB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576"/>
              <a:ext cx="288" cy="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/>
  <p:txStyles>
    <p:titleStyle>
      <a:lvl1pPr algn="r" rtl="0" fontAlgn="base">
        <a:lnSpc>
          <a:spcPct val="85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2pPr>
      <a:lvl3pPr algn="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3pPr>
      <a:lvl4pPr algn="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4pPr>
      <a:lvl5pPr algn="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5pPr>
      <a:lvl6pPr marL="457200" algn="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6pPr>
      <a:lvl7pPr marL="914400" algn="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7pPr>
      <a:lvl8pPr marL="1371600" algn="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8pPr>
      <a:lvl9pPr marL="1828800" algn="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w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anose="05000000000000000000" pitchFamily="2" charset="2"/>
        <a:buChar char="l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287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anose="05000000000000000000" pitchFamily="2" charset="2"/>
        <a:buChar char="w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716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png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9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2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>
            <a:extLst>
              <a:ext uri="{FF2B5EF4-FFF2-40B4-BE49-F238E27FC236}">
                <a16:creationId xmlns:a16="http://schemas.microsoft.com/office/drawing/2014/main" id="{D8D1D407-9672-4CBA-9DB6-DB0A4AFE23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6" name="Rectangle 1027">
            <a:extLst>
              <a:ext uri="{FF2B5EF4-FFF2-40B4-BE49-F238E27FC236}">
                <a16:creationId xmlns:a16="http://schemas.microsoft.com/office/drawing/2014/main" id="{7F0B3C35-D955-4B87-83A8-8CEA095537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7" name="Rectangle 1028">
            <a:extLst>
              <a:ext uri="{FF2B5EF4-FFF2-40B4-BE49-F238E27FC236}">
                <a16:creationId xmlns:a16="http://schemas.microsoft.com/office/drawing/2014/main" id="{CBE4AFA5-6CA8-4F2A-8280-76397D2451B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9A95BEA0-56B2-40FA-9F1F-2E1842C0C88D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94DCBD4C-25E3-4736-A5E9-6ECE2D0518E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1828800"/>
            <a:ext cx="8610600" cy="1905000"/>
          </a:xfrm>
        </p:spPr>
        <p:txBody>
          <a:bodyPr/>
          <a:lstStyle/>
          <a:p>
            <a:br>
              <a:rPr lang="en-US" altLang="en-US" sz="2400"/>
            </a:br>
            <a:r>
              <a:rPr lang="en-US" altLang="en-US" sz="4400"/>
              <a:t>Exaflops</a:t>
            </a:r>
            <a:br>
              <a:rPr lang="en-US" altLang="en-US" sz="3600"/>
            </a:br>
            <a:r>
              <a:rPr lang="en-US" altLang="en-US" sz="3600"/>
              <a:t> </a:t>
            </a:r>
            <a:r>
              <a:rPr lang="en-US" altLang="en-US" sz="3200" i="1"/>
              <a:t>the Final Frontier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7BE29DA0-6ABD-4D7C-9B4D-DCF899E9848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828800"/>
          </a:xfrm>
        </p:spPr>
        <p:txBody>
          <a:bodyPr/>
          <a:lstStyle/>
          <a:p>
            <a:r>
              <a:rPr lang="en-US" altLang="en-US" sz="2400"/>
              <a:t>Thomas Sterling</a:t>
            </a:r>
          </a:p>
          <a:p>
            <a:r>
              <a:rPr lang="en-US" altLang="en-US" sz="1800"/>
              <a:t>California Institute of Technology</a:t>
            </a:r>
          </a:p>
          <a:p>
            <a:r>
              <a:rPr lang="en-US" altLang="en-US" sz="1800"/>
              <a:t>and</a:t>
            </a:r>
          </a:p>
          <a:p>
            <a:r>
              <a:rPr lang="en-US" altLang="en-US" sz="1800"/>
              <a:t>NASA Jet Propulsion Laboratory</a:t>
            </a:r>
          </a:p>
          <a:p>
            <a:r>
              <a:rPr lang="en-US" altLang="en-US" sz="1800"/>
              <a:t>March 4, 2003</a:t>
            </a:r>
          </a:p>
          <a:p>
            <a:endParaRPr lang="en-US" altLang="en-US"/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76A463DA-2F47-405B-AD15-8115A42F4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990600"/>
            <a:ext cx="716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000" i="1"/>
              <a:t>Presentation to the 7</a:t>
            </a:r>
            <a:r>
              <a:rPr lang="en-US" altLang="en-US" sz="2000" i="1" baseline="30000"/>
              <a:t>th</a:t>
            </a:r>
            <a:r>
              <a:rPr lang="en-US" altLang="en-US" sz="2000" i="1"/>
              <a:t> Workshop on Distributed Supercomputing</a:t>
            </a:r>
            <a:r>
              <a:rPr lang="en-US" altLang="en-US" sz="1800" i="1"/>
              <a:t>: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7E8CF269-0C42-482B-8625-338E89679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8C8EFE5-2322-44D0-ACCA-9BE969820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7E5BDD-EFB2-4B4A-870D-69F5D0525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D389-23E2-4E6C-B3F3-33A50D1931E2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107970" name="Rectangle 2">
            <a:extLst>
              <a:ext uri="{FF2B5EF4-FFF2-40B4-BE49-F238E27FC236}">
                <a16:creationId xmlns:a16="http://schemas.microsoft.com/office/drawing/2014/main" id="{79E61DDC-E8EF-47C5-B7D7-774F715065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 Google: “brain pictures”</a:t>
            </a:r>
          </a:p>
        </p:txBody>
      </p:sp>
      <p:pic>
        <p:nvPicPr>
          <p:cNvPr id="1107971" name="Picture 3">
            <a:extLst>
              <a:ext uri="{FF2B5EF4-FFF2-40B4-BE49-F238E27FC236}">
                <a16:creationId xmlns:a16="http://schemas.microsoft.com/office/drawing/2014/main" id="{BC4D5FF8-0214-4F9A-895E-144B19694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781800" cy="511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07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98D33A-0089-4219-ACF1-4BCC0F33E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F0729D27-7E8B-4107-A3A4-22987A3CE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B8D611E4-B185-4BC6-8412-FC9195FC7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4CEF-1951-435F-B9E5-31E1E15A4C4B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112066" name="Rectangle 2">
            <a:extLst>
              <a:ext uri="{FF2B5EF4-FFF2-40B4-BE49-F238E27FC236}">
                <a16:creationId xmlns:a16="http://schemas.microsoft.com/office/drawing/2014/main" id="{F536E867-0F02-4EA2-AE76-4BAEEA8170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Neo Cortex</a:t>
            </a:r>
          </a:p>
        </p:txBody>
      </p:sp>
      <p:sp>
        <p:nvSpPr>
          <p:cNvPr id="1112067" name="Rectangle 3">
            <a:extLst>
              <a:ext uri="{FF2B5EF4-FFF2-40B4-BE49-F238E27FC236}">
                <a16:creationId xmlns:a16="http://schemas.microsoft.com/office/drawing/2014/main" id="{73C3A98F-7CC4-4369-B277-C8BBF65051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9625" y="1600200"/>
            <a:ext cx="4219575" cy="4495800"/>
          </a:xfrm>
        </p:spPr>
        <p:txBody>
          <a:bodyPr/>
          <a:lstStyle/>
          <a:p>
            <a:r>
              <a:rPr lang="en-US" altLang="en-US"/>
              <a:t>10</a:t>
            </a:r>
            <a:r>
              <a:rPr lang="en-US" altLang="en-US" baseline="30000"/>
              <a:t>12</a:t>
            </a:r>
            <a:r>
              <a:rPr lang="en-US" altLang="en-US"/>
              <a:t> neurons</a:t>
            </a:r>
          </a:p>
          <a:p>
            <a:r>
              <a:rPr lang="en-US" altLang="en-US"/>
              <a:t>10</a:t>
            </a:r>
            <a:r>
              <a:rPr lang="en-US" altLang="en-US" baseline="30000"/>
              <a:t>2</a:t>
            </a:r>
            <a:r>
              <a:rPr lang="en-US" altLang="en-US"/>
              <a:t> to 10</a:t>
            </a:r>
            <a:r>
              <a:rPr lang="en-US" altLang="en-US" baseline="30000"/>
              <a:t>4</a:t>
            </a:r>
            <a:r>
              <a:rPr lang="en-US" altLang="en-US"/>
              <a:t> synaptic junctions per neuron</a:t>
            </a:r>
          </a:p>
          <a:p>
            <a:pPr lvl="1"/>
            <a:r>
              <a:rPr lang="en-US" altLang="en-US" sz="1800"/>
              <a:t>At the end of the dendrites</a:t>
            </a:r>
          </a:p>
          <a:p>
            <a:pPr lvl="1"/>
            <a:r>
              <a:rPr lang="en-US" altLang="en-US" sz="1800"/>
              <a:t>And incident upon the axon body</a:t>
            </a:r>
          </a:p>
          <a:p>
            <a:r>
              <a:rPr lang="en-US" altLang="en-US"/>
              <a:t>Pulse repetition rate is between 50 to 200 pulses per second</a:t>
            </a:r>
          </a:p>
          <a:p>
            <a:r>
              <a:rPr lang="en-US" altLang="en-US"/>
              <a:t>Firing time is approximately 1 millisecond</a:t>
            </a:r>
          </a:p>
          <a:p>
            <a:r>
              <a:rPr lang="en-US" altLang="en-US"/>
              <a:t>Firing criterion determined by sum of axonal input signals and time varying threshold</a:t>
            </a:r>
          </a:p>
        </p:txBody>
      </p:sp>
      <p:grpSp>
        <p:nvGrpSpPr>
          <p:cNvPr id="1112088" name="Group 24">
            <a:extLst>
              <a:ext uri="{FF2B5EF4-FFF2-40B4-BE49-F238E27FC236}">
                <a16:creationId xmlns:a16="http://schemas.microsoft.com/office/drawing/2014/main" id="{3C816803-6ADB-4372-9388-786F5F956F16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1676400"/>
            <a:ext cx="3352800" cy="1981200"/>
            <a:chOff x="3552" y="960"/>
            <a:chExt cx="2112" cy="1248"/>
          </a:xfrm>
        </p:grpSpPr>
        <p:sp>
          <p:nvSpPr>
            <p:cNvPr id="1112068" name="Oval 4">
              <a:extLst>
                <a:ext uri="{FF2B5EF4-FFF2-40B4-BE49-F238E27FC236}">
                  <a16:creationId xmlns:a16="http://schemas.microsoft.com/office/drawing/2014/main" id="{4C402172-0CB6-4985-BD57-2B1A018D5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440"/>
              <a:ext cx="432" cy="432"/>
            </a:xfrm>
            <a:prstGeom prst="ellipse">
              <a:avLst/>
            </a:prstGeom>
            <a:solidFill>
              <a:srgbClr val="CCFF33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2069" name="Line 5">
              <a:extLst>
                <a:ext uri="{FF2B5EF4-FFF2-40B4-BE49-F238E27FC236}">
                  <a16:creationId xmlns:a16="http://schemas.microsoft.com/office/drawing/2014/main" id="{80886A4B-A2A3-4DFB-85A9-319C816131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1344"/>
              <a:ext cx="576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diamond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12070" name="Line 6">
              <a:extLst>
                <a:ext uri="{FF2B5EF4-FFF2-40B4-BE49-F238E27FC236}">
                  <a16:creationId xmlns:a16="http://schemas.microsoft.com/office/drawing/2014/main" id="{9518A5BB-6CC7-4617-8FEB-BA88AC544B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1536"/>
              <a:ext cx="672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diamond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12071" name="Line 7">
              <a:extLst>
                <a:ext uri="{FF2B5EF4-FFF2-40B4-BE49-F238E27FC236}">
                  <a16:creationId xmlns:a16="http://schemas.microsoft.com/office/drawing/2014/main" id="{6C1CD58E-B606-4C6D-A8E3-F680C39CA4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960"/>
              <a:ext cx="144" cy="5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diamond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12072" name="Line 8">
              <a:extLst>
                <a:ext uri="{FF2B5EF4-FFF2-40B4-BE49-F238E27FC236}">
                  <a16:creationId xmlns:a16="http://schemas.microsoft.com/office/drawing/2014/main" id="{57D728E6-E920-4BF4-8031-DE3FC86F49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2" y="1776"/>
              <a:ext cx="48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diamond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12073" name="Line 9">
              <a:extLst>
                <a:ext uri="{FF2B5EF4-FFF2-40B4-BE49-F238E27FC236}">
                  <a16:creationId xmlns:a16="http://schemas.microsoft.com/office/drawing/2014/main" id="{6F24273E-C726-4B74-AA39-59FDEE0CA1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92" y="1728"/>
              <a:ext cx="432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diamond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12074" name="Rectangle 10">
              <a:extLst>
                <a:ext uri="{FF2B5EF4-FFF2-40B4-BE49-F238E27FC236}">
                  <a16:creationId xmlns:a16="http://schemas.microsoft.com/office/drawing/2014/main" id="{05DEAB98-BD31-4F26-AB7A-DF2A1C80B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584"/>
              <a:ext cx="1008" cy="144"/>
            </a:xfrm>
            <a:prstGeom prst="rect">
              <a:avLst/>
            </a:prstGeom>
            <a:solidFill>
              <a:srgbClr val="CCFF33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2075" name="Line 11">
              <a:extLst>
                <a:ext uri="{FF2B5EF4-FFF2-40B4-BE49-F238E27FC236}">
                  <a16:creationId xmlns:a16="http://schemas.microsoft.com/office/drawing/2014/main" id="{A9A8F870-657F-44FE-A69B-5E0EA42026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1440"/>
              <a:ext cx="0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12076" name="Line 12">
              <a:extLst>
                <a:ext uri="{FF2B5EF4-FFF2-40B4-BE49-F238E27FC236}">
                  <a16:creationId xmlns:a16="http://schemas.microsoft.com/office/drawing/2014/main" id="{9A40105A-F66A-4D30-B75F-38AA984EA1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2" y="1680"/>
              <a:ext cx="192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12077" name="Line 13">
              <a:extLst>
                <a:ext uri="{FF2B5EF4-FFF2-40B4-BE49-F238E27FC236}">
                  <a16:creationId xmlns:a16="http://schemas.microsoft.com/office/drawing/2014/main" id="{07CC8B7C-4B3A-4D90-971C-E45BBBA33F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72" y="1536"/>
              <a:ext cx="192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12078" name="Line 14">
              <a:extLst>
                <a:ext uri="{FF2B5EF4-FFF2-40B4-BE49-F238E27FC236}">
                  <a16:creationId xmlns:a16="http://schemas.microsoft.com/office/drawing/2014/main" id="{94851A90-ECBD-4077-8805-44C41C8772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680"/>
              <a:ext cx="96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12079" name="Line 15">
              <a:extLst>
                <a:ext uri="{FF2B5EF4-FFF2-40B4-BE49-F238E27FC236}">
                  <a16:creationId xmlns:a16="http://schemas.microsoft.com/office/drawing/2014/main" id="{14CCCF0C-81C1-4C0C-A912-C3150D5D99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92" y="1248"/>
              <a:ext cx="96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12080" name="Line 16">
              <a:extLst>
                <a:ext uri="{FF2B5EF4-FFF2-40B4-BE49-F238E27FC236}">
                  <a16:creationId xmlns:a16="http://schemas.microsoft.com/office/drawing/2014/main" id="{C4240FBC-E225-4DF9-9BAB-3AA644F455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1632"/>
              <a:ext cx="0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12081" name="Line 17">
              <a:extLst>
                <a:ext uri="{FF2B5EF4-FFF2-40B4-BE49-F238E27FC236}">
                  <a16:creationId xmlns:a16="http://schemas.microsoft.com/office/drawing/2014/main" id="{1992C555-D8EA-4B23-A91F-5C6E4AD90E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76" y="1248"/>
              <a:ext cx="192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12082" name="Text Box 18">
              <a:extLst>
                <a:ext uri="{FF2B5EF4-FFF2-40B4-BE49-F238E27FC236}">
                  <a16:creationId xmlns:a16="http://schemas.microsoft.com/office/drawing/2014/main" id="{394C08DE-1F8A-4E4B-BE79-E1CADE5673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1296"/>
              <a:ext cx="38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Axon</a:t>
              </a:r>
            </a:p>
          </p:txBody>
        </p:sp>
        <p:sp>
          <p:nvSpPr>
            <p:cNvPr id="1112083" name="Text Box 19">
              <a:extLst>
                <a:ext uri="{FF2B5EF4-FFF2-40B4-BE49-F238E27FC236}">
                  <a16:creationId xmlns:a16="http://schemas.microsoft.com/office/drawing/2014/main" id="{5424FC7B-5BE4-437F-991E-CDEE65D5E4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1872"/>
              <a:ext cx="6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Threshold</a:t>
              </a:r>
            </a:p>
          </p:txBody>
        </p:sp>
        <p:sp>
          <p:nvSpPr>
            <p:cNvPr id="1112084" name="Text Box 20">
              <a:extLst>
                <a:ext uri="{FF2B5EF4-FFF2-40B4-BE49-F238E27FC236}">
                  <a16:creationId xmlns:a16="http://schemas.microsoft.com/office/drawing/2014/main" id="{51C3984A-48C9-41FB-AA46-F91DB45328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4" y="1104"/>
              <a:ext cx="6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Synaptic Outputs</a:t>
              </a:r>
            </a:p>
          </p:txBody>
        </p:sp>
        <p:sp>
          <p:nvSpPr>
            <p:cNvPr id="1112085" name="Text Box 21">
              <a:extLst>
                <a:ext uri="{FF2B5EF4-FFF2-40B4-BE49-F238E27FC236}">
                  <a16:creationId xmlns:a16="http://schemas.microsoft.com/office/drawing/2014/main" id="{E1DFF304-6C52-4C04-A49C-54575EDD8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632"/>
              <a:ext cx="5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Synaptic Inputs</a:t>
              </a:r>
            </a:p>
          </p:txBody>
        </p:sp>
      </p:grpSp>
      <p:graphicFrame>
        <p:nvGraphicFramePr>
          <p:cNvPr id="1112087" name="Object 23">
            <a:extLst>
              <a:ext uri="{FF2B5EF4-FFF2-40B4-BE49-F238E27FC236}">
                <a16:creationId xmlns:a16="http://schemas.microsoft.com/office/drawing/2014/main" id="{9D268AFC-BD51-4D6A-9C97-1CAD401961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10200" y="4038600"/>
          <a:ext cx="3352800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091" name="Equation" r:id="rId3" imgW="1739880" imgH="457200" progId="Equation.3">
                  <p:embed/>
                </p:oleObj>
              </mc:Choice>
              <mc:Fallback>
                <p:oleObj name="Equation" r:id="rId3" imgW="1739880" imgH="4572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038600"/>
                        <a:ext cx="3352800" cy="881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2089" name="Text Box 25">
            <a:extLst>
              <a:ext uri="{FF2B5EF4-FFF2-40B4-BE49-F238E27FC236}">
                <a16:creationId xmlns:a16="http://schemas.microsoft.com/office/drawing/2014/main" id="{E6A4FB4B-3D9B-4191-9CB4-D8810B992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5410200"/>
            <a:ext cx="2079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latin typeface="Arial" panose="020B0604020202020204" pitchFamily="34" charset="0"/>
              </a:rPr>
              <a:t>4 Exaflops</a:t>
            </a:r>
          </a:p>
        </p:txBody>
      </p:sp>
      <p:sp>
        <p:nvSpPr>
          <p:cNvPr id="1112090" name="Rectangle 26">
            <a:extLst>
              <a:ext uri="{FF2B5EF4-FFF2-40B4-BE49-F238E27FC236}">
                <a16:creationId xmlns:a16="http://schemas.microsoft.com/office/drawing/2014/main" id="{1409834D-DEFC-4A93-BBE8-ACA53C911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5334000"/>
            <a:ext cx="2362200" cy="762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129302A1-7FBA-48DC-8CA4-839B2941C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1F50105-C528-4B4C-B7B5-98489EAE2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6C68909-8CB3-45A8-B0E3-A87E6F3F9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0F6B-EB2A-4D0E-A8D1-ADB84C98C05D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111042" name="Rectangle 2">
            <a:extLst>
              <a:ext uri="{FF2B5EF4-FFF2-40B4-BE49-F238E27FC236}">
                <a16:creationId xmlns:a16="http://schemas.microsoft.com/office/drawing/2014/main" id="{94195B43-BD2A-44B9-BA12-3D5A5B9322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1</a:t>
            </a:r>
            <a:r>
              <a:rPr lang="en-US" altLang="en-US" baseline="30000"/>
              <a:t>st</a:t>
            </a:r>
            <a:r>
              <a:rPr lang="en-US" altLang="en-US"/>
              <a:t> Exaflops Computer</a:t>
            </a:r>
          </a:p>
        </p:txBody>
      </p:sp>
      <p:pic>
        <p:nvPicPr>
          <p:cNvPr id="1111043" name="Picture 3">
            <a:extLst>
              <a:ext uri="{FF2B5EF4-FFF2-40B4-BE49-F238E27FC236}">
                <a16:creationId xmlns:a16="http://schemas.microsoft.com/office/drawing/2014/main" id="{6AC22C6E-18D4-4B4A-9214-1AC9AA194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8001000" cy="533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0C185-4A65-4214-BBF4-B814E18AF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B66ED-0A68-4916-8A15-E06D899D2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FCD58-5894-4E48-9D0B-B81C8BFA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FE436-C73E-4B38-8C0E-FCFCE66B8CF3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124354" name="Rectangle 2">
            <a:extLst>
              <a:ext uri="{FF2B5EF4-FFF2-40B4-BE49-F238E27FC236}">
                <a16:creationId xmlns:a16="http://schemas.microsoft.com/office/drawing/2014/main" id="{4C8C84C8-23EC-47C2-8A3B-3045601C04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Net of Nets</a:t>
            </a:r>
          </a:p>
        </p:txBody>
      </p:sp>
      <p:sp>
        <p:nvSpPr>
          <p:cNvPr id="1124355" name="Rectangle 3">
            <a:extLst>
              <a:ext uri="{FF2B5EF4-FFF2-40B4-BE49-F238E27FC236}">
                <a16:creationId xmlns:a16="http://schemas.microsoft.com/office/drawing/2014/main" id="{46B3CD95-F0A0-4E49-AC11-EEDB10DA26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Approximately 200,000 networks</a:t>
            </a:r>
          </a:p>
          <a:p>
            <a:r>
              <a:rPr lang="en-US" altLang="en-US"/>
              <a:t>Approximately 100,000,000 computers</a:t>
            </a:r>
          </a:p>
          <a:p>
            <a:r>
              <a:rPr lang="en-US" altLang="en-US"/>
              <a:t>Aggregate capability &gt; 100 Petaflops or 0.1 Exaflops</a:t>
            </a:r>
          </a:p>
          <a:p>
            <a:r>
              <a:rPr lang="en-US" altLang="en-US"/>
              <a:t>Modest growth in US and old Europe</a:t>
            </a:r>
          </a:p>
          <a:p>
            <a:r>
              <a:rPr lang="en-US" altLang="en-US"/>
              <a:t>Rapid growth in third world, e.g. China, India, South America</a:t>
            </a:r>
          </a:p>
          <a:p>
            <a:r>
              <a:rPr lang="en-US" altLang="en-US"/>
              <a:t>Biggest growth in internet integrated embedded computing</a:t>
            </a:r>
          </a:p>
          <a:p>
            <a:pPr lvl="1"/>
            <a:r>
              <a:rPr lang="en-US" altLang="en-US"/>
              <a:t>Indoor climate control, e.g. air and heat management, doors</a:t>
            </a:r>
          </a:p>
          <a:p>
            <a:pPr lvl="1"/>
            <a:r>
              <a:rPr lang="en-US" altLang="en-US"/>
              <a:t>Traffic flow control including active gating and real time imaging</a:t>
            </a:r>
          </a:p>
          <a:p>
            <a:pPr lvl="1"/>
            <a:r>
              <a:rPr lang="en-US" altLang="en-US"/>
              <a:t>Sanitation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4355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3FC9F54-C5A6-4ABC-8931-6A1EB3261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6094721-3499-430E-8D25-4DBA96F2B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58AE8B4-B5D2-42FC-93B3-4340C002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4FF7-399C-428B-A2B7-874E2FCD6A43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150978" name="Rectangle 2">
            <a:extLst>
              <a:ext uri="{FF2B5EF4-FFF2-40B4-BE49-F238E27FC236}">
                <a16:creationId xmlns:a16="http://schemas.microsoft.com/office/drawing/2014/main" id="{2BE1024C-D1F2-4314-B51F-0B4935ED9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 Exaflops Today</a:t>
            </a:r>
            <a:br>
              <a:rPr lang="en-US" altLang="en-US"/>
            </a:br>
            <a:r>
              <a:rPr lang="en-US" altLang="en-US" sz="2800" i="1"/>
              <a:t>an Earth Simulator View</a:t>
            </a:r>
            <a:endParaRPr lang="en-US" altLang="en-US" i="1"/>
          </a:p>
        </p:txBody>
      </p:sp>
      <p:sp>
        <p:nvSpPr>
          <p:cNvPr id="1150979" name="Rectangle 3">
            <a:extLst>
              <a:ext uri="{FF2B5EF4-FFF2-40B4-BE49-F238E27FC236}">
                <a16:creationId xmlns:a16="http://schemas.microsoft.com/office/drawing/2014/main" id="{FE999A11-C387-408B-BAA8-92127611F1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5105400" cy="4678363"/>
          </a:xfrm>
        </p:spPr>
        <p:txBody>
          <a:bodyPr/>
          <a:lstStyle/>
          <a:p>
            <a:r>
              <a:rPr lang="en-US" altLang="en-US" sz="1600"/>
              <a:t>Cost: $8 Trillion</a:t>
            </a:r>
          </a:p>
          <a:p>
            <a:r>
              <a:rPr lang="en-US" altLang="en-US" sz="1600"/>
              <a:t>Footpad: 600,000,000 square feet</a:t>
            </a:r>
          </a:p>
          <a:p>
            <a:pPr lvl="1"/>
            <a:r>
              <a:rPr lang="en-US" altLang="en-US" sz="1600"/>
              <a:t>100,000 tennis courts</a:t>
            </a:r>
          </a:p>
          <a:p>
            <a:pPr lvl="1"/>
            <a:r>
              <a:rPr lang="en-US" altLang="en-US" sz="1600"/>
              <a:t>21.5 square miles</a:t>
            </a:r>
          </a:p>
          <a:p>
            <a:r>
              <a:rPr lang="en-US" altLang="en-US" sz="1600"/>
              <a:t>Power: almost 100 Gwatts</a:t>
            </a:r>
          </a:p>
          <a:p>
            <a:r>
              <a:rPr lang="en-US" altLang="en-US" sz="1600"/>
              <a:t>3000 X Sum(all Top-500 machines)</a:t>
            </a:r>
          </a:p>
          <a:p>
            <a:endParaRPr lang="en-US" altLang="en-US" sz="1600"/>
          </a:p>
        </p:txBody>
      </p:sp>
      <p:pic>
        <p:nvPicPr>
          <p:cNvPr id="1150980" name="Picture 4">
            <a:extLst>
              <a:ext uri="{FF2B5EF4-FFF2-40B4-BE49-F238E27FC236}">
                <a16:creationId xmlns:a16="http://schemas.microsoft.com/office/drawing/2014/main" id="{163CD544-3744-4A80-8325-A88047D68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34340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0981" name="Picture 5">
            <a:extLst>
              <a:ext uri="{FF2B5EF4-FFF2-40B4-BE49-F238E27FC236}">
                <a16:creationId xmlns:a16="http://schemas.microsoft.com/office/drawing/2014/main" id="{84DA12DC-8D71-445A-8116-62F09547A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0520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0982" name="Picture 6">
            <a:extLst>
              <a:ext uri="{FF2B5EF4-FFF2-40B4-BE49-F238E27FC236}">
                <a16:creationId xmlns:a16="http://schemas.microsoft.com/office/drawing/2014/main" id="{534BE9F7-50F6-46CE-8A8F-95BF4D79E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0"/>
            <a:ext cx="25146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0983" name="Picture 7">
            <a:extLst>
              <a:ext uri="{FF2B5EF4-FFF2-40B4-BE49-F238E27FC236}">
                <a16:creationId xmlns:a16="http://schemas.microsoft.com/office/drawing/2014/main" id="{5E87B25C-B070-4793-86E5-EC16DA438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29150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0984" name="Picture 8">
            <a:extLst>
              <a:ext uri="{FF2B5EF4-FFF2-40B4-BE49-F238E27FC236}">
                <a16:creationId xmlns:a16="http://schemas.microsoft.com/office/drawing/2014/main" id="{21AE7FC9-2C44-4A10-9401-0F201E3B8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71600"/>
            <a:ext cx="256063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2452C15-C736-4A30-A070-2138D6B12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96113DFD-D479-4786-948D-E1B935C50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B1FB9978-C8FC-4B4B-BADC-419F9A65C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8E6D-0587-4365-8423-39A491606188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152002" name="Rectangle 2">
            <a:extLst>
              <a:ext uri="{FF2B5EF4-FFF2-40B4-BE49-F238E27FC236}">
                <a16:creationId xmlns:a16="http://schemas.microsoft.com/office/drawing/2014/main" id="{B3333B1E-55B3-4F38-9799-E4F8ADBCFD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Exaflops Commodity Cluster by mid decade</a:t>
            </a:r>
          </a:p>
        </p:txBody>
      </p:sp>
      <p:sp>
        <p:nvSpPr>
          <p:cNvPr id="1152003" name="Rectangle 3">
            <a:extLst>
              <a:ext uri="{FF2B5EF4-FFF2-40B4-BE49-F238E27FC236}">
                <a16:creationId xmlns:a16="http://schemas.microsoft.com/office/drawing/2014/main" id="{F81431E1-FFBD-4436-A807-E4EAD45C727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00200"/>
            <a:ext cx="3902075" cy="2514600"/>
          </a:xfrm>
        </p:spPr>
        <p:txBody>
          <a:bodyPr/>
          <a:lstStyle/>
          <a:p>
            <a:r>
              <a:rPr lang="en-US" altLang="en-US" sz="1800"/>
              <a:t>1 Teraflops rack based on blades technology</a:t>
            </a:r>
          </a:p>
          <a:p>
            <a:r>
              <a:rPr lang="en-US" altLang="en-US" sz="1800"/>
              <a:t>Foot pad of approximately 10,000,000 square feet</a:t>
            </a:r>
          </a:p>
          <a:p>
            <a:r>
              <a:rPr lang="en-US" altLang="en-US" sz="1800"/>
              <a:t>The equivalence of all of the office space of the proposed replacement to the World Trade Center in NYC</a:t>
            </a:r>
          </a:p>
        </p:txBody>
      </p:sp>
      <p:pic>
        <p:nvPicPr>
          <p:cNvPr id="1152006" name="Picture 6">
            <a:extLst>
              <a:ext uri="{FF2B5EF4-FFF2-40B4-BE49-F238E27FC236}">
                <a16:creationId xmlns:a16="http://schemas.microsoft.com/office/drawing/2014/main" id="{BE2A76A3-C44C-4B1A-BD17-4F78AF253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71600"/>
            <a:ext cx="3429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2007" name="Picture 7">
            <a:extLst>
              <a:ext uri="{FF2B5EF4-FFF2-40B4-BE49-F238E27FC236}">
                <a16:creationId xmlns:a16="http://schemas.microsoft.com/office/drawing/2014/main" id="{E61FB9C3-0D0A-4FDA-B11C-1563634B3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38600"/>
            <a:ext cx="3657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BFA1BDCD-BA75-4881-A121-1A43899BF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7AC14AEB-78D4-4004-8A59-7C23EA8A6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C3FBA1E-911B-4D84-A6B9-5EFD9BCE5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64E43-9844-4445-980E-0ED418926966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137666" name="Rectangle 2">
            <a:extLst>
              <a:ext uri="{FF2B5EF4-FFF2-40B4-BE49-F238E27FC236}">
                <a16:creationId xmlns:a16="http://schemas.microsoft.com/office/drawing/2014/main" id="{B6E3E865-A002-43DF-A65A-BD205FA47F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Special Purpose Devices: Grape</a:t>
            </a:r>
          </a:p>
        </p:txBody>
      </p:sp>
      <p:graphicFrame>
        <p:nvGraphicFramePr>
          <p:cNvPr id="1137667" name="Object 3">
            <a:extLst>
              <a:ext uri="{FF2B5EF4-FFF2-40B4-BE49-F238E27FC236}">
                <a16:creationId xmlns:a16="http://schemas.microsoft.com/office/drawing/2014/main" id="{CB1B01BE-4025-47C4-8253-2C9A3D0107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1295400"/>
          <a:ext cx="4038600" cy="263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674" name="Photo Editor Photo" r:id="rId3" imgW="8485714" imgH="5533333" progId="MSPhotoEd.3">
                  <p:embed/>
                </p:oleObj>
              </mc:Choice>
              <mc:Fallback>
                <p:oleObj name="Photo Editor Photo" r:id="rId3" imgW="8485714" imgH="5533333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95400"/>
                        <a:ext cx="4038600" cy="2632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37668" name="Group 4">
            <a:extLst>
              <a:ext uri="{FF2B5EF4-FFF2-40B4-BE49-F238E27FC236}">
                <a16:creationId xmlns:a16="http://schemas.microsoft.com/office/drawing/2014/main" id="{61C42283-2301-48CE-B25B-BE7084FA6F88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4038600"/>
            <a:ext cx="3886200" cy="2374900"/>
            <a:chOff x="768" y="240"/>
            <a:chExt cx="3024" cy="3560"/>
          </a:xfrm>
        </p:grpSpPr>
        <p:graphicFrame>
          <p:nvGraphicFramePr>
            <p:cNvPr id="1137669" name="Object 5">
              <a:extLst>
                <a:ext uri="{FF2B5EF4-FFF2-40B4-BE49-F238E27FC236}">
                  <a16:creationId xmlns:a16="http://schemas.microsoft.com/office/drawing/2014/main" id="{1A916AD6-C275-4782-BAC5-6C8F8153EB8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8" y="240"/>
            <a:ext cx="3012" cy="21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7675" name="Photo Editor Photo" r:id="rId5" imgW="7582958" imgH="5304762" progId="MSPhotoEd.3">
                    <p:embed/>
                  </p:oleObj>
                </mc:Choice>
                <mc:Fallback>
                  <p:oleObj name="Photo Editor Photo" r:id="rId5" imgW="7582958" imgH="5304762" progId="MSPhotoEd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8" y="240"/>
                          <a:ext cx="3012" cy="21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7670" name="Object 6">
              <a:extLst>
                <a:ext uri="{FF2B5EF4-FFF2-40B4-BE49-F238E27FC236}">
                  <a16:creationId xmlns:a16="http://schemas.microsoft.com/office/drawing/2014/main" id="{1120BF27-C7B9-4A40-B65E-44F3E107E34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8" y="2352"/>
            <a:ext cx="3024" cy="14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7676" name="Photo Editor Photo" r:id="rId7" imgW="7609524" imgH="2591162" progId="MSPhotoEd.3">
                    <p:embed/>
                  </p:oleObj>
                </mc:Choice>
                <mc:Fallback>
                  <p:oleObj name="Photo Editor Photo" r:id="rId7" imgW="7609524" imgH="2591162" progId="MSPhotoEd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8" y="2352"/>
                          <a:ext cx="3024" cy="14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37671" name="Group 7">
            <a:extLst>
              <a:ext uri="{FF2B5EF4-FFF2-40B4-BE49-F238E27FC236}">
                <a16:creationId xmlns:a16="http://schemas.microsoft.com/office/drawing/2014/main" id="{F5B00084-E8EB-4CF0-9967-6C6E37266B7C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1371600"/>
            <a:ext cx="2209800" cy="5105400"/>
            <a:chOff x="1584" y="288"/>
            <a:chExt cx="1584" cy="3552"/>
          </a:xfrm>
        </p:grpSpPr>
        <p:graphicFrame>
          <p:nvGraphicFramePr>
            <p:cNvPr id="1137672" name="Object 8">
              <a:extLst>
                <a:ext uri="{FF2B5EF4-FFF2-40B4-BE49-F238E27FC236}">
                  <a16:creationId xmlns:a16="http://schemas.microsoft.com/office/drawing/2014/main" id="{7DFB38AC-0C87-4367-B325-11A75C736C5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84" y="288"/>
            <a:ext cx="1584" cy="19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7677" name="Photo Editor Photo" r:id="rId9" imgW="4277322" imgH="5285714" progId="MSPhotoEd.3">
                    <p:embed/>
                  </p:oleObj>
                </mc:Choice>
                <mc:Fallback>
                  <p:oleObj name="Photo Editor Photo" r:id="rId9" imgW="4277322" imgH="5285714" progId="MSPhotoEd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4" y="288"/>
                          <a:ext cx="1584" cy="19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7673" name="Object 9">
              <a:extLst>
                <a:ext uri="{FF2B5EF4-FFF2-40B4-BE49-F238E27FC236}">
                  <a16:creationId xmlns:a16="http://schemas.microsoft.com/office/drawing/2014/main" id="{7B176C48-8D22-4F57-8FDB-21D9D8B09AE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84" y="2208"/>
            <a:ext cx="1584" cy="16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7678" name="Photo Editor Photo" r:id="rId11" imgW="4296375" imgH="3019048" progId="MSPhotoEd.3">
                    <p:embed/>
                  </p:oleObj>
                </mc:Choice>
                <mc:Fallback>
                  <p:oleObj name="Photo Editor Photo" r:id="rId11" imgW="4296375" imgH="3019048" progId="MSPhotoEd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4" y="2208"/>
                          <a:ext cx="1584" cy="16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Date Placeholder 3">
            <a:extLst>
              <a:ext uri="{FF2B5EF4-FFF2-40B4-BE49-F238E27FC236}">
                <a16:creationId xmlns:a16="http://schemas.microsoft.com/office/drawing/2014/main" id="{97226F92-250F-45B0-B087-621D5C46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184" name="Footer Placeholder 4">
            <a:extLst>
              <a:ext uri="{FF2B5EF4-FFF2-40B4-BE49-F238E27FC236}">
                <a16:creationId xmlns:a16="http://schemas.microsoft.com/office/drawing/2014/main" id="{7680FE63-A11E-40BC-B4E4-56F2ED5E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185" name="Slide Number Placeholder 5">
            <a:extLst>
              <a:ext uri="{FF2B5EF4-FFF2-40B4-BE49-F238E27FC236}">
                <a16:creationId xmlns:a16="http://schemas.microsoft.com/office/drawing/2014/main" id="{DBB42BF4-B45F-4ACD-9A6B-D8CC1A678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84867-6D23-4143-A4BE-5C9C1A92205F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118210" name="Rectangle 2">
            <a:extLst>
              <a:ext uri="{FF2B5EF4-FFF2-40B4-BE49-F238E27FC236}">
                <a16:creationId xmlns:a16="http://schemas.microsoft.com/office/drawing/2014/main" id="{323EB2FF-B4BF-4082-A66A-85991B8D74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7772400" cy="609600"/>
          </a:xfrm>
        </p:spPr>
        <p:txBody>
          <a:bodyPr/>
          <a:lstStyle/>
          <a:p>
            <a:r>
              <a:rPr lang="en-US" altLang="en-US"/>
              <a:t>Technologies:  Superconductor RSFQ </a:t>
            </a:r>
            <a:br>
              <a:rPr lang="en-US" altLang="en-US"/>
            </a:br>
            <a:r>
              <a:rPr lang="en-US" altLang="en-US" sz="2000" i="1"/>
              <a:t>the world’s fastest digital logic</a:t>
            </a:r>
          </a:p>
        </p:txBody>
      </p:sp>
      <p:grpSp>
        <p:nvGrpSpPr>
          <p:cNvPr id="1118211" name="Group 3">
            <a:extLst>
              <a:ext uri="{FF2B5EF4-FFF2-40B4-BE49-F238E27FC236}">
                <a16:creationId xmlns:a16="http://schemas.microsoft.com/office/drawing/2014/main" id="{40E2CEB9-B8C1-4307-9EC7-BDFED938D4FD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524000"/>
            <a:ext cx="3581400" cy="2667000"/>
            <a:chOff x="288" y="720"/>
            <a:chExt cx="3168" cy="2160"/>
          </a:xfrm>
        </p:grpSpPr>
        <p:sp>
          <p:nvSpPr>
            <p:cNvPr id="1118212" name="AutoShape 4">
              <a:extLst>
                <a:ext uri="{FF2B5EF4-FFF2-40B4-BE49-F238E27FC236}">
                  <a16:creationId xmlns:a16="http://schemas.microsoft.com/office/drawing/2014/main" id="{AE9AEB4A-78DD-4408-91A9-582343DD7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" y="855"/>
              <a:ext cx="551" cy="588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  <a:contourClr>
                <a:srgbClr val="FFFF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118213" name="Line 5">
              <a:extLst>
                <a:ext uri="{FF2B5EF4-FFF2-40B4-BE49-F238E27FC236}">
                  <a16:creationId xmlns:a16="http://schemas.microsoft.com/office/drawing/2014/main" id="{B5CC8F14-D1F3-4171-92CE-E36C66B6EC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1" y="1149"/>
              <a:ext cx="13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14" name="Line 6">
              <a:extLst>
                <a:ext uri="{FF2B5EF4-FFF2-40B4-BE49-F238E27FC236}">
                  <a16:creationId xmlns:a16="http://schemas.microsoft.com/office/drawing/2014/main" id="{CEC613F5-1953-451A-802F-7C5B6C12FA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18" y="1052"/>
              <a:ext cx="90" cy="9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15" name="Line 7">
              <a:extLst>
                <a:ext uri="{FF2B5EF4-FFF2-40B4-BE49-F238E27FC236}">
                  <a16:creationId xmlns:a16="http://schemas.microsoft.com/office/drawing/2014/main" id="{AFE1BB7D-C371-43CE-88FE-9300CDB3AF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8" y="1153"/>
              <a:ext cx="14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16" name="Line 8">
              <a:extLst>
                <a:ext uri="{FF2B5EF4-FFF2-40B4-BE49-F238E27FC236}">
                  <a16:creationId xmlns:a16="http://schemas.microsoft.com/office/drawing/2014/main" id="{F5E19A20-833E-4D6A-BDD8-1DAE004CA4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6" y="1052"/>
              <a:ext cx="91" cy="9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17" name="AutoShape 9">
              <a:extLst>
                <a:ext uri="{FF2B5EF4-FFF2-40B4-BE49-F238E27FC236}">
                  <a16:creationId xmlns:a16="http://schemas.microsoft.com/office/drawing/2014/main" id="{89FC7C60-0CE3-4489-94A7-E7620BA76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" y="1905"/>
              <a:ext cx="551" cy="587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  <a:contourClr>
                <a:srgbClr val="FFFF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118218" name="Line 10">
              <a:extLst>
                <a:ext uri="{FF2B5EF4-FFF2-40B4-BE49-F238E27FC236}">
                  <a16:creationId xmlns:a16="http://schemas.microsoft.com/office/drawing/2014/main" id="{B6F1958B-18F5-4377-9DAA-1A379977FC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5" y="2208"/>
              <a:ext cx="13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19" name="Line 11">
              <a:extLst>
                <a:ext uri="{FF2B5EF4-FFF2-40B4-BE49-F238E27FC236}">
                  <a16:creationId xmlns:a16="http://schemas.microsoft.com/office/drawing/2014/main" id="{7353D23E-AE3B-42AB-A396-7F22783F87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52" y="2112"/>
              <a:ext cx="9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20" name="Line 12">
              <a:extLst>
                <a:ext uri="{FF2B5EF4-FFF2-40B4-BE49-F238E27FC236}">
                  <a16:creationId xmlns:a16="http://schemas.microsoft.com/office/drawing/2014/main" id="{DF097017-9CFF-4963-A6A0-DEDC03B398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" y="2208"/>
              <a:ext cx="13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21" name="Line 13">
              <a:extLst>
                <a:ext uri="{FF2B5EF4-FFF2-40B4-BE49-F238E27FC236}">
                  <a16:creationId xmlns:a16="http://schemas.microsoft.com/office/drawing/2014/main" id="{5239E806-CF2A-4448-A9BE-A965ECEDD5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0" y="2108"/>
              <a:ext cx="90" cy="9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22" name="AutoShape 14">
              <a:extLst>
                <a:ext uri="{FF2B5EF4-FFF2-40B4-BE49-F238E27FC236}">
                  <a16:creationId xmlns:a16="http://schemas.microsoft.com/office/drawing/2014/main" id="{DD3D20CF-F6A6-4615-9ECC-85E215899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3" y="1651"/>
              <a:ext cx="552" cy="588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  <a:contourClr>
                <a:srgbClr val="FFFF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118223" name="Line 15">
              <a:extLst>
                <a:ext uri="{FF2B5EF4-FFF2-40B4-BE49-F238E27FC236}">
                  <a16:creationId xmlns:a16="http://schemas.microsoft.com/office/drawing/2014/main" id="{5C889F73-932F-46FE-BD98-80921A17C4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5" y="1946"/>
              <a:ext cx="14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24" name="Line 16">
              <a:extLst>
                <a:ext uri="{FF2B5EF4-FFF2-40B4-BE49-F238E27FC236}">
                  <a16:creationId xmlns:a16="http://schemas.microsoft.com/office/drawing/2014/main" id="{A2B32D32-4A48-4D72-8244-7604FE9EAB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3" y="1845"/>
              <a:ext cx="90" cy="9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25" name="Line 17">
              <a:extLst>
                <a:ext uri="{FF2B5EF4-FFF2-40B4-BE49-F238E27FC236}">
                  <a16:creationId xmlns:a16="http://schemas.microsoft.com/office/drawing/2014/main" id="{DC69FE01-E1EE-472E-8284-5871311096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3" y="1949"/>
              <a:ext cx="13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26" name="Line 18">
              <a:extLst>
                <a:ext uri="{FF2B5EF4-FFF2-40B4-BE49-F238E27FC236}">
                  <a16:creationId xmlns:a16="http://schemas.microsoft.com/office/drawing/2014/main" id="{6EBB11B0-EDAC-4C67-B1EB-9FEDAB9784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40" y="1842"/>
              <a:ext cx="92" cy="9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27" name="AutoShape 19">
              <a:extLst>
                <a:ext uri="{FF2B5EF4-FFF2-40B4-BE49-F238E27FC236}">
                  <a16:creationId xmlns:a16="http://schemas.microsoft.com/office/drawing/2014/main" id="{CD8D5A6D-718C-45F4-BDBC-74A8E81E6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8" y="805"/>
              <a:ext cx="551" cy="588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  <a:contourClr>
                <a:srgbClr val="FFFF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118228" name="Line 20">
              <a:extLst>
                <a:ext uri="{FF2B5EF4-FFF2-40B4-BE49-F238E27FC236}">
                  <a16:creationId xmlns:a16="http://schemas.microsoft.com/office/drawing/2014/main" id="{CF8B9D74-D2A0-47DB-936C-9292E1E2EB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1105"/>
              <a:ext cx="14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29" name="Line 21">
              <a:extLst>
                <a:ext uri="{FF2B5EF4-FFF2-40B4-BE49-F238E27FC236}">
                  <a16:creationId xmlns:a16="http://schemas.microsoft.com/office/drawing/2014/main" id="{26C93500-FD53-4332-AF5E-467B36C284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7" y="1007"/>
              <a:ext cx="91" cy="9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30" name="Line 22">
              <a:extLst>
                <a:ext uri="{FF2B5EF4-FFF2-40B4-BE49-F238E27FC236}">
                  <a16:creationId xmlns:a16="http://schemas.microsoft.com/office/drawing/2014/main" id="{0CC56AE5-D4EB-459E-BCF4-97E431D321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26" y="1001"/>
              <a:ext cx="89" cy="9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31" name="AutoShape 23">
              <a:extLst>
                <a:ext uri="{FF2B5EF4-FFF2-40B4-BE49-F238E27FC236}">
                  <a16:creationId xmlns:a16="http://schemas.microsoft.com/office/drawing/2014/main" id="{9D7660FE-3C7F-4A77-B483-7E73ABEF2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8" y="2291"/>
              <a:ext cx="552" cy="589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  <a:contourClr>
                <a:srgbClr val="FFFF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118232" name="Line 24">
              <a:extLst>
                <a:ext uri="{FF2B5EF4-FFF2-40B4-BE49-F238E27FC236}">
                  <a16:creationId xmlns:a16="http://schemas.microsoft.com/office/drawing/2014/main" id="{867E821E-5515-4949-99E5-108ABEC024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589"/>
              <a:ext cx="14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33" name="Line 25">
              <a:extLst>
                <a:ext uri="{FF2B5EF4-FFF2-40B4-BE49-F238E27FC236}">
                  <a16:creationId xmlns:a16="http://schemas.microsoft.com/office/drawing/2014/main" id="{E01413BE-C210-4C16-A3D2-9C1F8A4F33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18" y="2493"/>
              <a:ext cx="90" cy="9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34" name="Line 26">
              <a:extLst>
                <a:ext uri="{FF2B5EF4-FFF2-40B4-BE49-F238E27FC236}">
                  <a16:creationId xmlns:a16="http://schemas.microsoft.com/office/drawing/2014/main" id="{DB92C87C-699D-4BD4-89CA-0FA01AFD87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2589"/>
              <a:ext cx="14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35" name="Line 27">
              <a:extLst>
                <a:ext uri="{FF2B5EF4-FFF2-40B4-BE49-F238E27FC236}">
                  <a16:creationId xmlns:a16="http://schemas.microsoft.com/office/drawing/2014/main" id="{B3148F47-7117-4140-8098-98EA5B54AE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06" y="2493"/>
              <a:ext cx="91" cy="9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36" name="Freeform 28">
              <a:extLst>
                <a:ext uri="{FF2B5EF4-FFF2-40B4-BE49-F238E27FC236}">
                  <a16:creationId xmlns:a16="http://schemas.microsoft.com/office/drawing/2014/main" id="{12420FE1-BF45-44E8-B98F-9892152F4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" y="1285"/>
              <a:ext cx="313" cy="311"/>
            </a:xfrm>
            <a:custGeom>
              <a:avLst/>
              <a:gdLst>
                <a:gd name="T0" fmla="*/ 0 w 900"/>
                <a:gd name="T1" fmla="*/ 0 h 840"/>
                <a:gd name="T2" fmla="*/ 620 w 900"/>
                <a:gd name="T3" fmla="*/ 300 h 840"/>
                <a:gd name="T4" fmla="*/ 900 w 900"/>
                <a:gd name="T5" fmla="*/ 84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0" h="840">
                  <a:moveTo>
                    <a:pt x="0" y="0"/>
                  </a:moveTo>
                  <a:cubicBezTo>
                    <a:pt x="235" y="80"/>
                    <a:pt x="470" y="160"/>
                    <a:pt x="620" y="300"/>
                  </a:cubicBezTo>
                  <a:cubicBezTo>
                    <a:pt x="770" y="440"/>
                    <a:pt x="850" y="747"/>
                    <a:pt x="900" y="840"/>
                  </a:cubicBezTo>
                </a:path>
              </a:pathLst>
            </a:custGeom>
            <a:noFill/>
            <a:ln w="28575" cmpd="sng">
              <a:solidFill>
                <a:srgbClr val="FF99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37" name="Freeform 29">
              <a:extLst>
                <a:ext uri="{FF2B5EF4-FFF2-40B4-BE49-F238E27FC236}">
                  <a16:creationId xmlns:a16="http://schemas.microsoft.com/office/drawing/2014/main" id="{FD944323-6A22-4120-A696-B69C693C7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" y="1476"/>
              <a:ext cx="153" cy="276"/>
            </a:xfrm>
            <a:custGeom>
              <a:avLst/>
              <a:gdLst>
                <a:gd name="T0" fmla="*/ 0 w 440"/>
                <a:gd name="T1" fmla="*/ 740 h 740"/>
                <a:gd name="T2" fmla="*/ 180 w 440"/>
                <a:gd name="T3" fmla="*/ 360 h 740"/>
                <a:gd name="T4" fmla="*/ 440 w 440"/>
                <a:gd name="T5" fmla="*/ 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0" h="740">
                  <a:moveTo>
                    <a:pt x="0" y="740"/>
                  </a:moveTo>
                  <a:cubicBezTo>
                    <a:pt x="53" y="611"/>
                    <a:pt x="107" y="483"/>
                    <a:pt x="180" y="360"/>
                  </a:cubicBezTo>
                  <a:cubicBezTo>
                    <a:pt x="253" y="237"/>
                    <a:pt x="393" y="60"/>
                    <a:pt x="440" y="0"/>
                  </a:cubicBezTo>
                </a:path>
              </a:pathLst>
            </a:custGeom>
            <a:noFill/>
            <a:ln w="28575" cmpd="sng">
              <a:solidFill>
                <a:srgbClr val="FF99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38" name="Freeform 30">
              <a:extLst>
                <a:ext uri="{FF2B5EF4-FFF2-40B4-BE49-F238E27FC236}">
                  <a16:creationId xmlns:a16="http://schemas.microsoft.com/office/drawing/2014/main" id="{0EE2721C-954A-4132-B50A-61C63BA45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" y="924"/>
              <a:ext cx="612" cy="147"/>
            </a:xfrm>
            <a:custGeom>
              <a:avLst/>
              <a:gdLst>
                <a:gd name="T0" fmla="*/ 0 w 1760"/>
                <a:gd name="T1" fmla="*/ 297 h 397"/>
                <a:gd name="T2" fmla="*/ 780 w 1760"/>
                <a:gd name="T3" fmla="*/ 17 h 397"/>
                <a:gd name="T4" fmla="*/ 1760 w 1760"/>
                <a:gd name="T5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60" h="397">
                  <a:moveTo>
                    <a:pt x="0" y="297"/>
                  </a:moveTo>
                  <a:cubicBezTo>
                    <a:pt x="243" y="148"/>
                    <a:pt x="487" y="0"/>
                    <a:pt x="780" y="17"/>
                  </a:cubicBezTo>
                  <a:cubicBezTo>
                    <a:pt x="1073" y="34"/>
                    <a:pt x="1416" y="215"/>
                    <a:pt x="1760" y="397"/>
                  </a:cubicBezTo>
                </a:path>
              </a:pathLst>
            </a:custGeom>
            <a:noFill/>
            <a:ln w="28575" cmpd="sng">
              <a:solidFill>
                <a:srgbClr val="FF99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39" name="Freeform 31">
              <a:extLst>
                <a:ext uri="{FF2B5EF4-FFF2-40B4-BE49-F238E27FC236}">
                  <a16:creationId xmlns:a16="http://schemas.microsoft.com/office/drawing/2014/main" id="{B1C55D71-496A-460A-B517-A7C8A7647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2" y="1426"/>
              <a:ext cx="189" cy="691"/>
            </a:xfrm>
            <a:custGeom>
              <a:avLst/>
              <a:gdLst>
                <a:gd name="T0" fmla="*/ 0 w 543"/>
                <a:gd name="T1" fmla="*/ 0 h 1860"/>
                <a:gd name="T2" fmla="*/ 480 w 543"/>
                <a:gd name="T3" fmla="*/ 940 h 1860"/>
                <a:gd name="T4" fmla="*/ 380 w 543"/>
                <a:gd name="T5" fmla="*/ 1860 h 1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3" h="1860">
                  <a:moveTo>
                    <a:pt x="0" y="0"/>
                  </a:moveTo>
                  <a:cubicBezTo>
                    <a:pt x="208" y="315"/>
                    <a:pt x="417" y="630"/>
                    <a:pt x="480" y="940"/>
                  </a:cubicBezTo>
                  <a:cubicBezTo>
                    <a:pt x="543" y="1250"/>
                    <a:pt x="397" y="1707"/>
                    <a:pt x="380" y="1860"/>
                  </a:cubicBezTo>
                </a:path>
              </a:pathLst>
            </a:custGeom>
            <a:noFill/>
            <a:ln w="28575" cmpd="sng">
              <a:solidFill>
                <a:srgbClr val="FF99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40" name="Freeform 32">
              <a:extLst>
                <a:ext uri="{FF2B5EF4-FFF2-40B4-BE49-F238E27FC236}">
                  <a16:creationId xmlns:a16="http://schemas.microsoft.com/office/drawing/2014/main" id="{C03513CE-2790-4D44-AB1A-21F36FC24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6" y="2078"/>
              <a:ext cx="222" cy="237"/>
            </a:xfrm>
            <a:custGeom>
              <a:avLst/>
              <a:gdLst>
                <a:gd name="T0" fmla="*/ 0 w 640"/>
                <a:gd name="T1" fmla="*/ 640 h 640"/>
                <a:gd name="T2" fmla="*/ 640 w 640"/>
                <a:gd name="T3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40" h="640">
                  <a:moveTo>
                    <a:pt x="0" y="640"/>
                  </a:moveTo>
                  <a:cubicBezTo>
                    <a:pt x="260" y="380"/>
                    <a:pt x="520" y="120"/>
                    <a:pt x="640" y="0"/>
                  </a:cubicBezTo>
                </a:path>
              </a:pathLst>
            </a:custGeom>
            <a:noFill/>
            <a:ln w="28575" cmpd="sng">
              <a:solidFill>
                <a:srgbClr val="FF99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41" name="Freeform 33">
              <a:extLst>
                <a:ext uri="{FF2B5EF4-FFF2-40B4-BE49-F238E27FC236}">
                  <a16:creationId xmlns:a16="http://schemas.microsoft.com/office/drawing/2014/main" id="{F02423F7-50F1-4B89-8379-77AB98E70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" y="2314"/>
              <a:ext cx="1272" cy="319"/>
            </a:xfrm>
            <a:custGeom>
              <a:avLst/>
              <a:gdLst>
                <a:gd name="T0" fmla="*/ 0 w 3660"/>
                <a:gd name="T1" fmla="*/ 0 h 860"/>
                <a:gd name="T2" fmla="*/ 1720 w 3660"/>
                <a:gd name="T3" fmla="*/ 660 h 860"/>
                <a:gd name="T4" fmla="*/ 3660 w 3660"/>
                <a:gd name="T5" fmla="*/ 860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60" h="860">
                  <a:moveTo>
                    <a:pt x="0" y="0"/>
                  </a:moveTo>
                  <a:cubicBezTo>
                    <a:pt x="555" y="258"/>
                    <a:pt x="1110" y="517"/>
                    <a:pt x="1720" y="660"/>
                  </a:cubicBezTo>
                  <a:cubicBezTo>
                    <a:pt x="2330" y="803"/>
                    <a:pt x="3337" y="827"/>
                    <a:pt x="3660" y="860"/>
                  </a:cubicBezTo>
                </a:path>
              </a:pathLst>
            </a:custGeom>
            <a:noFill/>
            <a:ln w="28575" cmpd="sng">
              <a:solidFill>
                <a:srgbClr val="FF99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42" name="Freeform 34">
              <a:extLst>
                <a:ext uri="{FF2B5EF4-FFF2-40B4-BE49-F238E27FC236}">
                  <a16:creationId xmlns:a16="http://schemas.microsoft.com/office/drawing/2014/main" id="{8423226A-346D-46B2-8E97-711CFBE8F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6" y="2041"/>
              <a:ext cx="250" cy="238"/>
            </a:xfrm>
            <a:custGeom>
              <a:avLst/>
              <a:gdLst>
                <a:gd name="T0" fmla="*/ 0 w 720"/>
                <a:gd name="T1" fmla="*/ 0 h 640"/>
                <a:gd name="T2" fmla="*/ 500 w 720"/>
                <a:gd name="T3" fmla="*/ 360 h 640"/>
                <a:gd name="T4" fmla="*/ 720 w 720"/>
                <a:gd name="T5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0" h="640">
                  <a:moveTo>
                    <a:pt x="0" y="0"/>
                  </a:moveTo>
                  <a:cubicBezTo>
                    <a:pt x="190" y="126"/>
                    <a:pt x="380" y="253"/>
                    <a:pt x="500" y="360"/>
                  </a:cubicBezTo>
                  <a:cubicBezTo>
                    <a:pt x="620" y="467"/>
                    <a:pt x="670" y="553"/>
                    <a:pt x="720" y="640"/>
                  </a:cubicBezTo>
                </a:path>
              </a:pathLst>
            </a:custGeom>
            <a:noFill/>
            <a:ln w="28575" cmpd="sng">
              <a:solidFill>
                <a:srgbClr val="FF99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43" name="Freeform 35">
              <a:extLst>
                <a:ext uri="{FF2B5EF4-FFF2-40B4-BE49-F238E27FC236}">
                  <a16:creationId xmlns:a16="http://schemas.microsoft.com/office/drawing/2014/main" id="{9A79AACA-F67D-4DA8-BA2C-07837D678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" y="1022"/>
              <a:ext cx="223" cy="839"/>
            </a:xfrm>
            <a:custGeom>
              <a:avLst/>
              <a:gdLst>
                <a:gd name="T0" fmla="*/ 0 w 640"/>
                <a:gd name="T1" fmla="*/ 0 h 2260"/>
                <a:gd name="T2" fmla="*/ 180 w 640"/>
                <a:gd name="T3" fmla="*/ 1320 h 2260"/>
                <a:gd name="T4" fmla="*/ 640 w 640"/>
                <a:gd name="T5" fmla="*/ 2260 h 2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0" h="2260">
                  <a:moveTo>
                    <a:pt x="0" y="0"/>
                  </a:moveTo>
                  <a:cubicBezTo>
                    <a:pt x="36" y="471"/>
                    <a:pt x="73" y="943"/>
                    <a:pt x="180" y="1320"/>
                  </a:cubicBezTo>
                  <a:cubicBezTo>
                    <a:pt x="287" y="1697"/>
                    <a:pt x="563" y="2100"/>
                    <a:pt x="640" y="2260"/>
                  </a:cubicBezTo>
                </a:path>
              </a:pathLst>
            </a:custGeom>
            <a:noFill/>
            <a:ln w="28575" cmpd="sng">
              <a:solidFill>
                <a:srgbClr val="FF99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44" name="Line 36">
              <a:extLst>
                <a:ext uri="{FF2B5EF4-FFF2-40B4-BE49-F238E27FC236}">
                  <a16:creationId xmlns:a16="http://schemas.microsoft.com/office/drawing/2014/main" id="{75C22834-D844-4C3B-8D14-015C019D98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2" y="774"/>
              <a:ext cx="50" cy="214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45" name="Line 37">
              <a:extLst>
                <a:ext uri="{FF2B5EF4-FFF2-40B4-BE49-F238E27FC236}">
                  <a16:creationId xmlns:a16="http://schemas.microsoft.com/office/drawing/2014/main" id="{1EB96C86-9352-4505-B1AE-302E353BAF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" y="774"/>
              <a:ext cx="50" cy="214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46" name="Line 38">
              <a:extLst>
                <a:ext uri="{FF2B5EF4-FFF2-40B4-BE49-F238E27FC236}">
                  <a16:creationId xmlns:a16="http://schemas.microsoft.com/office/drawing/2014/main" id="{70FDC492-F5B8-45CD-AF71-BB52CECD4F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" y="991"/>
              <a:ext cx="51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47" name="Line 39">
              <a:extLst>
                <a:ext uri="{FF2B5EF4-FFF2-40B4-BE49-F238E27FC236}">
                  <a16:creationId xmlns:a16="http://schemas.microsoft.com/office/drawing/2014/main" id="{D3D24F18-6E24-443E-8C11-7F9405099D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8" y="2112"/>
              <a:ext cx="400" cy="42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48" name="Line 40">
              <a:extLst>
                <a:ext uri="{FF2B5EF4-FFF2-40B4-BE49-F238E27FC236}">
                  <a16:creationId xmlns:a16="http://schemas.microsoft.com/office/drawing/2014/main" id="{7A36DB20-63D9-4C3F-9679-8E72751B6C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" y="2149"/>
              <a:ext cx="400" cy="42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49" name="Line 41">
              <a:extLst>
                <a:ext uri="{FF2B5EF4-FFF2-40B4-BE49-F238E27FC236}">
                  <a16:creationId xmlns:a16="http://schemas.microsoft.com/office/drawing/2014/main" id="{14F6A779-7537-47FD-8918-292CE2214D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2" y="2092"/>
              <a:ext cx="401" cy="42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50" name="Line 42">
              <a:extLst>
                <a:ext uri="{FF2B5EF4-FFF2-40B4-BE49-F238E27FC236}">
                  <a16:creationId xmlns:a16="http://schemas.microsoft.com/office/drawing/2014/main" id="{9B5D8624-DE01-4D89-BD8A-3A6F40D19D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4" y="937"/>
              <a:ext cx="51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51" name="Line 43">
              <a:extLst>
                <a:ext uri="{FF2B5EF4-FFF2-40B4-BE49-F238E27FC236}">
                  <a16:creationId xmlns:a16="http://schemas.microsoft.com/office/drawing/2014/main" id="{15F54FF8-9E86-43E6-B9F5-74B5812495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05" y="720"/>
              <a:ext cx="49" cy="214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52" name="Line 44">
              <a:extLst>
                <a:ext uri="{FF2B5EF4-FFF2-40B4-BE49-F238E27FC236}">
                  <a16:creationId xmlns:a16="http://schemas.microsoft.com/office/drawing/2014/main" id="{CFBB9F8F-27A0-4995-B8A1-48BC093EE0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4" y="720"/>
              <a:ext cx="51" cy="214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53" name="Line 45">
              <a:extLst>
                <a:ext uri="{FF2B5EF4-FFF2-40B4-BE49-F238E27FC236}">
                  <a16:creationId xmlns:a16="http://schemas.microsoft.com/office/drawing/2014/main" id="{D62ACF31-FE5A-4104-994E-73D7141805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5" y="937"/>
              <a:ext cx="5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54" name="Line 46">
              <a:extLst>
                <a:ext uri="{FF2B5EF4-FFF2-40B4-BE49-F238E27FC236}">
                  <a16:creationId xmlns:a16="http://schemas.microsoft.com/office/drawing/2014/main" id="{909CB3F6-7D58-408C-B58D-694161BCBF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4" y="1421"/>
              <a:ext cx="5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55" name="Line 47">
              <a:extLst>
                <a:ext uri="{FF2B5EF4-FFF2-40B4-BE49-F238E27FC236}">
                  <a16:creationId xmlns:a16="http://schemas.microsoft.com/office/drawing/2014/main" id="{829E5BC9-4DE9-4B84-BEB2-244B825239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54" y="1204"/>
              <a:ext cx="50" cy="214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56" name="Line 48">
              <a:extLst>
                <a:ext uri="{FF2B5EF4-FFF2-40B4-BE49-F238E27FC236}">
                  <a16:creationId xmlns:a16="http://schemas.microsoft.com/office/drawing/2014/main" id="{F6CD33CE-4F83-4FC8-B96E-A19E2AEB77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04" y="1204"/>
              <a:ext cx="50" cy="214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57" name="Line 49">
              <a:extLst>
                <a:ext uri="{FF2B5EF4-FFF2-40B4-BE49-F238E27FC236}">
                  <a16:creationId xmlns:a16="http://schemas.microsoft.com/office/drawing/2014/main" id="{288C895A-DD6E-4D2E-9DEA-6D02A7E36B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4" y="1421"/>
              <a:ext cx="5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58" name="Line 50">
              <a:extLst>
                <a:ext uri="{FF2B5EF4-FFF2-40B4-BE49-F238E27FC236}">
                  <a16:creationId xmlns:a16="http://schemas.microsoft.com/office/drawing/2014/main" id="{BA98D7B3-D6BB-4E45-93A3-75B9271057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6" y="1694"/>
              <a:ext cx="49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59" name="Line 51">
              <a:extLst>
                <a:ext uri="{FF2B5EF4-FFF2-40B4-BE49-F238E27FC236}">
                  <a16:creationId xmlns:a16="http://schemas.microsoft.com/office/drawing/2014/main" id="{D9F61A41-3428-4042-AAE9-9524D6C70C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55" y="1477"/>
              <a:ext cx="51" cy="215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60" name="Line 52">
              <a:extLst>
                <a:ext uri="{FF2B5EF4-FFF2-40B4-BE49-F238E27FC236}">
                  <a16:creationId xmlns:a16="http://schemas.microsoft.com/office/drawing/2014/main" id="{2767354D-BC89-4934-B53D-DA4926A86C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6" y="1477"/>
              <a:ext cx="49" cy="215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61" name="Line 53">
              <a:extLst>
                <a:ext uri="{FF2B5EF4-FFF2-40B4-BE49-F238E27FC236}">
                  <a16:creationId xmlns:a16="http://schemas.microsoft.com/office/drawing/2014/main" id="{C433587E-B8A1-44B3-8191-CA99DC1DCA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5" y="1694"/>
              <a:ext cx="5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62" name="Line 54">
              <a:extLst>
                <a:ext uri="{FF2B5EF4-FFF2-40B4-BE49-F238E27FC236}">
                  <a16:creationId xmlns:a16="http://schemas.microsoft.com/office/drawing/2014/main" id="{2E0950CA-A5B2-47AB-B722-E2D134889E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7" y="2348"/>
              <a:ext cx="49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63" name="Line 55">
              <a:extLst>
                <a:ext uri="{FF2B5EF4-FFF2-40B4-BE49-F238E27FC236}">
                  <a16:creationId xmlns:a16="http://schemas.microsoft.com/office/drawing/2014/main" id="{BCE22C29-51BB-45A5-BF63-D5ECDCF6B1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06" y="2131"/>
              <a:ext cx="50" cy="214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64" name="Line 56">
              <a:extLst>
                <a:ext uri="{FF2B5EF4-FFF2-40B4-BE49-F238E27FC236}">
                  <a16:creationId xmlns:a16="http://schemas.microsoft.com/office/drawing/2014/main" id="{E89BBAA6-44DE-43A0-BFD7-0CFF5A7CB0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6" y="2131"/>
              <a:ext cx="50" cy="214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65" name="Line 57">
              <a:extLst>
                <a:ext uri="{FF2B5EF4-FFF2-40B4-BE49-F238E27FC236}">
                  <a16:creationId xmlns:a16="http://schemas.microsoft.com/office/drawing/2014/main" id="{3363A8EF-D724-4739-9FD3-79A8C88E7D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6" y="2348"/>
              <a:ext cx="5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66" name="Line 58">
              <a:extLst>
                <a:ext uri="{FF2B5EF4-FFF2-40B4-BE49-F238E27FC236}">
                  <a16:creationId xmlns:a16="http://schemas.microsoft.com/office/drawing/2014/main" id="{E0089735-3075-4BD4-8017-CE985B5424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4" y="2078"/>
              <a:ext cx="52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67" name="Line 59">
              <a:extLst>
                <a:ext uri="{FF2B5EF4-FFF2-40B4-BE49-F238E27FC236}">
                  <a16:creationId xmlns:a16="http://schemas.microsoft.com/office/drawing/2014/main" id="{30D35164-ABF4-4D74-8C58-D6C37B6242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06" y="1858"/>
              <a:ext cx="49" cy="214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68" name="Line 60">
              <a:extLst>
                <a:ext uri="{FF2B5EF4-FFF2-40B4-BE49-F238E27FC236}">
                  <a16:creationId xmlns:a16="http://schemas.microsoft.com/office/drawing/2014/main" id="{1742F8BB-FD59-4EBC-893C-1BD5B970F4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5" y="1858"/>
              <a:ext cx="50" cy="214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69" name="Line 61">
              <a:extLst>
                <a:ext uri="{FF2B5EF4-FFF2-40B4-BE49-F238E27FC236}">
                  <a16:creationId xmlns:a16="http://schemas.microsoft.com/office/drawing/2014/main" id="{8F7A2734-C20D-4D52-A46A-C64673E8A4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5" y="2078"/>
              <a:ext cx="5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70" name="Line 62">
              <a:extLst>
                <a:ext uri="{FF2B5EF4-FFF2-40B4-BE49-F238E27FC236}">
                  <a16:creationId xmlns:a16="http://schemas.microsoft.com/office/drawing/2014/main" id="{6556C7F1-0B2D-4B16-B929-1C0DB26432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3" y="2402"/>
              <a:ext cx="51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71" name="Line 63">
              <a:extLst>
                <a:ext uri="{FF2B5EF4-FFF2-40B4-BE49-F238E27FC236}">
                  <a16:creationId xmlns:a16="http://schemas.microsoft.com/office/drawing/2014/main" id="{C6D31DD9-9B31-424F-B3EC-3ED44BD44C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54" y="2185"/>
              <a:ext cx="49" cy="214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72" name="Line 64">
              <a:extLst>
                <a:ext uri="{FF2B5EF4-FFF2-40B4-BE49-F238E27FC236}">
                  <a16:creationId xmlns:a16="http://schemas.microsoft.com/office/drawing/2014/main" id="{3F8060CA-151D-4681-B69D-4B632B0F7A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3" y="2185"/>
              <a:ext cx="50" cy="214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73" name="Line 65">
              <a:extLst>
                <a:ext uri="{FF2B5EF4-FFF2-40B4-BE49-F238E27FC236}">
                  <a16:creationId xmlns:a16="http://schemas.microsoft.com/office/drawing/2014/main" id="{8847DF3F-5F5B-4560-8391-5FCDA77C0D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53" y="2402"/>
              <a:ext cx="51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74" name="Line 66">
              <a:extLst>
                <a:ext uri="{FF2B5EF4-FFF2-40B4-BE49-F238E27FC236}">
                  <a16:creationId xmlns:a16="http://schemas.microsoft.com/office/drawing/2014/main" id="{836092AE-74E4-408D-8703-2152C2E339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" y="991"/>
              <a:ext cx="5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75" name="Line 67">
              <a:extLst>
                <a:ext uri="{FF2B5EF4-FFF2-40B4-BE49-F238E27FC236}">
                  <a16:creationId xmlns:a16="http://schemas.microsoft.com/office/drawing/2014/main" id="{DA157762-1FDB-4DC8-9F68-675EDA8FF9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3" y="1805"/>
              <a:ext cx="5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76" name="Line 68">
              <a:extLst>
                <a:ext uri="{FF2B5EF4-FFF2-40B4-BE49-F238E27FC236}">
                  <a16:creationId xmlns:a16="http://schemas.microsoft.com/office/drawing/2014/main" id="{D3C26B2A-218F-4EFD-9247-E6449406FE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3" y="1585"/>
              <a:ext cx="50" cy="214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77" name="Line 69">
              <a:extLst>
                <a:ext uri="{FF2B5EF4-FFF2-40B4-BE49-F238E27FC236}">
                  <a16:creationId xmlns:a16="http://schemas.microsoft.com/office/drawing/2014/main" id="{20BAF300-4D44-4C93-8BAC-9F510A8852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3" y="1585"/>
              <a:ext cx="50" cy="214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78" name="Line 70">
              <a:extLst>
                <a:ext uri="{FF2B5EF4-FFF2-40B4-BE49-F238E27FC236}">
                  <a16:creationId xmlns:a16="http://schemas.microsoft.com/office/drawing/2014/main" id="{6369DA5F-226D-4E7A-9149-008D0DF1DA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3" y="1805"/>
              <a:ext cx="5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79" name="Line 71">
              <a:extLst>
                <a:ext uri="{FF2B5EF4-FFF2-40B4-BE49-F238E27FC236}">
                  <a16:creationId xmlns:a16="http://schemas.microsoft.com/office/drawing/2014/main" id="{1A2354DF-87C0-49BC-9AE7-6284B6DEA4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0" y="1092"/>
              <a:ext cx="13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80" name="Line 72">
              <a:extLst>
                <a:ext uri="{FF2B5EF4-FFF2-40B4-BE49-F238E27FC236}">
                  <a16:creationId xmlns:a16="http://schemas.microsoft.com/office/drawing/2014/main" id="{3C3AE218-E23D-4E8D-B757-A9E3E1F3DC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49" y="988"/>
              <a:ext cx="401" cy="42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81" name="Line 73">
              <a:extLst>
                <a:ext uri="{FF2B5EF4-FFF2-40B4-BE49-F238E27FC236}">
                  <a16:creationId xmlns:a16="http://schemas.microsoft.com/office/drawing/2014/main" id="{85933DBE-9C98-45E5-AAE1-5669D0D2F9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0" y="1032"/>
              <a:ext cx="401" cy="42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82" name="Line 74">
              <a:extLst>
                <a:ext uri="{FF2B5EF4-FFF2-40B4-BE49-F238E27FC236}">
                  <a16:creationId xmlns:a16="http://schemas.microsoft.com/office/drawing/2014/main" id="{E06CC9F7-EB89-41E4-AE9D-6F43E6302A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7" y="988"/>
              <a:ext cx="401" cy="42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18283" name="Rectangle 75">
            <a:extLst>
              <a:ext uri="{FF2B5EF4-FFF2-40B4-BE49-F238E27FC236}">
                <a16:creationId xmlns:a16="http://schemas.microsoft.com/office/drawing/2014/main" id="{AEF90D32-684C-40D0-8FAB-69EBE17F2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6538" y="1414463"/>
            <a:ext cx="3213100" cy="4675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284" name="Line 76">
            <a:extLst>
              <a:ext uri="{FF2B5EF4-FFF2-40B4-BE49-F238E27FC236}">
                <a16:creationId xmlns:a16="http://schemas.microsoft.com/office/drawing/2014/main" id="{33C16092-0626-464E-99B3-079CC901A9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2413" y="5938838"/>
            <a:ext cx="0" cy="147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285" name="Line 77">
            <a:extLst>
              <a:ext uri="{FF2B5EF4-FFF2-40B4-BE49-F238E27FC236}">
                <a16:creationId xmlns:a16="http://schemas.microsoft.com/office/drawing/2014/main" id="{8A50258E-B86F-48F1-93AD-9C80B26992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48525" y="5938838"/>
            <a:ext cx="0" cy="147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286" name="Line 78">
            <a:extLst>
              <a:ext uri="{FF2B5EF4-FFF2-40B4-BE49-F238E27FC236}">
                <a16:creationId xmlns:a16="http://schemas.microsoft.com/office/drawing/2014/main" id="{3AB41731-1569-402D-B618-56E6962E62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86700" y="5943600"/>
            <a:ext cx="0" cy="147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287" name="Line 79">
            <a:extLst>
              <a:ext uri="{FF2B5EF4-FFF2-40B4-BE49-F238E27FC236}">
                <a16:creationId xmlns:a16="http://schemas.microsoft.com/office/drawing/2014/main" id="{C3139CB6-37AC-4B07-8314-2EF816FCA8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59475" y="5942013"/>
            <a:ext cx="0" cy="147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288" name="Line 80">
            <a:extLst>
              <a:ext uri="{FF2B5EF4-FFF2-40B4-BE49-F238E27FC236}">
                <a16:creationId xmlns:a16="http://schemas.microsoft.com/office/drawing/2014/main" id="{14AECFBF-520D-4742-AE5E-4DFAEE5571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73850" y="1414463"/>
            <a:ext cx="0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289" name="Line 81">
            <a:extLst>
              <a:ext uri="{FF2B5EF4-FFF2-40B4-BE49-F238E27FC236}">
                <a16:creationId xmlns:a16="http://schemas.microsoft.com/office/drawing/2014/main" id="{DD522F32-E546-45D1-B3C5-652E781823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88225" y="1414463"/>
            <a:ext cx="0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290" name="Line 82">
            <a:extLst>
              <a:ext uri="{FF2B5EF4-FFF2-40B4-BE49-F238E27FC236}">
                <a16:creationId xmlns:a16="http://schemas.microsoft.com/office/drawing/2014/main" id="{58DDA59E-7067-4568-9A88-570F89091D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1013" y="1414463"/>
            <a:ext cx="0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291" name="Line 83">
            <a:extLst>
              <a:ext uri="{FF2B5EF4-FFF2-40B4-BE49-F238E27FC236}">
                <a16:creationId xmlns:a16="http://schemas.microsoft.com/office/drawing/2014/main" id="{338E7003-25EB-4BEF-B7DE-B7A24D6184B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1300" y="258127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292" name="Line 84">
            <a:extLst>
              <a:ext uri="{FF2B5EF4-FFF2-40B4-BE49-F238E27FC236}">
                <a16:creationId xmlns:a16="http://schemas.microsoft.com/office/drawing/2014/main" id="{48790D4D-5CA8-4B7F-A050-212B1404DD2C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1300" y="3770313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293" name="Line 85">
            <a:extLst>
              <a:ext uri="{FF2B5EF4-FFF2-40B4-BE49-F238E27FC236}">
                <a16:creationId xmlns:a16="http://schemas.microsoft.com/office/drawing/2014/main" id="{BCA2C01E-4829-4B85-83BD-346F7E57E79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1300" y="4957763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294" name="Line 86">
            <a:extLst>
              <a:ext uri="{FF2B5EF4-FFF2-40B4-BE49-F238E27FC236}">
                <a16:creationId xmlns:a16="http://schemas.microsoft.com/office/drawing/2014/main" id="{E1C1B19B-B19E-49AB-ABEC-A88D0B181ECF}"/>
              </a:ext>
            </a:extLst>
          </p:cNvPr>
          <p:cNvSpPr>
            <a:spLocks noChangeShapeType="1"/>
          </p:cNvSpPr>
          <p:nvPr/>
        </p:nvSpPr>
        <p:spPr bwMode="auto">
          <a:xfrm>
            <a:off x="8391525" y="4948238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295" name="Line 87">
            <a:extLst>
              <a:ext uri="{FF2B5EF4-FFF2-40B4-BE49-F238E27FC236}">
                <a16:creationId xmlns:a16="http://schemas.microsoft.com/office/drawing/2014/main" id="{EB1B3FA7-1671-416C-8E02-0AFDB564E0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91525" y="3770313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296" name="Line 88">
            <a:extLst>
              <a:ext uri="{FF2B5EF4-FFF2-40B4-BE49-F238E27FC236}">
                <a16:creationId xmlns:a16="http://schemas.microsoft.com/office/drawing/2014/main" id="{DA1D439D-8381-4F36-9C8A-514DD600C1AA}"/>
              </a:ext>
            </a:extLst>
          </p:cNvPr>
          <p:cNvSpPr>
            <a:spLocks noChangeShapeType="1"/>
          </p:cNvSpPr>
          <p:nvPr/>
        </p:nvSpPr>
        <p:spPr bwMode="auto">
          <a:xfrm>
            <a:off x="8391525" y="2573338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297" name="Rectangle 89">
            <a:extLst>
              <a:ext uri="{FF2B5EF4-FFF2-40B4-BE49-F238E27FC236}">
                <a16:creationId xmlns:a16="http://schemas.microsoft.com/office/drawing/2014/main" id="{3A9CD90C-5E83-44FF-860E-44C050D17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7113" y="4775200"/>
            <a:ext cx="142875" cy="730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18298" name="Rectangle 90">
            <a:extLst>
              <a:ext uri="{FF2B5EF4-FFF2-40B4-BE49-F238E27FC236}">
                <a16:creationId xmlns:a16="http://schemas.microsoft.com/office/drawing/2014/main" id="{6FF093A8-891D-4DA2-8371-CC7EB747C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0975" y="4673600"/>
            <a:ext cx="142875" cy="730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18299" name="Rectangle 91">
            <a:extLst>
              <a:ext uri="{FF2B5EF4-FFF2-40B4-BE49-F238E27FC236}">
                <a16:creationId xmlns:a16="http://schemas.microsoft.com/office/drawing/2014/main" id="{C29511CF-97D8-4AE4-82CF-42BC1B1C4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4363" y="4478338"/>
            <a:ext cx="138112" cy="180975"/>
          </a:xfrm>
          <a:prstGeom prst="rect">
            <a:avLst/>
          </a:prstGeom>
          <a:pattFill prst="wdDnDiag">
            <a:fgClr>
              <a:srgbClr val="FF0000"/>
            </a:fgClr>
            <a:bgClr>
              <a:srgbClr val="FFFFFF"/>
            </a:bgClr>
          </a:patt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18300" name="Rectangle 92">
            <a:extLst>
              <a:ext uri="{FF2B5EF4-FFF2-40B4-BE49-F238E27FC236}">
                <a16:creationId xmlns:a16="http://schemas.microsoft.com/office/drawing/2014/main" id="{54FA874E-E50F-47A2-A128-CA0EA5006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713" y="4235450"/>
            <a:ext cx="136525" cy="303213"/>
          </a:xfrm>
          <a:prstGeom prst="rect">
            <a:avLst/>
          </a:prstGeom>
          <a:pattFill prst="wdDnDiag">
            <a:fgClr>
              <a:srgbClr val="FF0000"/>
            </a:fgClr>
            <a:bgClr>
              <a:srgbClr val="FFFFFF"/>
            </a:bgClr>
          </a:patt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18301" name="Line 93">
            <a:extLst>
              <a:ext uri="{FF2B5EF4-FFF2-40B4-BE49-F238E27FC236}">
                <a16:creationId xmlns:a16="http://schemas.microsoft.com/office/drawing/2014/main" id="{59B24556-C793-4AAD-B38F-83D8FF3DCB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4791075"/>
            <a:ext cx="71438" cy="746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02" name="Line 94">
            <a:extLst>
              <a:ext uri="{FF2B5EF4-FFF2-40B4-BE49-F238E27FC236}">
                <a16:creationId xmlns:a16="http://schemas.microsoft.com/office/drawing/2014/main" id="{B58F61B7-0A5D-4EDC-A351-93E3F17157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31038" y="4865688"/>
            <a:ext cx="50006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03" name="Line 95">
            <a:extLst>
              <a:ext uri="{FF2B5EF4-FFF2-40B4-BE49-F238E27FC236}">
                <a16:creationId xmlns:a16="http://schemas.microsoft.com/office/drawing/2014/main" id="{71D499F1-0DAE-4B71-B210-862FA5FB7530}"/>
              </a:ext>
            </a:extLst>
          </p:cNvPr>
          <p:cNvSpPr>
            <a:spLocks noChangeShapeType="1"/>
          </p:cNvSpPr>
          <p:nvPr/>
        </p:nvSpPr>
        <p:spPr bwMode="auto">
          <a:xfrm>
            <a:off x="7531100" y="4865688"/>
            <a:ext cx="69850" cy="746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04" name="Line 96">
            <a:extLst>
              <a:ext uri="{FF2B5EF4-FFF2-40B4-BE49-F238E27FC236}">
                <a16:creationId xmlns:a16="http://schemas.microsoft.com/office/drawing/2014/main" id="{E49EBB0A-492D-4FE4-8F37-795FC5ECE3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00950" y="4865688"/>
            <a:ext cx="71438" cy="746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05" name="Line 97">
            <a:extLst>
              <a:ext uri="{FF2B5EF4-FFF2-40B4-BE49-F238E27FC236}">
                <a16:creationId xmlns:a16="http://schemas.microsoft.com/office/drawing/2014/main" id="{F5D37854-DBE2-41C9-9C2E-BA2245225F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73725" y="4776788"/>
            <a:ext cx="427038" cy="3143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06" name="Line 98">
            <a:extLst>
              <a:ext uri="{FF2B5EF4-FFF2-40B4-BE49-F238E27FC236}">
                <a16:creationId xmlns:a16="http://schemas.microsoft.com/office/drawing/2014/main" id="{6779266D-B5DF-4D62-8B27-78ABDD924F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15013" y="4851400"/>
            <a:ext cx="438150" cy="3206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07" name="Line 99">
            <a:extLst>
              <a:ext uri="{FF2B5EF4-FFF2-40B4-BE49-F238E27FC236}">
                <a16:creationId xmlns:a16="http://schemas.microsoft.com/office/drawing/2014/main" id="{0B333D76-14C1-4604-B5D9-FD4BF4E7E8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05525" y="4673600"/>
            <a:ext cx="427038" cy="984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08" name="Line 100">
            <a:extLst>
              <a:ext uri="{FF2B5EF4-FFF2-40B4-BE49-F238E27FC236}">
                <a16:creationId xmlns:a16="http://schemas.microsoft.com/office/drawing/2014/main" id="{31CED48A-E688-4033-BBD3-8D4B0452DF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49988" y="4749800"/>
            <a:ext cx="428625" cy="1000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09" name="Line 101">
            <a:extLst>
              <a:ext uri="{FF2B5EF4-FFF2-40B4-BE49-F238E27FC236}">
                <a16:creationId xmlns:a16="http://schemas.microsoft.com/office/drawing/2014/main" id="{5D811BCB-2284-4DA3-A830-D05B98F1E3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40500" y="4468813"/>
            <a:ext cx="423863" cy="206375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10" name="Line 102">
            <a:extLst>
              <a:ext uri="{FF2B5EF4-FFF2-40B4-BE49-F238E27FC236}">
                <a16:creationId xmlns:a16="http://schemas.microsoft.com/office/drawing/2014/main" id="{3F132172-D1C4-4D65-9D6B-FF586AA8C3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1188" y="3911600"/>
            <a:ext cx="1501775" cy="55245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11" name="Line 103">
            <a:extLst>
              <a:ext uri="{FF2B5EF4-FFF2-40B4-BE49-F238E27FC236}">
                <a16:creationId xmlns:a16="http://schemas.microsoft.com/office/drawing/2014/main" id="{D7F55501-C5A3-43CC-8223-ADECFCF361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75438" y="4414838"/>
            <a:ext cx="1858962" cy="33655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12" name="Rectangle 104">
            <a:extLst>
              <a:ext uri="{FF2B5EF4-FFF2-40B4-BE49-F238E27FC236}">
                <a16:creationId xmlns:a16="http://schemas.microsoft.com/office/drawing/2014/main" id="{AF5DD82F-98D1-4B98-B293-337B70656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8650" y="3994150"/>
            <a:ext cx="142875" cy="441325"/>
          </a:xfrm>
          <a:prstGeom prst="rect">
            <a:avLst/>
          </a:prstGeom>
          <a:pattFill prst="wdDnDiag">
            <a:fgClr>
              <a:srgbClr val="FF0000"/>
            </a:fgClr>
            <a:bgClr>
              <a:srgbClr val="FFFFFF"/>
            </a:bgClr>
          </a:patt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18313" name="Rectangle 105">
            <a:extLst>
              <a:ext uri="{FF2B5EF4-FFF2-40B4-BE49-F238E27FC236}">
                <a16:creationId xmlns:a16="http://schemas.microsoft.com/office/drawing/2014/main" id="{24E1A452-4D1E-4F02-BDB4-76AFAD408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9475" y="3011488"/>
            <a:ext cx="142875" cy="746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18314" name="Rectangle 106">
            <a:extLst>
              <a:ext uri="{FF2B5EF4-FFF2-40B4-BE49-F238E27FC236}">
                <a16:creationId xmlns:a16="http://schemas.microsoft.com/office/drawing/2014/main" id="{9306E608-A524-4805-8BBD-92BACF114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2271713"/>
            <a:ext cx="142875" cy="147637"/>
          </a:xfrm>
          <a:prstGeom prst="rect">
            <a:avLst/>
          </a:prstGeom>
          <a:pattFill prst="wdDnDiag">
            <a:fgClr>
              <a:srgbClr val="0000FF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18315" name="Rectangle 107">
            <a:extLst>
              <a:ext uri="{FF2B5EF4-FFF2-40B4-BE49-F238E27FC236}">
                <a16:creationId xmlns:a16="http://schemas.microsoft.com/office/drawing/2014/main" id="{C41F1930-3023-45B6-91AC-B9D4956EF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9663" y="2495550"/>
            <a:ext cx="141287" cy="73025"/>
          </a:xfrm>
          <a:prstGeom prst="rect">
            <a:avLst/>
          </a:prstGeom>
          <a:pattFill prst="wdDnDiag">
            <a:fgClr>
              <a:srgbClr val="008000"/>
            </a:fgClr>
            <a:bgClr>
              <a:srgbClr val="FFFFFF"/>
            </a:bgClr>
          </a:patt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18316" name="Rectangle 108">
            <a:extLst>
              <a:ext uri="{FF2B5EF4-FFF2-40B4-BE49-F238E27FC236}">
                <a16:creationId xmlns:a16="http://schemas.microsoft.com/office/drawing/2014/main" id="{1AD3ABD1-90D3-42FE-BCB5-41EB6F42C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6763" y="1385888"/>
            <a:ext cx="142875" cy="884237"/>
          </a:xfrm>
          <a:prstGeom prst="rect">
            <a:avLst/>
          </a:prstGeom>
          <a:pattFill prst="wdDnDiag">
            <a:fgClr>
              <a:srgbClr val="008080"/>
            </a:fgClr>
            <a:bgClr>
              <a:srgbClr val="FFFFFF"/>
            </a:bgClr>
          </a:patt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18317" name="Line 109">
            <a:extLst>
              <a:ext uri="{FF2B5EF4-FFF2-40B4-BE49-F238E27FC236}">
                <a16:creationId xmlns:a16="http://schemas.microsoft.com/office/drawing/2014/main" id="{2A46DAEC-165E-4082-AEFF-492D604BF7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59475" y="2563813"/>
            <a:ext cx="1285875" cy="44291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18" name="Line 110">
            <a:extLst>
              <a:ext uri="{FF2B5EF4-FFF2-40B4-BE49-F238E27FC236}">
                <a16:creationId xmlns:a16="http://schemas.microsoft.com/office/drawing/2014/main" id="{B3ED9852-2366-419E-80AF-C59A0E64EB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02350" y="2641600"/>
            <a:ext cx="1285875" cy="4413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19" name="Line 111">
            <a:extLst>
              <a:ext uri="{FF2B5EF4-FFF2-40B4-BE49-F238E27FC236}">
                <a16:creationId xmlns:a16="http://schemas.microsoft.com/office/drawing/2014/main" id="{3F2A83AD-AD84-4213-AD56-CBC703E052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88225" y="2419350"/>
            <a:ext cx="855663" cy="2127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20" name="Line 112">
            <a:extLst>
              <a:ext uri="{FF2B5EF4-FFF2-40B4-BE49-F238E27FC236}">
                <a16:creationId xmlns:a16="http://schemas.microsoft.com/office/drawing/2014/main" id="{EB1063D7-E37E-4B93-9CC0-1C09E26C44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45350" y="2271713"/>
            <a:ext cx="855663" cy="2936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21" name="Line 113">
            <a:extLst>
              <a:ext uri="{FF2B5EF4-FFF2-40B4-BE49-F238E27FC236}">
                <a16:creationId xmlns:a16="http://schemas.microsoft.com/office/drawing/2014/main" id="{1AD06E56-B7C3-47A4-8387-E43D656CFB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59663" y="1385888"/>
            <a:ext cx="927100" cy="1104900"/>
          </a:xfrm>
          <a:prstGeom prst="line">
            <a:avLst/>
          </a:prstGeom>
          <a:noFill/>
          <a:ln w="19050">
            <a:solidFill>
              <a:srgbClr val="3399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22" name="Line 114">
            <a:extLst>
              <a:ext uri="{FF2B5EF4-FFF2-40B4-BE49-F238E27FC236}">
                <a16:creationId xmlns:a16="http://schemas.microsoft.com/office/drawing/2014/main" id="{840DD0C8-FFD5-4403-BA23-2D17D280A1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00950" y="2271713"/>
            <a:ext cx="928688" cy="293687"/>
          </a:xfrm>
          <a:prstGeom prst="line">
            <a:avLst/>
          </a:prstGeom>
          <a:noFill/>
          <a:ln w="19050">
            <a:solidFill>
              <a:srgbClr val="3399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23" name="Rectangle 115">
            <a:extLst>
              <a:ext uri="{FF2B5EF4-FFF2-40B4-BE49-F238E27FC236}">
                <a16:creationId xmlns:a16="http://schemas.microsoft.com/office/drawing/2014/main" id="{A57797CB-585E-4CBE-92BF-80E3A5286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3725" y="5100638"/>
            <a:ext cx="142875" cy="730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18324" name="Rectangle 116">
            <a:extLst>
              <a:ext uri="{FF2B5EF4-FFF2-40B4-BE49-F238E27FC236}">
                <a16:creationId xmlns:a16="http://schemas.microsoft.com/office/drawing/2014/main" id="{195672DF-8950-44EC-9697-2E54652EF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5100" y="5532438"/>
            <a:ext cx="142875" cy="730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18325" name="Line 117">
            <a:extLst>
              <a:ext uri="{FF2B5EF4-FFF2-40B4-BE49-F238E27FC236}">
                <a16:creationId xmlns:a16="http://schemas.microsoft.com/office/drawing/2014/main" id="{CF87A7A0-EDF2-4D07-9E35-F860B429DD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30913" y="1414463"/>
            <a:ext cx="0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26" name="Rectangle 118">
            <a:extLst>
              <a:ext uri="{FF2B5EF4-FFF2-40B4-BE49-F238E27FC236}">
                <a16:creationId xmlns:a16="http://schemas.microsoft.com/office/drawing/2014/main" id="{8ABE888C-0846-4F2D-814C-D5A3F96ED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2789238"/>
            <a:ext cx="142875" cy="73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18327" name="Rectangle 119">
            <a:extLst>
              <a:ext uri="{FF2B5EF4-FFF2-40B4-BE49-F238E27FC236}">
                <a16:creationId xmlns:a16="http://schemas.microsoft.com/office/drawing/2014/main" id="{FDEF1849-5048-4783-8838-00368EA94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5350" y="2563813"/>
            <a:ext cx="142875" cy="746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18328" name="Line 120">
            <a:extLst>
              <a:ext uri="{FF2B5EF4-FFF2-40B4-BE49-F238E27FC236}">
                <a16:creationId xmlns:a16="http://schemas.microsoft.com/office/drawing/2014/main" id="{EF3F0E78-BB6A-4017-B739-C2B00A4F04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43888" y="2346325"/>
            <a:ext cx="285750" cy="68263"/>
          </a:xfrm>
          <a:prstGeom prst="line">
            <a:avLst/>
          </a:prstGeom>
          <a:noFill/>
          <a:ln w="19050">
            <a:solidFill>
              <a:srgbClr val="00008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29" name="Line 121">
            <a:extLst>
              <a:ext uri="{FF2B5EF4-FFF2-40B4-BE49-F238E27FC236}">
                <a16:creationId xmlns:a16="http://schemas.microsoft.com/office/drawing/2014/main" id="{214812CE-E152-4C96-B989-ABF5C7DAB5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87975" y="5162550"/>
            <a:ext cx="438150" cy="4429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30" name="Line 122">
            <a:extLst>
              <a:ext uri="{FF2B5EF4-FFF2-40B4-BE49-F238E27FC236}">
                <a16:creationId xmlns:a16="http://schemas.microsoft.com/office/drawing/2014/main" id="{4E64BFB4-F6FB-4D55-9802-5AD5D22CB5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45100" y="5087938"/>
            <a:ext cx="438150" cy="4413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31" name="Line 123">
            <a:extLst>
              <a:ext uri="{FF2B5EF4-FFF2-40B4-BE49-F238E27FC236}">
                <a16:creationId xmlns:a16="http://schemas.microsoft.com/office/drawing/2014/main" id="{1DDA1676-CDE8-447C-8E86-D6EB7147D9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08713" y="5532438"/>
            <a:ext cx="465137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32" name="Line 124">
            <a:extLst>
              <a:ext uri="{FF2B5EF4-FFF2-40B4-BE49-F238E27FC236}">
                <a16:creationId xmlns:a16="http://schemas.microsoft.com/office/drawing/2014/main" id="{F9693985-2334-401F-8006-CF56D68743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73850" y="5465763"/>
            <a:ext cx="71438" cy="730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33" name="Line 125">
            <a:extLst>
              <a:ext uri="{FF2B5EF4-FFF2-40B4-BE49-F238E27FC236}">
                <a16:creationId xmlns:a16="http://schemas.microsoft.com/office/drawing/2014/main" id="{6F828615-1D6D-4CC7-8A34-07703606A6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37275" y="5538788"/>
            <a:ext cx="71438" cy="730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34" name="Line 126">
            <a:extLst>
              <a:ext uri="{FF2B5EF4-FFF2-40B4-BE49-F238E27FC236}">
                <a16:creationId xmlns:a16="http://schemas.microsoft.com/office/drawing/2014/main" id="{604DD4FF-31A8-433F-812A-CD7CAC3477C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65838" y="5538788"/>
            <a:ext cx="71437" cy="730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35" name="Line 127">
            <a:extLst>
              <a:ext uri="{FF2B5EF4-FFF2-40B4-BE49-F238E27FC236}">
                <a16:creationId xmlns:a16="http://schemas.microsoft.com/office/drawing/2014/main" id="{854FAD69-5570-40B6-AAB6-97E4F69A853D}"/>
              </a:ext>
            </a:extLst>
          </p:cNvPr>
          <p:cNvSpPr>
            <a:spLocks noChangeShapeType="1"/>
          </p:cNvSpPr>
          <p:nvPr/>
        </p:nvSpPr>
        <p:spPr bwMode="auto">
          <a:xfrm>
            <a:off x="7672388" y="4865688"/>
            <a:ext cx="7143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36" name="Line 128">
            <a:extLst>
              <a:ext uri="{FF2B5EF4-FFF2-40B4-BE49-F238E27FC236}">
                <a16:creationId xmlns:a16="http://schemas.microsoft.com/office/drawing/2014/main" id="{BA433975-4DEB-4F08-A12D-EE9706EE23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02288" y="5532438"/>
            <a:ext cx="46355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37" name="Line 129">
            <a:extLst>
              <a:ext uri="{FF2B5EF4-FFF2-40B4-BE49-F238E27FC236}">
                <a16:creationId xmlns:a16="http://schemas.microsoft.com/office/drawing/2014/main" id="{CD323292-9F95-4FB0-B5E6-79AD439BE0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0" y="5534025"/>
            <a:ext cx="749300" cy="773113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38" name="Line 130">
            <a:extLst>
              <a:ext uri="{FF2B5EF4-FFF2-40B4-BE49-F238E27FC236}">
                <a16:creationId xmlns:a16="http://schemas.microsoft.com/office/drawing/2014/main" id="{60A74C90-A3C5-45FA-9785-5C03EF8CDD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0" y="5607050"/>
            <a:ext cx="866775" cy="884238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8339" name="Text Box 131">
            <a:extLst>
              <a:ext uri="{FF2B5EF4-FFF2-40B4-BE49-F238E27FC236}">
                <a16:creationId xmlns:a16="http://schemas.microsoft.com/office/drawing/2014/main" id="{F3097FF0-4FEA-41F6-A6D2-5716F0EAE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309688"/>
            <a:ext cx="5181600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1400">
                <a:solidFill>
                  <a:srgbClr val="0000FF"/>
                </a:solidFill>
                <a:latin typeface="Arial" panose="020B0604020202020204" pitchFamily="34" charset="0"/>
              </a:rPr>
              <a:t>       </a:t>
            </a:r>
            <a:r>
              <a:rPr lang="en-US" altLang="en-US" sz="1400">
                <a:latin typeface="Arial" panose="020B0604020202020204" pitchFamily="34" charset="0"/>
              </a:rPr>
              <a:t>1 THz</a:t>
            </a:r>
            <a:r>
              <a:rPr lang="en-US" altLang="en-US" sz="1400" noProof="1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>
                <a:solidFill>
                  <a:srgbClr val="0000FF"/>
                </a:solidFill>
                <a:latin typeface="Arial" panose="020B0604020202020204" pitchFamily="34" charset="0"/>
              </a:rPr>
              <a:t>                 			</a:t>
            </a:r>
          </a:p>
          <a:p>
            <a:pPr lvl="2" eaLnBrk="0" hangingPunct="0"/>
            <a:r>
              <a:rPr lang="en-US" altLang="en-US" sz="1400">
                <a:solidFill>
                  <a:srgbClr val="0000FF"/>
                </a:solidFill>
                <a:latin typeface="Arial" panose="020B0604020202020204" pitchFamily="34" charset="0"/>
              </a:rPr>
              <a:t>        	    				      </a:t>
            </a:r>
            <a:r>
              <a:rPr lang="en-US" altLang="en-US" sz="1400" b="1">
                <a:solidFill>
                  <a:schemeClr val="accent2"/>
                </a:solidFill>
                <a:latin typeface="Arial" panose="020B0604020202020204" pitchFamily="34" charset="0"/>
              </a:rPr>
              <a:t>HTS RSFQ  (??)</a:t>
            </a:r>
            <a:r>
              <a:rPr lang="en-US" altLang="en-US" sz="1400" i="1">
                <a:solidFill>
                  <a:srgbClr val="0000FF"/>
                </a:solidFill>
                <a:latin typeface="Arial" panose="020B0604020202020204" pitchFamily="34" charset="0"/>
              </a:rPr>
              <a:t>                         </a:t>
            </a:r>
          </a:p>
          <a:p>
            <a:pPr eaLnBrk="0" hangingPunct="0"/>
            <a:r>
              <a:rPr lang="en-US" altLang="en-US" sz="1400">
                <a:solidFill>
                  <a:srgbClr val="0000FF"/>
                </a:solidFill>
                <a:latin typeface="Arial" panose="020B0604020202020204" pitchFamily="34" charset="0"/>
              </a:rPr>
              <a:t>			</a:t>
            </a:r>
          </a:p>
          <a:p>
            <a:pPr eaLnBrk="0" hangingPunct="0"/>
            <a:r>
              <a:rPr lang="en-US" altLang="en-US" sz="1400">
                <a:solidFill>
                  <a:srgbClr val="0000FF"/>
                </a:solidFill>
                <a:latin typeface="Arial" panose="020B0604020202020204" pitchFamily="34" charset="0"/>
              </a:rPr>
              <a:t>	       			</a:t>
            </a:r>
          </a:p>
          <a:p>
            <a:pPr eaLnBrk="0" hangingPunct="0"/>
            <a:r>
              <a:rPr lang="en-US" altLang="en-US" sz="1400">
                <a:solidFill>
                  <a:srgbClr val="0000FF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400">
                <a:latin typeface="Arial" panose="020B0604020202020204" pitchFamily="34" charset="0"/>
              </a:rPr>
              <a:t>100 GHz</a:t>
            </a:r>
            <a:r>
              <a:rPr lang="en-US" altLang="en-US" sz="1400">
                <a:solidFill>
                  <a:srgbClr val="0000FF"/>
                </a:solidFill>
                <a:latin typeface="Arial" panose="020B0604020202020204" pitchFamily="34" charset="0"/>
              </a:rPr>
              <a:t>	    	</a:t>
            </a:r>
            <a:r>
              <a:rPr lang="en-US" altLang="en-US" sz="1400">
                <a:solidFill>
                  <a:srgbClr val="FFFFFF"/>
                </a:solidFill>
                <a:latin typeface="Arial" panose="020B0604020202020204" pitchFamily="34" charset="0"/>
              </a:rPr>
              <a:t>		</a:t>
            </a:r>
            <a:r>
              <a:rPr lang="en-US" altLang="en-US" sz="1200">
                <a:latin typeface="Arial" panose="020B0604020202020204" pitchFamily="34" charset="0"/>
              </a:rPr>
              <a:t>30M JJ</a:t>
            </a:r>
            <a:endParaRPr lang="en-US" altLang="en-US" sz="14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lvl="2" eaLnBrk="0" hangingPunct="0"/>
            <a:r>
              <a:rPr lang="en-US" altLang="en-US" sz="1400">
                <a:solidFill>
                  <a:srgbClr val="FFFFFF"/>
                </a:solidFill>
                <a:latin typeface="Arial" panose="020B0604020202020204" pitchFamily="34" charset="0"/>
              </a:rPr>
              <a:t>	                        </a:t>
            </a:r>
            <a:r>
              <a:rPr lang="en-US" altLang="en-US" sz="1200">
                <a:latin typeface="Arial" panose="020B0604020202020204" pitchFamily="34" charset="0"/>
              </a:rPr>
              <a:t>3M JJ</a:t>
            </a:r>
            <a:r>
              <a:rPr lang="en-US" altLang="en-US" sz="1200">
                <a:solidFill>
                  <a:srgbClr val="FFFFFF"/>
                </a:solidFill>
                <a:latin typeface="Arial" panose="020B0604020202020204" pitchFamily="34" charset="0"/>
              </a:rPr>
              <a:t>	 </a:t>
            </a:r>
            <a:r>
              <a:rPr lang="en-US" altLang="en-US" sz="1200">
                <a:latin typeface="Arial" panose="020B0604020202020204" pitchFamily="34" charset="0"/>
              </a:rPr>
              <a:t>0.4 um</a:t>
            </a:r>
            <a:endParaRPr lang="en-US" altLang="en-US" sz="14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en-US" altLang="en-US" sz="1400">
                <a:solidFill>
                  <a:srgbClr val="0000FF"/>
                </a:solidFill>
                <a:latin typeface="Arial" panose="020B0604020202020204" pitchFamily="34" charset="0"/>
              </a:rPr>
              <a:t>		        </a:t>
            </a:r>
            <a:r>
              <a:rPr lang="en-US" altLang="en-US" sz="1200">
                <a:latin typeface="Arial" panose="020B0604020202020204" pitchFamily="34" charset="0"/>
              </a:rPr>
              <a:t>300K JJ</a:t>
            </a:r>
            <a:r>
              <a:rPr lang="en-US" altLang="en-US" sz="1400">
                <a:solidFill>
                  <a:srgbClr val="0000FF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1200">
                <a:latin typeface="Arial" panose="020B0604020202020204" pitchFamily="34" charset="0"/>
              </a:rPr>
              <a:t>0.8 um</a:t>
            </a:r>
            <a:r>
              <a:rPr lang="en-US" altLang="en-US" sz="1400">
                <a:solidFill>
                  <a:srgbClr val="FFFFFF"/>
                </a:solidFill>
                <a:latin typeface="Arial" panose="020B0604020202020204" pitchFamily="34" charset="0"/>
              </a:rPr>
              <a:t>		</a:t>
            </a:r>
            <a:endParaRPr lang="en-US" altLang="en-US" sz="14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en-US" altLang="en-US" sz="1400">
                <a:solidFill>
                  <a:srgbClr val="0000FF"/>
                </a:solidFill>
                <a:latin typeface="Arial" panose="020B0604020202020204" pitchFamily="34" charset="0"/>
              </a:rPr>
              <a:t>	        </a:t>
            </a:r>
            <a:r>
              <a:rPr lang="en-US" altLang="en-US" sz="1200">
                <a:latin typeface="Arial" panose="020B0604020202020204" pitchFamily="34" charset="0"/>
              </a:rPr>
              <a:t>10K JJ          1.5 um</a:t>
            </a:r>
          </a:p>
          <a:p>
            <a:pPr eaLnBrk="0" hangingPunct="0"/>
            <a:r>
              <a:rPr lang="en-US" altLang="en-US" sz="1400">
                <a:solidFill>
                  <a:srgbClr val="0000FF"/>
                </a:solidFill>
                <a:latin typeface="Arial" panose="020B0604020202020204" pitchFamily="34" charset="0"/>
              </a:rPr>
              <a:t>	          </a:t>
            </a:r>
            <a:r>
              <a:rPr lang="en-US" altLang="en-US" sz="1200">
                <a:latin typeface="Arial" panose="020B0604020202020204" pitchFamily="34" charset="0"/>
              </a:rPr>
              <a:t>3.5 um</a:t>
            </a: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eaLnBrk="0" hangingPunct="0"/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1400">
                <a:latin typeface="Arial" panose="020B0604020202020204" pitchFamily="34" charset="0"/>
              </a:rPr>
              <a:t>10 GHz</a:t>
            </a:r>
            <a:r>
              <a:rPr lang="en-US" altLang="en-US" sz="1400">
                <a:solidFill>
                  <a:srgbClr val="0000FF"/>
                </a:solidFill>
                <a:latin typeface="Arial" panose="020B0604020202020204" pitchFamily="34" charset="0"/>
              </a:rPr>
              <a:t>		</a:t>
            </a:r>
            <a:r>
              <a:rPr lang="en-US" altLang="en-US" sz="1400">
                <a:solidFill>
                  <a:srgbClr val="FFFFFF"/>
                </a:solidFill>
                <a:latin typeface="Arial" panose="020B0604020202020204" pitchFamily="34" charset="0"/>
              </a:rPr>
              <a:t> 		 </a:t>
            </a:r>
            <a:r>
              <a:rPr lang="en-US" altLang="en-US" sz="1200">
                <a:latin typeface="Arial" panose="020B0604020202020204" pitchFamily="34" charset="0"/>
              </a:rPr>
              <a:t>0.05 um				        0.07 um</a:t>
            </a:r>
            <a:r>
              <a:rPr lang="en-US" altLang="en-US" sz="1200" b="1">
                <a:latin typeface="Arial" panose="020B0604020202020204" pitchFamily="34" charset="0"/>
              </a:rPr>
              <a:t>		                 </a:t>
            </a:r>
          </a:p>
          <a:p>
            <a:pPr lvl="3" eaLnBrk="0" hangingPunct="0"/>
            <a:r>
              <a:rPr lang="en-US" altLang="en-US" sz="1200">
                <a:latin typeface="Arial" panose="020B0604020202020204" pitchFamily="34" charset="0"/>
              </a:rPr>
              <a:t>  	             0.10 um</a:t>
            </a:r>
            <a:r>
              <a:rPr lang="en-US" altLang="en-US" sz="1200" noProof="1">
                <a:latin typeface="Arial" panose="020B0604020202020204" pitchFamily="34" charset="0"/>
              </a:rPr>
              <a:t> 			</a:t>
            </a:r>
          </a:p>
          <a:p>
            <a:pPr lvl="3" eaLnBrk="0" hangingPunct="0"/>
            <a:r>
              <a:rPr lang="en-US" altLang="en-US" sz="1200" noProof="1">
                <a:latin typeface="Arial" panose="020B0604020202020204" pitchFamily="34" charset="0"/>
              </a:rPr>
              <a:t>             </a:t>
            </a:r>
            <a:r>
              <a:rPr lang="en-US" altLang="en-US" sz="1200">
                <a:latin typeface="Arial" panose="020B0604020202020204" pitchFamily="34" charset="0"/>
              </a:rPr>
              <a:t>0.12 um</a:t>
            </a:r>
          </a:p>
          <a:p>
            <a:pPr eaLnBrk="0" hangingPunct="0"/>
            <a:r>
              <a:rPr lang="en-US" altLang="en-US" sz="1200">
                <a:latin typeface="Arial" panose="020B0604020202020204" pitchFamily="34" charset="0"/>
              </a:rPr>
              <a:t>	              0.14 um</a:t>
            </a:r>
          </a:p>
          <a:p>
            <a:pPr eaLnBrk="0" hangingPunct="0"/>
            <a:r>
              <a:rPr lang="en-US" altLang="en-US" sz="1400">
                <a:solidFill>
                  <a:srgbClr val="0000FF"/>
                </a:solidFill>
                <a:latin typeface="Arial" panose="020B0604020202020204" pitchFamily="34" charset="0"/>
              </a:rPr>
              <a:t>	  </a:t>
            </a:r>
            <a:r>
              <a:rPr lang="en-US" altLang="en-US" sz="1200">
                <a:latin typeface="Arial" panose="020B0604020202020204" pitchFamily="34" charset="0"/>
              </a:rPr>
              <a:t>0.20 um	</a:t>
            </a:r>
            <a:r>
              <a:rPr lang="en-US" altLang="en-US" sz="1400">
                <a:solidFill>
                  <a:srgbClr val="0000FF"/>
                </a:solidFill>
                <a:latin typeface="Arial" panose="020B0604020202020204" pitchFamily="34" charset="0"/>
              </a:rPr>
              <a:t>  		</a:t>
            </a:r>
            <a:r>
              <a:rPr lang="en-US" altLang="en-US" sz="1200">
                <a:solidFill>
                  <a:srgbClr val="0000FF"/>
                </a:solidFill>
                <a:latin typeface="Arial" panose="020B0604020202020204" pitchFamily="34" charset="0"/>
              </a:rPr>
              <a:t>	</a:t>
            </a:r>
          </a:p>
          <a:p>
            <a:pPr eaLnBrk="0" hangingPunct="0"/>
            <a:r>
              <a:rPr lang="en-US" altLang="en-US" sz="1400">
                <a:latin typeface="Arial" panose="020B0604020202020204" pitchFamily="34" charset="0"/>
              </a:rPr>
              <a:t>      1 GHz</a:t>
            </a:r>
            <a:r>
              <a:rPr lang="en-US" altLang="en-US" sz="1200">
                <a:solidFill>
                  <a:srgbClr val="0000FF"/>
                </a:solidFill>
                <a:latin typeface="Arial" panose="020B0604020202020204" pitchFamily="34" charset="0"/>
              </a:rPr>
              <a:t> 	 	</a:t>
            </a:r>
            <a:endParaRPr lang="en-US" altLang="en-US" sz="14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en-US" altLang="en-US" sz="1400">
                <a:solidFill>
                  <a:srgbClr val="0000FF"/>
                </a:solidFill>
                <a:latin typeface="Arial" panose="020B0604020202020204" pitchFamily="34" charset="0"/>
              </a:rPr>
              <a:t>		            </a:t>
            </a:r>
            <a:r>
              <a:rPr lang="en-US" altLang="en-US" sz="1400">
                <a:solidFill>
                  <a:srgbClr val="A50021"/>
                </a:solidFill>
                <a:latin typeface="Arial" panose="020B0604020202020204" pitchFamily="34" charset="0"/>
              </a:rPr>
              <a:t>"no known solutions"</a:t>
            </a:r>
            <a:r>
              <a:rPr lang="en-US" altLang="en-US" sz="1400">
                <a:solidFill>
                  <a:srgbClr val="0000FF"/>
                </a:solidFill>
                <a:latin typeface="Arial" panose="020B0604020202020204" pitchFamily="34" charset="0"/>
              </a:rPr>
              <a:t> 	     	      </a:t>
            </a:r>
            <a:r>
              <a:rPr lang="en-US" altLang="en-US" sz="1400">
                <a:solidFill>
                  <a:srgbClr val="FF0000"/>
                </a:solidFill>
                <a:latin typeface="Arial" panose="020B0604020202020204" pitchFamily="34" charset="0"/>
              </a:rPr>
              <a:t>  	        		          			</a:t>
            </a:r>
          </a:p>
          <a:p>
            <a:pPr eaLnBrk="0" hangingPunct="0"/>
            <a:r>
              <a:rPr lang="en-US" altLang="en-US" sz="1200">
                <a:solidFill>
                  <a:srgbClr val="003399"/>
                </a:solidFill>
                <a:latin typeface="Arial" panose="020B0604020202020204" pitchFamily="34" charset="0"/>
              </a:rPr>
              <a:t>	  </a:t>
            </a:r>
            <a:r>
              <a:rPr lang="en-US" altLang="en-US" sz="1400">
                <a:solidFill>
                  <a:srgbClr val="FF0000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1400">
                <a:solidFill>
                  <a:srgbClr val="A50021"/>
                </a:solidFill>
                <a:latin typeface="Arial" panose="020B0604020202020204" pitchFamily="34" charset="0"/>
              </a:rPr>
              <a:t>optical lithography</a:t>
            </a:r>
            <a:r>
              <a:rPr lang="en-US" altLang="en-US" sz="14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pPr eaLnBrk="0" hangingPunct="0"/>
            <a:r>
              <a:rPr lang="en-US" altLang="en-US" sz="1400">
                <a:solidFill>
                  <a:srgbClr val="0000FF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400">
                <a:latin typeface="Arial" panose="020B0604020202020204" pitchFamily="34" charset="0"/>
              </a:rPr>
              <a:t>100 MHz</a:t>
            </a:r>
            <a:r>
              <a:rPr lang="en-US" altLang="en-US" sz="1400">
                <a:solidFill>
                  <a:srgbClr val="0000FF"/>
                </a:solidFill>
                <a:latin typeface="Arial" panose="020B0604020202020204" pitchFamily="34" charset="0"/>
              </a:rPr>
              <a:t>    </a:t>
            </a:r>
          </a:p>
          <a:p>
            <a:pPr eaLnBrk="0" hangingPunct="0"/>
            <a:r>
              <a:rPr lang="en-US" altLang="en-US" sz="1400">
                <a:solidFill>
                  <a:srgbClr val="0000FF"/>
                </a:solidFill>
                <a:latin typeface="Arial" panose="020B0604020202020204" pitchFamily="34" charset="0"/>
              </a:rPr>
              <a:t>               </a:t>
            </a:r>
            <a:r>
              <a:rPr lang="en-US" altLang="en-US" sz="1400">
                <a:latin typeface="Arial" panose="020B0604020202020204" pitchFamily="34" charset="0"/>
              </a:rPr>
              <a:t>1995      1998     2001     2004     2007     2010</a:t>
            </a:r>
          </a:p>
          <a:p>
            <a:pPr eaLnBrk="0" hangingPunct="0"/>
            <a:r>
              <a:rPr lang="en-US" altLang="en-US" sz="1400">
                <a:solidFill>
                  <a:srgbClr val="0000FF"/>
                </a:solidFill>
                <a:latin typeface="Arial" panose="020B0604020202020204" pitchFamily="34" charset="0"/>
              </a:rPr>
              <a:t>   	 	           </a:t>
            </a:r>
            <a:r>
              <a:rPr lang="en-US" altLang="en-US" sz="1400">
                <a:latin typeface="Arial" panose="020B0604020202020204" pitchFamily="34" charset="0"/>
              </a:rPr>
              <a:t>Year</a:t>
            </a: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					</a:t>
            </a:r>
          </a:p>
        </p:txBody>
      </p:sp>
      <p:graphicFrame>
        <p:nvGraphicFramePr>
          <p:cNvPr id="1118340" name="Object 132">
            <a:extLst>
              <a:ext uri="{FF2B5EF4-FFF2-40B4-BE49-F238E27FC236}">
                <a16:creationId xmlns:a16="http://schemas.microsoft.com/office/drawing/2014/main" id="{E43120B4-1BAD-44CF-9CCD-FF438185BC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4114800"/>
          <a:ext cx="1363663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391" name="Picture" r:id="rId3" imgW="5942971" imgH="4543777" progId="Word.Picture.8">
                  <p:embed/>
                </p:oleObj>
              </mc:Choice>
              <mc:Fallback>
                <p:oleObj name="Picture" r:id="rId3" imgW="5942971" imgH="4543777" progId="Word.Picture.8">
                  <p:embed/>
                  <p:pic>
                    <p:nvPicPr>
                      <p:cNvPr id="0" name="Object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7134" r="9230" b="2628"/>
                      <a:stretch>
                        <a:fillRect/>
                      </a:stretch>
                    </p:blipFill>
                    <p:spPr bwMode="auto">
                      <a:xfrm>
                        <a:off x="304800" y="4114800"/>
                        <a:ext cx="1363663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8341" name="Rectangle 133">
            <a:extLst>
              <a:ext uri="{FF2B5EF4-FFF2-40B4-BE49-F238E27FC236}">
                <a16:creationId xmlns:a16="http://schemas.microsoft.com/office/drawing/2014/main" id="{E7CD0840-73ED-4DD1-845C-78423CE8E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724400"/>
            <a:ext cx="2514600" cy="16764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99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42" name="Oval 134">
            <a:extLst>
              <a:ext uri="{FF2B5EF4-FFF2-40B4-BE49-F238E27FC236}">
                <a16:creationId xmlns:a16="http://schemas.microsoft.com/office/drawing/2014/main" id="{45E4C72D-FE47-4FDD-A924-520F718B8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8575" y="5365750"/>
            <a:ext cx="196850" cy="344488"/>
          </a:xfrm>
          <a:prstGeom prst="ellipse">
            <a:avLst/>
          </a:prstGeom>
          <a:solidFill>
            <a:srgbClr val="000000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43" name="Rectangle 135">
            <a:extLst>
              <a:ext uri="{FF2B5EF4-FFF2-40B4-BE49-F238E27FC236}">
                <a16:creationId xmlns:a16="http://schemas.microsoft.com/office/drawing/2014/main" id="{AAAD5856-4485-40FF-97AA-5D8F812C1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363" y="5562600"/>
            <a:ext cx="295275" cy="1968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44" name="Oval 136">
            <a:extLst>
              <a:ext uri="{FF2B5EF4-FFF2-40B4-BE49-F238E27FC236}">
                <a16:creationId xmlns:a16="http://schemas.microsoft.com/office/drawing/2014/main" id="{DCBEF7CD-75F3-4A9E-A509-A8FBDDC87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425" y="5365750"/>
            <a:ext cx="198438" cy="344488"/>
          </a:xfrm>
          <a:prstGeom prst="ellipse">
            <a:avLst/>
          </a:prstGeom>
          <a:solidFill>
            <a:srgbClr val="000000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45" name="Rectangle 137">
            <a:extLst>
              <a:ext uri="{FF2B5EF4-FFF2-40B4-BE49-F238E27FC236}">
                <a16:creationId xmlns:a16="http://schemas.microsoft.com/office/drawing/2014/main" id="{D3FF54C3-08E9-427F-B517-B85F0F4AF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6213" y="5562600"/>
            <a:ext cx="296862" cy="1968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46" name="Oval 138">
            <a:extLst>
              <a:ext uri="{FF2B5EF4-FFF2-40B4-BE49-F238E27FC236}">
                <a16:creationId xmlns:a16="http://schemas.microsoft.com/office/drawing/2014/main" id="{C09C3A9F-13CF-4E71-AF67-DA6E8F034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863" y="5365750"/>
            <a:ext cx="195262" cy="344488"/>
          </a:xfrm>
          <a:prstGeom prst="ellipse">
            <a:avLst/>
          </a:prstGeom>
          <a:solidFill>
            <a:srgbClr val="000000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47" name="Rectangle 139">
            <a:extLst>
              <a:ext uri="{FF2B5EF4-FFF2-40B4-BE49-F238E27FC236}">
                <a16:creationId xmlns:a16="http://schemas.microsoft.com/office/drawing/2014/main" id="{3865ECE1-AA6B-46C0-B56D-E6A5789FC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063" y="5562600"/>
            <a:ext cx="295275" cy="1968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48" name="Oval 140">
            <a:extLst>
              <a:ext uri="{FF2B5EF4-FFF2-40B4-BE49-F238E27FC236}">
                <a16:creationId xmlns:a16="http://schemas.microsoft.com/office/drawing/2014/main" id="{8D56C698-D488-4C3A-AA27-BD666D0DE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25" y="5365750"/>
            <a:ext cx="198438" cy="344488"/>
          </a:xfrm>
          <a:prstGeom prst="ellipse">
            <a:avLst/>
          </a:prstGeom>
          <a:solidFill>
            <a:srgbClr val="000000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49" name="Rectangle 141">
            <a:extLst>
              <a:ext uri="{FF2B5EF4-FFF2-40B4-BE49-F238E27FC236}">
                <a16:creationId xmlns:a16="http://schemas.microsoft.com/office/drawing/2014/main" id="{A08FF5FA-E4A5-4BC5-B8DD-D31CE9236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3" y="5562600"/>
            <a:ext cx="296862" cy="1968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50" name="Oval 142">
            <a:extLst>
              <a:ext uri="{FF2B5EF4-FFF2-40B4-BE49-F238E27FC236}">
                <a16:creationId xmlns:a16="http://schemas.microsoft.com/office/drawing/2014/main" id="{9EBCC8BA-8117-486C-85A1-989B666D7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563" y="5365750"/>
            <a:ext cx="196850" cy="344488"/>
          </a:xfrm>
          <a:prstGeom prst="ellipse">
            <a:avLst/>
          </a:prstGeom>
          <a:solidFill>
            <a:srgbClr val="000000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51" name="Rectangle 143">
            <a:extLst>
              <a:ext uri="{FF2B5EF4-FFF2-40B4-BE49-F238E27FC236}">
                <a16:creationId xmlns:a16="http://schemas.microsoft.com/office/drawing/2014/main" id="{6AD2BD58-A4D2-4214-BF60-626CD3454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350" y="5562600"/>
            <a:ext cx="295275" cy="1968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52" name="Line 144">
            <a:extLst>
              <a:ext uri="{FF2B5EF4-FFF2-40B4-BE49-F238E27FC236}">
                <a16:creationId xmlns:a16="http://schemas.microsoft.com/office/drawing/2014/main" id="{2BC2C0A0-54B1-49BB-9BE9-A5CDD373E65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4413" y="5538788"/>
            <a:ext cx="4921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53" name="Line 145">
            <a:extLst>
              <a:ext uri="{FF2B5EF4-FFF2-40B4-BE49-F238E27FC236}">
                <a16:creationId xmlns:a16="http://schemas.microsoft.com/office/drawing/2014/main" id="{2DD2056A-558B-4564-B1B7-1F075E6A91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27225" y="5538788"/>
            <a:ext cx="6413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54" name="Oval 146">
            <a:extLst>
              <a:ext uri="{FF2B5EF4-FFF2-40B4-BE49-F238E27FC236}">
                <a16:creationId xmlns:a16="http://schemas.microsoft.com/office/drawing/2014/main" id="{33D0BAEE-B859-412E-9BE2-FBCA56256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225" y="5513388"/>
            <a:ext cx="49213" cy="49212"/>
          </a:xfrm>
          <a:prstGeom prst="ellipse">
            <a:avLst/>
          </a:prstGeom>
          <a:solidFill>
            <a:srgbClr val="00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55" name="Oval 147">
            <a:extLst>
              <a:ext uri="{FF2B5EF4-FFF2-40B4-BE49-F238E27FC236}">
                <a16:creationId xmlns:a16="http://schemas.microsoft.com/office/drawing/2014/main" id="{5D12D637-4AD1-4B5E-AFA8-C63477089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7325" y="5513388"/>
            <a:ext cx="49213" cy="49212"/>
          </a:xfrm>
          <a:prstGeom prst="ellipse">
            <a:avLst/>
          </a:prstGeom>
          <a:solidFill>
            <a:srgbClr val="00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56" name="Line 148">
            <a:extLst>
              <a:ext uri="{FF2B5EF4-FFF2-40B4-BE49-F238E27FC236}">
                <a16:creationId xmlns:a16="http://schemas.microsoft.com/office/drawing/2014/main" id="{B5F0A70D-EC87-43A8-9EC5-D4010C54790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1713" y="5414963"/>
            <a:ext cx="0" cy="739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18357" name="Group 149">
            <a:extLst>
              <a:ext uri="{FF2B5EF4-FFF2-40B4-BE49-F238E27FC236}">
                <a16:creationId xmlns:a16="http://schemas.microsoft.com/office/drawing/2014/main" id="{0D51647C-8707-4EBA-AD10-8F9AA1783898}"/>
              </a:ext>
            </a:extLst>
          </p:cNvPr>
          <p:cNvGrpSpPr>
            <a:grpSpLocks/>
          </p:cNvGrpSpPr>
          <p:nvPr/>
        </p:nvGrpSpPr>
        <p:grpSpPr bwMode="auto">
          <a:xfrm>
            <a:off x="2174875" y="6154738"/>
            <a:ext cx="195263" cy="98425"/>
            <a:chOff x="2688" y="2160"/>
            <a:chExt cx="192" cy="96"/>
          </a:xfrm>
        </p:grpSpPr>
        <p:sp>
          <p:nvSpPr>
            <p:cNvPr id="1118358" name="Line 150">
              <a:extLst>
                <a:ext uri="{FF2B5EF4-FFF2-40B4-BE49-F238E27FC236}">
                  <a16:creationId xmlns:a16="http://schemas.microsoft.com/office/drawing/2014/main" id="{A185AB20-E977-4CAF-A3F0-F8D512C208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" y="2160"/>
              <a:ext cx="19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8359" name="Line 151">
              <a:extLst>
                <a:ext uri="{FF2B5EF4-FFF2-40B4-BE49-F238E27FC236}">
                  <a16:creationId xmlns:a16="http://schemas.microsoft.com/office/drawing/2014/main" id="{3A635020-0FD6-49D0-896B-7471854D17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0" y="2256"/>
              <a:ext cx="4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8360" name="Line 152">
              <a:extLst>
                <a:ext uri="{FF2B5EF4-FFF2-40B4-BE49-F238E27FC236}">
                  <a16:creationId xmlns:a16="http://schemas.microsoft.com/office/drawing/2014/main" id="{6A95C642-91FC-4EC3-806F-4C9DAE4EB9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2208"/>
              <a:ext cx="9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18361" name="Group 153">
            <a:extLst>
              <a:ext uri="{FF2B5EF4-FFF2-40B4-BE49-F238E27FC236}">
                <a16:creationId xmlns:a16="http://schemas.microsoft.com/office/drawing/2014/main" id="{92D6B7EC-B040-492D-845B-4242006843D8}"/>
              </a:ext>
            </a:extLst>
          </p:cNvPr>
          <p:cNvGrpSpPr>
            <a:grpSpLocks/>
          </p:cNvGrpSpPr>
          <p:nvPr/>
        </p:nvGrpSpPr>
        <p:grpSpPr bwMode="auto">
          <a:xfrm>
            <a:off x="3702050" y="5414963"/>
            <a:ext cx="198438" cy="838200"/>
            <a:chOff x="2016" y="1440"/>
            <a:chExt cx="192" cy="816"/>
          </a:xfrm>
        </p:grpSpPr>
        <p:sp>
          <p:nvSpPr>
            <p:cNvPr id="1118362" name="Line 154">
              <a:extLst>
                <a:ext uri="{FF2B5EF4-FFF2-40B4-BE49-F238E27FC236}">
                  <a16:creationId xmlns:a16="http://schemas.microsoft.com/office/drawing/2014/main" id="{C87EA973-6AC5-4DFB-8BA5-7CEED4333B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40"/>
              <a:ext cx="0" cy="72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18363" name="Group 155">
              <a:extLst>
                <a:ext uri="{FF2B5EF4-FFF2-40B4-BE49-F238E27FC236}">
                  <a16:creationId xmlns:a16="http://schemas.microsoft.com/office/drawing/2014/main" id="{6D29520E-F237-4150-8532-BCBDE70B43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6" y="2160"/>
              <a:ext cx="192" cy="96"/>
              <a:chOff x="2688" y="2160"/>
              <a:chExt cx="192" cy="96"/>
            </a:xfrm>
          </p:grpSpPr>
          <p:sp>
            <p:nvSpPr>
              <p:cNvPr id="1118364" name="Line 156">
                <a:extLst>
                  <a:ext uri="{FF2B5EF4-FFF2-40B4-BE49-F238E27FC236}">
                    <a16:creationId xmlns:a16="http://schemas.microsoft.com/office/drawing/2014/main" id="{C3CDEE8E-87B4-4A6F-9708-DF7947D7CC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8" y="2160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8365" name="Line 157">
                <a:extLst>
                  <a:ext uri="{FF2B5EF4-FFF2-40B4-BE49-F238E27FC236}">
                    <a16:creationId xmlns:a16="http://schemas.microsoft.com/office/drawing/2014/main" id="{44E5E3F9-1E65-4947-BA19-09CA755AB0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0" y="2256"/>
                <a:ext cx="4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8366" name="Line 158">
                <a:extLst>
                  <a:ext uri="{FF2B5EF4-FFF2-40B4-BE49-F238E27FC236}">
                    <a16:creationId xmlns:a16="http://schemas.microsoft.com/office/drawing/2014/main" id="{52558810-92C3-485D-B60A-57C6616E25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2208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18367" name="Group 159">
              <a:extLst>
                <a:ext uri="{FF2B5EF4-FFF2-40B4-BE49-F238E27FC236}">
                  <a16:creationId xmlns:a16="http://schemas.microsoft.com/office/drawing/2014/main" id="{0D62E491-6BC0-4C01-8B73-9A1EBD3FF8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4" y="1824"/>
              <a:ext cx="96" cy="96"/>
              <a:chOff x="2784" y="2016"/>
              <a:chExt cx="96" cy="96"/>
            </a:xfrm>
          </p:grpSpPr>
          <p:sp>
            <p:nvSpPr>
              <p:cNvPr id="1118368" name="Line 160">
                <a:extLst>
                  <a:ext uri="{FF2B5EF4-FFF2-40B4-BE49-F238E27FC236}">
                    <a16:creationId xmlns:a16="http://schemas.microsoft.com/office/drawing/2014/main" id="{FB49FAAA-B5C5-40AD-93DD-ED1F91CACF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84" y="2016"/>
                <a:ext cx="96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8369" name="Line 161">
                <a:extLst>
                  <a:ext uri="{FF2B5EF4-FFF2-40B4-BE49-F238E27FC236}">
                    <a16:creationId xmlns:a16="http://schemas.microsoft.com/office/drawing/2014/main" id="{5CD4B571-EE10-48D7-AA83-D7514B794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4" y="2016"/>
                <a:ext cx="96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118370" name="Line 162">
            <a:extLst>
              <a:ext uri="{FF2B5EF4-FFF2-40B4-BE49-F238E27FC236}">
                <a16:creationId xmlns:a16="http://schemas.microsoft.com/office/drawing/2014/main" id="{D98F47B3-9EDA-46C4-8CBD-41241456D4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02063" y="5068888"/>
            <a:ext cx="0" cy="3460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71" name="Line 163">
            <a:extLst>
              <a:ext uri="{FF2B5EF4-FFF2-40B4-BE49-F238E27FC236}">
                <a16:creationId xmlns:a16="http://schemas.microsoft.com/office/drawing/2014/main" id="{A2139787-9550-4B38-8BFC-31B8AFE45D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1263" y="5019675"/>
            <a:ext cx="50800" cy="492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72" name="Line 164">
            <a:extLst>
              <a:ext uri="{FF2B5EF4-FFF2-40B4-BE49-F238E27FC236}">
                <a16:creationId xmlns:a16="http://schemas.microsoft.com/office/drawing/2014/main" id="{260B588E-36E5-4187-861B-E627B7DC42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02063" y="5019675"/>
            <a:ext cx="49212" cy="492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73" name="Oval 165">
            <a:extLst>
              <a:ext uri="{FF2B5EF4-FFF2-40B4-BE49-F238E27FC236}">
                <a16:creationId xmlns:a16="http://schemas.microsoft.com/office/drawing/2014/main" id="{F824C25B-90ED-4EEA-88B5-5E802ED59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7788" y="5710238"/>
            <a:ext cx="887412" cy="4445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74" name="Rectangle 166">
            <a:extLst>
              <a:ext uri="{FF2B5EF4-FFF2-40B4-BE49-F238E27FC236}">
                <a16:creationId xmlns:a16="http://schemas.microsoft.com/office/drawing/2014/main" id="{7C202F87-5E1F-48EB-A0E9-7968A2E7A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7788" y="6056313"/>
            <a:ext cx="887412" cy="14763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75" name="Text Box 167">
            <a:extLst>
              <a:ext uri="{FF2B5EF4-FFF2-40B4-BE49-F238E27FC236}">
                <a16:creationId xmlns:a16="http://schemas.microsoft.com/office/drawing/2014/main" id="{E5909C74-B909-422D-A13F-39CB00834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5761038"/>
            <a:ext cx="4508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00"/>
              <a:t>JJ1</a:t>
            </a:r>
          </a:p>
        </p:txBody>
      </p:sp>
      <p:sp>
        <p:nvSpPr>
          <p:cNvPr id="1118376" name="Text Box 168">
            <a:extLst>
              <a:ext uri="{FF2B5EF4-FFF2-40B4-BE49-F238E27FC236}">
                <a16:creationId xmlns:a16="http://schemas.microsoft.com/office/drawing/2014/main" id="{B3E9DB8B-9C60-43AC-86A9-18A6A5B0C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325" y="5761038"/>
            <a:ext cx="473075" cy="2286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00"/>
              <a:t>JJ2</a:t>
            </a:r>
          </a:p>
        </p:txBody>
      </p:sp>
      <p:grpSp>
        <p:nvGrpSpPr>
          <p:cNvPr id="1118377" name="Group 169">
            <a:extLst>
              <a:ext uri="{FF2B5EF4-FFF2-40B4-BE49-F238E27FC236}">
                <a16:creationId xmlns:a16="http://schemas.microsoft.com/office/drawing/2014/main" id="{145A5194-1DF1-4F63-857B-4515B0098CA9}"/>
              </a:ext>
            </a:extLst>
          </p:cNvPr>
          <p:cNvGrpSpPr>
            <a:grpSpLocks/>
          </p:cNvGrpSpPr>
          <p:nvPr/>
        </p:nvGrpSpPr>
        <p:grpSpPr bwMode="auto">
          <a:xfrm>
            <a:off x="4097338" y="5365750"/>
            <a:ext cx="196850" cy="98425"/>
            <a:chOff x="3888" y="1392"/>
            <a:chExt cx="192" cy="96"/>
          </a:xfrm>
        </p:grpSpPr>
        <p:sp>
          <p:nvSpPr>
            <p:cNvPr id="1118378" name="Line 170">
              <a:extLst>
                <a:ext uri="{FF2B5EF4-FFF2-40B4-BE49-F238E27FC236}">
                  <a16:creationId xmlns:a16="http://schemas.microsoft.com/office/drawing/2014/main" id="{A7BF1D81-A65B-45FF-BBA0-E4D3C6D011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1488"/>
              <a:ext cx="4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8379" name="Line 171">
              <a:extLst>
                <a:ext uri="{FF2B5EF4-FFF2-40B4-BE49-F238E27FC236}">
                  <a16:creationId xmlns:a16="http://schemas.microsoft.com/office/drawing/2014/main" id="{3200B9DE-E437-4DC8-9767-1DE929DC01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6" y="1392"/>
              <a:ext cx="48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8380" name="Line 172">
              <a:extLst>
                <a:ext uri="{FF2B5EF4-FFF2-40B4-BE49-F238E27FC236}">
                  <a16:creationId xmlns:a16="http://schemas.microsoft.com/office/drawing/2014/main" id="{D57BFC43-A15B-4279-87B1-1E7E80882D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392"/>
              <a:ext cx="48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8381" name="Line 173">
              <a:extLst>
                <a:ext uri="{FF2B5EF4-FFF2-40B4-BE49-F238E27FC236}">
                  <a16:creationId xmlns:a16="http://schemas.microsoft.com/office/drawing/2014/main" id="{BB279824-3FF2-4454-BF0E-7FDB3A7875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488"/>
              <a:ext cx="4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18382" name="Group 174">
            <a:extLst>
              <a:ext uri="{FF2B5EF4-FFF2-40B4-BE49-F238E27FC236}">
                <a16:creationId xmlns:a16="http://schemas.microsoft.com/office/drawing/2014/main" id="{A16A8EC2-382F-4956-B750-EF90573ED137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970463"/>
            <a:ext cx="196850" cy="98425"/>
            <a:chOff x="3888" y="1392"/>
            <a:chExt cx="192" cy="96"/>
          </a:xfrm>
        </p:grpSpPr>
        <p:sp>
          <p:nvSpPr>
            <p:cNvPr id="1118383" name="Line 175">
              <a:extLst>
                <a:ext uri="{FF2B5EF4-FFF2-40B4-BE49-F238E27FC236}">
                  <a16:creationId xmlns:a16="http://schemas.microsoft.com/office/drawing/2014/main" id="{1323775E-9D39-4156-A1F6-98F1FB249B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1488"/>
              <a:ext cx="4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8384" name="Line 176">
              <a:extLst>
                <a:ext uri="{FF2B5EF4-FFF2-40B4-BE49-F238E27FC236}">
                  <a16:creationId xmlns:a16="http://schemas.microsoft.com/office/drawing/2014/main" id="{2901B9C4-8C64-4EAF-88F7-228768C613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6" y="1392"/>
              <a:ext cx="48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8385" name="Line 177">
              <a:extLst>
                <a:ext uri="{FF2B5EF4-FFF2-40B4-BE49-F238E27FC236}">
                  <a16:creationId xmlns:a16="http://schemas.microsoft.com/office/drawing/2014/main" id="{F3C5D082-03A3-4A6B-A70D-415D5AE34E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392"/>
              <a:ext cx="48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8386" name="Line 178">
              <a:extLst>
                <a:ext uri="{FF2B5EF4-FFF2-40B4-BE49-F238E27FC236}">
                  <a16:creationId xmlns:a16="http://schemas.microsoft.com/office/drawing/2014/main" id="{767F74ED-4919-4870-B14C-C9BD9311DB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488"/>
              <a:ext cx="4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18387" name="Text Box 179">
            <a:extLst>
              <a:ext uri="{FF2B5EF4-FFF2-40B4-BE49-F238E27FC236}">
                <a16:creationId xmlns:a16="http://schemas.microsoft.com/office/drawing/2014/main" id="{F7871FF3-9701-43F2-AD77-889DCC7A4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7663" y="5068888"/>
            <a:ext cx="388937" cy="2444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/>
              <a:t>L1</a:t>
            </a:r>
          </a:p>
        </p:txBody>
      </p:sp>
      <p:grpSp>
        <p:nvGrpSpPr>
          <p:cNvPr id="1118388" name="Group 180">
            <a:extLst>
              <a:ext uri="{FF2B5EF4-FFF2-40B4-BE49-F238E27FC236}">
                <a16:creationId xmlns:a16="http://schemas.microsoft.com/office/drawing/2014/main" id="{25657ACE-4EF9-4A73-8E20-4F39BA4C5ACF}"/>
              </a:ext>
            </a:extLst>
          </p:cNvPr>
          <p:cNvGrpSpPr>
            <a:grpSpLocks/>
          </p:cNvGrpSpPr>
          <p:nvPr/>
        </p:nvGrpSpPr>
        <p:grpSpPr bwMode="auto">
          <a:xfrm>
            <a:off x="2216150" y="5854700"/>
            <a:ext cx="100013" cy="98425"/>
            <a:chOff x="2784" y="2016"/>
            <a:chExt cx="96" cy="96"/>
          </a:xfrm>
        </p:grpSpPr>
        <p:sp>
          <p:nvSpPr>
            <p:cNvPr id="1118389" name="Line 181">
              <a:extLst>
                <a:ext uri="{FF2B5EF4-FFF2-40B4-BE49-F238E27FC236}">
                  <a16:creationId xmlns:a16="http://schemas.microsoft.com/office/drawing/2014/main" id="{B53A427A-874A-421C-99F3-08694B8193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84" y="2016"/>
              <a:ext cx="96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8390" name="Line 182">
              <a:extLst>
                <a:ext uri="{FF2B5EF4-FFF2-40B4-BE49-F238E27FC236}">
                  <a16:creationId xmlns:a16="http://schemas.microsoft.com/office/drawing/2014/main" id="{B7815EDE-9662-48F4-B191-CEF0E71E35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2016"/>
              <a:ext cx="96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5A45D164-6C69-4C77-8552-AD1EDD2EA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F171D58-3052-431E-B4D9-1053CBB8C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676A3E5-4D5D-4970-9698-E44E9CE28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7556-9898-4430-A1B8-46F04D5481C3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119234" name="Rectangle 2">
            <a:extLst>
              <a:ext uri="{FF2B5EF4-FFF2-40B4-BE49-F238E27FC236}">
                <a16:creationId xmlns:a16="http://schemas.microsoft.com/office/drawing/2014/main" id="{8208078C-42C0-421F-8DC2-82A5B5E710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HTMT Petaflops Computer</a:t>
            </a:r>
          </a:p>
        </p:txBody>
      </p:sp>
      <p:graphicFrame>
        <p:nvGraphicFramePr>
          <p:cNvPr id="1119235" name="Object 3">
            <a:extLst>
              <a:ext uri="{FF2B5EF4-FFF2-40B4-BE49-F238E27FC236}">
                <a16:creationId xmlns:a16="http://schemas.microsoft.com/office/drawing/2014/main" id="{26B0F553-2A1E-4A74-A6B4-D29725EA78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790575"/>
          <a:ext cx="8915400" cy="583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236" name="Image" r:id="rId3" imgW="9530533" imgH="6239322" progId="Photoshop.Image.4">
                  <p:embed/>
                </p:oleObj>
              </mc:Choice>
              <mc:Fallback>
                <p:oleObj name="Image" r:id="rId3" imgW="9530533" imgH="6239322" progId="Photoshop.Image.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790575"/>
                        <a:ext cx="8915400" cy="583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07763" dir="8100000" algn="ctr" rotWithShape="0">
                          <a:srgbClr val="80808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Date Placeholder 2">
            <a:extLst>
              <a:ext uri="{FF2B5EF4-FFF2-40B4-BE49-F238E27FC236}">
                <a16:creationId xmlns:a16="http://schemas.microsoft.com/office/drawing/2014/main" id="{48F73780-C0EB-4FFE-A537-61466FADF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505" name="Footer Placeholder 3">
            <a:extLst>
              <a:ext uri="{FF2B5EF4-FFF2-40B4-BE49-F238E27FC236}">
                <a16:creationId xmlns:a16="http://schemas.microsoft.com/office/drawing/2014/main" id="{5CE79524-8CF2-4482-9019-92748A731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506" name="Slide Number Placeholder 4">
            <a:extLst>
              <a:ext uri="{FF2B5EF4-FFF2-40B4-BE49-F238E27FC236}">
                <a16:creationId xmlns:a16="http://schemas.microsoft.com/office/drawing/2014/main" id="{9C575DA9-0E04-4C63-B3FB-5B5016805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BC85-4E71-48D7-9154-E3C329C9D6A3}" type="slidenum">
              <a:rPr lang="en-US" altLang="en-US"/>
              <a:pPr/>
              <a:t>19</a:t>
            </a:fld>
            <a:endParaRPr lang="en-US" altLang="en-US"/>
          </a:p>
        </p:txBody>
      </p:sp>
      <p:grpSp>
        <p:nvGrpSpPr>
          <p:cNvPr id="1120258" name="Group 2">
            <a:extLst>
              <a:ext uri="{FF2B5EF4-FFF2-40B4-BE49-F238E27FC236}">
                <a16:creationId xmlns:a16="http://schemas.microsoft.com/office/drawing/2014/main" id="{9A300630-6896-4D1F-94C2-AF61C0F551FF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76200"/>
            <a:ext cx="8458200" cy="6324600"/>
            <a:chOff x="192" y="48"/>
            <a:chExt cx="5472" cy="4224"/>
          </a:xfrm>
        </p:grpSpPr>
        <p:sp>
          <p:nvSpPr>
            <p:cNvPr id="1120259" name="Rectangle 3">
              <a:extLst>
                <a:ext uri="{FF2B5EF4-FFF2-40B4-BE49-F238E27FC236}">
                  <a16:creationId xmlns:a16="http://schemas.microsoft.com/office/drawing/2014/main" id="{98A6B094-85C1-4361-A119-73429DBE7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112"/>
              <a:ext cx="1392" cy="48"/>
            </a:xfrm>
            <a:prstGeom prst="rect">
              <a:avLst/>
            </a:prstGeom>
            <a:pattFill prst="dkUpDiag">
              <a:fgClr>
                <a:srgbClr val="969696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260" name="Rectangle 4">
              <a:extLst>
                <a:ext uri="{FF2B5EF4-FFF2-40B4-BE49-F238E27FC236}">
                  <a16:creationId xmlns:a16="http://schemas.microsoft.com/office/drawing/2014/main" id="{46F220AA-6EE6-4D93-AB80-1FAEE8CB4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112"/>
              <a:ext cx="96" cy="4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261" name="Rectangle 5">
              <a:extLst>
                <a:ext uri="{FF2B5EF4-FFF2-40B4-BE49-F238E27FC236}">
                  <a16:creationId xmlns:a16="http://schemas.microsoft.com/office/drawing/2014/main" id="{ADDC7E9E-3B8A-47B7-8938-19192081E9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112"/>
              <a:ext cx="96" cy="4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262" name="Rectangle 6">
              <a:extLst>
                <a:ext uri="{FF2B5EF4-FFF2-40B4-BE49-F238E27FC236}">
                  <a16:creationId xmlns:a16="http://schemas.microsoft.com/office/drawing/2014/main" id="{9CF381AD-ABDF-41B9-B6CE-87B51A5CF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960"/>
              <a:ext cx="1776" cy="4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263" name="Rectangle 7">
              <a:extLst>
                <a:ext uri="{FF2B5EF4-FFF2-40B4-BE49-F238E27FC236}">
                  <a16:creationId xmlns:a16="http://schemas.microsoft.com/office/drawing/2014/main" id="{E8C5E1DF-B61F-4872-9394-AA4BFF942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960"/>
              <a:ext cx="1200" cy="48"/>
            </a:xfrm>
            <a:prstGeom prst="rect">
              <a:avLst/>
            </a:prstGeom>
            <a:pattFill prst="dkUpDiag">
              <a:fgClr>
                <a:srgbClr val="969696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264" name="Rectangle 8">
              <a:extLst>
                <a:ext uri="{FF2B5EF4-FFF2-40B4-BE49-F238E27FC236}">
                  <a16:creationId xmlns:a16="http://schemas.microsoft.com/office/drawing/2014/main" id="{B6A2D81C-0A5F-4A1B-B792-F2A48BA06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960"/>
              <a:ext cx="96" cy="4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265" name="Arc 9">
              <a:extLst>
                <a:ext uri="{FF2B5EF4-FFF2-40B4-BE49-F238E27FC236}">
                  <a16:creationId xmlns:a16="http://schemas.microsoft.com/office/drawing/2014/main" id="{B079175C-5F70-4B3F-BB14-28A5DA94DD0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911" y="3250"/>
              <a:ext cx="48" cy="13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266" name="Arc 10">
              <a:extLst>
                <a:ext uri="{FF2B5EF4-FFF2-40B4-BE49-F238E27FC236}">
                  <a16:creationId xmlns:a16="http://schemas.microsoft.com/office/drawing/2014/main" id="{4F8A49C7-3889-40C8-BE05-1E35E8C51F66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907" y="2301"/>
              <a:ext cx="48" cy="13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267" name="Arc 11">
              <a:extLst>
                <a:ext uri="{FF2B5EF4-FFF2-40B4-BE49-F238E27FC236}">
                  <a16:creationId xmlns:a16="http://schemas.microsoft.com/office/drawing/2014/main" id="{CBAE518C-D618-439C-A8E6-AD2912BF259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443" y="2309"/>
              <a:ext cx="64" cy="1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5724"/>
                <a:gd name="T2" fmla="*/ 21203 w 21600"/>
                <a:gd name="T3" fmla="*/ 25724 h 25724"/>
                <a:gd name="T4" fmla="*/ 0 w 21600"/>
                <a:gd name="T5" fmla="*/ 21600 h 25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5724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984"/>
                    <a:pt x="21466" y="24365"/>
                    <a:pt x="21202" y="25723"/>
                  </a:cubicBezTo>
                </a:path>
                <a:path w="21600" h="25724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984"/>
                    <a:pt x="21466" y="24365"/>
                    <a:pt x="21202" y="2572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268" name="Arc 12">
              <a:extLst>
                <a:ext uri="{FF2B5EF4-FFF2-40B4-BE49-F238E27FC236}">
                  <a16:creationId xmlns:a16="http://schemas.microsoft.com/office/drawing/2014/main" id="{22D1B4FA-D162-4327-A225-D332A3CFE5A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452" y="3261"/>
              <a:ext cx="64" cy="1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5724"/>
                <a:gd name="T2" fmla="*/ 21203 w 21600"/>
                <a:gd name="T3" fmla="*/ 25724 h 25724"/>
                <a:gd name="T4" fmla="*/ 0 w 21600"/>
                <a:gd name="T5" fmla="*/ 21600 h 25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5724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984"/>
                    <a:pt x="21466" y="24365"/>
                    <a:pt x="21202" y="25723"/>
                  </a:cubicBezTo>
                </a:path>
                <a:path w="21600" h="25724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984"/>
                    <a:pt x="21466" y="24365"/>
                    <a:pt x="21202" y="2572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269" name="AutoShape 13">
              <a:extLst>
                <a:ext uri="{FF2B5EF4-FFF2-40B4-BE49-F238E27FC236}">
                  <a16:creationId xmlns:a16="http://schemas.microsoft.com/office/drawing/2014/main" id="{14EF2228-B5A3-408E-B5C7-A3386A1AFC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099" y="1769"/>
              <a:ext cx="235" cy="256"/>
            </a:xfrm>
            <a:custGeom>
              <a:avLst/>
              <a:gdLst>
                <a:gd name="G0" fmla="+- 1937 0 0"/>
                <a:gd name="G1" fmla="+- -10377419 0 0"/>
                <a:gd name="G2" fmla="+- 0 0 -10377419"/>
                <a:gd name="T0" fmla="*/ 0 256 1"/>
                <a:gd name="T1" fmla="*/ 180 256 1"/>
                <a:gd name="G3" fmla="+- -10377419 T0 T1"/>
                <a:gd name="T2" fmla="*/ 0 256 1"/>
                <a:gd name="T3" fmla="*/ 90 256 1"/>
                <a:gd name="G4" fmla="+- -10377419 T2 T3"/>
                <a:gd name="G5" fmla="*/ G4 2 1"/>
                <a:gd name="T4" fmla="*/ 90 256 1"/>
                <a:gd name="T5" fmla="*/ 0 256 1"/>
                <a:gd name="G6" fmla="+- -10377419 T4 T5"/>
                <a:gd name="G7" fmla="*/ G6 2 1"/>
                <a:gd name="G8" fmla="abs -10377419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937"/>
                <a:gd name="G18" fmla="*/ 1937 1 2"/>
                <a:gd name="G19" fmla="+- G18 5400 0"/>
                <a:gd name="G20" fmla="cos G19 -10377419"/>
                <a:gd name="G21" fmla="sin G19 -10377419"/>
                <a:gd name="G22" fmla="+- G20 10800 0"/>
                <a:gd name="G23" fmla="+- G21 10800 0"/>
                <a:gd name="G24" fmla="+- 10800 0 G20"/>
                <a:gd name="G25" fmla="+- 1937 10800 0"/>
                <a:gd name="G26" fmla="?: G9 G17 G25"/>
                <a:gd name="G27" fmla="?: G9 0 21600"/>
                <a:gd name="G28" fmla="cos 10800 -10377419"/>
                <a:gd name="G29" fmla="sin 10800 -10377419"/>
                <a:gd name="G30" fmla="sin 1937 -10377419"/>
                <a:gd name="G31" fmla="+- G28 10800 0"/>
                <a:gd name="G32" fmla="+- G29 10800 0"/>
                <a:gd name="G33" fmla="+- G30 10800 0"/>
                <a:gd name="G34" fmla="?: G4 0 G31"/>
                <a:gd name="G35" fmla="?: -10377419 G34 0"/>
                <a:gd name="G36" fmla="?: G6 G35 G31"/>
                <a:gd name="G37" fmla="+- 21600 0 G36"/>
                <a:gd name="G38" fmla="?: G4 0 G33"/>
                <a:gd name="G39" fmla="?: -10377419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880 w 21600"/>
                <a:gd name="T15" fmla="*/ 8449 h 21600"/>
                <a:gd name="T16" fmla="*/ 10800 w 21600"/>
                <a:gd name="T17" fmla="*/ 8863 h 21600"/>
                <a:gd name="T18" fmla="*/ 16720 w 21600"/>
                <a:gd name="T19" fmla="*/ 8449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999" y="10085"/>
                  </a:moveTo>
                  <a:cubicBezTo>
                    <a:pt x="9292" y="9347"/>
                    <a:pt x="10006" y="8863"/>
                    <a:pt x="10800" y="8863"/>
                  </a:cubicBezTo>
                  <a:cubicBezTo>
                    <a:pt x="11593" y="8863"/>
                    <a:pt x="12307" y="9347"/>
                    <a:pt x="12600" y="10085"/>
                  </a:cubicBezTo>
                  <a:lnTo>
                    <a:pt x="20837" y="6814"/>
                  </a:lnTo>
                  <a:cubicBezTo>
                    <a:pt x="19204" y="2700"/>
                    <a:pt x="15226" y="0"/>
                    <a:pt x="10799" y="0"/>
                  </a:cubicBezTo>
                  <a:cubicBezTo>
                    <a:pt x="6373" y="0"/>
                    <a:pt x="2395" y="2700"/>
                    <a:pt x="762" y="6814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99">
                    <a:gamma/>
                    <a:shade val="46275"/>
                    <a:invGamma/>
                  </a:srgbClr>
                </a:gs>
                <a:gs pos="5000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270" name="Rectangle 14">
              <a:extLst>
                <a:ext uri="{FF2B5EF4-FFF2-40B4-BE49-F238E27FC236}">
                  <a16:creationId xmlns:a16="http://schemas.microsoft.com/office/drawing/2014/main" id="{19CDE510-9466-41D9-AB0C-9FD20DDDA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3936"/>
              <a:ext cx="5472" cy="48"/>
            </a:xfrm>
            <a:prstGeom prst="rect">
              <a:avLst/>
            </a:prstGeom>
            <a:pattFill prst="openDmnd">
              <a:fgClr>
                <a:srgbClr val="333333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271" name="Rectangle 15">
              <a:extLst>
                <a:ext uri="{FF2B5EF4-FFF2-40B4-BE49-F238E27FC236}">
                  <a16:creationId xmlns:a16="http://schemas.microsoft.com/office/drawing/2014/main" id="{2C22FB27-5625-4D9A-AD80-F51CEE348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008"/>
              <a:ext cx="93" cy="2930"/>
            </a:xfrm>
            <a:prstGeom prst="rect">
              <a:avLst/>
            </a:prstGeom>
            <a:gradFill rotWithShape="0">
              <a:gsLst>
                <a:gs pos="0">
                  <a:srgbClr val="808080">
                    <a:gamma/>
                    <a:shade val="46275"/>
                    <a:invGamma/>
                  </a:srgbClr>
                </a:gs>
                <a:gs pos="50000">
                  <a:srgbClr val="808080"/>
                </a:gs>
                <a:gs pos="100000">
                  <a:srgbClr val="80808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272" name="Rectangle 16">
              <a:extLst>
                <a:ext uri="{FF2B5EF4-FFF2-40B4-BE49-F238E27FC236}">
                  <a16:creationId xmlns:a16="http://schemas.microsoft.com/office/drawing/2014/main" id="{2B13E845-33E5-4102-8BC8-35E43F083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9" y="1008"/>
              <a:ext cx="93" cy="2930"/>
            </a:xfrm>
            <a:prstGeom prst="rect">
              <a:avLst/>
            </a:prstGeom>
            <a:gradFill rotWithShape="0">
              <a:gsLst>
                <a:gs pos="0">
                  <a:srgbClr val="808080">
                    <a:gamma/>
                    <a:shade val="46275"/>
                    <a:invGamma/>
                  </a:srgbClr>
                </a:gs>
                <a:gs pos="50000">
                  <a:srgbClr val="808080"/>
                </a:gs>
                <a:gs pos="100000">
                  <a:srgbClr val="80808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273" name="Rectangle 17">
              <a:extLst>
                <a:ext uri="{FF2B5EF4-FFF2-40B4-BE49-F238E27FC236}">
                  <a16:creationId xmlns:a16="http://schemas.microsoft.com/office/drawing/2014/main" id="{EF66EC79-736F-4B70-B076-7F7CC77519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023714">
              <a:off x="3234" y="1922"/>
              <a:ext cx="91" cy="150"/>
            </a:xfrm>
            <a:prstGeom prst="rect">
              <a:avLst/>
            </a:prstGeom>
            <a:gradFill rotWithShape="0">
              <a:gsLst>
                <a:gs pos="0">
                  <a:srgbClr val="FFFF99">
                    <a:gamma/>
                    <a:shade val="46275"/>
                    <a:invGamma/>
                  </a:srgbClr>
                </a:gs>
                <a:gs pos="5000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274" name="AutoShape 18">
              <a:extLst>
                <a:ext uri="{FF2B5EF4-FFF2-40B4-BE49-F238E27FC236}">
                  <a16:creationId xmlns:a16="http://schemas.microsoft.com/office/drawing/2014/main" id="{95755E31-02AE-4FE8-A2B0-04FD74EDFF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051270">
              <a:off x="3126" y="1973"/>
              <a:ext cx="240" cy="272"/>
            </a:xfrm>
            <a:custGeom>
              <a:avLst/>
              <a:gdLst>
                <a:gd name="G0" fmla="+- 3340 0 0"/>
                <a:gd name="G1" fmla="+- -8260818 0 0"/>
                <a:gd name="G2" fmla="+- 0 0 -8260818"/>
                <a:gd name="T0" fmla="*/ 0 256 1"/>
                <a:gd name="T1" fmla="*/ 180 256 1"/>
                <a:gd name="G3" fmla="+- -8260818 T0 T1"/>
                <a:gd name="T2" fmla="*/ 0 256 1"/>
                <a:gd name="T3" fmla="*/ 90 256 1"/>
                <a:gd name="G4" fmla="+- -8260818 T2 T3"/>
                <a:gd name="G5" fmla="*/ G4 2 1"/>
                <a:gd name="T4" fmla="*/ 90 256 1"/>
                <a:gd name="T5" fmla="*/ 0 256 1"/>
                <a:gd name="G6" fmla="+- -8260818 T4 T5"/>
                <a:gd name="G7" fmla="*/ G6 2 1"/>
                <a:gd name="G8" fmla="abs -8260818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3340"/>
                <a:gd name="G18" fmla="*/ 3340 1 2"/>
                <a:gd name="G19" fmla="+- G18 5400 0"/>
                <a:gd name="G20" fmla="cos G19 -8260818"/>
                <a:gd name="G21" fmla="sin G19 -8260818"/>
                <a:gd name="G22" fmla="+- G20 10800 0"/>
                <a:gd name="G23" fmla="+- G21 10800 0"/>
                <a:gd name="G24" fmla="+- 10800 0 G20"/>
                <a:gd name="G25" fmla="+- 3340 10800 0"/>
                <a:gd name="G26" fmla="?: G9 G17 G25"/>
                <a:gd name="G27" fmla="?: G9 0 21600"/>
                <a:gd name="G28" fmla="cos 10800 -8260818"/>
                <a:gd name="G29" fmla="sin 10800 -8260818"/>
                <a:gd name="G30" fmla="sin 3340 -8260818"/>
                <a:gd name="G31" fmla="+- G28 10800 0"/>
                <a:gd name="G32" fmla="+- G29 10800 0"/>
                <a:gd name="G33" fmla="+- G30 10800 0"/>
                <a:gd name="G34" fmla="?: G4 0 G31"/>
                <a:gd name="G35" fmla="?: -8260818 G34 0"/>
                <a:gd name="G36" fmla="?: G6 G35 G31"/>
                <a:gd name="G37" fmla="+- 21600 0 G36"/>
                <a:gd name="G38" fmla="?: G4 0 G33"/>
                <a:gd name="G39" fmla="?: -8260818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6639 w 21600"/>
                <a:gd name="T15" fmla="*/ 5083 h 21600"/>
                <a:gd name="T16" fmla="*/ 10800 w 21600"/>
                <a:gd name="T17" fmla="*/ 7460 h 21600"/>
                <a:gd name="T18" fmla="*/ 14961 w 21600"/>
                <a:gd name="T19" fmla="*/ 5083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834" y="8099"/>
                  </a:moveTo>
                  <a:cubicBezTo>
                    <a:pt x="9405" y="7683"/>
                    <a:pt x="10093" y="7460"/>
                    <a:pt x="10800" y="7460"/>
                  </a:cubicBezTo>
                  <a:cubicBezTo>
                    <a:pt x="11506" y="7460"/>
                    <a:pt x="12194" y="7683"/>
                    <a:pt x="12765" y="8099"/>
                  </a:cubicBezTo>
                  <a:lnTo>
                    <a:pt x="17155" y="2068"/>
                  </a:lnTo>
                  <a:cubicBezTo>
                    <a:pt x="15309" y="724"/>
                    <a:pt x="13083" y="0"/>
                    <a:pt x="10799" y="0"/>
                  </a:cubicBezTo>
                  <a:cubicBezTo>
                    <a:pt x="8516" y="0"/>
                    <a:pt x="6290" y="724"/>
                    <a:pt x="4444" y="206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99">
                    <a:gamma/>
                    <a:shade val="46275"/>
                    <a:invGamma/>
                  </a:srgbClr>
                </a:gs>
                <a:gs pos="5000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275" name="AutoShape 19">
              <a:extLst>
                <a:ext uri="{FF2B5EF4-FFF2-40B4-BE49-F238E27FC236}">
                  <a16:creationId xmlns:a16="http://schemas.microsoft.com/office/drawing/2014/main" id="{B729DE7C-C5DC-48A4-BC02-E3CC1EBA09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707977">
              <a:off x="3206" y="1779"/>
              <a:ext cx="220" cy="250"/>
            </a:xfrm>
            <a:custGeom>
              <a:avLst/>
              <a:gdLst>
                <a:gd name="G0" fmla="+- 1937 0 0"/>
                <a:gd name="G1" fmla="+- -10377419 0 0"/>
                <a:gd name="G2" fmla="+- 0 0 -10377419"/>
                <a:gd name="T0" fmla="*/ 0 256 1"/>
                <a:gd name="T1" fmla="*/ 180 256 1"/>
                <a:gd name="G3" fmla="+- -10377419 T0 T1"/>
                <a:gd name="T2" fmla="*/ 0 256 1"/>
                <a:gd name="T3" fmla="*/ 90 256 1"/>
                <a:gd name="G4" fmla="+- -10377419 T2 T3"/>
                <a:gd name="G5" fmla="*/ G4 2 1"/>
                <a:gd name="T4" fmla="*/ 90 256 1"/>
                <a:gd name="T5" fmla="*/ 0 256 1"/>
                <a:gd name="G6" fmla="+- -10377419 T4 T5"/>
                <a:gd name="G7" fmla="*/ G6 2 1"/>
                <a:gd name="G8" fmla="abs -10377419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937"/>
                <a:gd name="G18" fmla="*/ 1937 1 2"/>
                <a:gd name="G19" fmla="+- G18 5400 0"/>
                <a:gd name="G20" fmla="cos G19 -10377419"/>
                <a:gd name="G21" fmla="sin G19 -10377419"/>
                <a:gd name="G22" fmla="+- G20 10800 0"/>
                <a:gd name="G23" fmla="+- G21 10800 0"/>
                <a:gd name="G24" fmla="+- 10800 0 G20"/>
                <a:gd name="G25" fmla="+- 1937 10800 0"/>
                <a:gd name="G26" fmla="?: G9 G17 G25"/>
                <a:gd name="G27" fmla="?: G9 0 21600"/>
                <a:gd name="G28" fmla="cos 10800 -10377419"/>
                <a:gd name="G29" fmla="sin 10800 -10377419"/>
                <a:gd name="G30" fmla="sin 1937 -10377419"/>
                <a:gd name="G31" fmla="+- G28 10800 0"/>
                <a:gd name="G32" fmla="+- G29 10800 0"/>
                <a:gd name="G33" fmla="+- G30 10800 0"/>
                <a:gd name="G34" fmla="?: G4 0 G31"/>
                <a:gd name="G35" fmla="?: -10377419 G34 0"/>
                <a:gd name="G36" fmla="?: G6 G35 G31"/>
                <a:gd name="G37" fmla="+- 21600 0 G36"/>
                <a:gd name="G38" fmla="?: G4 0 G33"/>
                <a:gd name="G39" fmla="?: -10377419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880 w 21600"/>
                <a:gd name="T15" fmla="*/ 8449 h 21600"/>
                <a:gd name="T16" fmla="*/ 10800 w 21600"/>
                <a:gd name="T17" fmla="*/ 8863 h 21600"/>
                <a:gd name="T18" fmla="*/ 16720 w 21600"/>
                <a:gd name="T19" fmla="*/ 8449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999" y="10085"/>
                  </a:moveTo>
                  <a:cubicBezTo>
                    <a:pt x="9292" y="9347"/>
                    <a:pt x="10006" y="8863"/>
                    <a:pt x="10800" y="8863"/>
                  </a:cubicBezTo>
                  <a:cubicBezTo>
                    <a:pt x="11593" y="8863"/>
                    <a:pt x="12307" y="9347"/>
                    <a:pt x="12600" y="10085"/>
                  </a:cubicBezTo>
                  <a:lnTo>
                    <a:pt x="20837" y="6814"/>
                  </a:lnTo>
                  <a:cubicBezTo>
                    <a:pt x="19204" y="2700"/>
                    <a:pt x="15226" y="0"/>
                    <a:pt x="10799" y="0"/>
                  </a:cubicBezTo>
                  <a:cubicBezTo>
                    <a:pt x="6373" y="0"/>
                    <a:pt x="2395" y="2700"/>
                    <a:pt x="762" y="6814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99">
                    <a:gamma/>
                    <a:shade val="46275"/>
                    <a:invGamma/>
                  </a:srgbClr>
                </a:gs>
                <a:gs pos="5000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276" name="Line 20">
              <a:extLst>
                <a:ext uri="{FF2B5EF4-FFF2-40B4-BE49-F238E27FC236}">
                  <a16:creationId xmlns:a16="http://schemas.microsoft.com/office/drawing/2014/main" id="{6EAA2687-BCED-45C7-A34F-1ABA90E15A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" y="1344"/>
              <a:ext cx="23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277" name="Rectangle 21">
              <a:extLst>
                <a:ext uri="{FF2B5EF4-FFF2-40B4-BE49-F238E27FC236}">
                  <a16:creationId xmlns:a16="http://schemas.microsoft.com/office/drawing/2014/main" id="{73B1D28C-EBA2-4167-93A7-43890F87F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776"/>
              <a:ext cx="2304" cy="4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278" name="Rectangle 22">
              <a:extLst>
                <a:ext uri="{FF2B5EF4-FFF2-40B4-BE49-F238E27FC236}">
                  <a16:creationId xmlns:a16="http://schemas.microsoft.com/office/drawing/2014/main" id="{763FA870-FF2C-4023-BB61-AE665EC24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776"/>
              <a:ext cx="960" cy="48"/>
            </a:xfrm>
            <a:prstGeom prst="rect">
              <a:avLst/>
            </a:prstGeom>
            <a:pattFill prst="dkUpDiag">
              <a:fgClr>
                <a:srgbClr val="969696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20279" name="Group 23">
              <a:extLst>
                <a:ext uri="{FF2B5EF4-FFF2-40B4-BE49-F238E27FC236}">
                  <a16:creationId xmlns:a16="http://schemas.microsoft.com/office/drawing/2014/main" id="{398B1F74-A416-48F7-9F6A-B1EA0D3019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1" y="1316"/>
              <a:ext cx="48" cy="460"/>
              <a:chOff x="1907" y="1172"/>
              <a:chExt cx="48" cy="460"/>
            </a:xfrm>
          </p:grpSpPr>
          <p:sp>
            <p:nvSpPr>
              <p:cNvPr id="1120280" name="Rectangle 24">
                <a:extLst>
                  <a:ext uri="{FF2B5EF4-FFF2-40B4-BE49-F238E27FC236}">
                    <a16:creationId xmlns:a16="http://schemas.microsoft.com/office/drawing/2014/main" id="{F0AAC7A5-8E90-461C-B846-EDB50CF75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19" cy="432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281" name="Oval 25">
                <a:extLst>
                  <a:ext uri="{FF2B5EF4-FFF2-40B4-BE49-F238E27FC236}">
                    <a16:creationId xmlns:a16="http://schemas.microsoft.com/office/drawing/2014/main" id="{E263ABCE-0A74-4504-A772-773785086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7" y="1172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282" name="Group 26">
              <a:extLst>
                <a:ext uri="{FF2B5EF4-FFF2-40B4-BE49-F238E27FC236}">
                  <a16:creationId xmlns:a16="http://schemas.microsoft.com/office/drawing/2014/main" id="{FE889A83-1E3D-4B84-8171-0D7093158A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9" y="1316"/>
              <a:ext cx="48" cy="460"/>
              <a:chOff x="1907" y="1172"/>
              <a:chExt cx="48" cy="460"/>
            </a:xfrm>
          </p:grpSpPr>
          <p:sp>
            <p:nvSpPr>
              <p:cNvPr id="1120283" name="Rectangle 27">
                <a:extLst>
                  <a:ext uri="{FF2B5EF4-FFF2-40B4-BE49-F238E27FC236}">
                    <a16:creationId xmlns:a16="http://schemas.microsoft.com/office/drawing/2014/main" id="{D9BBEED0-F95D-4A56-A359-C80FF8C22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19" cy="432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284" name="Oval 28">
                <a:extLst>
                  <a:ext uri="{FF2B5EF4-FFF2-40B4-BE49-F238E27FC236}">
                    <a16:creationId xmlns:a16="http://schemas.microsoft.com/office/drawing/2014/main" id="{C32F274A-1778-4650-82C7-B5FF6957D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7" y="1172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20285" name="Rectangle 29">
              <a:extLst>
                <a:ext uri="{FF2B5EF4-FFF2-40B4-BE49-F238E27FC236}">
                  <a16:creationId xmlns:a16="http://schemas.microsoft.com/office/drawing/2014/main" id="{F9ED3A5E-937C-46DB-82CD-495D9D615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056"/>
              <a:ext cx="1488" cy="720"/>
            </a:xfrm>
            <a:prstGeom prst="rect">
              <a:avLst/>
            </a:prstGeom>
            <a:pattFill prst="lgCheck">
              <a:fgClr>
                <a:srgbClr val="FFFF99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286" name="Rectangle 30">
              <a:extLst>
                <a:ext uri="{FF2B5EF4-FFF2-40B4-BE49-F238E27FC236}">
                  <a16:creationId xmlns:a16="http://schemas.microsoft.com/office/drawing/2014/main" id="{79625B3A-AF15-4700-8BB2-0FC1887806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1056"/>
              <a:ext cx="1008" cy="720"/>
            </a:xfrm>
            <a:prstGeom prst="rect">
              <a:avLst/>
            </a:prstGeom>
            <a:gradFill rotWithShape="0">
              <a:gsLst>
                <a:gs pos="0">
                  <a:srgbClr val="CCFFCC">
                    <a:gamma/>
                    <a:shade val="46275"/>
                    <a:invGamma/>
                  </a:srgbClr>
                </a:gs>
                <a:gs pos="50000">
                  <a:srgbClr val="CCFFCC"/>
                </a:gs>
                <a:gs pos="100000">
                  <a:srgbClr val="CC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287" name="Line 31">
              <a:extLst>
                <a:ext uri="{FF2B5EF4-FFF2-40B4-BE49-F238E27FC236}">
                  <a16:creationId xmlns:a16="http://schemas.microsoft.com/office/drawing/2014/main" id="{43042E35-E0D0-4AE7-9265-B064403B6F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528"/>
              <a:ext cx="17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288" name="Rectangle 32">
              <a:extLst>
                <a:ext uri="{FF2B5EF4-FFF2-40B4-BE49-F238E27FC236}">
                  <a16:creationId xmlns:a16="http://schemas.microsoft.com/office/drawing/2014/main" id="{E7FE0277-4DAA-448A-B7DD-F9FA02101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336"/>
              <a:ext cx="1008" cy="624"/>
            </a:xfrm>
            <a:prstGeom prst="rect">
              <a:avLst/>
            </a:prstGeom>
            <a:pattFill prst="ltUpDiag">
              <a:fgClr>
                <a:srgbClr val="00CCFF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289" name="Rectangle 33">
              <a:extLst>
                <a:ext uri="{FF2B5EF4-FFF2-40B4-BE49-F238E27FC236}">
                  <a16:creationId xmlns:a16="http://schemas.microsoft.com/office/drawing/2014/main" id="{F4D1F16E-C038-4DF9-8651-CC4F4772A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84"/>
              <a:ext cx="528" cy="528"/>
            </a:xfrm>
            <a:prstGeom prst="rect">
              <a:avLst/>
            </a:prstGeom>
            <a:pattFill prst="dkUpDiag">
              <a:fgClr>
                <a:srgbClr val="99CCFF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290" name="Text Box 34">
              <a:extLst>
                <a:ext uri="{FF2B5EF4-FFF2-40B4-BE49-F238E27FC236}">
                  <a16:creationId xmlns:a16="http://schemas.microsoft.com/office/drawing/2014/main" id="{ACBA3087-D63D-4E21-87B7-90725C472E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432"/>
              <a:ext cx="312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>
                  <a:solidFill>
                    <a:schemeClr val="bg2"/>
                  </a:solidFill>
                </a:rPr>
                <a:t>4</a:t>
              </a:r>
              <a:r>
                <a:rPr lang="en-US" altLang="en-US" sz="1000" baseline="30000">
                  <a:solidFill>
                    <a:schemeClr val="bg2"/>
                  </a:solidFill>
                </a:rPr>
                <a:t>o</a:t>
              </a:r>
              <a:r>
                <a:rPr lang="en-US" altLang="en-US" sz="1000">
                  <a:solidFill>
                    <a:schemeClr val="bg2"/>
                  </a:solidFill>
                </a:rPr>
                <a:t>K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000">
                  <a:solidFill>
                    <a:schemeClr val="bg2"/>
                  </a:solidFill>
                </a:rPr>
                <a:t>50 W</a:t>
              </a:r>
              <a:endParaRPr lang="en-US" altLang="en-US"/>
            </a:p>
          </p:txBody>
        </p:sp>
        <p:sp>
          <p:nvSpPr>
            <p:cNvPr id="1120291" name="Text Box 35">
              <a:extLst>
                <a:ext uri="{FF2B5EF4-FFF2-40B4-BE49-F238E27FC236}">
                  <a16:creationId xmlns:a16="http://schemas.microsoft.com/office/drawing/2014/main" id="{804C161D-73B6-43DD-B2F9-4A4F1A4AA4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7" y="496"/>
              <a:ext cx="336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>
                  <a:solidFill>
                    <a:schemeClr val="bg2"/>
                  </a:solidFill>
                </a:rPr>
                <a:t>77</a:t>
              </a:r>
              <a:r>
                <a:rPr lang="en-US" altLang="en-US" sz="1000" baseline="30000">
                  <a:solidFill>
                    <a:schemeClr val="bg2"/>
                  </a:solidFill>
                </a:rPr>
                <a:t>o</a:t>
              </a:r>
              <a:r>
                <a:rPr lang="en-US" altLang="en-US" sz="1000">
                  <a:solidFill>
                    <a:schemeClr val="bg2"/>
                  </a:solidFill>
                </a:rPr>
                <a:t>K</a:t>
              </a:r>
              <a:endParaRPr lang="en-US" altLang="en-US"/>
            </a:p>
          </p:txBody>
        </p:sp>
        <p:grpSp>
          <p:nvGrpSpPr>
            <p:cNvPr id="1120292" name="Group 36">
              <a:extLst>
                <a:ext uri="{FF2B5EF4-FFF2-40B4-BE49-F238E27FC236}">
                  <a16:creationId xmlns:a16="http://schemas.microsoft.com/office/drawing/2014/main" id="{07D3CE63-3F8C-4E02-A8FD-7CC6898861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" y="245"/>
              <a:ext cx="88" cy="137"/>
              <a:chOff x="2709" y="864"/>
              <a:chExt cx="144" cy="192"/>
            </a:xfrm>
          </p:grpSpPr>
          <p:sp>
            <p:nvSpPr>
              <p:cNvPr id="1120293" name="Rectangle 37">
                <a:extLst>
                  <a:ext uri="{FF2B5EF4-FFF2-40B4-BE49-F238E27FC236}">
                    <a16:creationId xmlns:a16="http://schemas.microsoft.com/office/drawing/2014/main" id="{732D7357-7C79-432D-A01F-87D4CDEBC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" y="912"/>
                <a:ext cx="96" cy="144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46275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294" name="Rectangle 38">
                <a:extLst>
                  <a:ext uri="{FF2B5EF4-FFF2-40B4-BE49-F238E27FC236}">
                    <a16:creationId xmlns:a16="http://schemas.microsoft.com/office/drawing/2014/main" id="{0FF73C10-0AA3-4842-BC1B-255CCDB38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9" y="864"/>
                <a:ext cx="144" cy="48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46275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295" name="Group 39">
              <a:extLst>
                <a:ext uri="{FF2B5EF4-FFF2-40B4-BE49-F238E27FC236}">
                  <a16:creationId xmlns:a16="http://schemas.microsoft.com/office/drawing/2014/main" id="{6F1A8B6A-237E-490B-A78C-A5D72A4375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26" y="239"/>
              <a:ext cx="155" cy="97"/>
              <a:chOff x="2374" y="864"/>
              <a:chExt cx="144" cy="192"/>
            </a:xfrm>
          </p:grpSpPr>
          <p:sp>
            <p:nvSpPr>
              <p:cNvPr id="1120296" name="Rectangle 40">
                <a:extLst>
                  <a:ext uri="{FF2B5EF4-FFF2-40B4-BE49-F238E27FC236}">
                    <a16:creationId xmlns:a16="http://schemas.microsoft.com/office/drawing/2014/main" id="{62F5029C-7CB2-4B5D-BD18-63C9825E3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0" y="912"/>
                <a:ext cx="96" cy="144"/>
              </a:xfrm>
              <a:prstGeom prst="rect">
                <a:avLst/>
              </a:prstGeom>
              <a:gradFill rotWithShape="0">
                <a:gsLst>
                  <a:gs pos="0">
                    <a:srgbClr val="00CCFF">
                      <a:gamma/>
                      <a:shade val="46275"/>
                      <a:invGamma/>
                    </a:srgbClr>
                  </a:gs>
                  <a:gs pos="50000">
                    <a:srgbClr val="00CCFF"/>
                  </a:gs>
                  <a:gs pos="100000">
                    <a:srgbClr val="00CC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297" name="Rectangle 41">
                <a:extLst>
                  <a:ext uri="{FF2B5EF4-FFF2-40B4-BE49-F238E27FC236}">
                    <a16:creationId xmlns:a16="http://schemas.microsoft.com/office/drawing/2014/main" id="{71CCC0E6-7B06-465F-B3A8-875C90DA2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" y="864"/>
                <a:ext cx="144" cy="48"/>
              </a:xfrm>
              <a:prstGeom prst="rect">
                <a:avLst/>
              </a:prstGeom>
              <a:gradFill rotWithShape="0">
                <a:gsLst>
                  <a:gs pos="0">
                    <a:srgbClr val="00CCFF">
                      <a:gamma/>
                      <a:shade val="46275"/>
                      <a:invGamma/>
                    </a:srgbClr>
                  </a:gs>
                  <a:gs pos="50000">
                    <a:srgbClr val="00CCFF"/>
                  </a:gs>
                  <a:gs pos="100000">
                    <a:srgbClr val="00CC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298" name="Group 42">
              <a:extLst>
                <a:ext uri="{FF2B5EF4-FFF2-40B4-BE49-F238E27FC236}">
                  <a16:creationId xmlns:a16="http://schemas.microsoft.com/office/drawing/2014/main" id="{A6BEB2C8-A70C-48AE-972B-F1EB7E4C37F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2736" y="912"/>
              <a:ext cx="96" cy="187"/>
              <a:chOff x="2709" y="864"/>
              <a:chExt cx="144" cy="192"/>
            </a:xfrm>
          </p:grpSpPr>
          <p:sp>
            <p:nvSpPr>
              <p:cNvPr id="1120299" name="Rectangle 43">
                <a:extLst>
                  <a:ext uri="{FF2B5EF4-FFF2-40B4-BE49-F238E27FC236}">
                    <a16:creationId xmlns:a16="http://schemas.microsoft.com/office/drawing/2014/main" id="{D34F5733-E213-4733-9F89-38DC6C488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" y="912"/>
                <a:ext cx="96" cy="144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46275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00" name="Rectangle 44">
                <a:extLst>
                  <a:ext uri="{FF2B5EF4-FFF2-40B4-BE49-F238E27FC236}">
                    <a16:creationId xmlns:a16="http://schemas.microsoft.com/office/drawing/2014/main" id="{7A1A3EB7-0195-43AB-B04C-9686044BE1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9" y="864"/>
                <a:ext cx="144" cy="48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46275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20301" name="Rectangle 45">
              <a:extLst>
                <a:ext uri="{FF2B5EF4-FFF2-40B4-BE49-F238E27FC236}">
                  <a16:creationId xmlns:a16="http://schemas.microsoft.com/office/drawing/2014/main" id="{DB09B450-A684-45B3-908A-0BEBEA42E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960"/>
              <a:ext cx="1248" cy="48"/>
            </a:xfrm>
            <a:prstGeom prst="rect">
              <a:avLst/>
            </a:prstGeom>
            <a:pattFill prst="dkUpDiag">
              <a:fgClr>
                <a:srgbClr val="969696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20302" name="Group 46">
              <a:extLst>
                <a:ext uri="{FF2B5EF4-FFF2-40B4-BE49-F238E27FC236}">
                  <a16:creationId xmlns:a16="http://schemas.microsoft.com/office/drawing/2014/main" id="{156CAE7D-D730-42B9-9F0B-697EE9BEEE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9" y="500"/>
              <a:ext cx="48" cy="460"/>
              <a:chOff x="1907" y="1172"/>
              <a:chExt cx="48" cy="460"/>
            </a:xfrm>
          </p:grpSpPr>
          <p:sp>
            <p:nvSpPr>
              <p:cNvPr id="1120303" name="Rectangle 47">
                <a:extLst>
                  <a:ext uri="{FF2B5EF4-FFF2-40B4-BE49-F238E27FC236}">
                    <a16:creationId xmlns:a16="http://schemas.microsoft.com/office/drawing/2014/main" id="{B5A2E8AD-AF00-4479-8F51-15765D3B5A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19" cy="432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04" name="Oval 48">
                <a:extLst>
                  <a:ext uri="{FF2B5EF4-FFF2-40B4-BE49-F238E27FC236}">
                    <a16:creationId xmlns:a16="http://schemas.microsoft.com/office/drawing/2014/main" id="{E7869B10-99AC-48BC-8096-2D95B2F294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7" y="1172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305" name="Group 49">
              <a:extLst>
                <a:ext uri="{FF2B5EF4-FFF2-40B4-BE49-F238E27FC236}">
                  <a16:creationId xmlns:a16="http://schemas.microsoft.com/office/drawing/2014/main" id="{84FE73C7-E7AF-4621-B728-405825038E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6" y="495"/>
              <a:ext cx="48" cy="460"/>
              <a:chOff x="1907" y="1172"/>
              <a:chExt cx="48" cy="460"/>
            </a:xfrm>
          </p:grpSpPr>
          <p:sp>
            <p:nvSpPr>
              <p:cNvPr id="1120306" name="Rectangle 50">
                <a:extLst>
                  <a:ext uri="{FF2B5EF4-FFF2-40B4-BE49-F238E27FC236}">
                    <a16:creationId xmlns:a16="http://schemas.microsoft.com/office/drawing/2014/main" id="{4E127D4D-BB37-49B9-BBFF-F6143EE2FD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19" cy="432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07" name="Oval 51">
                <a:extLst>
                  <a:ext uri="{FF2B5EF4-FFF2-40B4-BE49-F238E27FC236}">
                    <a16:creationId xmlns:a16="http://schemas.microsoft.com/office/drawing/2014/main" id="{F71E1244-1B98-40F9-85E0-70D912044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7" y="1172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308" name="Group 52">
              <a:extLst>
                <a:ext uri="{FF2B5EF4-FFF2-40B4-BE49-F238E27FC236}">
                  <a16:creationId xmlns:a16="http://schemas.microsoft.com/office/drawing/2014/main" id="{6E42E5FE-614E-4C87-9E1D-DC23579E17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4" y="500"/>
              <a:ext cx="48" cy="460"/>
              <a:chOff x="1907" y="1172"/>
              <a:chExt cx="48" cy="460"/>
            </a:xfrm>
          </p:grpSpPr>
          <p:sp>
            <p:nvSpPr>
              <p:cNvPr id="1120309" name="Rectangle 53">
                <a:extLst>
                  <a:ext uri="{FF2B5EF4-FFF2-40B4-BE49-F238E27FC236}">
                    <a16:creationId xmlns:a16="http://schemas.microsoft.com/office/drawing/2014/main" id="{15695094-FE19-4F03-B091-786559D443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19" cy="432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10" name="Oval 54">
                <a:extLst>
                  <a:ext uri="{FF2B5EF4-FFF2-40B4-BE49-F238E27FC236}">
                    <a16:creationId xmlns:a16="http://schemas.microsoft.com/office/drawing/2014/main" id="{C8F268A1-A500-4690-8BB4-7A7240D11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7" y="1172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311" name="Group 55">
              <a:extLst>
                <a:ext uri="{FF2B5EF4-FFF2-40B4-BE49-F238E27FC236}">
                  <a16:creationId xmlns:a16="http://schemas.microsoft.com/office/drawing/2014/main" id="{72691A4E-CD4F-4505-8714-B95CAAE53B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7" y="500"/>
              <a:ext cx="48" cy="460"/>
              <a:chOff x="1907" y="1172"/>
              <a:chExt cx="48" cy="460"/>
            </a:xfrm>
          </p:grpSpPr>
          <p:sp>
            <p:nvSpPr>
              <p:cNvPr id="1120312" name="Rectangle 56">
                <a:extLst>
                  <a:ext uri="{FF2B5EF4-FFF2-40B4-BE49-F238E27FC236}">
                    <a16:creationId xmlns:a16="http://schemas.microsoft.com/office/drawing/2014/main" id="{03FEB7D7-B27B-4C3B-BC9C-C6CA2BCD5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19" cy="432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13" name="Oval 57">
                <a:extLst>
                  <a:ext uri="{FF2B5EF4-FFF2-40B4-BE49-F238E27FC236}">
                    <a16:creationId xmlns:a16="http://schemas.microsoft.com/office/drawing/2014/main" id="{EA90022C-93B2-44E8-B092-1817B08F2C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7" y="1172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20314" name="Line 58">
              <a:extLst>
                <a:ext uri="{FF2B5EF4-FFF2-40B4-BE49-F238E27FC236}">
                  <a16:creationId xmlns:a16="http://schemas.microsoft.com/office/drawing/2014/main" id="{7AA2CF0D-0F50-435A-9C70-CFBD8B7CDD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4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315" name="Line 59">
              <a:extLst>
                <a:ext uri="{FF2B5EF4-FFF2-40B4-BE49-F238E27FC236}">
                  <a16:creationId xmlns:a16="http://schemas.microsoft.com/office/drawing/2014/main" id="{C655E9CD-9512-4EB1-BB0F-1E4BD81303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4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316" name="Line 60">
              <a:extLst>
                <a:ext uri="{FF2B5EF4-FFF2-40B4-BE49-F238E27FC236}">
                  <a16:creationId xmlns:a16="http://schemas.microsoft.com/office/drawing/2014/main" id="{6BB9B1A1-7AD2-42E9-8A4D-D4F9259D18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4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317" name="Line 61">
              <a:extLst>
                <a:ext uri="{FF2B5EF4-FFF2-40B4-BE49-F238E27FC236}">
                  <a16:creationId xmlns:a16="http://schemas.microsoft.com/office/drawing/2014/main" id="{149D3D78-1321-487B-A0AF-9B8403C925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14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med"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318" name="Text Box 62">
              <a:extLst>
                <a:ext uri="{FF2B5EF4-FFF2-40B4-BE49-F238E27FC236}">
                  <a16:creationId xmlns:a16="http://schemas.microsoft.com/office/drawing/2014/main" id="{BE78AE80-68DB-4380-A1DB-D0669465A9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1" y="65"/>
              <a:ext cx="325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1.4 m</a:t>
              </a:r>
              <a:endParaRPr lang="en-US" altLang="en-US"/>
            </a:p>
          </p:txBody>
        </p:sp>
        <p:grpSp>
          <p:nvGrpSpPr>
            <p:cNvPr id="1120319" name="Group 63">
              <a:extLst>
                <a:ext uri="{FF2B5EF4-FFF2-40B4-BE49-F238E27FC236}">
                  <a16:creationId xmlns:a16="http://schemas.microsoft.com/office/drawing/2014/main" id="{27F35AED-78A4-48CE-893A-23EBA9C6A63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2064" y="1776"/>
              <a:ext cx="155" cy="97"/>
              <a:chOff x="2374" y="864"/>
              <a:chExt cx="144" cy="192"/>
            </a:xfrm>
          </p:grpSpPr>
          <p:sp>
            <p:nvSpPr>
              <p:cNvPr id="1120320" name="Rectangle 64">
                <a:extLst>
                  <a:ext uri="{FF2B5EF4-FFF2-40B4-BE49-F238E27FC236}">
                    <a16:creationId xmlns:a16="http://schemas.microsoft.com/office/drawing/2014/main" id="{5CCD343B-1B09-4EE6-B585-BDEC6A6F8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0" y="912"/>
                <a:ext cx="96" cy="144"/>
              </a:xfrm>
              <a:prstGeom prst="rect">
                <a:avLst/>
              </a:prstGeom>
              <a:gradFill rotWithShape="0">
                <a:gsLst>
                  <a:gs pos="0">
                    <a:srgbClr val="FFFF99">
                      <a:gamma/>
                      <a:shade val="46275"/>
                      <a:invGamma/>
                    </a:srgbClr>
                  </a:gs>
                  <a:gs pos="50000">
                    <a:srgbClr val="FFFF99"/>
                  </a:gs>
                  <a:gs pos="100000">
                    <a:srgbClr val="FFFF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21" name="Rectangle 65">
                <a:extLst>
                  <a:ext uri="{FF2B5EF4-FFF2-40B4-BE49-F238E27FC236}">
                    <a16:creationId xmlns:a16="http://schemas.microsoft.com/office/drawing/2014/main" id="{A703ED69-ED40-437B-B18A-11E71CB47D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" y="864"/>
                <a:ext cx="144" cy="48"/>
              </a:xfrm>
              <a:prstGeom prst="rect">
                <a:avLst/>
              </a:prstGeom>
              <a:gradFill rotWithShape="0">
                <a:gsLst>
                  <a:gs pos="0">
                    <a:srgbClr val="FFFF99">
                      <a:gamma/>
                      <a:shade val="46275"/>
                      <a:invGamma/>
                    </a:srgbClr>
                  </a:gs>
                  <a:gs pos="50000">
                    <a:srgbClr val="FFFF99"/>
                  </a:gs>
                  <a:gs pos="100000">
                    <a:srgbClr val="FFFF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322" name="Group 66">
              <a:extLst>
                <a:ext uri="{FF2B5EF4-FFF2-40B4-BE49-F238E27FC236}">
                  <a16:creationId xmlns:a16="http://schemas.microsoft.com/office/drawing/2014/main" id="{7BD5D28F-599D-4914-982E-F1267E40F5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4" y="1056"/>
              <a:ext cx="240" cy="240"/>
              <a:chOff x="3312" y="1392"/>
              <a:chExt cx="240" cy="240"/>
            </a:xfrm>
          </p:grpSpPr>
          <p:sp>
            <p:nvSpPr>
              <p:cNvPr id="1120323" name="Rectangle 67">
                <a:extLst>
                  <a:ext uri="{FF2B5EF4-FFF2-40B4-BE49-F238E27FC236}">
                    <a16:creationId xmlns:a16="http://schemas.microsoft.com/office/drawing/2014/main" id="{13345194-25FA-44EF-BA28-0EA52677DC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1392"/>
                <a:ext cx="240" cy="240"/>
              </a:xfrm>
              <a:prstGeom prst="rect">
                <a:avLst/>
              </a:prstGeom>
              <a:pattFill prst="pct75">
                <a:fgClr>
                  <a:srgbClr val="339966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24" name="Rectangle 68">
                <a:extLst>
                  <a:ext uri="{FF2B5EF4-FFF2-40B4-BE49-F238E27FC236}">
                    <a16:creationId xmlns:a16="http://schemas.microsoft.com/office/drawing/2014/main" id="{BADB5D2A-B698-4583-8EDB-2EDC86525E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1440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25" name="Rectangle 69">
                <a:extLst>
                  <a:ext uri="{FF2B5EF4-FFF2-40B4-BE49-F238E27FC236}">
                    <a16:creationId xmlns:a16="http://schemas.microsoft.com/office/drawing/2014/main" id="{77029489-8350-4792-BED7-3D7F912CE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440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26" name="Rectangle 70">
                <a:extLst>
                  <a:ext uri="{FF2B5EF4-FFF2-40B4-BE49-F238E27FC236}">
                    <a16:creationId xmlns:a16="http://schemas.microsoft.com/office/drawing/2014/main" id="{76907226-5686-48A1-8326-2BD497225B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153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27" name="Rectangle 71">
                <a:extLst>
                  <a:ext uri="{FF2B5EF4-FFF2-40B4-BE49-F238E27FC236}">
                    <a16:creationId xmlns:a16="http://schemas.microsoft.com/office/drawing/2014/main" id="{6433444B-104B-4485-971A-0C169907D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53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20328" name="AutoShape 72">
              <a:extLst>
                <a:ext uri="{FF2B5EF4-FFF2-40B4-BE49-F238E27FC236}">
                  <a16:creationId xmlns:a16="http://schemas.microsoft.com/office/drawing/2014/main" id="{58C37EED-E86C-49F3-BAC1-9A04A8BB1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4" y="1008"/>
              <a:ext cx="48" cy="144"/>
            </a:xfrm>
            <a:prstGeom prst="rightBracket">
              <a:avLst>
                <a:gd name="adj" fmla="val 14062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329" name="Arc 73">
              <a:extLst>
                <a:ext uri="{FF2B5EF4-FFF2-40B4-BE49-F238E27FC236}">
                  <a16:creationId xmlns:a16="http://schemas.microsoft.com/office/drawing/2014/main" id="{CB809379-C9D3-472D-AC9E-421682CBC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" y="624"/>
              <a:ext cx="48" cy="22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5724"/>
                <a:gd name="T2" fmla="*/ 21203 w 21600"/>
                <a:gd name="T3" fmla="*/ 25724 h 25724"/>
                <a:gd name="T4" fmla="*/ 0 w 21600"/>
                <a:gd name="T5" fmla="*/ 21600 h 25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5724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984"/>
                    <a:pt x="21466" y="24365"/>
                    <a:pt x="21202" y="25723"/>
                  </a:cubicBezTo>
                </a:path>
                <a:path w="21600" h="25724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984"/>
                    <a:pt x="21466" y="24365"/>
                    <a:pt x="21202" y="2572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330" name="Arc 74">
              <a:extLst>
                <a:ext uri="{FF2B5EF4-FFF2-40B4-BE49-F238E27FC236}">
                  <a16:creationId xmlns:a16="http://schemas.microsoft.com/office/drawing/2014/main" id="{7A66A89A-4CC2-47BE-936C-2CEE63AEBD6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314" y="779"/>
              <a:ext cx="53" cy="229"/>
            </a:xfrm>
            <a:custGeom>
              <a:avLst/>
              <a:gdLst>
                <a:gd name="G0" fmla="+- 2289 0 0"/>
                <a:gd name="G1" fmla="+- 21600 0 0"/>
                <a:gd name="G2" fmla="+- 21600 0 0"/>
                <a:gd name="T0" fmla="*/ 0 w 23889"/>
                <a:gd name="T1" fmla="*/ 122 h 25724"/>
                <a:gd name="T2" fmla="*/ 23492 w 23889"/>
                <a:gd name="T3" fmla="*/ 25724 h 25724"/>
                <a:gd name="T4" fmla="*/ 2289 w 23889"/>
                <a:gd name="T5" fmla="*/ 21600 h 25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889" h="25724" fill="none" extrusionOk="0">
                  <a:moveTo>
                    <a:pt x="-1" y="121"/>
                  </a:moveTo>
                  <a:cubicBezTo>
                    <a:pt x="760" y="40"/>
                    <a:pt x="1524" y="0"/>
                    <a:pt x="2289" y="0"/>
                  </a:cubicBezTo>
                  <a:cubicBezTo>
                    <a:pt x="14218" y="0"/>
                    <a:pt x="23889" y="9670"/>
                    <a:pt x="23889" y="21600"/>
                  </a:cubicBezTo>
                  <a:cubicBezTo>
                    <a:pt x="23889" y="22984"/>
                    <a:pt x="23755" y="24365"/>
                    <a:pt x="23491" y="25723"/>
                  </a:cubicBezTo>
                </a:path>
                <a:path w="23889" h="25724" stroke="0" extrusionOk="0">
                  <a:moveTo>
                    <a:pt x="-1" y="121"/>
                  </a:moveTo>
                  <a:cubicBezTo>
                    <a:pt x="760" y="40"/>
                    <a:pt x="1524" y="0"/>
                    <a:pt x="2289" y="0"/>
                  </a:cubicBezTo>
                  <a:cubicBezTo>
                    <a:pt x="14218" y="0"/>
                    <a:pt x="23889" y="9670"/>
                    <a:pt x="23889" y="21600"/>
                  </a:cubicBezTo>
                  <a:cubicBezTo>
                    <a:pt x="23889" y="22984"/>
                    <a:pt x="23755" y="24365"/>
                    <a:pt x="23491" y="25723"/>
                  </a:cubicBezTo>
                  <a:lnTo>
                    <a:pt x="2289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331" name="Line 75">
              <a:extLst>
                <a:ext uri="{FF2B5EF4-FFF2-40B4-BE49-F238E27FC236}">
                  <a16:creationId xmlns:a16="http://schemas.microsoft.com/office/drawing/2014/main" id="{48D0B5D6-975F-415B-BC43-80823F8F06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0" y="1008"/>
              <a:ext cx="144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332" name="Line 76">
              <a:extLst>
                <a:ext uri="{FF2B5EF4-FFF2-40B4-BE49-F238E27FC236}">
                  <a16:creationId xmlns:a16="http://schemas.microsoft.com/office/drawing/2014/main" id="{616FFA38-F4D2-4C2C-8F7C-7928B610EC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4" y="4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333" name="Line 77">
              <a:extLst>
                <a:ext uri="{FF2B5EF4-FFF2-40B4-BE49-F238E27FC236}">
                  <a16:creationId xmlns:a16="http://schemas.microsoft.com/office/drawing/2014/main" id="{46BE7843-E6C1-4A5D-821C-0CF7CC5112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4" y="14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334" name="Text Box 78">
              <a:extLst>
                <a:ext uri="{FF2B5EF4-FFF2-40B4-BE49-F238E27FC236}">
                  <a16:creationId xmlns:a16="http://schemas.microsoft.com/office/drawing/2014/main" id="{C04FDE76-730B-4F1F-BCEE-3048B61E50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8" y="61"/>
              <a:ext cx="320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0.3 m</a:t>
              </a:r>
              <a:endParaRPr lang="en-US" altLang="en-US"/>
            </a:p>
          </p:txBody>
        </p:sp>
        <p:sp>
          <p:nvSpPr>
            <p:cNvPr id="1120335" name="Rectangle 79">
              <a:extLst>
                <a:ext uri="{FF2B5EF4-FFF2-40B4-BE49-F238E27FC236}">
                  <a16:creationId xmlns:a16="http://schemas.microsoft.com/office/drawing/2014/main" id="{99C325F9-B316-43AB-92E0-CBA902B21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776"/>
              <a:ext cx="912" cy="48"/>
            </a:xfrm>
            <a:prstGeom prst="rect">
              <a:avLst/>
            </a:prstGeom>
            <a:pattFill prst="dkUpDiag">
              <a:fgClr>
                <a:srgbClr val="969696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20336" name="Group 80">
              <a:extLst>
                <a:ext uri="{FF2B5EF4-FFF2-40B4-BE49-F238E27FC236}">
                  <a16:creationId xmlns:a16="http://schemas.microsoft.com/office/drawing/2014/main" id="{BEB25BFC-B17E-42B4-BC59-0E9115C7AB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7" y="1317"/>
              <a:ext cx="48" cy="460"/>
              <a:chOff x="1907" y="1172"/>
              <a:chExt cx="48" cy="460"/>
            </a:xfrm>
          </p:grpSpPr>
          <p:sp>
            <p:nvSpPr>
              <p:cNvPr id="1120337" name="Rectangle 81">
                <a:extLst>
                  <a:ext uri="{FF2B5EF4-FFF2-40B4-BE49-F238E27FC236}">
                    <a16:creationId xmlns:a16="http://schemas.microsoft.com/office/drawing/2014/main" id="{B6963F87-1D76-4F4B-A0E4-67925D64EE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19" cy="432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38" name="Oval 82">
                <a:extLst>
                  <a:ext uri="{FF2B5EF4-FFF2-40B4-BE49-F238E27FC236}">
                    <a16:creationId xmlns:a16="http://schemas.microsoft.com/office/drawing/2014/main" id="{FEA8A51E-FC37-4A85-9467-FA3DD3E763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7" y="1172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339" name="Group 83">
              <a:extLst>
                <a:ext uri="{FF2B5EF4-FFF2-40B4-BE49-F238E27FC236}">
                  <a16:creationId xmlns:a16="http://schemas.microsoft.com/office/drawing/2014/main" id="{C54AAB89-BC73-446B-BDE7-2A1BDECA16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55" y="1317"/>
              <a:ext cx="48" cy="460"/>
              <a:chOff x="1907" y="1172"/>
              <a:chExt cx="48" cy="460"/>
            </a:xfrm>
          </p:grpSpPr>
          <p:sp>
            <p:nvSpPr>
              <p:cNvPr id="1120340" name="Rectangle 84">
                <a:extLst>
                  <a:ext uri="{FF2B5EF4-FFF2-40B4-BE49-F238E27FC236}">
                    <a16:creationId xmlns:a16="http://schemas.microsoft.com/office/drawing/2014/main" id="{27EF473A-E45A-419A-A5BA-DAB94DF4ED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19" cy="432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41" name="Oval 85">
                <a:extLst>
                  <a:ext uri="{FF2B5EF4-FFF2-40B4-BE49-F238E27FC236}">
                    <a16:creationId xmlns:a16="http://schemas.microsoft.com/office/drawing/2014/main" id="{6DAA97CB-FCD4-493B-9C1C-18F64442B5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7" y="1172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342" name="Group 86">
              <a:extLst>
                <a:ext uri="{FF2B5EF4-FFF2-40B4-BE49-F238E27FC236}">
                  <a16:creationId xmlns:a16="http://schemas.microsoft.com/office/drawing/2014/main" id="{8BD6D1E3-288C-48A8-9809-B3F031CCCF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4" y="1536"/>
              <a:ext cx="240" cy="240"/>
              <a:chOff x="3312" y="1392"/>
              <a:chExt cx="240" cy="240"/>
            </a:xfrm>
          </p:grpSpPr>
          <p:sp>
            <p:nvSpPr>
              <p:cNvPr id="1120343" name="Rectangle 87">
                <a:extLst>
                  <a:ext uri="{FF2B5EF4-FFF2-40B4-BE49-F238E27FC236}">
                    <a16:creationId xmlns:a16="http://schemas.microsoft.com/office/drawing/2014/main" id="{1402282E-B711-41C4-959A-CF482CBE6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1392"/>
                <a:ext cx="240" cy="240"/>
              </a:xfrm>
              <a:prstGeom prst="rect">
                <a:avLst/>
              </a:prstGeom>
              <a:pattFill prst="pct75">
                <a:fgClr>
                  <a:srgbClr val="339966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44" name="Rectangle 88">
                <a:extLst>
                  <a:ext uri="{FF2B5EF4-FFF2-40B4-BE49-F238E27FC236}">
                    <a16:creationId xmlns:a16="http://schemas.microsoft.com/office/drawing/2014/main" id="{26BA7781-3679-45DE-A365-370FECF200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1440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45" name="Rectangle 89">
                <a:extLst>
                  <a:ext uri="{FF2B5EF4-FFF2-40B4-BE49-F238E27FC236}">
                    <a16:creationId xmlns:a16="http://schemas.microsoft.com/office/drawing/2014/main" id="{77AC8106-70D2-4CB4-BD79-3B0A79730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440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46" name="Rectangle 90">
                <a:extLst>
                  <a:ext uri="{FF2B5EF4-FFF2-40B4-BE49-F238E27FC236}">
                    <a16:creationId xmlns:a16="http://schemas.microsoft.com/office/drawing/2014/main" id="{0CAF25CA-6C24-4847-8C00-8AAE150A4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153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47" name="Rectangle 91">
                <a:extLst>
                  <a:ext uri="{FF2B5EF4-FFF2-40B4-BE49-F238E27FC236}">
                    <a16:creationId xmlns:a16="http://schemas.microsoft.com/office/drawing/2014/main" id="{CB4EA9DE-D789-467D-A5F8-56087BFFD9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53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348" name="Group 92">
              <a:extLst>
                <a:ext uri="{FF2B5EF4-FFF2-40B4-BE49-F238E27FC236}">
                  <a16:creationId xmlns:a16="http://schemas.microsoft.com/office/drawing/2014/main" id="{91C36DD5-0927-4313-8475-BC0450FC66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6" y="1056"/>
              <a:ext cx="240" cy="240"/>
              <a:chOff x="3312" y="1392"/>
              <a:chExt cx="240" cy="240"/>
            </a:xfrm>
          </p:grpSpPr>
          <p:sp>
            <p:nvSpPr>
              <p:cNvPr id="1120349" name="Rectangle 93">
                <a:extLst>
                  <a:ext uri="{FF2B5EF4-FFF2-40B4-BE49-F238E27FC236}">
                    <a16:creationId xmlns:a16="http://schemas.microsoft.com/office/drawing/2014/main" id="{8ADF82C5-041A-458A-B7A1-91F313221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1392"/>
                <a:ext cx="240" cy="240"/>
              </a:xfrm>
              <a:prstGeom prst="rect">
                <a:avLst/>
              </a:prstGeom>
              <a:pattFill prst="pct75">
                <a:fgClr>
                  <a:srgbClr val="339966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50" name="Rectangle 94">
                <a:extLst>
                  <a:ext uri="{FF2B5EF4-FFF2-40B4-BE49-F238E27FC236}">
                    <a16:creationId xmlns:a16="http://schemas.microsoft.com/office/drawing/2014/main" id="{00A81C1A-53A3-4EF0-90EA-37BBC93DA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1440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51" name="Rectangle 95">
                <a:extLst>
                  <a:ext uri="{FF2B5EF4-FFF2-40B4-BE49-F238E27FC236}">
                    <a16:creationId xmlns:a16="http://schemas.microsoft.com/office/drawing/2014/main" id="{1FAB670E-62C7-4AD8-A781-72D8EB23F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440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52" name="Rectangle 96">
                <a:extLst>
                  <a:ext uri="{FF2B5EF4-FFF2-40B4-BE49-F238E27FC236}">
                    <a16:creationId xmlns:a16="http://schemas.microsoft.com/office/drawing/2014/main" id="{37BBDE0F-34B1-46BA-BD46-329974A4C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153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53" name="Rectangle 97">
                <a:extLst>
                  <a:ext uri="{FF2B5EF4-FFF2-40B4-BE49-F238E27FC236}">
                    <a16:creationId xmlns:a16="http://schemas.microsoft.com/office/drawing/2014/main" id="{47FFB431-85AC-43F9-9842-08A2E7042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53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354" name="Group 98">
              <a:extLst>
                <a:ext uri="{FF2B5EF4-FFF2-40B4-BE49-F238E27FC236}">
                  <a16:creationId xmlns:a16="http://schemas.microsoft.com/office/drawing/2014/main" id="{2D55DD73-8917-4B6D-93D1-E53D35B5B5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6" y="1536"/>
              <a:ext cx="240" cy="240"/>
              <a:chOff x="3312" y="1392"/>
              <a:chExt cx="240" cy="240"/>
            </a:xfrm>
          </p:grpSpPr>
          <p:sp>
            <p:nvSpPr>
              <p:cNvPr id="1120355" name="Rectangle 99">
                <a:extLst>
                  <a:ext uri="{FF2B5EF4-FFF2-40B4-BE49-F238E27FC236}">
                    <a16:creationId xmlns:a16="http://schemas.microsoft.com/office/drawing/2014/main" id="{547523FD-DF55-446C-BC66-9A65F0ED8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1392"/>
                <a:ext cx="240" cy="240"/>
              </a:xfrm>
              <a:prstGeom prst="rect">
                <a:avLst/>
              </a:prstGeom>
              <a:pattFill prst="pct75">
                <a:fgClr>
                  <a:srgbClr val="339966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56" name="Rectangle 100">
                <a:extLst>
                  <a:ext uri="{FF2B5EF4-FFF2-40B4-BE49-F238E27FC236}">
                    <a16:creationId xmlns:a16="http://schemas.microsoft.com/office/drawing/2014/main" id="{62F56A38-6C1E-40AD-B5E4-F1E6AB9D07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1440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57" name="Rectangle 101">
                <a:extLst>
                  <a:ext uri="{FF2B5EF4-FFF2-40B4-BE49-F238E27FC236}">
                    <a16:creationId xmlns:a16="http://schemas.microsoft.com/office/drawing/2014/main" id="{77681132-580C-4CF7-A257-4E9141952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440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58" name="Rectangle 102">
                <a:extLst>
                  <a:ext uri="{FF2B5EF4-FFF2-40B4-BE49-F238E27FC236}">
                    <a16:creationId xmlns:a16="http://schemas.microsoft.com/office/drawing/2014/main" id="{A141C0E8-11E3-4160-9326-DD90C6B395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153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59" name="Rectangle 103">
                <a:extLst>
                  <a:ext uri="{FF2B5EF4-FFF2-40B4-BE49-F238E27FC236}">
                    <a16:creationId xmlns:a16="http://schemas.microsoft.com/office/drawing/2014/main" id="{226A2883-1027-4C8B-BC6B-083F4BB072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53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20360" name="AutoShape 104">
              <a:extLst>
                <a:ext uri="{FF2B5EF4-FFF2-40B4-BE49-F238E27FC236}">
                  <a16:creationId xmlns:a16="http://schemas.microsoft.com/office/drawing/2014/main" id="{9A988D8C-2366-45A2-AFA5-363E7F81F8D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68" y="1008"/>
              <a:ext cx="48" cy="144"/>
            </a:xfrm>
            <a:prstGeom prst="rightBracket">
              <a:avLst>
                <a:gd name="adj" fmla="val 14062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361" name="Arc 105">
              <a:extLst>
                <a:ext uri="{FF2B5EF4-FFF2-40B4-BE49-F238E27FC236}">
                  <a16:creationId xmlns:a16="http://schemas.microsoft.com/office/drawing/2014/main" id="{D4650670-1EBD-49B9-810A-499CD319272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08" y="624"/>
              <a:ext cx="48" cy="24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362" name="Line 106">
              <a:extLst>
                <a:ext uri="{FF2B5EF4-FFF2-40B4-BE49-F238E27FC236}">
                  <a16:creationId xmlns:a16="http://schemas.microsoft.com/office/drawing/2014/main" id="{C841E222-2A73-4241-9DA8-C0BF742C0A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0" y="1104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363" name="Text Box 107">
              <a:extLst>
                <a:ext uri="{FF2B5EF4-FFF2-40B4-BE49-F238E27FC236}">
                  <a16:creationId xmlns:a16="http://schemas.microsoft.com/office/drawing/2014/main" id="{F12DADE1-7E67-41AB-9C84-30BA94A4E7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8" y="960"/>
              <a:ext cx="624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Fiber/Wire Interconnects</a:t>
              </a:r>
              <a:endParaRPr lang="en-US" altLang="en-US"/>
            </a:p>
          </p:txBody>
        </p:sp>
        <p:sp>
          <p:nvSpPr>
            <p:cNvPr id="1120364" name="Rectangle 108">
              <a:extLst>
                <a:ext uri="{FF2B5EF4-FFF2-40B4-BE49-F238E27FC236}">
                  <a16:creationId xmlns:a16="http://schemas.microsoft.com/office/drawing/2014/main" id="{A4AD359B-12C1-48CB-A738-15F28F904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920"/>
              <a:ext cx="528" cy="201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66669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365" name="Arc 109">
              <a:extLst>
                <a:ext uri="{FF2B5EF4-FFF2-40B4-BE49-F238E27FC236}">
                  <a16:creationId xmlns:a16="http://schemas.microsoft.com/office/drawing/2014/main" id="{FEDC99A0-3208-4D98-A516-BAD1F5BA9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1200"/>
              <a:ext cx="48" cy="22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5724"/>
                <a:gd name="T2" fmla="*/ 21203 w 21600"/>
                <a:gd name="T3" fmla="*/ 25724 h 25724"/>
                <a:gd name="T4" fmla="*/ 0 w 21600"/>
                <a:gd name="T5" fmla="*/ 21600 h 25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5724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984"/>
                    <a:pt x="21466" y="24365"/>
                    <a:pt x="21202" y="25723"/>
                  </a:cubicBezTo>
                </a:path>
                <a:path w="21600" h="25724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984"/>
                    <a:pt x="21466" y="24365"/>
                    <a:pt x="21202" y="2572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366" name="Arc 110">
              <a:extLst>
                <a:ext uri="{FF2B5EF4-FFF2-40B4-BE49-F238E27FC236}">
                  <a16:creationId xmlns:a16="http://schemas.microsoft.com/office/drawing/2014/main" id="{3E304BB0-1F44-4547-AFAB-409561132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1632"/>
              <a:ext cx="48" cy="22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5724"/>
                <a:gd name="T2" fmla="*/ 21203 w 21600"/>
                <a:gd name="T3" fmla="*/ 25724 h 25724"/>
                <a:gd name="T4" fmla="*/ 0 w 21600"/>
                <a:gd name="T5" fmla="*/ 21600 h 25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5724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984"/>
                    <a:pt x="21466" y="24365"/>
                    <a:pt x="21202" y="25723"/>
                  </a:cubicBezTo>
                </a:path>
                <a:path w="21600" h="25724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984"/>
                    <a:pt x="21466" y="24365"/>
                    <a:pt x="21202" y="2572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367" name="Line 111">
              <a:extLst>
                <a:ext uri="{FF2B5EF4-FFF2-40B4-BE49-F238E27FC236}">
                  <a16:creationId xmlns:a16="http://schemas.microsoft.com/office/drawing/2014/main" id="{CD7F3FA2-6F24-4A74-8A71-CCD93CEE2A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392"/>
              <a:ext cx="0" cy="168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368" name="Arc 112">
              <a:extLst>
                <a:ext uri="{FF2B5EF4-FFF2-40B4-BE49-F238E27FC236}">
                  <a16:creationId xmlns:a16="http://schemas.microsoft.com/office/drawing/2014/main" id="{A4D315C1-6A17-4B7B-9B7B-F27A550046EC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212" y="3061"/>
              <a:ext cx="95" cy="240"/>
            </a:xfrm>
            <a:custGeom>
              <a:avLst/>
              <a:gdLst>
                <a:gd name="G0" fmla="+- 1 0 0"/>
                <a:gd name="G1" fmla="+- 21600 0 0"/>
                <a:gd name="G2" fmla="+- 21600 0 0"/>
                <a:gd name="T0" fmla="*/ 0 w 21601"/>
                <a:gd name="T1" fmla="*/ 0 h 21600"/>
                <a:gd name="T2" fmla="*/ 21601 w 21601"/>
                <a:gd name="T3" fmla="*/ 21600 h 21600"/>
                <a:gd name="T4" fmla="*/ 1 w 2160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1" h="21600" fill="none" extrusionOk="0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1930" y="0"/>
                    <a:pt x="21601" y="9670"/>
                    <a:pt x="21601" y="21600"/>
                  </a:cubicBezTo>
                </a:path>
                <a:path w="21601" h="21600" stroke="0" extrusionOk="0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1930" y="0"/>
                    <a:pt x="21601" y="9670"/>
                    <a:pt x="21601" y="21600"/>
                  </a:cubicBezTo>
                  <a:lnTo>
                    <a:pt x="1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20369" name="Group 113">
              <a:extLst>
                <a:ext uri="{FF2B5EF4-FFF2-40B4-BE49-F238E27FC236}">
                  <a16:creationId xmlns:a16="http://schemas.microsoft.com/office/drawing/2014/main" id="{DDC48AA0-0150-4310-A47D-98E80FF8B1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" y="2400"/>
              <a:ext cx="240" cy="96"/>
              <a:chOff x="2544" y="3456"/>
              <a:chExt cx="432" cy="192"/>
            </a:xfrm>
          </p:grpSpPr>
          <p:sp>
            <p:nvSpPr>
              <p:cNvPr id="1120370" name="Rectangle 114">
                <a:extLst>
                  <a:ext uri="{FF2B5EF4-FFF2-40B4-BE49-F238E27FC236}">
                    <a16:creationId xmlns:a16="http://schemas.microsoft.com/office/drawing/2014/main" id="{BE9774FA-74AF-47E4-B5F0-D60F22662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456"/>
                <a:ext cx="432" cy="192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71" name="Rectangle 115">
                <a:extLst>
                  <a:ext uri="{FF2B5EF4-FFF2-40B4-BE49-F238E27FC236}">
                    <a16:creationId xmlns:a16="http://schemas.microsoft.com/office/drawing/2014/main" id="{285D0003-E894-4A75-978F-9BAB28149B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3456"/>
                <a:ext cx="336" cy="14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372" name="Group 116">
              <a:extLst>
                <a:ext uri="{FF2B5EF4-FFF2-40B4-BE49-F238E27FC236}">
                  <a16:creationId xmlns:a16="http://schemas.microsoft.com/office/drawing/2014/main" id="{D785ECA5-B86A-40B1-84FD-D7C6333DA1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2" y="2400"/>
              <a:ext cx="240" cy="96"/>
              <a:chOff x="2544" y="3456"/>
              <a:chExt cx="432" cy="192"/>
            </a:xfrm>
          </p:grpSpPr>
          <p:sp>
            <p:nvSpPr>
              <p:cNvPr id="1120373" name="Rectangle 117">
                <a:extLst>
                  <a:ext uri="{FF2B5EF4-FFF2-40B4-BE49-F238E27FC236}">
                    <a16:creationId xmlns:a16="http://schemas.microsoft.com/office/drawing/2014/main" id="{FF5FDAEE-9121-499A-B1F1-A9F11EB47C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456"/>
                <a:ext cx="432" cy="192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74" name="Rectangle 118">
                <a:extLst>
                  <a:ext uri="{FF2B5EF4-FFF2-40B4-BE49-F238E27FC236}">
                    <a16:creationId xmlns:a16="http://schemas.microsoft.com/office/drawing/2014/main" id="{615DC6FA-A50F-4718-8DCF-68FFB3380F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3456"/>
                <a:ext cx="336" cy="14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375" name="Group 119">
              <a:extLst>
                <a:ext uri="{FF2B5EF4-FFF2-40B4-BE49-F238E27FC236}">
                  <a16:creationId xmlns:a16="http://schemas.microsoft.com/office/drawing/2014/main" id="{735D99CF-EA67-482E-AA81-30A4B4F24A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4" y="3349"/>
              <a:ext cx="240" cy="96"/>
              <a:chOff x="2544" y="3456"/>
              <a:chExt cx="432" cy="192"/>
            </a:xfrm>
          </p:grpSpPr>
          <p:sp>
            <p:nvSpPr>
              <p:cNvPr id="1120376" name="Rectangle 120">
                <a:extLst>
                  <a:ext uri="{FF2B5EF4-FFF2-40B4-BE49-F238E27FC236}">
                    <a16:creationId xmlns:a16="http://schemas.microsoft.com/office/drawing/2014/main" id="{87ADB054-6A68-4BF1-AF01-151188A1AE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456"/>
                <a:ext cx="432" cy="192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77" name="Rectangle 121">
                <a:extLst>
                  <a:ext uri="{FF2B5EF4-FFF2-40B4-BE49-F238E27FC236}">
                    <a16:creationId xmlns:a16="http://schemas.microsoft.com/office/drawing/2014/main" id="{F2F6D5EE-81A2-4F58-A779-3D752EED5C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3456"/>
                <a:ext cx="336" cy="14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378" name="Group 122">
              <a:extLst>
                <a:ext uri="{FF2B5EF4-FFF2-40B4-BE49-F238E27FC236}">
                  <a16:creationId xmlns:a16="http://schemas.microsoft.com/office/drawing/2014/main" id="{0A6A65C2-885C-4291-A2E6-78C3DD7262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6" y="3349"/>
              <a:ext cx="240" cy="96"/>
              <a:chOff x="2544" y="3456"/>
              <a:chExt cx="432" cy="192"/>
            </a:xfrm>
          </p:grpSpPr>
          <p:sp>
            <p:nvSpPr>
              <p:cNvPr id="1120379" name="Rectangle 123">
                <a:extLst>
                  <a:ext uri="{FF2B5EF4-FFF2-40B4-BE49-F238E27FC236}">
                    <a16:creationId xmlns:a16="http://schemas.microsoft.com/office/drawing/2014/main" id="{C711102D-0883-4DCB-B37A-D4C9630E69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456"/>
                <a:ext cx="432" cy="192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80" name="Rectangle 124">
                <a:extLst>
                  <a:ext uri="{FF2B5EF4-FFF2-40B4-BE49-F238E27FC236}">
                    <a16:creationId xmlns:a16="http://schemas.microsoft.com/office/drawing/2014/main" id="{3EE2F8F1-24AF-4BBE-A009-486544545D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3456"/>
                <a:ext cx="336" cy="14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20381" name="Arc 125">
              <a:extLst>
                <a:ext uri="{FF2B5EF4-FFF2-40B4-BE49-F238E27FC236}">
                  <a16:creationId xmlns:a16="http://schemas.microsoft.com/office/drawing/2014/main" id="{BDC9AC6F-AA1B-4C90-A931-01AAD87328F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08" y="768"/>
              <a:ext cx="48" cy="1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382" name="Arc 126">
              <a:extLst>
                <a:ext uri="{FF2B5EF4-FFF2-40B4-BE49-F238E27FC236}">
                  <a16:creationId xmlns:a16="http://schemas.microsoft.com/office/drawing/2014/main" id="{75098155-FE56-47A7-B810-7B953DE23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" y="768"/>
              <a:ext cx="48" cy="1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5724"/>
                <a:gd name="T2" fmla="*/ 21203 w 21600"/>
                <a:gd name="T3" fmla="*/ 25724 h 25724"/>
                <a:gd name="T4" fmla="*/ 0 w 21600"/>
                <a:gd name="T5" fmla="*/ 21600 h 25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5724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984"/>
                    <a:pt x="21466" y="24365"/>
                    <a:pt x="21202" y="25723"/>
                  </a:cubicBezTo>
                </a:path>
                <a:path w="21600" h="25724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984"/>
                    <a:pt x="21466" y="24365"/>
                    <a:pt x="21202" y="2572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383" name="Arc 127">
              <a:extLst>
                <a:ext uri="{FF2B5EF4-FFF2-40B4-BE49-F238E27FC236}">
                  <a16:creationId xmlns:a16="http://schemas.microsoft.com/office/drawing/2014/main" id="{D92D0386-2EF8-49E5-ADB3-F64B69A7F3C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68" y="1392"/>
              <a:ext cx="48" cy="24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5724"/>
                <a:gd name="T2" fmla="*/ 21203 w 21600"/>
                <a:gd name="T3" fmla="*/ 25724 h 25724"/>
                <a:gd name="T4" fmla="*/ 0 w 21600"/>
                <a:gd name="T5" fmla="*/ 21600 h 25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5724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984"/>
                    <a:pt x="21466" y="24365"/>
                    <a:pt x="21202" y="25723"/>
                  </a:cubicBezTo>
                </a:path>
                <a:path w="21600" h="25724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984"/>
                    <a:pt x="21466" y="24365"/>
                    <a:pt x="21202" y="2572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384" name="Line 128">
              <a:extLst>
                <a:ext uri="{FF2B5EF4-FFF2-40B4-BE49-F238E27FC236}">
                  <a16:creationId xmlns:a16="http://schemas.microsoft.com/office/drawing/2014/main" id="{8B74FC76-2311-40D8-AEF4-A240382AB5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1104"/>
              <a:ext cx="0" cy="33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385" name="Arc 129">
              <a:extLst>
                <a:ext uri="{FF2B5EF4-FFF2-40B4-BE49-F238E27FC236}">
                  <a16:creationId xmlns:a16="http://schemas.microsoft.com/office/drawing/2014/main" id="{9E241FF6-394D-46A1-A926-E33842B84902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504" y="1392"/>
              <a:ext cx="48" cy="24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20386" name="Group 130">
              <a:extLst>
                <a:ext uri="{FF2B5EF4-FFF2-40B4-BE49-F238E27FC236}">
                  <a16:creationId xmlns:a16="http://schemas.microsoft.com/office/drawing/2014/main" id="{A103B5E3-F61A-4C86-9EDD-84F1228BB9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4" y="1296"/>
              <a:ext cx="240" cy="240"/>
              <a:chOff x="3312" y="1392"/>
              <a:chExt cx="240" cy="240"/>
            </a:xfrm>
          </p:grpSpPr>
          <p:sp>
            <p:nvSpPr>
              <p:cNvPr id="1120387" name="Rectangle 131">
                <a:extLst>
                  <a:ext uri="{FF2B5EF4-FFF2-40B4-BE49-F238E27FC236}">
                    <a16:creationId xmlns:a16="http://schemas.microsoft.com/office/drawing/2014/main" id="{A39742F9-9549-4C2E-80AC-2B49B63C9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1392"/>
                <a:ext cx="240" cy="240"/>
              </a:xfrm>
              <a:prstGeom prst="rect">
                <a:avLst/>
              </a:prstGeom>
              <a:pattFill prst="pct75">
                <a:fgClr>
                  <a:srgbClr val="339966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88" name="Rectangle 132">
                <a:extLst>
                  <a:ext uri="{FF2B5EF4-FFF2-40B4-BE49-F238E27FC236}">
                    <a16:creationId xmlns:a16="http://schemas.microsoft.com/office/drawing/2014/main" id="{074D14A6-74C8-454B-A73B-7E951561A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1440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89" name="Rectangle 133">
                <a:extLst>
                  <a:ext uri="{FF2B5EF4-FFF2-40B4-BE49-F238E27FC236}">
                    <a16:creationId xmlns:a16="http://schemas.microsoft.com/office/drawing/2014/main" id="{7DAB38AE-7FB0-405E-B331-A7BA927D0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440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90" name="Rectangle 134">
                <a:extLst>
                  <a:ext uri="{FF2B5EF4-FFF2-40B4-BE49-F238E27FC236}">
                    <a16:creationId xmlns:a16="http://schemas.microsoft.com/office/drawing/2014/main" id="{59F0BDF3-DFC4-4BC6-91D7-0E0B8B3588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153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91" name="Rectangle 135">
                <a:extLst>
                  <a:ext uri="{FF2B5EF4-FFF2-40B4-BE49-F238E27FC236}">
                    <a16:creationId xmlns:a16="http://schemas.microsoft.com/office/drawing/2014/main" id="{D909169D-4E82-4AFA-B3E0-74865C9779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53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20392" name="Line 136">
              <a:extLst>
                <a:ext uri="{FF2B5EF4-FFF2-40B4-BE49-F238E27FC236}">
                  <a16:creationId xmlns:a16="http://schemas.microsoft.com/office/drawing/2014/main" id="{8611038E-CCF0-4476-AB1B-130E461DB1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1104"/>
              <a:ext cx="0" cy="33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393" name="Arc 137">
              <a:extLst>
                <a:ext uri="{FF2B5EF4-FFF2-40B4-BE49-F238E27FC236}">
                  <a16:creationId xmlns:a16="http://schemas.microsoft.com/office/drawing/2014/main" id="{50988F42-5C01-4EB1-BEF9-1F7E3F1F4004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504" y="1200"/>
              <a:ext cx="48" cy="24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20394" name="Group 138">
              <a:extLst>
                <a:ext uri="{FF2B5EF4-FFF2-40B4-BE49-F238E27FC236}">
                  <a16:creationId xmlns:a16="http://schemas.microsoft.com/office/drawing/2014/main" id="{40C11E8E-5427-44E8-8304-32044E247D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6" y="1296"/>
              <a:ext cx="240" cy="240"/>
              <a:chOff x="3312" y="1392"/>
              <a:chExt cx="240" cy="240"/>
            </a:xfrm>
          </p:grpSpPr>
          <p:sp>
            <p:nvSpPr>
              <p:cNvPr id="1120395" name="Rectangle 139">
                <a:extLst>
                  <a:ext uri="{FF2B5EF4-FFF2-40B4-BE49-F238E27FC236}">
                    <a16:creationId xmlns:a16="http://schemas.microsoft.com/office/drawing/2014/main" id="{60BF2791-1638-4B25-90C5-9FC497B6D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1392"/>
                <a:ext cx="240" cy="240"/>
              </a:xfrm>
              <a:prstGeom prst="rect">
                <a:avLst/>
              </a:prstGeom>
              <a:pattFill prst="pct75">
                <a:fgClr>
                  <a:srgbClr val="339966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96" name="Rectangle 140">
                <a:extLst>
                  <a:ext uri="{FF2B5EF4-FFF2-40B4-BE49-F238E27FC236}">
                    <a16:creationId xmlns:a16="http://schemas.microsoft.com/office/drawing/2014/main" id="{BD84974B-AC43-4BA1-883E-20EE3923E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1440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97" name="Rectangle 141">
                <a:extLst>
                  <a:ext uri="{FF2B5EF4-FFF2-40B4-BE49-F238E27FC236}">
                    <a16:creationId xmlns:a16="http://schemas.microsoft.com/office/drawing/2014/main" id="{A94D1779-7A05-4F28-89C7-A370121596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440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98" name="Rectangle 142">
                <a:extLst>
                  <a:ext uri="{FF2B5EF4-FFF2-40B4-BE49-F238E27FC236}">
                    <a16:creationId xmlns:a16="http://schemas.microsoft.com/office/drawing/2014/main" id="{E848A635-F07B-4B17-89A1-89CA7A66FF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153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399" name="Rectangle 143">
                <a:extLst>
                  <a:ext uri="{FF2B5EF4-FFF2-40B4-BE49-F238E27FC236}">
                    <a16:creationId xmlns:a16="http://schemas.microsoft.com/office/drawing/2014/main" id="{ECEC59D8-53ED-4123-8735-18123AD64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53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20400" name="Arc 144">
              <a:extLst>
                <a:ext uri="{FF2B5EF4-FFF2-40B4-BE49-F238E27FC236}">
                  <a16:creationId xmlns:a16="http://schemas.microsoft.com/office/drawing/2014/main" id="{2C94281A-E78D-44D9-8BFB-B07FD2045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1392"/>
              <a:ext cx="48" cy="22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5724"/>
                <a:gd name="T2" fmla="*/ 21203 w 21600"/>
                <a:gd name="T3" fmla="*/ 25724 h 25724"/>
                <a:gd name="T4" fmla="*/ 0 w 21600"/>
                <a:gd name="T5" fmla="*/ 21600 h 25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5724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984"/>
                    <a:pt x="21466" y="24365"/>
                    <a:pt x="21202" y="25723"/>
                  </a:cubicBezTo>
                </a:path>
                <a:path w="21600" h="25724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984"/>
                    <a:pt x="21466" y="24365"/>
                    <a:pt x="21202" y="2572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01" name="Arc 145">
              <a:extLst>
                <a:ext uri="{FF2B5EF4-FFF2-40B4-BE49-F238E27FC236}">
                  <a16:creationId xmlns:a16="http://schemas.microsoft.com/office/drawing/2014/main" id="{E9E06ABD-E347-483F-BB8D-3CF98CA1D91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216" y="1152"/>
              <a:ext cx="48" cy="24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02" name="Arc 146">
              <a:extLst>
                <a:ext uri="{FF2B5EF4-FFF2-40B4-BE49-F238E27FC236}">
                  <a16:creationId xmlns:a16="http://schemas.microsoft.com/office/drawing/2014/main" id="{81BAD41D-C94B-489A-A8AF-4806FD134E8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216" y="1392"/>
              <a:ext cx="48" cy="24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03" name="Arc 147">
              <a:extLst>
                <a:ext uri="{FF2B5EF4-FFF2-40B4-BE49-F238E27FC236}">
                  <a16:creationId xmlns:a16="http://schemas.microsoft.com/office/drawing/2014/main" id="{3A8625A8-596F-4142-8E0C-EA03AC0C168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216" y="1632"/>
              <a:ext cx="48" cy="24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04" name="Line 148">
              <a:extLst>
                <a:ext uri="{FF2B5EF4-FFF2-40B4-BE49-F238E27FC236}">
                  <a16:creationId xmlns:a16="http://schemas.microsoft.com/office/drawing/2014/main" id="{625D893E-788C-4650-9DFF-8F865883A4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1392"/>
              <a:ext cx="0" cy="168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05" name="Arc 149">
              <a:extLst>
                <a:ext uri="{FF2B5EF4-FFF2-40B4-BE49-F238E27FC236}">
                  <a16:creationId xmlns:a16="http://schemas.microsoft.com/office/drawing/2014/main" id="{C448BDAB-9500-48E9-A1AF-15B6F9F880E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215" y="2112"/>
              <a:ext cx="105" cy="240"/>
            </a:xfrm>
            <a:custGeom>
              <a:avLst/>
              <a:gdLst>
                <a:gd name="G0" fmla="+- 2095 0 0"/>
                <a:gd name="G1" fmla="+- 21600 0 0"/>
                <a:gd name="G2" fmla="+- 21600 0 0"/>
                <a:gd name="T0" fmla="*/ 0 w 23695"/>
                <a:gd name="T1" fmla="*/ 102 h 25724"/>
                <a:gd name="T2" fmla="*/ 23298 w 23695"/>
                <a:gd name="T3" fmla="*/ 25724 h 25724"/>
                <a:gd name="T4" fmla="*/ 2095 w 23695"/>
                <a:gd name="T5" fmla="*/ 21600 h 25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695" h="25724" fill="none" extrusionOk="0">
                  <a:moveTo>
                    <a:pt x="-1" y="101"/>
                  </a:moveTo>
                  <a:cubicBezTo>
                    <a:pt x="696" y="33"/>
                    <a:pt x="1395" y="0"/>
                    <a:pt x="2095" y="0"/>
                  </a:cubicBezTo>
                  <a:cubicBezTo>
                    <a:pt x="14024" y="0"/>
                    <a:pt x="23695" y="9670"/>
                    <a:pt x="23695" y="21600"/>
                  </a:cubicBezTo>
                  <a:cubicBezTo>
                    <a:pt x="23695" y="22984"/>
                    <a:pt x="23561" y="24365"/>
                    <a:pt x="23297" y="25723"/>
                  </a:cubicBezTo>
                </a:path>
                <a:path w="23695" h="25724" stroke="0" extrusionOk="0">
                  <a:moveTo>
                    <a:pt x="-1" y="101"/>
                  </a:moveTo>
                  <a:cubicBezTo>
                    <a:pt x="696" y="33"/>
                    <a:pt x="1395" y="0"/>
                    <a:pt x="2095" y="0"/>
                  </a:cubicBezTo>
                  <a:cubicBezTo>
                    <a:pt x="14024" y="0"/>
                    <a:pt x="23695" y="9670"/>
                    <a:pt x="23695" y="21600"/>
                  </a:cubicBezTo>
                  <a:cubicBezTo>
                    <a:pt x="23695" y="22984"/>
                    <a:pt x="23561" y="24365"/>
                    <a:pt x="23297" y="25723"/>
                  </a:cubicBezTo>
                  <a:lnTo>
                    <a:pt x="2095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06" name="Arc 150">
              <a:extLst>
                <a:ext uri="{FF2B5EF4-FFF2-40B4-BE49-F238E27FC236}">
                  <a16:creationId xmlns:a16="http://schemas.microsoft.com/office/drawing/2014/main" id="{EAFFC3C5-1403-4EB1-A5FD-561D3728D2C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220" y="3061"/>
              <a:ext cx="105" cy="240"/>
            </a:xfrm>
            <a:custGeom>
              <a:avLst/>
              <a:gdLst>
                <a:gd name="G0" fmla="+- 2095 0 0"/>
                <a:gd name="G1" fmla="+- 21600 0 0"/>
                <a:gd name="G2" fmla="+- 21600 0 0"/>
                <a:gd name="T0" fmla="*/ 0 w 23695"/>
                <a:gd name="T1" fmla="*/ 102 h 25724"/>
                <a:gd name="T2" fmla="*/ 23298 w 23695"/>
                <a:gd name="T3" fmla="*/ 25724 h 25724"/>
                <a:gd name="T4" fmla="*/ 2095 w 23695"/>
                <a:gd name="T5" fmla="*/ 21600 h 25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695" h="25724" fill="none" extrusionOk="0">
                  <a:moveTo>
                    <a:pt x="-1" y="101"/>
                  </a:moveTo>
                  <a:cubicBezTo>
                    <a:pt x="696" y="33"/>
                    <a:pt x="1395" y="0"/>
                    <a:pt x="2095" y="0"/>
                  </a:cubicBezTo>
                  <a:cubicBezTo>
                    <a:pt x="14024" y="0"/>
                    <a:pt x="23695" y="9670"/>
                    <a:pt x="23695" y="21600"/>
                  </a:cubicBezTo>
                  <a:cubicBezTo>
                    <a:pt x="23695" y="22984"/>
                    <a:pt x="23561" y="24365"/>
                    <a:pt x="23297" y="25723"/>
                  </a:cubicBezTo>
                </a:path>
                <a:path w="23695" h="25724" stroke="0" extrusionOk="0">
                  <a:moveTo>
                    <a:pt x="-1" y="101"/>
                  </a:moveTo>
                  <a:cubicBezTo>
                    <a:pt x="696" y="33"/>
                    <a:pt x="1395" y="0"/>
                    <a:pt x="2095" y="0"/>
                  </a:cubicBezTo>
                  <a:cubicBezTo>
                    <a:pt x="14024" y="0"/>
                    <a:pt x="23695" y="9670"/>
                    <a:pt x="23695" y="21600"/>
                  </a:cubicBezTo>
                  <a:cubicBezTo>
                    <a:pt x="23695" y="22984"/>
                    <a:pt x="23561" y="24365"/>
                    <a:pt x="23297" y="25723"/>
                  </a:cubicBezTo>
                  <a:lnTo>
                    <a:pt x="2095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07" name="Arc 151">
              <a:extLst>
                <a:ext uri="{FF2B5EF4-FFF2-40B4-BE49-F238E27FC236}">
                  <a16:creationId xmlns:a16="http://schemas.microsoft.com/office/drawing/2014/main" id="{1F08040A-2026-48C0-AF8F-9F0F317C65F7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208" y="2112"/>
              <a:ext cx="90" cy="240"/>
            </a:xfrm>
            <a:custGeom>
              <a:avLst/>
              <a:gdLst>
                <a:gd name="G0" fmla="+- 1 0 0"/>
                <a:gd name="G1" fmla="+- 21600 0 0"/>
                <a:gd name="G2" fmla="+- 21600 0 0"/>
                <a:gd name="T0" fmla="*/ 0 w 21601"/>
                <a:gd name="T1" fmla="*/ 0 h 21600"/>
                <a:gd name="T2" fmla="*/ 21601 w 21601"/>
                <a:gd name="T3" fmla="*/ 21600 h 21600"/>
                <a:gd name="T4" fmla="*/ 1 w 2160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1" h="21600" fill="none" extrusionOk="0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1930" y="0"/>
                    <a:pt x="21601" y="9670"/>
                    <a:pt x="21601" y="21600"/>
                  </a:cubicBezTo>
                </a:path>
                <a:path w="21601" h="21600" stroke="0" extrusionOk="0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1930" y="0"/>
                    <a:pt x="21601" y="9670"/>
                    <a:pt x="21601" y="21600"/>
                  </a:cubicBezTo>
                  <a:lnTo>
                    <a:pt x="1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08" name="Arc 152">
              <a:extLst>
                <a:ext uri="{FF2B5EF4-FFF2-40B4-BE49-F238E27FC236}">
                  <a16:creationId xmlns:a16="http://schemas.microsoft.com/office/drawing/2014/main" id="{5131F1C4-8532-4714-9B04-F6FB753AE36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01" y="2315"/>
              <a:ext cx="69" cy="1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5724"/>
                <a:gd name="T2" fmla="*/ 21203 w 21600"/>
                <a:gd name="T3" fmla="*/ 25724 h 25724"/>
                <a:gd name="T4" fmla="*/ 0 w 21600"/>
                <a:gd name="T5" fmla="*/ 21600 h 25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5724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984"/>
                    <a:pt x="21466" y="24365"/>
                    <a:pt x="21202" y="25723"/>
                  </a:cubicBezTo>
                </a:path>
                <a:path w="21600" h="25724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984"/>
                    <a:pt x="21466" y="24365"/>
                    <a:pt x="21202" y="2572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09" name="Arc 153">
              <a:extLst>
                <a:ext uri="{FF2B5EF4-FFF2-40B4-BE49-F238E27FC236}">
                  <a16:creationId xmlns:a16="http://schemas.microsoft.com/office/drawing/2014/main" id="{E1C6DB48-4F06-4F93-89FD-1F8197EBE2A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08" y="3261"/>
              <a:ext cx="64" cy="1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5724"/>
                <a:gd name="T2" fmla="*/ 21203 w 21600"/>
                <a:gd name="T3" fmla="*/ 25724 h 25724"/>
                <a:gd name="T4" fmla="*/ 0 w 21600"/>
                <a:gd name="T5" fmla="*/ 21600 h 25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5724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984"/>
                    <a:pt x="21466" y="24365"/>
                    <a:pt x="21202" y="25723"/>
                  </a:cubicBezTo>
                </a:path>
                <a:path w="21600" h="25724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984"/>
                    <a:pt x="21466" y="24365"/>
                    <a:pt x="21202" y="2572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10" name="Rectangle 154">
              <a:extLst>
                <a:ext uri="{FF2B5EF4-FFF2-40B4-BE49-F238E27FC236}">
                  <a16:creationId xmlns:a16="http://schemas.microsoft.com/office/drawing/2014/main" id="{EBA8C13C-907D-4E66-B3F0-FF00D7C58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920"/>
              <a:ext cx="528" cy="2016"/>
            </a:xfrm>
            <a:prstGeom prst="rect">
              <a:avLst/>
            </a:prstGeom>
            <a:gradFill rotWithShape="0">
              <a:gsLst>
                <a:gs pos="0">
                  <a:srgbClr val="993366"/>
                </a:gs>
                <a:gs pos="100000">
                  <a:srgbClr val="993366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11" name="Rectangle 155">
              <a:extLst>
                <a:ext uri="{FF2B5EF4-FFF2-40B4-BE49-F238E27FC236}">
                  <a16:creationId xmlns:a16="http://schemas.microsoft.com/office/drawing/2014/main" id="{3294FDA5-CD03-4268-8342-105A41B0F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1920"/>
              <a:ext cx="528" cy="2016"/>
            </a:xfrm>
            <a:prstGeom prst="rect">
              <a:avLst/>
            </a:prstGeom>
            <a:gradFill rotWithShape="0">
              <a:gsLst>
                <a:gs pos="0">
                  <a:srgbClr val="993366"/>
                </a:gs>
                <a:gs pos="100000">
                  <a:srgbClr val="993366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12" name="Rectangle 156">
              <a:extLst>
                <a:ext uri="{FF2B5EF4-FFF2-40B4-BE49-F238E27FC236}">
                  <a16:creationId xmlns:a16="http://schemas.microsoft.com/office/drawing/2014/main" id="{6D8370C7-C04E-4A18-82AF-3FBA941D18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920"/>
              <a:ext cx="528" cy="201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66669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13" name="Oval 157">
              <a:extLst>
                <a:ext uri="{FF2B5EF4-FFF2-40B4-BE49-F238E27FC236}">
                  <a16:creationId xmlns:a16="http://schemas.microsoft.com/office/drawing/2014/main" id="{70129798-5074-4BD0-9BF9-851C02A93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3" y="2394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5000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14" name="Oval 158">
              <a:extLst>
                <a:ext uri="{FF2B5EF4-FFF2-40B4-BE49-F238E27FC236}">
                  <a16:creationId xmlns:a16="http://schemas.microsoft.com/office/drawing/2014/main" id="{EE5C20E4-7978-4097-82B0-8A60109F3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3" y="2395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5000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15" name="Oval 159">
              <a:extLst>
                <a:ext uri="{FF2B5EF4-FFF2-40B4-BE49-F238E27FC236}">
                  <a16:creationId xmlns:a16="http://schemas.microsoft.com/office/drawing/2014/main" id="{DDB8551D-899A-4199-A1D6-7A0A126A5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337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5000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16" name="Oval 160">
              <a:extLst>
                <a:ext uri="{FF2B5EF4-FFF2-40B4-BE49-F238E27FC236}">
                  <a16:creationId xmlns:a16="http://schemas.microsoft.com/office/drawing/2014/main" id="{86C3CAF6-36B3-4644-B591-2BD29BC7DA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3338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5000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17" name="Oval 161">
              <a:extLst>
                <a:ext uri="{FF2B5EF4-FFF2-40B4-BE49-F238E27FC236}">
                  <a16:creationId xmlns:a16="http://schemas.microsoft.com/office/drawing/2014/main" id="{5B3289F7-18A1-484C-A5ED-3963DE7E4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0" y="2384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5000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18" name="Oval 162">
              <a:extLst>
                <a:ext uri="{FF2B5EF4-FFF2-40B4-BE49-F238E27FC236}">
                  <a16:creationId xmlns:a16="http://schemas.microsoft.com/office/drawing/2014/main" id="{8B3754A7-80C2-46CD-BD00-F3C72824D2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0" y="2385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5000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19" name="Oval 163">
              <a:extLst>
                <a:ext uri="{FF2B5EF4-FFF2-40B4-BE49-F238E27FC236}">
                  <a16:creationId xmlns:a16="http://schemas.microsoft.com/office/drawing/2014/main" id="{99CD28E7-6174-47A2-B76B-71BE80A060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3327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5000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20" name="Oval 164">
              <a:extLst>
                <a:ext uri="{FF2B5EF4-FFF2-40B4-BE49-F238E27FC236}">
                  <a16:creationId xmlns:a16="http://schemas.microsoft.com/office/drawing/2014/main" id="{B0131836-4636-4ECA-BB0E-12545DF2E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3328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5000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21" name="Arc 165">
              <a:extLst>
                <a:ext uri="{FF2B5EF4-FFF2-40B4-BE49-F238E27FC236}">
                  <a16:creationId xmlns:a16="http://schemas.microsoft.com/office/drawing/2014/main" id="{BA511AF3-D1E3-4DB1-A87A-8A32AC02A771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3362" y="3255"/>
              <a:ext cx="48" cy="13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22" name="Arc 166">
              <a:extLst>
                <a:ext uri="{FF2B5EF4-FFF2-40B4-BE49-F238E27FC236}">
                  <a16:creationId xmlns:a16="http://schemas.microsoft.com/office/drawing/2014/main" id="{7DD8B876-7910-4DE6-B3D9-005AD254035C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3358" y="2306"/>
              <a:ext cx="48" cy="13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23" name="Line 167">
              <a:extLst>
                <a:ext uri="{FF2B5EF4-FFF2-40B4-BE49-F238E27FC236}">
                  <a16:creationId xmlns:a16="http://schemas.microsoft.com/office/drawing/2014/main" id="{E01A2F4B-5130-48B9-BE24-AFEFF190EE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8" y="105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24" name="Line 168">
              <a:extLst>
                <a:ext uri="{FF2B5EF4-FFF2-40B4-BE49-F238E27FC236}">
                  <a16:creationId xmlns:a16="http://schemas.microsoft.com/office/drawing/2014/main" id="{38E29603-0C38-41F7-981D-7B880933D8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8" y="177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25" name="Text Box 169">
              <a:extLst>
                <a:ext uri="{FF2B5EF4-FFF2-40B4-BE49-F238E27FC236}">
                  <a16:creationId xmlns:a16="http://schemas.microsoft.com/office/drawing/2014/main" id="{A60CC30F-85EB-4848-9C4A-B17D5C81AD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1296"/>
              <a:ext cx="288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1 m</a:t>
              </a:r>
              <a:endParaRPr lang="en-US" altLang="en-US"/>
            </a:p>
          </p:txBody>
        </p:sp>
        <p:sp>
          <p:nvSpPr>
            <p:cNvPr id="1120426" name="Line 170">
              <a:extLst>
                <a:ext uri="{FF2B5EF4-FFF2-40B4-BE49-F238E27FC236}">
                  <a16:creationId xmlns:a16="http://schemas.microsoft.com/office/drawing/2014/main" id="{145532D2-3492-4306-97E5-60C6FA3577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" y="105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27" name="Line 171">
              <a:extLst>
                <a:ext uri="{FF2B5EF4-FFF2-40B4-BE49-F238E27FC236}">
                  <a16:creationId xmlns:a16="http://schemas.microsoft.com/office/drawing/2014/main" id="{8A4AE2EA-A26C-45CF-9234-37C5307FFB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0" y="1440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28" name="Line 172">
              <a:extLst>
                <a:ext uri="{FF2B5EF4-FFF2-40B4-BE49-F238E27FC236}">
                  <a16:creationId xmlns:a16="http://schemas.microsoft.com/office/drawing/2014/main" id="{A74D3F4A-E17F-4505-8169-9A1CEE263B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36" y="1920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29" name="Line 173">
              <a:extLst>
                <a:ext uri="{FF2B5EF4-FFF2-40B4-BE49-F238E27FC236}">
                  <a16:creationId xmlns:a16="http://schemas.microsoft.com/office/drawing/2014/main" id="{E60D52C6-836E-4E45-A24B-289DF5F565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36" y="3888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30" name="Text Box 174">
              <a:extLst>
                <a:ext uri="{FF2B5EF4-FFF2-40B4-BE49-F238E27FC236}">
                  <a16:creationId xmlns:a16="http://schemas.microsoft.com/office/drawing/2014/main" id="{67DAE551-48CA-4A91-9A0A-7FE7941C0F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4" y="2880"/>
              <a:ext cx="288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3 m</a:t>
              </a:r>
              <a:endParaRPr lang="en-US" altLang="en-US"/>
            </a:p>
          </p:txBody>
        </p:sp>
        <p:sp>
          <p:nvSpPr>
            <p:cNvPr id="1120431" name="Line 175">
              <a:extLst>
                <a:ext uri="{FF2B5EF4-FFF2-40B4-BE49-F238E27FC236}">
                  <a16:creationId xmlns:a16="http://schemas.microsoft.com/office/drawing/2014/main" id="{87D572D0-2B38-48BE-82C6-94798239B9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1920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32" name="Line 176">
              <a:extLst>
                <a:ext uri="{FF2B5EF4-FFF2-40B4-BE49-F238E27FC236}">
                  <a16:creationId xmlns:a16="http://schemas.microsoft.com/office/drawing/2014/main" id="{19142BB7-8ADD-47C7-ACA8-2F1AB407A8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28" y="3072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33" name="Rectangle 177">
              <a:extLst>
                <a:ext uri="{FF2B5EF4-FFF2-40B4-BE49-F238E27FC236}">
                  <a16:creationId xmlns:a16="http://schemas.microsoft.com/office/drawing/2014/main" id="{30712D54-BB31-42D2-A510-342ACB00A3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2" y="1126"/>
              <a:ext cx="61" cy="2940"/>
            </a:xfrm>
            <a:prstGeom prst="rect">
              <a:avLst/>
            </a:prstGeom>
            <a:gradFill rotWithShape="0">
              <a:gsLst>
                <a:gs pos="0">
                  <a:srgbClr val="99CCFF">
                    <a:gamma/>
                    <a:shade val="46275"/>
                    <a:invGamma/>
                  </a:srgbClr>
                </a:gs>
                <a:gs pos="50000">
                  <a:srgbClr val="99CCFF"/>
                </a:gs>
                <a:gs pos="100000">
                  <a:srgbClr val="99CC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34" name="Rectangle 178">
              <a:extLst>
                <a:ext uri="{FF2B5EF4-FFF2-40B4-BE49-F238E27FC236}">
                  <a16:creationId xmlns:a16="http://schemas.microsoft.com/office/drawing/2014/main" id="{477432F8-F980-4FC8-AD97-DA4490842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104"/>
              <a:ext cx="95" cy="23"/>
            </a:xfrm>
            <a:prstGeom prst="rect">
              <a:avLst/>
            </a:prstGeom>
            <a:gradFill rotWithShape="0">
              <a:gsLst>
                <a:gs pos="0">
                  <a:srgbClr val="99CCFF">
                    <a:gamma/>
                    <a:shade val="46275"/>
                    <a:invGamma/>
                  </a:srgbClr>
                </a:gs>
                <a:gs pos="50000">
                  <a:srgbClr val="99CCFF"/>
                </a:gs>
                <a:gs pos="100000">
                  <a:srgbClr val="99CC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35" name="Rectangle 179">
              <a:extLst>
                <a:ext uri="{FF2B5EF4-FFF2-40B4-BE49-F238E27FC236}">
                  <a16:creationId xmlns:a16="http://schemas.microsoft.com/office/drawing/2014/main" id="{79D91F04-AA1E-4915-80D9-B325D97DE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112"/>
              <a:ext cx="432" cy="4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36" name="Line 180">
              <a:extLst>
                <a:ext uri="{FF2B5EF4-FFF2-40B4-BE49-F238E27FC236}">
                  <a16:creationId xmlns:a16="http://schemas.microsoft.com/office/drawing/2014/main" id="{E99E2168-5082-4CCB-AC3C-D5D945C466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1680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20437" name="Group 181">
              <a:extLst>
                <a:ext uri="{FF2B5EF4-FFF2-40B4-BE49-F238E27FC236}">
                  <a16:creationId xmlns:a16="http://schemas.microsoft.com/office/drawing/2014/main" id="{07519E69-B679-4A3B-955E-10D849AF8F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69" y="1654"/>
              <a:ext cx="48" cy="460"/>
              <a:chOff x="1907" y="1172"/>
              <a:chExt cx="48" cy="460"/>
            </a:xfrm>
          </p:grpSpPr>
          <p:sp>
            <p:nvSpPr>
              <p:cNvPr id="1120438" name="Rectangle 182">
                <a:extLst>
                  <a:ext uri="{FF2B5EF4-FFF2-40B4-BE49-F238E27FC236}">
                    <a16:creationId xmlns:a16="http://schemas.microsoft.com/office/drawing/2014/main" id="{57370E5D-E01A-41C0-9221-FE2DA7308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19" cy="432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439" name="Oval 183">
                <a:extLst>
                  <a:ext uri="{FF2B5EF4-FFF2-40B4-BE49-F238E27FC236}">
                    <a16:creationId xmlns:a16="http://schemas.microsoft.com/office/drawing/2014/main" id="{A051CE4C-264C-492F-8E59-C8C9AF5E5C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7" y="1172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440" name="Group 184">
              <a:extLst>
                <a:ext uri="{FF2B5EF4-FFF2-40B4-BE49-F238E27FC236}">
                  <a16:creationId xmlns:a16="http://schemas.microsoft.com/office/drawing/2014/main" id="{A13016C2-F0EA-4997-AF83-D3E55FCC0A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1" y="1654"/>
              <a:ext cx="48" cy="460"/>
              <a:chOff x="1907" y="1172"/>
              <a:chExt cx="48" cy="460"/>
            </a:xfrm>
          </p:grpSpPr>
          <p:sp>
            <p:nvSpPr>
              <p:cNvPr id="1120441" name="Rectangle 185">
                <a:extLst>
                  <a:ext uri="{FF2B5EF4-FFF2-40B4-BE49-F238E27FC236}">
                    <a16:creationId xmlns:a16="http://schemas.microsoft.com/office/drawing/2014/main" id="{5E683175-5C32-4DF1-815D-59FD7946F3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19" cy="432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442" name="Oval 186">
                <a:extLst>
                  <a:ext uri="{FF2B5EF4-FFF2-40B4-BE49-F238E27FC236}">
                    <a16:creationId xmlns:a16="http://schemas.microsoft.com/office/drawing/2014/main" id="{036F60C4-F1AD-442F-8880-7FC9D929ED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7" y="1172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443" name="Group 187">
              <a:extLst>
                <a:ext uri="{FF2B5EF4-FFF2-40B4-BE49-F238E27FC236}">
                  <a16:creationId xmlns:a16="http://schemas.microsoft.com/office/drawing/2014/main" id="{F1AF4257-3977-4019-9205-61080CF55B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08" y="1654"/>
              <a:ext cx="48" cy="460"/>
              <a:chOff x="1907" y="1172"/>
              <a:chExt cx="48" cy="460"/>
            </a:xfrm>
          </p:grpSpPr>
          <p:sp>
            <p:nvSpPr>
              <p:cNvPr id="1120444" name="Rectangle 188">
                <a:extLst>
                  <a:ext uri="{FF2B5EF4-FFF2-40B4-BE49-F238E27FC236}">
                    <a16:creationId xmlns:a16="http://schemas.microsoft.com/office/drawing/2014/main" id="{F053E3E7-3E57-4D48-8BD1-473145A396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19" cy="432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445" name="Oval 189">
                <a:extLst>
                  <a:ext uri="{FF2B5EF4-FFF2-40B4-BE49-F238E27FC236}">
                    <a16:creationId xmlns:a16="http://schemas.microsoft.com/office/drawing/2014/main" id="{6B8D9EDB-7A31-4D1C-B975-62F73B5876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7" y="1172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20446" name="Rectangle 190">
              <a:extLst>
                <a:ext uri="{FF2B5EF4-FFF2-40B4-BE49-F238E27FC236}">
                  <a16:creationId xmlns:a16="http://schemas.microsoft.com/office/drawing/2014/main" id="{3E4D2C24-435B-4077-A878-7280B23096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00000">
              <a:off x="2623" y="1958"/>
              <a:ext cx="432" cy="24"/>
            </a:xfrm>
            <a:prstGeom prst="rect">
              <a:avLst/>
            </a:prstGeom>
            <a:gradFill rotWithShape="0">
              <a:gsLst>
                <a:gs pos="0">
                  <a:srgbClr val="333333">
                    <a:gamma/>
                    <a:tint val="73725"/>
                    <a:invGamma/>
                  </a:srgbClr>
                </a:gs>
                <a:gs pos="100000">
                  <a:srgbClr val="333333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47" name="Arc 191">
              <a:extLst>
                <a:ext uri="{FF2B5EF4-FFF2-40B4-BE49-F238E27FC236}">
                  <a16:creationId xmlns:a16="http://schemas.microsoft.com/office/drawing/2014/main" id="{2068C413-EB3B-4E97-81D3-C5917A43B34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68" y="1200"/>
              <a:ext cx="48" cy="24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5724"/>
                <a:gd name="T2" fmla="*/ 21203 w 21600"/>
                <a:gd name="T3" fmla="*/ 25724 h 25724"/>
                <a:gd name="T4" fmla="*/ 0 w 21600"/>
                <a:gd name="T5" fmla="*/ 21600 h 25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5724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984"/>
                    <a:pt x="21466" y="24365"/>
                    <a:pt x="21202" y="25723"/>
                  </a:cubicBezTo>
                </a:path>
                <a:path w="21600" h="25724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984"/>
                    <a:pt x="21466" y="24365"/>
                    <a:pt x="21202" y="2572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48" name="Rectangle 192">
              <a:extLst>
                <a:ext uri="{FF2B5EF4-FFF2-40B4-BE49-F238E27FC236}">
                  <a16:creationId xmlns:a16="http://schemas.microsoft.com/office/drawing/2014/main" id="{98089179-3AE1-4A8C-9AE8-D20C1507F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2" y="1128"/>
              <a:ext cx="98" cy="2935"/>
            </a:xfrm>
            <a:prstGeom prst="rect">
              <a:avLst/>
            </a:prstGeom>
            <a:gradFill rotWithShape="0">
              <a:gsLst>
                <a:gs pos="0">
                  <a:srgbClr val="00CCFF">
                    <a:gamma/>
                    <a:shade val="46275"/>
                    <a:invGamma/>
                  </a:srgbClr>
                </a:gs>
                <a:gs pos="50000">
                  <a:srgbClr val="00CCFF"/>
                </a:gs>
                <a:gs pos="100000">
                  <a:srgbClr val="00CC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49" name="Rectangle 193">
              <a:extLst>
                <a:ext uri="{FF2B5EF4-FFF2-40B4-BE49-F238E27FC236}">
                  <a16:creationId xmlns:a16="http://schemas.microsoft.com/office/drawing/2014/main" id="{3CEDCC7C-327F-4E03-AF9E-BC9BA8CC0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104"/>
              <a:ext cx="155" cy="24"/>
            </a:xfrm>
            <a:prstGeom prst="rect">
              <a:avLst/>
            </a:prstGeom>
            <a:gradFill rotWithShape="0">
              <a:gsLst>
                <a:gs pos="0">
                  <a:srgbClr val="00CCFF">
                    <a:gamma/>
                    <a:shade val="46275"/>
                    <a:invGamma/>
                  </a:srgbClr>
                </a:gs>
                <a:gs pos="50000">
                  <a:srgbClr val="00CCFF"/>
                </a:gs>
                <a:gs pos="100000">
                  <a:srgbClr val="00CC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50" name="Rectangle 194">
              <a:extLst>
                <a:ext uri="{FF2B5EF4-FFF2-40B4-BE49-F238E27FC236}">
                  <a16:creationId xmlns:a16="http://schemas.microsoft.com/office/drawing/2014/main" id="{7291A5D5-135E-4D26-A36D-EB918E87A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872"/>
              <a:ext cx="155" cy="24"/>
            </a:xfrm>
            <a:prstGeom prst="rect">
              <a:avLst/>
            </a:prstGeom>
            <a:gradFill rotWithShape="0">
              <a:gsLst>
                <a:gs pos="0">
                  <a:srgbClr val="FFFF99">
                    <a:gamma/>
                    <a:shade val="46275"/>
                    <a:invGamma/>
                  </a:srgbClr>
                </a:gs>
                <a:gs pos="5000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51" name="Rectangle 195">
              <a:extLst>
                <a:ext uri="{FF2B5EF4-FFF2-40B4-BE49-F238E27FC236}">
                  <a16:creationId xmlns:a16="http://schemas.microsoft.com/office/drawing/2014/main" id="{6143F013-2B99-4A6E-B021-6DB3FC451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1872"/>
              <a:ext cx="155" cy="24"/>
            </a:xfrm>
            <a:prstGeom prst="rect">
              <a:avLst/>
            </a:prstGeom>
            <a:gradFill rotWithShape="0">
              <a:gsLst>
                <a:gs pos="0">
                  <a:srgbClr val="FFFF99">
                    <a:gamma/>
                    <a:shade val="46275"/>
                    <a:invGamma/>
                  </a:srgbClr>
                </a:gs>
                <a:gs pos="5000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52" name="Rectangle 196">
              <a:extLst>
                <a:ext uri="{FF2B5EF4-FFF2-40B4-BE49-F238E27FC236}">
                  <a16:creationId xmlns:a16="http://schemas.microsoft.com/office/drawing/2014/main" id="{21233744-34F6-43FE-9692-7A42A529D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093"/>
              <a:ext cx="92" cy="1974"/>
            </a:xfrm>
            <a:prstGeom prst="rect">
              <a:avLst/>
            </a:prstGeom>
            <a:gradFill rotWithShape="0">
              <a:gsLst>
                <a:gs pos="0">
                  <a:srgbClr val="FFFF99">
                    <a:gamma/>
                    <a:shade val="46275"/>
                    <a:invGamma/>
                  </a:srgbClr>
                </a:gs>
                <a:gs pos="5000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53" name="Line 197">
              <a:extLst>
                <a:ext uri="{FF2B5EF4-FFF2-40B4-BE49-F238E27FC236}">
                  <a16:creationId xmlns:a16="http://schemas.microsoft.com/office/drawing/2014/main" id="{14871C68-9B18-4709-A8E7-8869A57E76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4032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54" name="Line 198">
              <a:extLst>
                <a:ext uri="{FF2B5EF4-FFF2-40B4-BE49-F238E27FC236}">
                  <a16:creationId xmlns:a16="http://schemas.microsoft.com/office/drawing/2014/main" id="{6ACB1DB4-3BAF-4DAE-AC8D-D9D1932BB5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4032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55" name="Text Box 199">
              <a:extLst>
                <a:ext uri="{FF2B5EF4-FFF2-40B4-BE49-F238E27FC236}">
                  <a16:creationId xmlns:a16="http://schemas.microsoft.com/office/drawing/2014/main" id="{4BDC6649-560E-4779-AE12-9B2932AFE2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4032"/>
              <a:ext cx="320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0.5 m</a:t>
              </a:r>
              <a:endParaRPr lang="en-US" altLang="en-US"/>
            </a:p>
          </p:txBody>
        </p:sp>
        <p:sp>
          <p:nvSpPr>
            <p:cNvPr id="1120456" name="Line 200">
              <a:extLst>
                <a:ext uri="{FF2B5EF4-FFF2-40B4-BE49-F238E27FC236}">
                  <a16:creationId xmlns:a16="http://schemas.microsoft.com/office/drawing/2014/main" id="{9AB2026C-6A06-46E7-9360-5EF5CB0F6E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med"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57" name="Line 201">
              <a:extLst>
                <a:ext uri="{FF2B5EF4-FFF2-40B4-BE49-F238E27FC236}">
                  <a16:creationId xmlns:a16="http://schemas.microsoft.com/office/drawing/2014/main" id="{C4738951-DB00-4BC8-B758-E4D07F5C4E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20458" name="Group 202">
              <a:extLst>
                <a:ext uri="{FF2B5EF4-FFF2-40B4-BE49-F238E27FC236}">
                  <a16:creationId xmlns:a16="http://schemas.microsoft.com/office/drawing/2014/main" id="{147DFC3E-63CB-4C6C-95BE-90B7C4EABC9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2304" y="960"/>
              <a:ext cx="155" cy="145"/>
              <a:chOff x="2374" y="864"/>
              <a:chExt cx="144" cy="192"/>
            </a:xfrm>
          </p:grpSpPr>
          <p:sp>
            <p:nvSpPr>
              <p:cNvPr id="1120459" name="Rectangle 203">
                <a:extLst>
                  <a:ext uri="{FF2B5EF4-FFF2-40B4-BE49-F238E27FC236}">
                    <a16:creationId xmlns:a16="http://schemas.microsoft.com/office/drawing/2014/main" id="{519D7168-95B1-4DF8-BA8D-6F1FD39326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0" y="912"/>
                <a:ext cx="96" cy="144"/>
              </a:xfrm>
              <a:prstGeom prst="rect">
                <a:avLst/>
              </a:prstGeom>
              <a:gradFill rotWithShape="0">
                <a:gsLst>
                  <a:gs pos="0">
                    <a:srgbClr val="00CCFF">
                      <a:gamma/>
                      <a:shade val="46275"/>
                      <a:invGamma/>
                    </a:srgbClr>
                  </a:gs>
                  <a:gs pos="50000">
                    <a:srgbClr val="00CCFF"/>
                  </a:gs>
                  <a:gs pos="100000">
                    <a:srgbClr val="00CC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460" name="Rectangle 204">
                <a:extLst>
                  <a:ext uri="{FF2B5EF4-FFF2-40B4-BE49-F238E27FC236}">
                    <a16:creationId xmlns:a16="http://schemas.microsoft.com/office/drawing/2014/main" id="{126BD89B-56FE-47E2-A068-3AB813969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" y="864"/>
                <a:ext cx="144" cy="48"/>
              </a:xfrm>
              <a:prstGeom prst="rect">
                <a:avLst/>
              </a:prstGeom>
              <a:gradFill rotWithShape="0">
                <a:gsLst>
                  <a:gs pos="0">
                    <a:srgbClr val="00CCFF">
                      <a:gamma/>
                      <a:shade val="46275"/>
                      <a:invGamma/>
                    </a:srgbClr>
                  </a:gs>
                  <a:gs pos="50000">
                    <a:srgbClr val="00CCFF"/>
                  </a:gs>
                  <a:gs pos="100000">
                    <a:srgbClr val="00CC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461" name="Group 205">
              <a:extLst>
                <a:ext uri="{FF2B5EF4-FFF2-40B4-BE49-F238E27FC236}">
                  <a16:creationId xmlns:a16="http://schemas.microsoft.com/office/drawing/2014/main" id="{F0917705-7D45-44A8-B0AB-03376378B4FA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312" y="1776"/>
              <a:ext cx="155" cy="97"/>
              <a:chOff x="2374" y="864"/>
              <a:chExt cx="144" cy="192"/>
            </a:xfrm>
          </p:grpSpPr>
          <p:sp>
            <p:nvSpPr>
              <p:cNvPr id="1120462" name="Rectangle 206">
                <a:extLst>
                  <a:ext uri="{FF2B5EF4-FFF2-40B4-BE49-F238E27FC236}">
                    <a16:creationId xmlns:a16="http://schemas.microsoft.com/office/drawing/2014/main" id="{2A22AF68-9C5C-4DEA-BB53-11C2BD859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0" y="912"/>
                <a:ext cx="96" cy="144"/>
              </a:xfrm>
              <a:prstGeom prst="rect">
                <a:avLst/>
              </a:prstGeom>
              <a:gradFill rotWithShape="0">
                <a:gsLst>
                  <a:gs pos="0">
                    <a:srgbClr val="FFFF99">
                      <a:gamma/>
                      <a:shade val="46275"/>
                      <a:invGamma/>
                    </a:srgbClr>
                  </a:gs>
                  <a:gs pos="50000">
                    <a:srgbClr val="FFFF99"/>
                  </a:gs>
                  <a:gs pos="100000">
                    <a:srgbClr val="FFFF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463" name="Rectangle 207">
                <a:extLst>
                  <a:ext uri="{FF2B5EF4-FFF2-40B4-BE49-F238E27FC236}">
                    <a16:creationId xmlns:a16="http://schemas.microsoft.com/office/drawing/2014/main" id="{5EB61629-10F4-4995-91F4-CF401294CA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" y="864"/>
                <a:ext cx="144" cy="48"/>
              </a:xfrm>
              <a:prstGeom prst="rect">
                <a:avLst/>
              </a:prstGeom>
              <a:gradFill rotWithShape="0">
                <a:gsLst>
                  <a:gs pos="0">
                    <a:srgbClr val="FFFF99">
                      <a:gamma/>
                      <a:shade val="46275"/>
                      <a:invGamma/>
                    </a:srgbClr>
                  </a:gs>
                  <a:gs pos="50000">
                    <a:srgbClr val="FFFF99"/>
                  </a:gs>
                  <a:gs pos="100000">
                    <a:srgbClr val="FFFF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20464" name="Rectangle 208">
              <a:extLst>
                <a:ext uri="{FF2B5EF4-FFF2-40B4-BE49-F238E27FC236}">
                  <a16:creationId xmlns:a16="http://schemas.microsoft.com/office/drawing/2014/main" id="{E4D8049C-309A-4AF0-80E7-10BAF3FCC1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500000">
              <a:off x="2210" y="1918"/>
              <a:ext cx="89" cy="190"/>
            </a:xfrm>
            <a:prstGeom prst="rect">
              <a:avLst/>
            </a:prstGeom>
            <a:gradFill rotWithShape="0">
              <a:gsLst>
                <a:gs pos="0">
                  <a:srgbClr val="FFFF99">
                    <a:gamma/>
                    <a:shade val="46275"/>
                    <a:invGamma/>
                  </a:srgbClr>
                </a:gs>
                <a:gs pos="5000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65" name="AutoShape 209">
              <a:extLst>
                <a:ext uri="{FF2B5EF4-FFF2-40B4-BE49-F238E27FC236}">
                  <a16:creationId xmlns:a16="http://schemas.microsoft.com/office/drawing/2014/main" id="{B3E97C7C-B36C-4B8A-9903-07B46AE602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331147">
              <a:off x="2156" y="1995"/>
              <a:ext cx="240" cy="272"/>
            </a:xfrm>
            <a:custGeom>
              <a:avLst/>
              <a:gdLst>
                <a:gd name="G0" fmla="+- 3340 0 0"/>
                <a:gd name="G1" fmla="+- -8260818 0 0"/>
                <a:gd name="G2" fmla="+- 0 0 -8260818"/>
                <a:gd name="T0" fmla="*/ 0 256 1"/>
                <a:gd name="T1" fmla="*/ 180 256 1"/>
                <a:gd name="G3" fmla="+- -8260818 T0 T1"/>
                <a:gd name="T2" fmla="*/ 0 256 1"/>
                <a:gd name="T3" fmla="*/ 90 256 1"/>
                <a:gd name="G4" fmla="+- -8260818 T2 T3"/>
                <a:gd name="G5" fmla="*/ G4 2 1"/>
                <a:gd name="T4" fmla="*/ 90 256 1"/>
                <a:gd name="T5" fmla="*/ 0 256 1"/>
                <a:gd name="G6" fmla="+- -8260818 T4 T5"/>
                <a:gd name="G7" fmla="*/ G6 2 1"/>
                <a:gd name="G8" fmla="abs -8260818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3340"/>
                <a:gd name="G18" fmla="*/ 3340 1 2"/>
                <a:gd name="G19" fmla="+- G18 5400 0"/>
                <a:gd name="G20" fmla="cos G19 -8260818"/>
                <a:gd name="G21" fmla="sin G19 -8260818"/>
                <a:gd name="G22" fmla="+- G20 10800 0"/>
                <a:gd name="G23" fmla="+- G21 10800 0"/>
                <a:gd name="G24" fmla="+- 10800 0 G20"/>
                <a:gd name="G25" fmla="+- 3340 10800 0"/>
                <a:gd name="G26" fmla="?: G9 G17 G25"/>
                <a:gd name="G27" fmla="?: G9 0 21600"/>
                <a:gd name="G28" fmla="cos 10800 -8260818"/>
                <a:gd name="G29" fmla="sin 10800 -8260818"/>
                <a:gd name="G30" fmla="sin 3340 -8260818"/>
                <a:gd name="G31" fmla="+- G28 10800 0"/>
                <a:gd name="G32" fmla="+- G29 10800 0"/>
                <a:gd name="G33" fmla="+- G30 10800 0"/>
                <a:gd name="G34" fmla="?: G4 0 G31"/>
                <a:gd name="G35" fmla="?: -8260818 G34 0"/>
                <a:gd name="G36" fmla="?: G6 G35 G31"/>
                <a:gd name="G37" fmla="+- 21600 0 G36"/>
                <a:gd name="G38" fmla="?: G4 0 G33"/>
                <a:gd name="G39" fmla="?: -8260818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6639 w 21600"/>
                <a:gd name="T15" fmla="*/ 5083 h 21600"/>
                <a:gd name="T16" fmla="*/ 10800 w 21600"/>
                <a:gd name="T17" fmla="*/ 7460 h 21600"/>
                <a:gd name="T18" fmla="*/ 14961 w 21600"/>
                <a:gd name="T19" fmla="*/ 5083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834" y="8099"/>
                  </a:moveTo>
                  <a:cubicBezTo>
                    <a:pt x="9405" y="7683"/>
                    <a:pt x="10093" y="7460"/>
                    <a:pt x="10800" y="7460"/>
                  </a:cubicBezTo>
                  <a:cubicBezTo>
                    <a:pt x="11506" y="7460"/>
                    <a:pt x="12194" y="7683"/>
                    <a:pt x="12765" y="8099"/>
                  </a:cubicBezTo>
                  <a:lnTo>
                    <a:pt x="17155" y="2068"/>
                  </a:lnTo>
                  <a:cubicBezTo>
                    <a:pt x="15309" y="724"/>
                    <a:pt x="13083" y="0"/>
                    <a:pt x="10799" y="0"/>
                  </a:cubicBezTo>
                  <a:cubicBezTo>
                    <a:pt x="8516" y="0"/>
                    <a:pt x="6290" y="724"/>
                    <a:pt x="4444" y="206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99">
                    <a:gamma/>
                    <a:shade val="46275"/>
                    <a:invGamma/>
                  </a:srgbClr>
                </a:gs>
                <a:gs pos="5000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66" name="Rectangle 210">
              <a:extLst>
                <a:ext uri="{FF2B5EF4-FFF2-40B4-BE49-F238E27FC236}">
                  <a16:creationId xmlns:a16="http://schemas.microsoft.com/office/drawing/2014/main" id="{DAA109FB-BA6B-4446-B727-1B7C7884A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" y="2136"/>
              <a:ext cx="88" cy="1927"/>
            </a:xfrm>
            <a:prstGeom prst="rect">
              <a:avLst/>
            </a:prstGeom>
            <a:gradFill rotWithShape="0">
              <a:gsLst>
                <a:gs pos="0">
                  <a:srgbClr val="FFFF99">
                    <a:gamma/>
                    <a:shade val="46275"/>
                    <a:invGamma/>
                  </a:srgbClr>
                </a:gs>
                <a:gs pos="5000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67" name="Line 211">
              <a:extLst>
                <a:ext uri="{FF2B5EF4-FFF2-40B4-BE49-F238E27FC236}">
                  <a16:creationId xmlns:a16="http://schemas.microsoft.com/office/drawing/2014/main" id="{93595B6F-CE4E-43C5-BA12-A55A849F0F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8" y="33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68" name="Line 212">
              <a:extLst>
                <a:ext uri="{FF2B5EF4-FFF2-40B4-BE49-F238E27FC236}">
                  <a16:creationId xmlns:a16="http://schemas.microsoft.com/office/drawing/2014/main" id="{1A60876B-AB63-49B7-B384-5A7DE66C05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8" y="960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69" name="Text Box 213">
              <a:extLst>
                <a:ext uri="{FF2B5EF4-FFF2-40B4-BE49-F238E27FC236}">
                  <a16:creationId xmlns:a16="http://schemas.microsoft.com/office/drawing/2014/main" id="{6EE1C1B1-9C6A-4FC1-8855-8919780F23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576"/>
              <a:ext cx="288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1 m</a:t>
              </a:r>
              <a:endParaRPr lang="en-US" altLang="en-US"/>
            </a:p>
          </p:txBody>
        </p:sp>
        <p:sp>
          <p:nvSpPr>
            <p:cNvPr id="1120470" name="Line 214">
              <a:extLst>
                <a:ext uri="{FF2B5EF4-FFF2-40B4-BE49-F238E27FC236}">
                  <a16:creationId xmlns:a16="http://schemas.microsoft.com/office/drawing/2014/main" id="{A66FA302-3EEE-4A96-B3BC-6C557EC701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" y="33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71" name="Line 215">
              <a:extLst>
                <a:ext uri="{FF2B5EF4-FFF2-40B4-BE49-F238E27FC236}">
                  <a16:creationId xmlns:a16="http://schemas.microsoft.com/office/drawing/2014/main" id="{A68357EF-A1A1-4E7F-807F-70B8798BB9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0" y="72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72" name="Rectangle 216">
              <a:extLst>
                <a:ext uri="{FF2B5EF4-FFF2-40B4-BE49-F238E27FC236}">
                  <a16:creationId xmlns:a16="http://schemas.microsoft.com/office/drawing/2014/main" id="{5D281B12-2A46-40F8-BF27-F7C0B997A2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960"/>
              <a:ext cx="96" cy="4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73" name="Line 217">
              <a:extLst>
                <a:ext uri="{FF2B5EF4-FFF2-40B4-BE49-F238E27FC236}">
                  <a16:creationId xmlns:a16="http://schemas.microsoft.com/office/drawing/2014/main" id="{BC652F8E-2BFE-43C3-8F24-815B47F355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16" y="1008"/>
              <a:ext cx="144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74" name="Arc 218">
              <a:extLst>
                <a:ext uri="{FF2B5EF4-FFF2-40B4-BE49-F238E27FC236}">
                  <a16:creationId xmlns:a16="http://schemas.microsoft.com/office/drawing/2014/main" id="{45908937-5890-4644-BC40-6AFFDA071416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160" y="768"/>
              <a:ext cx="48" cy="24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75" name="Rectangle 219">
              <a:extLst>
                <a:ext uri="{FF2B5EF4-FFF2-40B4-BE49-F238E27FC236}">
                  <a16:creationId xmlns:a16="http://schemas.microsoft.com/office/drawing/2014/main" id="{5AF81C7A-4086-473C-B340-248E42A2A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968"/>
              <a:ext cx="432" cy="18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76" name="Rectangle 220">
              <a:extLst>
                <a:ext uri="{FF2B5EF4-FFF2-40B4-BE49-F238E27FC236}">
                  <a16:creationId xmlns:a16="http://schemas.microsoft.com/office/drawing/2014/main" id="{DC5DF421-F1BF-4CC2-A4DD-1E3E6BF41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968"/>
              <a:ext cx="432" cy="432"/>
            </a:xfrm>
            <a:prstGeom prst="rect">
              <a:avLst/>
            </a:prstGeom>
            <a:pattFill prst="pct70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77" name="Rectangle 221">
              <a:extLst>
                <a:ext uri="{FF2B5EF4-FFF2-40B4-BE49-F238E27FC236}">
                  <a16:creationId xmlns:a16="http://schemas.microsoft.com/office/drawing/2014/main" id="{2C010972-CA62-4046-BFDB-69B4C5C08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48"/>
              <a:ext cx="432" cy="432"/>
            </a:xfrm>
            <a:prstGeom prst="rect">
              <a:avLst/>
            </a:prstGeom>
            <a:pattFill prst="pct70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78" name="Rectangle 222">
              <a:extLst>
                <a:ext uri="{FF2B5EF4-FFF2-40B4-BE49-F238E27FC236}">
                  <a16:creationId xmlns:a16="http://schemas.microsoft.com/office/drawing/2014/main" id="{310C559B-8DB2-4478-9DEB-AB8E0B023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928"/>
              <a:ext cx="432" cy="432"/>
            </a:xfrm>
            <a:prstGeom prst="rect">
              <a:avLst/>
            </a:prstGeom>
            <a:pattFill prst="pct70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79" name="Rectangle 223">
              <a:extLst>
                <a:ext uri="{FF2B5EF4-FFF2-40B4-BE49-F238E27FC236}">
                  <a16:creationId xmlns:a16="http://schemas.microsoft.com/office/drawing/2014/main" id="{4A422BBF-6C8F-45D9-B3D1-5982944C2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408"/>
              <a:ext cx="432" cy="432"/>
            </a:xfrm>
            <a:prstGeom prst="rect">
              <a:avLst/>
            </a:prstGeom>
            <a:pattFill prst="pct70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480" name="Rectangle 224">
              <a:extLst>
                <a:ext uri="{FF2B5EF4-FFF2-40B4-BE49-F238E27FC236}">
                  <a16:creationId xmlns:a16="http://schemas.microsoft.com/office/drawing/2014/main" id="{7EA66C78-8EE6-4E0C-A548-A15EE3289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1968"/>
              <a:ext cx="432" cy="18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20481" name="Group 225">
              <a:extLst>
                <a:ext uri="{FF2B5EF4-FFF2-40B4-BE49-F238E27FC236}">
                  <a16:creationId xmlns:a16="http://schemas.microsoft.com/office/drawing/2014/main" id="{C4B8230A-A339-4A92-8D63-9D1959F3BB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304"/>
              <a:ext cx="336" cy="96"/>
              <a:chOff x="4320" y="1536"/>
              <a:chExt cx="384" cy="96"/>
            </a:xfrm>
          </p:grpSpPr>
          <p:grpSp>
            <p:nvGrpSpPr>
              <p:cNvPr id="1120482" name="Group 226">
                <a:extLst>
                  <a:ext uri="{FF2B5EF4-FFF2-40B4-BE49-F238E27FC236}">
                    <a16:creationId xmlns:a16="http://schemas.microsoft.com/office/drawing/2014/main" id="{83179BFD-1107-440E-BD4C-E966607E8E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0" y="1536"/>
                <a:ext cx="192" cy="96"/>
                <a:chOff x="4320" y="1536"/>
                <a:chExt cx="336" cy="96"/>
              </a:xfrm>
            </p:grpSpPr>
            <p:sp>
              <p:nvSpPr>
                <p:cNvPr id="1120483" name="Arc 227">
                  <a:extLst>
                    <a:ext uri="{FF2B5EF4-FFF2-40B4-BE49-F238E27FC236}">
                      <a16:creationId xmlns:a16="http://schemas.microsoft.com/office/drawing/2014/main" id="{AFB510FA-864F-4BD3-B245-2408374541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H="1">
                  <a:off x="4390" y="1466"/>
                  <a:ext cx="48" cy="18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484" name="Arc 228">
                  <a:extLst>
                    <a:ext uri="{FF2B5EF4-FFF2-40B4-BE49-F238E27FC236}">
                      <a16:creationId xmlns:a16="http://schemas.microsoft.com/office/drawing/2014/main" id="{F54975AE-5556-4402-BEB1-B57DBF4D7D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>
                  <a:off x="4560" y="1536"/>
                  <a:ext cx="48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0485" name="Group 229">
                <a:extLst>
                  <a:ext uri="{FF2B5EF4-FFF2-40B4-BE49-F238E27FC236}">
                    <a16:creationId xmlns:a16="http://schemas.microsoft.com/office/drawing/2014/main" id="{701153BB-9B7A-4815-B632-D7A3C5E598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12" y="1536"/>
                <a:ext cx="192" cy="96"/>
                <a:chOff x="4752" y="1536"/>
                <a:chExt cx="288" cy="112"/>
              </a:xfrm>
            </p:grpSpPr>
            <p:sp>
              <p:nvSpPr>
                <p:cNvPr id="1120486" name="Arc 230">
                  <a:extLst>
                    <a:ext uri="{FF2B5EF4-FFF2-40B4-BE49-F238E27FC236}">
                      <a16:creationId xmlns:a16="http://schemas.microsoft.com/office/drawing/2014/main" id="{9AF6F4D0-1B8F-4A2F-864D-6F993F76C0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4933" y="1499"/>
                  <a:ext cx="69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487" name="Arc 231">
                  <a:extLst>
                    <a:ext uri="{FF2B5EF4-FFF2-40B4-BE49-F238E27FC236}">
                      <a16:creationId xmlns:a16="http://schemas.microsoft.com/office/drawing/2014/main" id="{4E7A95F1-A6E6-4827-B5CB-C28E5F352F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4792" y="1544"/>
                  <a:ext cx="6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20488" name="Group 232">
              <a:extLst>
                <a:ext uri="{FF2B5EF4-FFF2-40B4-BE49-F238E27FC236}">
                  <a16:creationId xmlns:a16="http://schemas.microsoft.com/office/drawing/2014/main" id="{7108FC11-2FC3-468F-82FC-ADAA80D403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784"/>
              <a:ext cx="336" cy="96"/>
              <a:chOff x="4320" y="1536"/>
              <a:chExt cx="384" cy="96"/>
            </a:xfrm>
          </p:grpSpPr>
          <p:grpSp>
            <p:nvGrpSpPr>
              <p:cNvPr id="1120489" name="Group 233">
                <a:extLst>
                  <a:ext uri="{FF2B5EF4-FFF2-40B4-BE49-F238E27FC236}">
                    <a16:creationId xmlns:a16="http://schemas.microsoft.com/office/drawing/2014/main" id="{7EC94E62-DAC7-4410-81EC-DF6FBFF12F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0" y="1536"/>
                <a:ext cx="192" cy="96"/>
                <a:chOff x="4320" y="1536"/>
                <a:chExt cx="336" cy="96"/>
              </a:xfrm>
            </p:grpSpPr>
            <p:sp>
              <p:nvSpPr>
                <p:cNvPr id="1120490" name="Arc 234">
                  <a:extLst>
                    <a:ext uri="{FF2B5EF4-FFF2-40B4-BE49-F238E27FC236}">
                      <a16:creationId xmlns:a16="http://schemas.microsoft.com/office/drawing/2014/main" id="{A88B79DE-D98A-420B-983D-48353BB568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H="1">
                  <a:off x="4390" y="1466"/>
                  <a:ext cx="48" cy="18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491" name="Arc 235">
                  <a:extLst>
                    <a:ext uri="{FF2B5EF4-FFF2-40B4-BE49-F238E27FC236}">
                      <a16:creationId xmlns:a16="http://schemas.microsoft.com/office/drawing/2014/main" id="{FDBAC18A-A082-4A39-AB55-0F7508020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>
                  <a:off x="4560" y="1536"/>
                  <a:ext cx="48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0492" name="Group 236">
                <a:extLst>
                  <a:ext uri="{FF2B5EF4-FFF2-40B4-BE49-F238E27FC236}">
                    <a16:creationId xmlns:a16="http://schemas.microsoft.com/office/drawing/2014/main" id="{0EC1E3DB-2BEF-4D27-B757-4D2832F886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12" y="1536"/>
                <a:ext cx="192" cy="96"/>
                <a:chOff x="4752" y="1536"/>
                <a:chExt cx="288" cy="112"/>
              </a:xfrm>
            </p:grpSpPr>
            <p:sp>
              <p:nvSpPr>
                <p:cNvPr id="1120493" name="Arc 237">
                  <a:extLst>
                    <a:ext uri="{FF2B5EF4-FFF2-40B4-BE49-F238E27FC236}">
                      <a16:creationId xmlns:a16="http://schemas.microsoft.com/office/drawing/2014/main" id="{FFA88984-9274-4E61-ACC9-4E1B522035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4933" y="1499"/>
                  <a:ext cx="69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494" name="Arc 238">
                  <a:extLst>
                    <a:ext uri="{FF2B5EF4-FFF2-40B4-BE49-F238E27FC236}">
                      <a16:creationId xmlns:a16="http://schemas.microsoft.com/office/drawing/2014/main" id="{43118294-5D72-4E87-B757-88DED8236B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4792" y="1544"/>
                  <a:ext cx="6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20495" name="Group 239">
              <a:extLst>
                <a:ext uri="{FF2B5EF4-FFF2-40B4-BE49-F238E27FC236}">
                  <a16:creationId xmlns:a16="http://schemas.microsoft.com/office/drawing/2014/main" id="{4B7A7090-264B-4837-8776-6F9F139064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3264"/>
              <a:ext cx="336" cy="96"/>
              <a:chOff x="4320" y="1536"/>
              <a:chExt cx="384" cy="96"/>
            </a:xfrm>
          </p:grpSpPr>
          <p:grpSp>
            <p:nvGrpSpPr>
              <p:cNvPr id="1120496" name="Group 240">
                <a:extLst>
                  <a:ext uri="{FF2B5EF4-FFF2-40B4-BE49-F238E27FC236}">
                    <a16:creationId xmlns:a16="http://schemas.microsoft.com/office/drawing/2014/main" id="{A2AE634F-6A45-48FC-BE78-886C0338E7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0" y="1536"/>
                <a:ext cx="192" cy="96"/>
                <a:chOff x="4320" y="1536"/>
                <a:chExt cx="336" cy="96"/>
              </a:xfrm>
            </p:grpSpPr>
            <p:sp>
              <p:nvSpPr>
                <p:cNvPr id="1120497" name="Arc 241">
                  <a:extLst>
                    <a:ext uri="{FF2B5EF4-FFF2-40B4-BE49-F238E27FC236}">
                      <a16:creationId xmlns:a16="http://schemas.microsoft.com/office/drawing/2014/main" id="{168A4D14-4EBD-462B-848E-60B1C0171A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H="1">
                  <a:off x="4390" y="1466"/>
                  <a:ext cx="48" cy="18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498" name="Arc 242">
                  <a:extLst>
                    <a:ext uri="{FF2B5EF4-FFF2-40B4-BE49-F238E27FC236}">
                      <a16:creationId xmlns:a16="http://schemas.microsoft.com/office/drawing/2014/main" id="{2024EEB9-E271-46AC-8942-BFC40FAE8E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>
                  <a:off x="4560" y="1536"/>
                  <a:ext cx="48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0499" name="Group 243">
                <a:extLst>
                  <a:ext uri="{FF2B5EF4-FFF2-40B4-BE49-F238E27FC236}">
                    <a16:creationId xmlns:a16="http://schemas.microsoft.com/office/drawing/2014/main" id="{73285BB9-7B8B-43BA-B41F-9907B74A9D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12" y="1536"/>
                <a:ext cx="192" cy="96"/>
                <a:chOff x="4752" y="1536"/>
                <a:chExt cx="288" cy="112"/>
              </a:xfrm>
            </p:grpSpPr>
            <p:sp>
              <p:nvSpPr>
                <p:cNvPr id="1120500" name="Arc 244">
                  <a:extLst>
                    <a:ext uri="{FF2B5EF4-FFF2-40B4-BE49-F238E27FC236}">
                      <a16:creationId xmlns:a16="http://schemas.microsoft.com/office/drawing/2014/main" id="{AC2642D7-9DC5-4855-BDC2-AFF6216B4E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4933" y="1499"/>
                  <a:ext cx="69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501" name="Arc 245">
                  <a:extLst>
                    <a:ext uri="{FF2B5EF4-FFF2-40B4-BE49-F238E27FC236}">
                      <a16:creationId xmlns:a16="http://schemas.microsoft.com/office/drawing/2014/main" id="{75633804-9789-48DE-9F66-0DC3B25D35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4792" y="1544"/>
                  <a:ext cx="6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20502" name="Group 246">
              <a:extLst>
                <a:ext uri="{FF2B5EF4-FFF2-40B4-BE49-F238E27FC236}">
                  <a16:creationId xmlns:a16="http://schemas.microsoft.com/office/drawing/2014/main" id="{A95744D9-F259-43B8-A25D-8EDA625AD3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3744"/>
              <a:ext cx="336" cy="96"/>
              <a:chOff x="4320" y="1536"/>
              <a:chExt cx="384" cy="96"/>
            </a:xfrm>
          </p:grpSpPr>
          <p:grpSp>
            <p:nvGrpSpPr>
              <p:cNvPr id="1120503" name="Group 247">
                <a:extLst>
                  <a:ext uri="{FF2B5EF4-FFF2-40B4-BE49-F238E27FC236}">
                    <a16:creationId xmlns:a16="http://schemas.microsoft.com/office/drawing/2014/main" id="{0115C6F9-FA3E-4E70-9FAF-C89176DB42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0" y="1536"/>
                <a:ext cx="192" cy="96"/>
                <a:chOff x="4320" y="1536"/>
                <a:chExt cx="336" cy="96"/>
              </a:xfrm>
            </p:grpSpPr>
            <p:sp>
              <p:nvSpPr>
                <p:cNvPr id="1120504" name="Arc 248">
                  <a:extLst>
                    <a:ext uri="{FF2B5EF4-FFF2-40B4-BE49-F238E27FC236}">
                      <a16:creationId xmlns:a16="http://schemas.microsoft.com/office/drawing/2014/main" id="{AC65D561-A1B4-4C12-A0F8-7602937EFD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H="1">
                  <a:off x="4390" y="1466"/>
                  <a:ext cx="48" cy="18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505" name="Arc 249">
                  <a:extLst>
                    <a:ext uri="{FF2B5EF4-FFF2-40B4-BE49-F238E27FC236}">
                      <a16:creationId xmlns:a16="http://schemas.microsoft.com/office/drawing/2014/main" id="{A28E8142-B37A-4B1F-909B-A2538A5409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>
                  <a:off x="4560" y="1536"/>
                  <a:ext cx="48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0506" name="Group 250">
                <a:extLst>
                  <a:ext uri="{FF2B5EF4-FFF2-40B4-BE49-F238E27FC236}">
                    <a16:creationId xmlns:a16="http://schemas.microsoft.com/office/drawing/2014/main" id="{4D5CECE0-A4C3-44CD-A6C9-3E839E7450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12" y="1536"/>
                <a:ext cx="192" cy="96"/>
                <a:chOff x="4752" y="1536"/>
                <a:chExt cx="288" cy="112"/>
              </a:xfrm>
            </p:grpSpPr>
            <p:sp>
              <p:nvSpPr>
                <p:cNvPr id="1120507" name="Arc 251">
                  <a:extLst>
                    <a:ext uri="{FF2B5EF4-FFF2-40B4-BE49-F238E27FC236}">
                      <a16:creationId xmlns:a16="http://schemas.microsoft.com/office/drawing/2014/main" id="{CE48A1CE-A1A0-402B-B3F9-093353759B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4933" y="1499"/>
                  <a:ext cx="69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508" name="Arc 252">
                  <a:extLst>
                    <a:ext uri="{FF2B5EF4-FFF2-40B4-BE49-F238E27FC236}">
                      <a16:creationId xmlns:a16="http://schemas.microsoft.com/office/drawing/2014/main" id="{27706994-454C-4909-BD10-89A908A099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4792" y="1544"/>
                  <a:ext cx="6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120509" name="Rectangle 253">
              <a:extLst>
                <a:ext uri="{FF2B5EF4-FFF2-40B4-BE49-F238E27FC236}">
                  <a16:creationId xmlns:a16="http://schemas.microsoft.com/office/drawing/2014/main" id="{C350B639-5B69-4B7C-B6F6-3123174FF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1968"/>
              <a:ext cx="432" cy="432"/>
            </a:xfrm>
            <a:prstGeom prst="rect">
              <a:avLst/>
            </a:prstGeom>
            <a:pattFill prst="pct70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510" name="Rectangle 254">
              <a:extLst>
                <a:ext uri="{FF2B5EF4-FFF2-40B4-BE49-F238E27FC236}">
                  <a16:creationId xmlns:a16="http://schemas.microsoft.com/office/drawing/2014/main" id="{CBFCF108-E599-4E08-A1A4-B80C56DA5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448"/>
              <a:ext cx="432" cy="432"/>
            </a:xfrm>
            <a:prstGeom prst="rect">
              <a:avLst/>
            </a:prstGeom>
            <a:pattFill prst="pct70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511" name="Rectangle 255">
              <a:extLst>
                <a:ext uri="{FF2B5EF4-FFF2-40B4-BE49-F238E27FC236}">
                  <a16:creationId xmlns:a16="http://schemas.microsoft.com/office/drawing/2014/main" id="{4F6F7FE1-3B5A-4E23-A2C0-0A215CB24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928"/>
              <a:ext cx="432" cy="432"/>
            </a:xfrm>
            <a:prstGeom prst="rect">
              <a:avLst/>
            </a:prstGeom>
            <a:pattFill prst="pct70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512" name="Rectangle 256">
              <a:extLst>
                <a:ext uri="{FF2B5EF4-FFF2-40B4-BE49-F238E27FC236}">
                  <a16:creationId xmlns:a16="http://schemas.microsoft.com/office/drawing/2014/main" id="{D95F0779-ADAA-400E-86D5-AD2BDD394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3408"/>
              <a:ext cx="432" cy="432"/>
            </a:xfrm>
            <a:prstGeom prst="rect">
              <a:avLst/>
            </a:prstGeom>
            <a:pattFill prst="pct70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513" name="Rectangle 257">
              <a:extLst>
                <a:ext uri="{FF2B5EF4-FFF2-40B4-BE49-F238E27FC236}">
                  <a16:creationId xmlns:a16="http://schemas.microsoft.com/office/drawing/2014/main" id="{8803B693-C0F0-4CD3-A8FD-66403977A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968"/>
              <a:ext cx="432" cy="18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514" name="Rectangle 258">
              <a:extLst>
                <a:ext uri="{FF2B5EF4-FFF2-40B4-BE49-F238E27FC236}">
                  <a16:creationId xmlns:a16="http://schemas.microsoft.com/office/drawing/2014/main" id="{7788097F-3488-4D83-A2E9-D38CB75F4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968"/>
              <a:ext cx="432" cy="192"/>
            </a:xfrm>
            <a:prstGeom prst="rect">
              <a:avLst/>
            </a:prstGeom>
            <a:pattFill prst="pct90">
              <a:fgClr>
                <a:srgbClr val="3399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515" name="Rectangle 259">
              <a:extLst>
                <a:ext uri="{FF2B5EF4-FFF2-40B4-BE49-F238E27FC236}">
                  <a16:creationId xmlns:a16="http://schemas.microsoft.com/office/drawing/2014/main" id="{03F19579-B1F6-4AB2-87FF-02A0886A0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208"/>
              <a:ext cx="432" cy="192"/>
            </a:xfrm>
            <a:prstGeom prst="rect">
              <a:avLst/>
            </a:prstGeom>
            <a:pattFill prst="pct90">
              <a:fgClr>
                <a:srgbClr val="3399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516" name="Rectangle 260">
              <a:extLst>
                <a:ext uri="{FF2B5EF4-FFF2-40B4-BE49-F238E27FC236}">
                  <a16:creationId xmlns:a16="http://schemas.microsoft.com/office/drawing/2014/main" id="{27875CA2-3FA4-4862-9363-33AD33D126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448"/>
              <a:ext cx="432" cy="192"/>
            </a:xfrm>
            <a:prstGeom prst="rect">
              <a:avLst/>
            </a:prstGeom>
            <a:pattFill prst="pct90">
              <a:fgClr>
                <a:srgbClr val="3399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517" name="Rectangle 261">
              <a:extLst>
                <a:ext uri="{FF2B5EF4-FFF2-40B4-BE49-F238E27FC236}">
                  <a16:creationId xmlns:a16="http://schemas.microsoft.com/office/drawing/2014/main" id="{1BA3CB2A-925C-4B03-B899-20D5E8A8F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688"/>
              <a:ext cx="432" cy="192"/>
            </a:xfrm>
            <a:prstGeom prst="rect">
              <a:avLst/>
            </a:prstGeom>
            <a:pattFill prst="pct90">
              <a:fgClr>
                <a:srgbClr val="3399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518" name="Rectangle 262">
              <a:extLst>
                <a:ext uri="{FF2B5EF4-FFF2-40B4-BE49-F238E27FC236}">
                  <a16:creationId xmlns:a16="http://schemas.microsoft.com/office/drawing/2014/main" id="{AAE5B9F8-4633-4B3D-AB63-8C8D0B41E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928"/>
              <a:ext cx="432" cy="192"/>
            </a:xfrm>
            <a:prstGeom prst="rect">
              <a:avLst/>
            </a:prstGeom>
            <a:pattFill prst="pct90">
              <a:fgClr>
                <a:srgbClr val="3399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519" name="Rectangle 263">
              <a:extLst>
                <a:ext uri="{FF2B5EF4-FFF2-40B4-BE49-F238E27FC236}">
                  <a16:creationId xmlns:a16="http://schemas.microsoft.com/office/drawing/2014/main" id="{DA4A4742-ED7F-43FA-9518-254E55758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3168"/>
              <a:ext cx="432" cy="192"/>
            </a:xfrm>
            <a:prstGeom prst="rect">
              <a:avLst/>
            </a:prstGeom>
            <a:pattFill prst="pct90">
              <a:fgClr>
                <a:srgbClr val="3399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520" name="Rectangle 264">
              <a:extLst>
                <a:ext uri="{FF2B5EF4-FFF2-40B4-BE49-F238E27FC236}">
                  <a16:creationId xmlns:a16="http://schemas.microsoft.com/office/drawing/2014/main" id="{46EEC7E6-8469-4E3C-BFD0-298EB8322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3408"/>
              <a:ext cx="432" cy="192"/>
            </a:xfrm>
            <a:prstGeom prst="rect">
              <a:avLst/>
            </a:prstGeom>
            <a:pattFill prst="pct90">
              <a:fgClr>
                <a:srgbClr val="3399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521" name="Rectangle 265">
              <a:extLst>
                <a:ext uri="{FF2B5EF4-FFF2-40B4-BE49-F238E27FC236}">
                  <a16:creationId xmlns:a16="http://schemas.microsoft.com/office/drawing/2014/main" id="{32960289-F265-4FBF-AE6A-3F381B41E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3648"/>
              <a:ext cx="432" cy="192"/>
            </a:xfrm>
            <a:prstGeom prst="rect">
              <a:avLst/>
            </a:prstGeom>
            <a:pattFill prst="pct90">
              <a:fgClr>
                <a:srgbClr val="3399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20522" name="Group 266">
              <a:extLst>
                <a:ext uri="{FF2B5EF4-FFF2-40B4-BE49-F238E27FC236}">
                  <a16:creationId xmlns:a16="http://schemas.microsoft.com/office/drawing/2014/main" id="{5C021965-ADA0-4544-AD45-A5183289D5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336" cy="96"/>
              <a:chOff x="4320" y="1536"/>
              <a:chExt cx="384" cy="96"/>
            </a:xfrm>
          </p:grpSpPr>
          <p:grpSp>
            <p:nvGrpSpPr>
              <p:cNvPr id="1120523" name="Group 267">
                <a:extLst>
                  <a:ext uri="{FF2B5EF4-FFF2-40B4-BE49-F238E27FC236}">
                    <a16:creationId xmlns:a16="http://schemas.microsoft.com/office/drawing/2014/main" id="{95EEC847-36CB-43EE-8C21-5CADE4F014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0" y="1536"/>
                <a:ext cx="192" cy="96"/>
                <a:chOff x="4320" y="1536"/>
                <a:chExt cx="336" cy="96"/>
              </a:xfrm>
            </p:grpSpPr>
            <p:sp>
              <p:nvSpPr>
                <p:cNvPr id="1120524" name="Arc 268">
                  <a:extLst>
                    <a:ext uri="{FF2B5EF4-FFF2-40B4-BE49-F238E27FC236}">
                      <a16:creationId xmlns:a16="http://schemas.microsoft.com/office/drawing/2014/main" id="{C34F84DA-AADB-4FBF-9E1D-EA7DE9CA08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H="1">
                  <a:off x="4390" y="1466"/>
                  <a:ext cx="48" cy="18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525" name="Arc 269">
                  <a:extLst>
                    <a:ext uri="{FF2B5EF4-FFF2-40B4-BE49-F238E27FC236}">
                      <a16:creationId xmlns:a16="http://schemas.microsoft.com/office/drawing/2014/main" id="{0A2D8C32-426C-48D1-AFE1-92AC03F956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>
                  <a:off x="4560" y="1536"/>
                  <a:ext cx="48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0526" name="Group 270">
                <a:extLst>
                  <a:ext uri="{FF2B5EF4-FFF2-40B4-BE49-F238E27FC236}">
                    <a16:creationId xmlns:a16="http://schemas.microsoft.com/office/drawing/2014/main" id="{D2E2D749-5B07-4B50-8FC1-307CAEB5D3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12" y="1536"/>
                <a:ext cx="192" cy="96"/>
                <a:chOff x="4752" y="1536"/>
                <a:chExt cx="288" cy="112"/>
              </a:xfrm>
            </p:grpSpPr>
            <p:sp>
              <p:nvSpPr>
                <p:cNvPr id="1120527" name="Arc 271">
                  <a:extLst>
                    <a:ext uri="{FF2B5EF4-FFF2-40B4-BE49-F238E27FC236}">
                      <a16:creationId xmlns:a16="http://schemas.microsoft.com/office/drawing/2014/main" id="{1B486C2F-15BC-4AAF-BCEB-2447268C64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4933" y="1499"/>
                  <a:ext cx="69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528" name="Arc 272">
                  <a:extLst>
                    <a:ext uri="{FF2B5EF4-FFF2-40B4-BE49-F238E27FC236}">
                      <a16:creationId xmlns:a16="http://schemas.microsoft.com/office/drawing/2014/main" id="{BAB6EC5C-5E61-4292-937F-A170932418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4792" y="1544"/>
                  <a:ext cx="6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20529" name="Group 273">
              <a:extLst>
                <a:ext uri="{FF2B5EF4-FFF2-40B4-BE49-F238E27FC236}">
                  <a16:creationId xmlns:a16="http://schemas.microsoft.com/office/drawing/2014/main" id="{3A2741C7-CE53-43BA-801D-77F05387B5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544"/>
              <a:ext cx="336" cy="96"/>
              <a:chOff x="4320" y="1536"/>
              <a:chExt cx="384" cy="96"/>
            </a:xfrm>
          </p:grpSpPr>
          <p:grpSp>
            <p:nvGrpSpPr>
              <p:cNvPr id="1120530" name="Group 274">
                <a:extLst>
                  <a:ext uri="{FF2B5EF4-FFF2-40B4-BE49-F238E27FC236}">
                    <a16:creationId xmlns:a16="http://schemas.microsoft.com/office/drawing/2014/main" id="{257DE172-2105-411D-B8B9-0FAB64D784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0" y="1536"/>
                <a:ext cx="192" cy="96"/>
                <a:chOff x="4320" y="1536"/>
                <a:chExt cx="336" cy="96"/>
              </a:xfrm>
            </p:grpSpPr>
            <p:sp>
              <p:nvSpPr>
                <p:cNvPr id="1120531" name="Arc 275">
                  <a:extLst>
                    <a:ext uri="{FF2B5EF4-FFF2-40B4-BE49-F238E27FC236}">
                      <a16:creationId xmlns:a16="http://schemas.microsoft.com/office/drawing/2014/main" id="{E18BD4EF-255F-4269-9CAE-4F49A985D0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H="1">
                  <a:off x="4390" y="1466"/>
                  <a:ext cx="48" cy="18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532" name="Arc 276">
                  <a:extLst>
                    <a:ext uri="{FF2B5EF4-FFF2-40B4-BE49-F238E27FC236}">
                      <a16:creationId xmlns:a16="http://schemas.microsoft.com/office/drawing/2014/main" id="{D6F7AA95-B8B3-4AD4-9FE2-5065016972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>
                  <a:off x="4560" y="1536"/>
                  <a:ext cx="48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0533" name="Group 277">
                <a:extLst>
                  <a:ext uri="{FF2B5EF4-FFF2-40B4-BE49-F238E27FC236}">
                    <a16:creationId xmlns:a16="http://schemas.microsoft.com/office/drawing/2014/main" id="{CA1009C3-609F-4940-A8A2-6A7578F0BC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12" y="1536"/>
                <a:ext cx="192" cy="96"/>
                <a:chOff x="4752" y="1536"/>
                <a:chExt cx="288" cy="112"/>
              </a:xfrm>
            </p:grpSpPr>
            <p:sp>
              <p:nvSpPr>
                <p:cNvPr id="1120534" name="Arc 278">
                  <a:extLst>
                    <a:ext uri="{FF2B5EF4-FFF2-40B4-BE49-F238E27FC236}">
                      <a16:creationId xmlns:a16="http://schemas.microsoft.com/office/drawing/2014/main" id="{D52FB489-29E3-4B93-8138-BCDDB293BE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4933" y="1499"/>
                  <a:ext cx="69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535" name="Arc 279">
                  <a:extLst>
                    <a:ext uri="{FF2B5EF4-FFF2-40B4-BE49-F238E27FC236}">
                      <a16:creationId xmlns:a16="http://schemas.microsoft.com/office/drawing/2014/main" id="{BC382F1B-68C6-4F5F-B90C-77BE6B7A72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4792" y="1544"/>
                  <a:ext cx="6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20536" name="Group 280">
              <a:extLst>
                <a:ext uri="{FF2B5EF4-FFF2-40B4-BE49-F238E27FC236}">
                  <a16:creationId xmlns:a16="http://schemas.microsoft.com/office/drawing/2014/main" id="{497BEE39-064C-4AB0-8C1B-E9666B31FD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3024"/>
              <a:ext cx="336" cy="96"/>
              <a:chOff x="4320" y="1536"/>
              <a:chExt cx="384" cy="96"/>
            </a:xfrm>
          </p:grpSpPr>
          <p:grpSp>
            <p:nvGrpSpPr>
              <p:cNvPr id="1120537" name="Group 281">
                <a:extLst>
                  <a:ext uri="{FF2B5EF4-FFF2-40B4-BE49-F238E27FC236}">
                    <a16:creationId xmlns:a16="http://schemas.microsoft.com/office/drawing/2014/main" id="{4E4F6A94-4BB9-4D79-9909-7C32BA38D6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0" y="1536"/>
                <a:ext cx="192" cy="96"/>
                <a:chOff x="4320" y="1536"/>
                <a:chExt cx="336" cy="96"/>
              </a:xfrm>
            </p:grpSpPr>
            <p:sp>
              <p:nvSpPr>
                <p:cNvPr id="1120538" name="Arc 282">
                  <a:extLst>
                    <a:ext uri="{FF2B5EF4-FFF2-40B4-BE49-F238E27FC236}">
                      <a16:creationId xmlns:a16="http://schemas.microsoft.com/office/drawing/2014/main" id="{CA439D01-1E70-4C3D-8DFF-AB0A7C33CA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H="1">
                  <a:off x="4390" y="1466"/>
                  <a:ext cx="48" cy="18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539" name="Arc 283">
                  <a:extLst>
                    <a:ext uri="{FF2B5EF4-FFF2-40B4-BE49-F238E27FC236}">
                      <a16:creationId xmlns:a16="http://schemas.microsoft.com/office/drawing/2014/main" id="{4005ACD5-B2B5-488F-9782-F767B5B498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>
                  <a:off x="4560" y="1536"/>
                  <a:ext cx="48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0540" name="Group 284">
                <a:extLst>
                  <a:ext uri="{FF2B5EF4-FFF2-40B4-BE49-F238E27FC236}">
                    <a16:creationId xmlns:a16="http://schemas.microsoft.com/office/drawing/2014/main" id="{63C15621-CD97-40BE-87AB-98BC649EB0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12" y="1536"/>
                <a:ext cx="192" cy="96"/>
                <a:chOff x="4752" y="1536"/>
                <a:chExt cx="288" cy="112"/>
              </a:xfrm>
            </p:grpSpPr>
            <p:sp>
              <p:nvSpPr>
                <p:cNvPr id="1120541" name="Arc 285">
                  <a:extLst>
                    <a:ext uri="{FF2B5EF4-FFF2-40B4-BE49-F238E27FC236}">
                      <a16:creationId xmlns:a16="http://schemas.microsoft.com/office/drawing/2014/main" id="{931029E4-A124-4793-88F4-A2A83237F1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4933" y="1499"/>
                  <a:ext cx="69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542" name="Arc 286">
                  <a:extLst>
                    <a:ext uri="{FF2B5EF4-FFF2-40B4-BE49-F238E27FC236}">
                      <a16:creationId xmlns:a16="http://schemas.microsoft.com/office/drawing/2014/main" id="{E5CC83AF-B12D-4FAE-B28D-CC23BE1616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4792" y="1544"/>
                  <a:ext cx="6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20543" name="Group 287">
              <a:extLst>
                <a:ext uri="{FF2B5EF4-FFF2-40B4-BE49-F238E27FC236}">
                  <a16:creationId xmlns:a16="http://schemas.microsoft.com/office/drawing/2014/main" id="{6B910B0E-EA3C-415D-8AB6-2353B7BBD4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3504"/>
              <a:ext cx="336" cy="96"/>
              <a:chOff x="4320" y="1536"/>
              <a:chExt cx="384" cy="96"/>
            </a:xfrm>
          </p:grpSpPr>
          <p:grpSp>
            <p:nvGrpSpPr>
              <p:cNvPr id="1120544" name="Group 288">
                <a:extLst>
                  <a:ext uri="{FF2B5EF4-FFF2-40B4-BE49-F238E27FC236}">
                    <a16:creationId xmlns:a16="http://schemas.microsoft.com/office/drawing/2014/main" id="{68EBB2DE-89B2-4E3F-BF3D-E739EC8F48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0" y="1536"/>
                <a:ext cx="192" cy="96"/>
                <a:chOff x="4320" y="1536"/>
                <a:chExt cx="336" cy="96"/>
              </a:xfrm>
            </p:grpSpPr>
            <p:sp>
              <p:nvSpPr>
                <p:cNvPr id="1120545" name="Arc 289">
                  <a:extLst>
                    <a:ext uri="{FF2B5EF4-FFF2-40B4-BE49-F238E27FC236}">
                      <a16:creationId xmlns:a16="http://schemas.microsoft.com/office/drawing/2014/main" id="{D49A2847-5E5A-4204-B542-5F8315D68C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H="1">
                  <a:off x="4390" y="1466"/>
                  <a:ext cx="48" cy="18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546" name="Arc 290">
                  <a:extLst>
                    <a:ext uri="{FF2B5EF4-FFF2-40B4-BE49-F238E27FC236}">
                      <a16:creationId xmlns:a16="http://schemas.microsoft.com/office/drawing/2014/main" id="{A1361679-54FF-490A-8FB0-92ED723AFF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>
                  <a:off x="4560" y="1536"/>
                  <a:ext cx="48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0547" name="Group 291">
                <a:extLst>
                  <a:ext uri="{FF2B5EF4-FFF2-40B4-BE49-F238E27FC236}">
                    <a16:creationId xmlns:a16="http://schemas.microsoft.com/office/drawing/2014/main" id="{FD443568-379B-4ED6-ACB2-F66DD5BDA4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12" y="1536"/>
                <a:ext cx="192" cy="96"/>
                <a:chOff x="4752" y="1536"/>
                <a:chExt cx="288" cy="112"/>
              </a:xfrm>
            </p:grpSpPr>
            <p:sp>
              <p:nvSpPr>
                <p:cNvPr id="1120548" name="Arc 292">
                  <a:extLst>
                    <a:ext uri="{FF2B5EF4-FFF2-40B4-BE49-F238E27FC236}">
                      <a16:creationId xmlns:a16="http://schemas.microsoft.com/office/drawing/2014/main" id="{C6A2990B-C805-426A-8205-FB0CDC263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4933" y="1499"/>
                  <a:ext cx="69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549" name="Arc 293">
                  <a:extLst>
                    <a:ext uri="{FF2B5EF4-FFF2-40B4-BE49-F238E27FC236}">
                      <a16:creationId xmlns:a16="http://schemas.microsoft.com/office/drawing/2014/main" id="{E2766010-21BF-48CD-872D-9901C5FF01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4792" y="1544"/>
                  <a:ext cx="6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20550" name="Group 294">
              <a:extLst>
                <a:ext uri="{FF2B5EF4-FFF2-40B4-BE49-F238E27FC236}">
                  <a16:creationId xmlns:a16="http://schemas.microsoft.com/office/drawing/2014/main" id="{95EBEA79-0495-4720-BCEE-92657A8FA5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6" y="2304"/>
              <a:ext cx="336" cy="96"/>
              <a:chOff x="4320" y="1536"/>
              <a:chExt cx="384" cy="96"/>
            </a:xfrm>
          </p:grpSpPr>
          <p:grpSp>
            <p:nvGrpSpPr>
              <p:cNvPr id="1120551" name="Group 295">
                <a:extLst>
                  <a:ext uri="{FF2B5EF4-FFF2-40B4-BE49-F238E27FC236}">
                    <a16:creationId xmlns:a16="http://schemas.microsoft.com/office/drawing/2014/main" id="{C533AD4F-3F50-4AEA-9124-EBB19B9F87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0" y="1536"/>
                <a:ext cx="192" cy="96"/>
                <a:chOff x="4320" y="1536"/>
                <a:chExt cx="336" cy="96"/>
              </a:xfrm>
            </p:grpSpPr>
            <p:sp>
              <p:nvSpPr>
                <p:cNvPr id="1120552" name="Arc 296">
                  <a:extLst>
                    <a:ext uri="{FF2B5EF4-FFF2-40B4-BE49-F238E27FC236}">
                      <a16:creationId xmlns:a16="http://schemas.microsoft.com/office/drawing/2014/main" id="{E3907B34-C32C-4220-B94B-F5D59173CF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H="1">
                  <a:off x="4390" y="1466"/>
                  <a:ext cx="48" cy="18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553" name="Arc 297">
                  <a:extLst>
                    <a:ext uri="{FF2B5EF4-FFF2-40B4-BE49-F238E27FC236}">
                      <a16:creationId xmlns:a16="http://schemas.microsoft.com/office/drawing/2014/main" id="{96D1F0E3-02C4-4FC8-A33A-B4BE09C6DE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>
                  <a:off x="4560" y="1536"/>
                  <a:ext cx="48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0554" name="Group 298">
                <a:extLst>
                  <a:ext uri="{FF2B5EF4-FFF2-40B4-BE49-F238E27FC236}">
                    <a16:creationId xmlns:a16="http://schemas.microsoft.com/office/drawing/2014/main" id="{629D31AC-C0FF-4759-8A70-0AF2DD631D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12" y="1536"/>
                <a:ext cx="192" cy="96"/>
                <a:chOff x="4752" y="1536"/>
                <a:chExt cx="288" cy="112"/>
              </a:xfrm>
            </p:grpSpPr>
            <p:sp>
              <p:nvSpPr>
                <p:cNvPr id="1120555" name="Arc 299">
                  <a:extLst>
                    <a:ext uri="{FF2B5EF4-FFF2-40B4-BE49-F238E27FC236}">
                      <a16:creationId xmlns:a16="http://schemas.microsoft.com/office/drawing/2014/main" id="{3D93E48C-1B2A-4B00-8636-79247CB78C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4933" y="1499"/>
                  <a:ext cx="69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556" name="Arc 300">
                  <a:extLst>
                    <a:ext uri="{FF2B5EF4-FFF2-40B4-BE49-F238E27FC236}">
                      <a16:creationId xmlns:a16="http://schemas.microsoft.com/office/drawing/2014/main" id="{EB9A65DC-91C6-4CD2-96FC-A18DC8B23A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4792" y="1544"/>
                  <a:ext cx="6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20557" name="Group 301">
              <a:extLst>
                <a:ext uri="{FF2B5EF4-FFF2-40B4-BE49-F238E27FC236}">
                  <a16:creationId xmlns:a16="http://schemas.microsoft.com/office/drawing/2014/main" id="{185391FD-5219-41DD-AD4F-59AA20DDFA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6" y="2784"/>
              <a:ext cx="336" cy="96"/>
              <a:chOff x="4320" y="1536"/>
              <a:chExt cx="384" cy="96"/>
            </a:xfrm>
          </p:grpSpPr>
          <p:grpSp>
            <p:nvGrpSpPr>
              <p:cNvPr id="1120558" name="Group 302">
                <a:extLst>
                  <a:ext uri="{FF2B5EF4-FFF2-40B4-BE49-F238E27FC236}">
                    <a16:creationId xmlns:a16="http://schemas.microsoft.com/office/drawing/2014/main" id="{522402BB-FDA9-4514-8D06-7314616334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0" y="1536"/>
                <a:ext cx="192" cy="96"/>
                <a:chOff x="4320" y="1536"/>
                <a:chExt cx="336" cy="96"/>
              </a:xfrm>
            </p:grpSpPr>
            <p:sp>
              <p:nvSpPr>
                <p:cNvPr id="1120559" name="Arc 303">
                  <a:extLst>
                    <a:ext uri="{FF2B5EF4-FFF2-40B4-BE49-F238E27FC236}">
                      <a16:creationId xmlns:a16="http://schemas.microsoft.com/office/drawing/2014/main" id="{52C5694A-52F1-4802-9389-C915A1184A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H="1">
                  <a:off x="4390" y="1466"/>
                  <a:ext cx="48" cy="18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560" name="Arc 304">
                  <a:extLst>
                    <a:ext uri="{FF2B5EF4-FFF2-40B4-BE49-F238E27FC236}">
                      <a16:creationId xmlns:a16="http://schemas.microsoft.com/office/drawing/2014/main" id="{717071B1-6B0F-4CC2-9F7E-0AB68A3099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>
                  <a:off x="4560" y="1536"/>
                  <a:ext cx="48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0561" name="Group 305">
                <a:extLst>
                  <a:ext uri="{FF2B5EF4-FFF2-40B4-BE49-F238E27FC236}">
                    <a16:creationId xmlns:a16="http://schemas.microsoft.com/office/drawing/2014/main" id="{BEDDB4BC-75FA-44EC-9A52-3A2C810FEA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12" y="1536"/>
                <a:ext cx="192" cy="96"/>
                <a:chOff x="4752" y="1536"/>
                <a:chExt cx="288" cy="112"/>
              </a:xfrm>
            </p:grpSpPr>
            <p:sp>
              <p:nvSpPr>
                <p:cNvPr id="1120562" name="Arc 306">
                  <a:extLst>
                    <a:ext uri="{FF2B5EF4-FFF2-40B4-BE49-F238E27FC236}">
                      <a16:creationId xmlns:a16="http://schemas.microsoft.com/office/drawing/2014/main" id="{83812457-A79F-4728-8682-CDFFF10A67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4933" y="1499"/>
                  <a:ext cx="69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563" name="Arc 307">
                  <a:extLst>
                    <a:ext uri="{FF2B5EF4-FFF2-40B4-BE49-F238E27FC236}">
                      <a16:creationId xmlns:a16="http://schemas.microsoft.com/office/drawing/2014/main" id="{A9A775E6-CA8B-4C54-A05F-46DC338A96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4792" y="1544"/>
                  <a:ext cx="6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20564" name="Group 308">
              <a:extLst>
                <a:ext uri="{FF2B5EF4-FFF2-40B4-BE49-F238E27FC236}">
                  <a16:creationId xmlns:a16="http://schemas.microsoft.com/office/drawing/2014/main" id="{81ECE154-F530-4889-875A-9E5A3B61AD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6" y="3264"/>
              <a:ext cx="336" cy="96"/>
              <a:chOff x="4320" y="1536"/>
              <a:chExt cx="384" cy="96"/>
            </a:xfrm>
          </p:grpSpPr>
          <p:grpSp>
            <p:nvGrpSpPr>
              <p:cNvPr id="1120565" name="Group 309">
                <a:extLst>
                  <a:ext uri="{FF2B5EF4-FFF2-40B4-BE49-F238E27FC236}">
                    <a16:creationId xmlns:a16="http://schemas.microsoft.com/office/drawing/2014/main" id="{70430648-B3EC-4040-9D8A-0D4837CE7D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0" y="1536"/>
                <a:ext cx="192" cy="96"/>
                <a:chOff x="4320" y="1536"/>
                <a:chExt cx="336" cy="96"/>
              </a:xfrm>
            </p:grpSpPr>
            <p:sp>
              <p:nvSpPr>
                <p:cNvPr id="1120566" name="Arc 310">
                  <a:extLst>
                    <a:ext uri="{FF2B5EF4-FFF2-40B4-BE49-F238E27FC236}">
                      <a16:creationId xmlns:a16="http://schemas.microsoft.com/office/drawing/2014/main" id="{76F52E8E-1FBD-4F2A-B0E4-206A520D05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H="1">
                  <a:off x="4390" y="1466"/>
                  <a:ext cx="48" cy="18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567" name="Arc 311">
                  <a:extLst>
                    <a:ext uri="{FF2B5EF4-FFF2-40B4-BE49-F238E27FC236}">
                      <a16:creationId xmlns:a16="http://schemas.microsoft.com/office/drawing/2014/main" id="{DEB800BC-F564-46CA-B86F-1D4D922CC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>
                  <a:off x="4560" y="1536"/>
                  <a:ext cx="48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0568" name="Group 312">
                <a:extLst>
                  <a:ext uri="{FF2B5EF4-FFF2-40B4-BE49-F238E27FC236}">
                    <a16:creationId xmlns:a16="http://schemas.microsoft.com/office/drawing/2014/main" id="{08C9FDFF-C721-4003-A98A-85786F0E01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12" y="1536"/>
                <a:ext cx="192" cy="96"/>
                <a:chOff x="4752" y="1536"/>
                <a:chExt cx="288" cy="112"/>
              </a:xfrm>
            </p:grpSpPr>
            <p:sp>
              <p:nvSpPr>
                <p:cNvPr id="1120569" name="Arc 313">
                  <a:extLst>
                    <a:ext uri="{FF2B5EF4-FFF2-40B4-BE49-F238E27FC236}">
                      <a16:creationId xmlns:a16="http://schemas.microsoft.com/office/drawing/2014/main" id="{045C642E-F38F-45EF-A3AD-8CAEE546C2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4933" y="1499"/>
                  <a:ext cx="69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570" name="Arc 314">
                  <a:extLst>
                    <a:ext uri="{FF2B5EF4-FFF2-40B4-BE49-F238E27FC236}">
                      <a16:creationId xmlns:a16="http://schemas.microsoft.com/office/drawing/2014/main" id="{AB3BB08F-5CD2-40E5-87BA-CF884A04A2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4792" y="1544"/>
                  <a:ext cx="6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20571" name="Group 315">
              <a:extLst>
                <a:ext uri="{FF2B5EF4-FFF2-40B4-BE49-F238E27FC236}">
                  <a16:creationId xmlns:a16="http://schemas.microsoft.com/office/drawing/2014/main" id="{22B45B95-AEF9-480C-9452-FB9228D23F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6" y="3744"/>
              <a:ext cx="336" cy="96"/>
              <a:chOff x="4320" y="1536"/>
              <a:chExt cx="384" cy="96"/>
            </a:xfrm>
          </p:grpSpPr>
          <p:grpSp>
            <p:nvGrpSpPr>
              <p:cNvPr id="1120572" name="Group 316">
                <a:extLst>
                  <a:ext uri="{FF2B5EF4-FFF2-40B4-BE49-F238E27FC236}">
                    <a16:creationId xmlns:a16="http://schemas.microsoft.com/office/drawing/2014/main" id="{C63170B8-813A-4DC3-A3A2-F88CA4B88E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0" y="1536"/>
                <a:ext cx="192" cy="96"/>
                <a:chOff x="4320" y="1536"/>
                <a:chExt cx="336" cy="96"/>
              </a:xfrm>
            </p:grpSpPr>
            <p:sp>
              <p:nvSpPr>
                <p:cNvPr id="1120573" name="Arc 317">
                  <a:extLst>
                    <a:ext uri="{FF2B5EF4-FFF2-40B4-BE49-F238E27FC236}">
                      <a16:creationId xmlns:a16="http://schemas.microsoft.com/office/drawing/2014/main" id="{3D885D90-795B-4BFE-8931-5900F555F9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H="1">
                  <a:off x="4390" y="1466"/>
                  <a:ext cx="48" cy="18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574" name="Arc 318">
                  <a:extLst>
                    <a:ext uri="{FF2B5EF4-FFF2-40B4-BE49-F238E27FC236}">
                      <a16:creationId xmlns:a16="http://schemas.microsoft.com/office/drawing/2014/main" id="{5C807478-8BF8-4EAB-98CA-39BD7DAF1A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>
                  <a:off x="4560" y="1536"/>
                  <a:ext cx="48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0575" name="Group 319">
                <a:extLst>
                  <a:ext uri="{FF2B5EF4-FFF2-40B4-BE49-F238E27FC236}">
                    <a16:creationId xmlns:a16="http://schemas.microsoft.com/office/drawing/2014/main" id="{031316E3-C726-4A36-B5D8-93B01DC792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12" y="1536"/>
                <a:ext cx="192" cy="96"/>
                <a:chOff x="4752" y="1536"/>
                <a:chExt cx="288" cy="112"/>
              </a:xfrm>
            </p:grpSpPr>
            <p:sp>
              <p:nvSpPr>
                <p:cNvPr id="1120576" name="Arc 320">
                  <a:extLst>
                    <a:ext uri="{FF2B5EF4-FFF2-40B4-BE49-F238E27FC236}">
                      <a16:creationId xmlns:a16="http://schemas.microsoft.com/office/drawing/2014/main" id="{E459CCE2-7695-4FD4-BCF9-6276E2FEBC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4933" y="1499"/>
                  <a:ext cx="69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577" name="Arc 321">
                  <a:extLst>
                    <a:ext uri="{FF2B5EF4-FFF2-40B4-BE49-F238E27FC236}">
                      <a16:creationId xmlns:a16="http://schemas.microsoft.com/office/drawing/2014/main" id="{BD15FBBC-76EE-4447-ABF4-1681381107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4792" y="1544"/>
                  <a:ext cx="6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120578" name="Rectangle 322">
              <a:extLst>
                <a:ext uri="{FF2B5EF4-FFF2-40B4-BE49-F238E27FC236}">
                  <a16:creationId xmlns:a16="http://schemas.microsoft.com/office/drawing/2014/main" id="{9CC7E916-1574-4576-89E5-696C9AC04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968"/>
              <a:ext cx="432" cy="18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579" name="Rectangle 323">
              <a:extLst>
                <a:ext uri="{FF2B5EF4-FFF2-40B4-BE49-F238E27FC236}">
                  <a16:creationId xmlns:a16="http://schemas.microsoft.com/office/drawing/2014/main" id="{1D817CA8-0A97-46E2-86FF-2B5F1F2DB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968"/>
              <a:ext cx="432" cy="192"/>
            </a:xfrm>
            <a:prstGeom prst="rect">
              <a:avLst/>
            </a:prstGeom>
            <a:pattFill prst="pct90">
              <a:fgClr>
                <a:srgbClr val="3399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580" name="Rectangle 324">
              <a:extLst>
                <a:ext uri="{FF2B5EF4-FFF2-40B4-BE49-F238E27FC236}">
                  <a16:creationId xmlns:a16="http://schemas.microsoft.com/office/drawing/2014/main" id="{37880DA2-F40E-4600-B8C9-08DE1CFB3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208"/>
              <a:ext cx="432" cy="192"/>
            </a:xfrm>
            <a:prstGeom prst="rect">
              <a:avLst/>
            </a:prstGeom>
            <a:pattFill prst="pct90">
              <a:fgClr>
                <a:srgbClr val="3399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581" name="Rectangle 325">
              <a:extLst>
                <a:ext uri="{FF2B5EF4-FFF2-40B4-BE49-F238E27FC236}">
                  <a16:creationId xmlns:a16="http://schemas.microsoft.com/office/drawing/2014/main" id="{DD52F2B2-471F-40D0-95E3-260332F91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448"/>
              <a:ext cx="432" cy="192"/>
            </a:xfrm>
            <a:prstGeom prst="rect">
              <a:avLst/>
            </a:prstGeom>
            <a:pattFill prst="pct90">
              <a:fgClr>
                <a:srgbClr val="3399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582" name="Rectangle 326">
              <a:extLst>
                <a:ext uri="{FF2B5EF4-FFF2-40B4-BE49-F238E27FC236}">
                  <a16:creationId xmlns:a16="http://schemas.microsoft.com/office/drawing/2014/main" id="{B1768B50-A7F1-4B70-9873-34EB00749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88"/>
              <a:ext cx="432" cy="192"/>
            </a:xfrm>
            <a:prstGeom prst="rect">
              <a:avLst/>
            </a:prstGeom>
            <a:pattFill prst="pct90">
              <a:fgClr>
                <a:srgbClr val="3399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583" name="Rectangle 327">
              <a:extLst>
                <a:ext uri="{FF2B5EF4-FFF2-40B4-BE49-F238E27FC236}">
                  <a16:creationId xmlns:a16="http://schemas.microsoft.com/office/drawing/2014/main" id="{C7F5401F-29DC-4BEC-B01E-397C074B1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928"/>
              <a:ext cx="432" cy="192"/>
            </a:xfrm>
            <a:prstGeom prst="rect">
              <a:avLst/>
            </a:prstGeom>
            <a:pattFill prst="pct90">
              <a:fgClr>
                <a:srgbClr val="3399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584" name="Rectangle 328">
              <a:extLst>
                <a:ext uri="{FF2B5EF4-FFF2-40B4-BE49-F238E27FC236}">
                  <a16:creationId xmlns:a16="http://schemas.microsoft.com/office/drawing/2014/main" id="{152E8E98-E98F-4166-86CB-BA54E89F1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168"/>
              <a:ext cx="432" cy="192"/>
            </a:xfrm>
            <a:prstGeom prst="rect">
              <a:avLst/>
            </a:prstGeom>
            <a:pattFill prst="pct90">
              <a:fgClr>
                <a:srgbClr val="3399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585" name="Rectangle 329">
              <a:extLst>
                <a:ext uri="{FF2B5EF4-FFF2-40B4-BE49-F238E27FC236}">
                  <a16:creationId xmlns:a16="http://schemas.microsoft.com/office/drawing/2014/main" id="{1896F42A-45C5-43C2-84EC-0B4E64DBC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408"/>
              <a:ext cx="432" cy="192"/>
            </a:xfrm>
            <a:prstGeom prst="rect">
              <a:avLst/>
            </a:prstGeom>
            <a:pattFill prst="pct90">
              <a:fgClr>
                <a:srgbClr val="3399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586" name="Rectangle 330">
              <a:extLst>
                <a:ext uri="{FF2B5EF4-FFF2-40B4-BE49-F238E27FC236}">
                  <a16:creationId xmlns:a16="http://schemas.microsoft.com/office/drawing/2014/main" id="{292EA180-30D4-44A0-9561-59CA22AB6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648"/>
              <a:ext cx="432" cy="192"/>
            </a:xfrm>
            <a:prstGeom prst="rect">
              <a:avLst/>
            </a:prstGeom>
            <a:pattFill prst="pct90">
              <a:fgClr>
                <a:srgbClr val="3399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20587" name="Group 331">
              <a:extLst>
                <a:ext uri="{FF2B5EF4-FFF2-40B4-BE49-F238E27FC236}">
                  <a16:creationId xmlns:a16="http://schemas.microsoft.com/office/drawing/2014/main" id="{2CD77A25-56B4-47CE-8103-056CA09750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6" y="2064"/>
              <a:ext cx="336" cy="96"/>
              <a:chOff x="4320" y="1536"/>
              <a:chExt cx="384" cy="96"/>
            </a:xfrm>
          </p:grpSpPr>
          <p:grpSp>
            <p:nvGrpSpPr>
              <p:cNvPr id="1120588" name="Group 332">
                <a:extLst>
                  <a:ext uri="{FF2B5EF4-FFF2-40B4-BE49-F238E27FC236}">
                    <a16:creationId xmlns:a16="http://schemas.microsoft.com/office/drawing/2014/main" id="{9C295BDB-223F-46C2-AB72-01E44B5C23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0" y="1536"/>
                <a:ext cx="192" cy="96"/>
                <a:chOff x="4320" y="1536"/>
                <a:chExt cx="336" cy="96"/>
              </a:xfrm>
            </p:grpSpPr>
            <p:sp>
              <p:nvSpPr>
                <p:cNvPr id="1120589" name="Arc 333">
                  <a:extLst>
                    <a:ext uri="{FF2B5EF4-FFF2-40B4-BE49-F238E27FC236}">
                      <a16:creationId xmlns:a16="http://schemas.microsoft.com/office/drawing/2014/main" id="{3441F4AE-2ED2-471E-A1D2-BA37B3DEE1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H="1">
                  <a:off x="4390" y="1466"/>
                  <a:ext cx="48" cy="18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590" name="Arc 334">
                  <a:extLst>
                    <a:ext uri="{FF2B5EF4-FFF2-40B4-BE49-F238E27FC236}">
                      <a16:creationId xmlns:a16="http://schemas.microsoft.com/office/drawing/2014/main" id="{BF51432F-CC66-4482-9F25-1291BE657D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>
                  <a:off x="4560" y="1536"/>
                  <a:ext cx="48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0591" name="Group 335">
                <a:extLst>
                  <a:ext uri="{FF2B5EF4-FFF2-40B4-BE49-F238E27FC236}">
                    <a16:creationId xmlns:a16="http://schemas.microsoft.com/office/drawing/2014/main" id="{B69E2435-603D-4B9E-89B5-99F89C59C5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12" y="1536"/>
                <a:ext cx="192" cy="96"/>
                <a:chOff x="4752" y="1536"/>
                <a:chExt cx="288" cy="112"/>
              </a:xfrm>
            </p:grpSpPr>
            <p:sp>
              <p:nvSpPr>
                <p:cNvPr id="1120592" name="Arc 336">
                  <a:extLst>
                    <a:ext uri="{FF2B5EF4-FFF2-40B4-BE49-F238E27FC236}">
                      <a16:creationId xmlns:a16="http://schemas.microsoft.com/office/drawing/2014/main" id="{0A932DF2-F896-4FA9-B512-1D3DA1C524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4933" y="1499"/>
                  <a:ext cx="69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593" name="Arc 337">
                  <a:extLst>
                    <a:ext uri="{FF2B5EF4-FFF2-40B4-BE49-F238E27FC236}">
                      <a16:creationId xmlns:a16="http://schemas.microsoft.com/office/drawing/2014/main" id="{FED1DC9A-47A9-4B58-BB23-AC095C5A5F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4792" y="1544"/>
                  <a:ext cx="6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20594" name="Group 338">
              <a:extLst>
                <a:ext uri="{FF2B5EF4-FFF2-40B4-BE49-F238E27FC236}">
                  <a16:creationId xmlns:a16="http://schemas.microsoft.com/office/drawing/2014/main" id="{81277C12-0982-452C-8423-5BCAAF120D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6" y="2544"/>
              <a:ext cx="336" cy="96"/>
              <a:chOff x="4320" y="1536"/>
              <a:chExt cx="384" cy="96"/>
            </a:xfrm>
          </p:grpSpPr>
          <p:grpSp>
            <p:nvGrpSpPr>
              <p:cNvPr id="1120595" name="Group 339">
                <a:extLst>
                  <a:ext uri="{FF2B5EF4-FFF2-40B4-BE49-F238E27FC236}">
                    <a16:creationId xmlns:a16="http://schemas.microsoft.com/office/drawing/2014/main" id="{F3C5BE8C-B6A7-4E55-A2E6-736BE71D18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0" y="1536"/>
                <a:ext cx="192" cy="96"/>
                <a:chOff x="4320" y="1536"/>
                <a:chExt cx="336" cy="96"/>
              </a:xfrm>
            </p:grpSpPr>
            <p:sp>
              <p:nvSpPr>
                <p:cNvPr id="1120596" name="Arc 340">
                  <a:extLst>
                    <a:ext uri="{FF2B5EF4-FFF2-40B4-BE49-F238E27FC236}">
                      <a16:creationId xmlns:a16="http://schemas.microsoft.com/office/drawing/2014/main" id="{E9654340-9BA0-429E-B8BE-CA668E3BA8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H="1">
                  <a:off x="4390" y="1466"/>
                  <a:ext cx="48" cy="18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597" name="Arc 341">
                  <a:extLst>
                    <a:ext uri="{FF2B5EF4-FFF2-40B4-BE49-F238E27FC236}">
                      <a16:creationId xmlns:a16="http://schemas.microsoft.com/office/drawing/2014/main" id="{28B2B7C7-8F47-4B7E-A4CA-F4E1E31B60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>
                  <a:off x="4560" y="1536"/>
                  <a:ext cx="48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0598" name="Group 342">
                <a:extLst>
                  <a:ext uri="{FF2B5EF4-FFF2-40B4-BE49-F238E27FC236}">
                    <a16:creationId xmlns:a16="http://schemas.microsoft.com/office/drawing/2014/main" id="{118116C6-1C9E-4D96-91CE-5859978536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12" y="1536"/>
                <a:ext cx="192" cy="96"/>
                <a:chOff x="4752" y="1536"/>
                <a:chExt cx="288" cy="112"/>
              </a:xfrm>
            </p:grpSpPr>
            <p:sp>
              <p:nvSpPr>
                <p:cNvPr id="1120599" name="Arc 343">
                  <a:extLst>
                    <a:ext uri="{FF2B5EF4-FFF2-40B4-BE49-F238E27FC236}">
                      <a16:creationId xmlns:a16="http://schemas.microsoft.com/office/drawing/2014/main" id="{42AC20B9-5614-4833-8B6B-BB7777125E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4933" y="1499"/>
                  <a:ext cx="69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600" name="Arc 344">
                  <a:extLst>
                    <a:ext uri="{FF2B5EF4-FFF2-40B4-BE49-F238E27FC236}">
                      <a16:creationId xmlns:a16="http://schemas.microsoft.com/office/drawing/2014/main" id="{E2F984EE-E427-4C96-8531-29A8BEAD7A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4792" y="1544"/>
                  <a:ext cx="6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20601" name="Group 345">
              <a:extLst>
                <a:ext uri="{FF2B5EF4-FFF2-40B4-BE49-F238E27FC236}">
                  <a16:creationId xmlns:a16="http://schemas.microsoft.com/office/drawing/2014/main" id="{181DF68E-670B-4A11-BF9A-676AC9745E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6" y="3024"/>
              <a:ext cx="336" cy="96"/>
              <a:chOff x="4320" y="1536"/>
              <a:chExt cx="384" cy="96"/>
            </a:xfrm>
          </p:grpSpPr>
          <p:grpSp>
            <p:nvGrpSpPr>
              <p:cNvPr id="1120602" name="Group 346">
                <a:extLst>
                  <a:ext uri="{FF2B5EF4-FFF2-40B4-BE49-F238E27FC236}">
                    <a16:creationId xmlns:a16="http://schemas.microsoft.com/office/drawing/2014/main" id="{81D2A50C-C001-43F6-BC58-03C5BBE441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0" y="1536"/>
                <a:ext cx="192" cy="96"/>
                <a:chOff x="4320" y="1536"/>
                <a:chExt cx="336" cy="96"/>
              </a:xfrm>
            </p:grpSpPr>
            <p:sp>
              <p:nvSpPr>
                <p:cNvPr id="1120603" name="Arc 347">
                  <a:extLst>
                    <a:ext uri="{FF2B5EF4-FFF2-40B4-BE49-F238E27FC236}">
                      <a16:creationId xmlns:a16="http://schemas.microsoft.com/office/drawing/2014/main" id="{8E9D0022-D76A-4221-B9B5-B07782C8B6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H="1">
                  <a:off x="4390" y="1466"/>
                  <a:ext cx="48" cy="18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604" name="Arc 348">
                  <a:extLst>
                    <a:ext uri="{FF2B5EF4-FFF2-40B4-BE49-F238E27FC236}">
                      <a16:creationId xmlns:a16="http://schemas.microsoft.com/office/drawing/2014/main" id="{41871099-F262-4743-B4F0-B88800E2BF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>
                  <a:off x="4560" y="1536"/>
                  <a:ext cx="48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0605" name="Group 349">
                <a:extLst>
                  <a:ext uri="{FF2B5EF4-FFF2-40B4-BE49-F238E27FC236}">
                    <a16:creationId xmlns:a16="http://schemas.microsoft.com/office/drawing/2014/main" id="{4847E3E8-08A1-4103-A00B-76BC2D6898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12" y="1536"/>
                <a:ext cx="192" cy="96"/>
                <a:chOff x="4752" y="1536"/>
                <a:chExt cx="288" cy="112"/>
              </a:xfrm>
            </p:grpSpPr>
            <p:sp>
              <p:nvSpPr>
                <p:cNvPr id="1120606" name="Arc 350">
                  <a:extLst>
                    <a:ext uri="{FF2B5EF4-FFF2-40B4-BE49-F238E27FC236}">
                      <a16:creationId xmlns:a16="http://schemas.microsoft.com/office/drawing/2014/main" id="{0526F9A6-40D5-4718-97F2-5BD0487856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4933" y="1499"/>
                  <a:ext cx="69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607" name="Arc 351">
                  <a:extLst>
                    <a:ext uri="{FF2B5EF4-FFF2-40B4-BE49-F238E27FC236}">
                      <a16:creationId xmlns:a16="http://schemas.microsoft.com/office/drawing/2014/main" id="{E0C0D8F7-1E68-45B4-BC28-E8B21DA144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4792" y="1544"/>
                  <a:ext cx="6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20608" name="Group 352">
              <a:extLst>
                <a:ext uri="{FF2B5EF4-FFF2-40B4-BE49-F238E27FC236}">
                  <a16:creationId xmlns:a16="http://schemas.microsoft.com/office/drawing/2014/main" id="{C9EF7F53-4BDA-498A-B9A8-77C2A2581A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6" y="3504"/>
              <a:ext cx="336" cy="96"/>
              <a:chOff x="4320" y="1536"/>
              <a:chExt cx="384" cy="96"/>
            </a:xfrm>
          </p:grpSpPr>
          <p:grpSp>
            <p:nvGrpSpPr>
              <p:cNvPr id="1120609" name="Group 353">
                <a:extLst>
                  <a:ext uri="{FF2B5EF4-FFF2-40B4-BE49-F238E27FC236}">
                    <a16:creationId xmlns:a16="http://schemas.microsoft.com/office/drawing/2014/main" id="{612F5071-904B-4612-B292-A36760460C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0" y="1536"/>
                <a:ext cx="192" cy="96"/>
                <a:chOff x="4320" y="1536"/>
                <a:chExt cx="336" cy="96"/>
              </a:xfrm>
            </p:grpSpPr>
            <p:sp>
              <p:nvSpPr>
                <p:cNvPr id="1120610" name="Arc 354">
                  <a:extLst>
                    <a:ext uri="{FF2B5EF4-FFF2-40B4-BE49-F238E27FC236}">
                      <a16:creationId xmlns:a16="http://schemas.microsoft.com/office/drawing/2014/main" id="{0AFDB745-7A06-4327-8436-66B805BDC1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H="1">
                  <a:off x="4390" y="1466"/>
                  <a:ext cx="48" cy="18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611" name="Arc 355">
                  <a:extLst>
                    <a:ext uri="{FF2B5EF4-FFF2-40B4-BE49-F238E27FC236}">
                      <a16:creationId xmlns:a16="http://schemas.microsoft.com/office/drawing/2014/main" id="{FFE555F7-4645-4F1F-B8C0-40408B56B7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>
                  <a:off x="4560" y="1536"/>
                  <a:ext cx="48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0612" name="Group 356">
                <a:extLst>
                  <a:ext uri="{FF2B5EF4-FFF2-40B4-BE49-F238E27FC236}">
                    <a16:creationId xmlns:a16="http://schemas.microsoft.com/office/drawing/2014/main" id="{C2C8BA58-B6A2-402C-9A7F-FAE47A0855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12" y="1536"/>
                <a:ext cx="192" cy="96"/>
                <a:chOff x="4752" y="1536"/>
                <a:chExt cx="288" cy="112"/>
              </a:xfrm>
            </p:grpSpPr>
            <p:sp>
              <p:nvSpPr>
                <p:cNvPr id="1120613" name="Arc 357">
                  <a:extLst>
                    <a:ext uri="{FF2B5EF4-FFF2-40B4-BE49-F238E27FC236}">
                      <a16:creationId xmlns:a16="http://schemas.microsoft.com/office/drawing/2014/main" id="{61E7ED43-7461-4BCB-B8B4-28D6300F66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4933" y="1499"/>
                  <a:ext cx="69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0614" name="Arc 358">
                  <a:extLst>
                    <a:ext uri="{FF2B5EF4-FFF2-40B4-BE49-F238E27FC236}">
                      <a16:creationId xmlns:a16="http://schemas.microsoft.com/office/drawing/2014/main" id="{6B558782-C270-405F-B709-43DAE84EB9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4792" y="1544"/>
                  <a:ext cx="6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5724"/>
                    <a:gd name="T2" fmla="*/ 21203 w 21600"/>
                    <a:gd name="T3" fmla="*/ 25724 h 25724"/>
                    <a:gd name="T4" fmla="*/ 0 w 21600"/>
                    <a:gd name="T5" fmla="*/ 21600 h 25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724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</a:path>
                    <a:path w="21600" h="25724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984"/>
                        <a:pt x="21466" y="24365"/>
                        <a:pt x="21202" y="257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20615" name="Group 359">
              <a:extLst>
                <a:ext uri="{FF2B5EF4-FFF2-40B4-BE49-F238E27FC236}">
                  <a16:creationId xmlns:a16="http://schemas.microsoft.com/office/drawing/2014/main" id="{10AC4C95-1C26-49D3-B1F4-E729E4E997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2" y="2016"/>
              <a:ext cx="336" cy="96"/>
              <a:chOff x="4512" y="2016"/>
              <a:chExt cx="336" cy="96"/>
            </a:xfrm>
          </p:grpSpPr>
          <p:sp>
            <p:nvSpPr>
              <p:cNvPr id="1120616" name="Rectangle 360">
                <a:extLst>
                  <a:ext uri="{FF2B5EF4-FFF2-40B4-BE49-F238E27FC236}">
                    <a16:creationId xmlns:a16="http://schemas.microsoft.com/office/drawing/2014/main" id="{D278C2C3-92F7-415D-9D6D-A2C3FD3F4A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17" name="Rectangle 361">
                <a:extLst>
                  <a:ext uri="{FF2B5EF4-FFF2-40B4-BE49-F238E27FC236}">
                    <a16:creationId xmlns:a16="http://schemas.microsoft.com/office/drawing/2014/main" id="{015F6564-4F3E-4691-A998-114FFBA98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18" name="Rectangle 362">
                <a:extLst>
                  <a:ext uri="{FF2B5EF4-FFF2-40B4-BE49-F238E27FC236}">
                    <a16:creationId xmlns:a16="http://schemas.microsoft.com/office/drawing/2014/main" id="{818FABBB-F122-4BD7-B9E2-E1D6360F18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19" name="Rectangle 363">
                <a:extLst>
                  <a:ext uri="{FF2B5EF4-FFF2-40B4-BE49-F238E27FC236}">
                    <a16:creationId xmlns:a16="http://schemas.microsoft.com/office/drawing/2014/main" id="{E3024F5B-BAB1-40AF-8549-D82D66C61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20" name="Rectangle 364">
                <a:extLst>
                  <a:ext uri="{FF2B5EF4-FFF2-40B4-BE49-F238E27FC236}">
                    <a16:creationId xmlns:a16="http://schemas.microsoft.com/office/drawing/2014/main" id="{7273A2EA-F9B9-47DD-AAED-35B8F8C3E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21" name="Rectangle 365">
                <a:extLst>
                  <a:ext uri="{FF2B5EF4-FFF2-40B4-BE49-F238E27FC236}">
                    <a16:creationId xmlns:a16="http://schemas.microsoft.com/office/drawing/2014/main" id="{8F01406F-4004-4A77-8B6C-C95AB235FC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22" name="Rectangle 366">
                <a:extLst>
                  <a:ext uri="{FF2B5EF4-FFF2-40B4-BE49-F238E27FC236}">
                    <a16:creationId xmlns:a16="http://schemas.microsoft.com/office/drawing/2014/main" id="{8EAF2655-9300-4E99-A100-8FF57D96C1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23" name="Rectangle 367">
                <a:extLst>
                  <a:ext uri="{FF2B5EF4-FFF2-40B4-BE49-F238E27FC236}">
                    <a16:creationId xmlns:a16="http://schemas.microsoft.com/office/drawing/2014/main" id="{A5AB954D-85E3-43D0-984B-1CD137046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624" name="Group 368">
              <a:extLst>
                <a:ext uri="{FF2B5EF4-FFF2-40B4-BE49-F238E27FC236}">
                  <a16:creationId xmlns:a16="http://schemas.microsoft.com/office/drawing/2014/main" id="{04DF3F8F-59F5-42AF-9EBD-C7AD40D22F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2" y="3216"/>
              <a:ext cx="336" cy="96"/>
              <a:chOff x="4512" y="2016"/>
              <a:chExt cx="336" cy="96"/>
            </a:xfrm>
          </p:grpSpPr>
          <p:sp>
            <p:nvSpPr>
              <p:cNvPr id="1120625" name="Rectangle 369">
                <a:extLst>
                  <a:ext uri="{FF2B5EF4-FFF2-40B4-BE49-F238E27FC236}">
                    <a16:creationId xmlns:a16="http://schemas.microsoft.com/office/drawing/2014/main" id="{920B6EAD-E135-42F0-860C-5556B3D9AC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26" name="Rectangle 370">
                <a:extLst>
                  <a:ext uri="{FF2B5EF4-FFF2-40B4-BE49-F238E27FC236}">
                    <a16:creationId xmlns:a16="http://schemas.microsoft.com/office/drawing/2014/main" id="{C5CD794A-B040-44C9-A4C8-1663EEE26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27" name="Rectangle 371">
                <a:extLst>
                  <a:ext uri="{FF2B5EF4-FFF2-40B4-BE49-F238E27FC236}">
                    <a16:creationId xmlns:a16="http://schemas.microsoft.com/office/drawing/2014/main" id="{B7DDC026-71F5-4E44-8BDC-93F79F8DC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28" name="Rectangle 372">
                <a:extLst>
                  <a:ext uri="{FF2B5EF4-FFF2-40B4-BE49-F238E27FC236}">
                    <a16:creationId xmlns:a16="http://schemas.microsoft.com/office/drawing/2014/main" id="{90F8BA07-E0C4-47E5-9554-C3AFDC6C7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29" name="Rectangle 373">
                <a:extLst>
                  <a:ext uri="{FF2B5EF4-FFF2-40B4-BE49-F238E27FC236}">
                    <a16:creationId xmlns:a16="http://schemas.microsoft.com/office/drawing/2014/main" id="{96C767D7-6F2C-4334-A9DA-5196B62590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30" name="Rectangle 374">
                <a:extLst>
                  <a:ext uri="{FF2B5EF4-FFF2-40B4-BE49-F238E27FC236}">
                    <a16:creationId xmlns:a16="http://schemas.microsoft.com/office/drawing/2014/main" id="{09787242-2DAB-4940-8C8B-24CEB9E59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31" name="Rectangle 375">
                <a:extLst>
                  <a:ext uri="{FF2B5EF4-FFF2-40B4-BE49-F238E27FC236}">
                    <a16:creationId xmlns:a16="http://schemas.microsoft.com/office/drawing/2014/main" id="{8DF3C6B4-F762-4A45-BFC7-9CEACBCB3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32" name="Rectangle 376">
                <a:extLst>
                  <a:ext uri="{FF2B5EF4-FFF2-40B4-BE49-F238E27FC236}">
                    <a16:creationId xmlns:a16="http://schemas.microsoft.com/office/drawing/2014/main" id="{972CA597-BA31-4E96-9D29-4B104E58CA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633" name="Group 377">
              <a:extLst>
                <a:ext uri="{FF2B5EF4-FFF2-40B4-BE49-F238E27FC236}">
                  <a16:creationId xmlns:a16="http://schemas.microsoft.com/office/drawing/2014/main" id="{F028B447-4A0F-4D58-91BA-9FB60E6D8F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2" y="3456"/>
              <a:ext cx="336" cy="96"/>
              <a:chOff x="4512" y="2016"/>
              <a:chExt cx="336" cy="96"/>
            </a:xfrm>
          </p:grpSpPr>
          <p:sp>
            <p:nvSpPr>
              <p:cNvPr id="1120634" name="Rectangle 378">
                <a:extLst>
                  <a:ext uri="{FF2B5EF4-FFF2-40B4-BE49-F238E27FC236}">
                    <a16:creationId xmlns:a16="http://schemas.microsoft.com/office/drawing/2014/main" id="{7FD9C74A-C621-4C90-8439-35DEA3C10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35" name="Rectangle 379">
                <a:extLst>
                  <a:ext uri="{FF2B5EF4-FFF2-40B4-BE49-F238E27FC236}">
                    <a16:creationId xmlns:a16="http://schemas.microsoft.com/office/drawing/2014/main" id="{D339B45A-5A4D-4F10-A0E0-1DE3DFA87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36" name="Rectangle 380">
                <a:extLst>
                  <a:ext uri="{FF2B5EF4-FFF2-40B4-BE49-F238E27FC236}">
                    <a16:creationId xmlns:a16="http://schemas.microsoft.com/office/drawing/2014/main" id="{A55AFE22-377D-4E7B-BDBF-0417F53C9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37" name="Rectangle 381">
                <a:extLst>
                  <a:ext uri="{FF2B5EF4-FFF2-40B4-BE49-F238E27FC236}">
                    <a16:creationId xmlns:a16="http://schemas.microsoft.com/office/drawing/2014/main" id="{96FDE257-E9AE-46FA-B434-74FBE74DF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38" name="Rectangle 382">
                <a:extLst>
                  <a:ext uri="{FF2B5EF4-FFF2-40B4-BE49-F238E27FC236}">
                    <a16:creationId xmlns:a16="http://schemas.microsoft.com/office/drawing/2014/main" id="{C38DF667-AA34-452D-B8B7-AC8396F736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39" name="Rectangle 383">
                <a:extLst>
                  <a:ext uri="{FF2B5EF4-FFF2-40B4-BE49-F238E27FC236}">
                    <a16:creationId xmlns:a16="http://schemas.microsoft.com/office/drawing/2014/main" id="{AE1AA31E-AEA6-4888-AD5A-6E0083A74A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40" name="Rectangle 384">
                <a:extLst>
                  <a:ext uri="{FF2B5EF4-FFF2-40B4-BE49-F238E27FC236}">
                    <a16:creationId xmlns:a16="http://schemas.microsoft.com/office/drawing/2014/main" id="{0A689D7D-BB46-4ADB-BA37-DBDF127DE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41" name="Rectangle 385">
                <a:extLst>
                  <a:ext uri="{FF2B5EF4-FFF2-40B4-BE49-F238E27FC236}">
                    <a16:creationId xmlns:a16="http://schemas.microsoft.com/office/drawing/2014/main" id="{5A69256A-5C4C-4C9C-98CE-91A55082B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642" name="Group 386">
              <a:extLst>
                <a:ext uri="{FF2B5EF4-FFF2-40B4-BE49-F238E27FC236}">
                  <a16:creationId xmlns:a16="http://schemas.microsoft.com/office/drawing/2014/main" id="{F3BD20FA-24C0-4EC2-8FDB-099A58B575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2" y="3696"/>
              <a:ext cx="336" cy="96"/>
              <a:chOff x="4512" y="2016"/>
              <a:chExt cx="336" cy="96"/>
            </a:xfrm>
          </p:grpSpPr>
          <p:sp>
            <p:nvSpPr>
              <p:cNvPr id="1120643" name="Rectangle 387">
                <a:extLst>
                  <a:ext uri="{FF2B5EF4-FFF2-40B4-BE49-F238E27FC236}">
                    <a16:creationId xmlns:a16="http://schemas.microsoft.com/office/drawing/2014/main" id="{0715DA62-42F2-4258-9E6B-534D01CED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44" name="Rectangle 388">
                <a:extLst>
                  <a:ext uri="{FF2B5EF4-FFF2-40B4-BE49-F238E27FC236}">
                    <a16:creationId xmlns:a16="http://schemas.microsoft.com/office/drawing/2014/main" id="{6B271CD2-BAB9-44BB-8612-48100C6586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45" name="Rectangle 389">
                <a:extLst>
                  <a:ext uri="{FF2B5EF4-FFF2-40B4-BE49-F238E27FC236}">
                    <a16:creationId xmlns:a16="http://schemas.microsoft.com/office/drawing/2014/main" id="{781563E1-004C-401E-9478-BD9AD42FCC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46" name="Rectangle 390">
                <a:extLst>
                  <a:ext uri="{FF2B5EF4-FFF2-40B4-BE49-F238E27FC236}">
                    <a16:creationId xmlns:a16="http://schemas.microsoft.com/office/drawing/2014/main" id="{433EC1D6-D332-4697-9DE0-FE3EC829A4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47" name="Rectangle 391">
                <a:extLst>
                  <a:ext uri="{FF2B5EF4-FFF2-40B4-BE49-F238E27FC236}">
                    <a16:creationId xmlns:a16="http://schemas.microsoft.com/office/drawing/2014/main" id="{96866A35-8484-416B-BF30-E2C3AF4FD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48" name="Rectangle 392">
                <a:extLst>
                  <a:ext uri="{FF2B5EF4-FFF2-40B4-BE49-F238E27FC236}">
                    <a16:creationId xmlns:a16="http://schemas.microsoft.com/office/drawing/2014/main" id="{8BD7F1F7-BDF9-41C2-8EA8-04D72F667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49" name="Rectangle 393">
                <a:extLst>
                  <a:ext uri="{FF2B5EF4-FFF2-40B4-BE49-F238E27FC236}">
                    <a16:creationId xmlns:a16="http://schemas.microsoft.com/office/drawing/2014/main" id="{D126684A-CA2B-478F-9EB6-2771DCD5BA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50" name="Rectangle 394">
                <a:extLst>
                  <a:ext uri="{FF2B5EF4-FFF2-40B4-BE49-F238E27FC236}">
                    <a16:creationId xmlns:a16="http://schemas.microsoft.com/office/drawing/2014/main" id="{D97C6D8D-662B-4B98-B549-0D722855B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651" name="Group 395">
              <a:extLst>
                <a:ext uri="{FF2B5EF4-FFF2-40B4-BE49-F238E27FC236}">
                  <a16:creationId xmlns:a16="http://schemas.microsoft.com/office/drawing/2014/main" id="{7FEBD314-97DC-45D2-BF69-75244DB611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2" y="2496"/>
              <a:ext cx="336" cy="96"/>
              <a:chOff x="4512" y="2016"/>
              <a:chExt cx="336" cy="96"/>
            </a:xfrm>
          </p:grpSpPr>
          <p:sp>
            <p:nvSpPr>
              <p:cNvPr id="1120652" name="Rectangle 396">
                <a:extLst>
                  <a:ext uri="{FF2B5EF4-FFF2-40B4-BE49-F238E27FC236}">
                    <a16:creationId xmlns:a16="http://schemas.microsoft.com/office/drawing/2014/main" id="{EED13898-B0FA-4A9B-9EFD-D6546ACD0C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53" name="Rectangle 397">
                <a:extLst>
                  <a:ext uri="{FF2B5EF4-FFF2-40B4-BE49-F238E27FC236}">
                    <a16:creationId xmlns:a16="http://schemas.microsoft.com/office/drawing/2014/main" id="{C403A22A-C726-4919-9509-0DD4E3E3D2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54" name="Rectangle 398">
                <a:extLst>
                  <a:ext uri="{FF2B5EF4-FFF2-40B4-BE49-F238E27FC236}">
                    <a16:creationId xmlns:a16="http://schemas.microsoft.com/office/drawing/2014/main" id="{2121D091-B14B-49E1-91E2-12E5A5576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55" name="Rectangle 399">
                <a:extLst>
                  <a:ext uri="{FF2B5EF4-FFF2-40B4-BE49-F238E27FC236}">
                    <a16:creationId xmlns:a16="http://schemas.microsoft.com/office/drawing/2014/main" id="{79893BE3-70AD-4506-B62C-320121D4A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56" name="Rectangle 400">
                <a:extLst>
                  <a:ext uri="{FF2B5EF4-FFF2-40B4-BE49-F238E27FC236}">
                    <a16:creationId xmlns:a16="http://schemas.microsoft.com/office/drawing/2014/main" id="{3DBE0FE6-3503-401B-A679-128AAD0C1B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57" name="Rectangle 401">
                <a:extLst>
                  <a:ext uri="{FF2B5EF4-FFF2-40B4-BE49-F238E27FC236}">
                    <a16:creationId xmlns:a16="http://schemas.microsoft.com/office/drawing/2014/main" id="{E9606C14-5578-462D-B703-10C3778711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58" name="Rectangle 402">
                <a:extLst>
                  <a:ext uri="{FF2B5EF4-FFF2-40B4-BE49-F238E27FC236}">
                    <a16:creationId xmlns:a16="http://schemas.microsoft.com/office/drawing/2014/main" id="{8E131BFA-93AC-4C2D-968C-B428CC4E5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59" name="Rectangle 403">
                <a:extLst>
                  <a:ext uri="{FF2B5EF4-FFF2-40B4-BE49-F238E27FC236}">
                    <a16:creationId xmlns:a16="http://schemas.microsoft.com/office/drawing/2014/main" id="{01019188-A3D2-4117-941A-8D4A5A64E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660" name="Group 404">
              <a:extLst>
                <a:ext uri="{FF2B5EF4-FFF2-40B4-BE49-F238E27FC236}">
                  <a16:creationId xmlns:a16="http://schemas.microsoft.com/office/drawing/2014/main" id="{F21C9D7B-EDBF-4D47-AA17-77C2ED6842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2" y="2736"/>
              <a:ext cx="336" cy="96"/>
              <a:chOff x="4512" y="2016"/>
              <a:chExt cx="336" cy="96"/>
            </a:xfrm>
          </p:grpSpPr>
          <p:sp>
            <p:nvSpPr>
              <p:cNvPr id="1120661" name="Rectangle 405">
                <a:extLst>
                  <a:ext uri="{FF2B5EF4-FFF2-40B4-BE49-F238E27FC236}">
                    <a16:creationId xmlns:a16="http://schemas.microsoft.com/office/drawing/2014/main" id="{BA5BF57C-CD02-478E-8BE0-818689285A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62" name="Rectangle 406">
                <a:extLst>
                  <a:ext uri="{FF2B5EF4-FFF2-40B4-BE49-F238E27FC236}">
                    <a16:creationId xmlns:a16="http://schemas.microsoft.com/office/drawing/2014/main" id="{F374B3E1-2A8A-41C3-98C6-D2AD36365C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63" name="Rectangle 407">
                <a:extLst>
                  <a:ext uri="{FF2B5EF4-FFF2-40B4-BE49-F238E27FC236}">
                    <a16:creationId xmlns:a16="http://schemas.microsoft.com/office/drawing/2014/main" id="{8ABCED9F-9984-42A2-A02E-FAA8F5D5B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64" name="Rectangle 408">
                <a:extLst>
                  <a:ext uri="{FF2B5EF4-FFF2-40B4-BE49-F238E27FC236}">
                    <a16:creationId xmlns:a16="http://schemas.microsoft.com/office/drawing/2014/main" id="{5BEC9E06-02F8-4E9A-967B-8F9855A6E5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65" name="Rectangle 409">
                <a:extLst>
                  <a:ext uri="{FF2B5EF4-FFF2-40B4-BE49-F238E27FC236}">
                    <a16:creationId xmlns:a16="http://schemas.microsoft.com/office/drawing/2014/main" id="{B7F90367-B3D5-49C4-92C0-F8B3AE89B0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66" name="Rectangle 410">
                <a:extLst>
                  <a:ext uri="{FF2B5EF4-FFF2-40B4-BE49-F238E27FC236}">
                    <a16:creationId xmlns:a16="http://schemas.microsoft.com/office/drawing/2014/main" id="{73D5C2D7-22FC-4885-999D-CB519BC32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67" name="Rectangle 411">
                <a:extLst>
                  <a:ext uri="{FF2B5EF4-FFF2-40B4-BE49-F238E27FC236}">
                    <a16:creationId xmlns:a16="http://schemas.microsoft.com/office/drawing/2014/main" id="{5B77E9C4-C185-4ADB-822F-EB75D3B91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68" name="Rectangle 412">
                <a:extLst>
                  <a:ext uri="{FF2B5EF4-FFF2-40B4-BE49-F238E27FC236}">
                    <a16:creationId xmlns:a16="http://schemas.microsoft.com/office/drawing/2014/main" id="{E7D7DF69-D4CD-4C61-ABAD-A315FA9B1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669" name="Group 413">
              <a:extLst>
                <a:ext uri="{FF2B5EF4-FFF2-40B4-BE49-F238E27FC236}">
                  <a16:creationId xmlns:a16="http://schemas.microsoft.com/office/drawing/2014/main" id="{5C2AC3BB-DD55-44CB-99B3-9F96F47363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2" y="2976"/>
              <a:ext cx="336" cy="96"/>
              <a:chOff x="4512" y="2016"/>
              <a:chExt cx="336" cy="96"/>
            </a:xfrm>
          </p:grpSpPr>
          <p:sp>
            <p:nvSpPr>
              <p:cNvPr id="1120670" name="Rectangle 414">
                <a:extLst>
                  <a:ext uri="{FF2B5EF4-FFF2-40B4-BE49-F238E27FC236}">
                    <a16:creationId xmlns:a16="http://schemas.microsoft.com/office/drawing/2014/main" id="{38F86B9C-C170-4900-B896-E1BB7FBFAD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71" name="Rectangle 415">
                <a:extLst>
                  <a:ext uri="{FF2B5EF4-FFF2-40B4-BE49-F238E27FC236}">
                    <a16:creationId xmlns:a16="http://schemas.microsoft.com/office/drawing/2014/main" id="{822D6075-E43E-44E3-ADED-7392AE6D1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72" name="Rectangle 416">
                <a:extLst>
                  <a:ext uri="{FF2B5EF4-FFF2-40B4-BE49-F238E27FC236}">
                    <a16:creationId xmlns:a16="http://schemas.microsoft.com/office/drawing/2014/main" id="{66F8337A-A235-4370-85B2-2DE50EDB3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73" name="Rectangle 417">
                <a:extLst>
                  <a:ext uri="{FF2B5EF4-FFF2-40B4-BE49-F238E27FC236}">
                    <a16:creationId xmlns:a16="http://schemas.microsoft.com/office/drawing/2014/main" id="{65760C71-DD16-4A1F-9D2B-3FD3290C95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74" name="Rectangle 418">
                <a:extLst>
                  <a:ext uri="{FF2B5EF4-FFF2-40B4-BE49-F238E27FC236}">
                    <a16:creationId xmlns:a16="http://schemas.microsoft.com/office/drawing/2014/main" id="{E252E1F1-22B5-43F8-ADD0-C79B56FCA4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75" name="Rectangle 419">
                <a:extLst>
                  <a:ext uri="{FF2B5EF4-FFF2-40B4-BE49-F238E27FC236}">
                    <a16:creationId xmlns:a16="http://schemas.microsoft.com/office/drawing/2014/main" id="{52933059-498F-4FC8-9AF7-081565BFF0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76" name="Rectangle 420">
                <a:extLst>
                  <a:ext uri="{FF2B5EF4-FFF2-40B4-BE49-F238E27FC236}">
                    <a16:creationId xmlns:a16="http://schemas.microsoft.com/office/drawing/2014/main" id="{A180B759-A015-4073-AE0E-2F3FD6D86D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77" name="Rectangle 421">
                <a:extLst>
                  <a:ext uri="{FF2B5EF4-FFF2-40B4-BE49-F238E27FC236}">
                    <a16:creationId xmlns:a16="http://schemas.microsoft.com/office/drawing/2014/main" id="{736403BC-ECF7-4347-9339-7D7DCB2DBF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678" name="Group 422">
              <a:extLst>
                <a:ext uri="{FF2B5EF4-FFF2-40B4-BE49-F238E27FC236}">
                  <a16:creationId xmlns:a16="http://schemas.microsoft.com/office/drawing/2014/main" id="{D0E1B2DF-1723-4AC7-B30D-4AA3B8D429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2" y="2256"/>
              <a:ext cx="336" cy="96"/>
              <a:chOff x="4512" y="2016"/>
              <a:chExt cx="336" cy="96"/>
            </a:xfrm>
          </p:grpSpPr>
          <p:sp>
            <p:nvSpPr>
              <p:cNvPr id="1120679" name="Rectangle 423">
                <a:extLst>
                  <a:ext uri="{FF2B5EF4-FFF2-40B4-BE49-F238E27FC236}">
                    <a16:creationId xmlns:a16="http://schemas.microsoft.com/office/drawing/2014/main" id="{75FC9AE2-2F96-4EB0-ACD5-617849473D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80" name="Rectangle 424">
                <a:extLst>
                  <a:ext uri="{FF2B5EF4-FFF2-40B4-BE49-F238E27FC236}">
                    <a16:creationId xmlns:a16="http://schemas.microsoft.com/office/drawing/2014/main" id="{7EAD0071-5162-4168-A765-9D5BFDD48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81" name="Rectangle 425">
                <a:extLst>
                  <a:ext uri="{FF2B5EF4-FFF2-40B4-BE49-F238E27FC236}">
                    <a16:creationId xmlns:a16="http://schemas.microsoft.com/office/drawing/2014/main" id="{4D6A3A12-55EB-411A-B7A5-3D0EBD32E0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82" name="Rectangle 426">
                <a:extLst>
                  <a:ext uri="{FF2B5EF4-FFF2-40B4-BE49-F238E27FC236}">
                    <a16:creationId xmlns:a16="http://schemas.microsoft.com/office/drawing/2014/main" id="{77A2B30F-F4BC-4C3D-8AB7-40F67822C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83" name="Rectangle 427">
                <a:extLst>
                  <a:ext uri="{FF2B5EF4-FFF2-40B4-BE49-F238E27FC236}">
                    <a16:creationId xmlns:a16="http://schemas.microsoft.com/office/drawing/2014/main" id="{42F12639-A0CC-4956-A3F1-2C3A5FE2C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84" name="Rectangle 428">
                <a:extLst>
                  <a:ext uri="{FF2B5EF4-FFF2-40B4-BE49-F238E27FC236}">
                    <a16:creationId xmlns:a16="http://schemas.microsoft.com/office/drawing/2014/main" id="{89B80F05-CD73-460D-99CC-F81EC503F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85" name="Rectangle 429">
                <a:extLst>
                  <a:ext uri="{FF2B5EF4-FFF2-40B4-BE49-F238E27FC236}">
                    <a16:creationId xmlns:a16="http://schemas.microsoft.com/office/drawing/2014/main" id="{3FE17D6D-83DF-4D75-9FB7-55A132BD51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86" name="Rectangle 430">
                <a:extLst>
                  <a:ext uri="{FF2B5EF4-FFF2-40B4-BE49-F238E27FC236}">
                    <a16:creationId xmlns:a16="http://schemas.microsoft.com/office/drawing/2014/main" id="{0AEC8984-02ED-4548-9E93-E7126933F6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687" name="Group 431">
              <a:extLst>
                <a:ext uri="{FF2B5EF4-FFF2-40B4-BE49-F238E27FC236}">
                  <a16:creationId xmlns:a16="http://schemas.microsoft.com/office/drawing/2014/main" id="{A3525DE0-7567-4D77-BB6F-7555E5387B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" y="2016"/>
              <a:ext cx="336" cy="96"/>
              <a:chOff x="4512" y="2016"/>
              <a:chExt cx="336" cy="96"/>
            </a:xfrm>
          </p:grpSpPr>
          <p:sp>
            <p:nvSpPr>
              <p:cNvPr id="1120688" name="Rectangle 432">
                <a:extLst>
                  <a:ext uri="{FF2B5EF4-FFF2-40B4-BE49-F238E27FC236}">
                    <a16:creationId xmlns:a16="http://schemas.microsoft.com/office/drawing/2014/main" id="{B41BD329-5E8F-4C60-B2A2-035DF6CFB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89" name="Rectangle 433">
                <a:extLst>
                  <a:ext uri="{FF2B5EF4-FFF2-40B4-BE49-F238E27FC236}">
                    <a16:creationId xmlns:a16="http://schemas.microsoft.com/office/drawing/2014/main" id="{DB35594F-2BDC-4D4F-BBF1-AC6E8A89C6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90" name="Rectangle 434">
                <a:extLst>
                  <a:ext uri="{FF2B5EF4-FFF2-40B4-BE49-F238E27FC236}">
                    <a16:creationId xmlns:a16="http://schemas.microsoft.com/office/drawing/2014/main" id="{EB5D9CC3-4F78-44B1-B12E-F540DBB047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91" name="Rectangle 435">
                <a:extLst>
                  <a:ext uri="{FF2B5EF4-FFF2-40B4-BE49-F238E27FC236}">
                    <a16:creationId xmlns:a16="http://schemas.microsoft.com/office/drawing/2014/main" id="{78230220-6ED2-4B0F-929D-0228FB2CDF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92" name="Rectangle 436">
                <a:extLst>
                  <a:ext uri="{FF2B5EF4-FFF2-40B4-BE49-F238E27FC236}">
                    <a16:creationId xmlns:a16="http://schemas.microsoft.com/office/drawing/2014/main" id="{E89543E7-405F-439A-9023-1EB6CB2339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93" name="Rectangle 437">
                <a:extLst>
                  <a:ext uri="{FF2B5EF4-FFF2-40B4-BE49-F238E27FC236}">
                    <a16:creationId xmlns:a16="http://schemas.microsoft.com/office/drawing/2014/main" id="{F1BC0D6C-378C-4448-85B3-DBD8407D1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94" name="Rectangle 438">
                <a:extLst>
                  <a:ext uri="{FF2B5EF4-FFF2-40B4-BE49-F238E27FC236}">
                    <a16:creationId xmlns:a16="http://schemas.microsoft.com/office/drawing/2014/main" id="{80267CA7-C65C-4E70-804C-51E6CCEDB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95" name="Rectangle 439">
                <a:extLst>
                  <a:ext uri="{FF2B5EF4-FFF2-40B4-BE49-F238E27FC236}">
                    <a16:creationId xmlns:a16="http://schemas.microsoft.com/office/drawing/2014/main" id="{B995283D-82EB-4A4C-A393-A3C76ACEA8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696" name="Group 440">
              <a:extLst>
                <a:ext uri="{FF2B5EF4-FFF2-40B4-BE49-F238E27FC236}">
                  <a16:creationId xmlns:a16="http://schemas.microsoft.com/office/drawing/2014/main" id="{47D04A77-D888-4902-845B-C6EA1E25D9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" y="3216"/>
              <a:ext cx="336" cy="96"/>
              <a:chOff x="4512" y="2016"/>
              <a:chExt cx="336" cy="96"/>
            </a:xfrm>
          </p:grpSpPr>
          <p:sp>
            <p:nvSpPr>
              <p:cNvPr id="1120697" name="Rectangle 441">
                <a:extLst>
                  <a:ext uri="{FF2B5EF4-FFF2-40B4-BE49-F238E27FC236}">
                    <a16:creationId xmlns:a16="http://schemas.microsoft.com/office/drawing/2014/main" id="{55BD3D1E-2098-4B60-A64C-E26F054ED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98" name="Rectangle 442">
                <a:extLst>
                  <a:ext uri="{FF2B5EF4-FFF2-40B4-BE49-F238E27FC236}">
                    <a16:creationId xmlns:a16="http://schemas.microsoft.com/office/drawing/2014/main" id="{E4C437B8-FD26-4350-BD06-A384218BA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699" name="Rectangle 443">
                <a:extLst>
                  <a:ext uri="{FF2B5EF4-FFF2-40B4-BE49-F238E27FC236}">
                    <a16:creationId xmlns:a16="http://schemas.microsoft.com/office/drawing/2014/main" id="{25008CBA-3D21-412D-9C3A-666FA01D1D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00" name="Rectangle 444">
                <a:extLst>
                  <a:ext uri="{FF2B5EF4-FFF2-40B4-BE49-F238E27FC236}">
                    <a16:creationId xmlns:a16="http://schemas.microsoft.com/office/drawing/2014/main" id="{6ADBEE26-FC8C-45E2-97D7-1D52642909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01" name="Rectangle 445">
                <a:extLst>
                  <a:ext uri="{FF2B5EF4-FFF2-40B4-BE49-F238E27FC236}">
                    <a16:creationId xmlns:a16="http://schemas.microsoft.com/office/drawing/2014/main" id="{3BEC1FA2-D7DE-40AB-91C4-CDD592BE2F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02" name="Rectangle 446">
                <a:extLst>
                  <a:ext uri="{FF2B5EF4-FFF2-40B4-BE49-F238E27FC236}">
                    <a16:creationId xmlns:a16="http://schemas.microsoft.com/office/drawing/2014/main" id="{F6EB7158-4A47-4062-81D0-4AF0ABCBE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03" name="Rectangle 447">
                <a:extLst>
                  <a:ext uri="{FF2B5EF4-FFF2-40B4-BE49-F238E27FC236}">
                    <a16:creationId xmlns:a16="http://schemas.microsoft.com/office/drawing/2014/main" id="{B5CDD170-DEEB-41FD-A3F8-02BED7A29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04" name="Rectangle 448">
                <a:extLst>
                  <a:ext uri="{FF2B5EF4-FFF2-40B4-BE49-F238E27FC236}">
                    <a16:creationId xmlns:a16="http://schemas.microsoft.com/office/drawing/2014/main" id="{F3799D11-DAA8-4603-96C0-D9A8D36E9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705" name="Group 449">
              <a:extLst>
                <a:ext uri="{FF2B5EF4-FFF2-40B4-BE49-F238E27FC236}">
                  <a16:creationId xmlns:a16="http://schemas.microsoft.com/office/drawing/2014/main" id="{B9DF4B87-5A27-4FFD-84EC-7A81BC62C0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" y="3456"/>
              <a:ext cx="336" cy="96"/>
              <a:chOff x="4512" y="2016"/>
              <a:chExt cx="336" cy="96"/>
            </a:xfrm>
          </p:grpSpPr>
          <p:sp>
            <p:nvSpPr>
              <p:cNvPr id="1120706" name="Rectangle 450">
                <a:extLst>
                  <a:ext uri="{FF2B5EF4-FFF2-40B4-BE49-F238E27FC236}">
                    <a16:creationId xmlns:a16="http://schemas.microsoft.com/office/drawing/2014/main" id="{4CD81D42-AE70-4DAA-8DED-D65CCD22D2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07" name="Rectangle 451">
                <a:extLst>
                  <a:ext uri="{FF2B5EF4-FFF2-40B4-BE49-F238E27FC236}">
                    <a16:creationId xmlns:a16="http://schemas.microsoft.com/office/drawing/2014/main" id="{746D5903-1840-4A30-9695-71E5AAD67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08" name="Rectangle 452">
                <a:extLst>
                  <a:ext uri="{FF2B5EF4-FFF2-40B4-BE49-F238E27FC236}">
                    <a16:creationId xmlns:a16="http://schemas.microsoft.com/office/drawing/2014/main" id="{519A133A-39A5-49B3-AE1E-0EBCDBD68B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09" name="Rectangle 453">
                <a:extLst>
                  <a:ext uri="{FF2B5EF4-FFF2-40B4-BE49-F238E27FC236}">
                    <a16:creationId xmlns:a16="http://schemas.microsoft.com/office/drawing/2014/main" id="{3B3ADA94-C5C7-4C35-A5C6-B43790186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10" name="Rectangle 454">
                <a:extLst>
                  <a:ext uri="{FF2B5EF4-FFF2-40B4-BE49-F238E27FC236}">
                    <a16:creationId xmlns:a16="http://schemas.microsoft.com/office/drawing/2014/main" id="{33B1FF98-DF19-4BA1-B539-B9146880CB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11" name="Rectangle 455">
                <a:extLst>
                  <a:ext uri="{FF2B5EF4-FFF2-40B4-BE49-F238E27FC236}">
                    <a16:creationId xmlns:a16="http://schemas.microsoft.com/office/drawing/2014/main" id="{4AF36431-03D3-4BC8-B8C1-8DCE81EAC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12" name="Rectangle 456">
                <a:extLst>
                  <a:ext uri="{FF2B5EF4-FFF2-40B4-BE49-F238E27FC236}">
                    <a16:creationId xmlns:a16="http://schemas.microsoft.com/office/drawing/2014/main" id="{BA9DF789-8A35-452E-9D0A-C3B59FC389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13" name="Rectangle 457">
                <a:extLst>
                  <a:ext uri="{FF2B5EF4-FFF2-40B4-BE49-F238E27FC236}">
                    <a16:creationId xmlns:a16="http://schemas.microsoft.com/office/drawing/2014/main" id="{77F57BE6-2775-4E5E-BBF2-0ACB82992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714" name="Group 458">
              <a:extLst>
                <a:ext uri="{FF2B5EF4-FFF2-40B4-BE49-F238E27FC236}">
                  <a16:creationId xmlns:a16="http://schemas.microsoft.com/office/drawing/2014/main" id="{7358C6C7-C524-4243-A0F4-522B87EE91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" y="3696"/>
              <a:ext cx="336" cy="96"/>
              <a:chOff x="4512" y="2016"/>
              <a:chExt cx="336" cy="96"/>
            </a:xfrm>
          </p:grpSpPr>
          <p:sp>
            <p:nvSpPr>
              <p:cNvPr id="1120715" name="Rectangle 459">
                <a:extLst>
                  <a:ext uri="{FF2B5EF4-FFF2-40B4-BE49-F238E27FC236}">
                    <a16:creationId xmlns:a16="http://schemas.microsoft.com/office/drawing/2014/main" id="{3A625F23-82EA-4CC3-87BB-B2B90699B7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16" name="Rectangle 460">
                <a:extLst>
                  <a:ext uri="{FF2B5EF4-FFF2-40B4-BE49-F238E27FC236}">
                    <a16:creationId xmlns:a16="http://schemas.microsoft.com/office/drawing/2014/main" id="{A9CDDB6E-2395-4300-980F-586C57BE9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17" name="Rectangle 461">
                <a:extLst>
                  <a:ext uri="{FF2B5EF4-FFF2-40B4-BE49-F238E27FC236}">
                    <a16:creationId xmlns:a16="http://schemas.microsoft.com/office/drawing/2014/main" id="{0CBFB177-6830-4873-8E24-0A878E97B5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18" name="Rectangle 462">
                <a:extLst>
                  <a:ext uri="{FF2B5EF4-FFF2-40B4-BE49-F238E27FC236}">
                    <a16:creationId xmlns:a16="http://schemas.microsoft.com/office/drawing/2014/main" id="{2FA72CBB-7DCE-4E4E-9EF9-FC703A58E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19" name="Rectangle 463">
                <a:extLst>
                  <a:ext uri="{FF2B5EF4-FFF2-40B4-BE49-F238E27FC236}">
                    <a16:creationId xmlns:a16="http://schemas.microsoft.com/office/drawing/2014/main" id="{3C31757A-C93B-4A9E-9287-FB4BECE691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20" name="Rectangle 464">
                <a:extLst>
                  <a:ext uri="{FF2B5EF4-FFF2-40B4-BE49-F238E27FC236}">
                    <a16:creationId xmlns:a16="http://schemas.microsoft.com/office/drawing/2014/main" id="{1E30C939-6142-493E-9FC3-52A3AE4AD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21" name="Rectangle 465">
                <a:extLst>
                  <a:ext uri="{FF2B5EF4-FFF2-40B4-BE49-F238E27FC236}">
                    <a16:creationId xmlns:a16="http://schemas.microsoft.com/office/drawing/2014/main" id="{4F6B9857-5BBC-4EF8-B76F-644F14110A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22" name="Rectangle 466">
                <a:extLst>
                  <a:ext uri="{FF2B5EF4-FFF2-40B4-BE49-F238E27FC236}">
                    <a16:creationId xmlns:a16="http://schemas.microsoft.com/office/drawing/2014/main" id="{951C6A3C-819C-4554-A776-B6F6CE0B75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723" name="Group 467">
              <a:extLst>
                <a:ext uri="{FF2B5EF4-FFF2-40B4-BE49-F238E27FC236}">
                  <a16:creationId xmlns:a16="http://schemas.microsoft.com/office/drawing/2014/main" id="{B23379DF-5510-41D3-AAB3-8D4B8A4B92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" y="2736"/>
              <a:ext cx="336" cy="96"/>
              <a:chOff x="4512" y="2016"/>
              <a:chExt cx="336" cy="96"/>
            </a:xfrm>
          </p:grpSpPr>
          <p:sp>
            <p:nvSpPr>
              <p:cNvPr id="1120724" name="Rectangle 468">
                <a:extLst>
                  <a:ext uri="{FF2B5EF4-FFF2-40B4-BE49-F238E27FC236}">
                    <a16:creationId xmlns:a16="http://schemas.microsoft.com/office/drawing/2014/main" id="{F118AFB9-512A-44C6-A1B7-E1110B62DC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25" name="Rectangle 469">
                <a:extLst>
                  <a:ext uri="{FF2B5EF4-FFF2-40B4-BE49-F238E27FC236}">
                    <a16:creationId xmlns:a16="http://schemas.microsoft.com/office/drawing/2014/main" id="{67E8B716-CAE7-4439-98D8-B53D09D7B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26" name="Rectangle 470">
                <a:extLst>
                  <a:ext uri="{FF2B5EF4-FFF2-40B4-BE49-F238E27FC236}">
                    <a16:creationId xmlns:a16="http://schemas.microsoft.com/office/drawing/2014/main" id="{D72DE2CD-9D63-451B-8FEC-353A0DE38B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27" name="Rectangle 471">
                <a:extLst>
                  <a:ext uri="{FF2B5EF4-FFF2-40B4-BE49-F238E27FC236}">
                    <a16:creationId xmlns:a16="http://schemas.microsoft.com/office/drawing/2014/main" id="{6D308DA3-819C-42D5-A357-E1042ADA6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28" name="Rectangle 472">
                <a:extLst>
                  <a:ext uri="{FF2B5EF4-FFF2-40B4-BE49-F238E27FC236}">
                    <a16:creationId xmlns:a16="http://schemas.microsoft.com/office/drawing/2014/main" id="{995A7E40-2AEB-4B41-AD30-A740E90391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29" name="Rectangle 473">
                <a:extLst>
                  <a:ext uri="{FF2B5EF4-FFF2-40B4-BE49-F238E27FC236}">
                    <a16:creationId xmlns:a16="http://schemas.microsoft.com/office/drawing/2014/main" id="{6885EA31-5B4E-4557-A074-140F3EDF77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30" name="Rectangle 474">
                <a:extLst>
                  <a:ext uri="{FF2B5EF4-FFF2-40B4-BE49-F238E27FC236}">
                    <a16:creationId xmlns:a16="http://schemas.microsoft.com/office/drawing/2014/main" id="{14A2FB76-7B9B-463C-A789-9EFE65AE5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31" name="Rectangle 475">
                <a:extLst>
                  <a:ext uri="{FF2B5EF4-FFF2-40B4-BE49-F238E27FC236}">
                    <a16:creationId xmlns:a16="http://schemas.microsoft.com/office/drawing/2014/main" id="{DDB15E15-DA8C-4142-82B2-DCC7F09F74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732" name="Group 476">
              <a:extLst>
                <a:ext uri="{FF2B5EF4-FFF2-40B4-BE49-F238E27FC236}">
                  <a16:creationId xmlns:a16="http://schemas.microsoft.com/office/drawing/2014/main" id="{5C573CDF-64A3-4EE4-AFB8-37B222CC33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" y="2976"/>
              <a:ext cx="336" cy="96"/>
              <a:chOff x="4512" y="2016"/>
              <a:chExt cx="336" cy="96"/>
            </a:xfrm>
          </p:grpSpPr>
          <p:sp>
            <p:nvSpPr>
              <p:cNvPr id="1120733" name="Rectangle 477">
                <a:extLst>
                  <a:ext uri="{FF2B5EF4-FFF2-40B4-BE49-F238E27FC236}">
                    <a16:creationId xmlns:a16="http://schemas.microsoft.com/office/drawing/2014/main" id="{FCA3BB24-A0FF-4B1E-A940-C8A8A6611A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34" name="Rectangle 478">
                <a:extLst>
                  <a:ext uri="{FF2B5EF4-FFF2-40B4-BE49-F238E27FC236}">
                    <a16:creationId xmlns:a16="http://schemas.microsoft.com/office/drawing/2014/main" id="{9EFE73F4-357B-48CD-BB20-38224B48A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35" name="Rectangle 479">
                <a:extLst>
                  <a:ext uri="{FF2B5EF4-FFF2-40B4-BE49-F238E27FC236}">
                    <a16:creationId xmlns:a16="http://schemas.microsoft.com/office/drawing/2014/main" id="{65FAFB88-99AD-4364-9ABA-DBDA2A2F0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36" name="Rectangle 480">
                <a:extLst>
                  <a:ext uri="{FF2B5EF4-FFF2-40B4-BE49-F238E27FC236}">
                    <a16:creationId xmlns:a16="http://schemas.microsoft.com/office/drawing/2014/main" id="{0DAC9EE9-B86F-4440-BA14-C990CEC28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37" name="Rectangle 481">
                <a:extLst>
                  <a:ext uri="{FF2B5EF4-FFF2-40B4-BE49-F238E27FC236}">
                    <a16:creationId xmlns:a16="http://schemas.microsoft.com/office/drawing/2014/main" id="{6771B8AF-3CA4-4FE4-A37F-FB2F2E62D0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38" name="Rectangle 482">
                <a:extLst>
                  <a:ext uri="{FF2B5EF4-FFF2-40B4-BE49-F238E27FC236}">
                    <a16:creationId xmlns:a16="http://schemas.microsoft.com/office/drawing/2014/main" id="{45434CC2-46BE-4075-A53C-959388C887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39" name="Rectangle 483">
                <a:extLst>
                  <a:ext uri="{FF2B5EF4-FFF2-40B4-BE49-F238E27FC236}">
                    <a16:creationId xmlns:a16="http://schemas.microsoft.com/office/drawing/2014/main" id="{3F9A9F6B-0398-4EAE-B266-032A9E6CA1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40" name="Rectangle 484">
                <a:extLst>
                  <a:ext uri="{FF2B5EF4-FFF2-40B4-BE49-F238E27FC236}">
                    <a16:creationId xmlns:a16="http://schemas.microsoft.com/office/drawing/2014/main" id="{0090DB46-A3C1-47E1-B250-28045336A6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741" name="Group 485">
              <a:extLst>
                <a:ext uri="{FF2B5EF4-FFF2-40B4-BE49-F238E27FC236}">
                  <a16:creationId xmlns:a16="http://schemas.microsoft.com/office/drawing/2014/main" id="{0B044BC3-AA94-4A4F-B99D-598620A758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" y="2256"/>
              <a:ext cx="336" cy="96"/>
              <a:chOff x="4512" y="2016"/>
              <a:chExt cx="336" cy="96"/>
            </a:xfrm>
          </p:grpSpPr>
          <p:sp>
            <p:nvSpPr>
              <p:cNvPr id="1120742" name="Rectangle 486">
                <a:extLst>
                  <a:ext uri="{FF2B5EF4-FFF2-40B4-BE49-F238E27FC236}">
                    <a16:creationId xmlns:a16="http://schemas.microsoft.com/office/drawing/2014/main" id="{FB640848-FC42-40DC-A555-B65525297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43" name="Rectangle 487">
                <a:extLst>
                  <a:ext uri="{FF2B5EF4-FFF2-40B4-BE49-F238E27FC236}">
                    <a16:creationId xmlns:a16="http://schemas.microsoft.com/office/drawing/2014/main" id="{A732E17F-644A-452A-AFAA-0E7CCF0303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44" name="Rectangle 488">
                <a:extLst>
                  <a:ext uri="{FF2B5EF4-FFF2-40B4-BE49-F238E27FC236}">
                    <a16:creationId xmlns:a16="http://schemas.microsoft.com/office/drawing/2014/main" id="{830D9C5D-2C77-4E8F-95AC-F14FB7038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45" name="Rectangle 489">
                <a:extLst>
                  <a:ext uri="{FF2B5EF4-FFF2-40B4-BE49-F238E27FC236}">
                    <a16:creationId xmlns:a16="http://schemas.microsoft.com/office/drawing/2014/main" id="{B819B011-9F6A-4296-9658-5100ECB42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46" name="Rectangle 490">
                <a:extLst>
                  <a:ext uri="{FF2B5EF4-FFF2-40B4-BE49-F238E27FC236}">
                    <a16:creationId xmlns:a16="http://schemas.microsoft.com/office/drawing/2014/main" id="{4DB69DE0-69E9-4706-89B8-FAEF548E0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47" name="Rectangle 491">
                <a:extLst>
                  <a:ext uri="{FF2B5EF4-FFF2-40B4-BE49-F238E27FC236}">
                    <a16:creationId xmlns:a16="http://schemas.microsoft.com/office/drawing/2014/main" id="{F22C61B5-9C09-429B-BB74-8636677C9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48" name="Rectangle 492">
                <a:extLst>
                  <a:ext uri="{FF2B5EF4-FFF2-40B4-BE49-F238E27FC236}">
                    <a16:creationId xmlns:a16="http://schemas.microsoft.com/office/drawing/2014/main" id="{55E73751-2341-4B59-B304-3F0DC90A4D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49" name="Rectangle 493">
                <a:extLst>
                  <a:ext uri="{FF2B5EF4-FFF2-40B4-BE49-F238E27FC236}">
                    <a16:creationId xmlns:a16="http://schemas.microsoft.com/office/drawing/2014/main" id="{2269DBCA-9481-44F8-9648-DDFF0FCF1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0750" name="Group 494">
              <a:extLst>
                <a:ext uri="{FF2B5EF4-FFF2-40B4-BE49-F238E27FC236}">
                  <a16:creationId xmlns:a16="http://schemas.microsoft.com/office/drawing/2014/main" id="{C2758BA6-96B3-423A-8A56-995CF4737C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" y="2496"/>
              <a:ext cx="336" cy="96"/>
              <a:chOff x="4512" y="2016"/>
              <a:chExt cx="336" cy="96"/>
            </a:xfrm>
          </p:grpSpPr>
          <p:sp>
            <p:nvSpPr>
              <p:cNvPr id="1120751" name="Rectangle 495">
                <a:extLst>
                  <a:ext uri="{FF2B5EF4-FFF2-40B4-BE49-F238E27FC236}">
                    <a16:creationId xmlns:a16="http://schemas.microsoft.com/office/drawing/2014/main" id="{FDA2F2B3-196F-45A5-B576-01E17F71E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52" name="Rectangle 496">
                <a:extLst>
                  <a:ext uri="{FF2B5EF4-FFF2-40B4-BE49-F238E27FC236}">
                    <a16:creationId xmlns:a16="http://schemas.microsoft.com/office/drawing/2014/main" id="{1AC7F01D-25C2-444B-BC1B-7C27C2057E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53" name="Rectangle 497">
                <a:extLst>
                  <a:ext uri="{FF2B5EF4-FFF2-40B4-BE49-F238E27FC236}">
                    <a16:creationId xmlns:a16="http://schemas.microsoft.com/office/drawing/2014/main" id="{D52D0FEB-7390-4123-8824-A93BBD37F1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54" name="Rectangle 498">
                <a:extLst>
                  <a:ext uri="{FF2B5EF4-FFF2-40B4-BE49-F238E27FC236}">
                    <a16:creationId xmlns:a16="http://schemas.microsoft.com/office/drawing/2014/main" id="{BD515E58-E959-4173-84DE-19DE5C19E8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16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55" name="Rectangle 499">
                <a:extLst>
                  <a:ext uri="{FF2B5EF4-FFF2-40B4-BE49-F238E27FC236}">
                    <a16:creationId xmlns:a16="http://schemas.microsoft.com/office/drawing/2014/main" id="{8D4D66EA-832D-482D-8740-077DE68BC0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56" name="Rectangle 500">
                <a:extLst>
                  <a:ext uri="{FF2B5EF4-FFF2-40B4-BE49-F238E27FC236}">
                    <a16:creationId xmlns:a16="http://schemas.microsoft.com/office/drawing/2014/main" id="{6533F176-0983-452C-A961-C5A0D72DE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57" name="Rectangle 501">
                <a:extLst>
                  <a:ext uri="{FF2B5EF4-FFF2-40B4-BE49-F238E27FC236}">
                    <a16:creationId xmlns:a16="http://schemas.microsoft.com/office/drawing/2014/main" id="{9D33CBA6-6148-441B-8F43-E2E18F419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758" name="Rectangle 502">
                <a:extLst>
                  <a:ext uri="{FF2B5EF4-FFF2-40B4-BE49-F238E27FC236}">
                    <a16:creationId xmlns:a16="http://schemas.microsoft.com/office/drawing/2014/main" id="{67B090FF-FCBA-42EF-B0CD-3F49FFF92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64"/>
                <a:ext cx="48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20759" name="Rectangle 503">
              <a:extLst>
                <a:ext uri="{FF2B5EF4-FFF2-40B4-BE49-F238E27FC236}">
                  <a16:creationId xmlns:a16="http://schemas.microsoft.com/office/drawing/2014/main" id="{9AF90D1D-409C-4167-A3D8-32818B161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573"/>
              <a:ext cx="1056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r">
                <a:lnSpc>
                  <a:spcPct val="85000"/>
                </a:lnSpc>
                <a:defRPr sz="32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algn="r">
                <a:lnSpc>
                  <a:spcPct val="85000"/>
                </a:lnSpc>
                <a:defRPr sz="32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algn="r">
                <a:lnSpc>
                  <a:spcPct val="85000"/>
                </a:lnSpc>
                <a:defRPr sz="32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algn="r">
                <a:lnSpc>
                  <a:spcPct val="85000"/>
                </a:lnSpc>
                <a:defRPr sz="32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algn="r">
                <a:lnSpc>
                  <a:spcPct val="85000"/>
                </a:lnSpc>
                <a:defRPr sz="32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457200" algn="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914400" algn="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1371600" algn="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1828800" algn="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/>
                <a:t>SIDE VIEW</a:t>
              </a:r>
              <a:endParaRPr lang="en-US" altLang="en-US"/>
            </a:p>
          </p:txBody>
        </p:sp>
      </p:grp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AB451-25EB-48D8-B0BD-CF63A30B9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40388-3B33-4E02-BD7B-88741DA85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21AD3-87F5-4ED6-AC19-E30FEF85A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6599A-340C-48CD-B840-DACB44B6AE70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146882" name="Rectangle 2">
            <a:extLst>
              <a:ext uri="{FF2B5EF4-FFF2-40B4-BE49-F238E27FC236}">
                <a16:creationId xmlns:a16="http://schemas.microsoft.com/office/drawing/2014/main" id="{6F1736CE-6B6D-4922-9A4F-01C8A98FC9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Susan: “There’s another email message from Neil Pundit”</a:t>
            </a:r>
          </a:p>
        </p:txBody>
      </p:sp>
      <p:sp>
        <p:nvSpPr>
          <p:cNvPr id="1146883" name="Rectangle 3">
            <a:extLst>
              <a:ext uri="{FF2B5EF4-FFF2-40B4-BE49-F238E27FC236}">
                <a16:creationId xmlns:a16="http://schemas.microsoft.com/office/drawing/2014/main" id="{665D6226-9DFD-44B1-A08B-E8E8DC124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8392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800"/>
              <a:t>Pundit: we would like to invite you to SOS-7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Sterling: Humbly accept this high honor.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Pundit: since you are going to be there, we would like you to give a technical talk.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Sterling: uh, sure. (</a:t>
            </a:r>
            <a:r>
              <a:rPr lang="en-US" altLang="en-US" sz="1800" i="1"/>
              <a:t>quick, do I have an old talk he hasn’t seen</a:t>
            </a:r>
            <a:r>
              <a:rPr lang="en-US" altLang="en-US" sz="1800"/>
              <a:t>?)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Pundit: since you are going to be giving a technical talk, we would like you to further expand on your ideas on a panel.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Sterling: errrrr…, of course, I’m glad to serve. (</a:t>
            </a:r>
            <a:r>
              <a:rPr lang="en-US" altLang="en-US" sz="1800" i="1"/>
              <a:t>How bad can it be</a:t>
            </a:r>
            <a:r>
              <a:rPr lang="en-US" altLang="en-US" sz="1800"/>
              <a:t>?)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Pundit: since you are going to be on the panel anyway, we thought you would enjoy being the panel chair, and …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Pundit: by the way, your research grant is up for renewal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Sterling: sigh, I mean yes. (</a:t>
            </a:r>
            <a:r>
              <a:rPr lang="en-US" altLang="en-US" sz="1800" i="1"/>
              <a:t>one of Sterling’s laws is never chair panels</a:t>
            </a:r>
            <a:r>
              <a:rPr lang="en-US" altLang="en-US" sz="1800"/>
              <a:t>)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Pundit: since you are going to be giving a technical talk anyway, we thought you would be honored to give it, …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Pundit: while everyone else is eating, and anxious to leave.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Sterling: &lt;</a:t>
            </a:r>
            <a:r>
              <a:rPr lang="en-US" altLang="en-US" sz="1800" b="1"/>
              <a:t>connection closed, please try again later</a:t>
            </a:r>
            <a:r>
              <a:rPr lang="en-US" altLang="en-US" sz="1800"/>
              <a:t>&gt;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(</a:t>
            </a:r>
            <a:r>
              <a:rPr lang="en-US" altLang="en-US" sz="1800" i="1"/>
              <a:t>another one of Sterling’s laws of survival is never give banquet talks</a:t>
            </a:r>
            <a:r>
              <a:rPr lang="en-US" altLang="en-US" sz="18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46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46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46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46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46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46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46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46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468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468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468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468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468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883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8A5E366-A483-4AB5-B1D6-6E475820F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A7B582-A085-486E-A9DB-0274C2F28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E75DD9-972A-474D-BA30-56FDA5192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D3D-70BA-4FD9-9D1C-654AFB0AD6B4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153026" name="Rectangle 2">
            <a:extLst>
              <a:ext uri="{FF2B5EF4-FFF2-40B4-BE49-F238E27FC236}">
                <a16:creationId xmlns:a16="http://schemas.microsoft.com/office/drawing/2014/main" id="{5BBCDB42-DDA8-4F5B-9A02-5745188A03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But what about an Exa-Hertz Technology</a:t>
            </a:r>
          </a:p>
        </p:txBody>
      </p:sp>
      <p:sp>
        <p:nvSpPr>
          <p:cNvPr id="1153027" name="Rectangle 3">
            <a:extLst>
              <a:ext uri="{FF2B5EF4-FFF2-40B4-BE49-F238E27FC236}">
                <a16:creationId xmlns:a16="http://schemas.microsoft.com/office/drawing/2014/main" id="{210816CE-B6C9-44C1-AF42-F2D233D3A0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4114800" cy="38814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800"/>
              <a:t>An ExaHertz clock would radiate X-rays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The distance of a signal propagating in a single cycle would traverse 3 Angstroms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You would have to build your processor with about 100 atoms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Conclusion, parallelism at unprecedented scale would be required in any real system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Will require a million memory chips in 2020 for 1 Exabyte but requires cells a few Angstroms on a side</a:t>
            </a:r>
          </a:p>
        </p:txBody>
      </p:sp>
      <p:pic>
        <p:nvPicPr>
          <p:cNvPr id="1153028" name="Picture 4">
            <a:extLst>
              <a:ext uri="{FF2B5EF4-FFF2-40B4-BE49-F238E27FC236}">
                <a16:creationId xmlns:a16="http://schemas.microsoft.com/office/drawing/2014/main" id="{56CD29F5-8D04-41A3-A334-2761CCCBD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267200" y="2286000"/>
            <a:ext cx="4724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FF"/>
                </a:solidFill>
                <a:miter lim="800000"/>
                <a:headEnd type="none" w="sm" len="sm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E4BEAEAE-0C75-452F-87A7-887A09E27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639DA0E-F49A-4C1B-9CA7-15545F546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FDD4DEA-D2C0-4A81-8488-EA1E04D1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B8F9-0AAD-45B7-981B-7FA091617479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138690" name="Rectangle 2">
            <a:extLst>
              <a:ext uri="{FF2B5EF4-FFF2-40B4-BE49-F238E27FC236}">
                <a16:creationId xmlns:a16="http://schemas.microsoft.com/office/drawing/2014/main" id="{6AC35F0F-5445-4387-9C10-3C41A17E35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PIM as a Path across trans-Petaflops Performance Regime</a:t>
            </a:r>
          </a:p>
        </p:txBody>
      </p:sp>
      <p:graphicFrame>
        <p:nvGraphicFramePr>
          <p:cNvPr id="1138691" name="Object 3">
            <a:extLst>
              <a:ext uri="{FF2B5EF4-FFF2-40B4-BE49-F238E27FC236}">
                <a16:creationId xmlns:a16="http://schemas.microsoft.com/office/drawing/2014/main" id="{11F91A69-E6BF-492C-82B1-5AE9B68534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1447800"/>
          <a:ext cx="4267200" cy="326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693" name="Photo Editor Photo" r:id="rId3" imgW="7257143" imgH="5552381" progId="MSPhotoEd.3">
                  <p:embed/>
                </p:oleObj>
              </mc:Choice>
              <mc:Fallback>
                <p:oleObj name="Photo Editor Photo" r:id="rId3" imgW="7257143" imgH="5552381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47800"/>
                        <a:ext cx="4267200" cy="326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8692" name="Object 4">
            <a:extLst>
              <a:ext uri="{FF2B5EF4-FFF2-40B4-BE49-F238E27FC236}">
                <a16:creationId xmlns:a16="http://schemas.microsoft.com/office/drawing/2014/main" id="{D781082C-1D1B-45F5-B548-A9637D3253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3370263"/>
          <a:ext cx="4114800" cy="320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694" name="Photo Editor Photo" r:id="rId5" imgW="7287642" imgH="5676190" progId="MSPhotoEd.3">
                  <p:embed/>
                </p:oleObj>
              </mc:Choice>
              <mc:Fallback>
                <p:oleObj name="Photo Editor Photo" r:id="rId5" imgW="7287642" imgH="567619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370263"/>
                        <a:ext cx="4114800" cy="320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Date Placeholder 2">
            <a:extLst>
              <a:ext uri="{FF2B5EF4-FFF2-40B4-BE49-F238E27FC236}">
                <a16:creationId xmlns:a16="http://schemas.microsoft.com/office/drawing/2014/main" id="{5E8209F2-D368-4C21-8703-80BC4BF3E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229" name="Footer Placeholder 3">
            <a:extLst>
              <a:ext uri="{FF2B5EF4-FFF2-40B4-BE49-F238E27FC236}">
                <a16:creationId xmlns:a16="http://schemas.microsoft.com/office/drawing/2014/main" id="{883F15A0-8751-4D4E-B2A8-3463D62ED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230" name="Slide Number Placeholder 4">
            <a:extLst>
              <a:ext uri="{FF2B5EF4-FFF2-40B4-BE49-F238E27FC236}">
                <a16:creationId xmlns:a16="http://schemas.microsoft.com/office/drawing/2014/main" id="{0EB8218B-1908-4088-B5AC-389E75AF5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C139-B3B1-497D-A080-A027F16D1484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057818" name="Rectangle 26">
            <a:extLst>
              <a:ext uri="{FF2B5EF4-FFF2-40B4-BE49-F238E27FC236}">
                <a16:creationId xmlns:a16="http://schemas.microsoft.com/office/drawing/2014/main" id="{15209F14-9D6A-46B4-8E07-1D537CCA2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715000"/>
            <a:ext cx="762000" cy="152400"/>
          </a:xfrm>
          <a:prstGeom prst="rect">
            <a:avLst/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57806" name="Group 14">
            <a:extLst>
              <a:ext uri="{FF2B5EF4-FFF2-40B4-BE49-F238E27FC236}">
                <a16:creationId xmlns:a16="http://schemas.microsoft.com/office/drawing/2014/main" id="{1E266E15-36AF-41E2-A83D-82FDECC501F4}"/>
              </a:ext>
            </a:extLst>
          </p:cNvPr>
          <p:cNvGrpSpPr>
            <a:grpSpLocks/>
          </p:cNvGrpSpPr>
          <p:nvPr/>
        </p:nvGrpSpPr>
        <p:grpSpPr bwMode="auto">
          <a:xfrm>
            <a:off x="5029200" y="5410200"/>
            <a:ext cx="1524000" cy="685800"/>
            <a:chOff x="2640" y="2736"/>
            <a:chExt cx="960" cy="432"/>
          </a:xfrm>
        </p:grpSpPr>
        <p:sp>
          <p:nvSpPr>
            <p:cNvPr id="1057807" name="Rectangle 15">
              <a:extLst>
                <a:ext uri="{FF2B5EF4-FFF2-40B4-BE49-F238E27FC236}">
                  <a16:creationId xmlns:a16="http://schemas.microsoft.com/office/drawing/2014/main" id="{20882C74-9EA3-4BEE-B728-F60B5B7801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736"/>
              <a:ext cx="384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7808" name="Rectangle 16">
              <a:extLst>
                <a:ext uri="{FF2B5EF4-FFF2-40B4-BE49-F238E27FC236}">
                  <a16:creationId xmlns:a16="http://schemas.microsoft.com/office/drawing/2014/main" id="{2D66D03E-1D13-4C24-92E9-4E640C831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736"/>
              <a:ext cx="576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8039" name="Rectangle 247">
            <a:extLst>
              <a:ext uri="{FF2B5EF4-FFF2-40B4-BE49-F238E27FC236}">
                <a16:creationId xmlns:a16="http://schemas.microsoft.com/office/drawing/2014/main" id="{978B73A6-B709-4D72-B261-7A921467A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410200"/>
            <a:ext cx="1524000" cy="685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57794" name="Rectangle 2">
            <a:extLst>
              <a:ext uri="{FF2B5EF4-FFF2-40B4-BE49-F238E27FC236}">
                <a16:creationId xmlns:a16="http://schemas.microsoft.com/office/drawing/2014/main" id="{4F465E5E-C543-450D-8362-DE6715F578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Microprocessor with PIMs</a:t>
            </a:r>
          </a:p>
        </p:txBody>
      </p:sp>
      <p:sp>
        <p:nvSpPr>
          <p:cNvPr id="1057797" name="Rectangle 5">
            <a:extLst>
              <a:ext uri="{FF2B5EF4-FFF2-40B4-BE49-F238E27FC236}">
                <a16:creationId xmlns:a16="http://schemas.microsoft.com/office/drawing/2014/main" id="{275DD557-3500-415E-9D19-1BFAAB997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600200"/>
            <a:ext cx="8382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7798" name="Rectangle 6">
            <a:extLst>
              <a:ext uri="{FF2B5EF4-FFF2-40B4-BE49-F238E27FC236}">
                <a16:creationId xmlns:a16="http://schemas.microsoft.com/office/drawing/2014/main" id="{8F3EB6E8-B93A-446E-9162-117C1D59E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0200"/>
            <a:ext cx="1401763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57800" name="Group 8">
            <a:extLst>
              <a:ext uri="{FF2B5EF4-FFF2-40B4-BE49-F238E27FC236}">
                <a16:creationId xmlns:a16="http://schemas.microsoft.com/office/drawing/2014/main" id="{0C388E3C-79CD-4B29-93F0-70FB34D92021}"/>
              </a:ext>
            </a:extLst>
          </p:cNvPr>
          <p:cNvGrpSpPr>
            <a:grpSpLocks/>
          </p:cNvGrpSpPr>
          <p:nvPr/>
        </p:nvGrpSpPr>
        <p:grpSpPr bwMode="auto">
          <a:xfrm>
            <a:off x="5029200" y="3124200"/>
            <a:ext cx="1524000" cy="685800"/>
            <a:chOff x="2640" y="2736"/>
            <a:chExt cx="960" cy="432"/>
          </a:xfrm>
        </p:grpSpPr>
        <p:sp>
          <p:nvSpPr>
            <p:cNvPr id="1057801" name="Rectangle 9">
              <a:extLst>
                <a:ext uri="{FF2B5EF4-FFF2-40B4-BE49-F238E27FC236}">
                  <a16:creationId xmlns:a16="http://schemas.microsoft.com/office/drawing/2014/main" id="{51343DC2-90A6-403E-9F8C-A6551841B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736"/>
              <a:ext cx="384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7802" name="Rectangle 10">
              <a:extLst>
                <a:ext uri="{FF2B5EF4-FFF2-40B4-BE49-F238E27FC236}">
                  <a16:creationId xmlns:a16="http://schemas.microsoft.com/office/drawing/2014/main" id="{234B196C-5337-4BAC-AC83-6BCBF25697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736"/>
              <a:ext cx="576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57803" name="Group 11">
            <a:extLst>
              <a:ext uri="{FF2B5EF4-FFF2-40B4-BE49-F238E27FC236}">
                <a16:creationId xmlns:a16="http://schemas.microsoft.com/office/drawing/2014/main" id="{564F7A7A-7812-43AC-B03F-0A425970C22D}"/>
              </a:ext>
            </a:extLst>
          </p:cNvPr>
          <p:cNvGrpSpPr>
            <a:grpSpLocks/>
          </p:cNvGrpSpPr>
          <p:nvPr/>
        </p:nvGrpSpPr>
        <p:grpSpPr bwMode="auto">
          <a:xfrm>
            <a:off x="5029200" y="4114800"/>
            <a:ext cx="1524000" cy="685800"/>
            <a:chOff x="2640" y="2736"/>
            <a:chExt cx="960" cy="432"/>
          </a:xfrm>
        </p:grpSpPr>
        <p:sp>
          <p:nvSpPr>
            <p:cNvPr id="1057804" name="Rectangle 12">
              <a:extLst>
                <a:ext uri="{FF2B5EF4-FFF2-40B4-BE49-F238E27FC236}">
                  <a16:creationId xmlns:a16="http://schemas.microsoft.com/office/drawing/2014/main" id="{920DC00D-DD96-405F-9021-690F75606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736"/>
              <a:ext cx="384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7805" name="Rectangle 13">
              <a:extLst>
                <a:ext uri="{FF2B5EF4-FFF2-40B4-BE49-F238E27FC236}">
                  <a16:creationId xmlns:a16="http://schemas.microsoft.com/office/drawing/2014/main" id="{397AB4F0-99C1-4DDC-B949-DC94F5C47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736"/>
              <a:ext cx="576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7810" name="Rectangle 18">
            <a:extLst>
              <a:ext uri="{FF2B5EF4-FFF2-40B4-BE49-F238E27FC236}">
                <a16:creationId xmlns:a16="http://schemas.microsoft.com/office/drawing/2014/main" id="{FB49994A-A6CE-4AA7-AE70-979FE50CC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133600"/>
            <a:ext cx="152400" cy="3733800"/>
          </a:xfrm>
          <a:prstGeom prst="rect">
            <a:avLst/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7817" name="Rectangle 25">
            <a:extLst>
              <a:ext uri="{FF2B5EF4-FFF2-40B4-BE49-F238E27FC236}">
                <a16:creationId xmlns:a16="http://schemas.microsoft.com/office/drawing/2014/main" id="{C77F7F3F-7F00-46C3-8DC5-F55BD06F3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133600"/>
            <a:ext cx="762000" cy="152400"/>
          </a:xfrm>
          <a:prstGeom prst="rect">
            <a:avLst/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7819" name="Rectangle 27">
            <a:extLst>
              <a:ext uri="{FF2B5EF4-FFF2-40B4-BE49-F238E27FC236}">
                <a16:creationId xmlns:a16="http://schemas.microsoft.com/office/drawing/2014/main" id="{080E3D6D-FF9E-4C14-A0DF-123117B3D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429000"/>
            <a:ext cx="762000" cy="152400"/>
          </a:xfrm>
          <a:prstGeom prst="rect">
            <a:avLst/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7820" name="Rectangle 28">
            <a:extLst>
              <a:ext uri="{FF2B5EF4-FFF2-40B4-BE49-F238E27FC236}">
                <a16:creationId xmlns:a16="http://schemas.microsoft.com/office/drawing/2014/main" id="{03100C5A-11DA-4098-9BC9-20D84AD24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4343400"/>
            <a:ext cx="762000" cy="152400"/>
          </a:xfrm>
          <a:prstGeom prst="rect">
            <a:avLst/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7821" name="Rectangle 29">
            <a:extLst>
              <a:ext uri="{FF2B5EF4-FFF2-40B4-BE49-F238E27FC236}">
                <a16:creationId xmlns:a16="http://schemas.microsoft.com/office/drawing/2014/main" id="{8CDEE690-097D-4883-8668-90D047E5C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133600"/>
            <a:ext cx="990600" cy="152400"/>
          </a:xfrm>
          <a:prstGeom prst="rect">
            <a:avLst/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7822" name="AutoShape 30">
            <a:extLst>
              <a:ext uri="{FF2B5EF4-FFF2-40B4-BE49-F238E27FC236}">
                <a16:creationId xmlns:a16="http://schemas.microsoft.com/office/drawing/2014/main" id="{22249613-2833-470E-AE75-8EF10DE05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953000"/>
            <a:ext cx="381000" cy="381000"/>
          </a:xfrm>
          <a:prstGeom prst="lightningBol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7958" name="Text Box 166">
            <a:extLst>
              <a:ext uri="{FF2B5EF4-FFF2-40B4-BE49-F238E27FC236}">
                <a16:creationId xmlns:a16="http://schemas.microsoft.com/office/drawing/2014/main" id="{2FCB08F0-6868-4E95-A6A3-6CFE1085E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600200"/>
            <a:ext cx="762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</a:rPr>
              <a:t>Memory</a:t>
            </a:r>
          </a:p>
        </p:txBody>
      </p:sp>
      <p:grpSp>
        <p:nvGrpSpPr>
          <p:cNvPr id="1058014" name="Group 222">
            <a:extLst>
              <a:ext uri="{FF2B5EF4-FFF2-40B4-BE49-F238E27FC236}">
                <a16:creationId xmlns:a16="http://schemas.microsoft.com/office/drawing/2014/main" id="{C77B1124-7AC3-4969-BE49-D80361097B16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1905000"/>
            <a:ext cx="1219200" cy="762000"/>
            <a:chOff x="3216" y="1200"/>
            <a:chExt cx="768" cy="480"/>
          </a:xfrm>
        </p:grpSpPr>
        <p:grpSp>
          <p:nvGrpSpPr>
            <p:cNvPr id="1057868" name="Group 76">
              <a:extLst>
                <a:ext uri="{FF2B5EF4-FFF2-40B4-BE49-F238E27FC236}">
                  <a16:creationId xmlns:a16="http://schemas.microsoft.com/office/drawing/2014/main" id="{BBC4BAC9-D72F-407E-8E8E-D0EBCCA1D0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1200"/>
              <a:ext cx="768" cy="48"/>
              <a:chOff x="816" y="3408"/>
              <a:chExt cx="768" cy="48"/>
            </a:xfrm>
          </p:grpSpPr>
          <p:grpSp>
            <p:nvGrpSpPr>
              <p:cNvPr id="1057862" name="Group 70">
                <a:extLst>
                  <a:ext uri="{FF2B5EF4-FFF2-40B4-BE49-F238E27FC236}">
                    <a16:creationId xmlns:a16="http://schemas.microsoft.com/office/drawing/2014/main" id="{21EA91B4-F1FB-4C61-AE5F-08B5CFB9AF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6" y="3408"/>
                <a:ext cx="384" cy="48"/>
                <a:chOff x="816" y="3408"/>
                <a:chExt cx="384" cy="48"/>
              </a:xfrm>
            </p:grpSpPr>
            <p:sp>
              <p:nvSpPr>
                <p:cNvPr id="1057858" name="Rectangle 66">
                  <a:extLst>
                    <a:ext uri="{FF2B5EF4-FFF2-40B4-BE49-F238E27FC236}">
                      <a16:creationId xmlns:a16="http://schemas.microsoft.com/office/drawing/2014/main" id="{7A230DA4-ABCE-458B-81CE-EF1A935644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859" name="Rectangle 67">
                  <a:extLst>
                    <a:ext uri="{FF2B5EF4-FFF2-40B4-BE49-F238E27FC236}">
                      <a16:creationId xmlns:a16="http://schemas.microsoft.com/office/drawing/2014/main" id="{62FFD91B-C5F3-4336-B033-A55177FDB9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860" name="Rectangle 68">
                  <a:extLst>
                    <a:ext uri="{FF2B5EF4-FFF2-40B4-BE49-F238E27FC236}">
                      <a16:creationId xmlns:a16="http://schemas.microsoft.com/office/drawing/2014/main" id="{2B22C4BB-E6AA-4BF5-B229-4AEC14E017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861" name="Rectangle 69">
                  <a:extLst>
                    <a:ext uri="{FF2B5EF4-FFF2-40B4-BE49-F238E27FC236}">
                      <a16:creationId xmlns:a16="http://schemas.microsoft.com/office/drawing/2014/main" id="{937B594A-5107-4491-B1D0-BD70737D00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57863" name="Group 71">
                <a:extLst>
                  <a:ext uri="{FF2B5EF4-FFF2-40B4-BE49-F238E27FC236}">
                    <a16:creationId xmlns:a16="http://schemas.microsoft.com/office/drawing/2014/main" id="{325913FB-E465-4861-844B-CF7111AA9D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0" y="3408"/>
                <a:ext cx="384" cy="48"/>
                <a:chOff x="816" y="3408"/>
                <a:chExt cx="384" cy="48"/>
              </a:xfrm>
            </p:grpSpPr>
            <p:sp>
              <p:nvSpPr>
                <p:cNvPr id="1057864" name="Rectangle 72">
                  <a:extLst>
                    <a:ext uri="{FF2B5EF4-FFF2-40B4-BE49-F238E27FC236}">
                      <a16:creationId xmlns:a16="http://schemas.microsoft.com/office/drawing/2014/main" id="{44594D59-3386-4A81-9F68-096E5C6930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865" name="Rectangle 73">
                  <a:extLst>
                    <a:ext uri="{FF2B5EF4-FFF2-40B4-BE49-F238E27FC236}">
                      <a16:creationId xmlns:a16="http://schemas.microsoft.com/office/drawing/2014/main" id="{49367754-D73C-4B0C-B088-E5A3A7DECC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866" name="Rectangle 74">
                  <a:extLst>
                    <a:ext uri="{FF2B5EF4-FFF2-40B4-BE49-F238E27FC236}">
                      <a16:creationId xmlns:a16="http://schemas.microsoft.com/office/drawing/2014/main" id="{C0A797C2-0627-4E7F-A579-44906B93B9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867" name="Rectangle 75">
                  <a:extLst>
                    <a:ext uri="{FF2B5EF4-FFF2-40B4-BE49-F238E27FC236}">
                      <a16:creationId xmlns:a16="http://schemas.microsoft.com/office/drawing/2014/main" id="{BB5064B9-9AD4-4614-814B-769EC3A846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57869" name="Group 77">
              <a:extLst>
                <a:ext uri="{FF2B5EF4-FFF2-40B4-BE49-F238E27FC236}">
                  <a16:creationId xmlns:a16="http://schemas.microsoft.com/office/drawing/2014/main" id="{DD4CC9FF-9EFB-43AF-ABAD-15CA9AE8C9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1248"/>
              <a:ext cx="768" cy="48"/>
              <a:chOff x="816" y="3408"/>
              <a:chExt cx="768" cy="48"/>
            </a:xfrm>
          </p:grpSpPr>
          <p:grpSp>
            <p:nvGrpSpPr>
              <p:cNvPr id="1057870" name="Group 78">
                <a:extLst>
                  <a:ext uri="{FF2B5EF4-FFF2-40B4-BE49-F238E27FC236}">
                    <a16:creationId xmlns:a16="http://schemas.microsoft.com/office/drawing/2014/main" id="{93C713B4-4799-44B0-B14F-7ACB5FC151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6" y="3408"/>
                <a:ext cx="384" cy="48"/>
                <a:chOff x="816" y="3408"/>
                <a:chExt cx="384" cy="48"/>
              </a:xfrm>
            </p:grpSpPr>
            <p:sp>
              <p:nvSpPr>
                <p:cNvPr id="1057871" name="Rectangle 79">
                  <a:extLst>
                    <a:ext uri="{FF2B5EF4-FFF2-40B4-BE49-F238E27FC236}">
                      <a16:creationId xmlns:a16="http://schemas.microsoft.com/office/drawing/2014/main" id="{691B54B3-484A-431E-A800-688AE259DE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872" name="Rectangle 80">
                  <a:extLst>
                    <a:ext uri="{FF2B5EF4-FFF2-40B4-BE49-F238E27FC236}">
                      <a16:creationId xmlns:a16="http://schemas.microsoft.com/office/drawing/2014/main" id="{14876424-6788-4AA1-91C3-5EBCF403D5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873" name="Rectangle 81">
                  <a:extLst>
                    <a:ext uri="{FF2B5EF4-FFF2-40B4-BE49-F238E27FC236}">
                      <a16:creationId xmlns:a16="http://schemas.microsoft.com/office/drawing/2014/main" id="{6264271F-5627-4268-9D0A-FC88E718EF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874" name="Rectangle 82">
                  <a:extLst>
                    <a:ext uri="{FF2B5EF4-FFF2-40B4-BE49-F238E27FC236}">
                      <a16:creationId xmlns:a16="http://schemas.microsoft.com/office/drawing/2014/main" id="{42272A12-E2A5-40B6-92F5-3C21DB2137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57875" name="Group 83">
                <a:extLst>
                  <a:ext uri="{FF2B5EF4-FFF2-40B4-BE49-F238E27FC236}">
                    <a16:creationId xmlns:a16="http://schemas.microsoft.com/office/drawing/2014/main" id="{E914AA27-EB23-482E-8C50-7763568E0A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0" y="3408"/>
                <a:ext cx="384" cy="48"/>
                <a:chOff x="816" y="3408"/>
                <a:chExt cx="384" cy="48"/>
              </a:xfrm>
            </p:grpSpPr>
            <p:sp>
              <p:nvSpPr>
                <p:cNvPr id="1057876" name="Rectangle 84">
                  <a:extLst>
                    <a:ext uri="{FF2B5EF4-FFF2-40B4-BE49-F238E27FC236}">
                      <a16:creationId xmlns:a16="http://schemas.microsoft.com/office/drawing/2014/main" id="{F2EA0997-B4BC-49BF-9AA0-9B789F6DBD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877" name="Rectangle 85">
                  <a:extLst>
                    <a:ext uri="{FF2B5EF4-FFF2-40B4-BE49-F238E27FC236}">
                      <a16:creationId xmlns:a16="http://schemas.microsoft.com/office/drawing/2014/main" id="{84924D05-AB8C-42FD-8F51-CAFA68D706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878" name="Rectangle 86">
                  <a:extLst>
                    <a:ext uri="{FF2B5EF4-FFF2-40B4-BE49-F238E27FC236}">
                      <a16:creationId xmlns:a16="http://schemas.microsoft.com/office/drawing/2014/main" id="{E3DEDE0B-0DF6-4B6E-AF54-D3A9DBF6A2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879" name="Rectangle 87">
                  <a:extLst>
                    <a:ext uri="{FF2B5EF4-FFF2-40B4-BE49-F238E27FC236}">
                      <a16:creationId xmlns:a16="http://schemas.microsoft.com/office/drawing/2014/main" id="{8E25BF7F-18AC-4B7C-A66A-AD03630CE0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57880" name="Group 88">
              <a:extLst>
                <a:ext uri="{FF2B5EF4-FFF2-40B4-BE49-F238E27FC236}">
                  <a16:creationId xmlns:a16="http://schemas.microsoft.com/office/drawing/2014/main" id="{85E5DE15-351F-414C-9E5F-1209125116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1296"/>
              <a:ext cx="768" cy="48"/>
              <a:chOff x="816" y="3408"/>
              <a:chExt cx="768" cy="48"/>
            </a:xfrm>
          </p:grpSpPr>
          <p:grpSp>
            <p:nvGrpSpPr>
              <p:cNvPr id="1057881" name="Group 89">
                <a:extLst>
                  <a:ext uri="{FF2B5EF4-FFF2-40B4-BE49-F238E27FC236}">
                    <a16:creationId xmlns:a16="http://schemas.microsoft.com/office/drawing/2014/main" id="{752FB78E-812F-4136-9BD1-F13F3681BF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6" y="3408"/>
                <a:ext cx="384" cy="48"/>
                <a:chOff x="816" y="3408"/>
                <a:chExt cx="384" cy="48"/>
              </a:xfrm>
            </p:grpSpPr>
            <p:sp>
              <p:nvSpPr>
                <p:cNvPr id="1057882" name="Rectangle 90">
                  <a:extLst>
                    <a:ext uri="{FF2B5EF4-FFF2-40B4-BE49-F238E27FC236}">
                      <a16:creationId xmlns:a16="http://schemas.microsoft.com/office/drawing/2014/main" id="{71AD83FA-41CA-4F7D-9D19-4AF742E00A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883" name="Rectangle 91">
                  <a:extLst>
                    <a:ext uri="{FF2B5EF4-FFF2-40B4-BE49-F238E27FC236}">
                      <a16:creationId xmlns:a16="http://schemas.microsoft.com/office/drawing/2014/main" id="{6587E4FC-80A0-40FE-95AE-65207454E7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884" name="Rectangle 92">
                  <a:extLst>
                    <a:ext uri="{FF2B5EF4-FFF2-40B4-BE49-F238E27FC236}">
                      <a16:creationId xmlns:a16="http://schemas.microsoft.com/office/drawing/2014/main" id="{3AE418B7-DC78-4FAB-8ADD-78D86BFA68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885" name="Rectangle 93">
                  <a:extLst>
                    <a:ext uri="{FF2B5EF4-FFF2-40B4-BE49-F238E27FC236}">
                      <a16:creationId xmlns:a16="http://schemas.microsoft.com/office/drawing/2014/main" id="{ABF01DB7-2E7A-4AC6-BA39-BF22045F92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57886" name="Group 94">
                <a:extLst>
                  <a:ext uri="{FF2B5EF4-FFF2-40B4-BE49-F238E27FC236}">
                    <a16:creationId xmlns:a16="http://schemas.microsoft.com/office/drawing/2014/main" id="{EA84BE9F-271F-41B1-B7C8-33D36DAB29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0" y="3408"/>
                <a:ext cx="384" cy="48"/>
                <a:chOff x="816" y="3408"/>
                <a:chExt cx="384" cy="48"/>
              </a:xfrm>
            </p:grpSpPr>
            <p:sp>
              <p:nvSpPr>
                <p:cNvPr id="1057887" name="Rectangle 95">
                  <a:extLst>
                    <a:ext uri="{FF2B5EF4-FFF2-40B4-BE49-F238E27FC236}">
                      <a16:creationId xmlns:a16="http://schemas.microsoft.com/office/drawing/2014/main" id="{4A9B5254-32E8-48CF-80F7-6354BD0BBE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888" name="Rectangle 96">
                  <a:extLst>
                    <a:ext uri="{FF2B5EF4-FFF2-40B4-BE49-F238E27FC236}">
                      <a16:creationId xmlns:a16="http://schemas.microsoft.com/office/drawing/2014/main" id="{D9D61E5F-B5D6-4012-AC46-10775B7C00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889" name="Rectangle 97">
                  <a:extLst>
                    <a:ext uri="{FF2B5EF4-FFF2-40B4-BE49-F238E27FC236}">
                      <a16:creationId xmlns:a16="http://schemas.microsoft.com/office/drawing/2014/main" id="{1E456507-E219-492E-9019-A7741E53CF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890" name="Rectangle 98">
                  <a:extLst>
                    <a:ext uri="{FF2B5EF4-FFF2-40B4-BE49-F238E27FC236}">
                      <a16:creationId xmlns:a16="http://schemas.microsoft.com/office/drawing/2014/main" id="{DA48EF33-7D30-4239-9C98-2D35B677BF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57891" name="Group 99">
              <a:extLst>
                <a:ext uri="{FF2B5EF4-FFF2-40B4-BE49-F238E27FC236}">
                  <a16:creationId xmlns:a16="http://schemas.microsoft.com/office/drawing/2014/main" id="{1F5801EE-BE13-4CAA-89A2-F035C2A896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1344"/>
              <a:ext cx="768" cy="48"/>
              <a:chOff x="816" y="3408"/>
              <a:chExt cx="768" cy="48"/>
            </a:xfrm>
          </p:grpSpPr>
          <p:grpSp>
            <p:nvGrpSpPr>
              <p:cNvPr id="1057892" name="Group 100">
                <a:extLst>
                  <a:ext uri="{FF2B5EF4-FFF2-40B4-BE49-F238E27FC236}">
                    <a16:creationId xmlns:a16="http://schemas.microsoft.com/office/drawing/2014/main" id="{384AC2CA-0BAD-4312-8D0B-E8961D22E5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6" y="3408"/>
                <a:ext cx="384" cy="48"/>
                <a:chOff x="816" y="3408"/>
                <a:chExt cx="384" cy="48"/>
              </a:xfrm>
            </p:grpSpPr>
            <p:sp>
              <p:nvSpPr>
                <p:cNvPr id="1057893" name="Rectangle 101">
                  <a:extLst>
                    <a:ext uri="{FF2B5EF4-FFF2-40B4-BE49-F238E27FC236}">
                      <a16:creationId xmlns:a16="http://schemas.microsoft.com/office/drawing/2014/main" id="{0C888082-6E54-4862-9C3A-BAF2DC0970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894" name="Rectangle 102">
                  <a:extLst>
                    <a:ext uri="{FF2B5EF4-FFF2-40B4-BE49-F238E27FC236}">
                      <a16:creationId xmlns:a16="http://schemas.microsoft.com/office/drawing/2014/main" id="{AE1DAD71-FA12-4882-BCBC-8CFC84AC51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895" name="Rectangle 103">
                  <a:extLst>
                    <a:ext uri="{FF2B5EF4-FFF2-40B4-BE49-F238E27FC236}">
                      <a16:creationId xmlns:a16="http://schemas.microsoft.com/office/drawing/2014/main" id="{ECDE7ACF-347F-49D0-90EF-93404E258E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896" name="Rectangle 104">
                  <a:extLst>
                    <a:ext uri="{FF2B5EF4-FFF2-40B4-BE49-F238E27FC236}">
                      <a16:creationId xmlns:a16="http://schemas.microsoft.com/office/drawing/2014/main" id="{7260F73A-37F4-4F3B-8DC3-6CA0ADEDC8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57897" name="Group 105">
                <a:extLst>
                  <a:ext uri="{FF2B5EF4-FFF2-40B4-BE49-F238E27FC236}">
                    <a16:creationId xmlns:a16="http://schemas.microsoft.com/office/drawing/2014/main" id="{AF0BD84C-39DA-4BCA-AEFF-BDEFE7A155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0" y="3408"/>
                <a:ext cx="384" cy="48"/>
                <a:chOff x="816" y="3408"/>
                <a:chExt cx="384" cy="48"/>
              </a:xfrm>
            </p:grpSpPr>
            <p:sp>
              <p:nvSpPr>
                <p:cNvPr id="1057898" name="Rectangle 106">
                  <a:extLst>
                    <a:ext uri="{FF2B5EF4-FFF2-40B4-BE49-F238E27FC236}">
                      <a16:creationId xmlns:a16="http://schemas.microsoft.com/office/drawing/2014/main" id="{5081F49E-BC6C-40DF-9BA1-74DD9D3B33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899" name="Rectangle 107">
                  <a:extLst>
                    <a:ext uri="{FF2B5EF4-FFF2-40B4-BE49-F238E27FC236}">
                      <a16:creationId xmlns:a16="http://schemas.microsoft.com/office/drawing/2014/main" id="{28A40CB2-EFF9-4B8F-B54B-3262F1DE9A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00" name="Rectangle 108">
                  <a:extLst>
                    <a:ext uri="{FF2B5EF4-FFF2-40B4-BE49-F238E27FC236}">
                      <a16:creationId xmlns:a16="http://schemas.microsoft.com/office/drawing/2014/main" id="{40C325E8-2CCF-4527-9089-31A680929B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01" name="Rectangle 109">
                  <a:extLst>
                    <a:ext uri="{FF2B5EF4-FFF2-40B4-BE49-F238E27FC236}">
                      <a16:creationId xmlns:a16="http://schemas.microsoft.com/office/drawing/2014/main" id="{CBA53963-E536-4D9C-A540-B1FE0B9261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57902" name="Group 110">
              <a:extLst>
                <a:ext uri="{FF2B5EF4-FFF2-40B4-BE49-F238E27FC236}">
                  <a16:creationId xmlns:a16="http://schemas.microsoft.com/office/drawing/2014/main" id="{C3A7DCBA-48D5-4F09-B5AA-EC879C74BC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1392"/>
              <a:ext cx="768" cy="48"/>
              <a:chOff x="816" y="3408"/>
              <a:chExt cx="768" cy="48"/>
            </a:xfrm>
          </p:grpSpPr>
          <p:grpSp>
            <p:nvGrpSpPr>
              <p:cNvPr id="1057903" name="Group 111">
                <a:extLst>
                  <a:ext uri="{FF2B5EF4-FFF2-40B4-BE49-F238E27FC236}">
                    <a16:creationId xmlns:a16="http://schemas.microsoft.com/office/drawing/2014/main" id="{86D2D8EB-A54E-41BF-A803-9B087D475C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6" y="3408"/>
                <a:ext cx="384" cy="48"/>
                <a:chOff x="816" y="3408"/>
                <a:chExt cx="384" cy="48"/>
              </a:xfrm>
            </p:grpSpPr>
            <p:sp>
              <p:nvSpPr>
                <p:cNvPr id="1057904" name="Rectangle 112">
                  <a:extLst>
                    <a:ext uri="{FF2B5EF4-FFF2-40B4-BE49-F238E27FC236}">
                      <a16:creationId xmlns:a16="http://schemas.microsoft.com/office/drawing/2014/main" id="{4C62D0C9-096A-41D5-9CDF-16AFAD12D7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05" name="Rectangle 113">
                  <a:extLst>
                    <a:ext uri="{FF2B5EF4-FFF2-40B4-BE49-F238E27FC236}">
                      <a16:creationId xmlns:a16="http://schemas.microsoft.com/office/drawing/2014/main" id="{D9F5996C-8AB9-4807-8E76-4979AF50AB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06" name="Rectangle 114">
                  <a:extLst>
                    <a:ext uri="{FF2B5EF4-FFF2-40B4-BE49-F238E27FC236}">
                      <a16:creationId xmlns:a16="http://schemas.microsoft.com/office/drawing/2014/main" id="{7C348CEC-E682-4EA3-8605-4A7B158F21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07" name="Rectangle 115">
                  <a:extLst>
                    <a:ext uri="{FF2B5EF4-FFF2-40B4-BE49-F238E27FC236}">
                      <a16:creationId xmlns:a16="http://schemas.microsoft.com/office/drawing/2014/main" id="{80D55068-CFC8-4F05-876C-C2829C56CD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57908" name="Group 116">
                <a:extLst>
                  <a:ext uri="{FF2B5EF4-FFF2-40B4-BE49-F238E27FC236}">
                    <a16:creationId xmlns:a16="http://schemas.microsoft.com/office/drawing/2014/main" id="{81F61CEF-D74F-4D7E-B962-ABCE293BA9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0" y="3408"/>
                <a:ext cx="384" cy="48"/>
                <a:chOff x="816" y="3408"/>
                <a:chExt cx="384" cy="48"/>
              </a:xfrm>
            </p:grpSpPr>
            <p:sp>
              <p:nvSpPr>
                <p:cNvPr id="1057909" name="Rectangle 117">
                  <a:extLst>
                    <a:ext uri="{FF2B5EF4-FFF2-40B4-BE49-F238E27FC236}">
                      <a16:creationId xmlns:a16="http://schemas.microsoft.com/office/drawing/2014/main" id="{64982D36-2E57-4288-B8F4-C04273AC29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10" name="Rectangle 118">
                  <a:extLst>
                    <a:ext uri="{FF2B5EF4-FFF2-40B4-BE49-F238E27FC236}">
                      <a16:creationId xmlns:a16="http://schemas.microsoft.com/office/drawing/2014/main" id="{E7DE3E0E-23F3-40E5-B76C-DF18EA5CD3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11" name="Rectangle 119">
                  <a:extLst>
                    <a:ext uri="{FF2B5EF4-FFF2-40B4-BE49-F238E27FC236}">
                      <a16:creationId xmlns:a16="http://schemas.microsoft.com/office/drawing/2014/main" id="{8FB034FB-A87E-4D6A-8BDE-9EB2194ACB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12" name="Rectangle 120">
                  <a:extLst>
                    <a:ext uri="{FF2B5EF4-FFF2-40B4-BE49-F238E27FC236}">
                      <a16:creationId xmlns:a16="http://schemas.microsoft.com/office/drawing/2014/main" id="{13B350BC-26A8-4D70-9038-F129DB52AD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57913" name="Group 121">
              <a:extLst>
                <a:ext uri="{FF2B5EF4-FFF2-40B4-BE49-F238E27FC236}">
                  <a16:creationId xmlns:a16="http://schemas.microsoft.com/office/drawing/2014/main" id="{2710EC7B-1E86-4EB0-87F8-0AD31A78D1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1392"/>
              <a:ext cx="768" cy="48"/>
              <a:chOff x="816" y="3408"/>
              <a:chExt cx="768" cy="48"/>
            </a:xfrm>
          </p:grpSpPr>
          <p:grpSp>
            <p:nvGrpSpPr>
              <p:cNvPr id="1057914" name="Group 122">
                <a:extLst>
                  <a:ext uri="{FF2B5EF4-FFF2-40B4-BE49-F238E27FC236}">
                    <a16:creationId xmlns:a16="http://schemas.microsoft.com/office/drawing/2014/main" id="{3CCAFF8A-72A4-4863-BF3F-3744A49B75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6" y="3408"/>
                <a:ext cx="384" cy="48"/>
                <a:chOff x="816" y="3408"/>
                <a:chExt cx="384" cy="48"/>
              </a:xfrm>
            </p:grpSpPr>
            <p:sp>
              <p:nvSpPr>
                <p:cNvPr id="1057915" name="Rectangle 123">
                  <a:extLst>
                    <a:ext uri="{FF2B5EF4-FFF2-40B4-BE49-F238E27FC236}">
                      <a16:creationId xmlns:a16="http://schemas.microsoft.com/office/drawing/2014/main" id="{3B5D4633-EBE5-490A-B3D5-C7541AE373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16" name="Rectangle 124">
                  <a:extLst>
                    <a:ext uri="{FF2B5EF4-FFF2-40B4-BE49-F238E27FC236}">
                      <a16:creationId xmlns:a16="http://schemas.microsoft.com/office/drawing/2014/main" id="{4903A476-F9AA-465B-99FF-B1CA314177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17" name="Rectangle 125">
                  <a:extLst>
                    <a:ext uri="{FF2B5EF4-FFF2-40B4-BE49-F238E27FC236}">
                      <a16:creationId xmlns:a16="http://schemas.microsoft.com/office/drawing/2014/main" id="{D9A5293F-13E0-430B-9E41-E37F9D7BD0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18" name="Rectangle 126">
                  <a:extLst>
                    <a:ext uri="{FF2B5EF4-FFF2-40B4-BE49-F238E27FC236}">
                      <a16:creationId xmlns:a16="http://schemas.microsoft.com/office/drawing/2014/main" id="{CA72948F-C161-4623-A5A4-4E32847D38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57919" name="Group 127">
                <a:extLst>
                  <a:ext uri="{FF2B5EF4-FFF2-40B4-BE49-F238E27FC236}">
                    <a16:creationId xmlns:a16="http://schemas.microsoft.com/office/drawing/2014/main" id="{60CDAB5B-7EBE-4DFA-985C-CA0983A1D2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0" y="3408"/>
                <a:ext cx="384" cy="48"/>
                <a:chOff x="816" y="3408"/>
                <a:chExt cx="384" cy="48"/>
              </a:xfrm>
            </p:grpSpPr>
            <p:sp>
              <p:nvSpPr>
                <p:cNvPr id="1057920" name="Rectangle 128">
                  <a:extLst>
                    <a:ext uri="{FF2B5EF4-FFF2-40B4-BE49-F238E27FC236}">
                      <a16:creationId xmlns:a16="http://schemas.microsoft.com/office/drawing/2014/main" id="{9105CC37-2492-42B6-95FC-4F41519A1A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21" name="Rectangle 129">
                  <a:extLst>
                    <a:ext uri="{FF2B5EF4-FFF2-40B4-BE49-F238E27FC236}">
                      <a16:creationId xmlns:a16="http://schemas.microsoft.com/office/drawing/2014/main" id="{73C07E7E-AEFC-4A85-AC21-1ECDB5308A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22" name="Rectangle 130">
                  <a:extLst>
                    <a:ext uri="{FF2B5EF4-FFF2-40B4-BE49-F238E27FC236}">
                      <a16:creationId xmlns:a16="http://schemas.microsoft.com/office/drawing/2014/main" id="{D82E6E40-FB26-4360-9137-239BE75689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23" name="Rectangle 131">
                  <a:extLst>
                    <a:ext uri="{FF2B5EF4-FFF2-40B4-BE49-F238E27FC236}">
                      <a16:creationId xmlns:a16="http://schemas.microsoft.com/office/drawing/2014/main" id="{4E1ED701-0AD7-47F2-95C8-5AB5279B50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57924" name="Group 132">
              <a:extLst>
                <a:ext uri="{FF2B5EF4-FFF2-40B4-BE49-F238E27FC236}">
                  <a16:creationId xmlns:a16="http://schemas.microsoft.com/office/drawing/2014/main" id="{4071EBA8-629B-45E8-B0BE-95F9EC51F5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1440"/>
              <a:ext cx="768" cy="48"/>
              <a:chOff x="816" y="3408"/>
              <a:chExt cx="768" cy="48"/>
            </a:xfrm>
          </p:grpSpPr>
          <p:grpSp>
            <p:nvGrpSpPr>
              <p:cNvPr id="1057925" name="Group 133">
                <a:extLst>
                  <a:ext uri="{FF2B5EF4-FFF2-40B4-BE49-F238E27FC236}">
                    <a16:creationId xmlns:a16="http://schemas.microsoft.com/office/drawing/2014/main" id="{FE9FB784-7FCA-4384-87C8-3DDCA4688E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6" y="3408"/>
                <a:ext cx="384" cy="48"/>
                <a:chOff x="816" y="3408"/>
                <a:chExt cx="384" cy="48"/>
              </a:xfrm>
            </p:grpSpPr>
            <p:sp>
              <p:nvSpPr>
                <p:cNvPr id="1057926" name="Rectangle 134">
                  <a:extLst>
                    <a:ext uri="{FF2B5EF4-FFF2-40B4-BE49-F238E27FC236}">
                      <a16:creationId xmlns:a16="http://schemas.microsoft.com/office/drawing/2014/main" id="{1853D215-069B-409E-ABB5-3D70CBE50E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27" name="Rectangle 135">
                  <a:extLst>
                    <a:ext uri="{FF2B5EF4-FFF2-40B4-BE49-F238E27FC236}">
                      <a16:creationId xmlns:a16="http://schemas.microsoft.com/office/drawing/2014/main" id="{4CC4A4F5-4A00-4B10-8480-BC18396CBD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28" name="Rectangle 136">
                  <a:extLst>
                    <a:ext uri="{FF2B5EF4-FFF2-40B4-BE49-F238E27FC236}">
                      <a16:creationId xmlns:a16="http://schemas.microsoft.com/office/drawing/2014/main" id="{9EAA3263-0C2E-453C-BD84-9F96A86BB0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29" name="Rectangle 137">
                  <a:extLst>
                    <a:ext uri="{FF2B5EF4-FFF2-40B4-BE49-F238E27FC236}">
                      <a16:creationId xmlns:a16="http://schemas.microsoft.com/office/drawing/2014/main" id="{4C944641-8D15-4575-BD4D-E721236134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57930" name="Group 138">
                <a:extLst>
                  <a:ext uri="{FF2B5EF4-FFF2-40B4-BE49-F238E27FC236}">
                    <a16:creationId xmlns:a16="http://schemas.microsoft.com/office/drawing/2014/main" id="{CE5E5C1E-C7F3-4608-BE15-A7D20334DD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0" y="3408"/>
                <a:ext cx="384" cy="48"/>
                <a:chOff x="816" y="3408"/>
                <a:chExt cx="384" cy="48"/>
              </a:xfrm>
            </p:grpSpPr>
            <p:sp>
              <p:nvSpPr>
                <p:cNvPr id="1057931" name="Rectangle 139">
                  <a:extLst>
                    <a:ext uri="{FF2B5EF4-FFF2-40B4-BE49-F238E27FC236}">
                      <a16:creationId xmlns:a16="http://schemas.microsoft.com/office/drawing/2014/main" id="{35FC589A-B5C0-4C8E-85B7-C0A9D607C0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32" name="Rectangle 140">
                  <a:extLst>
                    <a:ext uri="{FF2B5EF4-FFF2-40B4-BE49-F238E27FC236}">
                      <a16:creationId xmlns:a16="http://schemas.microsoft.com/office/drawing/2014/main" id="{BAFEAD41-AF0C-4C0D-A9C3-4E02599D74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33" name="Rectangle 141">
                  <a:extLst>
                    <a:ext uri="{FF2B5EF4-FFF2-40B4-BE49-F238E27FC236}">
                      <a16:creationId xmlns:a16="http://schemas.microsoft.com/office/drawing/2014/main" id="{9FED7384-98B1-4AF3-B6E2-028E160E24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34" name="Rectangle 142">
                  <a:extLst>
                    <a:ext uri="{FF2B5EF4-FFF2-40B4-BE49-F238E27FC236}">
                      <a16:creationId xmlns:a16="http://schemas.microsoft.com/office/drawing/2014/main" id="{927AC668-7B4D-4F8A-876F-F7C2368CDF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57935" name="Group 143">
              <a:extLst>
                <a:ext uri="{FF2B5EF4-FFF2-40B4-BE49-F238E27FC236}">
                  <a16:creationId xmlns:a16="http://schemas.microsoft.com/office/drawing/2014/main" id="{ADCC44B8-13E5-4A3B-8473-1F3BFB3F62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1488"/>
              <a:ext cx="768" cy="48"/>
              <a:chOff x="816" y="3408"/>
              <a:chExt cx="768" cy="48"/>
            </a:xfrm>
          </p:grpSpPr>
          <p:grpSp>
            <p:nvGrpSpPr>
              <p:cNvPr id="1057936" name="Group 144">
                <a:extLst>
                  <a:ext uri="{FF2B5EF4-FFF2-40B4-BE49-F238E27FC236}">
                    <a16:creationId xmlns:a16="http://schemas.microsoft.com/office/drawing/2014/main" id="{9C3AA96B-7668-4DB7-A334-8F7CF4F440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6" y="3408"/>
                <a:ext cx="384" cy="48"/>
                <a:chOff x="816" y="3408"/>
                <a:chExt cx="384" cy="48"/>
              </a:xfrm>
            </p:grpSpPr>
            <p:sp>
              <p:nvSpPr>
                <p:cNvPr id="1057937" name="Rectangle 145">
                  <a:extLst>
                    <a:ext uri="{FF2B5EF4-FFF2-40B4-BE49-F238E27FC236}">
                      <a16:creationId xmlns:a16="http://schemas.microsoft.com/office/drawing/2014/main" id="{572215D3-ADFF-4819-B42F-4F00D8D053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38" name="Rectangle 146">
                  <a:extLst>
                    <a:ext uri="{FF2B5EF4-FFF2-40B4-BE49-F238E27FC236}">
                      <a16:creationId xmlns:a16="http://schemas.microsoft.com/office/drawing/2014/main" id="{399ECA7E-5A6B-4896-84F6-EEB87870DF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39" name="Rectangle 147">
                  <a:extLst>
                    <a:ext uri="{FF2B5EF4-FFF2-40B4-BE49-F238E27FC236}">
                      <a16:creationId xmlns:a16="http://schemas.microsoft.com/office/drawing/2014/main" id="{71DDF9A1-4C07-4FF6-B2A0-83D1F41879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40" name="Rectangle 148">
                  <a:extLst>
                    <a:ext uri="{FF2B5EF4-FFF2-40B4-BE49-F238E27FC236}">
                      <a16:creationId xmlns:a16="http://schemas.microsoft.com/office/drawing/2014/main" id="{07EACB48-246C-4E2B-8B30-D13331B621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57941" name="Group 149">
                <a:extLst>
                  <a:ext uri="{FF2B5EF4-FFF2-40B4-BE49-F238E27FC236}">
                    <a16:creationId xmlns:a16="http://schemas.microsoft.com/office/drawing/2014/main" id="{EC557F7D-FB0A-4A55-A58D-FA8703674F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0" y="3408"/>
                <a:ext cx="384" cy="48"/>
                <a:chOff x="816" y="3408"/>
                <a:chExt cx="384" cy="48"/>
              </a:xfrm>
            </p:grpSpPr>
            <p:sp>
              <p:nvSpPr>
                <p:cNvPr id="1057942" name="Rectangle 150">
                  <a:extLst>
                    <a:ext uri="{FF2B5EF4-FFF2-40B4-BE49-F238E27FC236}">
                      <a16:creationId xmlns:a16="http://schemas.microsoft.com/office/drawing/2014/main" id="{284A2B38-4C64-4973-85A1-A456B8D44F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43" name="Rectangle 151">
                  <a:extLst>
                    <a:ext uri="{FF2B5EF4-FFF2-40B4-BE49-F238E27FC236}">
                      <a16:creationId xmlns:a16="http://schemas.microsoft.com/office/drawing/2014/main" id="{711FEA31-846D-4A29-AD03-C4280B2C6F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44" name="Rectangle 152">
                  <a:extLst>
                    <a:ext uri="{FF2B5EF4-FFF2-40B4-BE49-F238E27FC236}">
                      <a16:creationId xmlns:a16="http://schemas.microsoft.com/office/drawing/2014/main" id="{A5C6E60B-6DE3-4932-8450-7EC6F827B6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45" name="Rectangle 153">
                  <a:extLst>
                    <a:ext uri="{FF2B5EF4-FFF2-40B4-BE49-F238E27FC236}">
                      <a16:creationId xmlns:a16="http://schemas.microsoft.com/office/drawing/2014/main" id="{A8A56DFF-FC98-456D-948B-383BB23066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57946" name="Group 154">
              <a:extLst>
                <a:ext uri="{FF2B5EF4-FFF2-40B4-BE49-F238E27FC236}">
                  <a16:creationId xmlns:a16="http://schemas.microsoft.com/office/drawing/2014/main" id="{9DC443D2-99BF-431A-B8C1-083D11FC3F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1536"/>
              <a:ext cx="768" cy="48"/>
              <a:chOff x="816" y="3408"/>
              <a:chExt cx="768" cy="48"/>
            </a:xfrm>
          </p:grpSpPr>
          <p:grpSp>
            <p:nvGrpSpPr>
              <p:cNvPr id="1057947" name="Group 155">
                <a:extLst>
                  <a:ext uri="{FF2B5EF4-FFF2-40B4-BE49-F238E27FC236}">
                    <a16:creationId xmlns:a16="http://schemas.microsoft.com/office/drawing/2014/main" id="{84348CE5-9B51-43AA-AB73-8EB6ED2601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6" y="3408"/>
                <a:ext cx="384" cy="48"/>
                <a:chOff x="816" y="3408"/>
                <a:chExt cx="384" cy="48"/>
              </a:xfrm>
            </p:grpSpPr>
            <p:sp>
              <p:nvSpPr>
                <p:cNvPr id="1057948" name="Rectangle 156">
                  <a:extLst>
                    <a:ext uri="{FF2B5EF4-FFF2-40B4-BE49-F238E27FC236}">
                      <a16:creationId xmlns:a16="http://schemas.microsoft.com/office/drawing/2014/main" id="{3E1E9759-1937-4C81-A69D-3CD04E95A2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49" name="Rectangle 157">
                  <a:extLst>
                    <a:ext uri="{FF2B5EF4-FFF2-40B4-BE49-F238E27FC236}">
                      <a16:creationId xmlns:a16="http://schemas.microsoft.com/office/drawing/2014/main" id="{5EADE47A-234A-4485-96EC-6BF0F88CCF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50" name="Rectangle 158">
                  <a:extLst>
                    <a:ext uri="{FF2B5EF4-FFF2-40B4-BE49-F238E27FC236}">
                      <a16:creationId xmlns:a16="http://schemas.microsoft.com/office/drawing/2014/main" id="{841F3B45-4A31-496C-8D67-5F4DD005A6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51" name="Rectangle 159">
                  <a:extLst>
                    <a:ext uri="{FF2B5EF4-FFF2-40B4-BE49-F238E27FC236}">
                      <a16:creationId xmlns:a16="http://schemas.microsoft.com/office/drawing/2014/main" id="{0E0D323D-544B-4C13-AF1A-4FDAF63AA3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57952" name="Group 160">
                <a:extLst>
                  <a:ext uri="{FF2B5EF4-FFF2-40B4-BE49-F238E27FC236}">
                    <a16:creationId xmlns:a16="http://schemas.microsoft.com/office/drawing/2014/main" id="{FA5C95E2-28D2-4BB6-BA4F-C7E8A95EBA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0" y="3408"/>
                <a:ext cx="384" cy="48"/>
                <a:chOff x="816" y="3408"/>
                <a:chExt cx="384" cy="48"/>
              </a:xfrm>
            </p:grpSpPr>
            <p:sp>
              <p:nvSpPr>
                <p:cNvPr id="1057953" name="Rectangle 161">
                  <a:extLst>
                    <a:ext uri="{FF2B5EF4-FFF2-40B4-BE49-F238E27FC236}">
                      <a16:creationId xmlns:a16="http://schemas.microsoft.com/office/drawing/2014/main" id="{D4633CCD-1180-44B0-B961-8ECB572CB1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54" name="Rectangle 162">
                  <a:extLst>
                    <a:ext uri="{FF2B5EF4-FFF2-40B4-BE49-F238E27FC236}">
                      <a16:creationId xmlns:a16="http://schemas.microsoft.com/office/drawing/2014/main" id="{2DAADB92-713F-426F-9BF9-3805AB4D11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55" name="Rectangle 163">
                  <a:extLst>
                    <a:ext uri="{FF2B5EF4-FFF2-40B4-BE49-F238E27FC236}">
                      <a16:creationId xmlns:a16="http://schemas.microsoft.com/office/drawing/2014/main" id="{56873629-7672-4E38-AE5D-8C48FC5477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56" name="Rectangle 164">
                  <a:extLst>
                    <a:ext uri="{FF2B5EF4-FFF2-40B4-BE49-F238E27FC236}">
                      <a16:creationId xmlns:a16="http://schemas.microsoft.com/office/drawing/2014/main" id="{480A9273-CB7F-40E6-9AC9-2C0836EA4D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57959" name="Group 167">
              <a:extLst>
                <a:ext uri="{FF2B5EF4-FFF2-40B4-BE49-F238E27FC236}">
                  <a16:creationId xmlns:a16="http://schemas.microsoft.com/office/drawing/2014/main" id="{D9265E8F-D9B4-49DC-8A90-508E3ADABD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1584"/>
              <a:ext cx="768" cy="48"/>
              <a:chOff x="816" y="3408"/>
              <a:chExt cx="768" cy="48"/>
            </a:xfrm>
          </p:grpSpPr>
          <p:grpSp>
            <p:nvGrpSpPr>
              <p:cNvPr id="1057960" name="Group 168">
                <a:extLst>
                  <a:ext uri="{FF2B5EF4-FFF2-40B4-BE49-F238E27FC236}">
                    <a16:creationId xmlns:a16="http://schemas.microsoft.com/office/drawing/2014/main" id="{3709C4A9-3155-43A5-9C2B-BDD6C52B86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6" y="3408"/>
                <a:ext cx="384" cy="48"/>
                <a:chOff x="816" y="3408"/>
                <a:chExt cx="384" cy="48"/>
              </a:xfrm>
            </p:grpSpPr>
            <p:sp>
              <p:nvSpPr>
                <p:cNvPr id="1057961" name="Rectangle 169">
                  <a:extLst>
                    <a:ext uri="{FF2B5EF4-FFF2-40B4-BE49-F238E27FC236}">
                      <a16:creationId xmlns:a16="http://schemas.microsoft.com/office/drawing/2014/main" id="{5B70AEB9-A9E6-49E1-99BD-0660F290FA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62" name="Rectangle 170">
                  <a:extLst>
                    <a:ext uri="{FF2B5EF4-FFF2-40B4-BE49-F238E27FC236}">
                      <a16:creationId xmlns:a16="http://schemas.microsoft.com/office/drawing/2014/main" id="{9FF37DF5-2F46-47A8-9D6C-B01F2563F7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63" name="Rectangle 171">
                  <a:extLst>
                    <a:ext uri="{FF2B5EF4-FFF2-40B4-BE49-F238E27FC236}">
                      <a16:creationId xmlns:a16="http://schemas.microsoft.com/office/drawing/2014/main" id="{5A9F51E6-8D85-4BC4-A1E0-C95B8B1E8E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64" name="Rectangle 172">
                  <a:extLst>
                    <a:ext uri="{FF2B5EF4-FFF2-40B4-BE49-F238E27FC236}">
                      <a16:creationId xmlns:a16="http://schemas.microsoft.com/office/drawing/2014/main" id="{EC8835B7-5553-4F50-BE1E-7A884972E2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57965" name="Group 173">
                <a:extLst>
                  <a:ext uri="{FF2B5EF4-FFF2-40B4-BE49-F238E27FC236}">
                    <a16:creationId xmlns:a16="http://schemas.microsoft.com/office/drawing/2014/main" id="{57A45F13-39C4-4A61-A63B-D40B263972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0" y="3408"/>
                <a:ext cx="384" cy="48"/>
                <a:chOff x="816" y="3408"/>
                <a:chExt cx="384" cy="48"/>
              </a:xfrm>
            </p:grpSpPr>
            <p:sp>
              <p:nvSpPr>
                <p:cNvPr id="1057966" name="Rectangle 174">
                  <a:extLst>
                    <a:ext uri="{FF2B5EF4-FFF2-40B4-BE49-F238E27FC236}">
                      <a16:creationId xmlns:a16="http://schemas.microsoft.com/office/drawing/2014/main" id="{0BC8E252-132C-4CE8-A2BA-656FB7FA61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67" name="Rectangle 175">
                  <a:extLst>
                    <a:ext uri="{FF2B5EF4-FFF2-40B4-BE49-F238E27FC236}">
                      <a16:creationId xmlns:a16="http://schemas.microsoft.com/office/drawing/2014/main" id="{7FFF4E1C-0A1D-4A89-835B-51D2C24328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68" name="Rectangle 176">
                  <a:extLst>
                    <a:ext uri="{FF2B5EF4-FFF2-40B4-BE49-F238E27FC236}">
                      <a16:creationId xmlns:a16="http://schemas.microsoft.com/office/drawing/2014/main" id="{460ABC15-82C7-4FDB-BE40-ABA1C6F7ED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69" name="Rectangle 177">
                  <a:extLst>
                    <a:ext uri="{FF2B5EF4-FFF2-40B4-BE49-F238E27FC236}">
                      <a16:creationId xmlns:a16="http://schemas.microsoft.com/office/drawing/2014/main" id="{220A14D0-C2FE-44B4-9CEF-2B21B8F0C0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57970" name="Group 178">
              <a:extLst>
                <a:ext uri="{FF2B5EF4-FFF2-40B4-BE49-F238E27FC236}">
                  <a16:creationId xmlns:a16="http://schemas.microsoft.com/office/drawing/2014/main" id="{D16B1602-B3A8-4AE0-B550-5B20518EE9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1632"/>
              <a:ext cx="768" cy="48"/>
              <a:chOff x="816" y="3408"/>
              <a:chExt cx="768" cy="48"/>
            </a:xfrm>
          </p:grpSpPr>
          <p:grpSp>
            <p:nvGrpSpPr>
              <p:cNvPr id="1057971" name="Group 179">
                <a:extLst>
                  <a:ext uri="{FF2B5EF4-FFF2-40B4-BE49-F238E27FC236}">
                    <a16:creationId xmlns:a16="http://schemas.microsoft.com/office/drawing/2014/main" id="{4500E0A0-ABA4-4A7E-9283-AFDBAE02F1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6" y="3408"/>
                <a:ext cx="384" cy="48"/>
                <a:chOff x="816" y="3408"/>
                <a:chExt cx="384" cy="48"/>
              </a:xfrm>
            </p:grpSpPr>
            <p:sp>
              <p:nvSpPr>
                <p:cNvPr id="1057972" name="Rectangle 180">
                  <a:extLst>
                    <a:ext uri="{FF2B5EF4-FFF2-40B4-BE49-F238E27FC236}">
                      <a16:creationId xmlns:a16="http://schemas.microsoft.com/office/drawing/2014/main" id="{17DBFFF4-C7C8-47B9-9C39-352BD5E362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73" name="Rectangle 181">
                  <a:extLst>
                    <a:ext uri="{FF2B5EF4-FFF2-40B4-BE49-F238E27FC236}">
                      <a16:creationId xmlns:a16="http://schemas.microsoft.com/office/drawing/2014/main" id="{BF9E85B0-F0BA-4053-8C74-27CD9E8B0F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74" name="Rectangle 182">
                  <a:extLst>
                    <a:ext uri="{FF2B5EF4-FFF2-40B4-BE49-F238E27FC236}">
                      <a16:creationId xmlns:a16="http://schemas.microsoft.com/office/drawing/2014/main" id="{18255AD2-4182-4CCF-A77F-308D72E560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75" name="Rectangle 183">
                  <a:extLst>
                    <a:ext uri="{FF2B5EF4-FFF2-40B4-BE49-F238E27FC236}">
                      <a16:creationId xmlns:a16="http://schemas.microsoft.com/office/drawing/2014/main" id="{1E346CBD-94B7-4B9D-8DB0-61272883BB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57976" name="Group 184">
                <a:extLst>
                  <a:ext uri="{FF2B5EF4-FFF2-40B4-BE49-F238E27FC236}">
                    <a16:creationId xmlns:a16="http://schemas.microsoft.com/office/drawing/2014/main" id="{C6C8B05A-38B9-4307-AC51-A416F4E4F0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0" y="3408"/>
                <a:ext cx="384" cy="48"/>
                <a:chOff x="816" y="3408"/>
                <a:chExt cx="384" cy="48"/>
              </a:xfrm>
            </p:grpSpPr>
            <p:sp>
              <p:nvSpPr>
                <p:cNvPr id="1057977" name="Rectangle 185">
                  <a:extLst>
                    <a:ext uri="{FF2B5EF4-FFF2-40B4-BE49-F238E27FC236}">
                      <a16:creationId xmlns:a16="http://schemas.microsoft.com/office/drawing/2014/main" id="{D7DF1D4E-76E8-4235-8F39-41E765E5B9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78" name="Rectangle 186">
                  <a:extLst>
                    <a:ext uri="{FF2B5EF4-FFF2-40B4-BE49-F238E27FC236}">
                      <a16:creationId xmlns:a16="http://schemas.microsoft.com/office/drawing/2014/main" id="{1081A09A-C4BB-41EB-89B3-F771239913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79" name="Rectangle 187">
                  <a:extLst>
                    <a:ext uri="{FF2B5EF4-FFF2-40B4-BE49-F238E27FC236}">
                      <a16:creationId xmlns:a16="http://schemas.microsoft.com/office/drawing/2014/main" id="{82E7CD34-FAFF-42D0-83BB-EA4B3A0D83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80" name="Rectangle 188">
                  <a:extLst>
                    <a:ext uri="{FF2B5EF4-FFF2-40B4-BE49-F238E27FC236}">
                      <a16:creationId xmlns:a16="http://schemas.microsoft.com/office/drawing/2014/main" id="{6E2B261B-085A-4E54-A093-7EB5B0BB58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3408"/>
                  <a:ext cx="96" cy="48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058013" name="Group 221">
            <a:extLst>
              <a:ext uri="{FF2B5EF4-FFF2-40B4-BE49-F238E27FC236}">
                <a16:creationId xmlns:a16="http://schemas.microsoft.com/office/drawing/2014/main" id="{39BC6F15-3D38-4826-93CD-8C9A226BDBC7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6286500" y="2095500"/>
            <a:ext cx="914400" cy="381000"/>
            <a:chOff x="384" y="2976"/>
            <a:chExt cx="576" cy="240"/>
          </a:xfrm>
        </p:grpSpPr>
        <p:sp>
          <p:nvSpPr>
            <p:cNvPr id="1057981" name="AutoShape 189">
              <a:extLst>
                <a:ext uri="{FF2B5EF4-FFF2-40B4-BE49-F238E27FC236}">
                  <a16:creationId xmlns:a16="http://schemas.microsoft.com/office/drawing/2014/main" id="{09D5CC02-6E4C-457A-8060-C957DD95F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976"/>
              <a:ext cx="576" cy="4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rgbClr val="99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7982" name="Group 190">
              <a:extLst>
                <a:ext uri="{FF2B5EF4-FFF2-40B4-BE49-F238E27FC236}">
                  <a16:creationId xmlns:a16="http://schemas.microsoft.com/office/drawing/2014/main" id="{DA84C4C2-AF70-4865-9916-1573EBBBA0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" y="3024"/>
              <a:ext cx="48" cy="192"/>
              <a:chOff x="1008" y="2064"/>
              <a:chExt cx="240" cy="192"/>
            </a:xfrm>
          </p:grpSpPr>
          <p:sp>
            <p:nvSpPr>
              <p:cNvPr id="1057983" name="Rectangle 191">
                <a:extLst>
                  <a:ext uri="{FF2B5EF4-FFF2-40B4-BE49-F238E27FC236}">
                    <a16:creationId xmlns:a16="http://schemas.microsoft.com/office/drawing/2014/main" id="{176186BC-04DD-45D9-9CAB-CABDB0971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208"/>
                <a:ext cx="240" cy="48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984" name="Rectangle 192">
                <a:extLst>
                  <a:ext uri="{FF2B5EF4-FFF2-40B4-BE49-F238E27FC236}">
                    <a16:creationId xmlns:a16="http://schemas.microsoft.com/office/drawing/2014/main" id="{29E4065D-F47B-49E1-B04D-DB04A1B42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064"/>
                <a:ext cx="240" cy="48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985" name="Rectangle 193">
                <a:extLst>
                  <a:ext uri="{FF2B5EF4-FFF2-40B4-BE49-F238E27FC236}">
                    <a16:creationId xmlns:a16="http://schemas.microsoft.com/office/drawing/2014/main" id="{722720F8-B3B1-442A-A5FF-55F4A787C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112"/>
                <a:ext cx="240" cy="48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986" name="Rectangle 194">
                <a:extLst>
                  <a:ext uri="{FF2B5EF4-FFF2-40B4-BE49-F238E27FC236}">
                    <a16:creationId xmlns:a16="http://schemas.microsoft.com/office/drawing/2014/main" id="{E7A754CB-1211-4C87-9E68-9ED150A3B2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160"/>
                <a:ext cx="240" cy="48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57987" name="Oval 195">
              <a:extLst>
                <a:ext uri="{FF2B5EF4-FFF2-40B4-BE49-F238E27FC236}">
                  <a16:creationId xmlns:a16="http://schemas.microsoft.com/office/drawing/2014/main" id="{8BBD804D-C4D0-4B0A-9905-59DCFDFF7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024"/>
              <a:ext cx="96" cy="192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99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7988" name="Group 196">
              <a:extLst>
                <a:ext uri="{FF2B5EF4-FFF2-40B4-BE49-F238E27FC236}">
                  <a16:creationId xmlns:a16="http://schemas.microsoft.com/office/drawing/2014/main" id="{E5D6AEC6-4D4F-4551-9757-25CA815275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3024"/>
              <a:ext cx="48" cy="192"/>
              <a:chOff x="1008" y="2064"/>
              <a:chExt cx="240" cy="192"/>
            </a:xfrm>
          </p:grpSpPr>
          <p:sp>
            <p:nvSpPr>
              <p:cNvPr id="1057989" name="Rectangle 197">
                <a:extLst>
                  <a:ext uri="{FF2B5EF4-FFF2-40B4-BE49-F238E27FC236}">
                    <a16:creationId xmlns:a16="http://schemas.microsoft.com/office/drawing/2014/main" id="{04AF0706-C0BD-460A-928E-B9CB6FC6D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208"/>
                <a:ext cx="240" cy="48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990" name="Rectangle 198">
                <a:extLst>
                  <a:ext uri="{FF2B5EF4-FFF2-40B4-BE49-F238E27FC236}">
                    <a16:creationId xmlns:a16="http://schemas.microsoft.com/office/drawing/2014/main" id="{D016865F-38B3-4115-BEF8-8EEFEA3B2D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064"/>
                <a:ext cx="240" cy="48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991" name="Rectangle 199">
                <a:extLst>
                  <a:ext uri="{FF2B5EF4-FFF2-40B4-BE49-F238E27FC236}">
                    <a16:creationId xmlns:a16="http://schemas.microsoft.com/office/drawing/2014/main" id="{3194A3EC-61A2-45D7-9184-F74BB8640E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112"/>
                <a:ext cx="240" cy="48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992" name="Rectangle 200">
                <a:extLst>
                  <a:ext uri="{FF2B5EF4-FFF2-40B4-BE49-F238E27FC236}">
                    <a16:creationId xmlns:a16="http://schemas.microsoft.com/office/drawing/2014/main" id="{301BA190-F026-4E9F-87E2-4D4940118E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160"/>
                <a:ext cx="240" cy="48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57993" name="Group 201">
              <a:extLst>
                <a:ext uri="{FF2B5EF4-FFF2-40B4-BE49-F238E27FC236}">
                  <a16:creationId xmlns:a16="http://schemas.microsoft.com/office/drawing/2014/main" id="{CE00ADCC-DB82-4CB5-8E94-1AE9F6BA3C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" y="3024"/>
              <a:ext cx="48" cy="192"/>
              <a:chOff x="1008" y="2064"/>
              <a:chExt cx="240" cy="192"/>
            </a:xfrm>
          </p:grpSpPr>
          <p:sp>
            <p:nvSpPr>
              <p:cNvPr id="1057994" name="Rectangle 202">
                <a:extLst>
                  <a:ext uri="{FF2B5EF4-FFF2-40B4-BE49-F238E27FC236}">
                    <a16:creationId xmlns:a16="http://schemas.microsoft.com/office/drawing/2014/main" id="{225293C6-BF44-41EA-A759-F4EA79A35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208"/>
                <a:ext cx="240" cy="48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995" name="Rectangle 203">
                <a:extLst>
                  <a:ext uri="{FF2B5EF4-FFF2-40B4-BE49-F238E27FC236}">
                    <a16:creationId xmlns:a16="http://schemas.microsoft.com/office/drawing/2014/main" id="{08B09736-924F-4C77-9725-4E0730EB9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064"/>
                <a:ext cx="240" cy="48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996" name="Rectangle 204">
                <a:extLst>
                  <a:ext uri="{FF2B5EF4-FFF2-40B4-BE49-F238E27FC236}">
                    <a16:creationId xmlns:a16="http://schemas.microsoft.com/office/drawing/2014/main" id="{3F00C42C-4C91-4BAD-95E1-4145A9DCD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112"/>
                <a:ext cx="240" cy="48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997" name="Rectangle 205">
                <a:extLst>
                  <a:ext uri="{FF2B5EF4-FFF2-40B4-BE49-F238E27FC236}">
                    <a16:creationId xmlns:a16="http://schemas.microsoft.com/office/drawing/2014/main" id="{D820604A-DA19-426B-9DF9-CA410C81A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160"/>
                <a:ext cx="240" cy="48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57998" name="Group 206">
              <a:extLst>
                <a:ext uri="{FF2B5EF4-FFF2-40B4-BE49-F238E27FC236}">
                  <a16:creationId xmlns:a16="http://schemas.microsoft.com/office/drawing/2014/main" id="{8254CF0F-5381-41FA-B96F-2BF2AF3364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3024"/>
              <a:ext cx="48" cy="192"/>
              <a:chOff x="1008" y="2064"/>
              <a:chExt cx="240" cy="192"/>
            </a:xfrm>
          </p:grpSpPr>
          <p:sp>
            <p:nvSpPr>
              <p:cNvPr id="1057999" name="Rectangle 207">
                <a:extLst>
                  <a:ext uri="{FF2B5EF4-FFF2-40B4-BE49-F238E27FC236}">
                    <a16:creationId xmlns:a16="http://schemas.microsoft.com/office/drawing/2014/main" id="{9BFDFABD-B471-419D-862B-4E6F0342E7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208"/>
                <a:ext cx="240" cy="48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000" name="Rectangle 208">
                <a:extLst>
                  <a:ext uri="{FF2B5EF4-FFF2-40B4-BE49-F238E27FC236}">
                    <a16:creationId xmlns:a16="http://schemas.microsoft.com/office/drawing/2014/main" id="{A2AFB311-BD0F-43BB-9240-B64721F0C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064"/>
                <a:ext cx="240" cy="48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001" name="Rectangle 209">
                <a:extLst>
                  <a:ext uri="{FF2B5EF4-FFF2-40B4-BE49-F238E27FC236}">
                    <a16:creationId xmlns:a16="http://schemas.microsoft.com/office/drawing/2014/main" id="{E7179120-9130-473C-AA62-6314BFAAF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112"/>
                <a:ext cx="240" cy="48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002" name="Rectangle 210">
                <a:extLst>
                  <a:ext uri="{FF2B5EF4-FFF2-40B4-BE49-F238E27FC236}">
                    <a16:creationId xmlns:a16="http://schemas.microsoft.com/office/drawing/2014/main" id="{297F7900-4AA5-4FBD-B3B3-8558F6164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160"/>
                <a:ext cx="240" cy="48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58003" name="Group 211">
              <a:extLst>
                <a:ext uri="{FF2B5EF4-FFF2-40B4-BE49-F238E27FC236}">
                  <a16:creationId xmlns:a16="http://schemas.microsoft.com/office/drawing/2014/main" id="{10C8D485-5992-4707-A8B7-B474919C23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" y="3024"/>
              <a:ext cx="48" cy="192"/>
              <a:chOff x="1008" y="2064"/>
              <a:chExt cx="240" cy="192"/>
            </a:xfrm>
          </p:grpSpPr>
          <p:sp>
            <p:nvSpPr>
              <p:cNvPr id="1058004" name="Rectangle 212">
                <a:extLst>
                  <a:ext uri="{FF2B5EF4-FFF2-40B4-BE49-F238E27FC236}">
                    <a16:creationId xmlns:a16="http://schemas.microsoft.com/office/drawing/2014/main" id="{EB7FACEF-7086-49A8-991F-6EF8B6F6C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208"/>
                <a:ext cx="240" cy="48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005" name="Rectangle 213">
                <a:extLst>
                  <a:ext uri="{FF2B5EF4-FFF2-40B4-BE49-F238E27FC236}">
                    <a16:creationId xmlns:a16="http://schemas.microsoft.com/office/drawing/2014/main" id="{4363EA2B-C122-4306-A558-6B77FA2EEF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064"/>
                <a:ext cx="240" cy="48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006" name="Rectangle 214">
                <a:extLst>
                  <a:ext uri="{FF2B5EF4-FFF2-40B4-BE49-F238E27FC236}">
                    <a16:creationId xmlns:a16="http://schemas.microsoft.com/office/drawing/2014/main" id="{2BC665AB-9D10-43B4-A0C2-92DAAE17FB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112"/>
                <a:ext cx="240" cy="48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007" name="Rectangle 215">
                <a:extLst>
                  <a:ext uri="{FF2B5EF4-FFF2-40B4-BE49-F238E27FC236}">
                    <a16:creationId xmlns:a16="http://schemas.microsoft.com/office/drawing/2014/main" id="{83FA6A64-10ED-4AA9-B276-4FC3118519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160"/>
                <a:ext cx="240" cy="48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58008" name="Group 216">
              <a:extLst>
                <a:ext uri="{FF2B5EF4-FFF2-40B4-BE49-F238E27FC236}">
                  <a16:creationId xmlns:a16="http://schemas.microsoft.com/office/drawing/2014/main" id="{47B34F69-8A9F-401E-BB35-D6B8B90EAE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3024"/>
              <a:ext cx="48" cy="192"/>
              <a:chOff x="1008" y="2064"/>
              <a:chExt cx="240" cy="192"/>
            </a:xfrm>
          </p:grpSpPr>
          <p:sp>
            <p:nvSpPr>
              <p:cNvPr id="1058009" name="Rectangle 217">
                <a:extLst>
                  <a:ext uri="{FF2B5EF4-FFF2-40B4-BE49-F238E27FC236}">
                    <a16:creationId xmlns:a16="http://schemas.microsoft.com/office/drawing/2014/main" id="{921686F2-3BFD-4950-A2FF-68EF36F07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208"/>
                <a:ext cx="240" cy="48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010" name="Rectangle 218">
                <a:extLst>
                  <a:ext uri="{FF2B5EF4-FFF2-40B4-BE49-F238E27FC236}">
                    <a16:creationId xmlns:a16="http://schemas.microsoft.com/office/drawing/2014/main" id="{35D07177-4D61-42B3-A09F-3B5B1BB3A4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064"/>
                <a:ext cx="240" cy="48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011" name="Rectangle 219">
                <a:extLst>
                  <a:ext uri="{FF2B5EF4-FFF2-40B4-BE49-F238E27FC236}">
                    <a16:creationId xmlns:a16="http://schemas.microsoft.com/office/drawing/2014/main" id="{D0718AF7-BCF6-4A54-AB75-1D7EF36663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112"/>
                <a:ext cx="240" cy="48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012" name="Rectangle 220">
                <a:extLst>
                  <a:ext uri="{FF2B5EF4-FFF2-40B4-BE49-F238E27FC236}">
                    <a16:creationId xmlns:a16="http://schemas.microsoft.com/office/drawing/2014/main" id="{716658FC-7759-40DE-9DE8-0382F45B9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160"/>
                <a:ext cx="240" cy="48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58015" name="AutoShape 223">
            <a:extLst>
              <a:ext uri="{FF2B5EF4-FFF2-40B4-BE49-F238E27FC236}">
                <a16:creationId xmlns:a16="http://schemas.microsoft.com/office/drawing/2014/main" id="{6C500F02-21C8-4B08-B7DE-4C6A49C07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828800"/>
            <a:ext cx="228600" cy="914400"/>
          </a:xfrm>
          <a:prstGeom prst="leftRightArrow">
            <a:avLst>
              <a:gd name="adj1" fmla="val 50000"/>
              <a:gd name="adj2" fmla="val 20000"/>
            </a:avLst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8016" name="Text Box 224">
            <a:extLst>
              <a:ext uri="{FF2B5EF4-FFF2-40B4-BE49-F238E27FC236}">
                <a16:creationId xmlns:a16="http://schemas.microsoft.com/office/drawing/2014/main" id="{5818409B-81CD-4AC2-8AE4-7409DF95F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600200"/>
            <a:ext cx="4079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00" i="1">
                <a:solidFill>
                  <a:srgbClr val="000000"/>
                </a:solidFill>
              </a:rPr>
              <a:t>T</a:t>
            </a:r>
            <a:r>
              <a:rPr lang="en-US" altLang="en-US" sz="800" i="1" baseline="-25000">
                <a:solidFill>
                  <a:srgbClr val="000000"/>
                </a:solidFill>
              </a:rPr>
              <a:t>Lcycle</a:t>
            </a:r>
            <a:endParaRPr lang="en-US" altLang="en-US" sz="800" i="1">
              <a:solidFill>
                <a:srgbClr val="000000"/>
              </a:solidFill>
            </a:endParaRPr>
          </a:p>
        </p:txBody>
      </p:sp>
      <p:sp>
        <p:nvSpPr>
          <p:cNvPr id="1058017" name="Text Box 225">
            <a:extLst>
              <a:ext uri="{FF2B5EF4-FFF2-40B4-BE49-F238E27FC236}">
                <a16:creationId xmlns:a16="http://schemas.microsoft.com/office/drawing/2014/main" id="{5C8C43F5-D846-4D64-A1EC-7B179D4B4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676400"/>
            <a:ext cx="3286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00" i="1">
                <a:solidFill>
                  <a:srgbClr val="000000"/>
                </a:solidFill>
              </a:rPr>
              <a:t>T</a:t>
            </a:r>
            <a:r>
              <a:rPr lang="en-US" altLang="en-US" sz="800" i="1" baseline="-25000">
                <a:solidFill>
                  <a:srgbClr val="000000"/>
                </a:solidFill>
              </a:rPr>
              <a:t>ML</a:t>
            </a:r>
            <a:endParaRPr lang="en-US" altLang="en-US" sz="800" i="1">
              <a:solidFill>
                <a:srgbClr val="000000"/>
              </a:solidFill>
            </a:endParaRPr>
          </a:p>
        </p:txBody>
      </p:sp>
      <p:sp>
        <p:nvSpPr>
          <p:cNvPr id="1058018" name="Text Box 226">
            <a:extLst>
              <a:ext uri="{FF2B5EF4-FFF2-40B4-BE49-F238E27FC236}">
                <a16:creationId xmlns:a16="http://schemas.microsoft.com/office/drawing/2014/main" id="{54F68AA9-87A0-4C50-A191-114D274AC1F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523038" y="2087562"/>
            <a:ext cx="1066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</a:rPr>
              <a:t>PIM processor</a:t>
            </a:r>
          </a:p>
        </p:txBody>
      </p:sp>
      <p:sp>
        <p:nvSpPr>
          <p:cNvPr id="1058019" name="Text Box 227">
            <a:extLst>
              <a:ext uri="{FF2B5EF4-FFF2-40B4-BE49-F238E27FC236}">
                <a16:creationId xmlns:a16="http://schemas.microsoft.com/office/drawing/2014/main" id="{843C0C5C-0F8E-43FF-8312-6FD03928A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295400"/>
            <a:ext cx="990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PIM Node </a:t>
            </a:r>
            <a:r>
              <a:rPr lang="en-US" altLang="en-US" sz="1200" i="1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058021" name="Line 229">
            <a:extLst>
              <a:ext uri="{FF2B5EF4-FFF2-40B4-BE49-F238E27FC236}">
                <a16:creationId xmlns:a16="http://schemas.microsoft.com/office/drawing/2014/main" id="{635242BD-2360-4B89-99A9-7E621B095283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1981200"/>
            <a:ext cx="0" cy="76200"/>
          </a:xfrm>
          <a:prstGeom prst="line">
            <a:avLst/>
          </a:prstGeom>
          <a:noFill/>
          <a:ln w="952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58022" name="Text Box 230">
            <a:extLst>
              <a:ext uri="{FF2B5EF4-FFF2-40B4-BE49-F238E27FC236}">
                <a16:creationId xmlns:a16="http://schemas.microsoft.com/office/drawing/2014/main" id="{A72C822B-5F1D-4BD5-83BD-5AAD6AD43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352800"/>
            <a:ext cx="990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PIM Node </a:t>
            </a:r>
            <a:r>
              <a:rPr lang="en-US" altLang="en-US" sz="1200" i="1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058023" name="Text Box 231">
            <a:extLst>
              <a:ext uri="{FF2B5EF4-FFF2-40B4-BE49-F238E27FC236}">
                <a16:creationId xmlns:a16="http://schemas.microsoft.com/office/drawing/2014/main" id="{8E40BFAD-093C-4536-8F92-70693CB2D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343400"/>
            <a:ext cx="990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PIM Node </a:t>
            </a:r>
            <a:r>
              <a:rPr lang="en-US" altLang="en-US" sz="1200" i="1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058024" name="Text Box 232">
            <a:extLst>
              <a:ext uri="{FF2B5EF4-FFF2-40B4-BE49-F238E27FC236}">
                <a16:creationId xmlns:a16="http://schemas.microsoft.com/office/drawing/2014/main" id="{5F108211-C19C-4B8F-8996-714C89C34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638800"/>
            <a:ext cx="1143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PIM Node </a:t>
            </a:r>
            <a:r>
              <a:rPr lang="en-US" altLang="en-US" sz="1200" i="1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</a:p>
        </p:txBody>
      </p:sp>
      <p:grpSp>
        <p:nvGrpSpPr>
          <p:cNvPr id="1058029" name="Group 237">
            <a:extLst>
              <a:ext uri="{FF2B5EF4-FFF2-40B4-BE49-F238E27FC236}">
                <a16:creationId xmlns:a16="http://schemas.microsoft.com/office/drawing/2014/main" id="{40CA928D-BFA9-48E9-B9A3-90E988BDFE61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4953000"/>
            <a:ext cx="76200" cy="381000"/>
            <a:chOff x="3408" y="3120"/>
            <a:chExt cx="48" cy="240"/>
          </a:xfrm>
        </p:grpSpPr>
        <p:sp>
          <p:nvSpPr>
            <p:cNvPr id="1058026" name="Oval 234">
              <a:extLst>
                <a:ext uri="{FF2B5EF4-FFF2-40B4-BE49-F238E27FC236}">
                  <a16:creationId xmlns:a16="http://schemas.microsoft.com/office/drawing/2014/main" id="{55DE1415-93B7-4FC6-A737-73C4E68EE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3120"/>
              <a:ext cx="48" cy="4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8027" name="Oval 235">
              <a:extLst>
                <a:ext uri="{FF2B5EF4-FFF2-40B4-BE49-F238E27FC236}">
                  <a16:creationId xmlns:a16="http://schemas.microsoft.com/office/drawing/2014/main" id="{FC553226-2170-4098-8371-E260726B1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3216"/>
              <a:ext cx="48" cy="4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8028" name="Oval 236">
              <a:extLst>
                <a:ext uri="{FF2B5EF4-FFF2-40B4-BE49-F238E27FC236}">
                  <a16:creationId xmlns:a16="http://schemas.microsoft.com/office/drawing/2014/main" id="{FA3AC520-1B4B-456A-80EF-4F054E33F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3312"/>
              <a:ext cx="48" cy="4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8032" name="Text Box 240">
            <a:extLst>
              <a:ext uri="{FF2B5EF4-FFF2-40B4-BE49-F238E27FC236}">
                <a16:creationId xmlns:a16="http://schemas.microsoft.com/office/drawing/2014/main" id="{546ED079-7798-4B83-9382-D1C266734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590800"/>
            <a:ext cx="3905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00" i="1">
                <a:solidFill>
                  <a:srgbClr val="000000"/>
                </a:solidFill>
              </a:rPr>
              <a:t>mix</a:t>
            </a:r>
            <a:r>
              <a:rPr lang="en-US" altLang="en-US" sz="800" i="1" baseline="-25000">
                <a:solidFill>
                  <a:srgbClr val="000000"/>
                </a:solidFill>
              </a:rPr>
              <a:t>l/s</a:t>
            </a:r>
            <a:endParaRPr lang="en-US" altLang="en-US" sz="800" i="1">
              <a:solidFill>
                <a:srgbClr val="000000"/>
              </a:solidFill>
            </a:endParaRPr>
          </a:p>
        </p:txBody>
      </p:sp>
      <p:sp>
        <p:nvSpPr>
          <p:cNvPr id="1057855" name="Text Box 63">
            <a:extLst>
              <a:ext uri="{FF2B5EF4-FFF2-40B4-BE49-F238E27FC236}">
                <a16:creationId xmlns:a16="http://schemas.microsoft.com/office/drawing/2014/main" id="{3B47E439-88C4-43E1-9992-3742B50CC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286000"/>
            <a:ext cx="3397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00" i="1">
                <a:solidFill>
                  <a:srgbClr val="000000"/>
                </a:solidFill>
              </a:rPr>
              <a:t>T</a:t>
            </a:r>
            <a:r>
              <a:rPr lang="en-US" altLang="en-US" sz="800" i="1" baseline="-25000">
                <a:solidFill>
                  <a:srgbClr val="000000"/>
                </a:solidFill>
              </a:rPr>
              <a:t>MH</a:t>
            </a:r>
            <a:endParaRPr lang="en-US" altLang="en-US" sz="800" i="1">
              <a:solidFill>
                <a:srgbClr val="000000"/>
              </a:solidFill>
            </a:endParaRPr>
          </a:p>
        </p:txBody>
      </p:sp>
      <p:sp>
        <p:nvSpPr>
          <p:cNvPr id="1057795" name="Rectangle 3">
            <a:extLst>
              <a:ext uri="{FF2B5EF4-FFF2-40B4-BE49-F238E27FC236}">
                <a16:creationId xmlns:a16="http://schemas.microsoft.com/office/drawing/2014/main" id="{22E22945-AF91-4F0E-8CF5-B642B6CC7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600200"/>
            <a:ext cx="1143000" cy="15240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7796" name="Rectangle 4">
            <a:extLst>
              <a:ext uri="{FF2B5EF4-FFF2-40B4-BE49-F238E27FC236}">
                <a16:creationId xmlns:a16="http://schemas.microsoft.com/office/drawing/2014/main" id="{06C7874C-E9C3-4906-87FC-03AEE8F73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828800"/>
            <a:ext cx="304800" cy="1219200"/>
          </a:xfrm>
          <a:prstGeom prst="rect">
            <a:avLst/>
          </a:prstGeom>
          <a:solidFill>
            <a:srgbClr val="33CC33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7836" name="Line 44">
            <a:extLst>
              <a:ext uri="{FF2B5EF4-FFF2-40B4-BE49-F238E27FC236}">
                <a16:creationId xmlns:a16="http://schemas.microsoft.com/office/drawing/2014/main" id="{A1DEB51B-8647-4267-90A5-729050E90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2200" y="2590800"/>
            <a:ext cx="2286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57833" name="Line 41">
            <a:extLst>
              <a:ext uri="{FF2B5EF4-FFF2-40B4-BE49-F238E27FC236}">
                <a16:creationId xmlns:a16="http://schemas.microsoft.com/office/drawing/2014/main" id="{37890E55-0BC2-4D0C-8DD1-4E4CA25460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0800" y="2057400"/>
            <a:ext cx="0" cy="7620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57835" name="Line 43">
            <a:extLst>
              <a:ext uri="{FF2B5EF4-FFF2-40B4-BE49-F238E27FC236}">
                <a16:creationId xmlns:a16="http://schemas.microsoft.com/office/drawing/2014/main" id="{438E7CFB-C2D7-41DD-9BC7-17E240048D2A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438400"/>
            <a:ext cx="0" cy="15240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57823" name="AutoShape 31">
            <a:extLst>
              <a:ext uri="{FF2B5EF4-FFF2-40B4-BE49-F238E27FC236}">
                <a16:creationId xmlns:a16="http://schemas.microsoft.com/office/drawing/2014/main" id="{A11B2D8A-8A9B-4508-9322-A1785D8C5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905000"/>
            <a:ext cx="381000" cy="228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7829" name="Oval 37">
            <a:extLst>
              <a:ext uri="{FF2B5EF4-FFF2-40B4-BE49-F238E27FC236}">
                <a16:creationId xmlns:a16="http://schemas.microsoft.com/office/drawing/2014/main" id="{E77D3A82-0A61-4E3F-98CB-E56F08DFD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133600"/>
            <a:ext cx="304800" cy="304800"/>
          </a:xfrm>
          <a:prstGeom prst="ellipse">
            <a:avLst/>
          </a:prstGeom>
          <a:solidFill>
            <a:srgbClr val="CC9900"/>
          </a:solidFill>
          <a:ln w="9525">
            <a:solidFill>
              <a:srgbClr val="99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7831" name="AutoShape 39">
            <a:extLst>
              <a:ext uri="{FF2B5EF4-FFF2-40B4-BE49-F238E27FC236}">
                <a16:creationId xmlns:a16="http://schemas.microsoft.com/office/drawing/2014/main" id="{9093BB37-A881-4901-B584-85AFDB762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2133600"/>
            <a:ext cx="152400" cy="304800"/>
          </a:xfrm>
          <a:prstGeom prst="upDownArrow">
            <a:avLst>
              <a:gd name="adj1" fmla="val 50000"/>
              <a:gd name="adj2" fmla="val 40000"/>
            </a:avLst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7834" name="Line 42">
            <a:extLst>
              <a:ext uri="{FF2B5EF4-FFF2-40B4-BE49-F238E27FC236}">
                <a16:creationId xmlns:a16="http://schemas.microsoft.com/office/drawing/2014/main" id="{4F8D2CB0-F360-426E-8A5E-7504E87CEC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6000" y="2057400"/>
            <a:ext cx="3048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057828" name="Group 36">
            <a:extLst>
              <a:ext uri="{FF2B5EF4-FFF2-40B4-BE49-F238E27FC236}">
                <a16:creationId xmlns:a16="http://schemas.microsoft.com/office/drawing/2014/main" id="{F0C583C7-F2F9-45DF-A543-A288BF87FCA5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2438400"/>
            <a:ext cx="381000" cy="304800"/>
            <a:chOff x="1008" y="2064"/>
            <a:chExt cx="240" cy="192"/>
          </a:xfrm>
        </p:grpSpPr>
        <p:sp>
          <p:nvSpPr>
            <p:cNvPr id="1057824" name="Rectangle 32">
              <a:extLst>
                <a:ext uri="{FF2B5EF4-FFF2-40B4-BE49-F238E27FC236}">
                  <a16:creationId xmlns:a16="http://schemas.microsoft.com/office/drawing/2014/main" id="{FE58AFF8-BF1A-4794-B793-68600EB1C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208"/>
              <a:ext cx="240" cy="48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7825" name="Rectangle 33">
              <a:extLst>
                <a:ext uri="{FF2B5EF4-FFF2-40B4-BE49-F238E27FC236}">
                  <a16:creationId xmlns:a16="http://schemas.microsoft.com/office/drawing/2014/main" id="{357B54E4-35FC-490A-BD6C-BAEF1388E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064"/>
              <a:ext cx="240" cy="48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7826" name="Rectangle 34">
              <a:extLst>
                <a:ext uri="{FF2B5EF4-FFF2-40B4-BE49-F238E27FC236}">
                  <a16:creationId xmlns:a16="http://schemas.microsoft.com/office/drawing/2014/main" id="{22AF7F30-5DB4-474C-8CCE-A20A0B562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112"/>
              <a:ext cx="240" cy="48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7827" name="Rectangle 35">
              <a:extLst>
                <a:ext uri="{FF2B5EF4-FFF2-40B4-BE49-F238E27FC236}">
                  <a16:creationId xmlns:a16="http://schemas.microsoft.com/office/drawing/2014/main" id="{2758C349-61CE-43EA-884F-18921AAA3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160"/>
              <a:ext cx="240" cy="48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7841" name="AutoShape 49">
            <a:extLst>
              <a:ext uri="{FF2B5EF4-FFF2-40B4-BE49-F238E27FC236}">
                <a16:creationId xmlns:a16="http://schemas.microsoft.com/office/drawing/2014/main" id="{5E5FDC59-11D1-480B-B511-3ED85FCB6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2743200"/>
            <a:ext cx="152400" cy="228600"/>
          </a:xfrm>
          <a:prstGeom prst="upArrow">
            <a:avLst>
              <a:gd name="adj1" fmla="val 50000"/>
              <a:gd name="adj2" fmla="val 37500"/>
            </a:avLst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7843" name="AutoShape 51">
            <a:extLst>
              <a:ext uri="{FF2B5EF4-FFF2-40B4-BE49-F238E27FC236}">
                <a16:creationId xmlns:a16="http://schemas.microsoft.com/office/drawing/2014/main" id="{BB258D2A-2F36-4FAC-8E1C-B14CE5006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895600"/>
            <a:ext cx="838200" cy="152400"/>
          </a:xfrm>
          <a:prstGeom prst="rightArrow">
            <a:avLst>
              <a:gd name="adj1" fmla="val 50000"/>
              <a:gd name="adj2" fmla="val 45833"/>
            </a:avLst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7847" name="Line 55">
            <a:extLst>
              <a:ext uri="{FF2B5EF4-FFF2-40B4-BE49-F238E27FC236}">
                <a16:creationId xmlns:a16="http://schemas.microsoft.com/office/drawing/2014/main" id="{59F2161E-1740-48FC-B04E-8525990CCB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43200" y="2286000"/>
            <a:ext cx="2286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57848" name="Text Box 56">
            <a:extLst>
              <a:ext uri="{FF2B5EF4-FFF2-40B4-BE49-F238E27FC236}">
                <a16:creationId xmlns:a16="http://schemas.microsoft.com/office/drawing/2014/main" id="{E572C6C1-AB6C-4319-B9E6-0D1224BB4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905000"/>
            <a:ext cx="4572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00">
                <a:latin typeface="Arial" panose="020B0604020202020204" pitchFamily="34" charset="0"/>
              </a:rPr>
              <a:t>ALU</a:t>
            </a:r>
          </a:p>
        </p:txBody>
      </p:sp>
      <p:sp>
        <p:nvSpPr>
          <p:cNvPr id="1057849" name="Text Box 57">
            <a:extLst>
              <a:ext uri="{FF2B5EF4-FFF2-40B4-BE49-F238E27FC236}">
                <a16:creationId xmlns:a16="http://schemas.microsoft.com/office/drawing/2014/main" id="{DE822F2C-4631-48C1-A202-D578C2BFF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438400"/>
            <a:ext cx="4572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00">
                <a:latin typeface="Arial" panose="020B0604020202020204" pitchFamily="34" charset="0"/>
              </a:rPr>
              <a:t>Reg</a:t>
            </a:r>
          </a:p>
        </p:txBody>
      </p:sp>
      <p:sp>
        <p:nvSpPr>
          <p:cNvPr id="1057850" name="Text Box 58">
            <a:extLst>
              <a:ext uri="{FF2B5EF4-FFF2-40B4-BE49-F238E27FC236}">
                <a16:creationId xmlns:a16="http://schemas.microsoft.com/office/drawing/2014/main" id="{552DD42A-96C4-482E-9A46-F9818BC28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179638"/>
            <a:ext cx="4572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00">
                <a:latin typeface="Arial" panose="020B0604020202020204" pitchFamily="34" charset="0"/>
              </a:rPr>
              <a:t>Contrl</a:t>
            </a:r>
          </a:p>
        </p:txBody>
      </p:sp>
      <p:sp>
        <p:nvSpPr>
          <p:cNvPr id="1057851" name="Text Box 59">
            <a:extLst>
              <a:ext uri="{FF2B5EF4-FFF2-40B4-BE49-F238E27FC236}">
                <a16:creationId xmlns:a16="http://schemas.microsoft.com/office/drawing/2014/main" id="{EAC90F6E-0C08-4A8F-A59D-6343A08889C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751138" y="2278062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</a:rPr>
              <a:t>Cache</a:t>
            </a:r>
          </a:p>
        </p:txBody>
      </p:sp>
      <p:sp>
        <p:nvSpPr>
          <p:cNvPr id="1057852" name="Text Box 60">
            <a:extLst>
              <a:ext uri="{FF2B5EF4-FFF2-40B4-BE49-F238E27FC236}">
                <a16:creationId xmlns:a16="http://schemas.microsoft.com/office/drawing/2014/main" id="{AE17A624-4F43-4410-9411-E43C71CE9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600200"/>
            <a:ext cx="1066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>
                <a:latin typeface="Arial" panose="020B0604020202020204" pitchFamily="34" charset="0"/>
              </a:rPr>
              <a:t>Microprocessor</a:t>
            </a:r>
          </a:p>
        </p:txBody>
      </p:sp>
      <p:sp>
        <p:nvSpPr>
          <p:cNvPr id="1057853" name="Text Box 61">
            <a:extLst>
              <a:ext uri="{FF2B5EF4-FFF2-40B4-BE49-F238E27FC236}">
                <a16:creationId xmlns:a16="http://schemas.microsoft.com/office/drawing/2014/main" id="{5A7D956C-0E08-4059-B938-F97DBB172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743200"/>
            <a:ext cx="3302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00" i="1">
                <a:solidFill>
                  <a:srgbClr val="000000"/>
                </a:solidFill>
              </a:rPr>
              <a:t>T</a:t>
            </a:r>
            <a:r>
              <a:rPr lang="en-US" altLang="en-US" sz="800" i="1" baseline="-25000">
                <a:solidFill>
                  <a:srgbClr val="000000"/>
                </a:solidFill>
              </a:rPr>
              <a:t>CH</a:t>
            </a:r>
            <a:endParaRPr lang="en-US" altLang="en-US" sz="800" i="1">
              <a:solidFill>
                <a:srgbClr val="000000"/>
              </a:solidFill>
            </a:endParaRPr>
          </a:p>
        </p:txBody>
      </p:sp>
      <p:sp>
        <p:nvSpPr>
          <p:cNvPr id="1057854" name="Text Box 62">
            <a:extLst>
              <a:ext uri="{FF2B5EF4-FFF2-40B4-BE49-F238E27FC236}">
                <a16:creationId xmlns:a16="http://schemas.microsoft.com/office/drawing/2014/main" id="{C10BB0BE-6F95-4F76-9314-75ED18C34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133600"/>
            <a:ext cx="317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00" i="1">
                <a:solidFill>
                  <a:srgbClr val="000000"/>
                </a:solidFill>
              </a:rPr>
              <a:t>T</a:t>
            </a:r>
            <a:r>
              <a:rPr lang="en-US" altLang="en-US" sz="800" i="1" baseline="-25000">
                <a:solidFill>
                  <a:srgbClr val="000000"/>
                </a:solidFill>
              </a:rPr>
              <a:t>RR</a:t>
            </a:r>
            <a:endParaRPr lang="en-US" altLang="en-US" sz="800" i="1">
              <a:solidFill>
                <a:srgbClr val="000000"/>
              </a:solidFill>
            </a:endParaRPr>
          </a:p>
        </p:txBody>
      </p:sp>
      <p:sp>
        <p:nvSpPr>
          <p:cNvPr id="1057856" name="Text Box 64">
            <a:extLst>
              <a:ext uri="{FF2B5EF4-FFF2-40B4-BE49-F238E27FC236}">
                <a16:creationId xmlns:a16="http://schemas.microsoft.com/office/drawing/2014/main" id="{412912CA-6AB4-414E-B89A-2FC6275C0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362200"/>
            <a:ext cx="4191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00" i="1">
                <a:solidFill>
                  <a:srgbClr val="000000"/>
                </a:solidFill>
              </a:rPr>
              <a:t>T</a:t>
            </a:r>
            <a:r>
              <a:rPr lang="en-US" altLang="en-US" sz="800" i="1" baseline="-25000">
                <a:solidFill>
                  <a:srgbClr val="000000"/>
                </a:solidFill>
              </a:rPr>
              <a:t>Hcycle</a:t>
            </a:r>
            <a:endParaRPr lang="en-US" altLang="en-US" sz="800" i="1">
              <a:solidFill>
                <a:srgbClr val="000000"/>
              </a:solidFill>
            </a:endParaRPr>
          </a:p>
        </p:txBody>
      </p:sp>
      <p:sp>
        <p:nvSpPr>
          <p:cNvPr id="1058031" name="Text Box 239">
            <a:extLst>
              <a:ext uri="{FF2B5EF4-FFF2-40B4-BE49-F238E27FC236}">
                <a16:creationId xmlns:a16="http://schemas.microsoft.com/office/drawing/2014/main" id="{0C104BB1-454B-43C0-8A31-45BF201C4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819400"/>
            <a:ext cx="3603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00" i="1">
                <a:solidFill>
                  <a:srgbClr val="000000"/>
                </a:solidFill>
              </a:rPr>
              <a:t>P</a:t>
            </a:r>
            <a:r>
              <a:rPr lang="en-US" altLang="en-US" sz="800" i="1" baseline="-25000">
                <a:solidFill>
                  <a:srgbClr val="000000"/>
                </a:solidFill>
              </a:rPr>
              <a:t>miss</a:t>
            </a:r>
            <a:endParaRPr lang="en-US" altLang="en-US" sz="800" i="1">
              <a:solidFill>
                <a:srgbClr val="000000"/>
              </a:solidFill>
            </a:endParaRPr>
          </a:p>
        </p:txBody>
      </p:sp>
      <p:sp>
        <p:nvSpPr>
          <p:cNvPr id="1058033" name="Text Box 241">
            <a:extLst>
              <a:ext uri="{FF2B5EF4-FFF2-40B4-BE49-F238E27FC236}">
                <a16:creationId xmlns:a16="http://schemas.microsoft.com/office/drawing/2014/main" id="{5F3BADA9-086F-4120-BA0B-9E04CFABA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743200"/>
            <a:ext cx="3905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00" i="1">
                <a:solidFill>
                  <a:srgbClr val="000000"/>
                </a:solidFill>
              </a:rPr>
              <a:t>mix</a:t>
            </a:r>
            <a:r>
              <a:rPr lang="en-US" altLang="en-US" sz="800" i="1" baseline="-25000">
                <a:solidFill>
                  <a:srgbClr val="000000"/>
                </a:solidFill>
              </a:rPr>
              <a:t>l/s</a:t>
            </a:r>
            <a:endParaRPr lang="en-US" altLang="en-US" sz="800" i="1">
              <a:solidFill>
                <a:srgbClr val="000000"/>
              </a:solidFill>
            </a:endParaRPr>
          </a:p>
        </p:txBody>
      </p:sp>
      <p:sp>
        <p:nvSpPr>
          <p:cNvPr id="1058034" name="Text Box 242">
            <a:extLst>
              <a:ext uri="{FF2B5EF4-FFF2-40B4-BE49-F238E27FC236}">
                <a16:creationId xmlns:a16="http://schemas.microsoft.com/office/drawing/2014/main" id="{3773A012-1619-4CF4-AD57-E0AB811FE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828800"/>
            <a:ext cx="3984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00" i="1">
                <a:solidFill>
                  <a:srgbClr val="000000"/>
                </a:solidFill>
              </a:rPr>
              <a:t>%W</a:t>
            </a:r>
            <a:r>
              <a:rPr lang="en-US" altLang="en-US" sz="800" i="1" baseline="-25000">
                <a:solidFill>
                  <a:srgbClr val="000000"/>
                </a:solidFill>
              </a:rPr>
              <a:t>H</a:t>
            </a:r>
            <a:endParaRPr lang="en-US" altLang="en-US" sz="800" i="1">
              <a:solidFill>
                <a:srgbClr val="000000"/>
              </a:solidFill>
            </a:endParaRPr>
          </a:p>
        </p:txBody>
      </p:sp>
      <p:sp>
        <p:nvSpPr>
          <p:cNvPr id="1058035" name="Text Box 243">
            <a:extLst>
              <a:ext uri="{FF2B5EF4-FFF2-40B4-BE49-F238E27FC236}">
                <a16:creationId xmlns:a16="http://schemas.microsoft.com/office/drawing/2014/main" id="{CA8D2308-97C7-4C65-899F-D06230747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514600"/>
            <a:ext cx="3873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00" i="1">
                <a:solidFill>
                  <a:srgbClr val="000000"/>
                </a:solidFill>
              </a:rPr>
              <a:t>%W</a:t>
            </a:r>
            <a:r>
              <a:rPr lang="en-US" altLang="en-US" sz="800" i="1" baseline="-25000">
                <a:solidFill>
                  <a:srgbClr val="000000"/>
                </a:solidFill>
              </a:rPr>
              <a:t>L</a:t>
            </a:r>
            <a:endParaRPr lang="en-US" altLang="en-US" sz="800" i="1">
              <a:solidFill>
                <a:srgbClr val="000000"/>
              </a:solidFill>
            </a:endParaRPr>
          </a:p>
        </p:txBody>
      </p:sp>
      <p:graphicFrame>
        <p:nvGraphicFramePr>
          <p:cNvPr id="1058037" name="Object 245">
            <a:extLst>
              <a:ext uri="{FF2B5EF4-FFF2-40B4-BE49-F238E27FC236}">
                <a16:creationId xmlns:a16="http://schemas.microsoft.com/office/drawing/2014/main" id="{FF391D8C-20B9-4975-91EA-94CF7C724A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3200400"/>
          <a:ext cx="3967163" cy="326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045" name="Equation" r:id="rId3" imgW="2743200" imgH="2260440" progId="Equation.3">
                  <p:embed/>
                </p:oleObj>
              </mc:Choice>
              <mc:Fallback>
                <p:oleObj name="Equation" r:id="rId3" imgW="2743200" imgH="2260440" progId="Equation.3">
                  <p:embed/>
                  <p:pic>
                    <p:nvPicPr>
                      <p:cNvPr id="0" name="Object 2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200400"/>
                        <a:ext cx="3967163" cy="326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8040" name="Rectangle 248">
            <a:extLst>
              <a:ext uri="{FF2B5EF4-FFF2-40B4-BE49-F238E27FC236}">
                <a16:creationId xmlns:a16="http://schemas.microsoft.com/office/drawing/2014/main" id="{03A35B28-F68B-4CC2-9743-5605B1FA9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0200"/>
            <a:ext cx="2209800" cy="1219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8041" name="Rectangle 249">
            <a:extLst>
              <a:ext uri="{FF2B5EF4-FFF2-40B4-BE49-F238E27FC236}">
                <a16:creationId xmlns:a16="http://schemas.microsoft.com/office/drawing/2014/main" id="{D3EE9951-5DEB-415E-8D1F-F3363A423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124200"/>
            <a:ext cx="1524000" cy="685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8042" name="Rectangle 250">
            <a:extLst>
              <a:ext uri="{FF2B5EF4-FFF2-40B4-BE49-F238E27FC236}">
                <a16:creationId xmlns:a16="http://schemas.microsoft.com/office/drawing/2014/main" id="{0B7C3E87-060C-41A8-99DA-6A4C184A1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114800"/>
            <a:ext cx="1524000" cy="685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8043" name="Rectangle 251">
            <a:extLst>
              <a:ext uri="{FF2B5EF4-FFF2-40B4-BE49-F238E27FC236}">
                <a16:creationId xmlns:a16="http://schemas.microsoft.com/office/drawing/2014/main" id="{D1F1BE30-EB3C-421B-87D8-A2A5BB7ED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410200"/>
            <a:ext cx="1524000" cy="685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8044" name="Text Box 252">
            <a:extLst>
              <a:ext uri="{FF2B5EF4-FFF2-40B4-BE49-F238E27FC236}">
                <a16:creationId xmlns:a16="http://schemas.microsoft.com/office/drawing/2014/main" id="{212669BF-8EA9-4178-A328-504E8368C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819400"/>
            <a:ext cx="144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u="sng">
                <a:solidFill>
                  <a:srgbClr val="000000"/>
                </a:solidFill>
                <a:latin typeface="Arial" panose="020B0604020202020204" pitchFamily="34" charset="0"/>
              </a:rPr>
              <a:t>Metrics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A9F8E1DE-9D40-400F-BC00-3FF984360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6AB34BD-9832-4F08-A69E-00F8D4E47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1090173-BBA9-44B2-BD89-B570DEA46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DAC9D-D995-4A39-8E5F-728DEAC522F5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1059842" name="Rectangle 2">
            <a:extLst>
              <a:ext uri="{FF2B5EF4-FFF2-40B4-BE49-F238E27FC236}">
                <a16:creationId xmlns:a16="http://schemas.microsoft.com/office/drawing/2014/main" id="{9FA8FB13-9288-4667-B498-E95B426618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7086600" cy="762000"/>
          </a:xfrm>
        </p:spPr>
        <p:txBody>
          <a:bodyPr/>
          <a:lstStyle/>
          <a:p>
            <a:r>
              <a:rPr lang="en-US" altLang="en-US"/>
              <a:t>Speedup with PIM versus HWT-only </a:t>
            </a:r>
          </a:p>
        </p:txBody>
      </p:sp>
      <p:pic>
        <p:nvPicPr>
          <p:cNvPr id="1059844" name="Picture 4">
            <a:extLst>
              <a:ext uri="{FF2B5EF4-FFF2-40B4-BE49-F238E27FC236}">
                <a16:creationId xmlns:a16="http://schemas.microsoft.com/office/drawing/2014/main" id="{3ADEA4F6-09D2-4F86-89DA-438586568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848600" cy="523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9846" name="Rectangle 6">
            <a:extLst>
              <a:ext uri="{FF2B5EF4-FFF2-40B4-BE49-F238E27FC236}">
                <a16:creationId xmlns:a16="http://schemas.microsoft.com/office/drawing/2014/main" id="{F321BE07-2614-45BF-9848-41FEF9867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6096000"/>
            <a:ext cx="1752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9847" name="Text Box 7">
            <a:extLst>
              <a:ext uri="{FF2B5EF4-FFF2-40B4-BE49-F238E27FC236}">
                <a16:creationId xmlns:a16="http://schemas.microsoft.com/office/drawing/2014/main" id="{6E7BB6C7-9660-4090-ACFD-92AB12EE436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97668" y="3869532"/>
            <a:ext cx="197961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Performance Gain</a:t>
            </a:r>
          </a:p>
        </p:txBody>
      </p:sp>
      <p:sp>
        <p:nvSpPr>
          <p:cNvPr id="1059849" name="Text Box 9">
            <a:extLst>
              <a:ext uri="{FF2B5EF4-FFF2-40B4-BE49-F238E27FC236}">
                <a16:creationId xmlns:a16="http://schemas.microsoft.com/office/drawing/2014/main" id="{32C218DC-BFDB-41F5-B4F9-1A60E3A51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096000"/>
            <a:ext cx="15240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PIM Workload</a:t>
            </a:r>
          </a:p>
        </p:txBody>
      </p:sp>
      <p:sp>
        <p:nvSpPr>
          <p:cNvPr id="1059850" name="Text Box 10">
            <a:extLst>
              <a:ext uri="{FF2B5EF4-FFF2-40B4-BE49-F238E27FC236}">
                <a16:creationId xmlns:a16="http://schemas.microsoft.com/office/drawing/2014/main" id="{03E4026F-EA1A-402C-A984-36836CB5C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447800"/>
            <a:ext cx="99060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>
                <a:latin typeface="Arial" panose="020B0604020202020204" pitchFamily="34" charset="0"/>
              </a:rPr>
              <a:t># PIM Nodes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9AD73-47CA-408B-983D-37B8A8533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76F01-1E55-45A7-9164-BE1AEA7C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372F8-BAD9-450C-95F8-ED4C6F725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9690-5E55-43BF-BD66-DDEC4DEBD61F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154050" name="Rectangle 2">
            <a:extLst>
              <a:ext uri="{FF2B5EF4-FFF2-40B4-BE49-F238E27FC236}">
                <a16:creationId xmlns:a16="http://schemas.microsoft.com/office/drawing/2014/main" id="{727932FD-0DB1-4626-A5FD-C902A23849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Some Observations</a:t>
            </a:r>
          </a:p>
        </p:txBody>
      </p:sp>
      <p:sp>
        <p:nvSpPr>
          <p:cNvPr id="1154051" name="Rectangle 3">
            <a:extLst>
              <a:ext uri="{FF2B5EF4-FFF2-40B4-BE49-F238E27FC236}">
                <a16:creationId xmlns:a16="http://schemas.microsoft.com/office/drawing/2014/main" id="{2E4FDDD8-1EB9-4A3D-9957-578A8E61F5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158163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800"/>
              <a:t>Exaflops is almost beyond consideration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Its time to start considering it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Everything changes – locality of action will dominate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Efficiency should be measured against application ideal execution, not peak flops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ALUs should be valued for their available bandwidth, not peak flops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Memory is the biggest barrier for both capacity and bandwidth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The number of sites of action will grow roughly proportional to scale of throughput – parallelism dominates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Lessons: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Permeate memory with ALUs</a:t>
            </a:r>
          </a:p>
          <a:p>
            <a:pPr lvl="2">
              <a:lnSpc>
                <a:spcPct val="90000"/>
              </a:lnSpc>
            </a:pPr>
            <a:r>
              <a:rPr lang="en-US" altLang="en-US" sz="1600"/>
              <a:t>Today, Pflops of ALU in 1 sq meter, Pbyte in 800 sq meters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Don’t stop execution of one action due to latency incursion of another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Information migration is everything, move work to data or data to work whatever is best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Reliability must be derived through graceful degradation which means that virtual abstraction required between hardware and software.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47515860-7A19-4DEF-87C0-3FA070D96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43213C7-71F5-4787-8149-0BBC45A17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3E1E01B-FBF3-4813-B47C-BA021E4EC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6FE01-C491-4695-9BA6-FEC64F5B2BCA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1123330" name="Rectangle 2">
            <a:extLst>
              <a:ext uri="{FF2B5EF4-FFF2-40B4-BE49-F238E27FC236}">
                <a16:creationId xmlns:a16="http://schemas.microsoft.com/office/drawing/2014/main" id="{4AC70201-7B77-4DC6-B75E-EFFDD0400B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Google: “exaflops”</a:t>
            </a:r>
          </a:p>
        </p:txBody>
      </p:sp>
      <p:graphicFrame>
        <p:nvGraphicFramePr>
          <p:cNvPr id="1123331" name="Object 3">
            <a:extLst>
              <a:ext uri="{FF2B5EF4-FFF2-40B4-BE49-F238E27FC236}">
                <a16:creationId xmlns:a16="http://schemas.microsoft.com/office/drawing/2014/main" id="{C38DBFF6-DE1D-4209-8E48-B3E06DA802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6800" y="1905000"/>
          <a:ext cx="28194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333" name="Photo Editor Photo" r:id="rId3" imgW="11476190" imgH="15394549" progId="MSPhotoEd.3">
                  <p:embed/>
                </p:oleObj>
              </mc:Choice>
              <mc:Fallback>
                <p:oleObj name="Photo Editor Photo" r:id="rId3" imgW="11476190" imgH="1539454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905000"/>
                        <a:ext cx="28194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3332" name="Object 4">
            <a:extLst>
              <a:ext uri="{FF2B5EF4-FFF2-40B4-BE49-F238E27FC236}">
                <a16:creationId xmlns:a16="http://schemas.microsoft.com/office/drawing/2014/main" id="{4C907180-0E50-44C5-8DC8-75B6A1886E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1600" y="1905000"/>
          <a:ext cx="317023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334" name="Photo Editor Photo" r:id="rId5" imgW="9723810" imgH="12466667" progId="MSPhotoEd.3">
                  <p:embed/>
                </p:oleObj>
              </mc:Choice>
              <mc:Fallback>
                <p:oleObj name="Photo Editor Photo" r:id="rId5" imgW="9723810" imgH="12466667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905000"/>
                        <a:ext cx="3170238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D1C8C-466B-47B2-BFE7-C887170BA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22C6-FC26-47A7-85DD-FF3B34B23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14E3B-413E-4E04-A72E-CD4F822E3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B46B8-0D4A-4C5B-84BE-FF09ABACCE70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115138" name="Rectangle 2">
            <a:extLst>
              <a:ext uri="{FF2B5EF4-FFF2-40B4-BE49-F238E27FC236}">
                <a16:creationId xmlns:a16="http://schemas.microsoft.com/office/drawing/2014/main" id="{B9EE1BC1-3C7D-439F-A132-521DE9EA5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82000" cy="1447800"/>
          </a:xfrm>
        </p:spPr>
        <p:txBody>
          <a:bodyPr/>
          <a:lstStyle/>
          <a:p>
            <a:r>
              <a:rPr lang="en-US" altLang="en-US"/>
              <a:t>Continuum Computer Architecture</a:t>
            </a:r>
            <a:br>
              <a:rPr lang="en-US" altLang="en-US"/>
            </a:br>
            <a:r>
              <a:rPr lang="en-US" altLang="en-US"/>
              <a:t>Fundamental Concepts</a:t>
            </a:r>
          </a:p>
        </p:txBody>
      </p:sp>
      <p:sp>
        <p:nvSpPr>
          <p:cNvPr id="1115139" name="Rectangle 3">
            <a:extLst>
              <a:ext uri="{FF2B5EF4-FFF2-40B4-BE49-F238E27FC236}">
                <a16:creationId xmlns:a16="http://schemas.microsoft.com/office/drawing/2014/main" id="{DC8D94BE-B0A3-4050-8604-34C13F5B3E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r>
              <a:rPr lang="en-US" altLang="en-US"/>
              <a:t>Peak Resources</a:t>
            </a:r>
          </a:p>
          <a:p>
            <a:pPr lvl="1"/>
            <a:r>
              <a:rPr lang="en-US" altLang="en-US"/>
              <a:t>X100 arithmetic/logic units</a:t>
            </a:r>
          </a:p>
          <a:p>
            <a:pPr lvl="1"/>
            <a:r>
              <a:rPr lang="en-US" altLang="en-US"/>
              <a:t>massive bisection and memory bandwidth</a:t>
            </a:r>
          </a:p>
          <a:p>
            <a:r>
              <a:rPr lang="en-US" altLang="en-US"/>
              <a:t>Merge functionality into a single </a:t>
            </a:r>
            <a:r>
              <a:rPr lang="en-US" altLang="en-US" u="sng"/>
              <a:t>simple</a:t>
            </a:r>
            <a:r>
              <a:rPr lang="en-US" altLang="en-US"/>
              <a:t> block (</a:t>
            </a:r>
            <a:r>
              <a:rPr lang="en-US" altLang="en-US" sz="1800" i="1"/>
              <a:t>fonton</a:t>
            </a:r>
            <a:r>
              <a:rPr lang="en-US" altLang="en-US"/>
              <a:t>)</a:t>
            </a:r>
          </a:p>
          <a:p>
            <a:pPr lvl="1"/>
            <a:r>
              <a:rPr lang="en-US" altLang="en-US"/>
              <a:t>communications</a:t>
            </a:r>
          </a:p>
          <a:p>
            <a:pPr lvl="1"/>
            <a:r>
              <a:rPr lang="en-US" altLang="en-US"/>
              <a:t>memory</a:t>
            </a:r>
          </a:p>
          <a:p>
            <a:pPr lvl="1"/>
            <a:r>
              <a:rPr lang="en-US" altLang="en-US"/>
              <a:t>logic</a:t>
            </a:r>
          </a:p>
          <a:p>
            <a:r>
              <a:rPr lang="en-US" altLang="en-US"/>
              <a:t>Global cellular structure, 2.5 or 3-D mesh</a:t>
            </a:r>
          </a:p>
          <a:p>
            <a:r>
              <a:rPr lang="en-US" altLang="en-US"/>
              <a:t>Data/instruction structures distributed across fontons</a:t>
            </a:r>
          </a:p>
          <a:p>
            <a:r>
              <a:rPr lang="en-US" altLang="en-US"/>
              <a:t>Local rules determine fonton operations</a:t>
            </a:r>
          </a:p>
          <a:p>
            <a:r>
              <a:rPr lang="en-US" altLang="en-US"/>
              <a:t>Synergism among fontons yields emergent global behavior of general parallel computing model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Date Placeholder 3">
            <a:extLst>
              <a:ext uri="{FF2B5EF4-FFF2-40B4-BE49-F238E27FC236}">
                <a16:creationId xmlns:a16="http://schemas.microsoft.com/office/drawing/2014/main" id="{2A076DE3-E0E9-416A-9A0F-4BBB54DD7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653" name="Footer Placeholder 4">
            <a:extLst>
              <a:ext uri="{FF2B5EF4-FFF2-40B4-BE49-F238E27FC236}">
                <a16:creationId xmlns:a16="http://schemas.microsoft.com/office/drawing/2014/main" id="{2C78D554-EB17-4390-B703-682198186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654" name="Slide Number Placeholder 5">
            <a:extLst>
              <a:ext uri="{FF2B5EF4-FFF2-40B4-BE49-F238E27FC236}">
                <a16:creationId xmlns:a16="http://schemas.microsoft.com/office/drawing/2014/main" id="{9A0261F2-2D3F-4A2C-AF8A-B9A6FA20F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56E3-6E1D-4A96-A889-412B3148248B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1141762" name="Rectangle 2">
            <a:extLst>
              <a:ext uri="{FF2B5EF4-FFF2-40B4-BE49-F238E27FC236}">
                <a16:creationId xmlns:a16="http://schemas.microsoft.com/office/drawing/2014/main" id="{2A5996B6-48F7-4F9B-A5F7-6F4F2F624F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304800"/>
            <a:ext cx="7239000" cy="762000"/>
          </a:xfrm>
        </p:spPr>
        <p:txBody>
          <a:bodyPr/>
          <a:lstStyle/>
          <a:p>
            <a:r>
              <a:rPr lang="en-US" altLang="en-US"/>
              <a:t>CCA Structure: </a:t>
            </a:r>
            <a:r>
              <a:rPr lang="en-US" altLang="en-US" i="1"/>
              <a:t>Fontons &amp; Simultac</a:t>
            </a:r>
            <a:endParaRPr lang="en-US" altLang="en-US"/>
          </a:p>
        </p:txBody>
      </p:sp>
      <p:sp>
        <p:nvSpPr>
          <p:cNvPr id="1141763" name="Rectangle 3">
            <a:extLst>
              <a:ext uri="{FF2B5EF4-FFF2-40B4-BE49-F238E27FC236}">
                <a16:creationId xmlns:a16="http://schemas.microsoft.com/office/drawing/2014/main" id="{1F66A801-3511-4F43-8F84-E78C300279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2209800"/>
            <a:ext cx="3838575" cy="4267200"/>
          </a:xfrm>
        </p:spPr>
        <p:txBody>
          <a:bodyPr/>
          <a:lstStyle/>
          <a:p>
            <a:r>
              <a:rPr lang="en-US" altLang="en-US" sz="1600"/>
              <a:t>Small block of fully associative tagged memory</a:t>
            </a:r>
          </a:p>
          <a:p>
            <a:r>
              <a:rPr lang="en-US" altLang="en-US" sz="1600"/>
              <a:t>Basic logical and arithmetic unit</a:t>
            </a:r>
          </a:p>
          <a:p>
            <a:r>
              <a:rPr lang="en-US" altLang="en-US" sz="1600"/>
              <a:t>Instruction register directs control to set data paths</a:t>
            </a:r>
          </a:p>
          <a:p>
            <a:r>
              <a:rPr lang="en-US" altLang="en-US" sz="1600"/>
              <a:t>Nearest neighbor communications with switching</a:t>
            </a:r>
          </a:p>
        </p:txBody>
      </p:sp>
      <p:grpSp>
        <p:nvGrpSpPr>
          <p:cNvPr id="1141764" name="Group 4">
            <a:extLst>
              <a:ext uri="{FF2B5EF4-FFF2-40B4-BE49-F238E27FC236}">
                <a16:creationId xmlns:a16="http://schemas.microsoft.com/office/drawing/2014/main" id="{2BB3D6CB-1395-4CC5-88BD-BE909D66A65A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4267200"/>
            <a:ext cx="2522538" cy="1905000"/>
            <a:chOff x="1824" y="2256"/>
            <a:chExt cx="1589" cy="1200"/>
          </a:xfrm>
        </p:grpSpPr>
        <p:sp>
          <p:nvSpPr>
            <p:cNvPr id="1141765" name="Rectangle 5">
              <a:extLst>
                <a:ext uri="{FF2B5EF4-FFF2-40B4-BE49-F238E27FC236}">
                  <a16:creationId xmlns:a16="http://schemas.microsoft.com/office/drawing/2014/main" id="{83D01864-563C-4A0D-9E01-FF7D41C4C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9" y="2400"/>
              <a:ext cx="1152" cy="912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766" name="Line 6">
              <a:extLst>
                <a:ext uri="{FF2B5EF4-FFF2-40B4-BE49-F238E27FC236}">
                  <a16:creationId xmlns:a16="http://schemas.microsoft.com/office/drawing/2014/main" id="{9EB85749-78BF-4499-8E62-6934B4BCF2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88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767" name="Rectangle 7">
              <a:extLst>
                <a:ext uri="{FF2B5EF4-FFF2-40B4-BE49-F238E27FC236}">
                  <a16:creationId xmlns:a16="http://schemas.microsoft.com/office/drawing/2014/main" id="{3E4ABD7A-601F-411B-AF49-E517DC7CD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544"/>
              <a:ext cx="384" cy="4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768" name="Rectangle 8">
              <a:extLst>
                <a:ext uri="{FF2B5EF4-FFF2-40B4-BE49-F238E27FC236}">
                  <a16:creationId xmlns:a16="http://schemas.microsoft.com/office/drawing/2014/main" id="{21E77A7D-8A52-4868-B8E1-92B9FBAD8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592"/>
              <a:ext cx="384" cy="4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769" name="Rectangle 9">
              <a:extLst>
                <a:ext uri="{FF2B5EF4-FFF2-40B4-BE49-F238E27FC236}">
                  <a16:creationId xmlns:a16="http://schemas.microsoft.com/office/drawing/2014/main" id="{E038BC26-BFB7-4E7D-AF9A-9FEBEF8BB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640"/>
              <a:ext cx="384" cy="4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770" name="Rectangle 10">
              <a:extLst>
                <a:ext uri="{FF2B5EF4-FFF2-40B4-BE49-F238E27FC236}">
                  <a16:creationId xmlns:a16="http://schemas.microsoft.com/office/drawing/2014/main" id="{D8927E38-1432-473A-AFFF-8BE558546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688"/>
              <a:ext cx="384" cy="4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771" name="AutoShape 11">
              <a:extLst>
                <a:ext uri="{FF2B5EF4-FFF2-40B4-BE49-F238E27FC236}">
                  <a16:creationId xmlns:a16="http://schemas.microsoft.com/office/drawing/2014/main" id="{4734C9F0-87FC-4C0C-9FF8-91841C607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976"/>
              <a:ext cx="288" cy="14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772" name="Oval 12">
              <a:extLst>
                <a:ext uri="{FF2B5EF4-FFF2-40B4-BE49-F238E27FC236}">
                  <a16:creationId xmlns:a16="http://schemas.microsoft.com/office/drawing/2014/main" id="{25A5C364-7894-43F4-9D72-87EFA98EE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976"/>
              <a:ext cx="336" cy="1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41773" name="Group 13">
              <a:extLst>
                <a:ext uri="{FF2B5EF4-FFF2-40B4-BE49-F238E27FC236}">
                  <a16:creationId xmlns:a16="http://schemas.microsoft.com/office/drawing/2014/main" id="{70B93744-5A38-49C1-AD47-A66EF7522B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7" y="2256"/>
              <a:ext cx="1536" cy="1200"/>
              <a:chOff x="1877" y="2256"/>
              <a:chExt cx="1536" cy="1200"/>
            </a:xfrm>
          </p:grpSpPr>
          <p:sp>
            <p:nvSpPr>
              <p:cNvPr id="1141774" name="Line 14">
                <a:extLst>
                  <a:ext uri="{FF2B5EF4-FFF2-40B4-BE49-F238E27FC236}">
                    <a16:creationId xmlns:a16="http://schemas.microsoft.com/office/drawing/2014/main" id="{E117EE05-3EBA-42A8-9342-5A3964E819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5" y="2256"/>
                <a:ext cx="0" cy="12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141775" name="Group 15">
                <a:extLst>
                  <a:ext uri="{FF2B5EF4-FFF2-40B4-BE49-F238E27FC236}">
                    <a16:creationId xmlns:a16="http://schemas.microsoft.com/office/drawing/2014/main" id="{40A2108E-92F3-4804-9649-BF79A740B3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77" y="2784"/>
                <a:ext cx="1536" cy="144"/>
                <a:chOff x="1872" y="2832"/>
                <a:chExt cx="1536" cy="144"/>
              </a:xfrm>
            </p:grpSpPr>
            <p:sp>
              <p:nvSpPr>
                <p:cNvPr id="1141776" name="Line 16">
                  <a:extLst>
                    <a:ext uri="{FF2B5EF4-FFF2-40B4-BE49-F238E27FC236}">
                      <a16:creationId xmlns:a16="http://schemas.microsoft.com/office/drawing/2014/main" id="{1AB56CCB-E19C-4DA8-AC84-A0DD44FC52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2" y="2904"/>
                  <a:ext cx="153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777" name="AutoShape 17">
                  <a:extLst>
                    <a:ext uri="{FF2B5EF4-FFF2-40B4-BE49-F238E27FC236}">
                      <a16:creationId xmlns:a16="http://schemas.microsoft.com/office/drawing/2014/main" id="{03754F2C-AA12-430F-A5DA-7B11D4B160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2832"/>
                  <a:ext cx="192" cy="144"/>
                </a:xfrm>
                <a:prstGeom prst="plus">
                  <a:avLst>
                    <a:gd name="adj" fmla="val 25000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141778" name="AutoShape 18">
              <a:extLst>
                <a:ext uri="{FF2B5EF4-FFF2-40B4-BE49-F238E27FC236}">
                  <a16:creationId xmlns:a16="http://schemas.microsoft.com/office/drawing/2014/main" id="{2A33C177-A3E4-4C2C-9B39-83C05C543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8" y="2592"/>
              <a:ext cx="288" cy="96"/>
            </a:xfrm>
            <a:prstGeom prst="hexagon">
              <a:avLst>
                <a:gd name="adj" fmla="val 75000"/>
                <a:gd name="vf" fmla="val 115470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779" name="Line 19">
              <a:extLst>
                <a:ext uri="{FF2B5EF4-FFF2-40B4-BE49-F238E27FC236}">
                  <a16:creationId xmlns:a16="http://schemas.microsoft.com/office/drawing/2014/main" id="{33358CE4-98AE-4B87-89FC-3BDE95E047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264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780" name="Line 20">
              <a:extLst>
                <a:ext uri="{FF2B5EF4-FFF2-40B4-BE49-F238E27FC236}">
                  <a16:creationId xmlns:a16="http://schemas.microsoft.com/office/drawing/2014/main" id="{F2EA23E7-3FE1-406E-A1DE-F622EC531C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2" y="268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781" name="AutoShape 21">
              <a:extLst>
                <a:ext uri="{FF2B5EF4-FFF2-40B4-BE49-F238E27FC236}">
                  <a16:creationId xmlns:a16="http://schemas.microsoft.com/office/drawing/2014/main" id="{41661D17-F452-4EA9-8501-A07A96F924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736"/>
              <a:ext cx="96" cy="24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782" name="Line 22">
              <a:extLst>
                <a:ext uri="{FF2B5EF4-FFF2-40B4-BE49-F238E27FC236}">
                  <a16:creationId xmlns:a16="http://schemas.microsoft.com/office/drawing/2014/main" id="{A954B5F3-11A9-4318-8059-51195C4EC4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4" y="264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783" name="Line 23">
              <a:extLst>
                <a:ext uri="{FF2B5EF4-FFF2-40B4-BE49-F238E27FC236}">
                  <a16:creationId xmlns:a16="http://schemas.microsoft.com/office/drawing/2014/main" id="{D38035BA-2967-4C7D-A34B-8E33923646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312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784" name="Line 24">
              <a:extLst>
                <a:ext uri="{FF2B5EF4-FFF2-40B4-BE49-F238E27FC236}">
                  <a16:creationId xmlns:a16="http://schemas.microsoft.com/office/drawing/2014/main" id="{0367AEC4-62AA-447B-86E6-A1A00F1497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321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785" name="Oval 25">
              <a:extLst>
                <a:ext uri="{FF2B5EF4-FFF2-40B4-BE49-F238E27FC236}">
                  <a16:creationId xmlns:a16="http://schemas.microsoft.com/office/drawing/2014/main" id="{10A9F891-2B53-465C-9478-007C51E0F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1" y="261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786" name="Line 26">
              <a:extLst>
                <a:ext uri="{FF2B5EF4-FFF2-40B4-BE49-F238E27FC236}">
                  <a16:creationId xmlns:a16="http://schemas.microsoft.com/office/drawing/2014/main" id="{597D570F-CB25-4E92-9C1A-2947A01C67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48" y="304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787" name="Text Box 27">
              <a:extLst>
                <a:ext uri="{FF2B5EF4-FFF2-40B4-BE49-F238E27FC236}">
                  <a16:creationId xmlns:a16="http://schemas.microsoft.com/office/drawing/2014/main" id="{28BE0EBC-B60D-4B52-9E43-15476BB234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6" y="2448"/>
              <a:ext cx="48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1000"/>
                <a:t>Inst. Reg</a:t>
              </a:r>
              <a:r>
                <a:rPr lang="en-US" altLang="en-US" sz="800"/>
                <a:t>.</a:t>
              </a:r>
            </a:p>
          </p:txBody>
        </p:sp>
        <p:sp>
          <p:nvSpPr>
            <p:cNvPr id="1141788" name="Text Box 28">
              <a:extLst>
                <a:ext uri="{FF2B5EF4-FFF2-40B4-BE49-F238E27FC236}">
                  <a16:creationId xmlns:a16="http://schemas.microsoft.com/office/drawing/2014/main" id="{ADB809C8-7E58-459B-AB5A-0D7738A601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3120"/>
              <a:ext cx="43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1000"/>
                <a:t>Control</a:t>
              </a:r>
            </a:p>
          </p:txBody>
        </p:sp>
        <p:sp>
          <p:nvSpPr>
            <p:cNvPr id="1141789" name="Text Box 29">
              <a:extLst>
                <a:ext uri="{FF2B5EF4-FFF2-40B4-BE49-F238E27FC236}">
                  <a16:creationId xmlns:a16="http://schemas.microsoft.com/office/drawing/2014/main" id="{16EE7B41-E032-45CA-81C2-28F1059D70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2976"/>
              <a:ext cx="38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1000"/>
                <a:t>ALU</a:t>
              </a:r>
            </a:p>
          </p:txBody>
        </p:sp>
        <p:sp>
          <p:nvSpPr>
            <p:cNvPr id="1141790" name="Text Box 30">
              <a:extLst>
                <a:ext uri="{FF2B5EF4-FFF2-40B4-BE49-F238E27FC236}">
                  <a16:creationId xmlns:a16="http://schemas.microsoft.com/office/drawing/2014/main" id="{39F89AFA-9F6F-4479-A3E5-E302018CDB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2400"/>
              <a:ext cx="67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1000"/>
                <a:t>Assoc. Memory</a:t>
              </a:r>
            </a:p>
          </p:txBody>
        </p:sp>
      </p:grpSp>
      <p:sp>
        <p:nvSpPr>
          <p:cNvPr id="1141791" name="Text Box 31">
            <a:extLst>
              <a:ext uri="{FF2B5EF4-FFF2-40B4-BE49-F238E27FC236}">
                <a16:creationId xmlns:a16="http://schemas.microsoft.com/office/drawing/2014/main" id="{1540CC36-A6EC-4BA3-8170-DC76E5F7F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050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u="sng">
                <a:latin typeface="Arial" panose="020B0604020202020204" pitchFamily="34" charset="0"/>
              </a:rPr>
              <a:t>Fontons</a:t>
            </a:r>
          </a:p>
        </p:txBody>
      </p:sp>
      <p:grpSp>
        <p:nvGrpSpPr>
          <p:cNvPr id="1141792" name="Group 32">
            <a:extLst>
              <a:ext uri="{FF2B5EF4-FFF2-40B4-BE49-F238E27FC236}">
                <a16:creationId xmlns:a16="http://schemas.microsoft.com/office/drawing/2014/main" id="{23EB2027-DD46-4FE4-B87B-A8D2EDFE9E1D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4191000"/>
            <a:ext cx="3276600" cy="1989138"/>
            <a:chOff x="960" y="1392"/>
            <a:chExt cx="3888" cy="2506"/>
          </a:xfrm>
        </p:grpSpPr>
        <p:grpSp>
          <p:nvGrpSpPr>
            <p:cNvPr id="1141793" name="Group 33">
              <a:extLst>
                <a:ext uri="{FF2B5EF4-FFF2-40B4-BE49-F238E27FC236}">
                  <a16:creationId xmlns:a16="http://schemas.microsoft.com/office/drawing/2014/main" id="{C844D091-DAFF-4AB3-A1A5-26AF459ADB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1392"/>
              <a:ext cx="3888" cy="922"/>
              <a:chOff x="1104" y="2784"/>
              <a:chExt cx="3888" cy="922"/>
            </a:xfrm>
          </p:grpSpPr>
          <p:sp>
            <p:nvSpPr>
              <p:cNvPr id="1141794" name="Line 34">
                <a:extLst>
                  <a:ext uri="{FF2B5EF4-FFF2-40B4-BE49-F238E27FC236}">
                    <a16:creationId xmlns:a16="http://schemas.microsoft.com/office/drawing/2014/main" id="{5DFAC99F-AF54-4C0D-90DB-508263AD45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2" y="3072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141795" name="Group 35">
                <a:extLst>
                  <a:ext uri="{FF2B5EF4-FFF2-40B4-BE49-F238E27FC236}">
                    <a16:creationId xmlns:a16="http://schemas.microsoft.com/office/drawing/2014/main" id="{E127839A-732D-4D4D-BBFB-1BFF01D410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52" y="2784"/>
                <a:ext cx="768" cy="922"/>
                <a:chOff x="2304" y="2784"/>
                <a:chExt cx="768" cy="922"/>
              </a:xfrm>
            </p:grpSpPr>
            <p:sp>
              <p:nvSpPr>
                <p:cNvPr id="1141796" name="Rectangle 36">
                  <a:extLst>
                    <a:ext uri="{FF2B5EF4-FFF2-40B4-BE49-F238E27FC236}">
                      <a16:creationId xmlns:a16="http://schemas.microsoft.com/office/drawing/2014/main" id="{F35D7D8E-95CC-49D2-9DCF-6900398F0A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0"/>
                  <a:ext cx="480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797" name="Line 37">
                  <a:extLst>
                    <a:ext uri="{FF2B5EF4-FFF2-40B4-BE49-F238E27FC236}">
                      <a16:creationId xmlns:a16="http://schemas.microsoft.com/office/drawing/2014/main" id="{3AFBD3E5-8BA6-4632-A777-BD7E6703E3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2784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798" name="Line 38">
                  <a:extLst>
                    <a:ext uri="{FF2B5EF4-FFF2-40B4-BE49-F238E27FC236}">
                      <a16:creationId xmlns:a16="http://schemas.microsoft.com/office/drawing/2014/main" id="{9263ADB6-D958-4D2D-A595-0F377E97DB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3048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799" name="Group 39">
                  <a:extLst>
                    <a:ext uri="{FF2B5EF4-FFF2-40B4-BE49-F238E27FC236}">
                      <a16:creationId xmlns:a16="http://schemas.microsoft.com/office/drawing/2014/main" id="{8867D278-9F39-45CE-80C8-8CA74ED01FC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3014"/>
                  <a:ext cx="384" cy="692"/>
                  <a:chOff x="2256" y="3168"/>
                  <a:chExt cx="384" cy="692"/>
                </a:xfrm>
              </p:grpSpPr>
              <p:sp>
                <p:nvSpPr>
                  <p:cNvPr id="1141800" name="AutoShape 40">
                    <a:extLst>
                      <a:ext uri="{FF2B5EF4-FFF2-40B4-BE49-F238E27FC236}">
                        <a16:creationId xmlns:a16="http://schemas.microsoft.com/office/drawing/2014/main" id="{C775F5E2-975F-47CC-B139-201619911E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288" cy="144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801" name="Text Box 41">
                    <a:extLst>
                      <a:ext uri="{FF2B5EF4-FFF2-40B4-BE49-F238E27FC236}">
                        <a16:creationId xmlns:a16="http://schemas.microsoft.com/office/drawing/2014/main" id="{44B29289-E165-4380-927F-C88CD98A62C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384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altLang="en-US" sz="1000"/>
                      <a:t>ALU</a:t>
                    </a:r>
                  </a:p>
                </p:txBody>
              </p:sp>
            </p:grpSp>
          </p:grpSp>
          <p:grpSp>
            <p:nvGrpSpPr>
              <p:cNvPr id="1141802" name="Group 42">
                <a:extLst>
                  <a:ext uri="{FF2B5EF4-FFF2-40B4-BE49-F238E27FC236}">
                    <a16:creationId xmlns:a16="http://schemas.microsoft.com/office/drawing/2014/main" id="{D79132C0-D1DC-4D26-9806-A5B6B1FF6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76" y="2784"/>
                <a:ext cx="768" cy="922"/>
                <a:chOff x="2304" y="2784"/>
                <a:chExt cx="768" cy="922"/>
              </a:xfrm>
            </p:grpSpPr>
            <p:sp>
              <p:nvSpPr>
                <p:cNvPr id="1141803" name="Rectangle 43">
                  <a:extLst>
                    <a:ext uri="{FF2B5EF4-FFF2-40B4-BE49-F238E27FC236}">
                      <a16:creationId xmlns:a16="http://schemas.microsoft.com/office/drawing/2014/main" id="{E394B9C9-2BD2-4873-B6F8-85F0059CCC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0"/>
                  <a:ext cx="480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04" name="Line 44">
                  <a:extLst>
                    <a:ext uri="{FF2B5EF4-FFF2-40B4-BE49-F238E27FC236}">
                      <a16:creationId xmlns:a16="http://schemas.microsoft.com/office/drawing/2014/main" id="{7A8FBA40-A1C2-4E17-B222-3AB4D08B85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2784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05" name="Line 45">
                  <a:extLst>
                    <a:ext uri="{FF2B5EF4-FFF2-40B4-BE49-F238E27FC236}">
                      <a16:creationId xmlns:a16="http://schemas.microsoft.com/office/drawing/2014/main" id="{AF984289-CF76-47DC-8FFC-3E64AE19DC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3048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806" name="Group 46">
                  <a:extLst>
                    <a:ext uri="{FF2B5EF4-FFF2-40B4-BE49-F238E27FC236}">
                      <a16:creationId xmlns:a16="http://schemas.microsoft.com/office/drawing/2014/main" id="{6A43CBB4-4E3E-4657-9405-16137E14936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3014"/>
                  <a:ext cx="384" cy="692"/>
                  <a:chOff x="2256" y="3168"/>
                  <a:chExt cx="384" cy="692"/>
                </a:xfrm>
              </p:grpSpPr>
              <p:sp>
                <p:nvSpPr>
                  <p:cNvPr id="1141807" name="AutoShape 47">
                    <a:extLst>
                      <a:ext uri="{FF2B5EF4-FFF2-40B4-BE49-F238E27FC236}">
                        <a16:creationId xmlns:a16="http://schemas.microsoft.com/office/drawing/2014/main" id="{B0F9AF2E-9006-4F1F-BC0B-9788D5E14E3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288" cy="144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808" name="Text Box 48">
                    <a:extLst>
                      <a:ext uri="{FF2B5EF4-FFF2-40B4-BE49-F238E27FC236}">
                        <a16:creationId xmlns:a16="http://schemas.microsoft.com/office/drawing/2014/main" id="{BCDC442E-1B2B-47A1-828B-9B156F9F6AB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384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altLang="en-US" sz="1000"/>
                      <a:t>ALU</a:t>
                    </a:r>
                  </a:p>
                </p:txBody>
              </p:sp>
            </p:grpSp>
          </p:grpSp>
          <p:grpSp>
            <p:nvGrpSpPr>
              <p:cNvPr id="1141809" name="Group 49">
                <a:extLst>
                  <a:ext uri="{FF2B5EF4-FFF2-40B4-BE49-F238E27FC236}">
                    <a16:creationId xmlns:a16="http://schemas.microsoft.com/office/drawing/2014/main" id="{C98822D7-64CE-423C-A32F-4B93A76D1E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00" y="2784"/>
                <a:ext cx="768" cy="922"/>
                <a:chOff x="2304" y="2784"/>
                <a:chExt cx="768" cy="922"/>
              </a:xfrm>
            </p:grpSpPr>
            <p:sp>
              <p:nvSpPr>
                <p:cNvPr id="1141810" name="Rectangle 50">
                  <a:extLst>
                    <a:ext uri="{FF2B5EF4-FFF2-40B4-BE49-F238E27FC236}">
                      <a16:creationId xmlns:a16="http://schemas.microsoft.com/office/drawing/2014/main" id="{C47EB1B3-7A2B-4F8F-AC99-0DAFD65CB8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0"/>
                  <a:ext cx="480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11" name="Line 51">
                  <a:extLst>
                    <a:ext uri="{FF2B5EF4-FFF2-40B4-BE49-F238E27FC236}">
                      <a16:creationId xmlns:a16="http://schemas.microsoft.com/office/drawing/2014/main" id="{E9836F7B-98E0-4717-AEE2-CDD4785595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2784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12" name="Line 52">
                  <a:extLst>
                    <a:ext uri="{FF2B5EF4-FFF2-40B4-BE49-F238E27FC236}">
                      <a16:creationId xmlns:a16="http://schemas.microsoft.com/office/drawing/2014/main" id="{5162F621-A8C8-42CC-AB83-BBF060657E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3048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813" name="Group 53">
                  <a:extLst>
                    <a:ext uri="{FF2B5EF4-FFF2-40B4-BE49-F238E27FC236}">
                      <a16:creationId xmlns:a16="http://schemas.microsoft.com/office/drawing/2014/main" id="{7C1B5879-C7AC-4446-A318-E532F5AE63E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3014"/>
                  <a:ext cx="385" cy="692"/>
                  <a:chOff x="2256" y="3168"/>
                  <a:chExt cx="385" cy="692"/>
                </a:xfrm>
              </p:grpSpPr>
              <p:sp>
                <p:nvSpPr>
                  <p:cNvPr id="1141814" name="AutoShape 54">
                    <a:extLst>
                      <a:ext uri="{FF2B5EF4-FFF2-40B4-BE49-F238E27FC236}">
                        <a16:creationId xmlns:a16="http://schemas.microsoft.com/office/drawing/2014/main" id="{C058F554-DF27-4CA6-9DA0-C775EE839A7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288" cy="144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815" name="Text Box 55">
                    <a:extLst>
                      <a:ext uri="{FF2B5EF4-FFF2-40B4-BE49-F238E27FC236}">
                        <a16:creationId xmlns:a16="http://schemas.microsoft.com/office/drawing/2014/main" id="{02629C0B-51C6-47AC-8060-48B039BDDEB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7" y="3168"/>
                    <a:ext cx="384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altLang="en-US" sz="1000"/>
                      <a:t>ALU</a:t>
                    </a:r>
                  </a:p>
                </p:txBody>
              </p:sp>
            </p:grpSp>
          </p:grpSp>
          <p:grpSp>
            <p:nvGrpSpPr>
              <p:cNvPr id="1141816" name="Group 56">
                <a:extLst>
                  <a:ext uri="{FF2B5EF4-FFF2-40B4-BE49-F238E27FC236}">
                    <a16:creationId xmlns:a16="http://schemas.microsoft.com/office/drawing/2014/main" id="{38161828-E563-478D-A6AC-3836BCAECD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4" y="2784"/>
                <a:ext cx="768" cy="922"/>
                <a:chOff x="2304" y="2784"/>
                <a:chExt cx="768" cy="922"/>
              </a:xfrm>
            </p:grpSpPr>
            <p:sp>
              <p:nvSpPr>
                <p:cNvPr id="1141817" name="Rectangle 57">
                  <a:extLst>
                    <a:ext uri="{FF2B5EF4-FFF2-40B4-BE49-F238E27FC236}">
                      <a16:creationId xmlns:a16="http://schemas.microsoft.com/office/drawing/2014/main" id="{0311D6F6-4DDB-4C80-B22A-7D18E38DAD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0"/>
                  <a:ext cx="480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18" name="Line 58">
                  <a:extLst>
                    <a:ext uri="{FF2B5EF4-FFF2-40B4-BE49-F238E27FC236}">
                      <a16:creationId xmlns:a16="http://schemas.microsoft.com/office/drawing/2014/main" id="{A56F2BDF-F774-4B20-838B-2EEE09AD59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2784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19" name="Line 59">
                  <a:extLst>
                    <a:ext uri="{FF2B5EF4-FFF2-40B4-BE49-F238E27FC236}">
                      <a16:creationId xmlns:a16="http://schemas.microsoft.com/office/drawing/2014/main" id="{AA26F04B-D14F-4BCE-B2A5-1F3D88B96D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3048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820" name="Group 60">
                  <a:extLst>
                    <a:ext uri="{FF2B5EF4-FFF2-40B4-BE49-F238E27FC236}">
                      <a16:creationId xmlns:a16="http://schemas.microsoft.com/office/drawing/2014/main" id="{0268F8FB-C5D5-4861-85DF-FF040619E03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3014"/>
                  <a:ext cx="385" cy="692"/>
                  <a:chOff x="2256" y="3168"/>
                  <a:chExt cx="385" cy="692"/>
                </a:xfrm>
              </p:grpSpPr>
              <p:sp>
                <p:nvSpPr>
                  <p:cNvPr id="1141821" name="AutoShape 61">
                    <a:extLst>
                      <a:ext uri="{FF2B5EF4-FFF2-40B4-BE49-F238E27FC236}">
                        <a16:creationId xmlns:a16="http://schemas.microsoft.com/office/drawing/2014/main" id="{A0B2473E-E36C-4461-B8DA-93EA14E9A7C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288" cy="144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822" name="Text Box 62">
                    <a:extLst>
                      <a:ext uri="{FF2B5EF4-FFF2-40B4-BE49-F238E27FC236}">
                        <a16:creationId xmlns:a16="http://schemas.microsoft.com/office/drawing/2014/main" id="{BE77D00D-5BFD-4FE1-92A8-F7DF52977E1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7" y="3168"/>
                    <a:ext cx="384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altLang="en-US" sz="1000"/>
                      <a:t>ALU</a:t>
                    </a:r>
                  </a:p>
                </p:txBody>
              </p:sp>
            </p:grpSp>
          </p:grpSp>
          <p:grpSp>
            <p:nvGrpSpPr>
              <p:cNvPr id="1141823" name="Group 63">
                <a:extLst>
                  <a:ext uri="{FF2B5EF4-FFF2-40B4-BE49-F238E27FC236}">
                    <a16:creationId xmlns:a16="http://schemas.microsoft.com/office/drawing/2014/main" id="{BE83502E-55A4-454B-9BD4-A5A48FCDD6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8" y="2784"/>
                <a:ext cx="768" cy="922"/>
                <a:chOff x="2304" y="2784"/>
                <a:chExt cx="768" cy="922"/>
              </a:xfrm>
            </p:grpSpPr>
            <p:sp>
              <p:nvSpPr>
                <p:cNvPr id="1141824" name="Rectangle 64">
                  <a:extLst>
                    <a:ext uri="{FF2B5EF4-FFF2-40B4-BE49-F238E27FC236}">
                      <a16:creationId xmlns:a16="http://schemas.microsoft.com/office/drawing/2014/main" id="{FFD72324-0313-43C5-830F-F13E63D222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0"/>
                  <a:ext cx="480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25" name="Line 65">
                  <a:extLst>
                    <a:ext uri="{FF2B5EF4-FFF2-40B4-BE49-F238E27FC236}">
                      <a16:creationId xmlns:a16="http://schemas.microsoft.com/office/drawing/2014/main" id="{1D6ABFA1-98BF-4C13-98F1-CC7407EA71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2784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26" name="Line 66">
                  <a:extLst>
                    <a:ext uri="{FF2B5EF4-FFF2-40B4-BE49-F238E27FC236}">
                      <a16:creationId xmlns:a16="http://schemas.microsoft.com/office/drawing/2014/main" id="{10AB5B0C-382C-4962-896F-4853D96D87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3048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827" name="Group 67">
                  <a:extLst>
                    <a:ext uri="{FF2B5EF4-FFF2-40B4-BE49-F238E27FC236}">
                      <a16:creationId xmlns:a16="http://schemas.microsoft.com/office/drawing/2014/main" id="{803484A9-656A-4664-A6E3-0EFFEE7FA50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3014"/>
                  <a:ext cx="385" cy="692"/>
                  <a:chOff x="2256" y="3168"/>
                  <a:chExt cx="385" cy="692"/>
                </a:xfrm>
              </p:grpSpPr>
              <p:sp>
                <p:nvSpPr>
                  <p:cNvPr id="1141828" name="AutoShape 68">
                    <a:extLst>
                      <a:ext uri="{FF2B5EF4-FFF2-40B4-BE49-F238E27FC236}">
                        <a16:creationId xmlns:a16="http://schemas.microsoft.com/office/drawing/2014/main" id="{E0D2C942-EAED-49F1-A489-E20362959AF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288" cy="144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829" name="Text Box 69">
                    <a:extLst>
                      <a:ext uri="{FF2B5EF4-FFF2-40B4-BE49-F238E27FC236}">
                        <a16:creationId xmlns:a16="http://schemas.microsoft.com/office/drawing/2014/main" id="{BD576AD7-80E3-4A11-A923-F8684EDFD5D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7" y="3168"/>
                    <a:ext cx="384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altLang="en-US" sz="1000"/>
                      <a:t>ALU</a:t>
                    </a:r>
                  </a:p>
                </p:txBody>
              </p:sp>
            </p:grpSp>
          </p:grpSp>
          <p:grpSp>
            <p:nvGrpSpPr>
              <p:cNvPr id="1141830" name="Group 70">
                <a:extLst>
                  <a:ext uri="{FF2B5EF4-FFF2-40B4-BE49-F238E27FC236}">
                    <a16:creationId xmlns:a16="http://schemas.microsoft.com/office/drawing/2014/main" id="{A9CCBFC0-7E85-4991-86C5-7463F17CB8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4" y="2784"/>
                <a:ext cx="768" cy="922"/>
                <a:chOff x="2304" y="2784"/>
                <a:chExt cx="768" cy="922"/>
              </a:xfrm>
            </p:grpSpPr>
            <p:sp>
              <p:nvSpPr>
                <p:cNvPr id="1141831" name="Rectangle 71">
                  <a:extLst>
                    <a:ext uri="{FF2B5EF4-FFF2-40B4-BE49-F238E27FC236}">
                      <a16:creationId xmlns:a16="http://schemas.microsoft.com/office/drawing/2014/main" id="{3D1FDAD3-2515-4B73-BAD9-D0FFAFFD76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0"/>
                  <a:ext cx="480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32" name="Line 72">
                  <a:extLst>
                    <a:ext uri="{FF2B5EF4-FFF2-40B4-BE49-F238E27FC236}">
                      <a16:creationId xmlns:a16="http://schemas.microsoft.com/office/drawing/2014/main" id="{2F31C46B-2DC1-41D2-BDF8-C098AAF225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2784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33" name="Line 73">
                  <a:extLst>
                    <a:ext uri="{FF2B5EF4-FFF2-40B4-BE49-F238E27FC236}">
                      <a16:creationId xmlns:a16="http://schemas.microsoft.com/office/drawing/2014/main" id="{488DFEA6-B153-4F46-A056-6AF064D8B6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3048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834" name="Group 74">
                  <a:extLst>
                    <a:ext uri="{FF2B5EF4-FFF2-40B4-BE49-F238E27FC236}">
                      <a16:creationId xmlns:a16="http://schemas.microsoft.com/office/drawing/2014/main" id="{D271A7D9-5E02-4169-B278-8DD63EF2AF0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3014"/>
                  <a:ext cx="385" cy="692"/>
                  <a:chOff x="2256" y="3168"/>
                  <a:chExt cx="385" cy="692"/>
                </a:xfrm>
              </p:grpSpPr>
              <p:sp>
                <p:nvSpPr>
                  <p:cNvPr id="1141835" name="AutoShape 75">
                    <a:extLst>
                      <a:ext uri="{FF2B5EF4-FFF2-40B4-BE49-F238E27FC236}">
                        <a16:creationId xmlns:a16="http://schemas.microsoft.com/office/drawing/2014/main" id="{C9E4C49B-FF53-4FD1-9170-3F8C8A1C92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288" cy="144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836" name="Text Box 76">
                    <a:extLst>
                      <a:ext uri="{FF2B5EF4-FFF2-40B4-BE49-F238E27FC236}">
                        <a16:creationId xmlns:a16="http://schemas.microsoft.com/office/drawing/2014/main" id="{B9DAF672-3C83-410F-8C75-52C1D8351BD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7" y="3168"/>
                    <a:ext cx="384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altLang="en-US" sz="1000"/>
                      <a:t>ALU</a:t>
                    </a:r>
                  </a:p>
                </p:txBody>
              </p:sp>
            </p:grpSp>
          </p:grpSp>
        </p:grpSp>
        <p:grpSp>
          <p:nvGrpSpPr>
            <p:cNvPr id="1141837" name="Group 77">
              <a:extLst>
                <a:ext uri="{FF2B5EF4-FFF2-40B4-BE49-F238E27FC236}">
                  <a16:creationId xmlns:a16="http://schemas.microsoft.com/office/drawing/2014/main" id="{09ADEC3F-3E13-41E8-9785-16F0D153A3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1920"/>
              <a:ext cx="3888" cy="922"/>
              <a:chOff x="1104" y="2784"/>
              <a:chExt cx="3888" cy="922"/>
            </a:xfrm>
          </p:grpSpPr>
          <p:sp>
            <p:nvSpPr>
              <p:cNvPr id="1141838" name="Line 78">
                <a:extLst>
                  <a:ext uri="{FF2B5EF4-FFF2-40B4-BE49-F238E27FC236}">
                    <a16:creationId xmlns:a16="http://schemas.microsoft.com/office/drawing/2014/main" id="{3E427EF8-257E-4B36-A7A8-7EE826C736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2" y="3072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141839" name="Group 79">
                <a:extLst>
                  <a:ext uri="{FF2B5EF4-FFF2-40B4-BE49-F238E27FC236}">
                    <a16:creationId xmlns:a16="http://schemas.microsoft.com/office/drawing/2014/main" id="{99DABFA5-FF0A-419C-8755-8672BA25F5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52" y="2784"/>
                <a:ext cx="768" cy="922"/>
                <a:chOff x="2304" y="2784"/>
                <a:chExt cx="768" cy="922"/>
              </a:xfrm>
            </p:grpSpPr>
            <p:sp>
              <p:nvSpPr>
                <p:cNvPr id="1141840" name="Rectangle 80">
                  <a:extLst>
                    <a:ext uri="{FF2B5EF4-FFF2-40B4-BE49-F238E27FC236}">
                      <a16:creationId xmlns:a16="http://schemas.microsoft.com/office/drawing/2014/main" id="{C1D52D8F-DB9D-4B29-861B-289876898F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0"/>
                  <a:ext cx="480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41" name="Line 81">
                  <a:extLst>
                    <a:ext uri="{FF2B5EF4-FFF2-40B4-BE49-F238E27FC236}">
                      <a16:creationId xmlns:a16="http://schemas.microsoft.com/office/drawing/2014/main" id="{A482D7AA-D429-4B4D-BCF7-E7C81BEB40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2784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42" name="Line 82">
                  <a:extLst>
                    <a:ext uri="{FF2B5EF4-FFF2-40B4-BE49-F238E27FC236}">
                      <a16:creationId xmlns:a16="http://schemas.microsoft.com/office/drawing/2014/main" id="{A82A536E-9EB8-46E1-9D30-B114A0D36B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3048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843" name="Group 83">
                  <a:extLst>
                    <a:ext uri="{FF2B5EF4-FFF2-40B4-BE49-F238E27FC236}">
                      <a16:creationId xmlns:a16="http://schemas.microsoft.com/office/drawing/2014/main" id="{D7C17E91-E151-4155-9CD0-FD2CEAF8DBB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3014"/>
                  <a:ext cx="384" cy="692"/>
                  <a:chOff x="2256" y="3168"/>
                  <a:chExt cx="384" cy="692"/>
                </a:xfrm>
              </p:grpSpPr>
              <p:sp>
                <p:nvSpPr>
                  <p:cNvPr id="1141844" name="AutoShape 84">
                    <a:extLst>
                      <a:ext uri="{FF2B5EF4-FFF2-40B4-BE49-F238E27FC236}">
                        <a16:creationId xmlns:a16="http://schemas.microsoft.com/office/drawing/2014/main" id="{027F13C0-84A8-4C4E-95E3-5E95371D0B3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288" cy="144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845" name="Text Box 85">
                    <a:extLst>
                      <a:ext uri="{FF2B5EF4-FFF2-40B4-BE49-F238E27FC236}">
                        <a16:creationId xmlns:a16="http://schemas.microsoft.com/office/drawing/2014/main" id="{3E292435-2D99-4A82-9CB8-59242CAC39B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384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altLang="en-US" sz="1000"/>
                      <a:t>ALU</a:t>
                    </a:r>
                  </a:p>
                </p:txBody>
              </p:sp>
            </p:grpSp>
          </p:grpSp>
          <p:grpSp>
            <p:nvGrpSpPr>
              <p:cNvPr id="1141846" name="Group 86">
                <a:extLst>
                  <a:ext uri="{FF2B5EF4-FFF2-40B4-BE49-F238E27FC236}">
                    <a16:creationId xmlns:a16="http://schemas.microsoft.com/office/drawing/2014/main" id="{A4C31FD3-E344-41E1-ABA9-2563E3D5B2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76" y="2784"/>
                <a:ext cx="768" cy="922"/>
                <a:chOff x="2304" y="2784"/>
                <a:chExt cx="768" cy="922"/>
              </a:xfrm>
            </p:grpSpPr>
            <p:sp>
              <p:nvSpPr>
                <p:cNvPr id="1141847" name="Rectangle 87">
                  <a:extLst>
                    <a:ext uri="{FF2B5EF4-FFF2-40B4-BE49-F238E27FC236}">
                      <a16:creationId xmlns:a16="http://schemas.microsoft.com/office/drawing/2014/main" id="{EF9E0BAE-7975-44CF-BF72-E0BF59C3FC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0"/>
                  <a:ext cx="480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48" name="Line 88">
                  <a:extLst>
                    <a:ext uri="{FF2B5EF4-FFF2-40B4-BE49-F238E27FC236}">
                      <a16:creationId xmlns:a16="http://schemas.microsoft.com/office/drawing/2014/main" id="{6BB8FADA-FCB6-467F-9AAC-44CED3DCB2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2784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49" name="Line 89">
                  <a:extLst>
                    <a:ext uri="{FF2B5EF4-FFF2-40B4-BE49-F238E27FC236}">
                      <a16:creationId xmlns:a16="http://schemas.microsoft.com/office/drawing/2014/main" id="{3B38F6E4-8903-4C92-9AEA-4009F0A9C5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3048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850" name="Group 90">
                  <a:extLst>
                    <a:ext uri="{FF2B5EF4-FFF2-40B4-BE49-F238E27FC236}">
                      <a16:creationId xmlns:a16="http://schemas.microsoft.com/office/drawing/2014/main" id="{E9CF3436-A696-4B51-B34E-62B44C9083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3014"/>
                  <a:ext cx="384" cy="692"/>
                  <a:chOff x="2256" y="3168"/>
                  <a:chExt cx="384" cy="692"/>
                </a:xfrm>
              </p:grpSpPr>
              <p:sp>
                <p:nvSpPr>
                  <p:cNvPr id="1141851" name="AutoShape 91">
                    <a:extLst>
                      <a:ext uri="{FF2B5EF4-FFF2-40B4-BE49-F238E27FC236}">
                        <a16:creationId xmlns:a16="http://schemas.microsoft.com/office/drawing/2014/main" id="{84A16DF4-EBE2-4F45-A56C-83DE94F1F17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288" cy="144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852" name="Text Box 92">
                    <a:extLst>
                      <a:ext uri="{FF2B5EF4-FFF2-40B4-BE49-F238E27FC236}">
                        <a16:creationId xmlns:a16="http://schemas.microsoft.com/office/drawing/2014/main" id="{A2F3DB31-DBD6-47A2-92CB-878B21872E0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384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altLang="en-US" sz="1000"/>
                      <a:t>ALU</a:t>
                    </a:r>
                  </a:p>
                </p:txBody>
              </p:sp>
            </p:grpSp>
          </p:grpSp>
          <p:grpSp>
            <p:nvGrpSpPr>
              <p:cNvPr id="1141853" name="Group 93">
                <a:extLst>
                  <a:ext uri="{FF2B5EF4-FFF2-40B4-BE49-F238E27FC236}">
                    <a16:creationId xmlns:a16="http://schemas.microsoft.com/office/drawing/2014/main" id="{7E1A2640-83CA-4268-AA6F-65291E1ED9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00" y="2784"/>
                <a:ext cx="768" cy="922"/>
                <a:chOff x="2304" y="2784"/>
                <a:chExt cx="768" cy="922"/>
              </a:xfrm>
            </p:grpSpPr>
            <p:sp>
              <p:nvSpPr>
                <p:cNvPr id="1141854" name="Rectangle 94">
                  <a:extLst>
                    <a:ext uri="{FF2B5EF4-FFF2-40B4-BE49-F238E27FC236}">
                      <a16:creationId xmlns:a16="http://schemas.microsoft.com/office/drawing/2014/main" id="{B227310F-5A3E-4DD3-A80E-7E5C2CC396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0"/>
                  <a:ext cx="480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55" name="Line 95">
                  <a:extLst>
                    <a:ext uri="{FF2B5EF4-FFF2-40B4-BE49-F238E27FC236}">
                      <a16:creationId xmlns:a16="http://schemas.microsoft.com/office/drawing/2014/main" id="{0D4699A0-81B2-4C78-B0E6-BAF0D24930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2784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56" name="Line 96">
                  <a:extLst>
                    <a:ext uri="{FF2B5EF4-FFF2-40B4-BE49-F238E27FC236}">
                      <a16:creationId xmlns:a16="http://schemas.microsoft.com/office/drawing/2014/main" id="{DB6A5953-9229-45C6-A2B0-6975785B95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3048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857" name="Group 97">
                  <a:extLst>
                    <a:ext uri="{FF2B5EF4-FFF2-40B4-BE49-F238E27FC236}">
                      <a16:creationId xmlns:a16="http://schemas.microsoft.com/office/drawing/2014/main" id="{901B83D7-3003-482B-8E82-4BE18FEAF74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3014"/>
                  <a:ext cx="385" cy="692"/>
                  <a:chOff x="2256" y="3168"/>
                  <a:chExt cx="385" cy="692"/>
                </a:xfrm>
              </p:grpSpPr>
              <p:sp>
                <p:nvSpPr>
                  <p:cNvPr id="1141858" name="AutoShape 98">
                    <a:extLst>
                      <a:ext uri="{FF2B5EF4-FFF2-40B4-BE49-F238E27FC236}">
                        <a16:creationId xmlns:a16="http://schemas.microsoft.com/office/drawing/2014/main" id="{9421AA2A-B8A6-4C6A-BD66-079ABC122E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288" cy="144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859" name="Text Box 99">
                    <a:extLst>
                      <a:ext uri="{FF2B5EF4-FFF2-40B4-BE49-F238E27FC236}">
                        <a16:creationId xmlns:a16="http://schemas.microsoft.com/office/drawing/2014/main" id="{0620C4A8-AB9A-4D3E-8686-D4F5B0856A7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7" y="3168"/>
                    <a:ext cx="384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altLang="en-US" sz="1000"/>
                      <a:t>ALU</a:t>
                    </a:r>
                  </a:p>
                </p:txBody>
              </p:sp>
            </p:grpSp>
          </p:grpSp>
          <p:grpSp>
            <p:nvGrpSpPr>
              <p:cNvPr id="1141860" name="Group 100">
                <a:extLst>
                  <a:ext uri="{FF2B5EF4-FFF2-40B4-BE49-F238E27FC236}">
                    <a16:creationId xmlns:a16="http://schemas.microsoft.com/office/drawing/2014/main" id="{706B3D37-8F8B-4A6A-8ABF-41D31D40BD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4" y="2784"/>
                <a:ext cx="768" cy="922"/>
                <a:chOff x="2304" y="2784"/>
                <a:chExt cx="768" cy="922"/>
              </a:xfrm>
            </p:grpSpPr>
            <p:sp>
              <p:nvSpPr>
                <p:cNvPr id="1141861" name="Rectangle 101">
                  <a:extLst>
                    <a:ext uri="{FF2B5EF4-FFF2-40B4-BE49-F238E27FC236}">
                      <a16:creationId xmlns:a16="http://schemas.microsoft.com/office/drawing/2014/main" id="{9CE844C2-D0D4-41BD-8BAC-7A0DCF39DE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0"/>
                  <a:ext cx="480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62" name="Line 102">
                  <a:extLst>
                    <a:ext uri="{FF2B5EF4-FFF2-40B4-BE49-F238E27FC236}">
                      <a16:creationId xmlns:a16="http://schemas.microsoft.com/office/drawing/2014/main" id="{41269D79-88CA-4CDE-97CB-50B9CF9D10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2784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63" name="Line 103">
                  <a:extLst>
                    <a:ext uri="{FF2B5EF4-FFF2-40B4-BE49-F238E27FC236}">
                      <a16:creationId xmlns:a16="http://schemas.microsoft.com/office/drawing/2014/main" id="{814F9FD1-1187-4AE1-A44E-9ECBE9D4BE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3048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864" name="Group 104">
                  <a:extLst>
                    <a:ext uri="{FF2B5EF4-FFF2-40B4-BE49-F238E27FC236}">
                      <a16:creationId xmlns:a16="http://schemas.microsoft.com/office/drawing/2014/main" id="{A4D3C549-C6E5-4486-96A8-53CBCB6B1B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3014"/>
                  <a:ext cx="385" cy="692"/>
                  <a:chOff x="2256" y="3168"/>
                  <a:chExt cx="385" cy="692"/>
                </a:xfrm>
              </p:grpSpPr>
              <p:sp>
                <p:nvSpPr>
                  <p:cNvPr id="1141865" name="AutoShape 105">
                    <a:extLst>
                      <a:ext uri="{FF2B5EF4-FFF2-40B4-BE49-F238E27FC236}">
                        <a16:creationId xmlns:a16="http://schemas.microsoft.com/office/drawing/2014/main" id="{A52FC7EE-9D76-4DC3-A4D1-579FF1780F2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288" cy="144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866" name="Text Box 106">
                    <a:extLst>
                      <a:ext uri="{FF2B5EF4-FFF2-40B4-BE49-F238E27FC236}">
                        <a16:creationId xmlns:a16="http://schemas.microsoft.com/office/drawing/2014/main" id="{15141828-C9F1-4FDB-8C5A-F9E76D65EBC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7" y="3168"/>
                    <a:ext cx="384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altLang="en-US" sz="1000"/>
                      <a:t>ALU</a:t>
                    </a:r>
                  </a:p>
                </p:txBody>
              </p:sp>
            </p:grpSp>
          </p:grpSp>
          <p:grpSp>
            <p:nvGrpSpPr>
              <p:cNvPr id="1141867" name="Group 107">
                <a:extLst>
                  <a:ext uri="{FF2B5EF4-FFF2-40B4-BE49-F238E27FC236}">
                    <a16:creationId xmlns:a16="http://schemas.microsoft.com/office/drawing/2014/main" id="{FEC7EC96-4E8F-44E9-8DD1-6DA4A45736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8" y="2784"/>
                <a:ext cx="768" cy="922"/>
                <a:chOff x="2304" y="2784"/>
                <a:chExt cx="768" cy="922"/>
              </a:xfrm>
            </p:grpSpPr>
            <p:sp>
              <p:nvSpPr>
                <p:cNvPr id="1141868" name="Rectangle 108">
                  <a:extLst>
                    <a:ext uri="{FF2B5EF4-FFF2-40B4-BE49-F238E27FC236}">
                      <a16:creationId xmlns:a16="http://schemas.microsoft.com/office/drawing/2014/main" id="{A7C9D63F-EE92-4BAE-8A38-C24F1B47D3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0"/>
                  <a:ext cx="480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69" name="Line 109">
                  <a:extLst>
                    <a:ext uri="{FF2B5EF4-FFF2-40B4-BE49-F238E27FC236}">
                      <a16:creationId xmlns:a16="http://schemas.microsoft.com/office/drawing/2014/main" id="{B001680A-FD2E-41CD-A0ED-B24CDF74A5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2784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70" name="Line 110">
                  <a:extLst>
                    <a:ext uri="{FF2B5EF4-FFF2-40B4-BE49-F238E27FC236}">
                      <a16:creationId xmlns:a16="http://schemas.microsoft.com/office/drawing/2014/main" id="{9F1EBAFE-C458-4F14-8901-B17EA69D07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3048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871" name="Group 111">
                  <a:extLst>
                    <a:ext uri="{FF2B5EF4-FFF2-40B4-BE49-F238E27FC236}">
                      <a16:creationId xmlns:a16="http://schemas.microsoft.com/office/drawing/2014/main" id="{44808D91-6655-4D9A-A3E9-38C54BFB224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3014"/>
                  <a:ext cx="385" cy="692"/>
                  <a:chOff x="2256" y="3168"/>
                  <a:chExt cx="385" cy="692"/>
                </a:xfrm>
              </p:grpSpPr>
              <p:sp>
                <p:nvSpPr>
                  <p:cNvPr id="1141872" name="AutoShape 112">
                    <a:extLst>
                      <a:ext uri="{FF2B5EF4-FFF2-40B4-BE49-F238E27FC236}">
                        <a16:creationId xmlns:a16="http://schemas.microsoft.com/office/drawing/2014/main" id="{8AA2CE0D-88C0-4312-95F0-07B9CAAAAC7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288" cy="144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873" name="Text Box 113">
                    <a:extLst>
                      <a:ext uri="{FF2B5EF4-FFF2-40B4-BE49-F238E27FC236}">
                        <a16:creationId xmlns:a16="http://schemas.microsoft.com/office/drawing/2014/main" id="{5DBCB914-CC5F-42FA-A1D2-A0ECCA4F18F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7" y="3168"/>
                    <a:ext cx="384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altLang="en-US" sz="1000"/>
                      <a:t>ALU</a:t>
                    </a:r>
                  </a:p>
                </p:txBody>
              </p:sp>
            </p:grpSp>
          </p:grpSp>
          <p:grpSp>
            <p:nvGrpSpPr>
              <p:cNvPr id="1141874" name="Group 114">
                <a:extLst>
                  <a:ext uri="{FF2B5EF4-FFF2-40B4-BE49-F238E27FC236}">
                    <a16:creationId xmlns:a16="http://schemas.microsoft.com/office/drawing/2014/main" id="{529FD563-C072-47CA-93D9-B644B28DA9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4" y="2784"/>
                <a:ext cx="768" cy="922"/>
                <a:chOff x="2304" y="2784"/>
                <a:chExt cx="768" cy="922"/>
              </a:xfrm>
            </p:grpSpPr>
            <p:sp>
              <p:nvSpPr>
                <p:cNvPr id="1141875" name="Rectangle 115">
                  <a:extLst>
                    <a:ext uri="{FF2B5EF4-FFF2-40B4-BE49-F238E27FC236}">
                      <a16:creationId xmlns:a16="http://schemas.microsoft.com/office/drawing/2014/main" id="{2C6D2E01-39B5-42BF-BC7E-1379287AA1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0"/>
                  <a:ext cx="480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76" name="Line 116">
                  <a:extLst>
                    <a:ext uri="{FF2B5EF4-FFF2-40B4-BE49-F238E27FC236}">
                      <a16:creationId xmlns:a16="http://schemas.microsoft.com/office/drawing/2014/main" id="{0EB5C858-3E11-419B-873A-A09E1DA852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2784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77" name="Line 117">
                  <a:extLst>
                    <a:ext uri="{FF2B5EF4-FFF2-40B4-BE49-F238E27FC236}">
                      <a16:creationId xmlns:a16="http://schemas.microsoft.com/office/drawing/2014/main" id="{EBAB6AC1-FF94-4E9E-974C-1850993382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3048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878" name="Group 118">
                  <a:extLst>
                    <a:ext uri="{FF2B5EF4-FFF2-40B4-BE49-F238E27FC236}">
                      <a16:creationId xmlns:a16="http://schemas.microsoft.com/office/drawing/2014/main" id="{D2E8EB00-9B3B-41E7-9F76-D3C0360A358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3014"/>
                  <a:ext cx="385" cy="692"/>
                  <a:chOff x="2256" y="3168"/>
                  <a:chExt cx="385" cy="692"/>
                </a:xfrm>
              </p:grpSpPr>
              <p:sp>
                <p:nvSpPr>
                  <p:cNvPr id="1141879" name="AutoShape 119">
                    <a:extLst>
                      <a:ext uri="{FF2B5EF4-FFF2-40B4-BE49-F238E27FC236}">
                        <a16:creationId xmlns:a16="http://schemas.microsoft.com/office/drawing/2014/main" id="{14D7096F-94E7-4F20-954D-BF53CF448E3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288" cy="144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880" name="Text Box 120">
                    <a:extLst>
                      <a:ext uri="{FF2B5EF4-FFF2-40B4-BE49-F238E27FC236}">
                        <a16:creationId xmlns:a16="http://schemas.microsoft.com/office/drawing/2014/main" id="{5D265802-D9F3-495F-951E-1749B98C4B4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7" y="3168"/>
                    <a:ext cx="384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altLang="en-US" sz="1000"/>
                      <a:t>ALU</a:t>
                    </a:r>
                  </a:p>
                </p:txBody>
              </p:sp>
            </p:grpSp>
          </p:grpSp>
        </p:grpSp>
        <p:grpSp>
          <p:nvGrpSpPr>
            <p:cNvPr id="1141881" name="Group 121">
              <a:extLst>
                <a:ext uri="{FF2B5EF4-FFF2-40B4-BE49-F238E27FC236}">
                  <a16:creationId xmlns:a16="http://schemas.microsoft.com/office/drawing/2014/main" id="{E7D2A6FD-C748-40BD-8867-282F861A19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2448"/>
              <a:ext cx="3888" cy="922"/>
              <a:chOff x="1104" y="2784"/>
              <a:chExt cx="3888" cy="922"/>
            </a:xfrm>
          </p:grpSpPr>
          <p:sp>
            <p:nvSpPr>
              <p:cNvPr id="1141882" name="Line 122">
                <a:extLst>
                  <a:ext uri="{FF2B5EF4-FFF2-40B4-BE49-F238E27FC236}">
                    <a16:creationId xmlns:a16="http://schemas.microsoft.com/office/drawing/2014/main" id="{E8ACC529-2F06-4C4F-BB42-C97866557F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2" y="3072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141883" name="Group 123">
                <a:extLst>
                  <a:ext uri="{FF2B5EF4-FFF2-40B4-BE49-F238E27FC236}">
                    <a16:creationId xmlns:a16="http://schemas.microsoft.com/office/drawing/2014/main" id="{8C997855-0517-40BA-BD9D-3792006EC9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52" y="2784"/>
                <a:ext cx="768" cy="922"/>
                <a:chOff x="2304" y="2784"/>
                <a:chExt cx="768" cy="922"/>
              </a:xfrm>
            </p:grpSpPr>
            <p:sp>
              <p:nvSpPr>
                <p:cNvPr id="1141884" name="Rectangle 124">
                  <a:extLst>
                    <a:ext uri="{FF2B5EF4-FFF2-40B4-BE49-F238E27FC236}">
                      <a16:creationId xmlns:a16="http://schemas.microsoft.com/office/drawing/2014/main" id="{C5F33D26-5593-495A-B7B1-26E74BD7E1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0"/>
                  <a:ext cx="480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85" name="Line 125">
                  <a:extLst>
                    <a:ext uri="{FF2B5EF4-FFF2-40B4-BE49-F238E27FC236}">
                      <a16:creationId xmlns:a16="http://schemas.microsoft.com/office/drawing/2014/main" id="{ECB6C360-9DEC-43F8-A959-A75EB84002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2784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86" name="Line 126">
                  <a:extLst>
                    <a:ext uri="{FF2B5EF4-FFF2-40B4-BE49-F238E27FC236}">
                      <a16:creationId xmlns:a16="http://schemas.microsoft.com/office/drawing/2014/main" id="{2629418A-8864-4A2B-A06B-6E0322BF44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3048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887" name="Group 127">
                  <a:extLst>
                    <a:ext uri="{FF2B5EF4-FFF2-40B4-BE49-F238E27FC236}">
                      <a16:creationId xmlns:a16="http://schemas.microsoft.com/office/drawing/2014/main" id="{CF51BD30-302C-4D77-8709-B3DCC867719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3014"/>
                  <a:ext cx="384" cy="692"/>
                  <a:chOff x="2256" y="3168"/>
                  <a:chExt cx="384" cy="692"/>
                </a:xfrm>
              </p:grpSpPr>
              <p:sp>
                <p:nvSpPr>
                  <p:cNvPr id="1141888" name="AutoShape 128">
                    <a:extLst>
                      <a:ext uri="{FF2B5EF4-FFF2-40B4-BE49-F238E27FC236}">
                        <a16:creationId xmlns:a16="http://schemas.microsoft.com/office/drawing/2014/main" id="{0113E08A-F459-4CE5-B709-D5B04626833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288" cy="144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889" name="Text Box 129">
                    <a:extLst>
                      <a:ext uri="{FF2B5EF4-FFF2-40B4-BE49-F238E27FC236}">
                        <a16:creationId xmlns:a16="http://schemas.microsoft.com/office/drawing/2014/main" id="{6AAFF8E9-DE92-4B84-9D52-4B6C48FB6A6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384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altLang="en-US" sz="1000"/>
                      <a:t>ALU</a:t>
                    </a:r>
                  </a:p>
                </p:txBody>
              </p:sp>
            </p:grpSp>
          </p:grpSp>
          <p:grpSp>
            <p:nvGrpSpPr>
              <p:cNvPr id="1141890" name="Group 130">
                <a:extLst>
                  <a:ext uri="{FF2B5EF4-FFF2-40B4-BE49-F238E27FC236}">
                    <a16:creationId xmlns:a16="http://schemas.microsoft.com/office/drawing/2014/main" id="{C26DF442-8650-46FD-BF2B-98C601F0A7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76" y="2784"/>
                <a:ext cx="768" cy="922"/>
                <a:chOff x="2304" y="2784"/>
                <a:chExt cx="768" cy="922"/>
              </a:xfrm>
            </p:grpSpPr>
            <p:sp>
              <p:nvSpPr>
                <p:cNvPr id="1141891" name="Rectangle 131">
                  <a:extLst>
                    <a:ext uri="{FF2B5EF4-FFF2-40B4-BE49-F238E27FC236}">
                      <a16:creationId xmlns:a16="http://schemas.microsoft.com/office/drawing/2014/main" id="{DE1DA75B-8CF8-4B47-A8F8-1F894FDB95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0"/>
                  <a:ext cx="480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92" name="Line 132">
                  <a:extLst>
                    <a:ext uri="{FF2B5EF4-FFF2-40B4-BE49-F238E27FC236}">
                      <a16:creationId xmlns:a16="http://schemas.microsoft.com/office/drawing/2014/main" id="{4932DB26-522D-4E66-8852-B2853444CB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2784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93" name="Line 133">
                  <a:extLst>
                    <a:ext uri="{FF2B5EF4-FFF2-40B4-BE49-F238E27FC236}">
                      <a16:creationId xmlns:a16="http://schemas.microsoft.com/office/drawing/2014/main" id="{266D1A46-2229-4472-82E3-2CAE753335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3048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894" name="Group 134">
                  <a:extLst>
                    <a:ext uri="{FF2B5EF4-FFF2-40B4-BE49-F238E27FC236}">
                      <a16:creationId xmlns:a16="http://schemas.microsoft.com/office/drawing/2014/main" id="{53C276AF-056D-44A1-B92A-122364EB07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3014"/>
                  <a:ext cx="384" cy="692"/>
                  <a:chOff x="2256" y="3168"/>
                  <a:chExt cx="384" cy="692"/>
                </a:xfrm>
              </p:grpSpPr>
              <p:sp>
                <p:nvSpPr>
                  <p:cNvPr id="1141895" name="AutoShape 135">
                    <a:extLst>
                      <a:ext uri="{FF2B5EF4-FFF2-40B4-BE49-F238E27FC236}">
                        <a16:creationId xmlns:a16="http://schemas.microsoft.com/office/drawing/2014/main" id="{9040E920-EE72-43C3-BACF-72CFE33402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288" cy="144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896" name="Text Box 136">
                    <a:extLst>
                      <a:ext uri="{FF2B5EF4-FFF2-40B4-BE49-F238E27FC236}">
                        <a16:creationId xmlns:a16="http://schemas.microsoft.com/office/drawing/2014/main" id="{EAFAD6B7-90A0-47E4-9846-90F00D06224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384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altLang="en-US" sz="1000"/>
                      <a:t>ALU</a:t>
                    </a:r>
                  </a:p>
                </p:txBody>
              </p:sp>
            </p:grpSp>
          </p:grpSp>
          <p:grpSp>
            <p:nvGrpSpPr>
              <p:cNvPr id="1141897" name="Group 137">
                <a:extLst>
                  <a:ext uri="{FF2B5EF4-FFF2-40B4-BE49-F238E27FC236}">
                    <a16:creationId xmlns:a16="http://schemas.microsoft.com/office/drawing/2014/main" id="{0C6B7B27-3426-4316-88B6-A7EAA1528B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00" y="2784"/>
                <a:ext cx="768" cy="922"/>
                <a:chOff x="2304" y="2784"/>
                <a:chExt cx="768" cy="922"/>
              </a:xfrm>
            </p:grpSpPr>
            <p:sp>
              <p:nvSpPr>
                <p:cNvPr id="1141898" name="Rectangle 138">
                  <a:extLst>
                    <a:ext uri="{FF2B5EF4-FFF2-40B4-BE49-F238E27FC236}">
                      <a16:creationId xmlns:a16="http://schemas.microsoft.com/office/drawing/2014/main" id="{DA3C86EC-CB77-40D8-BCF7-F2F15ADAF0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0"/>
                  <a:ext cx="480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899" name="Line 139">
                  <a:extLst>
                    <a:ext uri="{FF2B5EF4-FFF2-40B4-BE49-F238E27FC236}">
                      <a16:creationId xmlns:a16="http://schemas.microsoft.com/office/drawing/2014/main" id="{2B1C96B1-451A-4EA2-8AAA-9FB0993D6E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2784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900" name="Line 140">
                  <a:extLst>
                    <a:ext uri="{FF2B5EF4-FFF2-40B4-BE49-F238E27FC236}">
                      <a16:creationId xmlns:a16="http://schemas.microsoft.com/office/drawing/2014/main" id="{1A870DEA-20BE-4DB2-9A54-1178D39A34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3048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901" name="Group 141">
                  <a:extLst>
                    <a:ext uri="{FF2B5EF4-FFF2-40B4-BE49-F238E27FC236}">
                      <a16:creationId xmlns:a16="http://schemas.microsoft.com/office/drawing/2014/main" id="{B9680A0F-CDF0-4B61-8B6A-8D575E61ECF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3014"/>
                  <a:ext cx="385" cy="692"/>
                  <a:chOff x="2256" y="3168"/>
                  <a:chExt cx="385" cy="692"/>
                </a:xfrm>
              </p:grpSpPr>
              <p:sp>
                <p:nvSpPr>
                  <p:cNvPr id="1141902" name="AutoShape 142">
                    <a:extLst>
                      <a:ext uri="{FF2B5EF4-FFF2-40B4-BE49-F238E27FC236}">
                        <a16:creationId xmlns:a16="http://schemas.microsoft.com/office/drawing/2014/main" id="{2A361B51-9061-4EC7-A46F-E308DD4F0C5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288" cy="144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903" name="Text Box 143">
                    <a:extLst>
                      <a:ext uri="{FF2B5EF4-FFF2-40B4-BE49-F238E27FC236}">
                        <a16:creationId xmlns:a16="http://schemas.microsoft.com/office/drawing/2014/main" id="{D1E43ECF-BF12-43F3-8A34-5A225AB5B30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7" y="3168"/>
                    <a:ext cx="384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altLang="en-US" sz="1000"/>
                      <a:t>ALU</a:t>
                    </a:r>
                  </a:p>
                </p:txBody>
              </p:sp>
            </p:grpSp>
          </p:grpSp>
          <p:grpSp>
            <p:nvGrpSpPr>
              <p:cNvPr id="1141904" name="Group 144">
                <a:extLst>
                  <a:ext uri="{FF2B5EF4-FFF2-40B4-BE49-F238E27FC236}">
                    <a16:creationId xmlns:a16="http://schemas.microsoft.com/office/drawing/2014/main" id="{E8DA2C9E-5749-4098-913C-05D6C59B2C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4" y="2784"/>
                <a:ext cx="768" cy="922"/>
                <a:chOff x="2304" y="2784"/>
                <a:chExt cx="768" cy="922"/>
              </a:xfrm>
            </p:grpSpPr>
            <p:sp>
              <p:nvSpPr>
                <p:cNvPr id="1141905" name="Rectangle 145">
                  <a:extLst>
                    <a:ext uri="{FF2B5EF4-FFF2-40B4-BE49-F238E27FC236}">
                      <a16:creationId xmlns:a16="http://schemas.microsoft.com/office/drawing/2014/main" id="{F5F7FEBB-5938-4053-A7AC-368F85A991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0"/>
                  <a:ext cx="480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906" name="Line 146">
                  <a:extLst>
                    <a:ext uri="{FF2B5EF4-FFF2-40B4-BE49-F238E27FC236}">
                      <a16:creationId xmlns:a16="http://schemas.microsoft.com/office/drawing/2014/main" id="{A4B08E19-2ECE-4306-B7AE-B398D0444B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2784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907" name="Line 147">
                  <a:extLst>
                    <a:ext uri="{FF2B5EF4-FFF2-40B4-BE49-F238E27FC236}">
                      <a16:creationId xmlns:a16="http://schemas.microsoft.com/office/drawing/2014/main" id="{AA5F2D7F-3A95-401C-8D83-64D66D232D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3048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908" name="Group 148">
                  <a:extLst>
                    <a:ext uri="{FF2B5EF4-FFF2-40B4-BE49-F238E27FC236}">
                      <a16:creationId xmlns:a16="http://schemas.microsoft.com/office/drawing/2014/main" id="{F5E9E02E-C22C-4C76-A0CB-0AA0050E79C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3014"/>
                  <a:ext cx="385" cy="692"/>
                  <a:chOff x="2256" y="3168"/>
                  <a:chExt cx="385" cy="692"/>
                </a:xfrm>
              </p:grpSpPr>
              <p:sp>
                <p:nvSpPr>
                  <p:cNvPr id="1141909" name="AutoShape 149">
                    <a:extLst>
                      <a:ext uri="{FF2B5EF4-FFF2-40B4-BE49-F238E27FC236}">
                        <a16:creationId xmlns:a16="http://schemas.microsoft.com/office/drawing/2014/main" id="{F26680E9-F149-4BB7-AC6B-C5C18522738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288" cy="144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910" name="Text Box 150">
                    <a:extLst>
                      <a:ext uri="{FF2B5EF4-FFF2-40B4-BE49-F238E27FC236}">
                        <a16:creationId xmlns:a16="http://schemas.microsoft.com/office/drawing/2014/main" id="{B2AF493F-7CB3-43AE-A66A-4011538DC56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7" y="3168"/>
                    <a:ext cx="384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altLang="en-US" sz="1000"/>
                      <a:t>ALU</a:t>
                    </a:r>
                  </a:p>
                </p:txBody>
              </p:sp>
            </p:grpSp>
          </p:grpSp>
          <p:grpSp>
            <p:nvGrpSpPr>
              <p:cNvPr id="1141911" name="Group 151">
                <a:extLst>
                  <a:ext uri="{FF2B5EF4-FFF2-40B4-BE49-F238E27FC236}">
                    <a16:creationId xmlns:a16="http://schemas.microsoft.com/office/drawing/2014/main" id="{C0E70DBF-8767-4A7F-AF64-71686327F3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8" y="2784"/>
                <a:ext cx="768" cy="922"/>
                <a:chOff x="2304" y="2784"/>
                <a:chExt cx="768" cy="922"/>
              </a:xfrm>
            </p:grpSpPr>
            <p:sp>
              <p:nvSpPr>
                <p:cNvPr id="1141912" name="Rectangle 152">
                  <a:extLst>
                    <a:ext uri="{FF2B5EF4-FFF2-40B4-BE49-F238E27FC236}">
                      <a16:creationId xmlns:a16="http://schemas.microsoft.com/office/drawing/2014/main" id="{38030DF3-BCC3-4A61-8732-54A268B393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0"/>
                  <a:ext cx="480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913" name="Line 153">
                  <a:extLst>
                    <a:ext uri="{FF2B5EF4-FFF2-40B4-BE49-F238E27FC236}">
                      <a16:creationId xmlns:a16="http://schemas.microsoft.com/office/drawing/2014/main" id="{E88FD10B-353F-4291-9AEE-C3BCC21D99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2784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914" name="Line 154">
                  <a:extLst>
                    <a:ext uri="{FF2B5EF4-FFF2-40B4-BE49-F238E27FC236}">
                      <a16:creationId xmlns:a16="http://schemas.microsoft.com/office/drawing/2014/main" id="{611DF3EF-3466-498D-A814-0F67A382CD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3048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915" name="Group 155">
                  <a:extLst>
                    <a:ext uri="{FF2B5EF4-FFF2-40B4-BE49-F238E27FC236}">
                      <a16:creationId xmlns:a16="http://schemas.microsoft.com/office/drawing/2014/main" id="{88B39883-9636-48A9-ABE1-A4BCD39D793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3014"/>
                  <a:ext cx="385" cy="692"/>
                  <a:chOff x="2256" y="3168"/>
                  <a:chExt cx="385" cy="692"/>
                </a:xfrm>
              </p:grpSpPr>
              <p:sp>
                <p:nvSpPr>
                  <p:cNvPr id="1141916" name="AutoShape 156">
                    <a:extLst>
                      <a:ext uri="{FF2B5EF4-FFF2-40B4-BE49-F238E27FC236}">
                        <a16:creationId xmlns:a16="http://schemas.microsoft.com/office/drawing/2014/main" id="{AFD2A5C4-3659-4EEB-8618-E661C23A292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288" cy="144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917" name="Text Box 157">
                    <a:extLst>
                      <a:ext uri="{FF2B5EF4-FFF2-40B4-BE49-F238E27FC236}">
                        <a16:creationId xmlns:a16="http://schemas.microsoft.com/office/drawing/2014/main" id="{A41495A8-EBDD-4371-8489-37114921817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7" y="3168"/>
                    <a:ext cx="384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altLang="en-US" sz="1000"/>
                      <a:t>ALU</a:t>
                    </a:r>
                  </a:p>
                </p:txBody>
              </p:sp>
            </p:grpSp>
          </p:grpSp>
          <p:grpSp>
            <p:nvGrpSpPr>
              <p:cNvPr id="1141918" name="Group 158">
                <a:extLst>
                  <a:ext uri="{FF2B5EF4-FFF2-40B4-BE49-F238E27FC236}">
                    <a16:creationId xmlns:a16="http://schemas.microsoft.com/office/drawing/2014/main" id="{A0CC2C32-CBCB-4FE3-9EAC-9F22DD15D1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4" y="2784"/>
                <a:ext cx="768" cy="922"/>
                <a:chOff x="2304" y="2784"/>
                <a:chExt cx="768" cy="922"/>
              </a:xfrm>
            </p:grpSpPr>
            <p:sp>
              <p:nvSpPr>
                <p:cNvPr id="1141919" name="Rectangle 159">
                  <a:extLst>
                    <a:ext uri="{FF2B5EF4-FFF2-40B4-BE49-F238E27FC236}">
                      <a16:creationId xmlns:a16="http://schemas.microsoft.com/office/drawing/2014/main" id="{9ECB6724-F34D-4480-9F9E-A7C6703CB4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0"/>
                  <a:ext cx="480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920" name="Line 160">
                  <a:extLst>
                    <a:ext uri="{FF2B5EF4-FFF2-40B4-BE49-F238E27FC236}">
                      <a16:creationId xmlns:a16="http://schemas.microsoft.com/office/drawing/2014/main" id="{965D0182-54C5-46BD-AD61-34E49D05EB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2784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921" name="Line 161">
                  <a:extLst>
                    <a:ext uri="{FF2B5EF4-FFF2-40B4-BE49-F238E27FC236}">
                      <a16:creationId xmlns:a16="http://schemas.microsoft.com/office/drawing/2014/main" id="{F04F3611-5B7A-43EF-95BB-E9BD789DEC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3048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922" name="Group 162">
                  <a:extLst>
                    <a:ext uri="{FF2B5EF4-FFF2-40B4-BE49-F238E27FC236}">
                      <a16:creationId xmlns:a16="http://schemas.microsoft.com/office/drawing/2014/main" id="{955EA69B-D85B-4E1D-91E8-A86C481FA20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3014"/>
                  <a:ext cx="385" cy="692"/>
                  <a:chOff x="2256" y="3168"/>
                  <a:chExt cx="385" cy="692"/>
                </a:xfrm>
              </p:grpSpPr>
              <p:sp>
                <p:nvSpPr>
                  <p:cNvPr id="1141923" name="AutoShape 163">
                    <a:extLst>
                      <a:ext uri="{FF2B5EF4-FFF2-40B4-BE49-F238E27FC236}">
                        <a16:creationId xmlns:a16="http://schemas.microsoft.com/office/drawing/2014/main" id="{0DBC7C56-B133-4AF8-BCF9-D54DAB98B5F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288" cy="144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924" name="Text Box 164">
                    <a:extLst>
                      <a:ext uri="{FF2B5EF4-FFF2-40B4-BE49-F238E27FC236}">
                        <a16:creationId xmlns:a16="http://schemas.microsoft.com/office/drawing/2014/main" id="{DE512AD2-FA85-4AA7-A3B8-5153E511702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7" y="3168"/>
                    <a:ext cx="384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altLang="en-US" sz="1000"/>
                      <a:t>ALU</a:t>
                    </a:r>
                  </a:p>
                </p:txBody>
              </p:sp>
            </p:grpSp>
          </p:grpSp>
        </p:grpSp>
        <p:grpSp>
          <p:nvGrpSpPr>
            <p:cNvPr id="1141925" name="Group 165">
              <a:extLst>
                <a:ext uri="{FF2B5EF4-FFF2-40B4-BE49-F238E27FC236}">
                  <a16:creationId xmlns:a16="http://schemas.microsoft.com/office/drawing/2014/main" id="{954559A9-7337-408C-83F2-A3DB0F04F2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2976"/>
              <a:ext cx="3888" cy="922"/>
              <a:chOff x="1104" y="2784"/>
              <a:chExt cx="3888" cy="922"/>
            </a:xfrm>
          </p:grpSpPr>
          <p:sp>
            <p:nvSpPr>
              <p:cNvPr id="1141926" name="Line 166">
                <a:extLst>
                  <a:ext uri="{FF2B5EF4-FFF2-40B4-BE49-F238E27FC236}">
                    <a16:creationId xmlns:a16="http://schemas.microsoft.com/office/drawing/2014/main" id="{403B9624-928E-410F-84C0-D0F4F517EB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2" y="3072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141927" name="Group 167">
                <a:extLst>
                  <a:ext uri="{FF2B5EF4-FFF2-40B4-BE49-F238E27FC236}">
                    <a16:creationId xmlns:a16="http://schemas.microsoft.com/office/drawing/2014/main" id="{778BE5E8-27C6-4BF6-8324-44F225D35F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52" y="2784"/>
                <a:ext cx="768" cy="922"/>
                <a:chOff x="2304" y="2784"/>
                <a:chExt cx="768" cy="922"/>
              </a:xfrm>
            </p:grpSpPr>
            <p:sp>
              <p:nvSpPr>
                <p:cNvPr id="1141928" name="Rectangle 168">
                  <a:extLst>
                    <a:ext uri="{FF2B5EF4-FFF2-40B4-BE49-F238E27FC236}">
                      <a16:creationId xmlns:a16="http://schemas.microsoft.com/office/drawing/2014/main" id="{E586D0B6-4919-451A-A6E5-D94B43C868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0"/>
                  <a:ext cx="480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929" name="Line 169">
                  <a:extLst>
                    <a:ext uri="{FF2B5EF4-FFF2-40B4-BE49-F238E27FC236}">
                      <a16:creationId xmlns:a16="http://schemas.microsoft.com/office/drawing/2014/main" id="{032A88EB-9DB2-4AA8-B46B-02D9F9495A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2784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930" name="Line 170">
                  <a:extLst>
                    <a:ext uri="{FF2B5EF4-FFF2-40B4-BE49-F238E27FC236}">
                      <a16:creationId xmlns:a16="http://schemas.microsoft.com/office/drawing/2014/main" id="{F82F3CC5-BB4C-494C-947D-C3144F24FF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3048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931" name="Group 171">
                  <a:extLst>
                    <a:ext uri="{FF2B5EF4-FFF2-40B4-BE49-F238E27FC236}">
                      <a16:creationId xmlns:a16="http://schemas.microsoft.com/office/drawing/2014/main" id="{DFC83E8E-242A-433E-BB4D-6F6E7FAA152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3014"/>
                  <a:ext cx="384" cy="692"/>
                  <a:chOff x="2256" y="3168"/>
                  <a:chExt cx="384" cy="692"/>
                </a:xfrm>
              </p:grpSpPr>
              <p:sp>
                <p:nvSpPr>
                  <p:cNvPr id="1141932" name="AutoShape 172">
                    <a:extLst>
                      <a:ext uri="{FF2B5EF4-FFF2-40B4-BE49-F238E27FC236}">
                        <a16:creationId xmlns:a16="http://schemas.microsoft.com/office/drawing/2014/main" id="{924F73C3-D8AB-4BA7-A142-EA25B6AC4C8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288" cy="144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933" name="Text Box 173">
                    <a:extLst>
                      <a:ext uri="{FF2B5EF4-FFF2-40B4-BE49-F238E27FC236}">
                        <a16:creationId xmlns:a16="http://schemas.microsoft.com/office/drawing/2014/main" id="{14169DA6-F0E8-412C-A453-F0D17365B10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384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altLang="en-US" sz="1000"/>
                      <a:t>ALU</a:t>
                    </a:r>
                  </a:p>
                </p:txBody>
              </p:sp>
            </p:grpSp>
          </p:grpSp>
          <p:grpSp>
            <p:nvGrpSpPr>
              <p:cNvPr id="1141934" name="Group 174">
                <a:extLst>
                  <a:ext uri="{FF2B5EF4-FFF2-40B4-BE49-F238E27FC236}">
                    <a16:creationId xmlns:a16="http://schemas.microsoft.com/office/drawing/2014/main" id="{3F997C2F-3D01-4CA6-949A-38D4CFD5EC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76" y="2784"/>
                <a:ext cx="768" cy="922"/>
                <a:chOff x="2304" y="2784"/>
                <a:chExt cx="768" cy="922"/>
              </a:xfrm>
            </p:grpSpPr>
            <p:sp>
              <p:nvSpPr>
                <p:cNvPr id="1141935" name="Rectangle 175">
                  <a:extLst>
                    <a:ext uri="{FF2B5EF4-FFF2-40B4-BE49-F238E27FC236}">
                      <a16:creationId xmlns:a16="http://schemas.microsoft.com/office/drawing/2014/main" id="{CA03DEF6-39E1-498A-A742-2BD98ECCA7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0"/>
                  <a:ext cx="480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936" name="Line 176">
                  <a:extLst>
                    <a:ext uri="{FF2B5EF4-FFF2-40B4-BE49-F238E27FC236}">
                      <a16:creationId xmlns:a16="http://schemas.microsoft.com/office/drawing/2014/main" id="{037640E4-2B5B-448B-ACA2-4003CA0650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2784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937" name="Line 177">
                  <a:extLst>
                    <a:ext uri="{FF2B5EF4-FFF2-40B4-BE49-F238E27FC236}">
                      <a16:creationId xmlns:a16="http://schemas.microsoft.com/office/drawing/2014/main" id="{E70E57BC-0D17-4B96-8340-952F08D3EF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3048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938" name="Group 178">
                  <a:extLst>
                    <a:ext uri="{FF2B5EF4-FFF2-40B4-BE49-F238E27FC236}">
                      <a16:creationId xmlns:a16="http://schemas.microsoft.com/office/drawing/2014/main" id="{447262FF-B6CF-4797-B258-5489C582165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3014"/>
                  <a:ext cx="384" cy="692"/>
                  <a:chOff x="2256" y="3168"/>
                  <a:chExt cx="384" cy="692"/>
                </a:xfrm>
              </p:grpSpPr>
              <p:sp>
                <p:nvSpPr>
                  <p:cNvPr id="1141939" name="AutoShape 179">
                    <a:extLst>
                      <a:ext uri="{FF2B5EF4-FFF2-40B4-BE49-F238E27FC236}">
                        <a16:creationId xmlns:a16="http://schemas.microsoft.com/office/drawing/2014/main" id="{538DD158-724B-4398-B829-1228AA3ECC9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288" cy="144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940" name="Text Box 180">
                    <a:extLst>
                      <a:ext uri="{FF2B5EF4-FFF2-40B4-BE49-F238E27FC236}">
                        <a16:creationId xmlns:a16="http://schemas.microsoft.com/office/drawing/2014/main" id="{C3E3ACC8-AE8F-4AB3-B709-8435CFF861C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384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altLang="en-US" sz="1000"/>
                      <a:t>ALU</a:t>
                    </a:r>
                  </a:p>
                </p:txBody>
              </p:sp>
            </p:grpSp>
          </p:grpSp>
          <p:grpSp>
            <p:nvGrpSpPr>
              <p:cNvPr id="1141941" name="Group 181">
                <a:extLst>
                  <a:ext uri="{FF2B5EF4-FFF2-40B4-BE49-F238E27FC236}">
                    <a16:creationId xmlns:a16="http://schemas.microsoft.com/office/drawing/2014/main" id="{15BB4538-59B2-4736-9247-087B8C66ED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00" y="2784"/>
                <a:ext cx="768" cy="922"/>
                <a:chOff x="2304" y="2784"/>
                <a:chExt cx="768" cy="922"/>
              </a:xfrm>
            </p:grpSpPr>
            <p:sp>
              <p:nvSpPr>
                <p:cNvPr id="1141942" name="Rectangle 182">
                  <a:extLst>
                    <a:ext uri="{FF2B5EF4-FFF2-40B4-BE49-F238E27FC236}">
                      <a16:creationId xmlns:a16="http://schemas.microsoft.com/office/drawing/2014/main" id="{1FE73CC7-A7B1-442C-9FC7-AD3E067960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0"/>
                  <a:ext cx="480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943" name="Line 183">
                  <a:extLst>
                    <a:ext uri="{FF2B5EF4-FFF2-40B4-BE49-F238E27FC236}">
                      <a16:creationId xmlns:a16="http://schemas.microsoft.com/office/drawing/2014/main" id="{E08C89E8-1571-458E-81CB-5FE786CFA4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2784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944" name="Line 184">
                  <a:extLst>
                    <a:ext uri="{FF2B5EF4-FFF2-40B4-BE49-F238E27FC236}">
                      <a16:creationId xmlns:a16="http://schemas.microsoft.com/office/drawing/2014/main" id="{FB5A0847-390E-4AEF-9435-5FC601A55E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3048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945" name="Group 185">
                  <a:extLst>
                    <a:ext uri="{FF2B5EF4-FFF2-40B4-BE49-F238E27FC236}">
                      <a16:creationId xmlns:a16="http://schemas.microsoft.com/office/drawing/2014/main" id="{68DD0ECA-CEC5-4A0B-84C8-3274A2F8159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3014"/>
                  <a:ext cx="385" cy="692"/>
                  <a:chOff x="2256" y="3168"/>
                  <a:chExt cx="385" cy="692"/>
                </a:xfrm>
              </p:grpSpPr>
              <p:sp>
                <p:nvSpPr>
                  <p:cNvPr id="1141946" name="AutoShape 186">
                    <a:extLst>
                      <a:ext uri="{FF2B5EF4-FFF2-40B4-BE49-F238E27FC236}">
                        <a16:creationId xmlns:a16="http://schemas.microsoft.com/office/drawing/2014/main" id="{24FB58FA-C97A-4CAB-BB0E-2587A96BAB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288" cy="144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947" name="Text Box 187">
                    <a:extLst>
                      <a:ext uri="{FF2B5EF4-FFF2-40B4-BE49-F238E27FC236}">
                        <a16:creationId xmlns:a16="http://schemas.microsoft.com/office/drawing/2014/main" id="{8721C606-A2E1-4A0B-BD62-85772E17D57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7" y="3168"/>
                    <a:ext cx="384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altLang="en-US" sz="1000"/>
                      <a:t>ALU</a:t>
                    </a:r>
                  </a:p>
                </p:txBody>
              </p:sp>
            </p:grpSp>
          </p:grpSp>
          <p:grpSp>
            <p:nvGrpSpPr>
              <p:cNvPr id="1141948" name="Group 188">
                <a:extLst>
                  <a:ext uri="{FF2B5EF4-FFF2-40B4-BE49-F238E27FC236}">
                    <a16:creationId xmlns:a16="http://schemas.microsoft.com/office/drawing/2014/main" id="{B88EAB0E-9529-4EDF-A4A1-B4904B3871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4" y="2784"/>
                <a:ext cx="768" cy="922"/>
                <a:chOff x="2304" y="2784"/>
                <a:chExt cx="768" cy="922"/>
              </a:xfrm>
            </p:grpSpPr>
            <p:sp>
              <p:nvSpPr>
                <p:cNvPr id="1141949" name="Rectangle 189">
                  <a:extLst>
                    <a:ext uri="{FF2B5EF4-FFF2-40B4-BE49-F238E27FC236}">
                      <a16:creationId xmlns:a16="http://schemas.microsoft.com/office/drawing/2014/main" id="{E539E84F-4356-480F-B47A-DF6671770F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0"/>
                  <a:ext cx="480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950" name="Line 190">
                  <a:extLst>
                    <a:ext uri="{FF2B5EF4-FFF2-40B4-BE49-F238E27FC236}">
                      <a16:creationId xmlns:a16="http://schemas.microsoft.com/office/drawing/2014/main" id="{8764A1FA-76E2-4ED2-BC3A-FEF095BBE4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2784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951" name="Line 191">
                  <a:extLst>
                    <a:ext uri="{FF2B5EF4-FFF2-40B4-BE49-F238E27FC236}">
                      <a16:creationId xmlns:a16="http://schemas.microsoft.com/office/drawing/2014/main" id="{CB5BBDCE-C13B-4A6C-B779-9CABC99432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3048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952" name="Group 192">
                  <a:extLst>
                    <a:ext uri="{FF2B5EF4-FFF2-40B4-BE49-F238E27FC236}">
                      <a16:creationId xmlns:a16="http://schemas.microsoft.com/office/drawing/2014/main" id="{51BD43E7-5E2C-48CF-A22D-4EF5E229E7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3014"/>
                  <a:ext cx="385" cy="692"/>
                  <a:chOff x="2256" y="3168"/>
                  <a:chExt cx="385" cy="692"/>
                </a:xfrm>
              </p:grpSpPr>
              <p:sp>
                <p:nvSpPr>
                  <p:cNvPr id="1141953" name="AutoShape 193">
                    <a:extLst>
                      <a:ext uri="{FF2B5EF4-FFF2-40B4-BE49-F238E27FC236}">
                        <a16:creationId xmlns:a16="http://schemas.microsoft.com/office/drawing/2014/main" id="{AA46CDB7-33D7-416E-BF92-406B421BCE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288" cy="144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954" name="Text Box 194">
                    <a:extLst>
                      <a:ext uri="{FF2B5EF4-FFF2-40B4-BE49-F238E27FC236}">
                        <a16:creationId xmlns:a16="http://schemas.microsoft.com/office/drawing/2014/main" id="{B44EB862-0B7E-4E55-A06C-080943348A8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7" y="3168"/>
                    <a:ext cx="384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altLang="en-US" sz="1000"/>
                      <a:t>ALU</a:t>
                    </a:r>
                  </a:p>
                </p:txBody>
              </p:sp>
            </p:grpSp>
          </p:grpSp>
          <p:grpSp>
            <p:nvGrpSpPr>
              <p:cNvPr id="1141955" name="Group 195">
                <a:extLst>
                  <a:ext uri="{FF2B5EF4-FFF2-40B4-BE49-F238E27FC236}">
                    <a16:creationId xmlns:a16="http://schemas.microsoft.com/office/drawing/2014/main" id="{D89F2AA8-9B20-49EA-88A5-7603741F8D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8" y="2784"/>
                <a:ext cx="768" cy="922"/>
                <a:chOff x="2304" y="2784"/>
                <a:chExt cx="768" cy="922"/>
              </a:xfrm>
            </p:grpSpPr>
            <p:sp>
              <p:nvSpPr>
                <p:cNvPr id="1141956" name="Rectangle 196">
                  <a:extLst>
                    <a:ext uri="{FF2B5EF4-FFF2-40B4-BE49-F238E27FC236}">
                      <a16:creationId xmlns:a16="http://schemas.microsoft.com/office/drawing/2014/main" id="{17E1CB3C-2552-42EC-8B41-BE102653C0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0"/>
                  <a:ext cx="480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957" name="Line 197">
                  <a:extLst>
                    <a:ext uri="{FF2B5EF4-FFF2-40B4-BE49-F238E27FC236}">
                      <a16:creationId xmlns:a16="http://schemas.microsoft.com/office/drawing/2014/main" id="{FAB243C9-67C9-4878-BB1A-4DC83C3329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2784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958" name="Line 198">
                  <a:extLst>
                    <a:ext uri="{FF2B5EF4-FFF2-40B4-BE49-F238E27FC236}">
                      <a16:creationId xmlns:a16="http://schemas.microsoft.com/office/drawing/2014/main" id="{0422D56A-BD12-401C-A6F5-B1B3E8920C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3048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959" name="Group 199">
                  <a:extLst>
                    <a:ext uri="{FF2B5EF4-FFF2-40B4-BE49-F238E27FC236}">
                      <a16:creationId xmlns:a16="http://schemas.microsoft.com/office/drawing/2014/main" id="{3B8775CD-0E56-44A0-A0EC-C773257609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3014"/>
                  <a:ext cx="385" cy="692"/>
                  <a:chOff x="2256" y="3168"/>
                  <a:chExt cx="385" cy="692"/>
                </a:xfrm>
              </p:grpSpPr>
              <p:sp>
                <p:nvSpPr>
                  <p:cNvPr id="1141960" name="AutoShape 200">
                    <a:extLst>
                      <a:ext uri="{FF2B5EF4-FFF2-40B4-BE49-F238E27FC236}">
                        <a16:creationId xmlns:a16="http://schemas.microsoft.com/office/drawing/2014/main" id="{FFB61513-9427-4B4E-BD91-E72E5658564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288" cy="144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961" name="Text Box 201">
                    <a:extLst>
                      <a:ext uri="{FF2B5EF4-FFF2-40B4-BE49-F238E27FC236}">
                        <a16:creationId xmlns:a16="http://schemas.microsoft.com/office/drawing/2014/main" id="{A82486F8-0A33-4B1B-9826-B742998353A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7" y="3168"/>
                    <a:ext cx="384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altLang="en-US" sz="1000"/>
                      <a:t>ALU</a:t>
                    </a:r>
                  </a:p>
                </p:txBody>
              </p:sp>
            </p:grpSp>
          </p:grpSp>
          <p:grpSp>
            <p:nvGrpSpPr>
              <p:cNvPr id="1141962" name="Group 202">
                <a:extLst>
                  <a:ext uri="{FF2B5EF4-FFF2-40B4-BE49-F238E27FC236}">
                    <a16:creationId xmlns:a16="http://schemas.microsoft.com/office/drawing/2014/main" id="{AAA8A829-E5C1-4595-B3CA-4BECC6F643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4" y="2784"/>
                <a:ext cx="768" cy="922"/>
                <a:chOff x="2304" y="2784"/>
                <a:chExt cx="768" cy="922"/>
              </a:xfrm>
            </p:grpSpPr>
            <p:sp>
              <p:nvSpPr>
                <p:cNvPr id="1141963" name="Rectangle 203">
                  <a:extLst>
                    <a:ext uri="{FF2B5EF4-FFF2-40B4-BE49-F238E27FC236}">
                      <a16:creationId xmlns:a16="http://schemas.microsoft.com/office/drawing/2014/main" id="{52F89D4F-C355-479C-8ED7-389A94C203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0"/>
                  <a:ext cx="480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964" name="Line 204">
                  <a:extLst>
                    <a:ext uri="{FF2B5EF4-FFF2-40B4-BE49-F238E27FC236}">
                      <a16:creationId xmlns:a16="http://schemas.microsoft.com/office/drawing/2014/main" id="{04EDC1E4-C572-4E0E-901C-4A7C19405E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2784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965" name="Line 205">
                  <a:extLst>
                    <a:ext uri="{FF2B5EF4-FFF2-40B4-BE49-F238E27FC236}">
                      <a16:creationId xmlns:a16="http://schemas.microsoft.com/office/drawing/2014/main" id="{68291C29-F1BE-454A-9E3F-C0432220B1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3048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966" name="Group 206">
                  <a:extLst>
                    <a:ext uri="{FF2B5EF4-FFF2-40B4-BE49-F238E27FC236}">
                      <a16:creationId xmlns:a16="http://schemas.microsoft.com/office/drawing/2014/main" id="{C7FDF5A2-6B3D-4878-97E2-1CC4529BDC9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3014"/>
                  <a:ext cx="385" cy="692"/>
                  <a:chOff x="2256" y="3168"/>
                  <a:chExt cx="385" cy="692"/>
                </a:xfrm>
              </p:grpSpPr>
              <p:sp>
                <p:nvSpPr>
                  <p:cNvPr id="1141967" name="AutoShape 207">
                    <a:extLst>
                      <a:ext uri="{FF2B5EF4-FFF2-40B4-BE49-F238E27FC236}">
                        <a16:creationId xmlns:a16="http://schemas.microsoft.com/office/drawing/2014/main" id="{5D7D739D-6381-4820-8D5A-A72C894BFF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168"/>
                    <a:ext cx="288" cy="144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968" name="Text Box 208">
                    <a:extLst>
                      <a:ext uri="{FF2B5EF4-FFF2-40B4-BE49-F238E27FC236}">
                        <a16:creationId xmlns:a16="http://schemas.microsoft.com/office/drawing/2014/main" id="{7809A292-E345-41E9-9BF5-AC87BCC0681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7" y="3168"/>
                    <a:ext cx="384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altLang="en-US" sz="1000"/>
                      <a:t>ALU</a:t>
                    </a:r>
                  </a:p>
                </p:txBody>
              </p:sp>
            </p:grpSp>
          </p:grpSp>
        </p:grpSp>
      </p:grpSp>
      <p:grpSp>
        <p:nvGrpSpPr>
          <p:cNvPr id="1141969" name="Group 209">
            <a:extLst>
              <a:ext uri="{FF2B5EF4-FFF2-40B4-BE49-F238E27FC236}">
                <a16:creationId xmlns:a16="http://schemas.microsoft.com/office/drawing/2014/main" id="{D57B1D7E-DF47-42C6-8716-03FAC5731D1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286500" y="3848100"/>
            <a:ext cx="2895600" cy="1752600"/>
            <a:chOff x="833" y="1344"/>
            <a:chExt cx="4136" cy="2448"/>
          </a:xfrm>
        </p:grpSpPr>
        <p:grpSp>
          <p:nvGrpSpPr>
            <p:cNvPr id="1141970" name="Group 210">
              <a:extLst>
                <a:ext uri="{FF2B5EF4-FFF2-40B4-BE49-F238E27FC236}">
                  <a16:creationId xmlns:a16="http://schemas.microsoft.com/office/drawing/2014/main" id="{ACF46782-FD37-4A5E-988B-7CFB52DFC9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3" y="1344"/>
              <a:ext cx="4136" cy="490"/>
              <a:chOff x="200" y="2928"/>
              <a:chExt cx="4136" cy="490"/>
            </a:xfrm>
          </p:grpSpPr>
          <p:grpSp>
            <p:nvGrpSpPr>
              <p:cNvPr id="1141971" name="Group 211">
                <a:extLst>
                  <a:ext uri="{FF2B5EF4-FFF2-40B4-BE49-F238E27FC236}">
                    <a16:creationId xmlns:a16="http://schemas.microsoft.com/office/drawing/2014/main" id="{03B33443-942C-4C47-84AC-74191D2223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0" y="2928"/>
                <a:ext cx="720" cy="480"/>
                <a:chOff x="1872" y="2448"/>
                <a:chExt cx="1589" cy="1200"/>
              </a:xfrm>
            </p:grpSpPr>
            <p:sp>
              <p:nvSpPr>
                <p:cNvPr id="1141972" name="Rectangle 212">
                  <a:extLst>
                    <a:ext uri="{FF2B5EF4-FFF2-40B4-BE49-F238E27FC236}">
                      <a16:creationId xmlns:a16="http://schemas.microsoft.com/office/drawing/2014/main" id="{3A8770E0-1090-4F05-B7C8-A391C8F66C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7" y="2592"/>
                  <a:ext cx="1152" cy="912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973" name="Line 213">
                  <a:extLst>
                    <a:ext uri="{FF2B5EF4-FFF2-40B4-BE49-F238E27FC236}">
                      <a16:creationId xmlns:a16="http://schemas.microsoft.com/office/drawing/2014/main" id="{BB660C5D-DD2C-4515-B112-F41D031EE6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2" y="307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974" name="Group 214">
                  <a:extLst>
                    <a:ext uri="{FF2B5EF4-FFF2-40B4-BE49-F238E27FC236}">
                      <a16:creationId xmlns:a16="http://schemas.microsoft.com/office/drawing/2014/main" id="{9F5401C4-DB42-4F92-9D01-E154139616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5" y="2448"/>
                  <a:ext cx="1536" cy="1200"/>
                  <a:chOff x="1877" y="2256"/>
                  <a:chExt cx="1536" cy="1200"/>
                </a:xfrm>
              </p:grpSpPr>
              <p:sp>
                <p:nvSpPr>
                  <p:cNvPr id="1141975" name="Line 215">
                    <a:extLst>
                      <a:ext uri="{FF2B5EF4-FFF2-40B4-BE49-F238E27FC236}">
                        <a16:creationId xmlns:a16="http://schemas.microsoft.com/office/drawing/2014/main" id="{FC39D453-68E4-44B4-9AD6-167E868E31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45" y="2256"/>
                    <a:ext cx="0" cy="120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1976" name="Group 216">
                    <a:extLst>
                      <a:ext uri="{FF2B5EF4-FFF2-40B4-BE49-F238E27FC236}">
                        <a16:creationId xmlns:a16="http://schemas.microsoft.com/office/drawing/2014/main" id="{79C3C2B6-32A0-451F-9B62-61C1F61CEC3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77" y="2784"/>
                    <a:ext cx="1536" cy="144"/>
                    <a:chOff x="1872" y="2832"/>
                    <a:chExt cx="1536" cy="144"/>
                  </a:xfrm>
                </p:grpSpPr>
                <p:sp>
                  <p:nvSpPr>
                    <p:cNvPr id="1141977" name="Line 217">
                      <a:extLst>
                        <a:ext uri="{FF2B5EF4-FFF2-40B4-BE49-F238E27FC236}">
                          <a16:creationId xmlns:a16="http://schemas.microsoft.com/office/drawing/2014/main" id="{0CC7CCA1-8540-4A95-8531-D44AA5C182F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2" y="2904"/>
                      <a:ext cx="153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1978" name="AutoShape 218">
                      <a:extLst>
                        <a:ext uri="{FF2B5EF4-FFF2-40B4-BE49-F238E27FC236}">
                          <a16:creationId xmlns:a16="http://schemas.microsoft.com/office/drawing/2014/main" id="{5383009E-15C9-4B64-AEB0-F80F7056935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2832"/>
                      <a:ext cx="192" cy="144"/>
                    </a:xfrm>
                    <a:prstGeom prst="plus">
                      <a:avLst>
                        <a:gd name="adj" fmla="val 25000"/>
                      </a:avLst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141979" name="Group 219">
                <a:extLst>
                  <a:ext uri="{FF2B5EF4-FFF2-40B4-BE49-F238E27FC236}">
                    <a16:creationId xmlns:a16="http://schemas.microsoft.com/office/drawing/2014/main" id="{E77CB048-CF7C-4700-A139-AD8EB1DF52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6" y="2933"/>
                <a:ext cx="720" cy="480"/>
                <a:chOff x="1872" y="2448"/>
                <a:chExt cx="1589" cy="1200"/>
              </a:xfrm>
            </p:grpSpPr>
            <p:sp>
              <p:nvSpPr>
                <p:cNvPr id="1141980" name="Rectangle 220">
                  <a:extLst>
                    <a:ext uri="{FF2B5EF4-FFF2-40B4-BE49-F238E27FC236}">
                      <a16:creationId xmlns:a16="http://schemas.microsoft.com/office/drawing/2014/main" id="{F9331960-47FB-4EEE-99A6-DE7FA1CFBF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7" y="2592"/>
                  <a:ext cx="1152" cy="912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981" name="Line 221">
                  <a:extLst>
                    <a:ext uri="{FF2B5EF4-FFF2-40B4-BE49-F238E27FC236}">
                      <a16:creationId xmlns:a16="http://schemas.microsoft.com/office/drawing/2014/main" id="{6AA60C74-E82F-40A0-909B-93345C1DFF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2" y="307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982" name="Group 222">
                  <a:extLst>
                    <a:ext uri="{FF2B5EF4-FFF2-40B4-BE49-F238E27FC236}">
                      <a16:creationId xmlns:a16="http://schemas.microsoft.com/office/drawing/2014/main" id="{B29A7912-9081-455D-9CA7-08CB7BCF207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5" y="2448"/>
                  <a:ext cx="1536" cy="1200"/>
                  <a:chOff x="1877" y="2256"/>
                  <a:chExt cx="1536" cy="1200"/>
                </a:xfrm>
              </p:grpSpPr>
              <p:sp>
                <p:nvSpPr>
                  <p:cNvPr id="1141983" name="Line 223">
                    <a:extLst>
                      <a:ext uri="{FF2B5EF4-FFF2-40B4-BE49-F238E27FC236}">
                        <a16:creationId xmlns:a16="http://schemas.microsoft.com/office/drawing/2014/main" id="{39FBE9A6-85A5-4A17-800F-7F7E08E3F0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45" y="2256"/>
                    <a:ext cx="0" cy="120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1984" name="Group 224">
                    <a:extLst>
                      <a:ext uri="{FF2B5EF4-FFF2-40B4-BE49-F238E27FC236}">
                        <a16:creationId xmlns:a16="http://schemas.microsoft.com/office/drawing/2014/main" id="{3208E78A-BC89-42A8-95EF-3C10574EFB2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77" y="2784"/>
                    <a:ext cx="1536" cy="144"/>
                    <a:chOff x="1872" y="2832"/>
                    <a:chExt cx="1536" cy="144"/>
                  </a:xfrm>
                </p:grpSpPr>
                <p:sp>
                  <p:nvSpPr>
                    <p:cNvPr id="1141985" name="Line 225">
                      <a:extLst>
                        <a:ext uri="{FF2B5EF4-FFF2-40B4-BE49-F238E27FC236}">
                          <a16:creationId xmlns:a16="http://schemas.microsoft.com/office/drawing/2014/main" id="{AF4CDB86-46D6-47D1-8DD1-AABA73197B9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2" y="2904"/>
                      <a:ext cx="153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1986" name="AutoShape 226">
                      <a:extLst>
                        <a:ext uri="{FF2B5EF4-FFF2-40B4-BE49-F238E27FC236}">
                          <a16:creationId xmlns:a16="http://schemas.microsoft.com/office/drawing/2014/main" id="{1F9D9065-84A7-42CA-813E-4CF52E944BA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2832"/>
                      <a:ext cx="192" cy="144"/>
                    </a:xfrm>
                    <a:prstGeom prst="plus">
                      <a:avLst>
                        <a:gd name="adj" fmla="val 25000"/>
                      </a:avLst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141987" name="Group 227">
                <a:extLst>
                  <a:ext uri="{FF2B5EF4-FFF2-40B4-BE49-F238E27FC236}">
                    <a16:creationId xmlns:a16="http://schemas.microsoft.com/office/drawing/2014/main" id="{A09426F0-B41C-48A8-A2BB-1C2D9DDECB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92" y="2933"/>
                <a:ext cx="720" cy="480"/>
                <a:chOff x="1872" y="2448"/>
                <a:chExt cx="1589" cy="1200"/>
              </a:xfrm>
            </p:grpSpPr>
            <p:sp>
              <p:nvSpPr>
                <p:cNvPr id="1141988" name="Rectangle 228">
                  <a:extLst>
                    <a:ext uri="{FF2B5EF4-FFF2-40B4-BE49-F238E27FC236}">
                      <a16:creationId xmlns:a16="http://schemas.microsoft.com/office/drawing/2014/main" id="{DDE0866A-6FE1-48C4-8788-35584BA846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7" y="2592"/>
                  <a:ext cx="1152" cy="912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989" name="Line 229">
                  <a:extLst>
                    <a:ext uri="{FF2B5EF4-FFF2-40B4-BE49-F238E27FC236}">
                      <a16:creationId xmlns:a16="http://schemas.microsoft.com/office/drawing/2014/main" id="{3CD25C9E-C777-4A4A-B788-E3D0CAB1CB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2" y="307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1990" name="Group 230">
                  <a:extLst>
                    <a:ext uri="{FF2B5EF4-FFF2-40B4-BE49-F238E27FC236}">
                      <a16:creationId xmlns:a16="http://schemas.microsoft.com/office/drawing/2014/main" id="{AADEC6CA-8FD6-45D8-AED1-D3BA0924D15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5" y="2448"/>
                  <a:ext cx="1536" cy="1200"/>
                  <a:chOff x="1877" y="2256"/>
                  <a:chExt cx="1536" cy="1200"/>
                </a:xfrm>
              </p:grpSpPr>
              <p:sp>
                <p:nvSpPr>
                  <p:cNvPr id="1141991" name="Line 231">
                    <a:extLst>
                      <a:ext uri="{FF2B5EF4-FFF2-40B4-BE49-F238E27FC236}">
                        <a16:creationId xmlns:a16="http://schemas.microsoft.com/office/drawing/2014/main" id="{81C50A6D-37DB-46FC-8BE2-B03E3FCC72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45" y="2256"/>
                    <a:ext cx="0" cy="120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1992" name="Group 232">
                    <a:extLst>
                      <a:ext uri="{FF2B5EF4-FFF2-40B4-BE49-F238E27FC236}">
                        <a16:creationId xmlns:a16="http://schemas.microsoft.com/office/drawing/2014/main" id="{1B4E3445-49EA-4125-BDAF-A03DF4E6200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77" y="2784"/>
                    <a:ext cx="1536" cy="144"/>
                    <a:chOff x="1872" y="2832"/>
                    <a:chExt cx="1536" cy="144"/>
                  </a:xfrm>
                </p:grpSpPr>
                <p:sp>
                  <p:nvSpPr>
                    <p:cNvPr id="1141993" name="Line 233">
                      <a:extLst>
                        <a:ext uri="{FF2B5EF4-FFF2-40B4-BE49-F238E27FC236}">
                          <a16:creationId xmlns:a16="http://schemas.microsoft.com/office/drawing/2014/main" id="{7D99CF0A-2D07-4D98-87E0-44B7B41E3D7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2" y="2904"/>
                      <a:ext cx="153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1994" name="AutoShape 234">
                      <a:extLst>
                        <a:ext uri="{FF2B5EF4-FFF2-40B4-BE49-F238E27FC236}">
                          <a16:creationId xmlns:a16="http://schemas.microsoft.com/office/drawing/2014/main" id="{9BDE6BA8-8EDC-4054-AEA0-99843145BA1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2832"/>
                      <a:ext cx="192" cy="144"/>
                    </a:xfrm>
                    <a:prstGeom prst="plus">
                      <a:avLst>
                        <a:gd name="adj" fmla="val 25000"/>
                      </a:avLst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141995" name="Group 235">
                <a:extLst>
                  <a:ext uri="{FF2B5EF4-FFF2-40B4-BE49-F238E27FC236}">
                    <a16:creationId xmlns:a16="http://schemas.microsoft.com/office/drawing/2014/main" id="{CC2FF004-823F-4C33-91CD-6BA2CE2CC1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0" y="2933"/>
                <a:ext cx="2056" cy="485"/>
                <a:chOff x="1592" y="2923"/>
                <a:chExt cx="2056" cy="485"/>
              </a:xfrm>
            </p:grpSpPr>
            <p:grpSp>
              <p:nvGrpSpPr>
                <p:cNvPr id="1141996" name="Group 236">
                  <a:extLst>
                    <a:ext uri="{FF2B5EF4-FFF2-40B4-BE49-F238E27FC236}">
                      <a16:creationId xmlns:a16="http://schemas.microsoft.com/office/drawing/2014/main" id="{A850805A-D035-4A71-9039-968961F318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92" y="2923"/>
                  <a:ext cx="720" cy="480"/>
                  <a:chOff x="1872" y="2448"/>
                  <a:chExt cx="1589" cy="1200"/>
                </a:xfrm>
              </p:grpSpPr>
              <p:sp>
                <p:nvSpPr>
                  <p:cNvPr id="1141997" name="Rectangle 237">
                    <a:extLst>
                      <a:ext uri="{FF2B5EF4-FFF2-40B4-BE49-F238E27FC236}">
                        <a16:creationId xmlns:a16="http://schemas.microsoft.com/office/drawing/2014/main" id="{9F3A1677-FD55-4BEF-9D09-0711FF2BDB5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7" y="2592"/>
                    <a:ext cx="1152" cy="912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998" name="Line 238">
                    <a:extLst>
                      <a:ext uri="{FF2B5EF4-FFF2-40B4-BE49-F238E27FC236}">
                        <a16:creationId xmlns:a16="http://schemas.microsoft.com/office/drawing/2014/main" id="{539CC0A4-55EE-41C4-86EC-5AD2900CE99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72" y="3072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1999" name="Group 239">
                    <a:extLst>
                      <a:ext uri="{FF2B5EF4-FFF2-40B4-BE49-F238E27FC236}">
                        <a16:creationId xmlns:a16="http://schemas.microsoft.com/office/drawing/2014/main" id="{66A66378-B9C5-4A06-BB65-16D6BBC24BF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25" y="2448"/>
                    <a:ext cx="1536" cy="1200"/>
                    <a:chOff x="1877" y="2256"/>
                    <a:chExt cx="1536" cy="1200"/>
                  </a:xfrm>
                </p:grpSpPr>
                <p:sp>
                  <p:nvSpPr>
                    <p:cNvPr id="1142000" name="Line 240">
                      <a:extLst>
                        <a:ext uri="{FF2B5EF4-FFF2-40B4-BE49-F238E27FC236}">
                          <a16:creationId xmlns:a16="http://schemas.microsoft.com/office/drawing/2014/main" id="{065C8A29-D324-47CC-8348-C3FBCB435DB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5" y="2256"/>
                      <a:ext cx="0" cy="120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142001" name="Group 241">
                      <a:extLst>
                        <a:ext uri="{FF2B5EF4-FFF2-40B4-BE49-F238E27FC236}">
                          <a16:creationId xmlns:a16="http://schemas.microsoft.com/office/drawing/2014/main" id="{968D706B-DFD5-4ED7-8F0B-70DDAA3FDB9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77" y="2784"/>
                      <a:ext cx="1536" cy="144"/>
                      <a:chOff x="1872" y="2832"/>
                      <a:chExt cx="1536" cy="144"/>
                    </a:xfrm>
                  </p:grpSpPr>
                  <p:sp>
                    <p:nvSpPr>
                      <p:cNvPr id="1142002" name="Line 242">
                        <a:extLst>
                          <a:ext uri="{FF2B5EF4-FFF2-40B4-BE49-F238E27FC236}">
                            <a16:creationId xmlns:a16="http://schemas.microsoft.com/office/drawing/2014/main" id="{10D916A0-DABD-42AA-8C30-360F2DAF33B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72" y="2904"/>
                        <a:ext cx="1536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2003" name="AutoShape 243">
                        <a:extLst>
                          <a:ext uri="{FF2B5EF4-FFF2-40B4-BE49-F238E27FC236}">
                            <a16:creationId xmlns:a16="http://schemas.microsoft.com/office/drawing/2014/main" id="{98E7D8D1-0CAE-4F8D-82BD-E5B8D6FF19F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4" y="2832"/>
                        <a:ext cx="192" cy="144"/>
                      </a:xfrm>
                      <a:prstGeom prst="plus">
                        <a:avLst>
                          <a:gd name="adj" fmla="val 25000"/>
                        </a:avLst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1142004" name="Group 244">
                  <a:extLst>
                    <a:ext uri="{FF2B5EF4-FFF2-40B4-BE49-F238E27FC236}">
                      <a16:creationId xmlns:a16="http://schemas.microsoft.com/office/drawing/2014/main" id="{741CEED8-5E59-438A-9F87-FE5B01D4857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56" y="2923"/>
                  <a:ext cx="720" cy="480"/>
                  <a:chOff x="1872" y="2448"/>
                  <a:chExt cx="1589" cy="1200"/>
                </a:xfrm>
              </p:grpSpPr>
              <p:sp>
                <p:nvSpPr>
                  <p:cNvPr id="1142005" name="Rectangle 245">
                    <a:extLst>
                      <a:ext uri="{FF2B5EF4-FFF2-40B4-BE49-F238E27FC236}">
                        <a16:creationId xmlns:a16="http://schemas.microsoft.com/office/drawing/2014/main" id="{F694C4DE-9BEE-4ABB-AC8A-6C17CD74B9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7" y="2592"/>
                    <a:ext cx="1152" cy="912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006" name="Line 246">
                    <a:extLst>
                      <a:ext uri="{FF2B5EF4-FFF2-40B4-BE49-F238E27FC236}">
                        <a16:creationId xmlns:a16="http://schemas.microsoft.com/office/drawing/2014/main" id="{F3CBD835-D552-4F44-AA71-1F02EAD3DA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72" y="3072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007" name="Group 247">
                    <a:extLst>
                      <a:ext uri="{FF2B5EF4-FFF2-40B4-BE49-F238E27FC236}">
                        <a16:creationId xmlns:a16="http://schemas.microsoft.com/office/drawing/2014/main" id="{4185C30D-3A75-4A69-9E0A-DC0872C4F9F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25" y="2448"/>
                    <a:ext cx="1536" cy="1200"/>
                    <a:chOff x="1877" y="2256"/>
                    <a:chExt cx="1536" cy="1200"/>
                  </a:xfrm>
                </p:grpSpPr>
                <p:sp>
                  <p:nvSpPr>
                    <p:cNvPr id="1142008" name="Line 248">
                      <a:extLst>
                        <a:ext uri="{FF2B5EF4-FFF2-40B4-BE49-F238E27FC236}">
                          <a16:creationId xmlns:a16="http://schemas.microsoft.com/office/drawing/2014/main" id="{E1E5C25C-2402-4A4F-B7F1-80A9090DCAF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5" y="2256"/>
                      <a:ext cx="0" cy="120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142009" name="Group 249">
                      <a:extLst>
                        <a:ext uri="{FF2B5EF4-FFF2-40B4-BE49-F238E27FC236}">
                          <a16:creationId xmlns:a16="http://schemas.microsoft.com/office/drawing/2014/main" id="{4CD1BF82-55CF-47A4-BFB8-AF22985C816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77" y="2784"/>
                      <a:ext cx="1536" cy="144"/>
                      <a:chOff x="1872" y="2832"/>
                      <a:chExt cx="1536" cy="144"/>
                    </a:xfrm>
                  </p:grpSpPr>
                  <p:sp>
                    <p:nvSpPr>
                      <p:cNvPr id="1142010" name="Line 250">
                        <a:extLst>
                          <a:ext uri="{FF2B5EF4-FFF2-40B4-BE49-F238E27FC236}">
                            <a16:creationId xmlns:a16="http://schemas.microsoft.com/office/drawing/2014/main" id="{CC2775F0-4105-4FF3-B9F5-066F3FC6820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72" y="2904"/>
                        <a:ext cx="1536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2011" name="AutoShape 251">
                        <a:extLst>
                          <a:ext uri="{FF2B5EF4-FFF2-40B4-BE49-F238E27FC236}">
                            <a16:creationId xmlns:a16="http://schemas.microsoft.com/office/drawing/2014/main" id="{ED0DA7DD-856D-4DC9-A716-F9BED29B1BB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4" y="2832"/>
                        <a:ext cx="192" cy="144"/>
                      </a:xfrm>
                      <a:prstGeom prst="plus">
                        <a:avLst>
                          <a:gd name="adj" fmla="val 25000"/>
                        </a:avLst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1142012" name="Group 252">
                  <a:extLst>
                    <a:ext uri="{FF2B5EF4-FFF2-40B4-BE49-F238E27FC236}">
                      <a16:creationId xmlns:a16="http://schemas.microsoft.com/office/drawing/2014/main" id="{6DE5FCD0-DCF2-4E8C-B176-7C5EE8BD7D4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28" y="2928"/>
                  <a:ext cx="720" cy="480"/>
                  <a:chOff x="1872" y="2448"/>
                  <a:chExt cx="1589" cy="1200"/>
                </a:xfrm>
              </p:grpSpPr>
              <p:sp>
                <p:nvSpPr>
                  <p:cNvPr id="1142013" name="Rectangle 253">
                    <a:extLst>
                      <a:ext uri="{FF2B5EF4-FFF2-40B4-BE49-F238E27FC236}">
                        <a16:creationId xmlns:a16="http://schemas.microsoft.com/office/drawing/2014/main" id="{84307268-3149-4B2F-B2CD-803DFE0791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7" y="2592"/>
                    <a:ext cx="1152" cy="912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014" name="Line 254">
                    <a:extLst>
                      <a:ext uri="{FF2B5EF4-FFF2-40B4-BE49-F238E27FC236}">
                        <a16:creationId xmlns:a16="http://schemas.microsoft.com/office/drawing/2014/main" id="{7B182B9E-4F65-4D86-8D13-B12541319F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72" y="3072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015" name="Group 255">
                    <a:extLst>
                      <a:ext uri="{FF2B5EF4-FFF2-40B4-BE49-F238E27FC236}">
                        <a16:creationId xmlns:a16="http://schemas.microsoft.com/office/drawing/2014/main" id="{F372CF46-A1A6-46B4-8557-3A664AB0B80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25" y="2448"/>
                    <a:ext cx="1536" cy="1200"/>
                    <a:chOff x="1877" y="2256"/>
                    <a:chExt cx="1536" cy="1200"/>
                  </a:xfrm>
                </p:grpSpPr>
                <p:sp>
                  <p:nvSpPr>
                    <p:cNvPr id="1142016" name="Line 256">
                      <a:extLst>
                        <a:ext uri="{FF2B5EF4-FFF2-40B4-BE49-F238E27FC236}">
                          <a16:creationId xmlns:a16="http://schemas.microsoft.com/office/drawing/2014/main" id="{27685D4C-EF38-4EB4-84A1-316CEF9E86C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5" y="2256"/>
                      <a:ext cx="0" cy="120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142017" name="Group 257">
                      <a:extLst>
                        <a:ext uri="{FF2B5EF4-FFF2-40B4-BE49-F238E27FC236}">
                          <a16:creationId xmlns:a16="http://schemas.microsoft.com/office/drawing/2014/main" id="{0260BA11-8455-4C85-A496-FC4B14A2DF1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77" y="2784"/>
                      <a:ext cx="1536" cy="144"/>
                      <a:chOff x="1872" y="2832"/>
                      <a:chExt cx="1536" cy="144"/>
                    </a:xfrm>
                  </p:grpSpPr>
                  <p:sp>
                    <p:nvSpPr>
                      <p:cNvPr id="1142018" name="Line 258">
                        <a:extLst>
                          <a:ext uri="{FF2B5EF4-FFF2-40B4-BE49-F238E27FC236}">
                            <a16:creationId xmlns:a16="http://schemas.microsoft.com/office/drawing/2014/main" id="{A28BFDFF-74A9-4F4C-BB8E-1B95A5F84FB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72" y="2904"/>
                        <a:ext cx="1536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2019" name="AutoShape 259">
                        <a:extLst>
                          <a:ext uri="{FF2B5EF4-FFF2-40B4-BE49-F238E27FC236}">
                            <a16:creationId xmlns:a16="http://schemas.microsoft.com/office/drawing/2014/main" id="{8143D9B7-0C51-4A19-8055-ABFDE2AEBAF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4" y="2832"/>
                        <a:ext cx="192" cy="144"/>
                      </a:xfrm>
                      <a:prstGeom prst="plus">
                        <a:avLst>
                          <a:gd name="adj" fmla="val 25000"/>
                        </a:avLst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grpSp>
          <p:nvGrpSpPr>
            <p:cNvPr id="1142020" name="Group 260">
              <a:extLst>
                <a:ext uri="{FF2B5EF4-FFF2-40B4-BE49-F238E27FC236}">
                  <a16:creationId xmlns:a16="http://schemas.microsoft.com/office/drawing/2014/main" id="{6F1E87E6-AFFE-4DEE-B404-6F6D91789B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3" y="1829"/>
              <a:ext cx="4136" cy="490"/>
              <a:chOff x="200" y="2928"/>
              <a:chExt cx="4136" cy="490"/>
            </a:xfrm>
          </p:grpSpPr>
          <p:grpSp>
            <p:nvGrpSpPr>
              <p:cNvPr id="1142021" name="Group 261">
                <a:extLst>
                  <a:ext uri="{FF2B5EF4-FFF2-40B4-BE49-F238E27FC236}">
                    <a16:creationId xmlns:a16="http://schemas.microsoft.com/office/drawing/2014/main" id="{2D6EB76F-C5DD-4D70-BF22-716D7F902F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0" y="2928"/>
                <a:ext cx="720" cy="480"/>
                <a:chOff x="1872" y="2448"/>
                <a:chExt cx="1589" cy="1200"/>
              </a:xfrm>
            </p:grpSpPr>
            <p:sp>
              <p:nvSpPr>
                <p:cNvPr id="1142022" name="Rectangle 262">
                  <a:extLst>
                    <a:ext uri="{FF2B5EF4-FFF2-40B4-BE49-F238E27FC236}">
                      <a16:creationId xmlns:a16="http://schemas.microsoft.com/office/drawing/2014/main" id="{CD56387F-E275-43F3-808C-A2D4AF00DB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7" y="2592"/>
                  <a:ext cx="1152" cy="912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023" name="Line 263">
                  <a:extLst>
                    <a:ext uri="{FF2B5EF4-FFF2-40B4-BE49-F238E27FC236}">
                      <a16:creationId xmlns:a16="http://schemas.microsoft.com/office/drawing/2014/main" id="{14151E42-6AEC-4288-A135-30613916DB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2" y="307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024" name="Group 264">
                  <a:extLst>
                    <a:ext uri="{FF2B5EF4-FFF2-40B4-BE49-F238E27FC236}">
                      <a16:creationId xmlns:a16="http://schemas.microsoft.com/office/drawing/2014/main" id="{81428F68-DFD5-4F80-ADDF-86E24B5249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5" y="2448"/>
                  <a:ext cx="1536" cy="1200"/>
                  <a:chOff x="1877" y="2256"/>
                  <a:chExt cx="1536" cy="1200"/>
                </a:xfrm>
              </p:grpSpPr>
              <p:sp>
                <p:nvSpPr>
                  <p:cNvPr id="1142025" name="Line 265">
                    <a:extLst>
                      <a:ext uri="{FF2B5EF4-FFF2-40B4-BE49-F238E27FC236}">
                        <a16:creationId xmlns:a16="http://schemas.microsoft.com/office/drawing/2014/main" id="{E5E88FDF-E15E-4216-B7DB-D588B6CD2FF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45" y="2256"/>
                    <a:ext cx="0" cy="120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026" name="Group 266">
                    <a:extLst>
                      <a:ext uri="{FF2B5EF4-FFF2-40B4-BE49-F238E27FC236}">
                        <a16:creationId xmlns:a16="http://schemas.microsoft.com/office/drawing/2014/main" id="{1474FB2A-4D76-4230-8FE1-6799CC3F87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77" y="2784"/>
                    <a:ext cx="1536" cy="144"/>
                    <a:chOff x="1872" y="2832"/>
                    <a:chExt cx="1536" cy="144"/>
                  </a:xfrm>
                </p:grpSpPr>
                <p:sp>
                  <p:nvSpPr>
                    <p:cNvPr id="1142027" name="Line 267">
                      <a:extLst>
                        <a:ext uri="{FF2B5EF4-FFF2-40B4-BE49-F238E27FC236}">
                          <a16:creationId xmlns:a16="http://schemas.microsoft.com/office/drawing/2014/main" id="{29E331F9-9C43-4808-B616-2EA90FD3936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2" y="2904"/>
                      <a:ext cx="153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2028" name="AutoShape 268">
                      <a:extLst>
                        <a:ext uri="{FF2B5EF4-FFF2-40B4-BE49-F238E27FC236}">
                          <a16:creationId xmlns:a16="http://schemas.microsoft.com/office/drawing/2014/main" id="{FB3DD826-6F94-4615-A8F8-283EA9AE301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2832"/>
                      <a:ext cx="192" cy="144"/>
                    </a:xfrm>
                    <a:prstGeom prst="plus">
                      <a:avLst>
                        <a:gd name="adj" fmla="val 25000"/>
                      </a:avLst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142029" name="Group 269">
                <a:extLst>
                  <a:ext uri="{FF2B5EF4-FFF2-40B4-BE49-F238E27FC236}">
                    <a16:creationId xmlns:a16="http://schemas.microsoft.com/office/drawing/2014/main" id="{CC4FC1C5-5CCA-4B06-A291-4A1F53FDBC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6" y="2933"/>
                <a:ext cx="720" cy="480"/>
                <a:chOff x="1872" y="2448"/>
                <a:chExt cx="1589" cy="1200"/>
              </a:xfrm>
            </p:grpSpPr>
            <p:sp>
              <p:nvSpPr>
                <p:cNvPr id="1142030" name="Rectangle 270">
                  <a:extLst>
                    <a:ext uri="{FF2B5EF4-FFF2-40B4-BE49-F238E27FC236}">
                      <a16:creationId xmlns:a16="http://schemas.microsoft.com/office/drawing/2014/main" id="{42964638-6AEB-4CC7-BC41-E82E011038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7" y="2592"/>
                  <a:ext cx="1152" cy="912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031" name="Line 271">
                  <a:extLst>
                    <a:ext uri="{FF2B5EF4-FFF2-40B4-BE49-F238E27FC236}">
                      <a16:creationId xmlns:a16="http://schemas.microsoft.com/office/drawing/2014/main" id="{84591F02-42F7-4B0E-B7DE-A45A47294E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2" y="307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032" name="Group 272">
                  <a:extLst>
                    <a:ext uri="{FF2B5EF4-FFF2-40B4-BE49-F238E27FC236}">
                      <a16:creationId xmlns:a16="http://schemas.microsoft.com/office/drawing/2014/main" id="{AA0EABCE-3170-4019-BC96-B9B7CEACB17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5" y="2448"/>
                  <a:ext cx="1536" cy="1200"/>
                  <a:chOff x="1877" y="2256"/>
                  <a:chExt cx="1536" cy="1200"/>
                </a:xfrm>
              </p:grpSpPr>
              <p:sp>
                <p:nvSpPr>
                  <p:cNvPr id="1142033" name="Line 273">
                    <a:extLst>
                      <a:ext uri="{FF2B5EF4-FFF2-40B4-BE49-F238E27FC236}">
                        <a16:creationId xmlns:a16="http://schemas.microsoft.com/office/drawing/2014/main" id="{8DA560F1-4E8B-413A-AFF2-581DCFBAAA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45" y="2256"/>
                    <a:ext cx="0" cy="120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034" name="Group 274">
                    <a:extLst>
                      <a:ext uri="{FF2B5EF4-FFF2-40B4-BE49-F238E27FC236}">
                        <a16:creationId xmlns:a16="http://schemas.microsoft.com/office/drawing/2014/main" id="{737003ED-9FF7-4C46-A4E3-1016D8E7AC0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77" y="2784"/>
                    <a:ext cx="1536" cy="144"/>
                    <a:chOff x="1872" y="2832"/>
                    <a:chExt cx="1536" cy="144"/>
                  </a:xfrm>
                </p:grpSpPr>
                <p:sp>
                  <p:nvSpPr>
                    <p:cNvPr id="1142035" name="Line 275">
                      <a:extLst>
                        <a:ext uri="{FF2B5EF4-FFF2-40B4-BE49-F238E27FC236}">
                          <a16:creationId xmlns:a16="http://schemas.microsoft.com/office/drawing/2014/main" id="{4433D0A0-58AC-4F90-905D-87364313620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2" y="2904"/>
                      <a:ext cx="153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2036" name="AutoShape 276">
                      <a:extLst>
                        <a:ext uri="{FF2B5EF4-FFF2-40B4-BE49-F238E27FC236}">
                          <a16:creationId xmlns:a16="http://schemas.microsoft.com/office/drawing/2014/main" id="{DD865D30-C918-4571-9385-8F737EF0B02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2832"/>
                      <a:ext cx="192" cy="144"/>
                    </a:xfrm>
                    <a:prstGeom prst="plus">
                      <a:avLst>
                        <a:gd name="adj" fmla="val 25000"/>
                      </a:avLst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142037" name="Group 277">
                <a:extLst>
                  <a:ext uri="{FF2B5EF4-FFF2-40B4-BE49-F238E27FC236}">
                    <a16:creationId xmlns:a16="http://schemas.microsoft.com/office/drawing/2014/main" id="{369B501B-5EE3-428A-A754-5CAE2D2421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92" y="2933"/>
                <a:ext cx="720" cy="480"/>
                <a:chOff x="1872" y="2448"/>
                <a:chExt cx="1589" cy="1200"/>
              </a:xfrm>
            </p:grpSpPr>
            <p:sp>
              <p:nvSpPr>
                <p:cNvPr id="1142038" name="Rectangle 278">
                  <a:extLst>
                    <a:ext uri="{FF2B5EF4-FFF2-40B4-BE49-F238E27FC236}">
                      <a16:creationId xmlns:a16="http://schemas.microsoft.com/office/drawing/2014/main" id="{35DDC714-56C1-4A4E-ADB5-157CAE7BB7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7" y="2592"/>
                  <a:ext cx="1152" cy="912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039" name="Line 279">
                  <a:extLst>
                    <a:ext uri="{FF2B5EF4-FFF2-40B4-BE49-F238E27FC236}">
                      <a16:creationId xmlns:a16="http://schemas.microsoft.com/office/drawing/2014/main" id="{423169B5-3B61-488C-9A28-AB73EDFDC4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2" y="307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040" name="Group 280">
                  <a:extLst>
                    <a:ext uri="{FF2B5EF4-FFF2-40B4-BE49-F238E27FC236}">
                      <a16:creationId xmlns:a16="http://schemas.microsoft.com/office/drawing/2014/main" id="{6D04EC61-E006-4FAB-BCD1-92EBB64DC4F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5" y="2448"/>
                  <a:ext cx="1536" cy="1200"/>
                  <a:chOff x="1877" y="2256"/>
                  <a:chExt cx="1536" cy="1200"/>
                </a:xfrm>
              </p:grpSpPr>
              <p:sp>
                <p:nvSpPr>
                  <p:cNvPr id="1142041" name="Line 281">
                    <a:extLst>
                      <a:ext uri="{FF2B5EF4-FFF2-40B4-BE49-F238E27FC236}">
                        <a16:creationId xmlns:a16="http://schemas.microsoft.com/office/drawing/2014/main" id="{61346A7D-6869-4AAA-BCD4-00B914CE2C9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45" y="2256"/>
                    <a:ext cx="0" cy="120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042" name="Group 282">
                    <a:extLst>
                      <a:ext uri="{FF2B5EF4-FFF2-40B4-BE49-F238E27FC236}">
                        <a16:creationId xmlns:a16="http://schemas.microsoft.com/office/drawing/2014/main" id="{AA2DFAD2-CDA3-4494-8B9D-0C500FE6ED3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77" y="2784"/>
                    <a:ext cx="1536" cy="144"/>
                    <a:chOff x="1872" y="2832"/>
                    <a:chExt cx="1536" cy="144"/>
                  </a:xfrm>
                </p:grpSpPr>
                <p:sp>
                  <p:nvSpPr>
                    <p:cNvPr id="1142043" name="Line 283">
                      <a:extLst>
                        <a:ext uri="{FF2B5EF4-FFF2-40B4-BE49-F238E27FC236}">
                          <a16:creationId xmlns:a16="http://schemas.microsoft.com/office/drawing/2014/main" id="{A8C31FED-D7BC-4122-AE95-9021F082B31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2" y="2904"/>
                      <a:ext cx="153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2044" name="AutoShape 284">
                      <a:extLst>
                        <a:ext uri="{FF2B5EF4-FFF2-40B4-BE49-F238E27FC236}">
                          <a16:creationId xmlns:a16="http://schemas.microsoft.com/office/drawing/2014/main" id="{300EB612-29E1-4E02-9E5A-67CAC270F75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2832"/>
                      <a:ext cx="192" cy="144"/>
                    </a:xfrm>
                    <a:prstGeom prst="plus">
                      <a:avLst>
                        <a:gd name="adj" fmla="val 25000"/>
                      </a:avLst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142045" name="Group 285">
                <a:extLst>
                  <a:ext uri="{FF2B5EF4-FFF2-40B4-BE49-F238E27FC236}">
                    <a16:creationId xmlns:a16="http://schemas.microsoft.com/office/drawing/2014/main" id="{62E59460-9C23-421E-A964-F4052FF339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0" y="2933"/>
                <a:ext cx="2056" cy="485"/>
                <a:chOff x="1592" y="2923"/>
                <a:chExt cx="2056" cy="485"/>
              </a:xfrm>
            </p:grpSpPr>
            <p:grpSp>
              <p:nvGrpSpPr>
                <p:cNvPr id="1142046" name="Group 286">
                  <a:extLst>
                    <a:ext uri="{FF2B5EF4-FFF2-40B4-BE49-F238E27FC236}">
                      <a16:creationId xmlns:a16="http://schemas.microsoft.com/office/drawing/2014/main" id="{F654A265-B24B-4F17-8A9A-0855B0EC593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92" y="2923"/>
                  <a:ext cx="720" cy="480"/>
                  <a:chOff x="1872" y="2448"/>
                  <a:chExt cx="1589" cy="1200"/>
                </a:xfrm>
              </p:grpSpPr>
              <p:sp>
                <p:nvSpPr>
                  <p:cNvPr id="1142047" name="Rectangle 287">
                    <a:extLst>
                      <a:ext uri="{FF2B5EF4-FFF2-40B4-BE49-F238E27FC236}">
                        <a16:creationId xmlns:a16="http://schemas.microsoft.com/office/drawing/2014/main" id="{C250517A-C146-4FBF-B858-286B42F7FC0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7" y="2592"/>
                    <a:ext cx="1152" cy="912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048" name="Line 288">
                    <a:extLst>
                      <a:ext uri="{FF2B5EF4-FFF2-40B4-BE49-F238E27FC236}">
                        <a16:creationId xmlns:a16="http://schemas.microsoft.com/office/drawing/2014/main" id="{974B1E74-099B-45CE-89B6-4C1F5A06BD4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72" y="3072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049" name="Group 289">
                    <a:extLst>
                      <a:ext uri="{FF2B5EF4-FFF2-40B4-BE49-F238E27FC236}">
                        <a16:creationId xmlns:a16="http://schemas.microsoft.com/office/drawing/2014/main" id="{C646C215-9900-4EF6-BB45-20C9E593B62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25" y="2448"/>
                    <a:ext cx="1536" cy="1200"/>
                    <a:chOff x="1877" y="2256"/>
                    <a:chExt cx="1536" cy="1200"/>
                  </a:xfrm>
                </p:grpSpPr>
                <p:sp>
                  <p:nvSpPr>
                    <p:cNvPr id="1142050" name="Line 290">
                      <a:extLst>
                        <a:ext uri="{FF2B5EF4-FFF2-40B4-BE49-F238E27FC236}">
                          <a16:creationId xmlns:a16="http://schemas.microsoft.com/office/drawing/2014/main" id="{DC673819-DA1D-496C-AC87-ABA57CD8F90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5" y="2256"/>
                      <a:ext cx="0" cy="120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142051" name="Group 291">
                      <a:extLst>
                        <a:ext uri="{FF2B5EF4-FFF2-40B4-BE49-F238E27FC236}">
                          <a16:creationId xmlns:a16="http://schemas.microsoft.com/office/drawing/2014/main" id="{ED4CA3B9-8FE3-4E83-B5A4-9EB6AB072E9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77" y="2784"/>
                      <a:ext cx="1536" cy="144"/>
                      <a:chOff x="1872" y="2832"/>
                      <a:chExt cx="1536" cy="144"/>
                    </a:xfrm>
                  </p:grpSpPr>
                  <p:sp>
                    <p:nvSpPr>
                      <p:cNvPr id="1142052" name="Line 292">
                        <a:extLst>
                          <a:ext uri="{FF2B5EF4-FFF2-40B4-BE49-F238E27FC236}">
                            <a16:creationId xmlns:a16="http://schemas.microsoft.com/office/drawing/2014/main" id="{F392EA0C-A275-4C23-8BB6-CFD7345E1DD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72" y="2904"/>
                        <a:ext cx="1536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2053" name="AutoShape 293">
                        <a:extLst>
                          <a:ext uri="{FF2B5EF4-FFF2-40B4-BE49-F238E27FC236}">
                            <a16:creationId xmlns:a16="http://schemas.microsoft.com/office/drawing/2014/main" id="{2689BEDA-C9A8-4143-A5B2-8AE5FA908BA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4" y="2832"/>
                        <a:ext cx="192" cy="144"/>
                      </a:xfrm>
                      <a:prstGeom prst="plus">
                        <a:avLst>
                          <a:gd name="adj" fmla="val 25000"/>
                        </a:avLst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1142054" name="Group 294">
                  <a:extLst>
                    <a:ext uri="{FF2B5EF4-FFF2-40B4-BE49-F238E27FC236}">
                      <a16:creationId xmlns:a16="http://schemas.microsoft.com/office/drawing/2014/main" id="{C07926B6-93AA-46EF-9B04-09750D7D2B9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56" y="2923"/>
                  <a:ext cx="720" cy="480"/>
                  <a:chOff x="1872" y="2448"/>
                  <a:chExt cx="1589" cy="1200"/>
                </a:xfrm>
              </p:grpSpPr>
              <p:sp>
                <p:nvSpPr>
                  <p:cNvPr id="1142055" name="Rectangle 295">
                    <a:extLst>
                      <a:ext uri="{FF2B5EF4-FFF2-40B4-BE49-F238E27FC236}">
                        <a16:creationId xmlns:a16="http://schemas.microsoft.com/office/drawing/2014/main" id="{66A5F868-67BB-4AE8-896A-C2CE520685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7" y="2592"/>
                    <a:ext cx="1152" cy="912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056" name="Line 296">
                    <a:extLst>
                      <a:ext uri="{FF2B5EF4-FFF2-40B4-BE49-F238E27FC236}">
                        <a16:creationId xmlns:a16="http://schemas.microsoft.com/office/drawing/2014/main" id="{F4D59497-01A5-4CF8-8F22-12B9B4988C2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72" y="3072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057" name="Group 297">
                    <a:extLst>
                      <a:ext uri="{FF2B5EF4-FFF2-40B4-BE49-F238E27FC236}">
                        <a16:creationId xmlns:a16="http://schemas.microsoft.com/office/drawing/2014/main" id="{74FA95EC-8903-4F78-84E4-5BE55F80722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25" y="2448"/>
                    <a:ext cx="1536" cy="1200"/>
                    <a:chOff x="1877" y="2256"/>
                    <a:chExt cx="1536" cy="1200"/>
                  </a:xfrm>
                </p:grpSpPr>
                <p:sp>
                  <p:nvSpPr>
                    <p:cNvPr id="1142058" name="Line 298">
                      <a:extLst>
                        <a:ext uri="{FF2B5EF4-FFF2-40B4-BE49-F238E27FC236}">
                          <a16:creationId xmlns:a16="http://schemas.microsoft.com/office/drawing/2014/main" id="{054612A4-D8C7-428D-92FC-8EA29EA793D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5" y="2256"/>
                      <a:ext cx="0" cy="120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142059" name="Group 299">
                      <a:extLst>
                        <a:ext uri="{FF2B5EF4-FFF2-40B4-BE49-F238E27FC236}">
                          <a16:creationId xmlns:a16="http://schemas.microsoft.com/office/drawing/2014/main" id="{F6E71E36-E8C5-4C01-AE1B-8828BF3D432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77" y="2784"/>
                      <a:ext cx="1536" cy="144"/>
                      <a:chOff x="1872" y="2832"/>
                      <a:chExt cx="1536" cy="144"/>
                    </a:xfrm>
                  </p:grpSpPr>
                  <p:sp>
                    <p:nvSpPr>
                      <p:cNvPr id="1142060" name="Line 300">
                        <a:extLst>
                          <a:ext uri="{FF2B5EF4-FFF2-40B4-BE49-F238E27FC236}">
                            <a16:creationId xmlns:a16="http://schemas.microsoft.com/office/drawing/2014/main" id="{CDB04A74-BD40-48E1-B0BE-94D29E806F8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72" y="2904"/>
                        <a:ext cx="1536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2061" name="AutoShape 301">
                        <a:extLst>
                          <a:ext uri="{FF2B5EF4-FFF2-40B4-BE49-F238E27FC236}">
                            <a16:creationId xmlns:a16="http://schemas.microsoft.com/office/drawing/2014/main" id="{6F526358-4CA7-48DA-AE6D-367FC8E9560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4" y="2832"/>
                        <a:ext cx="192" cy="144"/>
                      </a:xfrm>
                      <a:prstGeom prst="plus">
                        <a:avLst>
                          <a:gd name="adj" fmla="val 25000"/>
                        </a:avLst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1142062" name="Group 302">
                  <a:extLst>
                    <a:ext uri="{FF2B5EF4-FFF2-40B4-BE49-F238E27FC236}">
                      <a16:creationId xmlns:a16="http://schemas.microsoft.com/office/drawing/2014/main" id="{FE2C1361-B5FF-441C-8A4C-5103D861B2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28" y="2928"/>
                  <a:ext cx="720" cy="480"/>
                  <a:chOff x="1872" y="2448"/>
                  <a:chExt cx="1589" cy="1200"/>
                </a:xfrm>
              </p:grpSpPr>
              <p:sp>
                <p:nvSpPr>
                  <p:cNvPr id="1142063" name="Rectangle 303">
                    <a:extLst>
                      <a:ext uri="{FF2B5EF4-FFF2-40B4-BE49-F238E27FC236}">
                        <a16:creationId xmlns:a16="http://schemas.microsoft.com/office/drawing/2014/main" id="{721ECCDF-9078-4ABE-912E-E7B95FBDC7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7" y="2592"/>
                    <a:ext cx="1152" cy="912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064" name="Line 304">
                    <a:extLst>
                      <a:ext uri="{FF2B5EF4-FFF2-40B4-BE49-F238E27FC236}">
                        <a16:creationId xmlns:a16="http://schemas.microsoft.com/office/drawing/2014/main" id="{C10A887E-7E2A-412D-9974-F6409BA8A9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72" y="3072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065" name="Group 305">
                    <a:extLst>
                      <a:ext uri="{FF2B5EF4-FFF2-40B4-BE49-F238E27FC236}">
                        <a16:creationId xmlns:a16="http://schemas.microsoft.com/office/drawing/2014/main" id="{E9D54B90-6F4A-445C-90F6-D9634E28279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25" y="2448"/>
                    <a:ext cx="1536" cy="1200"/>
                    <a:chOff x="1877" y="2256"/>
                    <a:chExt cx="1536" cy="1200"/>
                  </a:xfrm>
                </p:grpSpPr>
                <p:sp>
                  <p:nvSpPr>
                    <p:cNvPr id="1142066" name="Line 306">
                      <a:extLst>
                        <a:ext uri="{FF2B5EF4-FFF2-40B4-BE49-F238E27FC236}">
                          <a16:creationId xmlns:a16="http://schemas.microsoft.com/office/drawing/2014/main" id="{8615FA89-75D8-4697-AC8F-BAE4DC5E23B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5" y="2256"/>
                      <a:ext cx="0" cy="120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142067" name="Group 307">
                      <a:extLst>
                        <a:ext uri="{FF2B5EF4-FFF2-40B4-BE49-F238E27FC236}">
                          <a16:creationId xmlns:a16="http://schemas.microsoft.com/office/drawing/2014/main" id="{E771B2DB-C224-41E4-BA6E-76ECDFD4FAB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77" y="2784"/>
                      <a:ext cx="1536" cy="144"/>
                      <a:chOff x="1872" y="2832"/>
                      <a:chExt cx="1536" cy="144"/>
                    </a:xfrm>
                  </p:grpSpPr>
                  <p:sp>
                    <p:nvSpPr>
                      <p:cNvPr id="1142068" name="Line 308">
                        <a:extLst>
                          <a:ext uri="{FF2B5EF4-FFF2-40B4-BE49-F238E27FC236}">
                            <a16:creationId xmlns:a16="http://schemas.microsoft.com/office/drawing/2014/main" id="{4460F8DF-DF89-4BFA-9FB3-F026B76E770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72" y="2904"/>
                        <a:ext cx="1536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2069" name="AutoShape 309">
                        <a:extLst>
                          <a:ext uri="{FF2B5EF4-FFF2-40B4-BE49-F238E27FC236}">
                            <a16:creationId xmlns:a16="http://schemas.microsoft.com/office/drawing/2014/main" id="{64C22424-1C87-4270-B4F9-B10215760AD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4" y="2832"/>
                        <a:ext cx="192" cy="144"/>
                      </a:xfrm>
                      <a:prstGeom prst="plus">
                        <a:avLst>
                          <a:gd name="adj" fmla="val 25000"/>
                        </a:avLst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grpSp>
          <p:nvGrpSpPr>
            <p:cNvPr id="1142070" name="Group 310">
              <a:extLst>
                <a:ext uri="{FF2B5EF4-FFF2-40B4-BE49-F238E27FC236}">
                  <a16:creationId xmlns:a16="http://schemas.microsoft.com/office/drawing/2014/main" id="{D96448BD-BE1E-4222-9D36-D07C4D2BD8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3" y="2319"/>
              <a:ext cx="4136" cy="490"/>
              <a:chOff x="200" y="2928"/>
              <a:chExt cx="4136" cy="490"/>
            </a:xfrm>
          </p:grpSpPr>
          <p:grpSp>
            <p:nvGrpSpPr>
              <p:cNvPr id="1142071" name="Group 311">
                <a:extLst>
                  <a:ext uri="{FF2B5EF4-FFF2-40B4-BE49-F238E27FC236}">
                    <a16:creationId xmlns:a16="http://schemas.microsoft.com/office/drawing/2014/main" id="{CE98E9CF-AFDE-4211-90A4-1D9196A755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0" y="2928"/>
                <a:ext cx="720" cy="480"/>
                <a:chOff x="1872" y="2448"/>
                <a:chExt cx="1589" cy="1200"/>
              </a:xfrm>
            </p:grpSpPr>
            <p:sp>
              <p:nvSpPr>
                <p:cNvPr id="1142072" name="Rectangle 312">
                  <a:extLst>
                    <a:ext uri="{FF2B5EF4-FFF2-40B4-BE49-F238E27FC236}">
                      <a16:creationId xmlns:a16="http://schemas.microsoft.com/office/drawing/2014/main" id="{43A3E3F8-AEDC-4128-A952-8E65357F0A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7" y="2592"/>
                  <a:ext cx="1152" cy="912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073" name="Line 313">
                  <a:extLst>
                    <a:ext uri="{FF2B5EF4-FFF2-40B4-BE49-F238E27FC236}">
                      <a16:creationId xmlns:a16="http://schemas.microsoft.com/office/drawing/2014/main" id="{5E0F5AAA-4018-4EB1-AD5B-1B2ACE13B4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2" y="307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074" name="Group 314">
                  <a:extLst>
                    <a:ext uri="{FF2B5EF4-FFF2-40B4-BE49-F238E27FC236}">
                      <a16:creationId xmlns:a16="http://schemas.microsoft.com/office/drawing/2014/main" id="{EC693C41-93D1-47BF-914D-446829D15E4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5" y="2448"/>
                  <a:ext cx="1536" cy="1200"/>
                  <a:chOff x="1877" y="2256"/>
                  <a:chExt cx="1536" cy="1200"/>
                </a:xfrm>
              </p:grpSpPr>
              <p:sp>
                <p:nvSpPr>
                  <p:cNvPr id="1142075" name="Line 315">
                    <a:extLst>
                      <a:ext uri="{FF2B5EF4-FFF2-40B4-BE49-F238E27FC236}">
                        <a16:creationId xmlns:a16="http://schemas.microsoft.com/office/drawing/2014/main" id="{ED261B08-A50B-4147-91A6-948A885049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45" y="2256"/>
                    <a:ext cx="0" cy="120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076" name="Group 316">
                    <a:extLst>
                      <a:ext uri="{FF2B5EF4-FFF2-40B4-BE49-F238E27FC236}">
                        <a16:creationId xmlns:a16="http://schemas.microsoft.com/office/drawing/2014/main" id="{28904EA3-5C8C-480C-874A-46B52695B36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77" y="2784"/>
                    <a:ext cx="1536" cy="144"/>
                    <a:chOff x="1872" y="2832"/>
                    <a:chExt cx="1536" cy="144"/>
                  </a:xfrm>
                </p:grpSpPr>
                <p:sp>
                  <p:nvSpPr>
                    <p:cNvPr id="1142077" name="Line 317">
                      <a:extLst>
                        <a:ext uri="{FF2B5EF4-FFF2-40B4-BE49-F238E27FC236}">
                          <a16:creationId xmlns:a16="http://schemas.microsoft.com/office/drawing/2014/main" id="{7C9199AD-84E6-4AEB-A6F5-DE9489A2CC2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2" y="2904"/>
                      <a:ext cx="153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2078" name="AutoShape 318">
                      <a:extLst>
                        <a:ext uri="{FF2B5EF4-FFF2-40B4-BE49-F238E27FC236}">
                          <a16:creationId xmlns:a16="http://schemas.microsoft.com/office/drawing/2014/main" id="{FCCE3722-CE37-45BB-A473-C55C1BF50C5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2832"/>
                      <a:ext cx="192" cy="144"/>
                    </a:xfrm>
                    <a:prstGeom prst="plus">
                      <a:avLst>
                        <a:gd name="adj" fmla="val 25000"/>
                      </a:avLst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142079" name="Group 319">
                <a:extLst>
                  <a:ext uri="{FF2B5EF4-FFF2-40B4-BE49-F238E27FC236}">
                    <a16:creationId xmlns:a16="http://schemas.microsoft.com/office/drawing/2014/main" id="{72CEC130-629A-42F3-A2D3-FBA66B83F6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6" y="2933"/>
                <a:ext cx="720" cy="480"/>
                <a:chOff x="1872" y="2448"/>
                <a:chExt cx="1589" cy="1200"/>
              </a:xfrm>
            </p:grpSpPr>
            <p:sp>
              <p:nvSpPr>
                <p:cNvPr id="1142080" name="Rectangle 320">
                  <a:extLst>
                    <a:ext uri="{FF2B5EF4-FFF2-40B4-BE49-F238E27FC236}">
                      <a16:creationId xmlns:a16="http://schemas.microsoft.com/office/drawing/2014/main" id="{74006594-93B9-42DE-903A-B53D8A8CAC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7" y="2592"/>
                  <a:ext cx="1152" cy="912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081" name="Line 321">
                  <a:extLst>
                    <a:ext uri="{FF2B5EF4-FFF2-40B4-BE49-F238E27FC236}">
                      <a16:creationId xmlns:a16="http://schemas.microsoft.com/office/drawing/2014/main" id="{06DB8810-8D09-46E6-A5D5-E5131BD5AD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2" y="307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082" name="Group 322">
                  <a:extLst>
                    <a:ext uri="{FF2B5EF4-FFF2-40B4-BE49-F238E27FC236}">
                      <a16:creationId xmlns:a16="http://schemas.microsoft.com/office/drawing/2014/main" id="{069C9250-045F-4C20-838C-BC1B40390A1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5" y="2448"/>
                  <a:ext cx="1536" cy="1200"/>
                  <a:chOff x="1877" y="2256"/>
                  <a:chExt cx="1536" cy="1200"/>
                </a:xfrm>
              </p:grpSpPr>
              <p:sp>
                <p:nvSpPr>
                  <p:cNvPr id="1142083" name="Line 323">
                    <a:extLst>
                      <a:ext uri="{FF2B5EF4-FFF2-40B4-BE49-F238E27FC236}">
                        <a16:creationId xmlns:a16="http://schemas.microsoft.com/office/drawing/2014/main" id="{520D7F08-356F-4B70-BA81-40810908F5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45" y="2256"/>
                    <a:ext cx="0" cy="120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084" name="Group 324">
                    <a:extLst>
                      <a:ext uri="{FF2B5EF4-FFF2-40B4-BE49-F238E27FC236}">
                        <a16:creationId xmlns:a16="http://schemas.microsoft.com/office/drawing/2014/main" id="{4E47A458-6E7E-463B-A827-D0C6FCB3627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77" y="2784"/>
                    <a:ext cx="1536" cy="144"/>
                    <a:chOff x="1872" y="2832"/>
                    <a:chExt cx="1536" cy="144"/>
                  </a:xfrm>
                </p:grpSpPr>
                <p:sp>
                  <p:nvSpPr>
                    <p:cNvPr id="1142085" name="Line 325">
                      <a:extLst>
                        <a:ext uri="{FF2B5EF4-FFF2-40B4-BE49-F238E27FC236}">
                          <a16:creationId xmlns:a16="http://schemas.microsoft.com/office/drawing/2014/main" id="{6FAEB405-B43B-4043-92A3-337AE8BEB68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2" y="2904"/>
                      <a:ext cx="153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2086" name="AutoShape 326">
                      <a:extLst>
                        <a:ext uri="{FF2B5EF4-FFF2-40B4-BE49-F238E27FC236}">
                          <a16:creationId xmlns:a16="http://schemas.microsoft.com/office/drawing/2014/main" id="{3E7C5CA4-6DE1-4F8E-BCE4-2031AC4C6E6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2832"/>
                      <a:ext cx="192" cy="144"/>
                    </a:xfrm>
                    <a:prstGeom prst="plus">
                      <a:avLst>
                        <a:gd name="adj" fmla="val 25000"/>
                      </a:avLst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142087" name="Group 327">
                <a:extLst>
                  <a:ext uri="{FF2B5EF4-FFF2-40B4-BE49-F238E27FC236}">
                    <a16:creationId xmlns:a16="http://schemas.microsoft.com/office/drawing/2014/main" id="{34244E93-0CAC-41D5-B67A-3601534E42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92" y="2933"/>
                <a:ext cx="720" cy="480"/>
                <a:chOff x="1872" y="2448"/>
                <a:chExt cx="1589" cy="1200"/>
              </a:xfrm>
            </p:grpSpPr>
            <p:sp>
              <p:nvSpPr>
                <p:cNvPr id="1142088" name="Rectangle 328">
                  <a:extLst>
                    <a:ext uri="{FF2B5EF4-FFF2-40B4-BE49-F238E27FC236}">
                      <a16:creationId xmlns:a16="http://schemas.microsoft.com/office/drawing/2014/main" id="{A2755BD3-7963-4942-B566-0EBFBCB4CC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7" y="2592"/>
                  <a:ext cx="1152" cy="912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089" name="Line 329">
                  <a:extLst>
                    <a:ext uri="{FF2B5EF4-FFF2-40B4-BE49-F238E27FC236}">
                      <a16:creationId xmlns:a16="http://schemas.microsoft.com/office/drawing/2014/main" id="{F1AAC83A-67C0-40CA-92CE-6577DE9978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2" y="307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090" name="Group 330">
                  <a:extLst>
                    <a:ext uri="{FF2B5EF4-FFF2-40B4-BE49-F238E27FC236}">
                      <a16:creationId xmlns:a16="http://schemas.microsoft.com/office/drawing/2014/main" id="{353E24EB-020C-4635-9503-896F82EC54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5" y="2448"/>
                  <a:ext cx="1536" cy="1200"/>
                  <a:chOff x="1877" y="2256"/>
                  <a:chExt cx="1536" cy="1200"/>
                </a:xfrm>
              </p:grpSpPr>
              <p:sp>
                <p:nvSpPr>
                  <p:cNvPr id="1142091" name="Line 331">
                    <a:extLst>
                      <a:ext uri="{FF2B5EF4-FFF2-40B4-BE49-F238E27FC236}">
                        <a16:creationId xmlns:a16="http://schemas.microsoft.com/office/drawing/2014/main" id="{34B50079-8235-42F0-A8EC-A049910C2D7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45" y="2256"/>
                    <a:ext cx="0" cy="120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092" name="Group 332">
                    <a:extLst>
                      <a:ext uri="{FF2B5EF4-FFF2-40B4-BE49-F238E27FC236}">
                        <a16:creationId xmlns:a16="http://schemas.microsoft.com/office/drawing/2014/main" id="{CA09E03F-E657-417F-A61B-8C9DB8DFFE1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77" y="2784"/>
                    <a:ext cx="1536" cy="144"/>
                    <a:chOff x="1872" y="2832"/>
                    <a:chExt cx="1536" cy="144"/>
                  </a:xfrm>
                </p:grpSpPr>
                <p:sp>
                  <p:nvSpPr>
                    <p:cNvPr id="1142093" name="Line 333">
                      <a:extLst>
                        <a:ext uri="{FF2B5EF4-FFF2-40B4-BE49-F238E27FC236}">
                          <a16:creationId xmlns:a16="http://schemas.microsoft.com/office/drawing/2014/main" id="{E37831CF-944D-47E1-B391-641E2EE7F5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2" y="2904"/>
                      <a:ext cx="153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2094" name="AutoShape 334">
                      <a:extLst>
                        <a:ext uri="{FF2B5EF4-FFF2-40B4-BE49-F238E27FC236}">
                          <a16:creationId xmlns:a16="http://schemas.microsoft.com/office/drawing/2014/main" id="{0D054850-C784-4A74-822F-A98925BF3BE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2832"/>
                      <a:ext cx="192" cy="144"/>
                    </a:xfrm>
                    <a:prstGeom prst="plus">
                      <a:avLst>
                        <a:gd name="adj" fmla="val 25000"/>
                      </a:avLst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142095" name="Group 335">
                <a:extLst>
                  <a:ext uri="{FF2B5EF4-FFF2-40B4-BE49-F238E27FC236}">
                    <a16:creationId xmlns:a16="http://schemas.microsoft.com/office/drawing/2014/main" id="{68B59D3C-C6A6-4329-B29C-D6CAFFA81E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0" y="2933"/>
                <a:ext cx="2056" cy="485"/>
                <a:chOff x="1592" y="2923"/>
                <a:chExt cx="2056" cy="485"/>
              </a:xfrm>
            </p:grpSpPr>
            <p:grpSp>
              <p:nvGrpSpPr>
                <p:cNvPr id="1142096" name="Group 336">
                  <a:extLst>
                    <a:ext uri="{FF2B5EF4-FFF2-40B4-BE49-F238E27FC236}">
                      <a16:creationId xmlns:a16="http://schemas.microsoft.com/office/drawing/2014/main" id="{D128B989-FD6F-4362-B904-514332718B2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92" y="2923"/>
                  <a:ext cx="720" cy="480"/>
                  <a:chOff x="1872" y="2448"/>
                  <a:chExt cx="1589" cy="1200"/>
                </a:xfrm>
              </p:grpSpPr>
              <p:sp>
                <p:nvSpPr>
                  <p:cNvPr id="1142097" name="Rectangle 337">
                    <a:extLst>
                      <a:ext uri="{FF2B5EF4-FFF2-40B4-BE49-F238E27FC236}">
                        <a16:creationId xmlns:a16="http://schemas.microsoft.com/office/drawing/2014/main" id="{4D8F15E4-5427-4A46-8491-1131A01D55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7" y="2592"/>
                    <a:ext cx="1152" cy="912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098" name="Line 338">
                    <a:extLst>
                      <a:ext uri="{FF2B5EF4-FFF2-40B4-BE49-F238E27FC236}">
                        <a16:creationId xmlns:a16="http://schemas.microsoft.com/office/drawing/2014/main" id="{67A89D44-52BA-4035-AEAD-D0FA45C9130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72" y="3072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099" name="Group 339">
                    <a:extLst>
                      <a:ext uri="{FF2B5EF4-FFF2-40B4-BE49-F238E27FC236}">
                        <a16:creationId xmlns:a16="http://schemas.microsoft.com/office/drawing/2014/main" id="{02CDAFFC-4643-488F-89D3-EECC9581E12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25" y="2448"/>
                    <a:ext cx="1536" cy="1200"/>
                    <a:chOff x="1877" y="2256"/>
                    <a:chExt cx="1536" cy="1200"/>
                  </a:xfrm>
                </p:grpSpPr>
                <p:sp>
                  <p:nvSpPr>
                    <p:cNvPr id="1142100" name="Line 340">
                      <a:extLst>
                        <a:ext uri="{FF2B5EF4-FFF2-40B4-BE49-F238E27FC236}">
                          <a16:creationId xmlns:a16="http://schemas.microsoft.com/office/drawing/2014/main" id="{48032965-433A-46E2-89B2-1D32F332AA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5" y="2256"/>
                      <a:ext cx="0" cy="120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142101" name="Group 341">
                      <a:extLst>
                        <a:ext uri="{FF2B5EF4-FFF2-40B4-BE49-F238E27FC236}">
                          <a16:creationId xmlns:a16="http://schemas.microsoft.com/office/drawing/2014/main" id="{41CA7923-2538-4EB4-9397-87AF7DACC27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77" y="2784"/>
                      <a:ext cx="1536" cy="144"/>
                      <a:chOff x="1872" y="2832"/>
                      <a:chExt cx="1536" cy="144"/>
                    </a:xfrm>
                  </p:grpSpPr>
                  <p:sp>
                    <p:nvSpPr>
                      <p:cNvPr id="1142102" name="Line 342">
                        <a:extLst>
                          <a:ext uri="{FF2B5EF4-FFF2-40B4-BE49-F238E27FC236}">
                            <a16:creationId xmlns:a16="http://schemas.microsoft.com/office/drawing/2014/main" id="{1D74FBCA-206A-4D66-AB34-DBAE80B6938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72" y="2904"/>
                        <a:ext cx="1536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2103" name="AutoShape 343">
                        <a:extLst>
                          <a:ext uri="{FF2B5EF4-FFF2-40B4-BE49-F238E27FC236}">
                            <a16:creationId xmlns:a16="http://schemas.microsoft.com/office/drawing/2014/main" id="{6E532C91-CC0B-47AB-B84C-A677E843CE9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4" y="2832"/>
                        <a:ext cx="192" cy="144"/>
                      </a:xfrm>
                      <a:prstGeom prst="plus">
                        <a:avLst>
                          <a:gd name="adj" fmla="val 25000"/>
                        </a:avLst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1142104" name="Group 344">
                  <a:extLst>
                    <a:ext uri="{FF2B5EF4-FFF2-40B4-BE49-F238E27FC236}">
                      <a16:creationId xmlns:a16="http://schemas.microsoft.com/office/drawing/2014/main" id="{353A9E10-CA80-46DA-A1CF-7FD35B6E44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56" y="2923"/>
                  <a:ext cx="720" cy="480"/>
                  <a:chOff x="1872" y="2448"/>
                  <a:chExt cx="1589" cy="1200"/>
                </a:xfrm>
              </p:grpSpPr>
              <p:sp>
                <p:nvSpPr>
                  <p:cNvPr id="1142105" name="Rectangle 345">
                    <a:extLst>
                      <a:ext uri="{FF2B5EF4-FFF2-40B4-BE49-F238E27FC236}">
                        <a16:creationId xmlns:a16="http://schemas.microsoft.com/office/drawing/2014/main" id="{933E3BEC-411F-4C32-950C-B2F8385FBA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7" y="2592"/>
                    <a:ext cx="1152" cy="912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106" name="Line 346">
                    <a:extLst>
                      <a:ext uri="{FF2B5EF4-FFF2-40B4-BE49-F238E27FC236}">
                        <a16:creationId xmlns:a16="http://schemas.microsoft.com/office/drawing/2014/main" id="{73DBD573-B9F4-4626-8B4F-AD7CD232BE6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72" y="3072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107" name="Group 347">
                    <a:extLst>
                      <a:ext uri="{FF2B5EF4-FFF2-40B4-BE49-F238E27FC236}">
                        <a16:creationId xmlns:a16="http://schemas.microsoft.com/office/drawing/2014/main" id="{9BAE2D6B-2BB9-4EC2-82F4-43C02A9444F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25" y="2448"/>
                    <a:ext cx="1536" cy="1200"/>
                    <a:chOff x="1877" y="2256"/>
                    <a:chExt cx="1536" cy="1200"/>
                  </a:xfrm>
                </p:grpSpPr>
                <p:sp>
                  <p:nvSpPr>
                    <p:cNvPr id="1142108" name="Line 348">
                      <a:extLst>
                        <a:ext uri="{FF2B5EF4-FFF2-40B4-BE49-F238E27FC236}">
                          <a16:creationId xmlns:a16="http://schemas.microsoft.com/office/drawing/2014/main" id="{38E6F0B2-BA51-4F34-A822-91A6B284F2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5" y="2256"/>
                      <a:ext cx="0" cy="120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142109" name="Group 349">
                      <a:extLst>
                        <a:ext uri="{FF2B5EF4-FFF2-40B4-BE49-F238E27FC236}">
                          <a16:creationId xmlns:a16="http://schemas.microsoft.com/office/drawing/2014/main" id="{E4355A63-5601-4F73-944B-292553C7E99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77" y="2784"/>
                      <a:ext cx="1536" cy="144"/>
                      <a:chOff x="1872" y="2832"/>
                      <a:chExt cx="1536" cy="144"/>
                    </a:xfrm>
                  </p:grpSpPr>
                  <p:sp>
                    <p:nvSpPr>
                      <p:cNvPr id="1142110" name="Line 350">
                        <a:extLst>
                          <a:ext uri="{FF2B5EF4-FFF2-40B4-BE49-F238E27FC236}">
                            <a16:creationId xmlns:a16="http://schemas.microsoft.com/office/drawing/2014/main" id="{E800122F-B5A3-464B-A22C-7981BD4BC5E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72" y="2904"/>
                        <a:ext cx="1536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2111" name="AutoShape 351">
                        <a:extLst>
                          <a:ext uri="{FF2B5EF4-FFF2-40B4-BE49-F238E27FC236}">
                            <a16:creationId xmlns:a16="http://schemas.microsoft.com/office/drawing/2014/main" id="{CD8CA930-87E1-4C72-AB5B-0F9A2CA767E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4" y="2832"/>
                        <a:ext cx="192" cy="144"/>
                      </a:xfrm>
                      <a:prstGeom prst="plus">
                        <a:avLst>
                          <a:gd name="adj" fmla="val 25000"/>
                        </a:avLst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1142112" name="Group 352">
                  <a:extLst>
                    <a:ext uri="{FF2B5EF4-FFF2-40B4-BE49-F238E27FC236}">
                      <a16:creationId xmlns:a16="http://schemas.microsoft.com/office/drawing/2014/main" id="{9CC83520-5147-4F8B-AFB1-8E51B67BBB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28" y="2928"/>
                  <a:ext cx="720" cy="480"/>
                  <a:chOff x="1872" y="2448"/>
                  <a:chExt cx="1589" cy="1200"/>
                </a:xfrm>
              </p:grpSpPr>
              <p:sp>
                <p:nvSpPr>
                  <p:cNvPr id="1142113" name="Rectangle 353">
                    <a:extLst>
                      <a:ext uri="{FF2B5EF4-FFF2-40B4-BE49-F238E27FC236}">
                        <a16:creationId xmlns:a16="http://schemas.microsoft.com/office/drawing/2014/main" id="{BA4F6872-59AF-4F4B-AD83-6E4D91D6C4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7" y="2592"/>
                    <a:ext cx="1152" cy="912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114" name="Line 354">
                    <a:extLst>
                      <a:ext uri="{FF2B5EF4-FFF2-40B4-BE49-F238E27FC236}">
                        <a16:creationId xmlns:a16="http://schemas.microsoft.com/office/drawing/2014/main" id="{04F9DAFE-8798-428D-9BF1-09F3EFADE92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72" y="3072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115" name="Group 355">
                    <a:extLst>
                      <a:ext uri="{FF2B5EF4-FFF2-40B4-BE49-F238E27FC236}">
                        <a16:creationId xmlns:a16="http://schemas.microsoft.com/office/drawing/2014/main" id="{15FFB353-1546-41E5-B34D-5312F317B4A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25" y="2448"/>
                    <a:ext cx="1536" cy="1200"/>
                    <a:chOff x="1877" y="2256"/>
                    <a:chExt cx="1536" cy="1200"/>
                  </a:xfrm>
                </p:grpSpPr>
                <p:sp>
                  <p:nvSpPr>
                    <p:cNvPr id="1142116" name="Line 356">
                      <a:extLst>
                        <a:ext uri="{FF2B5EF4-FFF2-40B4-BE49-F238E27FC236}">
                          <a16:creationId xmlns:a16="http://schemas.microsoft.com/office/drawing/2014/main" id="{68C40983-B4EC-40BD-8379-6DB3CD665FC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5" y="2256"/>
                      <a:ext cx="0" cy="120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142117" name="Group 357">
                      <a:extLst>
                        <a:ext uri="{FF2B5EF4-FFF2-40B4-BE49-F238E27FC236}">
                          <a16:creationId xmlns:a16="http://schemas.microsoft.com/office/drawing/2014/main" id="{81974CAD-32F0-49C5-B9E8-7D80764D02B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77" y="2784"/>
                      <a:ext cx="1536" cy="144"/>
                      <a:chOff x="1872" y="2832"/>
                      <a:chExt cx="1536" cy="144"/>
                    </a:xfrm>
                  </p:grpSpPr>
                  <p:sp>
                    <p:nvSpPr>
                      <p:cNvPr id="1142118" name="Line 358">
                        <a:extLst>
                          <a:ext uri="{FF2B5EF4-FFF2-40B4-BE49-F238E27FC236}">
                            <a16:creationId xmlns:a16="http://schemas.microsoft.com/office/drawing/2014/main" id="{F8E27CE1-8CEE-400B-BA24-EBF651F3F34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72" y="2904"/>
                        <a:ext cx="1536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2119" name="AutoShape 359">
                        <a:extLst>
                          <a:ext uri="{FF2B5EF4-FFF2-40B4-BE49-F238E27FC236}">
                            <a16:creationId xmlns:a16="http://schemas.microsoft.com/office/drawing/2014/main" id="{82D4404A-EB15-4827-9905-EDFF784D940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4" y="2832"/>
                        <a:ext cx="192" cy="144"/>
                      </a:xfrm>
                      <a:prstGeom prst="plus">
                        <a:avLst>
                          <a:gd name="adj" fmla="val 25000"/>
                        </a:avLst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grpSp>
          <p:nvGrpSpPr>
            <p:cNvPr id="1142120" name="Group 360">
              <a:extLst>
                <a:ext uri="{FF2B5EF4-FFF2-40B4-BE49-F238E27FC236}">
                  <a16:creationId xmlns:a16="http://schemas.microsoft.com/office/drawing/2014/main" id="{05451D6B-083D-4F24-A352-36F7F14A69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3" y="2809"/>
              <a:ext cx="4136" cy="490"/>
              <a:chOff x="200" y="2928"/>
              <a:chExt cx="4136" cy="490"/>
            </a:xfrm>
          </p:grpSpPr>
          <p:grpSp>
            <p:nvGrpSpPr>
              <p:cNvPr id="1142121" name="Group 361">
                <a:extLst>
                  <a:ext uri="{FF2B5EF4-FFF2-40B4-BE49-F238E27FC236}">
                    <a16:creationId xmlns:a16="http://schemas.microsoft.com/office/drawing/2014/main" id="{A9FCD763-CD16-45AF-A4EE-816A84E9D6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0" y="2928"/>
                <a:ext cx="720" cy="480"/>
                <a:chOff x="1872" y="2448"/>
                <a:chExt cx="1589" cy="1200"/>
              </a:xfrm>
            </p:grpSpPr>
            <p:sp>
              <p:nvSpPr>
                <p:cNvPr id="1142122" name="Rectangle 362">
                  <a:extLst>
                    <a:ext uri="{FF2B5EF4-FFF2-40B4-BE49-F238E27FC236}">
                      <a16:creationId xmlns:a16="http://schemas.microsoft.com/office/drawing/2014/main" id="{A8A35C55-4D42-4BC3-BAAA-FDD7C12443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7" y="2592"/>
                  <a:ext cx="1152" cy="912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123" name="Line 363">
                  <a:extLst>
                    <a:ext uri="{FF2B5EF4-FFF2-40B4-BE49-F238E27FC236}">
                      <a16:creationId xmlns:a16="http://schemas.microsoft.com/office/drawing/2014/main" id="{56BE6A81-52D2-4E82-8028-8239009DD6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2" y="307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124" name="Group 364">
                  <a:extLst>
                    <a:ext uri="{FF2B5EF4-FFF2-40B4-BE49-F238E27FC236}">
                      <a16:creationId xmlns:a16="http://schemas.microsoft.com/office/drawing/2014/main" id="{8912F348-8099-4C8C-9EC4-36E70ADFC58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5" y="2448"/>
                  <a:ext cx="1536" cy="1200"/>
                  <a:chOff x="1877" y="2256"/>
                  <a:chExt cx="1536" cy="1200"/>
                </a:xfrm>
              </p:grpSpPr>
              <p:sp>
                <p:nvSpPr>
                  <p:cNvPr id="1142125" name="Line 365">
                    <a:extLst>
                      <a:ext uri="{FF2B5EF4-FFF2-40B4-BE49-F238E27FC236}">
                        <a16:creationId xmlns:a16="http://schemas.microsoft.com/office/drawing/2014/main" id="{3D711176-CA93-423B-A186-914CFA98A15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45" y="2256"/>
                    <a:ext cx="0" cy="120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126" name="Group 366">
                    <a:extLst>
                      <a:ext uri="{FF2B5EF4-FFF2-40B4-BE49-F238E27FC236}">
                        <a16:creationId xmlns:a16="http://schemas.microsoft.com/office/drawing/2014/main" id="{C347F121-D641-4D3A-8AC6-2F85F3A5FBC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77" y="2784"/>
                    <a:ext cx="1536" cy="144"/>
                    <a:chOff x="1872" y="2832"/>
                    <a:chExt cx="1536" cy="144"/>
                  </a:xfrm>
                </p:grpSpPr>
                <p:sp>
                  <p:nvSpPr>
                    <p:cNvPr id="1142127" name="Line 367">
                      <a:extLst>
                        <a:ext uri="{FF2B5EF4-FFF2-40B4-BE49-F238E27FC236}">
                          <a16:creationId xmlns:a16="http://schemas.microsoft.com/office/drawing/2014/main" id="{C674B03F-EC43-45EC-927B-D74FB97EA55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2" y="2904"/>
                      <a:ext cx="153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2128" name="AutoShape 368">
                      <a:extLst>
                        <a:ext uri="{FF2B5EF4-FFF2-40B4-BE49-F238E27FC236}">
                          <a16:creationId xmlns:a16="http://schemas.microsoft.com/office/drawing/2014/main" id="{CE16EDB8-37CF-4CBD-B8FB-123518AC405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2832"/>
                      <a:ext cx="192" cy="144"/>
                    </a:xfrm>
                    <a:prstGeom prst="plus">
                      <a:avLst>
                        <a:gd name="adj" fmla="val 25000"/>
                      </a:avLst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142129" name="Group 369">
                <a:extLst>
                  <a:ext uri="{FF2B5EF4-FFF2-40B4-BE49-F238E27FC236}">
                    <a16:creationId xmlns:a16="http://schemas.microsoft.com/office/drawing/2014/main" id="{5CF0E4F2-7091-46E9-BEA8-2E1229F588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6" y="2933"/>
                <a:ext cx="720" cy="480"/>
                <a:chOff x="1872" y="2448"/>
                <a:chExt cx="1589" cy="1200"/>
              </a:xfrm>
            </p:grpSpPr>
            <p:sp>
              <p:nvSpPr>
                <p:cNvPr id="1142130" name="Rectangle 370">
                  <a:extLst>
                    <a:ext uri="{FF2B5EF4-FFF2-40B4-BE49-F238E27FC236}">
                      <a16:creationId xmlns:a16="http://schemas.microsoft.com/office/drawing/2014/main" id="{08D9E1CA-5C47-43A6-96B5-B14C6C205D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7" y="2592"/>
                  <a:ext cx="1152" cy="912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131" name="Line 371">
                  <a:extLst>
                    <a:ext uri="{FF2B5EF4-FFF2-40B4-BE49-F238E27FC236}">
                      <a16:creationId xmlns:a16="http://schemas.microsoft.com/office/drawing/2014/main" id="{483D73F0-5129-42B4-BD93-BCCE1C53E8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2" y="307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132" name="Group 372">
                  <a:extLst>
                    <a:ext uri="{FF2B5EF4-FFF2-40B4-BE49-F238E27FC236}">
                      <a16:creationId xmlns:a16="http://schemas.microsoft.com/office/drawing/2014/main" id="{E219E418-666E-4A90-8E90-2649FEB7D7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5" y="2448"/>
                  <a:ext cx="1536" cy="1200"/>
                  <a:chOff x="1877" y="2256"/>
                  <a:chExt cx="1536" cy="1200"/>
                </a:xfrm>
              </p:grpSpPr>
              <p:sp>
                <p:nvSpPr>
                  <p:cNvPr id="1142133" name="Line 373">
                    <a:extLst>
                      <a:ext uri="{FF2B5EF4-FFF2-40B4-BE49-F238E27FC236}">
                        <a16:creationId xmlns:a16="http://schemas.microsoft.com/office/drawing/2014/main" id="{E3324B4C-2D65-4FDF-A051-79ACE0FBB8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45" y="2256"/>
                    <a:ext cx="0" cy="120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134" name="Group 374">
                    <a:extLst>
                      <a:ext uri="{FF2B5EF4-FFF2-40B4-BE49-F238E27FC236}">
                        <a16:creationId xmlns:a16="http://schemas.microsoft.com/office/drawing/2014/main" id="{BF323324-BCF4-4D6A-827E-2EE3BBCB122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77" y="2784"/>
                    <a:ext cx="1536" cy="144"/>
                    <a:chOff x="1872" y="2832"/>
                    <a:chExt cx="1536" cy="144"/>
                  </a:xfrm>
                </p:grpSpPr>
                <p:sp>
                  <p:nvSpPr>
                    <p:cNvPr id="1142135" name="Line 375">
                      <a:extLst>
                        <a:ext uri="{FF2B5EF4-FFF2-40B4-BE49-F238E27FC236}">
                          <a16:creationId xmlns:a16="http://schemas.microsoft.com/office/drawing/2014/main" id="{8C89979F-0D1B-40C6-96B5-72C3C3B8E5A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2" y="2904"/>
                      <a:ext cx="153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2136" name="AutoShape 376">
                      <a:extLst>
                        <a:ext uri="{FF2B5EF4-FFF2-40B4-BE49-F238E27FC236}">
                          <a16:creationId xmlns:a16="http://schemas.microsoft.com/office/drawing/2014/main" id="{4BC890D2-60C1-43EB-91AB-1B598ACBAE6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2832"/>
                      <a:ext cx="192" cy="144"/>
                    </a:xfrm>
                    <a:prstGeom prst="plus">
                      <a:avLst>
                        <a:gd name="adj" fmla="val 25000"/>
                      </a:avLst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142137" name="Group 377">
                <a:extLst>
                  <a:ext uri="{FF2B5EF4-FFF2-40B4-BE49-F238E27FC236}">
                    <a16:creationId xmlns:a16="http://schemas.microsoft.com/office/drawing/2014/main" id="{5D34FE7C-0D08-4AED-BF11-C5F694B72A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92" y="2933"/>
                <a:ext cx="720" cy="480"/>
                <a:chOff x="1872" y="2448"/>
                <a:chExt cx="1589" cy="1200"/>
              </a:xfrm>
            </p:grpSpPr>
            <p:sp>
              <p:nvSpPr>
                <p:cNvPr id="1142138" name="Rectangle 378">
                  <a:extLst>
                    <a:ext uri="{FF2B5EF4-FFF2-40B4-BE49-F238E27FC236}">
                      <a16:creationId xmlns:a16="http://schemas.microsoft.com/office/drawing/2014/main" id="{282E9A24-FBEC-42CC-9ECA-7DFA9AB964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7" y="2592"/>
                  <a:ext cx="1152" cy="912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139" name="Line 379">
                  <a:extLst>
                    <a:ext uri="{FF2B5EF4-FFF2-40B4-BE49-F238E27FC236}">
                      <a16:creationId xmlns:a16="http://schemas.microsoft.com/office/drawing/2014/main" id="{DC198350-BDDF-448B-9954-F68B022AB6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2" y="307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140" name="Group 380">
                  <a:extLst>
                    <a:ext uri="{FF2B5EF4-FFF2-40B4-BE49-F238E27FC236}">
                      <a16:creationId xmlns:a16="http://schemas.microsoft.com/office/drawing/2014/main" id="{D81C8BA2-68A4-41ED-9B8F-CCBFD3F3981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5" y="2448"/>
                  <a:ext cx="1536" cy="1200"/>
                  <a:chOff x="1877" y="2256"/>
                  <a:chExt cx="1536" cy="1200"/>
                </a:xfrm>
              </p:grpSpPr>
              <p:sp>
                <p:nvSpPr>
                  <p:cNvPr id="1142141" name="Line 381">
                    <a:extLst>
                      <a:ext uri="{FF2B5EF4-FFF2-40B4-BE49-F238E27FC236}">
                        <a16:creationId xmlns:a16="http://schemas.microsoft.com/office/drawing/2014/main" id="{D4171BE1-AFC5-4D85-B583-CFF06673FC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45" y="2256"/>
                    <a:ext cx="0" cy="120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142" name="Group 382">
                    <a:extLst>
                      <a:ext uri="{FF2B5EF4-FFF2-40B4-BE49-F238E27FC236}">
                        <a16:creationId xmlns:a16="http://schemas.microsoft.com/office/drawing/2014/main" id="{4AF509BC-F1DE-4507-B672-C62C60677BF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77" y="2784"/>
                    <a:ext cx="1536" cy="144"/>
                    <a:chOff x="1872" y="2832"/>
                    <a:chExt cx="1536" cy="144"/>
                  </a:xfrm>
                </p:grpSpPr>
                <p:sp>
                  <p:nvSpPr>
                    <p:cNvPr id="1142143" name="Line 383">
                      <a:extLst>
                        <a:ext uri="{FF2B5EF4-FFF2-40B4-BE49-F238E27FC236}">
                          <a16:creationId xmlns:a16="http://schemas.microsoft.com/office/drawing/2014/main" id="{BB91ABA1-84E0-45A5-A221-F5DEA686A17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2" y="2904"/>
                      <a:ext cx="153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2144" name="AutoShape 384">
                      <a:extLst>
                        <a:ext uri="{FF2B5EF4-FFF2-40B4-BE49-F238E27FC236}">
                          <a16:creationId xmlns:a16="http://schemas.microsoft.com/office/drawing/2014/main" id="{5AD37AED-D637-44A8-A47D-B615412FFD1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2832"/>
                      <a:ext cx="192" cy="144"/>
                    </a:xfrm>
                    <a:prstGeom prst="plus">
                      <a:avLst>
                        <a:gd name="adj" fmla="val 25000"/>
                      </a:avLst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142145" name="Group 385">
                <a:extLst>
                  <a:ext uri="{FF2B5EF4-FFF2-40B4-BE49-F238E27FC236}">
                    <a16:creationId xmlns:a16="http://schemas.microsoft.com/office/drawing/2014/main" id="{E75B2002-2D5D-4EE8-AECE-1690097CC7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0" y="2933"/>
                <a:ext cx="2056" cy="485"/>
                <a:chOff x="1592" y="2923"/>
                <a:chExt cx="2056" cy="485"/>
              </a:xfrm>
            </p:grpSpPr>
            <p:grpSp>
              <p:nvGrpSpPr>
                <p:cNvPr id="1142146" name="Group 386">
                  <a:extLst>
                    <a:ext uri="{FF2B5EF4-FFF2-40B4-BE49-F238E27FC236}">
                      <a16:creationId xmlns:a16="http://schemas.microsoft.com/office/drawing/2014/main" id="{31B0E687-58CA-492C-9F2C-FEB44E18F3C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92" y="2923"/>
                  <a:ext cx="720" cy="480"/>
                  <a:chOff x="1872" y="2448"/>
                  <a:chExt cx="1589" cy="1200"/>
                </a:xfrm>
              </p:grpSpPr>
              <p:sp>
                <p:nvSpPr>
                  <p:cNvPr id="1142147" name="Rectangle 387">
                    <a:extLst>
                      <a:ext uri="{FF2B5EF4-FFF2-40B4-BE49-F238E27FC236}">
                        <a16:creationId xmlns:a16="http://schemas.microsoft.com/office/drawing/2014/main" id="{A955A79E-2F2C-4EB7-858C-B705FC04B98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7" y="2592"/>
                    <a:ext cx="1152" cy="912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148" name="Line 388">
                    <a:extLst>
                      <a:ext uri="{FF2B5EF4-FFF2-40B4-BE49-F238E27FC236}">
                        <a16:creationId xmlns:a16="http://schemas.microsoft.com/office/drawing/2014/main" id="{5E411BAA-8559-47CE-860D-B35D03CDD3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72" y="3072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149" name="Group 389">
                    <a:extLst>
                      <a:ext uri="{FF2B5EF4-FFF2-40B4-BE49-F238E27FC236}">
                        <a16:creationId xmlns:a16="http://schemas.microsoft.com/office/drawing/2014/main" id="{9A63A453-9D53-49E3-87FA-EDAA9408E5D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25" y="2448"/>
                    <a:ext cx="1536" cy="1200"/>
                    <a:chOff x="1877" y="2256"/>
                    <a:chExt cx="1536" cy="1200"/>
                  </a:xfrm>
                </p:grpSpPr>
                <p:sp>
                  <p:nvSpPr>
                    <p:cNvPr id="1142150" name="Line 390">
                      <a:extLst>
                        <a:ext uri="{FF2B5EF4-FFF2-40B4-BE49-F238E27FC236}">
                          <a16:creationId xmlns:a16="http://schemas.microsoft.com/office/drawing/2014/main" id="{F38F3631-7D14-4D23-ADFB-ACDDCD282E7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5" y="2256"/>
                      <a:ext cx="0" cy="120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142151" name="Group 391">
                      <a:extLst>
                        <a:ext uri="{FF2B5EF4-FFF2-40B4-BE49-F238E27FC236}">
                          <a16:creationId xmlns:a16="http://schemas.microsoft.com/office/drawing/2014/main" id="{FD6DCBDA-A4CB-4DC1-9326-C1453C2387D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77" y="2784"/>
                      <a:ext cx="1536" cy="144"/>
                      <a:chOff x="1872" y="2832"/>
                      <a:chExt cx="1536" cy="144"/>
                    </a:xfrm>
                  </p:grpSpPr>
                  <p:sp>
                    <p:nvSpPr>
                      <p:cNvPr id="1142152" name="Line 392">
                        <a:extLst>
                          <a:ext uri="{FF2B5EF4-FFF2-40B4-BE49-F238E27FC236}">
                            <a16:creationId xmlns:a16="http://schemas.microsoft.com/office/drawing/2014/main" id="{EC1AFB91-B87C-4485-BD30-87A081D75C4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72" y="2904"/>
                        <a:ext cx="1536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2153" name="AutoShape 393">
                        <a:extLst>
                          <a:ext uri="{FF2B5EF4-FFF2-40B4-BE49-F238E27FC236}">
                            <a16:creationId xmlns:a16="http://schemas.microsoft.com/office/drawing/2014/main" id="{01D733AD-690F-41CA-9FA2-B859D0E2C8D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4" y="2832"/>
                        <a:ext cx="192" cy="144"/>
                      </a:xfrm>
                      <a:prstGeom prst="plus">
                        <a:avLst>
                          <a:gd name="adj" fmla="val 25000"/>
                        </a:avLst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1142154" name="Group 394">
                  <a:extLst>
                    <a:ext uri="{FF2B5EF4-FFF2-40B4-BE49-F238E27FC236}">
                      <a16:creationId xmlns:a16="http://schemas.microsoft.com/office/drawing/2014/main" id="{C472C345-DD63-49A1-B382-475D51BE7F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56" y="2923"/>
                  <a:ext cx="720" cy="480"/>
                  <a:chOff x="1872" y="2448"/>
                  <a:chExt cx="1589" cy="1200"/>
                </a:xfrm>
              </p:grpSpPr>
              <p:sp>
                <p:nvSpPr>
                  <p:cNvPr id="1142155" name="Rectangle 395">
                    <a:extLst>
                      <a:ext uri="{FF2B5EF4-FFF2-40B4-BE49-F238E27FC236}">
                        <a16:creationId xmlns:a16="http://schemas.microsoft.com/office/drawing/2014/main" id="{79690095-3F0C-49FC-8B61-0E3ED475CC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7" y="2592"/>
                    <a:ext cx="1152" cy="912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156" name="Line 396">
                    <a:extLst>
                      <a:ext uri="{FF2B5EF4-FFF2-40B4-BE49-F238E27FC236}">
                        <a16:creationId xmlns:a16="http://schemas.microsoft.com/office/drawing/2014/main" id="{BCDFCC34-9A6D-45CA-B034-0D91D5E012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72" y="3072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157" name="Group 397">
                    <a:extLst>
                      <a:ext uri="{FF2B5EF4-FFF2-40B4-BE49-F238E27FC236}">
                        <a16:creationId xmlns:a16="http://schemas.microsoft.com/office/drawing/2014/main" id="{F9D95640-6226-4662-A74E-4987D50EF94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25" y="2448"/>
                    <a:ext cx="1536" cy="1200"/>
                    <a:chOff x="1877" y="2256"/>
                    <a:chExt cx="1536" cy="1200"/>
                  </a:xfrm>
                </p:grpSpPr>
                <p:sp>
                  <p:nvSpPr>
                    <p:cNvPr id="1142158" name="Line 398">
                      <a:extLst>
                        <a:ext uri="{FF2B5EF4-FFF2-40B4-BE49-F238E27FC236}">
                          <a16:creationId xmlns:a16="http://schemas.microsoft.com/office/drawing/2014/main" id="{22C8CEB2-06F0-4F21-9750-6DB36B34BFB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5" y="2256"/>
                      <a:ext cx="0" cy="120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142159" name="Group 399">
                      <a:extLst>
                        <a:ext uri="{FF2B5EF4-FFF2-40B4-BE49-F238E27FC236}">
                          <a16:creationId xmlns:a16="http://schemas.microsoft.com/office/drawing/2014/main" id="{86562998-D3FA-4973-9B0A-D0A4D6A04B8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77" y="2784"/>
                      <a:ext cx="1536" cy="144"/>
                      <a:chOff x="1872" y="2832"/>
                      <a:chExt cx="1536" cy="144"/>
                    </a:xfrm>
                  </p:grpSpPr>
                  <p:sp>
                    <p:nvSpPr>
                      <p:cNvPr id="1142160" name="Line 400">
                        <a:extLst>
                          <a:ext uri="{FF2B5EF4-FFF2-40B4-BE49-F238E27FC236}">
                            <a16:creationId xmlns:a16="http://schemas.microsoft.com/office/drawing/2014/main" id="{022D4369-428B-4BB2-99B8-A42D8A05950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72" y="2904"/>
                        <a:ext cx="1536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2161" name="AutoShape 401">
                        <a:extLst>
                          <a:ext uri="{FF2B5EF4-FFF2-40B4-BE49-F238E27FC236}">
                            <a16:creationId xmlns:a16="http://schemas.microsoft.com/office/drawing/2014/main" id="{1A93E95E-9069-4559-BE51-08801885EC5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4" y="2832"/>
                        <a:ext cx="192" cy="144"/>
                      </a:xfrm>
                      <a:prstGeom prst="plus">
                        <a:avLst>
                          <a:gd name="adj" fmla="val 25000"/>
                        </a:avLst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1142162" name="Group 402">
                  <a:extLst>
                    <a:ext uri="{FF2B5EF4-FFF2-40B4-BE49-F238E27FC236}">
                      <a16:creationId xmlns:a16="http://schemas.microsoft.com/office/drawing/2014/main" id="{3736D6D1-C15A-49C5-9679-0DFFB39C0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28" y="2928"/>
                  <a:ext cx="720" cy="480"/>
                  <a:chOff x="1872" y="2448"/>
                  <a:chExt cx="1589" cy="1200"/>
                </a:xfrm>
              </p:grpSpPr>
              <p:sp>
                <p:nvSpPr>
                  <p:cNvPr id="1142163" name="Rectangle 403">
                    <a:extLst>
                      <a:ext uri="{FF2B5EF4-FFF2-40B4-BE49-F238E27FC236}">
                        <a16:creationId xmlns:a16="http://schemas.microsoft.com/office/drawing/2014/main" id="{3763AE92-7922-4607-8703-6BC22279E3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7" y="2592"/>
                    <a:ext cx="1152" cy="912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164" name="Line 404">
                    <a:extLst>
                      <a:ext uri="{FF2B5EF4-FFF2-40B4-BE49-F238E27FC236}">
                        <a16:creationId xmlns:a16="http://schemas.microsoft.com/office/drawing/2014/main" id="{3AB8AD9A-45EF-43A0-890B-C3C3A9F0FD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72" y="3072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165" name="Group 405">
                    <a:extLst>
                      <a:ext uri="{FF2B5EF4-FFF2-40B4-BE49-F238E27FC236}">
                        <a16:creationId xmlns:a16="http://schemas.microsoft.com/office/drawing/2014/main" id="{50541CF7-415B-42E5-803D-6E98B2050A2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25" y="2448"/>
                    <a:ext cx="1536" cy="1200"/>
                    <a:chOff x="1877" y="2256"/>
                    <a:chExt cx="1536" cy="1200"/>
                  </a:xfrm>
                </p:grpSpPr>
                <p:sp>
                  <p:nvSpPr>
                    <p:cNvPr id="1142166" name="Line 406">
                      <a:extLst>
                        <a:ext uri="{FF2B5EF4-FFF2-40B4-BE49-F238E27FC236}">
                          <a16:creationId xmlns:a16="http://schemas.microsoft.com/office/drawing/2014/main" id="{B4C5AE7C-A46B-4029-A9BD-97244F3BC17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5" y="2256"/>
                      <a:ext cx="0" cy="120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142167" name="Group 407">
                      <a:extLst>
                        <a:ext uri="{FF2B5EF4-FFF2-40B4-BE49-F238E27FC236}">
                          <a16:creationId xmlns:a16="http://schemas.microsoft.com/office/drawing/2014/main" id="{69ADB51B-F997-4824-B391-EFB2706031E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77" y="2784"/>
                      <a:ext cx="1536" cy="144"/>
                      <a:chOff x="1872" y="2832"/>
                      <a:chExt cx="1536" cy="144"/>
                    </a:xfrm>
                  </p:grpSpPr>
                  <p:sp>
                    <p:nvSpPr>
                      <p:cNvPr id="1142168" name="Line 408">
                        <a:extLst>
                          <a:ext uri="{FF2B5EF4-FFF2-40B4-BE49-F238E27FC236}">
                            <a16:creationId xmlns:a16="http://schemas.microsoft.com/office/drawing/2014/main" id="{74BBDCDE-F3B6-4E95-97AE-D013F16CEEE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72" y="2904"/>
                        <a:ext cx="1536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2169" name="AutoShape 409">
                        <a:extLst>
                          <a:ext uri="{FF2B5EF4-FFF2-40B4-BE49-F238E27FC236}">
                            <a16:creationId xmlns:a16="http://schemas.microsoft.com/office/drawing/2014/main" id="{C17B9E77-CD66-4B53-A072-4901E391E0C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4" y="2832"/>
                        <a:ext cx="192" cy="144"/>
                      </a:xfrm>
                      <a:prstGeom prst="plus">
                        <a:avLst>
                          <a:gd name="adj" fmla="val 25000"/>
                        </a:avLst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grpSp>
          <p:nvGrpSpPr>
            <p:cNvPr id="1142170" name="Group 410">
              <a:extLst>
                <a:ext uri="{FF2B5EF4-FFF2-40B4-BE49-F238E27FC236}">
                  <a16:creationId xmlns:a16="http://schemas.microsoft.com/office/drawing/2014/main" id="{61C8AD78-A3E6-4D93-B670-5A6B7F3FE9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3" y="3302"/>
              <a:ext cx="4136" cy="490"/>
              <a:chOff x="200" y="2928"/>
              <a:chExt cx="4136" cy="490"/>
            </a:xfrm>
          </p:grpSpPr>
          <p:grpSp>
            <p:nvGrpSpPr>
              <p:cNvPr id="1142171" name="Group 411">
                <a:extLst>
                  <a:ext uri="{FF2B5EF4-FFF2-40B4-BE49-F238E27FC236}">
                    <a16:creationId xmlns:a16="http://schemas.microsoft.com/office/drawing/2014/main" id="{A9ADA6DA-84FB-4FB0-B99E-057B70AAE6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0" y="2928"/>
                <a:ext cx="720" cy="480"/>
                <a:chOff x="1872" y="2448"/>
                <a:chExt cx="1589" cy="1200"/>
              </a:xfrm>
            </p:grpSpPr>
            <p:sp>
              <p:nvSpPr>
                <p:cNvPr id="1142172" name="Rectangle 412">
                  <a:extLst>
                    <a:ext uri="{FF2B5EF4-FFF2-40B4-BE49-F238E27FC236}">
                      <a16:creationId xmlns:a16="http://schemas.microsoft.com/office/drawing/2014/main" id="{47445B61-6BE4-41D6-B9EB-FB2B3063EA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7" y="2592"/>
                  <a:ext cx="1152" cy="912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173" name="Line 413">
                  <a:extLst>
                    <a:ext uri="{FF2B5EF4-FFF2-40B4-BE49-F238E27FC236}">
                      <a16:creationId xmlns:a16="http://schemas.microsoft.com/office/drawing/2014/main" id="{A25C4637-4A19-4F90-B541-88808B37EB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2" y="307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174" name="Group 414">
                  <a:extLst>
                    <a:ext uri="{FF2B5EF4-FFF2-40B4-BE49-F238E27FC236}">
                      <a16:creationId xmlns:a16="http://schemas.microsoft.com/office/drawing/2014/main" id="{D0286FC5-BE5D-4C5E-917C-BEC6D7601AB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5" y="2448"/>
                  <a:ext cx="1536" cy="1200"/>
                  <a:chOff x="1877" y="2256"/>
                  <a:chExt cx="1536" cy="1200"/>
                </a:xfrm>
              </p:grpSpPr>
              <p:sp>
                <p:nvSpPr>
                  <p:cNvPr id="1142175" name="Line 415">
                    <a:extLst>
                      <a:ext uri="{FF2B5EF4-FFF2-40B4-BE49-F238E27FC236}">
                        <a16:creationId xmlns:a16="http://schemas.microsoft.com/office/drawing/2014/main" id="{050BB883-1333-484F-944B-A691BD77A0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45" y="2256"/>
                    <a:ext cx="0" cy="120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176" name="Group 416">
                    <a:extLst>
                      <a:ext uri="{FF2B5EF4-FFF2-40B4-BE49-F238E27FC236}">
                        <a16:creationId xmlns:a16="http://schemas.microsoft.com/office/drawing/2014/main" id="{2DE01A05-B756-4552-9124-3DAE9DBAF7F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77" y="2784"/>
                    <a:ext cx="1536" cy="144"/>
                    <a:chOff x="1872" y="2832"/>
                    <a:chExt cx="1536" cy="144"/>
                  </a:xfrm>
                </p:grpSpPr>
                <p:sp>
                  <p:nvSpPr>
                    <p:cNvPr id="1142177" name="Line 417">
                      <a:extLst>
                        <a:ext uri="{FF2B5EF4-FFF2-40B4-BE49-F238E27FC236}">
                          <a16:creationId xmlns:a16="http://schemas.microsoft.com/office/drawing/2014/main" id="{B4A56B8C-821D-4FEE-A856-DEFFD8A4A10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2" y="2904"/>
                      <a:ext cx="153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2178" name="AutoShape 418">
                      <a:extLst>
                        <a:ext uri="{FF2B5EF4-FFF2-40B4-BE49-F238E27FC236}">
                          <a16:creationId xmlns:a16="http://schemas.microsoft.com/office/drawing/2014/main" id="{8B260DD9-CB3E-4467-9A9B-E4483BA9C2B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2832"/>
                      <a:ext cx="192" cy="144"/>
                    </a:xfrm>
                    <a:prstGeom prst="plus">
                      <a:avLst>
                        <a:gd name="adj" fmla="val 25000"/>
                      </a:avLst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142179" name="Group 419">
                <a:extLst>
                  <a:ext uri="{FF2B5EF4-FFF2-40B4-BE49-F238E27FC236}">
                    <a16:creationId xmlns:a16="http://schemas.microsoft.com/office/drawing/2014/main" id="{489CD6A7-A9D0-4618-A460-ED8C56B4A0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6" y="2933"/>
                <a:ext cx="720" cy="480"/>
                <a:chOff x="1872" y="2448"/>
                <a:chExt cx="1589" cy="1200"/>
              </a:xfrm>
            </p:grpSpPr>
            <p:sp>
              <p:nvSpPr>
                <p:cNvPr id="1142180" name="Rectangle 420">
                  <a:extLst>
                    <a:ext uri="{FF2B5EF4-FFF2-40B4-BE49-F238E27FC236}">
                      <a16:creationId xmlns:a16="http://schemas.microsoft.com/office/drawing/2014/main" id="{8B33D823-D71D-4B1A-890F-66CFD37BDD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7" y="2592"/>
                  <a:ext cx="1152" cy="912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181" name="Line 421">
                  <a:extLst>
                    <a:ext uri="{FF2B5EF4-FFF2-40B4-BE49-F238E27FC236}">
                      <a16:creationId xmlns:a16="http://schemas.microsoft.com/office/drawing/2014/main" id="{F21832E3-E50D-47AB-AF8D-32EDF08667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2" y="307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182" name="Group 422">
                  <a:extLst>
                    <a:ext uri="{FF2B5EF4-FFF2-40B4-BE49-F238E27FC236}">
                      <a16:creationId xmlns:a16="http://schemas.microsoft.com/office/drawing/2014/main" id="{6042FF24-3FFC-4929-A24C-EC3BBA90CC4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5" y="2448"/>
                  <a:ext cx="1536" cy="1200"/>
                  <a:chOff x="1877" y="2256"/>
                  <a:chExt cx="1536" cy="1200"/>
                </a:xfrm>
              </p:grpSpPr>
              <p:sp>
                <p:nvSpPr>
                  <p:cNvPr id="1142183" name="Line 423">
                    <a:extLst>
                      <a:ext uri="{FF2B5EF4-FFF2-40B4-BE49-F238E27FC236}">
                        <a16:creationId xmlns:a16="http://schemas.microsoft.com/office/drawing/2014/main" id="{896F5391-C00F-4452-8797-F465ABD7B05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45" y="2256"/>
                    <a:ext cx="0" cy="120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184" name="Group 424">
                    <a:extLst>
                      <a:ext uri="{FF2B5EF4-FFF2-40B4-BE49-F238E27FC236}">
                        <a16:creationId xmlns:a16="http://schemas.microsoft.com/office/drawing/2014/main" id="{E611F650-8893-4E94-9E7B-F325565C7A7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77" y="2784"/>
                    <a:ext cx="1536" cy="144"/>
                    <a:chOff x="1872" y="2832"/>
                    <a:chExt cx="1536" cy="144"/>
                  </a:xfrm>
                </p:grpSpPr>
                <p:sp>
                  <p:nvSpPr>
                    <p:cNvPr id="1142185" name="Line 425">
                      <a:extLst>
                        <a:ext uri="{FF2B5EF4-FFF2-40B4-BE49-F238E27FC236}">
                          <a16:creationId xmlns:a16="http://schemas.microsoft.com/office/drawing/2014/main" id="{80A6250C-6535-4E65-A5F0-28FE93DC273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2" y="2904"/>
                      <a:ext cx="153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2186" name="AutoShape 426">
                      <a:extLst>
                        <a:ext uri="{FF2B5EF4-FFF2-40B4-BE49-F238E27FC236}">
                          <a16:creationId xmlns:a16="http://schemas.microsoft.com/office/drawing/2014/main" id="{86C8DB62-018B-4090-B3E6-02A675DDFC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2832"/>
                      <a:ext cx="192" cy="144"/>
                    </a:xfrm>
                    <a:prstGeom prst="plus">
                      <a:avLst>
                        <a:gd name="adj" fmla="val 25000"/>
                      </a:avLst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142187" name="Group 427">
                <a:extLst>
                  <a:ext uri="{FF2B5EF4-FFF2-40B4-BE49-F238E27FC236}">
                    <a16:creationId xmlns:a16="http://schemas.microsoft.com/office/drawing/2014/main" id="{FD63E5A5-6E7F-412E-BCC1-883A7D086F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92" y="2933"/>
                <a:ext cx="720" cy="480"/>
                <a:chOff x="1872" y="2448"/>
                <a:chExt cx="1589" cy="1200"/>
              </a:xfrm>
            </p:grpSpPr>
            <p:sp>
              <p:nvSpPr>
                <p:cNvPr id="1142188" name="Rectangle 428">
                  <a:extLst>
                    <a:ext uri="{FF2B5EF4-FFF2-40B4-BE49-F238E27FC236}">
                      <a16:creationId xmlns:a16="http://schemas.microsoft.com/office/drawing/2014/main" id="{496805ED-439A-4D26-8729-ABAD0D2789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7" y="2592"/>
                  <a:ext cx="1152" cy="912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189" name="Line 429">
                  <a:extLst>
                    <a:ext uri="{FF2B5EF4-FFF2-40B4-BE49-F238E27FC236}">
                      <a16:creationId xmlns:a16="http://schemas.microsoft.com/office/drawing/2014/main" id="{AB629A37-E796-4C38-B1E3-28B0D78FD2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2" y="307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190" name="Group 430">
                  <a:extLst>
                    <a:ext uri="{FF2B5EF4-FFF2-40B4-BE49-F238E27FC236}">
                      <a16:creationId xmlns:a16="http://schemas.microsoft.com/office/drawing/2014/main" id="{2579EE77-0B6C-448A-A86B-14366081BC8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5" y="2448"/>
                  <a:ext cx="1536" cy="1200"/>
                  <a:chOff x="1877" y="2256"/>
                  <a:chExt cx="1536" cy="1200"/>
                </a:xfrm>
              </p:grpSpPr>
              <p:sp>
                <p:nvSpPr>
                  <p:cNvPr id="1142191" name="Line 431">
                    <a:extLst>
                      <a:ext uri="{FF2B5EF4-FFF2-40B4-BE49-F238E27FC236}">
                        <a16:creationId xmlns:a16="http://schemas.microsoft.com/office/drawing/2014/main" id="{139625F0-2E05-4966-9218-BBC05F0594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45" y="2256"/>
                    <a:ext cx="0" cy="120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192" name="Group 432">
                    <a:extLst>
                      <a:ext uri="{FF2B5EF4-FFF2-40B4-BE49-F238E27FC236}">
                        <a16:creationId xmlns:a16="http://schemas.microsoft.com/office/drawing/2014/main" id="{0C121442-3366-40C4-949D-E7E4F4E5FE6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77" y="2784"/>
                    <a:ext cx="1536" cy="144"/>
                    <a:chOff x="1872" y="2832"/>
                    <a:chExt cx="1536" cy="144"/>
                  </a:xfrm>
                </p:grpSpPr>
                <p:sp>
                  <p:nvSpPr>
                    <p:cNvPr id="1142193" name="Line 433">
                      <a:extLst>
                        <a:ext uri="{FF2B5EF4-FFF2-40B4-BE49-F238E27FC236}">
                          <a16:creationId xmlns:a16="http://schemas.microsoft.com/office/drawing/2014/main" id="{04E59524-F389-4A4C-BCEA-D2C0B838DDF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2" y="2904"/>
                      <a:ext cx="153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2194" name="AutoShape 434">
                      <a:extLst>
                        <a:ext uri="{FF2B5EF4-FFF2-40B4-BE49-F238E27FC236}">
                          <a16:creationId xmlns:a16="http://schemas.microsoft.com/office/drawing/2014/main" id="{13CB0497-DE03-4B71-A2E9-4537007D210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2832"/>
                      <a:ext cx="192" cy="144"/>
                    </a:xfrm>
                    <a:prstGeom prst="plus">
                      <a:avLst>
                        <a:gd name="adj" fmla="val 25000"/>
                      </a:avLst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142195" name="Group 435">
                <a:extLst>
                  <a:ext uri="{FF2B5EF4-FFF2-40B4-BE49-F238E27FC236}">
                    <a16:creationId xmlns:a16="http://schemas.microsoft.com/office/drawing/2014/main" id="{249D36BA-FAA5-4EFB-A145-92FC405DF1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0" y="2933"/>
                <a:ext cx="2056" cy="485"/>
                <a:chOff x="1592" y="2923"/>
                <a:chExt cx="2056" cy="485"/>
              </a:xfrm>
            </p:grpSpPr>
            <p:grpSp>
              <p:nvGrpSpPr>
                <p:cNvPr id="1142196" name="Group 436">
                  <a:extLst>
                    <a:ext uri="{FF2B5EF4-FFF2-40B4-BE49-F238E27FC236}">
                      <a16:creationId xmlns:a16="http://schemas.microsoft.com/office/drawing/2014/main" id="{04FE6C73-5DEF-4E19-B022-8C8B2A852BB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92" y="2923"/>
                  <a:ext cx="720" cy="480"/>
                  <a:chOff x="1872" y="2448"/>
                  <a:chExt cx="1589" cy="1200"/>
                </a:xfrm>
              </p:grpSpPr>
              <p:sp>
                <p:nvSpPr>
                  <p:cNvPr id="1142197" name="Rectangle 437">
                    <a:extLst>
                      <a:ext uri="{FF2B5EF4-FFF2-40B4-BE49-F238E27FC236}">
                        <a16:creationId xmlns:a16="http://schemas.microsoft.com/office/drawing/2014/main" id="{7FD1EA65-4A7A-4D8F-960C-0EE9C28761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7" y="2592"/>
                    <a:ext cx="1152" cy="912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198" name="Line 438">
                    <a:extLst>
                      <a:ext uri="{FF2B5EF4-FFF2-40B4-BE49-F238E27FC236}">
                        <a16:creationId xmlns:a16="http://schemas.microsoft.com/office/drawing/2014/main" id="{72C85DDA-E6C4-4F6A-8088-D38F3866234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72" y="3072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199" name="Group 439">
                    <a:extLst>
                      <a:ext uri="{FF2B5EF4-FFF2-40B4-BE49-F238E27FC236}">
                        <a16:creationId xmlns:a16="http://schemas.microsoft.com/office/drawing/2014/main" id="{F2197043-0BA5-4A42-8FCE-4BB2A0F1560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25" y="2448"/>
                    <a:ext cx="1536" cy="1200"/>
                    <a:chOff x="1877" y="2256"/>
                    <a:chExt cx="1536" cy="1200"/>
                  </a:xfrm>
                </p:grpSpPr>
                <p:sp>
                  <p:nvSpPr>
                    <p:cNvPr id="1142200" name="Line 440">
                      <a:extLst>
                        <a:ext uri="{FF2B5EF4-FFF2-40B4-BE49-F238E27FC236}">
                          <a16:creationId xmlns:a16="http://schemas.microsoft.com/office/drawing/2014/main" id="{6B5AAD30-4A14-4184-958F-D362B0B1EA5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5" y="2256"/>
                      <a:ext cx="0" cy="120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142201" name="Group 441">
                      <a:extLst>
                        <a:ext uri="{FF2B5EF4-FFF2-40B4-BE49-F238E27FC236}">
                          <a16:creationId xmlns:a16="http://schemas.microsoft.com/office/drawing/2014/main" id="{51C219A5-ADB8-4EA2-B3CA-54BC4E86CCA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77" y="2784"/>
                      <a:ext cx="1536" cy="144"/>
                      <a:chOff x="1872" y="2832"/>
                      <a:chExt cx="1536" cy="144"/>
                    </a:xfrm>
                  </p:grpSpPr>
                  <p:sp>
                    <p:nvSpPr>
                      <p:cNvPr id="1142202" name="Line 442">
                        <a:extLst>
                          <a:ext uri="{FF2B5EF4-FFF2-40B4-BE49-F238E27FC236}">
                            <a16:creationId xmlns:a16="http://schemas.microsoft.com/office/drawing/2014/main" id="{210E467C-8689-41F8-95A7-4140B27496A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72" y="2904"/>
                        <a:ext cx="1536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2203" name="AutoShape 443">
                        <a:extLst>
                          <a:ext uri="{FF2B5EF4-FFF2-40B4-BE49-F238E27FC236}">
                            <a16:creationId xmlns:a16="http://schemas.microsoft.com/office/drawing/2014/main" id="{31A0710A-9F89-4190-BA6D-9762AD036E9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4" y="2832"/>
                        <a:ext cx="192" cy="144"/>
                      </a:xfrm>
                      <a:prstGeom prst="plus">
                        <a:avLst>
                          <a:gd name="adj" fmla="val 25000"/>
                        </a:avLst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1142204" name="Group 444">
                  <a:extLst>
                    <a:ext uri="{FF2B5EF4-FFF2-40B4-BE49-F238E27FC236}">
                      <a16:creationId xmlns:a16="http://schemas.microsoft.com/office/drawing/2014/main" id="{E599996C-E112-4CA1-B24D-E0A4B1C4980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56" y="2923"/>
                  <a:ext cx="720" cy="480"/>
                  <a:chOff x="1872" y="2448"/>
                  <a:chExt cx="1589" cy="1200"/>
                </a:xfrm>
              </p:grpSpPr>
              <p:sp>
                <p:nvSpPr>
                  <p:cNvPr id="1142205" name="Rectangle 445">
                    <a:extLst>
                      <a:ext uri="{FF2B5EF4-FFF2-40B4-BE49-F238E27FC236}">
                        <a16:creationId xmlns:a16="http://schemas.microsoft.com/office/drawing/2014/main" id="{B71C5A08-5794-4496-92B6-26A31E12CA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7" y="2592"/>
                    <a:ext cx="1152" cy="912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06" name="Line 446">
                    <a:extLst>
                      <a:ext uri="{FF2B5EF4-FFF2-40B4-BE49-F238E27FC236}">
                        <a16:creationId xmlns:a16="http://schemas.microsoft.com/office/drawing/2014/main" id="{31BBE98F-487F-4AF4-9935-21DAC5AD608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72" y="3072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207" name="Group 447">
                    <a:extLst>
                      <a:ext uri="{FF2B5EF4-FFF2-40B4-BE49-F238E27FC236}">
                        <a16:creationId xmlns:a16="http://schemas.microsoft.com/office/drawing/2014/main" id="{B3B69BBB-5DF8-4E4D-B7D0-07CF8AD21EE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25" y="2448"/>
                    <a:ext cx="1536" cy="1200"/>
                    <a:chOff x="1877" y="2256"/>
                    <a:chExt cx="1536" cy="1200"/>
                  </a:xfrm>
                </p:grpSpPr>
                <p:sp>
                  <p:nvSpPr>
                    <p:cNvPr id="1142208" name="Line 448">
                      <a:extLst>
                        <a:ext uri="{FF2B5EF4-FFF2-40B4-BE49-F238E27FC236}">
                          <a16:creationId xmlns:a16="http://schemas.microsoft.com/office/drawing/2014/main" id="{26B0F1F2-1C75-4E35-9D28-E9A7FDF807F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5" y="2256"/>
                      <a:ext cx="0" cy="120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142209" name="Group 449">
                      <a:extLst>
                        <a:ext uri="{FF2B5EF4-FFF2-40B4-BE49-F238E27FC236}">
                          <a16:creationId xmlns:a16="http://schemas.microsoft.com/office/drawing/2014/main" id="{28ADF3C8-8671-41FF-9FC6-09BCDFFDF3D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77" y="2784"/>
                      <a:ext cx="1536" cy="144"/>
                      <a:chOff x="1872" y="2832"/>
                      <a:chExt cx="1536" cy="144"/>
                    </a:xfrm>
                  </p:grpSpPr>
                  <p:sp>
                    <p:nvSpPr>
                      <p:cNvPr id="1142210" name="Line 450">
                        <a:extLst>
                          <a:ext uri="{FF2B5EF4-FFF2-40B4-BE49-F238E27FC236}">
                            <a16:creationId xmlns:a16="http://schemas.microsoft.com/office/drawing/2014/main" id="{0B171B0A-A98C-4A43-B0CC-E996320169D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72" y="2904"/>
                        <a:ext cx="1536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2211" name="AutoShape 451">
                        <a:extLst>
                          <a:ext uri="{FF2B5EF4-FFF2-40B4-BE49-F238E27FC236}">
                            <a16:creationId xmlns:a16="http://schemas.microsoft.com/office/drawing/2014/main" id="{2551478F-D74A-4B4F-8230-61121C4FC9D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4" y="2832"/>
                        <a:ext cx="192" cy="144"/>
                      </a:xfrm>
                      <a:prstGeom prst="plus">
                        <a:avLst>
                          <a:gd name="adj" fmla="val 25000"/>
                        </a:avLst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1142212" name="Group 452">
                  <a:extLst>
                    <a:ext uri="{FF2B5EF4-FFF2-40B4-BE49-F238E27FC236}">
                      <a16:creationId xmlns:a16="http://schemas.microsoft.com/office/drawing/2014/main" id="{45C7130D-D3DF-49EE-B55B-226E8DE1570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28" y="2928"/>
                  <a:ext cx="720" cy="480"/>
                  <a:chOff x="1872" y="2448"/>
                  <a:chExt cx="1589" cy="1200"/>
                </a:xfrm>
              </p:grpSpPr>
              <p:sp>
                <p:nvSpPr>
                  <p:cNvPr id="1142213" name="Rectangle 453">
                    <a:extLst>
                      <a:ext uri="{FF2B5EF4-FFF2-40B4-BE49-F238E27FC236}">
                        <a16:creationId xmlns:a16="http://schemas.microsoft.com/office/drawing/2014/main" id="{F43D9FF6-527C-4C88-9C86-F37B79573C2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7" y="2592"/>
                    <a:ext cx="1152" cy="912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14" name="Line 454">
                    <a:extLst>
                      <a:ext uri="{FF2B5EF4-FFF2-40B4-BE49-F238E27FC236}">
                        <a16:creationId xmlns:a16="http://schemas.microsoft.com/office/drawing/2014/main" id="{51D5BB64-EC0B-4BFC-9902-81623A3F2F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72" y="3072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42215" name="Group 455">
                    <a:extLst>
                      <a:ext uri="{FF2B5EF4-FFF2-40B4-BE49-F238E27FC236}">
                        <a16:creationId xmlns:a16="http://schemas.microsoft.com/office/drawing/2014/main" id="{C72BC0CE-BFB3-41C0-9F16-1985560824E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25" y="2448"/>
                    <a:ext cx="1536" cy="1200"/>
                    <a:chOff x="1877" y="2256"/>
                    <a:chExt cx="1536" cy="1200"/>
                  </a:xfrm>
                </p:grpSpPr>
                <p:sp>
                  <p:nvSpPr>
                    <p:cNvPr id="1142216" name="Line 456">
                      <a:extLst>
                        <a:ext uri="{FF2B5EF4-FFF2-40B4-BE49-F238E27FC236}">
                          <a16:creationId xmlns:a16="http://schemas.microsoft.com/office/drawing/2014/main" id="{77598AE9-DC2F-4E74-8360-37630FCEB26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5" y="2256"/>
                      <a:ext cx="0" cy="120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142217" name="Group 457">
                      <a:extLst>
                        <a:ext uri="{FF2B5EF4-FFF2-40B4-BE49-F238E27FC236}">
                          <a16:creationId xmlns:a16="http://schemas.microsoft.com/office/drawing/2014/main" id="{6121BF69-A6F8-4F1D-A612-5E0F09761AB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77" y="2784"/>
                      <a:ext cx="1536" cy="144"/>
                      <a:chOff x="1872" y="2832"/>
                      <a:chExt cx="1536" cy="144"/>
                    </a:xfrm>
                  </p:grpSpPr>
                  <p:sp>
                    <p:nvSpPr>
                      <p:cNvPr id="1142218" name="Line 458">
                        <a:extLst>
                          <a:ext uri="{FF2B5EF4-FFF2-40B4-BE49-F238E27FC236}">
                            <a16:creationId xmlns:a16="http://schemas.microsoft.com/office/drawing/2014/main" id="{E248AAC2-B251-45DE-8F4B-F59ACA90C36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72" y="2904"/>
                        <a:ext cx="1536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2219" name="AutoShape 459">
                        <a:extLst>
                          <a:ext uri="{FF2B5EF4-FFF2-40B4-BE49-F238E27FC236}">
                            <a16:creationId xmlns:a16="http://schemas.microsoft.com/office/drawing/2014/main" id="{EFCBF7DC-5DE6-4D11-BB1A-88A2389552B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4" y="2832"/>
                        <a:ext cx="192" cy="144"/>
                      </a:xfrm>
                      <a:prstGeom prst="plus">
                        <a:avLst>
                          <a:gd name="adj" fmla="val 25000"/>
                        </a:avLst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1142220" name="Group 460">
            <a:extLst>
              <a:ext uri="{FF2B5EF4-FFF2-40B4-BE49-F238E27FC236}">
                <a16:creationId xmlns:a16="http://schemas.microsoft.com/office/drawing/2014/main" id="{84B479FB-79DF-4D38-A297-5DBAFB032D0D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1447800"/>
            <a:ext cx="3810000" cy="1752600"/>
            <a:chOff x="864" y="1320"/>
            <a:chExt cx="4176" cy="2304"/>
          </a:xfrm>
        </p:grpSpPr>
        <p:grpSp>
          <p:nvGrpSpPr>
            <p:cNvPr id="1142221" name="Group 461">
              <a:extLst>
                <a:ext uri="{FF2B5EF4-FFF2-40B4-BE49-F238E27FC236}">
                  <a16:creationId xmlns:a16="http://schemas.microsoft.com/office/drawing/2014/main" id="{7348114A-EF46-4A68-8F8E-BE76CF28E8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424"/>
              <a:ext cx="4176" cy="648"/>
              <a:chOff x="864" y="2424"/>
              <a:chExt cx="4176" cy="648"/>
            </a:xfrm>
          </p:grpSpPr>
          <p:sp>
            <p:nvSpPr>
              <p:cNvPr id="1142222" name="Line 462">
                <a:extLst>
                  <a:ext uri="{FF2B5EF4-FFF2-40B4-BE49-F238E27FC236}">
                    <a16:creationId xmlns:a16="http://schemas.microsoft.com/office/drawing/2014/main" id="{3FB648BC-1396-4F94-8D46-E2CC3BE659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5" y="2472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142223" name="Group 463">
                <a:extLst>
                  <a:ext uri="{FF2B5EF4-FFF2-40B4-BE49-F238E27FC236}">
                    <a16:creationId xmlns:a16="http://schemas.microsoft.com/office/drawing/2014/main" id="{E0B1DC44-8F91-4CCA-AB0B-7C77A6B323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424"/>
                <a:ext cx="912" cy="648"/>
                <a:chOff x="2064" y="2136"/>
                <a:chExt cx="912" cy="648"/>
              </a:xfrm>
            </p:grpSpPr>
            <p:sp>
              <p:nvSpPr>
                <p:cNvPr id="1142224" name="Rectangle 464">
                  <a:extLst>
                    <a:ext uri="{FF2B5EF4-FFF2-40B4-BE49-F238E27FC236}">
                      <a16:creationId xmlns:a16="http://schemas.microsoft.com/office/drawing/2014/main" id="{AE345054-1384-40D5-9DEE-2C50D06E4F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2256"/>
                  <a:ext cx="672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225" name="Group 465">
                  <a:extLst>
                    <a:ext uri="{FF2B5EF4-FFF2-40B4-BE49-F238E27FC236}">
                      <a16:creationId xmlns:a16="http://schemas.microsoft.com/office/drawing/2014/main" id="{EB9549F4-6FFC-4AB4-BF58-5992E0BA0ED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04" y="2352"/>
                  <a:ext cx="384" cy="192"/>
                  <a:chOff x="2011" y="2136"/>
                  <a:chExt cx="384" cy="192"/>
                </a:xfrm>
              </p:grpSpPr>
              <p:sp>
                <p:nvSpPr>
                  <p:cNvPr id="1142226" name="Rectangle 466">
                    <a:extLst>
                      <a:ext uri="{FF2B5EF4-FFF2-40B4-BE49-F238E27FC236}">
                        <a16:creationId xmlns:a16="http://schemas.microsoft.com/office/drawing/2014/main" id="{65171816-F3BB-40F1-8DAE-F5F5A64B48E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36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27" name="Rectangle 467">
                    <a:extLst>
                      <a:ext uri="{FF2B5EF4-FFF2-40B4-BE49-F238E27FC236}">
                        <a16:creationId xmlns:a16="http://schemas.microsoft.com/office/drawing/2014/main" id="{982E47E0-C345-4D8C-93B9-58E7612C6E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84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28" name="Rectangle 468">
                    <a:extLst>
                      <a:ext uri="{FF2B5EF4-FFF2-40B4-BE49-F238E27FC236}">
                        <a16:creationId xmlns:a16="http://schemas.microsoft.com/office/drawing/2014/main" id="{4F7E6283-C6F6-4E19-AE2A-8C8C59EE096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32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29" name="Rectangle 469">
                    <a:extLst>
                      <a:ext uri="{FF2B5EF4-FFF2-40B4-BE49-F238E27FC236}">
                        <a16:creationId xmlns:a16="http://schemas.microsoft.com/office/drawing/2014/main" id="{719112FD-05A4-47A3-A4E1-2356C6BC959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80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42230" name="Line 470">
                  <a:extLst>
                    <a:ext uri="{FF2B5EF4-FFF2-40B4-BE49-F238E27FC236}">
                      <a16:creationId xmlns:a16="http://schemas.microsoft.com/office/drawing/2014/main" id="{3B8947F1-2D91-47CA-984B-D2BBCF18D2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1" y="2136"/>
                  <a:ext cx="0" cy="6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231" name="Line 471">
                  <a:extLst>
                    <a:ext uri="{FF2B5EF4-FFF2-40B4-BE49-F238E27FC236}">
                      <a16:creationId xmlns:a16="http://schemas.microsoft.com/office/drawing/2014/main" id="{24BA47D3-628A-401E-85FC-5BFD30079C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64" y="2448"/>
                  <a:ext cx="9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42232" name="Group 472">
                <a:extLst>
                  <a:ext uri="{FF2B5EF4-FFF2-40B4-BE49-F238E27FC236}">
                    <a16:creationId xmlns:a16="http://schemas.microsoft.com/office/drawing/2014/main" id="{232944AD-3A97-485B-A0DC-F3BAFEE5AB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0" y="2424"/>
                <a:ext cx="912" cy="648"/>
                <a:chOff x="2064" y="2136"/>
                <a:chExt cx="912" cy="648"/>
              </a:xfrm>
            </p:grpSpPr>
            <p:sp>
              <p:nvSpPr>
                <p:cNvPr id="1142233" name="Rectangle 473">
                  <a:extLst>
                    <a:ext uri="{FF2B5EF4-FFF2-40B4-BE49-F238E27FC236}">
                      <a16:creationId xmlns:a16="http://schemas.microsoft.com/office/drawing/2014/main" id="{23F504B0-D1C3-4B2F-ADB4-63B0B08776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2256"/>
                  <a:ext cx="672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234" name="Group 474">
                  <a:extLst>
                    <a:ext uri="{FF2B5EF4-FFF2-40B4-BE49-F238E27FC236}">
                      <a16:creationId xmlns:a16="http://schemas.microsoft.com/office/drawing/2014/main" id="{EB239EDE-C3F8-457E-878F-69361580D1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04" y="2352"/>
                  <a:ext cx="384" cy="192"/>
                  <a:chOff x="2011" y="2136"/>
                  <a:chExt cx="384" cy="192"/>
                </a:xfrm>
              </p:grpSpPr>
              <p:sp>
                <p:nvSpPr>
                  <p:cNvPr id="1142235" name="Rectangle 475">
                    <a:extLst>
                      <a:ext uri="{FF2B5EF4-FFF2-40B4-BE49-F238E27FC236}">
                        <a16:creationId xmlns:a16="http://schemas.microsoft.com/office/drawing/2014/main" id="{436EE41F-69B0-4B84-B08D-5A02DD7851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36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36" name="Rectangle 476">
                    <a:extLst>
                      <a:ext uri="{FF2B5EF4-FFF2-40B4-BE49-F238E27FC236}">
                        <a16:creationId xmlns:a16="http://schemas.microsoft.com/office/drawing/2014/main" id="{9F9686C8-9B48-4160-A8DF-23507813B8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84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37" name="Rectangle 477">
                    <a:extLst>
                      <a:ext uri="{FF2B5EF4-FFF2-40B4-BE49-F238E27FC236}">
                        <a16:creationId xmlns:a16="http://schemas.microsoft.com/office/drawing/2014/main" id="{6AD0F91F-9A25-4651-BB0B-8442CB2A276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32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38" name="Rectangle 478">
                    <a:extLst>
                      <a:ext uri="{FF2B5EF4-FFF2-40B4-BE49-F238E27FC236}">
                        <a16:creationId xmlns:a16="http://schemas.microsoft.com/office/drawing/2014/main" id="{CCAE9818-81B8-43F2-8BB8-4D5A5F2F081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80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42239" name="Line 479">
                  <a:extLst>
                    <a:ext uri="{FF2B5EF4-FFF2-40B4-BE49-F238E27FC236}">
                      <a16:creationId xmlns:a16="http://schemas.microsoft.com/office/drawing/2014/main" id="{98ABCC31-FF92-4274-8F55-8EA61B7B19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1" y="2136"/>
                  <a:ext cx="0" cy="6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240" name="Line 480">
                  <a:extLst>
                    <a:ext uri="{FF2B5EF4-FFF2-40B4-BE49-F238E27FC236}">
                      <a16:creationId xmlns:a16="http://schemas.microsoft.com/office/drawing/2014/main" id="{0BB9F5B2-49FA-4302-B017-A62E01D78F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64" y="2448"/>
                  <a:ext cx="9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42241" name="Group 481">
                <a:extLst>
                  <a:ext uri="{FF2B5EF4-FFF2-40B4-BE49-F238E27FC236}">
                    <a16:creationId xmlns:a16="http://schemas.microsoft.com/office/drawing/2014/main" id="{6593714E-B432-46F4-898A-EE2A787D4F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6" y="2424"/>
                <a:ext cx="912" cy="648"/>
                <a:chOff x="2064" y="2136"/>
                <a:chExt cx="912" cy="648"/>
              </a:xfrm>
            </p:grpSpPr>
            <p:sp>
              <p:nvSpPr>
                <p:cNvPr id="1142242" name="Rectangle 482">
                  <a:extLst>
                    <a:ext uri="{FF2B5EF4-FFF2-40B4-BE49-F238E27FC236}">
                      <a16:creationId xmlns:a16="http://schemas.microsoft.com/office/drawing/2014/main" id="{1E92815C-A5D8-4992-AB52-95090CF9B2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2256"/>
                  <a:ext cx="672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243" name="Group 483">
                  <a:extLst>
                    <a:ext uri="{FF2B5EF4-FFF2-40B4-BE49-F238E27FC236}">
                      <a16:creationId xmlns:a16="http://schemas.microsoft.com/office/drawing/2014/main" id="{17F726F8-0FDC-4EE7-8600-AB788DB19C3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04" y="2352"/>
                  <a:ext cx="384" cy="192"/>
                  <a:chOff x="2011" y="2136"/>
                  <a:chExt cx="384" cy="192"/>
                </a:xfrm>
              </p:grpSpPr>
              <p:sp>
                <p:nvSpPr>
                  <p:cNvPr id="1142244" name="Rectangle 484">
                    <a:extLst>
                      <a:ext uri="{FF2B5EF4-FFF2-40B4-BE49-F238E27FC236}">
                        <a16:creationId xmlns:a16="http://schemas.microsoft.com/office/drawing/2014/main" id="{3A9140B1-97EC-4B16-AEA5-1B02EC32DA2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36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45" name="Rectangle 485">
                    <a:extLst>
                      <a:ext uri="{FF2B5EF4-FFF2-40B4-BE49-F238E27FC236}">
                        <a16:creationId xmlns:a16="http://schemas.microsoft.com/office/drawing/2014/main" id="{C32F16EB-FFF7-4531-8638-F966B1EBAA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84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46" name="Rectangle 486">
                    <a:extLst>
                      <a:ext uri="{FF2B5EF4-FFF2-40B4-BE49-F238E27FC236}">
                        <a16:creationId xmlns:a16="http://schemas.microsoft.com/office/drawing/2014/main" id="{DAF34052-44FE-40B2-9D49-51BF8BABF9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32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47" name="Rectangle 487">
                    <a:extLst>
                      <a:ext uri="{FF2B5EF4-FFF2-40B4-BE49-F238E27FC236}">
                        <a16:creationId xmlns:a16="http://schemas.microsoft.com/office/drawing/2014/main" id="{62D225F9-13AC-41C6-B212-34B11EB9B5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80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42248" name="Line 488">
                  <a:extLst>
                    <a:ext uri="{FF2B5EF4-FFF2-40B4-BE49-F238E27FC236}">
                      <a16:creationId xmlns:a16="http://schemas.microsoft.com/office/drawing/2014/main" id="{70E82B8A-36C2-405C-B003-915C1CFDF9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1" y="2136"/>
                  <a:ext cx="0" cy="6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249" name="Line 489">
                  <a:extLst>
                    <a:ext uri="{FF2B5EF4-FFF2-40B4-BE49-F238E27FC236}">
                      <a16:creationId xmlns:a16="http://schemas.microsoft.com/office/drawing/2014/main" id="{AAF91655-FA85-44D3-89B7-2B84C89473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64" y="2448"/>
                  <a:ext cx="9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42250" name="Group 490">
                <a:extLst>
                  <a:ext uri="{FF2B5EF4-FFF2-40B4-BE49-F238E27FC236}">
                    <a16:creationId xmlns:a16="http://schemas.microsoft.com/office/drawing/2014/main" id="{1F02724F-0C15-476E-BD48-57CA65063B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12" y="2424"/>
                <a:ext cx="912" cy="648"/>
                <a:chOff x="2064" y="2136"/>
                <a:chExt cx="912" cy="648"/>
              </a:xfrm>
            </p:grpSpPr>
            <p:sp>
              <p:nvSpPr>
                <p:cNvPr id="1142251" name="Rectangle 491">
                  <a:extLst>
                    <a:ext uri="{FF2B5EF4-FFF2-40B4-BE49-F238E27FC236}">
                      <a16:creationId xmlns:a16="http://schemas.microsoft.com/office/drawing/2014/main" id="{289FAF93-6D98-4295-917B-5845355792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2256"/>
                  <a:ext cx="672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252" name="Group 492">
                  <a:extLst>
                    <a:ext uri="{FF2B5EF4-FFF2-40B4-BE49-F238E27FC236}">
                      <a16:creationId xmlns:a16="http://schemas.microsoft.com/office/drawing/2014/main" id="{D0B2A432-E4F4-4709-87AD-590A50ED79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04" y="2352"/>
                  <a:ext cx="384" cy="192"/>
                  <a:chOff x="2011" y="2136"/>
                  <a:chExt cx="384" cy="192"/>
                </a:xfrm>
              </p:grpSpPr>
              <p:sp>
                <p:nvSpPr>
                  <p:cNvPr id="1142253" name="Rectangle 493">
                    <a:extLst>
                      <a:ext uri="{FF2B5EF4-FFF2-40B4-BE49-F238E27FC236}">
                        <a16:creationId xmlns:a16="http://schemas.microsoft.com/office/drawing/2014/main" id="{11E178AB-7016-403C-BA50-E243AB91DC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36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54" name="Rectangle 494">
                    <a:extLst>
                      <a:ext uri="{FF2B5EF4-FFF2-40B4-BE49-F238E27FC236}">
                        <a16:creationId xmlns:a16="http://schemas.microsoft.com/office/drawing/2014/main" id="{FF7E89BA-CFE4-48EA-9E8B-8E97B471543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84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55" name="Rectangle 495">
                    <a:extLst>
                      <a:ext uri="{FF2B5EF4-FFF2-40B4-BE49-F238E27FC236}">
                        <a16:creationId xmlns:a16="http://schemas.microsoft.com/office/drawing/2014/main" id="{30F30061-C963-44A1-AD04-EBB176B23C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32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56" name="Rectangle 496">
                    <a:extLst>
                      <a:ext uri="{FF2B5EF4-FFF2-40B4-BE49-F238E27FC236}">
                        <a16:creationId xmlns:a16="http://schemas.microsoft.com/office/drawing/2014/main" id="{9126C216-CE79-4584-ACF1-9D04DC5BD48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80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42257" name="Line 497">
                  <a:extLst>
                    <a:ext uri="{FF2B5EF4-FFF2-40B4-BE49-F238E27FC236}">
                      <a16:creationId xmlns:a16="http://schemas.microsoft.com/office/drawing/2014/main" id="{B3B7199F-D033-4E4C-B671-785124D58F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1" y="2136"/>
                  <a:ext cx="0" cy="6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258" name="Line 498">
                  <a:extLst>
                    <a:ext uri="{FF2B5EF4-FFF2-40B4-BE49-F238E27FC236}">
                      <a16:creationId xmlns:a16="http://schemas.microsoft.com/office/drawing/2014/main" id="{ABF5E727-0428-4F0F-A415-998ED424A8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64" y="2448"/>
                  <a:ext cx="9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42259" name="Group 499">
                <a:extLst>
                  <a:ext uri="{FF2B5EF4-FFF2-40B4-BE49-F238E27FC236}">
                    <a16:creationId xmlns:a16="http://schemas.microsoft.com/office/drawing/2014/main" id="{EA70CCC8-2827-429D-AE44-56D3BEE372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8" y="2424"/>
                <a:ext cx="912" cy="648"/>
                <a:chOff x="2064" y="2136"/>
                <a:chExt cx="912" cy="648"/>
              </a:xfrm>
            </p:grpSpPr>
            <p:sp>
              <p:nvSpPr>
                <p:cNvPr id="1142260" name="Rectangle 500">
                  <a:extLst>
                    <a:ext uri="{FF2B5EF4-FFF2-40B4-BE49-F238E27FC236}">
                      <a16:creationId xmlns:a16="http://schemas.microsoft.com/office/drawing/2014/main" id="{66948A54-A84F-47A3-A67E-38A85202DC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2256"/>
                  <a:ext cx="672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261" name="Group 501">
                  <a:extLst>
                    <a:ext uri="{FF2B5EF4-FFF2-40B4-BE49-F238E27FC236}">
                      <a16:creationId xmlns:a16="http://schemas.microsoft.com/office/drawing/2014/main" id="{57264772-B6E4-42E0-89D1-7CE01E14EA4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04" y="2352"/>
                  <a:ext cx="384" cy="192"/>
                  <a:chOff x="2011" y="2136"/>
                  <a:chExt cx="384" cy="192"/>
                </a:xfrm>
              </p:grpSpPr>
              <p:sp>
                <p:nvSpPr>
                  <p:cNvPr id="1142262" name="Rectangle 502">
                    <a:extLst>
                      <a:ext uri="{FF2B5EF4-FFF2-40B4-BE49-F238E27FC236}">
                        <a16:creationId xmlns:a16="http://schemas.microsoft.com/office/drawing/2014/main" id="{8F993800-FF45-4817-9766-C1F5EDB1BB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36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63" name="Rectangle 503">
                    <a:extLst>
                      <a:ext uri="{FF2B5EF4-FFF2-40B4-BE49-F238E27FC236}">
                        <a16:creationId xmlns:a16="http://schemas.microsoft.com/office/drawing/2014/main" id="{AF79A4EC-D9C3-4A19-B7FB-C7D70DB5030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84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64" name="Rectangle 504">
                    <a:extLst>
                      <a:ext uri="{FF2B5EF4-FFF2-40B4-BE49-F238E27FC236}">
                        <a16:creationId xmlns:a16="http://schemas.microsoft.com/office/drawing/2014/main" id="{5D55D657-E9EE-4231-B0CF-312BDB1265F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32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65" name="Rectangle 505">
                    <a:extLst>
                      <a:ext uri="{FF2B5EF4-FFF2-40B4-BE49-F238E27FC236}">
                        <a16:creationId xmlns:a16="http://schemas.microsoft.com/office/drawing/2014/main" id="{93721187-90F1-432E-8DD6-957864AC7B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80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42266" name="Line 506">
                  <a:extLst>
                    <a:ext uri="{FF2B5EF4-FFF2-40B4-BE49-F238E27FC236}">
                      <a16:creationId xmlns:a16="http://schemas.microsoft.com/office/drawing/2014/main" id="{04B5D3D6-DF1F-49C8-B8E4-FCB545B7C1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1" y="2136"/>
                  <a:ext cx="0" cy="6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267" name="Line 507">
                  <a:extLst>
                    <a:ext uri="{FF2B5EF4-FFF2-40B4-BE49-F238E27FC236}">
                      <a16:creationId xmlns:a16="http://schemas.microsoft.com/office/drawing/2014/main" id="{93FBA43C-C7C6-470C-BEF7-FC62D0B0E7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64" y="2448"/>
                  <a:ext cx="9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42268" name="Group 508">
              <a:extLst>
                <a:ext uri="{FF2B5EF4-FFF2-40B4-BE49-F238E27FC236}">
                  <a16:creationId xmlns:a16="http://schemas.microsoft.com/office/drawing/2014/main" id="{5E3AFF31-1165-4713-A147-84014880AB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976"/>
              <a:ext cx="4176" cy="648"/>
              <a:chOff x="864" y="2424"/>
              <a:chExt cx="4176" cy="648"/>
            </a:xfrm>
          </p:grpSpPr>
          <p:sp>
            <p:nvSpPr>
              <p:cNvPr id="1142269" name="Line 509">
                <a:extLst>
                  <a:ext uri="{FF2B5EF4-FFF2-40B4-BE49-F238E27FC236}">
                    <a16:creationId xmlns:a16="http://schemas.microsoft.com/office/drawing/2014/main" id="{1C6B427C-9902-4DB2-BB21-CEEC4A4D03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5" y="2472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142270" name="Group 510">
                <a:extLst>
                  <a:ext uri="{FF2B5EF4-FFF2-40B4-BE49-F238E27FC236}">
                    <a16:creationId xmlns:a16="http://schemas.microsoft.com/office/drawing/2014/main" id="{7BB627DD-8D7A-4A95-B146-6897D76ADF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424"/>
                <a:ext cx="912" cy="648"/>
                <a:chOff x="2064" y="2136"/>
                <a:chExt cx="912" cy="648"/>
              </a:xfrm>
            </p:grpSpPr>
            <p:sp>
              <p:nvSpPr>
                <p:cNvPr id="1142271" name="Rectangle 511">
                  <a:extLst>
                    <a:ext uri="{FF2B5EF4-FFF2-40B4-BE49-F238E27FC236}">
                      <a16:creationId xmlns:a16="http://schemas.microsoft.com/office/drawing/2014/main" id="{012DC911-3EE7-4F8E-99F8-C377DEACBE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2256"/>
                  <a:ext cx="672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272" name="Group 512">
                  <a:extLst>
                    <a:ext uri="{FF2B5EF4-FFF2-40B4-BE49-F238E27FC236}">
                      <a16:creationId xmlns:a16="http://schemas.microsoft.com/office/drawing/2014/main" id="{461CDA32-B7E2-4BF3-8230-F110F90F002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04" y="2352"/>
                  <a:ext cx="384" cy="192"/>
                  <a:chOff x="2011" y="2136"/>
                  <a:chExt cx="384" cy="192"/>
                </a:xfrm>
              </p:grpSpPr>
              <p:sp>
                <p:nvSpPr>
                  <p:cNvPr id="1142273" name="Rectangle 513">
                    <a:extLst>
                      <a:ext uri="{FF2B5EF4-FFF2-40B4-BE49-F238E27FC236}">
                        <a16:creationId xmlns:a16="http://schemas.microsoft.com/office/drawing/2014/main" id="{04594533-59B5-4005-8236-F52CDF03D9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36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74" name="Rectangle 514">
                    <a:extLst>
                      <a:ext uri="{FF2B5EF4-FFF2-40B4-BE49-F238E27FC236}">
                        <a16:creationId xmlns:a16="http://schemas.microsoft.com/office/drawing/2014/main" id="{E96C8449-842F-45DA-B71A-06478F97B14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84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75" name="Rectangle 515">
                    <a:extLst>
                      <a:ext uri="{FF2B5EF4-FFF2-40B4-BE49-F238E27FC236}">
                        <a16:creationId xmlns:a16="http://schemas.microsoft.com/office/drawing/2014/main" id="{93508364-3C66-4FE2-BCFC-74A214F8671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32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76" name="Rectangle 516">
                    <a:extLst>
                      <a:ext uri="{FF2B5EF4-FFF2-40B4-BE49-F238E27FC236}">
                        <a16:creationId xmlns:a16="http://schemas.microsoft.com/office/drawing/2014/main" id="{2399155E-20ED-4DB6-A3A2-C9683BC395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80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42277" name="Line 517">
                  <a:extLst>
                    <a:ext uri="{FF2B5EF4-FFF2-40B4-BE49-F238E27FC236}">
                      <a16:creationId xmlns:a16="http://schemas.microsoft.com/office/drawing/2014/main" id="{89FE30C5-19DD-4E57-80EB-1907F79186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1" y="2136"/>
                  <a:ext cx="0" cy="6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278" name="Line 518">
                  <a:extLst>
                    <a:ext uri="{FF2B5EF4-FFF2-40B4-BE49-F238E27FC236}">
                      <a16:creationId xmlns:a16="http://schemas.microsoft.com/office/drawing/2014/main" id="{AD062637-2A66-4DA4-93DC-F51BC83403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64" y="2448"/>
                  <a:ext cx="9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42279" name="Group 519">
                <a:extLst>
                  <a:ext uri="{FF2B5EF4-FFF2-40B4-BE49-F238E27FC236}">
                    <a16:creationId xmlns:a16="http://schemas.microsoft.com/office/drawing/2014/main" id="{E97364C9-3BCB-492E-8DA1-E2AFD8DB38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0" y="2424"/>
                <a:ext cx="912" cy="648"/>
                <a:chOff x="2064" y="2136"/>
                <a:chExt cx="912" cy="648"/>
              </a:xfrm>
            </p:grpSpPr>
            <p:sp>
              <p:nvSpPr>
                <p:cNvPr id="1142280" name="Rectangle 520">
                  <a:extLst>
                    <a:ext uri="{FF2B5EF4-FFF2-40B4-BE49-F238E27FC236}">
                      <a16:creationId xmlns:a16="http://schemas.microsoft.com/office/drawing/2014/main" id="{DC61E859-F66C-4CDE-9EC7-2E5857118D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2256"/>
                  <a:ext cx="672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281" name="Group 521">
                  <a:extLst>
                    <a:ext uri="{FF2B5EF4-FFF2-40B4-BE49-F238E27FC236}">
                      <a16:creationId xmlns:a16="http://schemas.microsoft.com/office/drawing/2014/main" id="{ABBEEA3D-D941-4D25-9C46-3B8AA4C2073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04" y="2352"/>
                  <a:ext cx="384" cy="192"/>
                  <a:chOff x="2011" y="2136"/>
                  <a:chExt cx="384" cy="192"/>
                </a:xfrm>
              </p:grpSpPr>
              <p:sp>
                <p:nvSpPr>
                  <p:cNvPr id="1142282" name="Rectangle 522">
                    <a:extLst>
                      <a:ext uri="{FF2B5EF4-FFF2-40B4-BE49-F238E27FC236}">
                        <a16:creationId xmlns:a16="http://schemas.microsoft.com/office/drawing/2014/main" id="{F0FDC7F6-61BD-4E57-950F-176CCF33479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36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83" name="Rectangle 523">
                    <a:extLst>
                      <a:ext uri="{FF2B5EF4-FFF2-40B4-BE49-F238E27FC236}">
                        <a16:creationId xmlns:a16="http://schemas.microsoft.com/office/drawing/2014/main" id="{BD593104-3B99-4F5F-B7E4-1A8072EAC96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84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84" name="Rectangle 524">
                    <a:extLst>
                      <a:ext uri="{FF2B5EF4-FFF2-40B4-BE49-F238E27FC236}">
                        <a16:creationId xmlns:a16="http://schemas.microsoft.com/office/drawing/2014/main" id="{7954737B-6879-404E-BB81-039A92A918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32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85" name="Rectangle 525">
                    <a:extLst>
                      <a:ext uri="{FF2B5EF4-FFF2-40B4-BE49-F238E27FC236}">
                        <a16:creationId xmlns:a16="http://schemas.microsoft.com/office/drawing/2014/main" id="{800460FE-0991-4242-A584-B8887E8530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80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42286" name="Line 526">
                  <a:extLst>
                    <a:ext uri="{FF2B5EF4-FFF2-40B4-BE49-F238E27FC236}">
                      <a16:creationId xmlns:a16="http://schemas.microsoft.com/office/drawing/2014/main" id="{F0FC357B-3E7F-46C5-9DD6-67F039DBDE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1" y="2136"/>
                  <a:ext cx="0" cy="6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287" name="Line 527">
                  <a:extLst>
                    <a:ext uri="{FF2B5EF4-FFF2-40B4-BE49-F238E27FC236}">
                      <a16:creationId xmlns:a16="http://schemas.microsoft.com/office/drawing/2014/main" id="{4FDC8B38-11F3-4DD3-B9F1-E5423E54C2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64" y="2448"/>
                  <a:ext cx="9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42288" name="Group 528">
                <a:extLst>
                  <a:ext uri="{FF2B5EF4-FFF2-40B4-BE49-F238E27FC236}">
                    <a16:creationId xmlns:a16="http://schemas.microsoft.com/office/drawing/2014/main" id="{FBDF7364-5EAA-4898-9830-F4229AA174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6" y="2424"/>
                <a:ext cx="912" cy="648"/>
                <a:chOff x="2064" y="2136"/>
                <a:chExt cx="912" cy="648"/>
              </a:xfrm>
            </p:grpSpPr>
            <p:sp>
              <p:nvSpPr>
                <p:cNvPr id="1142289" name="Rectangle 529">
                  <a:extLst>
                    <a:ext uri="{FF2B5EF4-FFF2-40B4-BE49-F238E27FC236}">
                      <a16:creationId xmlns:a16="http://schemas.microsoft.com/office/drawing/2014/main" id="{2067511B-0449-454B-87A4-F0B462ED27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2256"/>
                  <a:ext cx="672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290" name="Group 530">
                  <a:extLst>
                    <a:ext uri="{FF2B5EF4-FFF2-40B4-BE49-F238E27FC236}">
                      <a16:creationId xmlns:a16="http://schemas.microsoft.com/office/drawing/2014/main" id="{AC28977B-59DC-4EE2-A789-ABD9FFFAC5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04" y="2352"/>
                  <a:ext cx="384" cy="192"/>
                  <a:chOff x="2011" y="2136"/>
                  <a:chExt cx="384" cy="192"/>
                </a:xfrm>
              </p:grpSpPr>
              <p:sp>
                <p:nvSpPr>
                  <p:cNvPr id="1142291" name="Rectangle 531">
                    <a:extLst>
                      <a:ext uri="{FF2B5EF4-FFF2-40B4-BE49-F238E27FC236}">
                        <a16:creationId xmlns:a16="http://schemas.microsoft.com/office/drawing/2014/main" id="{EB1A8C4E-E6AD-4D94-A5DA-26F1C2325F8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36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92" name="Rectangle 532">
                    <a:extLst>
                      <a:ext uri="{FF2B5EF4-FFF2-40B4-BE49-F238E27FC236}">
                        <a16:creationId xmlns:a16="http://schemas.microsoft.com/office/drawing/2014/main" id="{139DA29D-A9DF-4153-9C8E-E3FFDB25229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84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93" name="Rectangle 533">
                    <a:extLst>
                      <a:ext uri="{FF2B5EF4-FFF2-40B4-BE49-F238E27FC236}">
                        <a16:creationId xmlns:a16="http://schemas.microsoft.com/office/drawing/2014/main" id="{B275B3DC-D439-421A-BE34-6BB1F7C879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32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294" name="Rectangle 534">
                    <a:extLst>
                      <a:ext uri="{FF2B5EF4-FFF2-40B4-BE49-F238E27FC236}">
                        <a16:creationId xmlns:a16="http://schemas.microsoft.com/office/drawing/2014/main" id="{7F287642-8572-4890-9682-8E61B49EEA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80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42295" name="Line 535">
                  <a:extLst>
                    <a:ext uri="{FF2B5EF4-FFF2-40B4-BE49-F238E27FC236}">
                      <a16:creationId xmlns:a16="http://schemas.microsoft.com/office/drawing/2014/main" id="{98B6BBB6-DEAA-4C12-9C84-901A5B9E44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1" y="2136"/>
                  <a:ext cx="0" cy="6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296" name="Line 536">
                  <a:extLst>
                    <a:ext uri="{FF2B5EF4-FFF2-40B4-BE49-F238E27FC236}">
                      <a16:creationId xmlns:a16="http://schemas.microsoft.com/office/drawing/2014/main" id="{7B3F7598-CEBB-4B34-86A9-FD07E02E15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64" y="2448"/>
                  <a:ext cx="9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42297" name="Group 537">
                <a:extLst>
                  <a:ext uri="{FF2B5EF4-FFF2-40B4-BE49-F238E27FC236}">
                    <a16:creationId xmlns:a16="http://schemas.microsoft.com/office/drawing/2014/main" id="{96BAEBA2-27B8-4A20-B77E-91703EF0FE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12" y="2424"/>
                <a:ext cx="912" cy="648"/>
                <a:chOff x="2064" y="2136"/>
                <a:chExt cx="912" cy="648"/>
              </a:xfrm>
            </p:grpSpPr>
            <p:sp>
              <p:nvSpPr>
                <p:cNvPr id="1142298" name="Rectangle 538">
                  <a:extLst>
                    <a:ext uri="{FF2B5EF4-FFF2-40B4-BE49-F238E27FC236}">
                      <a16:creationId xmlns:a16="http://schemas.microsoft.com/office/drawing/2014/main" id="{C02E93F9-E8E8-4105-91E6-6B89FF5B11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2256"/>
                  <a:ext cx="672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299" name="Group 539">
                  <a:extLst>
                    <a:ext uri="{FF2B5EF4-FFF2-40B4-BE49-F238E27FC236}">
                      <a16:creationId xmlns:a16="http://schemas.microsoft.com/office/drawing/2014/main" id="{B905A163-CB0E-4506-9083-C11E9507EDA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04" y="2352"/>
                  <a:ext cx="384" cy="192"/>
                  <a:chOff x="2011" y="2136"/>
                  <a:chExt cx="384" cy="192"/>
                </a:xfrm>
              </p:grpSpPr>
              <p:sp>
                <p:nvSpPr>
                  <p:cNvPr id="1142300" name="Rectangle 540">
                    <a:extLst>
                      <a:ext uri="{FF2B5EF4-FFF2-40B4-BE49-F238E27FC236}">
                        <a16:creationId xmlns:a16="http://schemas.microsoft.com/office/drawing/2014/main" id="{15400166-6DD0-4201-B41D-0522A976957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36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01" name="Rectangle 541">
                    <a:extLst>
                      <a:ext uri="{FF2B5EF4-FFF2-40B4-BE49-F238E27FC236}">
                        <a16:creationId xmlns:a16="http://schemas.microsoft.com/office/drawing/2014/main" id="{A8C91118-EBE5-4AC7-83A6-B57B07D819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84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02" name="Rectangle 542">
                    <a:extLst>
                      <a:ext uri="{FF2B5EF4-FFF2-40B4-BE49-F238E27FC236}">
                        <a16:creationId xmlns:a16="http://schemas.microsoft.com/office/drawing/2014/main" id="{07F454D9-87AE-468F-90BD-A47D9223D2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32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03" name="Rectangle 543">
                    <a:extLst>
                      <a:ext uri="{FF2B5EF4-FFF2-40B4-BE49-F238E27FC236}">
                        <a16:creationId xmlns:a16="http://schemas.microsoft.com/office/drawing/2014/main" id="{0739A15E-361F-4DB7-BADC-730068CC900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80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42304" name="Line 544">
                  <a:extLst>
                    <a:ext uri="{FF2B5EF4-FFF2-40B4-BE49-F238E27FC236}">
                      <a16:creationId xmlns:a16="http://schemas.microsoft.com/office/drawing/2014/main" id="{0D6825E5-15B6-4224-AE57-B832C5CFDA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1" y="2136"/>
                  <a:ext cx="0" cy="6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305" name="Line 545">
                  <a:extLst>
                    <a:ext uri="{FF2B5EF4-FFF2-40B4-BE49-F238E27FC236}">
                      <a16:creationId xmlns:a16="http://schemas.microsoft.com/office/drawing/2014/main" id="{01A4993E-AD7D-4B2A-B22D-1DE77E454C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64" y="2448"/>
                  <a:ext cx="9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42306" name="Group 546">
                <a:extLst>
                  <a:ext uri="{FF2B5EF4-FFF2-40B4-BE49-F238E27FC236}">
                    <a16:creationId xmlns:a16="http://schemas.microsoft.com/office/drawing/2014/main" id="{1BA227EC-374C-42FC-8613-205FC6B1C3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8" y="2424"/>
                <a:ext cx="912" cy="648"/>
                <a:chOff x="2064" y="2136"/>
                <a:chExt cx="912" cy="648"/>
              </a:xfrm>
            </p:grpSpPr>
            <p:sp>
              <p:nvSpPr>
                <p:cNvPr id="1142307" name="Rectangle 547">
                  <a:extLst>
                    <a:ext uri="{FF2B5EF4-FFF2-40B4-BE49-F238E27FC236}">
                      <a16:creationId xmlns:a16="http://schemas.microsoft.com/office/drawing/2014/main" id="{0622DE59-2B25-4E3E-A124-E37430508D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2256"/>
                  <a:ext cx="672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308" name="Group 548">
                  <a:extLst>
                    <a:ext uri="{FF2B5EF4-FFF2-40B4-BE49-F238E27FC236}">
                      <a16:creationId xmlns:a16="http://schemas.microsoft.com/office/drawing/2014/main" id="{E87D8871-D2C5-4178-A8FF-F74606864F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04" y="2352"/>
                  <a:ext cx="384" cy="192"/>
                  <a:chOff x="2011" y="2136"/>
                  <a:chExt cx="384" cy="192"/>
                </a:xfrm>
              </p:grpSpPr>
              <p:sp>
                <p:nvSpPr>
                  <p:cNvPr id="1142309" name="Rectangle 549">
                    <a:extLst>
                      <a:ext uri="{FF2B5EF4-FFF2-40B4-BE49-F238E27FC236}">
                        <a16:creationId xmlns:a16="http://schemas.microsoft.com/office/drawing/2014/main" id="{4C1AC7B6-B98F-48FB-AAF8-0011D26F47A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36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10" name="Rectangle 550">
                    <a:extLst>
                      <a:ext uri="{FF2B5EF4-FFF2-40B4-BE49-F238E27FC236}">
                        <a16:creationId xmlns:a16="http://schemas.microsoft.com/office/drawing/2014/main" id="{E610BA79-8815-430D-BA1C-4B7E59D3E41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84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11" name="Rectangle 551">
                    <a:extLst>
                      <a:ext uri="{FF2B5EF4-FFF2-40B4-BE49-F238E27FC236}">
                        <a16:creationId xmlns:a16="http://schemas.microsoft.com/office/drawing/2014/main" id="{2E43C031-77CC-413F-B213-8D93AE48AB1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32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12" name="Rectangle 552">
                    <a:extLst>
                      <a:ext uri="{FF2B5EF4-FFF2-40B4-BE49-F238E27FC236}">
                        <a16:creationId xmlns:a16="http://schemas.microsoft.com/office/drawing/2014/main" id="{50CD9A09-7F5A-40B1-AC86-37BA116D20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80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42313" name="Line 553">
                  <a:extLst>
                    <a:ext uri="{FF2B5EF4-FFF2-40B4-BE49-F238E27FC236}">
                      <a16:creationId xmlns:a16="http://schemas.microsoft.com/office/drawing/2014/main" id="{5D1503CD-4E4E-4FEF-8510-1A089F8E3D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1" y="2136"/>
                  <a:ext cx="0" cy="6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314" name="Line 554">
                  <a:extLst>
                    <a:ext uri="{FF2B5EF4-FFF2-40B4-BE49-F238E27FC236}">
                      <a16:creationId xmlns:a16="http://schemas.microsoft.com/office/drawing/2014/main" id="{8FE1B1B9-381A-4070-981A-3EC0527A72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64" y="2448"/>
                  <a:ext cx="9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42315" name="Group 555">
              <a:extLst>
                <a:ext uri="{FF2B5EF4-FFF2-40B4-BE49-F238E27FC236}">
                  <a16:creationId xmlns:a16="http://schemas.microsoft.com/office/drawing/2014/main" id="{945BA677-DDCD-40A7-86B3-4669C4CF1D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872"/>
              <a:ext cx="4176" cy="648"/>
              <a:chOff x="864" y="2424"/>
              <a:chExt cx="4176" cy="648"/>
            </a:xfrm>
          </p:grpSpPr>
          <p:sp>
            <p:nvSpPr>
              <p:cNvPr id="1142316" name="Line 556">
                <a:extLst>
                  <a:ext uri="{FF2B5EF4-FFF2-40B4-BE49-F238E27FC236}">
                    <a16:creationId xmlns:a16="http://schemas.microsoft.com/office/drawing/2014/main" id="{48941FEB-B53F-4216-8196-8407FB14BA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5" y="2472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142317" name="Group 557">
                <a:extLst>
                  <a:ext uri="{FF2B5EF4-FFF2-40B4-BE49-F238E27FC236}">
                    <a16:creationId xmlns:a16="http://schemas.microsoft.com/office/drawing/2014/main" id="{E42E206B-7759-446D-8F49-CD01850A3B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424"/>
                <a:ext cx="912" cy="648"/>
                <a:chOff x="2064" y="2136"/>
                <a:chExt cx="912" cy="648"/>
              </a:xfrm>
            </p:grpSpPr>
            <p:sp>
              <p:nvSpPr>
                <p:cNvPr id="1142318" name="Rectangle 558">
                  <a:extLst>
                    <a:ext uri="{FF2B5EF4-FFF2-40B4-BE49-F238E27FC236}">
                      <a16:creationId xmlns:a16="http://schemas.microsoft.com/office/drawing/2014/main" id="{C13669FA-1CBC-40E9-9F9A-1A30DE1768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2256"/>
                  <a:ext cx="672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319" name="Group 559">
                  <a:extLst>
                    <a:ext uri="{FF2B5EF4-FFF2-40B4-BE49-F238E27FC236}">
                      <a16:creationId xmlns:a16="http://schemas.microsoft.com/office/drawing/2014/main" id="{AB8711D7-F5D8-4EFD-8B33-984A8FE5EF3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04" y="2352"/>
                  <a:ext cx="384" cy="192"/>
                  <a:chOff x="2011" y="2136"/>
                  <a:chExt cx="384" cy="192"/>
                </a:xfrm>
              </p:grpSpPr>
              <p:sp>
                <p:nvSpPr>
                  <p:cNvPr id="1142320" name="Rectangle 560">
                    <a:extLst>
                      <a:ext uri="{FF2B5EF4-FFF2-40B4-BE49-F238E27FC236}">
                        <a16:creationId xmlns:a16="http://schemas.microsoft.com/office/drawing/2014/main" id="{7C32EAB9-7AEC-4433-BDDC-FB2243021BD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36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21" name="Rectangle 561">
                    <a:extLst>
                      <a:ext uri="{FF2B5EF4-FFF2-40B4-BE49-F238E27FC236}">
                        <a16:creationId xmlns:a16="http://schemas.microsoft.com/office/drawing/2014/main" id="{DC7109FE-CECE-429E-BC14-A5307403301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84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22" name="Rectangle 562">
                    <a:extLst>
                      <a:ext uri="{FF2B5EF4-FFF2-40B4-BE49-F238E27FC236}">
                        <a16:creationId xmlns:a16="http://schemas.microsoft.com/office/drawing/2014/main" id="{DFAB6749-BC19-42F3-B286-8BF75253B4D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32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23" name="Rectangle 563">
                    <a:extLst>
                      <a:ext uri="{FF2B5EF4-FFF2-40B4-BE49-F238E27FC236}">
                        <a16:creationId xmlns:a16="http://schemas.microsoft.com/office/drawing/2014/main" id="{A19DF11D-8F38-4CFD-A365-D43575FAD5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80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42324" name="Line 564">
                  <a:extLst>
                    <a:ext uri="{FF2B5EF4-FFF2-40B4-BE49-F238E27FC236}">
                      <a16:creationId xmlns:a16="http://schemas.microsoft.com/office/drawing/2014/main" id="{3F37FCCA-09DF-4A5C-A724-C547C1C36F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1" y="2136"/>
                  <a:ext cx="0" cy="6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325" name="Line 565">
                  <a:extLst>
                    <a:ext uri="{FF2B5EF4-FFF2-40B4-BE49-F238E27FC236}">
                      <a16:creationId xmlns:a16="http://schemas.microsoft.com/office/drawing/2014/main" id="{DDD6E06C-1375-428F-B158-734DBB3585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64" y="2448"/>
                  <a:ext cx="9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42326" name="Group 566">
                <a:extLst>
                  <a:ext uri="{FF2B5EF4-FFF2-40B4-BE49-F238E27FC236}">
                    <a16:creationId xmlns:a16="http://schemas.microsoft.com/office/drawing/2014/main" id="{47083F29-88FA-4C1B-B929-802B825569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0" y="2424"/>
                <a:ext cx="912" cy="648"/>
                <a:chOff x="2064" y="2136"/>
                <a:chExt cx="912" cy="648"/>
              </a:xfrm>
            </p:grpSpPr>
            <p:sp>
              <p:nvSpPr>
                <p:cNvPr id="1142327" name="Rectangle 567">
                  <a:extLst>
                    <a:ext uri="{FF2B5EF4-FFF2-40B4-BE49-F238E27FC236}">
                      <a16:creationId xmlns:a16="http://schemas.microsoft.com/office/drawing/2014/main" id="{EC4C3C7E-87BC-4CE1-8120-42450ADBB4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2256"/>
                  <a:ext cx="672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328" name="Group 568">
                  <a:extLst>
                    <a:ext uri="{FF2B5EF4-FFF2-40B4-BE49-F238E27FC236}">
                      <a16:creationId xmlns:a16="http://schemas.microsoft.com/office/drawing/2014/main" id="{BB0BED5B-9026-4D28-A427-106BE5AB27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04" y="2352"/>
                  <a:ext cx="384" cy="192"/>
                  <a:chOff x="2011" y="2136"/>
                  <a:chExt cx="384" cy="192"/>
                </a:xfrm>
              </p:grpSpPr>
              <p:sp>
                <p:nvSpPr>
                  <p:cNvPr id="1142329" name="Rectangle 569">
                    <a:extLst>
                      <a:ext uri="{FF2B5EF4-FFF2-40B4-BE49-F238E27FC236}">
                        <a16:creationId xmlns:a16="http://schemas.microsoft.com/office/drawing/2014/main" id="{C71FAE69-4B5C-41B4-A0EC-CD0AEF6376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36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30" name="Rectangle 570">
                    <a:extLst>
                      <a:ext uri="{FF2B5EF4-FFF2-40B4-BE49-F238E27FC236}">
                        <a16:creationId xmlns:a16="http://schemas.microsoft.com/office/drawing/2014/main" id="{39E55154-C3EF-4CF0-AF30-B54DF45617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84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31" name="Rectangle 571">
                    <a:extLst>
                      <a:ext uri="{FF2B5EF4-FFF2-40B4-BE49-F238E27FC236}">
                        <a16:creationId xmlns:a16="http://schemas.microsoft.com/office/drawing/2014/main" id="{24B0A448-885E-413E-98F0-95A97950F89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32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32" name="Rectangle 572">
                    <a:extLst>
                      <a:ext uri="{FF2B5EF4-FFF2-40B4-BE49-F238E27FC236}">
                        <a16:creationId xmlns:a16="http://schemas.microsoft.com/office/drawing/2014/main" id="{C59F8BA0-C45B-42BE-8F2A-E5B2B2D764E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80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42333" name="Line 573">
                  <a:extLst>
                    <a:ext uri="{FF2B5EF4-FFF2-40B4-BE49-F238E27FC236}">
                      <a16:creationId xmlns:a16="http://schemas.microsoft.com/office/drawing/2014/main" id="{C84FC70B-5290-426E-8065-099E942F68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1" y="2136"/>
                  <a:ext cx="0" cy="6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334" name="Line 574">
                  <a:extLst>
                    <a:ext uri="{FF2B5EF4-FFF2-40B4-BE49-F238E27FC236}">
                      <a16:creationId xmlns:a16="http://schemas.microsoft.com/office/drawing/2014/main" id="{958A2816-C928-4C36-8834-19A97842B0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64" y="2448"/>
                  <a:ext cx="9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42335" name="Group 575">
                <a:extLst>
                  <a:ext uri="{FF2B5EF4-FFF2-40B4-BE49-F238E27FC236}">
                    <a16:creationId xmlns:a16="http://schemas.microsoft.com/office/drawing/2014/main" id="{CFF7232F-E0F6-4B2C-B7CA-68AE141A54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6" y="2424"/>
                <a:ext cx="912" cy="648"/>
                <a:chOff x="2064" y="2136"/>
                <a:chExt cx="912" cy="648"/>
              </a:xfrm>
            </p:grpSpPr>
            <p:sp>
              <p:nvSpPr>
                <p:cNvPr id="1142336" name="Rectangle 576">
                  <a:extLst>
                    <a:ext uri="{FF2B5EF4-FFF2-40B4-BE49-F238E27FC236}">
                      <a16:creationId xmlns:a16="http://schemas.microsoft.com/office/drawing/2014/main" id="{D8BB3DAF-B97A-44AD-9B88-D42B5ED570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2256"/>
                  <a:ext cx="672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337" name="Group 577">
                  <a:extLst>
                    <a:ext uri="{FF2B5EF4-FFF2-40B4-BE49-F238E27FC236}">
                      <a16:creationId xmlns:a16="http://schemas.microsoft.com/office/drawing/2014/main" id="{EE95D0F9-2422-4EAB-8512-B3659563938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04" y="2352"/>
                  <a:ext cx="384" cy="192"/>
                  <a:chOff x="2011" y="2136"/>
                  <a:chExt cx="384" cy="192"/>
                </a:xfrm>
              </p:grpSpPr>
              <p:sp>
                <p:nvSpPr>
                  <p:cNvPr id="1142338" name="Rectangle 578">
                    <a:extLst>
                      <a:ext uri="{FF2B5EF4-FFF2-40B4-BE49-F238E27FC236}">
                        <a16:creationId xmlns:a16="http://schemas.microsoft.com/office/drawing/2014/main" id="{340F9CDF-C83E-43BA-8AA8-88AE0DFEB0F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36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39" name="Rectangle 579">
                    <a:extLst>
                      <a:ext uri="{FF2B5EF4-FFF2-40B4-BE49-F238E27FC236}">
                        <a16:creationId xmlns:a16="http://schemas.microsoft.com/office/drawing/2014/main" id="{F3ECBB88-B52E-40D8-B182-63EE1087B33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84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40" name="Rectangle 580">
                    <a:extLst>
                      <a:ext uri="{FF2B5EF4-FFF2-40B4-BE49-F238E27FC236}">
                        <a16:creationId xmlns:a16="http://schemas.microsoft.com/office/drawing/2014/main" id="{175080A8-16FC-4C5D-99A5-E47F7A6BFD9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32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41" name="Rectangle 581">
                    <a:extLst>
                      <a:ext uri="{FF2B5EF4-FFF2-40B4-BE49-F238E27FC236}">
                        <a16:creationId xmlns:a16="http://schemas.microsoft.com/office/drawing/2014/main" id="{AF3989BD-351B-488C-97ED-2348D3EA910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80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42342" name="Line 582">
                  <a:extLst>
                    <a:ext uri="{FF2B5EF4-FFF2-40B4-BE49-F238E27FC236}">
                      <a16:creationId xmlns:a16="http://schemas.microsoft.com/office/drawing/2014/main" id="{139AAC38-D3E2-40E3-9F1F-0917BE37CA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1" y="2136"/>
                  <a:ext cx="0" cy="6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343" name="Line 583">
                  <a:extLst>
                    <a:ext uri="{FF2B5EF4-FFF2-40B4-BE49-F238E27FC236}">
                      <a16:creationId xmlns:a16="http://schemas.microsoft.com/office/drawing/2014/main" id="{D262AE77-E55B-44C6-A061-F66A1EE917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64" y="2448"/>
                  <a:ext cx="9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42344" name="Group 584">
                <a:extLst>
                  <a:ext uri="{FF2B5EF4-FFF2-40B4-BE49-F238E27FC236}">
                    <a16:creationId xmlns:a16="http://schemas.microsoft.com/office/drawing/2014/main" id="{0C8AECED-AAD1-4D8A-BFAB-185A650723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12" y="2424"/>
                <a:ext cx="912" cy="648"/>
                <a:chOff x="2064" y="2136"/>
                <a:chExt cx="912" cy="648"/>
              </a:xfrm>
            </p:grpSpPr>
            <p:sp>
              <p:nvSpPr>
                <p:cNvPr id="1142345" name="Rectangle 585">
                  <a:extLst>
                    <a:ext uri="{FF2B5EF4-FFF2-40B4-BE49-F238E27FC236}">
                      <a16:creationId xmlns:a16="http://schemas.microsoft.com/office/drawing/2014/main" id="{29FEABA0-CFB6-4537-9C26-6F43633730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2256"/>
                  <a:ext cx="672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346" name="Group 586">
                  <a:extLst>
                    <a:ext uri="{FF2B5EF4-FFF2-40B4-BE49-F238E27FC236}">
                      <a16:creationId xmlns:a16="http://schemas.microsoft.com/office/drawing/2014/main" id="{CEF4BB8B-4E60-484B-B777-21FB89EE83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04" y="2352"/>
                  <a:ext cx="384" cy="192"/>
                  <a:chOff x="2011" y="2136"/>
                  <a:chExt cx="384" cy="192"/>
                </a:xfrm>
              </p:grpSpPr>
              <p:sp>
                <p:nvSpPr>
                  <p:cNvPr id="1142347" name="Rectangle 587">
                    <a:extLst>
                      <a:ext uri="{FF2B5EF4-FFF2-40B4-BE49-F238E27FC236}">
                        <a16:creationId xmlns:a16="http://schemas.microsoft.com/office/drawing/2014/main" id="{AA7DCB83-7F3C-4449-A434-44B76BBA534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36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48" name="Rectangle 588">
                    <a:extLst>
                      <a:ext uri="{FF2B5EF4-FFF2-40B4-BE49-F238E27FC236}">
                        <a16:creationId xmlns:a16="http://schemas.microsoft.com/office/drawing/2014/main" id="{1AEB0568-E45E-4538-AFB0-3B2CD1107E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84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49" name="Rectangle 589">
                    <a:extLst>
                      <a:ext uri="{FF2B5EF4-FFF2-40B4-BE49-F238E27FC236}">
                        <a16:creationId xmlns:a16="http://schemas.microsoft.com/office/drawing/2014/main" id="{929484A8-CA72-4D02-A71F-C676771A048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32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50" name="Rectangle 590">
                    <a:extLst>
                      <a:ext uri="{FF2B5EF4-FFF2-40B4-BE49-F238E27FC236}">
                        <a16:creationId xmlns:a16="http://schemas.microsoft.com/office/drawing/2014/main" id="{A7BED2A4-A447-491F-AE9E-75B3558687F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80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42351" name="Line 591">
                  <a:extLst>
                    <a:ext uri="{FF2B5EF4-FFF2-40B4-BE49-F238E27FC236}">
                      <a16:creationId xmlns:a16="http://schemas.microsoft.com/office/drawing/2014/main" id="{6EC9220B-3984-48B6-9288-A67ABD9473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1" y="2136"/>
                  <a:ext cx="0" cy="6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352" name="Line 592">
                  <a:extLst>
                    <a:ext uri="{FF2B5EF4-FFF2-40B4-BE49-F238E27FC236}">
                      <a16:creationId xmlns:a16="http://schemas.microsoft.com/office/drawing/2014/main" id="{7EAFAC3F-9D06-49D1-8AF8-85329352D7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64" y="2448"/>
                  <a:ext cx="9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42353" name="Group 593">
                <a:extLst>
                  <a:ext uri="{FF2B5EF4-FFF2-40B4-BE49-F238E27FC236}">
                    <a16:creationId xmlns:a16="http://schemas.microsoft.com/office/drawing/2014/main" id="{EEAEBC65-2525-409B-88D2-34F586A169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8" y="2424"/>
                <a:ext cx="912" cy="648"/>
                <a:chOff x="2064" y="2136"/>
                <a:chExt cx="912" cy="648"/>
              </a:xfrm>
            </p:grpSpPr>
            <p:sp>
              <p:nvSpPr>
                <p:cNvPr id="1142354" name="Rectangle 594">
                  <a:extLst>
                    <a:ext uri="{FF2B5EF4-FFF2-40B4-BE49-F238E27FC236}">
                      <a16:creationId xmlns:a16="http://schemas.microsoft.com/office/drawing/2014/main" id="{2FDE63F7-6A34-4FB4-A26D-F73FC041CE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2256"/>
                  <a:ext cx="672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355" name="Group 595">
                  <a:extLst>
                    <a:ext uri="{FF2B5EF4-FFF2-40B4-BE49-F238E27FC236}">
                      <a16:creationId xmlns:a16="http://schemas.microsoft.com/office/drawing/2014/main" id="{695AAD38-814C-4C11-9A71-685C3D9D06F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04" y="2352"/>
                  <a:ext cx="384" cy="192"/>
                  <a:chOff x="2011" y="2136"/>
                  <a:chExt cx="384" cy="192"/>
                </a:xfrm>
              </p:grpSpPr>
              <p:sp>
                <p:nvSpPr>
                  <p:cNvPr id="1142356" name="Rectangle 596">
                    <a:extLst>
                      <a:ext uri="{FF2B5EF4-FFF2-40B4-BE49-F238E27FC236}">
                        <a16:creationId xmlns:a16="http://schemas.microsoft.com/office/drawing/2014/main" id="{7E208D7B-ED3C-47F1-9104-BCC466CEEFC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36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57" name="Rectangle 597">
                    <a:extLst>
                      <a:ext uri="{FF2B5EF4-FFF2-40B4-BE49-F238E27FC236}">
                        <a16:creationId xmlns:a16="http://schemas.microsoft.com/office/drawing/2014/main" id="{E7C250B8-084D-4185-9619-8CA1C339F4F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84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58" name="Rectangle 598">
                    <a:extLst>
                      <a:ext uri="{FF2B5EF4-FFF2-40B4-BE49-F238E27FC236}">
                        <a16:creationId xmlns:a16="http://schemas.microsoft.com/office/drawing/2014/main" id="{D5EE8F41-D604-4DC2-83CD-E0BD007F16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32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59" name="Rectangle 599">
                    <a:extLst>
                      <a:ext uri="{FF2B5EF4-FFF2-40B4-BE49-F238E27FC236}">
                        <a16:creationId xmlns:a16="http://schemas.microsoft.com/office/drawing/2014/main" id="{871618EA-CC2C-4EB6-84F6-5CB696A0840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80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42360" name="Line 600">
                  <a:extLst>
                    <a:ext uri="{FF2B5EF4-FFF2-40B4-BE49-F238E27FC236}">
                      <a16:creationId xmlns:a16="http://schemas.microsoft.com/office/drawing/2014/main" id="{C680DB32-06A6-40B0-A4C8-EB46E476A2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1" y="2136"/>
                  <a:ext cx="0" cy="6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361" name="Line 601">
                  <a:extLst>
                    <a:ext uri="{FF2B5EF4-FFF2-40B4-BE49-F238E27FC236}">
                      <a16:creationId xmlns:a16="http://schemas.microsoft.com/office/drawing/2014/main" id="{425A4FCC-EB2D-4D19-AE35-A1C2711F70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64" y="2448"/>
                  <a:ext cx="9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42362" name="Group 602">
              <a:extLst>
                <a:ext uri="{FF2B5EF4-FFF2-40B4-BE49-F238E27FC236}">
                  <a16:creationId xmlns:a16="http://schemas.microsoft.com/office/drawing/2014/main" id="{A11A6AB6-AF58-48CE-88BE-73E7741C26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320"/>
              <a:ext cx="4176" cy="648"/>
              <a:chOff x="864" y="2424"/>
              <a:chExt cx="4176" cy="648"/>
            </a:xfrm>
          </p:grpSpPr>
          <p:sp>
            <p:nvSpPr>
              <p:cNvPr id="1142363" name="Line 603">
                <a:extLst>
                  <a:ext uri="{FF2B5EF4-FFF2-40B4-BE49-F238E27FC236}">
                    <a16:creationId xmlns:a16="http://schemas.microsoft.com/office/drawing/2014/main" id="{06276539-D92E-4EB1-BEB7-0E584D5410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5" y="2472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142364" name="Group 604">
                <a:extLst>
                  <a:ext uri="{FF2B5EF4-FFF2-40B4-BE49-F238E27FC236}">
                    <a16:creationId xmlns:a16="http://schemas.microsoft.com/office/drawing/2014/main" id="{F91CF4A5-2092-4A57-9424-FDDDE902CF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424"/>
                <a:ext cx="912" cy="648"/>
                <a:chOff x="2064" y="2136"/>
                <a:chExt cx="912" cy="648"/>
              </a:xfrm>
            </p:grpSpPr>
            <p:sp>
              <p:nvSpPr>
                <p:cNvPr id="1142365" name="Rectangle 605">
                  <a:extLst>
                    <a:ext uri="{FF2B5EF4-FFF2-40B4-BE49-F238E27FC236}">
                      <a16:creationId xmlns:a16="http://schemas.microsoft.com/office/drawing/2014/main" id="{609D031A-618B-4315-81AC-F641386DDC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2256"/>
                  <a:ext cx="672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366" name="Group 606">
                  <a:extLst>
                    <a:ext uri="{FF2B5EF4-FFF2-40B4-BE49-F238E27FC236}">
                      <a16:creationId xmlns:a16="http://schemas.microsoft.com/office/drawing/2014/main" id="{E3624E30-BD43-4E6E-98F7-889447E89E3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04" y="2352"/>
                  <a:ext cx="384" cy="192"/>
                  <a:chOff x="2011" y="2136"/>
                  <a:chExt cx="384" cy="192"/>
                </a:xfrm>
              </p:grpSpPr>
              <p:sp>
                <p:nvSpPr>
                  <p:cNvPr id="1142367" name="Rectangle 607">
                    <a:extLst>
                      <a:ext uri="{FF2B5EF4-FFF2-40B4-BE49-F238E27FC236}">
                        <a16:creationId xmlns:a16="http://schemas.microsoft.com/office/drawing/2014/main" id="{B489BC3C-D351-47FF-AA5C-6D02965BB7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36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68" name="Rectangle 608">
                    <a:extLst>
                      <a:ext uri="{FF2B5EF4-FFF2-40B4-BE49-F238E27FC236}">
                        <a16:creationId xmlns:a16="http://schemas.microsoft.com/office/drawing/2014/main" id="{FC55CE58-2CC5-4A57-91CC-864D984C4F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84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69" name="Rectangle 609">
                    <a:extLst>
                      <a:ext uri="{FF2B5EF4-FFF2-40B4-BE49-F238E27FC236}">
                        <a16:creationId xmlns:a16="http://schemas.microsoft.com/office/drawing/2014/main" id="{E6CC3805-2D57-4420-A2EE-DA49C614EEA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32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70" name="Rectangle 610">
                    <a:extLst>
                      <a:ext uri="{FF2B5EF4-FFF2-40B4-BE49-F238E27FC236}">
                        <a16:creationId xmlns:a16="http://schemas.microsoft.com/office/drawing/2014/main" id="{4FE40468-4DD0-4E23-B56F-B0BBEAAA097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80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42371" name="Line 611">
                  <a:extLst>
                    <a:ext uri="{FF2B5EF4-FFF2-40B4-BE49-F238E27FC236}">
                      <a16:creationId xmlns:a16="http://schemas.microsoft.com/office/drawing/2014/main" id="{C64CC863-2E7F-47B1-85CC-BF6D92CA1E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1" y="2136"/>
                  <a:ext cx="0" cy="6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372" name="Line 612">
                  <a:extLst>
                    <a:ext uri="{FF2B5EF4-FFF2-40B4-BE49-F238E27FC236}">
                      <a16:creationId xmlns:a16="http://schemas.microsoft.com/office/drawing/2014/main" id="{8F6CC8FD-891F-4530-ADDC-242993F72C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64" y="2448"/>
                  <a:ext cx="9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42373" name="Group 613">
                <a:extLst>
                  <a:ext uri="{FF2B5EF4-FFF2-40B4-BE49-F238E27FC236}">
                    <a16:creationId xmlns:a16="http://schemas.microsoft.com/office/drawing/2014/main" id="{AC3AFC7F-57D5-4D83-82D3-31F23AF1EE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0" y="2424"/>
                <a:ext cx="912" cy="648"/>
                <a:chOff x="2064" y="2136"/>
                <a:chExt cx="912" cy="648"/>
              </a:xfrm>
            </p:grpSpPr>
            <p:sp>
              <p:nvSpPr>
                <p:cNvPr id="1142374" name="Rectangle 614">
                  <a:extLst>
                    <a:ext uri="{FF2B5EF4-FFF2-40B4-BE49-F238E27FC236}">
                      <a16:creationId xmlns:a16="http://schemas.microsoft.com/office/drawing/2014/main" id="{47991A16-F93E-4333-B6B5-61A644767B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2256"/>
                  <a:ext cx="672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375" name="Group 615">
                  <a:extLst>
                    <a:ext uri="{FF2B5EF4-FFF2-40B4-BE49-F238E27FC236}">
                      <a16:creationId xmlns:a16="http://schemas.microsoft.com/office/drawing/2014/main" id="{30E9D277-5045-475D-871D-79C40EF649D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04" y="2352"/>
                  <a:ext cx="384" cy="192"/>
                  <a:chOff x="2011" y="2136"/>
                  <a:chExt cx="384" cy="192"/>
                </a:xfrm>
              </p:grpSpPr>
              <p:sp>
                <p:nvSpPr>
                  <p:cNvPr id="1142376" name="Rectangle 616">
                    <a:extLst>
                      <a:ext uri="{FF2B5EF4-FFF2-40B4-BE49-F238E27FC236}">
                        <a16:creationId xmlns:a16="http://schemas.microsoft.com/office/drawing/2014/main" id="{8B5FBDE3-9A2C-43E6-8EC7-0D927D0572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36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77" name="Rectangle 617">
                    <a:extLst>
                      <a:ext uri="{FF2B5EF4-FFF2-40B4-BE49-F238E27FC236}">
                        <a16:creationId xmlns:a16="http://schemas.microsoft.com/office/drawing/2014/main" id="{D01746A4-781C-4108-BCF2-313B4ADCB5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84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78" name="Rectangle 618">
                    <a:extLst>
                      <a:ext uri="{FF2B5EF4-FFF2-40B4-BE49-F238E27FC236}">
                        <a16:creationId xmlns:a16="http://schemas.microsoft.com/office/drawing/2014/main" id="{48D97FBA-2B12-4E95-8731-05DAEE5F9A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32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79" name="Rectangle 619">
                    <a:extLst>
                      <a:ext uri="{FF2B5EF4-FFF2-40B4-BE49-F238E27FC236}">
                        <a16:creationId xmlns:a16="http://schemas.microsoft.com/office/drawing/2014/main" id="{2BCDF5BB-1D1F-4163-90F9-914A0A546E8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80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42380" name="Line 620">
                  <a:extLst>
                    <a:ext uri="{FF2B5EF4-FFF2-40B4-BE49-F238E27FC236}">
                      <a16:creationId xmlns:a16="http://schemas.microsoft.com/office/drawing/2014/main" id="{CDE13A70-F8AB-4F58-B61D-18E4A9065A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1" y="2136"/>
                  <a:ext cx="0" cy="6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381" name="Line 621">
                  <a:extLst>
                    <a:ext uri="{FF2B5EF4-FFF2-40B4-BE49-F238E27FC236}">
                      <a16:creationId xmlns:a16="http://schemas.microsoft.com/office/drawing/2014/main" id="{D578C77E-9325-4465-B233-58FB21D07E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64" y="2448"/>
                  <a:ext cx="9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42382" name="Group 622">
                <a:extLst>
                  <a:ext uri="{FF2B5EF4-FFF2-40B4-BE49-F238E27FC236}">
                    <a16:creationId xmlns:a16="http://schemas.microsoft.com/office/drawing/2014/main" id="{1D2C827F-81F1-4E65-A09B-40C0B4E85F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6" y="2424"/>
                <a:ext cx="912" cy="648"/>
                <a:chOff x="2064" y="2136"/>
                <a:chExt cx="912" cy="648"/>
              </a:xfrm>
            </p:grpSpPr>
            <p:sp>
              <p:nvSpPr>
                <p:cNvPr id="1142383" name="Rectangle 623">
                  <a:extLst>
                    <a:ext uri="{FF2B5EF4-FFF2-40B4-BE49-F238E27FC236}">
                      <a16:creationId xmlns:a16="http://schemas.microsoft.com/office/drawing/2014/main" id="{8622C3F2-CF98-47D9-8E66-29510AB17C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2256"/>
                  <a:ext cx="672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384" name="Group 624">
                  <a:extLst>
                    <a:ext uri="{FF2B5EF4-FFF2-40B4-BE49-F238E27FC236}">
                      <a16:creationId xmlns:a16="http://schemas.microsoft.com/office/drawing/2014/main" id="{D7C70D59-85DD-4D30-8258-0C833D83B3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04" y="2352"/>
                  <a:ext cx="384" cy="192"/>
                  <a:chOff x="2011" y="2136"/>
                  <a:chExt cx="384" cy="192"/>
                </a:xfrm>
              </p:grpSpPr>
              <p:sp>
                <p:nvSpPr>
                  <p:cNvPr id="1142385" name="Rectangle 625">
                    <a:extLst>
                      <a:ext uri="{FF2B5EF4-FFF2-40B4-BE49-F238E27FC236}">
                        <a16:creationId xmlns:a16="http://schemas.microsoft.com/office/drawing/2014/main" id="{B48E66E7-E53A-40DB-AC5C-43999A27F8E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36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86" name="Rectangle 626">
                    <a:extLst>
                      <a:ext uri="{FF2B5EF4-FFF2-40B4-BE49-F238E27FC236}">
                        <a16:creationId xmlns:a16="http://schemas.microsoft.com/office/drawing/2014/main" id="{5F4D461F-3A4A-4521-B138-FFB247528D4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84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87" name="Rectangle 627">
                    <a:extLst>
                      <a:ext uri="{FF2B5EF4-FFF2-40B4-BE49-F238E27FC236}">
                        <a16:creationId xmlns:a16="http://schemas.microsoft.com/office/drawing/2014/main" id="{ED11B618-EC3E-4F97-9B3A-245CDC9836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32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88" name="Rectangle 628">
                    <a:extLst>
                      <a:ext uri="{FF2B5EF4-FFF2-40B4-BE49-F238E27FC236}">
                        <a16:creationId xmlns:a16="http://schemas.microsoft.com/office/drawing/2014/main" id="{7D810DC2-6CD7-40AE-BDE7-CC5D3E3C5F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80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42389" name="Line 629">
                  <a:extLst>
                    <a:ext uri="{FF2B5EF4-FFF2-40B4-BE49-F238E27FC236}">
                      <a16:creationId xmlns:a16="http://schemas.microsoft.com/office/drawing/2014/main" id="{B7DF13F9-3B50-456A-87CB-4098B141DE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1" y="2136"/>
                  <a:ext cx="0" cy="6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390" name="Line 630">
                  <a:extLst>
                    <a:ext uri="{FF2B5EF4-FFF2-40B4-BE49-F238E27FC236}">
                      <a16:creationId xmlns:a16="http://schemas.microsoft.com/office/drawing/2014/main" id="{A9AD5BFE-20E4-40D0-AB60-6480C1C03A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64" y="2448"/>
                  <a:ext cx="9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42391" name="Group 631">
                <a:extLst>
                  <a:ext uri="{FF2B5EF4-FFF2-40B4-BE49-F238E27FC236}">
                    <a16:creationId xmlns:a16="http://schemas.microsoft.com/office/drawing/2014/main" id="{F3A606CE-5EF4-489A-AD38-89AE05831A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12" y="2424"/>
                <a:ext cx="912" cy="648"/>
                <a:chOff x="2064" y="2136"/>
                <a:chExt cx="912" cy="648"/>
              </a:xfrm>
            </p:grpSpPr>
            <p:sp>
              <p:nvSpPr>
                <p:cNvPr id="1142392" name="Rectangle 632">
                  <a:extLst>
                    <a:ext uri="{FF2B5EF4-FFF2-40B4-BE49-F238E27FC236}">
                      <a16:creationId xmlns:a16="http://schemas.microsoft.com/office/drawing/2014/main" id="{56FCE422-FBB0-49CC-BCA9-9E9D777FE6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2256"/>
                  <a:ext cx="672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393" name="Group 633">
                  <a:extLst>
                    <a:ext uri="{FF2B5EF4-FFF2-40B4-BE49-F238E27FC236}">
                      <a16:creationId xmlns:a16="http://schemas.microsoft.com/office/drawing/2014/main" id="{E716148A-B4D4-454B-A981-E71DAB205D2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04" y="2352"/>
                  <a:ext cx="384" cy="192"/>
                  <a:chOff x="2011" y="2136"/>
                  <a:chExt cx="384" cy="192"/>
                </a:xfrm>
              </p:grpSpPr>
              <p:sp>
                <p:nvSpPr>
                  <p:cNvPr id="1142394" name="Rectangle 634">
                    <a:extLst>
                      <a:ext uri="{FF2B5EF4-FFF2-40B4-BE49-F238E27FC236}">
                        <a16:creationId xmlns:a16="http://schemas.microsoft.com/office/drawing/2014/main" id="{14E0B093-0E51-493B-BCB9-C1081D4D24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36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95" name="Rectangle 635">
                    <a:extLst>
                      <a:ext uri="{FF2B5EF4-FFF2-40B4-BE49-F238E27FC236}">
                        <a16:creationId xmlns:a16="http://schemas.microsoft.com/office/drawing/2014/main" id="{8471EED8-8CA2-4060-898C-05FD508492A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84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96" name="Rectangle 636">
                    <a:extLst>
                      <a:ext uri="{FF2B5EF4-FFF2-40B4-BE49-F238E27FC236}">
                        <a16:creationId xmlns:a16="http://schemas.microsoft.com/office/drawing/2014/main" id="{290565D5-74ED-45E1-9597-70D5D273FF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32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397" name="Rectangle 637">
                    <a:extLst>
                      <a:ext uri="{FF2B5EF4-FFF2-40B4-BE49-F238E27FC236}">
                        <a16:creationId xmlns:a16="http://schemas.microsoft.com/office/drawing/2014/main" id="{E184B646-308B-4D81-A86D-BE8739783C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80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42398" name="Line 638">
                  <a:extLst>
                    <a:ext uri="{FF2B5EF4-FFF2-40B4-BE49-F238E27FC236}">
                      <a16:creationId xmlns:a16="http://schemas.microsoft.com/office/drawing/2014/main" id="{420209A5-A6FA-437D-AAB8-85CCDAE6A8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1" y="2136"/>
                  <a:ext cx="0" cy="6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399" name="Line 639">
                  <a:extLst>
                    <a:ext uri="{FF2B5EF4-FFF2-40B4-BE49-F238E27FC236}">
                      <a16:creationId xmlns:a16="http://schemas.microsoft.com/office/drawing/2014/main" id="{FF63334F-D1BF-4281-9497-F7CAC290D7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64" y="2448"/>
                  <a:ext cx="9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42400" name="Group 640">
                <a:extLst>
                  <a:ext uri="{FF2B5EF4-FFF2-40B4-BE49-F238E27FC236}">
                    <a16:creationId xmlns:a16="http://schemas.microsoft.com/office/drawing/2014/main" id="{AB8DC8B4-2931-4482-A22B-46E9581984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8" y="2424"/>
                <a:ext cx="912" cy="648"/>
                <a:chOff x="2064" y="2136"/>
                <a:chExt cx="912" cy="648"/>
              </a:xfrm>
            </p:grpSpPr>
            <p:sp>
              <p:nvSpPr>
                <p:cNvPr id="1142401" name="Rectangle 641">
                  <a:extLst>
                    <a:ext uri="{FF2B5EF4-FFF2-40B4-BE49-F238E27FC236}">
                      <a16:creationId xmlns:a16="http://schemas.microsoft.com/office/drawing/2014/main" id="{A1947A35-C98B-4C8B-B4F2-32D421BCF4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2256"/>
                  <a:ext cx="672" cy="38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42402" name="Group 642">
                  <a:extLst>
                    <a:ext uri="{FF2B5EF4-FFF2-40B4-BE49-F238E27FC236}">
                      <a16:creationId xmlns:a16="http://schemas.microsoft.com/office/drawing/2014/main" id="{BEEDB167-FB48-4DC2-8B52-B07E73D81C2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04" y="2352"/>
                  <a:ext cx="384" cy="192"/>
                  <a:chOff x="2011" y="2136"/>
                  <a:chExt cx="384" cy="192"/>
                </a:xfrm>
              </p:grpSpPr>
              <p:sp>
                <p:nvSpPr>
                  <p:cNvPr id="1142403" name="Rectangle 643">
                    <a:extLst>
                      <a:ext uri="{FF2B5EF4-FFF2-40B4-BE49-F238E27FC236}">
                        <a16:creationId xmlns:a16="http://schemas.microsoft.com/office/drawing/2014/main" id="{4179C59B-64BC-45F3-AE55-B365A662C2E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36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404" name="Rectangle 644">
                    <a:extLst>
                      <a:ext uri="{FF2B5EF4-FFF2-40B4-BE49-F238E27FC236}">
                        <a16:creationId xmlns:a16="http://schemas.microsoft.com/office/drawing/2014/main" id="{523BA4C6-744D-42B5-A63E-8D65911CCEB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184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405" name="Rectangle 645">
                    <a:extLst>
                      <a:ext uri="{FF2B5EF4-FFF2-40B4-BE49-F238E27FC236}">
                        <a16:creationId xmlns:a16="http://schemas.microsoft.com/office/drawing/2014/main" id="{8B547282-D16C-403E-93FD-72EE23D41B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32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406" name="Rectangle 646">
                    <a:extLst>
                      <a:ext uri="{FF2B5EF4-FFF2-40B4-BE49-F238E27FC236}">
                        <a16:creationId xmlns:a16="http://schemas.microsoft.com/office/drawing/2014/main" id="{1E58E59D-8098-4D9B-9851-76DC0BEBE94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" y="2280"/>
                    <a:ext cx="384" cy="48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42407" name="Line 647">
                  <a:extLst>
                    <a:ext uri="{FF2B5EF4-FFF2-40B4-BE49-F238E27FC236}">
                      <a16:creationId xmlns:a16="http://schemas.microsoft.com/office/drawing/2014/main" id="{509BE1C4-363A-4A41-AA26-E40E698507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1" y="2136"/>
                  <a:ext cx="0" cy="6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408" name="Line 648">
                  <a:extLst>
                    <a:ext uri="{FF2B5EF4-FFF2-40B4-BE49-F238E27FC236}">
                      <a16:creationId xmlns:a16="http://schemas.microsoft.com/office/drawing/2014/main" id="{78D6B60C-C033-434C-8A35-864E61A215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64" y="2448"/>
                  <a:ext cx="9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142409" name="Text Box 649">
            <a:extLst>
              <a:ext uri="{FF2B5EF4-FFF2-40B4-BE49-F238E27FC236}">
                <a16:creationId xmlns:a16="http://schemas.microsoft.com/office/drawing/2014/main" id="{78C703A6-D429-472F-B0AF-78C2BF907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447800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u="sng">
                <a:latin typeface="Arial" panose="020B0604020202020204" pitchFamily="34" charset="0"/>
              </a:rPr>
              <a:t>Associative Memory :</a:t>
            </a:r>
          </a:p>
        </p:txBody>
      </p:sp>
      <p:sp>
        <p:nvSpPr>
          <p:cNvPr id="1142410" name="Text Box 650">
            <a:extLst>
              <a:ext uri="{FF2B5EF4-FFF2-40B4-BE49-F238E27FC236}">
                <a16:creationId xmlns:a16="http://schemas.microsoft.com/office/drawing/2014/main" id="{32A9FBB0-61B6-482D-A831-E5A7A25BE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6172200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u="sng">
                <a:latin typeface="Arial" panose="020B0604020202020204" pitchFamily="34" charset="0"/>
              </a:rPr>
              <a:t>Packet Switched Systolic Array</a:t>
            </a:r>
          </a:p>
        </p:txBody>
      </p:sp>
      <p:sp>
        <p:nvSpPr>
          <p:cNvPr id="1142411" name="Text Box 651">
            <a:extLst>
              <a:ext uri="{FF2B5EF4-FFF2-40B4-BE49-F238E27FC236}">
                <a16:creationId xmlns:a16="http://schemas.microsoft.com/office/drawing/2014/main" id="{CE9F1BDB-1862-4AA1-A361-C7BBAFBB5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3528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u="sng">
                <a:latin typeface="Arial" panose="020B0604020202020204" pitchFamily="34" charset="0"/>
              </a:rPr>
              <a:t> Mesh Network :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DF787-081E-4C7A-94A9-DF75F1993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FC8D7-7B32-4B28-9D33-DD6F1104C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09197-D9C6-49E2-A001-5C4E9CFA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9F8F-0B5C-4AFA-89D2-A70B8560496B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1142786" name="Rectangle 2">
            <a:extLst>
              <a:ext uri="{FF2B5EF4-FFF2-40B4-BE49-F238E27FC236}">
                <a16:creationId xmlns:a16="http://schemas.microsoft.com/office/drawing/2014/main" id="{0194E3E0-1B2A-4F6F-821D-1F9D42A065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Principal Mechanisms</a:t>
            </a:r>
          </a:p>
        </p:txBody>
      </p:sp>
      <p:sp>
        <p:nvSpPr>
          <p:cNvPr id="1142787" name="Rectangle 3">
            <a:extLst>
              <a:ext uri="{FF2B5EF4-FFF2-40B4-BE49-F238E27FC236}">
                <a16:creationId xmlns:a16="http://schemas.microsoft.com/office/drawing/2014/main" id="{E9C162A8-E198-464F-8025-C8C6B78D39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9625" y="1524000"/>
            <a:ext cx="8181975" cy="4572000"/>
          </a:xfrm>
        </p:spPr>
        <p:txBody>
          <a:bodyPr/>
          <a:lstStyle/>
          <a:p>
            <a:r>
              <a:rPr lang="en-US" altLang="en-US" sz="1800"/>
              <a:t>Virtual address translation and object locating</a:t>
            </a:r>
          </a:p>
          <a:p>
            <a:r>
              <a:rPr lang="en-US" altLang="en-US" sz="1800"/>
              <a:t>Cellular client-server relationship</a:t>
            </a:r>
          </a:p>
          <a:p>
            <a:r>
              <a:rPr lang="en-US" altLang="en-US" sz="1800"/>
              <a:t>Resource allocation (load balancing) by diffusion (adjacent copying)</a:t>
            </a:r>
          </a:p>
          <a:p>
            <a:r>
              <a:rPr lang="en-US" altLang="en-US" sz="1800"/>
              <a:t>Data objects &amp; structures distributed across fields of fontons</a:t>
            </a:r>
          </a:p>
          <a:p>
            <a:endParaRPr lang="en-US" altLang="en-US" sz="1800"/>
          </a:p>
          <a:p>
            <a:r>
              <a:rPr lang="en-US" altLang="en-US" sz="1800"/>
              <a:t>Vectors are mobile data structures (</a:t>
            </a:r>
            <a:r>
              <a:rPr lang="en-US" altLang="en-US" sz="1800" i="1"/>
              <a:t>workhole routing</a:t>
            </a:r>
            <a:r>
              <a:rPr lang="en-US" altLang="en-US" sz="1800"/>
              <a:t> type I)</a:t>
            </a:r>
          </a:p>
          <a:p>
            <a:pPr lvl="1"/>
            <a:r>
              <a:rPr lang="en-US" altLang="en-US" sz="1400"/>
              <a:t>Can move across software pipelines with separate instructions in each fonton pipeline stage</a:t>
            </a:r>
          </a:p>
          <a:p>
            <a:r>
              <a:rPr lang="en-US" altLang="en-US" sz="1800"/>
              <a:t>Instruction threads are mobile data structures (</a:t>
            </a:r>
            <a:r>
              <a:rPr lang="en-US" altLang="en-US" sz="1800" i="1"/>
              <a:t>workhole routing</a:t>
            </a:r>
            <a:r>
              <a:rPr lang="en-US" altLang="en-US" sz="1800"/>
              <a:t> type II)</a:t>
            </a:r>
          </a:p>
          <a:p>
            <a:pPr lvl="1"/>
            <a:r>
              <a:rPr lang="en-US" altLang="en-US" sz="1400"/>
              <a:t>Can move across ephemeral vector register with separate datum in each fonton of register bank (“Parcels”)</a:t>
            </a:r>
          </a:p>
          <a:p>
            <a:r>
              <a:rPr lang="en-US" altLang="en-US" sz="1800"/>
              <a:t>“</a:t>
            </a:r>
            <a:r>
              <a:rPr lang="en-US" altLang="en-US" sz="1800" i="1"/>
              <a:t>Futures</a:t>
            </a:r>
            <a:r>
              <a:rPr lang="en-US" altLang="en-US" sz="1800"/>
              <a:t>” coordinate time synchronization and space utilization</a:t>
            </a:r>
          </a:p>
          <a:p>
            <a:r>
              <a:rPr lang="en-US" altLang="en-US" sz="1800"/>
              <a:t>Irregular data structure pointers direct n-furcating</a:t>
            </a:r>
          </a:p>
          <a:p>
            <a:r>
              <a:rPr lang="en-US" altLang="en-US" sz="1800"/>
              <a:t>Fault isolation (reconfigurable?, at least On-Off)</a:t>
            </a:r>
          </a:p>
          <a:p>
            <a:r>
              <a:rPr lang="en-US" altLang="en-US" sz="1800"/>
              <a:t>Asynchronous interfaces</a:t>
            </a:r>
          </a:p>
          <a:p>
            <a:endParaRPr lang="en-US" altLang="en-US" sz="1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884E1-A530-4F0E-A1C8-DF4C18C39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0F160-DA94-4E48-B021-BC6D18C4C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D6582-C8B7-4600-98A5-E73AAF29B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10EB-EA07-421D-9A79-F74A09D7F61D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1155074" name="Rectangle 2">
            <a:extLst>
              <a:ext uri="{FF2B5EF4-FFF2-40B4-BE49-F238E27FC236}">
                <a16:creationId xmlns:a16="http://schemas.microsoft.com/office/drawing/2014/main" id="{3E6692A9-420E-40E8-89D9-2A9F9A56CB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 In Conclusion</a:t>
            </a:r>
          </a:p>
        </p:txBody>
      </p:sp>
      <p:sp>
        <p:nvSpPr>
          <p:cNvPr id="1155075" name="Rectangle 3">
            <a:extLst>
              <a:ext uri="{FF2B5EF4-FFF2-40B4-BE49-F238E27FC236}">
                <a16:creationId xmlns:a16="http://schemas.microsoft.com/office/drawing/2014/main" id="{AFCCF611-1761-4880-B39D-1ED270027C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Exaflops will push Moore’s Law until it flatlines</a:t>
            </a:r>
          </a:p>
          <a:p>
            <a:pPr>
              <a:lnSpc>
                <a:spcPct val="90000"/>
              </a:lnSpc>
            </a:pPr>
            <a:r>
              <a:rPr lang="en-US" altLang="en-US"/>
              <a:t>Parallelism and architecture will dominate new directions</a:t>
            </a:r>
          </a:p>
          <a:p>
            <a:pPr>
              <a:lnSpc>
                <a:spcPct val="90000"/>
              </a:lnSpc>
            </a:pPr>
            <a:r>
              <a:rPr lang="en-US" altLang="en-US"/>
              <a:t>Machines will operate at the fine grain</a:t>
            </a:r>
          </a:p>
          <a:p>
            <a:pPr>
              <a:lnSpc>
                <a:spcPct val="90000"/>
              </a:lnSpc>
            </a:pPr>
            <a:r>
              <a:rPr lang="en-US" altLang="en-US"/>
              <a:t>Hardware will be fully virtualized offering an abstract, slowly degrading machines</a:t>
            </a:r>
          </a:p>
          <a:p>
            <a:pPr>
              <a:lnSpc>
                <a:spcPct val="90000"/>
              </a:lnSpc>
            </a:pPr>
            <a:r>
              <a:rPr lang="en-US" altLang="en-US"/>
              <a:t>Programming will be easier than today because system will have to take on responsibility of resource management.</a:t>
            </a:r>
          </a:p>
          <a:p>
            <a:pPr>
              <a:lnSpc>
                <a:spcPct val="90000"/>
              </a:lnSpc>
            </a:pPr>
            <a:r>
              <a:rPr lang="en-US" altLang="en-US"/>
              <a:t>New technologies will have to be revisited.</a:t>
            </a:r>
          </a:p>
          <a:p>
            <a:pPr>
              <a:lnSpc>
                <a:spcPct val="90000"/>
              </a:lnSpc>
            </a:pPr>
            <a:r>
              <a:rPr lang="en-US" altLang="en-US"/>
              <a:t>Perhaps there is a miracle like quantum computing but I can not predict that.</a:t>
            </a:r>
          </a:p>
          <a:p>
            <a:pPr>
              <a:lnSpc>
                <a:spcPct val="90000"/>
              </a:lnSpc>
            </a:pPr>
            <a:r>
              <a:rPr lang="en-US" altLang="en-US"/>
              <a:t>We should be prepared to think differently about computing structures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5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55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55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55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5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55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55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55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5075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5C667493-51B4-4D5D-A674-BD7478F6C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A4ACA64-4844-47DC-9DBF-F138FA2F7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36D1919-0C47-4478-A598-81F26764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02EF9-3D5F-49B9-856F-46B233D9391E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113090" name="Rectangle 2">
            <a:extLst>
              <a:ext uri="{FF2B5EF4-FFF2-40B4-BE49-F238E27FC236}">
                <a16:creationId xmlns:a16="http://schemas.microsoft.com/office/drawing/2014/main" id="{EC2B10E0-283A-4DE4-A2B9-BDB0CE3BDF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an Exaflops</a:t>
            </a:r>
          </a:p>
        </p:txBody>
      </p:sp>
      <p:sp>
        <p:nvSpPr>
          <p:cNvPr id="1113091" name="Rectangle 3">
            <a:extLst>
              <a:ext uri="{FF2B5EF4-FFF2-40B4-BE49-F238E27FC236}">
                <a16:creationId xmlns:a16="http://schemas.microsoft.com/office/drawing/2014/main" id="{A48FF2DE-D36E-48E2-B473-88231630B4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3657600"/>
            <a:ext cx="4371975" cy="2438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800"/>
              <a:t>10</a:t>
            </a:r>
            <a:r>
              <a:rPr lang="en-US" altLang="en-US" sz="1800" baseline="30000"/>
              <a:t>18 </a:t>
            </a:r>
            <a:r>
              <a:rPr lang="en-US" altLang="en-US" sz="1800"/>
              <a:t>= 1,000,000,000,000,000,000 = billion billion or million million million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25,000 X  the performance of the Japanese Earth Simulator, or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1000 X a Petaflops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Not interested in just one Exaflops, but the entire trans-Exaflops performance regime</a:t>
            </a:r>
          </a:p>
        </p:txBody>
      </p:sp>
      <p:sp>
        <p:nvSpPr>
          <p:cNvPr id="1113092" name="Text Box 4">
            <a:extLst>
              <a:ext uri="{FF2B5EF4-FFF2-40B4-BE49-F238E27FC236}">
                <a16:creationId xmlns:a16="http://schemas.microsoft.com/office/drawing/2014/main" id="{B1C3C384-38EF-4BB3-8DB2-A5C1610A0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371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1113093" name="Text Box 5">
            <a:extLst>
              <a:ext uri="{FF2B5EF4-FFF2-40B4-BE49-F238E27FC236}">
                <a16:creationId xmlns:a16="http://schemas.microsoft.com/office/drawing/2014/main" id="{0C88C7B8-E93F-4FD2-84C6-6A8B79CFE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25" y="1441450"/>
            <a:ext cx="26971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u="sng">
                <a:latin typeface="Arial" panose="020B0604020202020204" pitchFamily="34" charset="0"/>
              </a:rPr>
              <a:t>Exa</a:t>
            </a:r>
            <a:r>
              <a:rPr lang="en-US" altLang="en-US" sz="4000">
                <a:latin typeface="Arial" panose="020B0604020202020204" pitchFamily="34" charset="0"/>
              </a:rPr>
              <a:t> </a:t>
            </a:r>
            <a:r>
              <a:rPr lang="en-US" altLang="en-US" sz="4000" u="sng">
                <a:latin typeface="Arial" panose="020B0604020202020204" pitchFamily="34" charset="0"/>
              </a:rPr>
              <a:t>fl</a:t>
            </a:r>
            <a:r>
              <a:rPr lang="en-US" altLang="en-US" sz="4000">
                <a:latin typeface="Arial" panose="020B0604020202020204" pitchFamily="34" charset="0"/>
              </a:rPr>
              <a:t> </a:t>
            </a:r>
            <a:r>
              <a:rPr lang="en-US" altLang="en-US" sz="4000" u="sng">
                <a:latin typeface="Arial" panose="020B0604020202020204" pitchFamily="34" charset="0"/>
              </a:rPr>
              <a:t>o</a:t>
            </a:r>
            <a:r>
              <a:rPr lang="en-US" altLang="en-US" sz="4000">
                <a:latin typeface="Arial" panose="020B0604020202020204" pitchFamily="34" charset="0"/>
              </a:rPr>
              <a:t> </a:t>
            </a:r>
            <a:r>
              <a:rPr lang="en-US" altLang="en-US" sz="4000" u="sng">
                <a:latin typeface="Arial" panose="020B0604020202020204" pitchFamily="34" charset="0"/>
              </a:rPr>
              <a:t>p</a:t>
            </a:r>
            <a:r>
              <a:rPr lang="en-US" altLang="en-US" sz="4000">
                <a:latin typeface="Arial" panose="020B0604020202020204" pitchFamily="34" charset="0"/>
              </a:rPr>
              <a:t> </a:t>
            </a:r>
            <a:r>
              <a:rPr lang="en-US" altLang="en-US" sz="4000" u="sng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1113096" name="Text Box 8">
            <a:extLst>
              <a:ext uri="{FF2B5EF4-FFF2-40B4-BE49-F238E27FC236}">
                <a16:creationId xmlns:a16="http://schemas.microsoft.com/office/drawing/2014/main" id="{2BD119DE-E6D0-4DC5-A4E3-E466D89B2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8288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10</a:t>
            </a:r>
            <a:r>
              <a:rPr lang="en-US" altLang="en-US" baseline="30000">
                <a:latin typeface="Arial" panose="020B0604020202020204" pitchFamily="34" charset="0"/>
              </a:rPr>
              <a:t>18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13097" name="Text Box 9">
            <a:extLst>
              <a:ext uri="{FF2B5EF4-FFF2-40B4-BE49-F238E27FC236}">
                <a16:creationId xmlns:a16="http://schemas.microsoft.com/office/drawing/2014/main" id="{56ADC36C-7D12-47EF-9522-47F0254B1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286000"/>
            <a:ext cx="1168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latin typeface="Arial" panose="020B0604020202020204" pitchFamily="34" charset="0"/>
              </a:rPr>
              <a:t>floating</a:t>
            </a:r>
          </a:p>
          <a:p>
            <a:pPr algn="ctr"/>
            <a:r>
              <a:rPr lang="en-US" altLang="en-US">
                <a:latin typeface="Arial" panose="020B0604020202020204" pitchFamily="34" charset="0"/>
              </a:rPr>
              <a:t>point</a:t>
            </a:r>
          </a:p>
        </p:txBody>
      </p:sp>
      <p:sp>
        <p:nvSpPr>
          <p:cNvPr id="1113098" name="Text Box 10">
            <a:extLst>
              <a:ext uri="{FF2B5EF4-FFF2-40B4-BE49-F238E27FC236}">
                <a16:creationId xmlns:a16="http://schemas.microsoft.com/office/drawing/2014/main" id="{429F6106-AD87-442A-B53E-6E2459386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667000"/>
            <a:ext cx="1609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rial" panose="020B0604020202020204" pitchFamily="34" charset="0"/>
              </a:rPr>
              <a:t>operations</a:t>
            </a:r>
          </a:p>
        </p:txBody>
      </p:sp>
      <p:sp>
        <p:nvSpPr>
          <p:cNvPr id="1113099" name="Text Box 11">
            <a:extLst>
              <a:ext uri="{FF2B5EF4-FFF2-40B4-BE49-F238E27FC236}">
                <a16:creationId xmlns:a16="http://schemas.microsoft.com/office/drawing/2014/main" id="{72E68B28-8407-4E47-BAF8-2AA1CA813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2860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per</a:t>
            </a:r>
          </a:p>
        </p:txBody>
      </p:sp>
      <p:sp>
        <p:nvSpPr>
          <p:cNvPr id="1113100" name="Text Box 12">
            <a:extLst>
              <a:ext uri="{FF2B5EF4-FFF2-40B4-BE49-F238E27FC236}">
                <a16:creationId xmlns:a16="http://schemas.microsoft.com/office/drawing/2014/main" id="{CC68CF24-3ADD-431E-A1D4-E3AEF0E52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7526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seconds</a:t>
            </a:r>
          </a:p>
        </p:txBody>
      </p:sp>
      <p:sp>
        <p:nvSpPr>
          <p:cNvPr id="1113101" name="Line 13">
            <a:extLst>
              <a:ext uri="{FF2B5EF4-FFF2-40B4-BE49-F238E27FC236}">
                <a16:creationId xmlns:a16="http://schemas.microsoft.com/office/drawing/2014/main" id="{7082BA41-96F0-4919-A75D-E7F64BEB01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1828800"/>
            <a:ext cx="533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diamond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3102" name="Line 14">
            <a:extLst>
              <a:ext uri="{FF2B5EF4-FFF2-40B4-BE49-F238E27FC236}">
                <a16:creationId xmlns:a16="http://schemas.microsoft.com/office/drawing/2014/main" id="{D9F611E0-181C-41CF-82CC-DA2AFCD83C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14800" y="2133600"/>
            <a:ext cx="457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diamond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3103" name="Line 15">
            <a:extLst>
              <a:ext uri="{FF2B5EF4-FFF2-40B4-BE49-F238E27FC236}">
                <a16:creationId xmlns:a16="http://schemas.microsoft.com/office/drawing/2014/main" id="{934AB549-8C52-4023-96A8-F05747713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21336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diamond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3104" name="Line 16">
            <a:extLst>
              <a:ext uri="{FF2B5EF4-FFF2-40B4-BE49-F238E27FC236}">
                <a16:creationId xmlns:a16="http://schemas.microsoft.com/office/drawing/2014/main" id="{DBEF4694-22E5-43B6-92B6-0A48A53A06B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2057400"/>
            <a:ext cx="3810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diamond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3105" name="Line 17">
            <a:extLst>
              <a:ext uri="{FF2B5EF4-FFF2-40B4-BE49-F238E27FC236}">
                <a16:creationId xmlns:a16="http://schemas.microsoft.com/office/drawing/2014/main" id="{795E910C-C247-4639-80E0-D9229BDFFEE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828800"/>
            <a:ext cx="533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diamond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1113106" name="Picture 18">
            <a:extLst>
              <a:ext uri="{FF2B5EF4-FFF2-40B4-BE49-F238E27FC236}">
                <a16:creationId xmlns:a16="http://schemas.microsoft.com/office/drawing/2014/main" id="{1C697BAB-F4E4-4454-9FDC-4C7DC6A99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81400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FBE2CAB-6F6F-4580-B034-C7F730FA2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A70958D-2058-4D3D-B246-47A460AF7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28DDF9-9D89-4184-BECD-44AF09221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475A-1B6E-46CB-9426-E9995C34196F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106946" name="Rectangle 2">
            <a:extLst>
              <a:ext uri="{FF2B5EF4-FFF2-40B4-BE49-F238E27FC236}">
                <a16:creationId xmlns:a16="http://schemas.microsoft.com/office/drawing/2014/main" id="{36905D5C-9275-49F7-A2BB-3DFF9B83B5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10</a:t>
            </a:r>
            <a:r>
              <a:rPr lang="en-US" altLang="en-US" baseline="30000"/>
              <a:t>11</a:t>
            </a:r>
            <a:endParaRPr lang="en-US" altLang="en-US"/>
          </a:p>
        </p:txBody>
      </p:sp>
      <p:pic>
        <p:nvPicPr>
          <p:cNvPr id="1106947" name="Picture 3">
            <a:extLst>
              <a:ext uri="{FF2B5EF4-FFF2-40B4-BE49-F238E27FC236}">
                <a16:creationId xmlns:a16="http://schemas.microsoft.com/office/drawing/2014/main" id="{A66AEB10-3259-4DBC-BD33-EAAC3AC3C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848600" cy="518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F67B8772-82F6-453D-84A2-FFE550AE6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9BD3DABB-F047-4E64-8990-10721BC61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1C816C4B-AF9A-4B97-9EA4-2291D43F8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4C63-FC83-43FC-8BFE-1D154ADF5069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122306" name="Rectangle 2">
            <a:extLst>
              <a:ext uri="{FF2B5EF4-FFF2-40B4-BE49-F238E27FC236}">
                <a16:creationId xmlns:a16="http://schemas.microsoft.com/office/drawing/2014/main" id="{F10EA1E1-8C9D-49C8-B886-B8C4E671A6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2895600" cy="990600"/>
          </a:xfrm>
        </p:spPr>
        <p:txBody>
          <a:bodyPr/>
          <a:lstStyle/>
          <a:p>
            <a:r>
              <a:rPr lang="en-US" altLang="en-US"/>
              <a:t>1</a:t>
            </a:r>
            <a:r>
              <a:rPr lang="en-US" altLang="en-US" baseline="30000"/>
              <a:t>st</a:t>
            </a:r>
            <a:r>
              <a:rPr lang="en-US" altLang="en-US"/>
              <a:t> Petaflops Workshop</a:t>
            </a:r>
          </a:p>
        </p:txBody>
      </p:sp>
      <p:sp>
        <p:nvSpPr>
          <p:cNvPr id="1122307" name="Rectangle 3">
            <a:extLst>
              <a:ext uri="{FF2B5EF4-FFF2-40B4-BE49-F238E27FC236}">
                <a16:creationId xmlns:a16="http://schemas.microsoft.com/office/drawing/2014/main" id="{0DFCF53A-217C-4822-9FB4-8149B27739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191000" y="4419600"/>
            <a:ext cx="4114800" cy="1981200"/>
          </a:xfrm>
          <a:noFill/>
          <a:ln/>
        </p:spPr>
        <p:txBody>
          <a:bodyPr/>
          <a:lstStyle/>
          <a:p>
            <a:r>
              <a:rPr lang="en-US" altLang="en-US" sz="1600" b="1">
                <a:solidFill>
                  <a:srgbClr val="FF0000"/>
                </a:solidFill>
              </a:rPr>
              <a:t>Determine Future Directions for HEC R&amp;D</a:t>
            </a:r>
          </a:p>
          <a:p>
            <a:r>
              <a:rPr lang="en-US" altLang="en-US" sz="1600" b="1">
                <a:solidFill>
                  <a:srgbClr val="FF0000"/>
                </a:solidFill>
              </a:rPr>
              <a:t>Explore Opportunities and Challenges</a:t>
            </a:r>
          </a:p>
          <a:p>
            <a:pPr lvl="1"/>
            <a:r>
              <a:rPr lang="en-US" altLang="en-US" sz="1600" b="1">
                <a:solidFill>
                  <a:schemeClr val="tx2"/>
                </a:solidFill>
              </a:rPr>
              <a:t>technology, architecture, systems software, applications</a:t>
            </a:r>
            <a:endParaRPr lang="en-US" altLang="en-US" sz="1600" b="1">
              <a:solidFill>
                <a:srgbClr val="FF0000"/>
              </a:solidFill>
            </a:endParaRPr>
          </a:p>
        </p:txBody>
      </p:sp>
      <p:sp>
        <p:nvSpPr>
          <p:cNvPr id="1122308" name="Rectangle 4">
            <a:extLst>
              <a:ext uri="{FF2B5EF4-FFF2-40B4-BE49-F238E27FC236}">
                <a16:creationId xmlns:a16="http://schemas.microsoft.com/office/drawing/2014/main" id="{6127A166-B84C-4FBF-8061-A1162619F22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4419600"/>
            <a:ext cx="4419600" cy="1828800"/>
          </a:xfrm>
          <a:noFill/>
          <a:ln/>
        </p:spPr>
        <p:txBody>
          <a:bodyPr/>
          <a:lstStyle/>
          <a:p>
            <a:r>
              <a:rPr lang="en-US" altLang="en-US" sz="1600" b="1">
                <a:solidFill>
                  <a:srgbClr val="FF0000"/>
                </a:solidFill>
              </a:rPr>
              <a:t>Strategic Conferences</a:t>
            </a:r>
          </a:p>
          <a:p>
            <a:pPr lvl="1"/>
            <a:r>
              <a:rPr lang="en-US" altLang="en-US" sz="1600" b="1">
                <a:solidFill>
                  <a:schemeClr val="tx2"/>
                </a:solidFill>
              </a:rPr>
              <a:t>Petaflops I &amp; II</a:t>
            </a:r>
          </a:p>
          <a:p>
            <a:r>
              <a:rPr lang="en-US" altLang="en-US" sz="1600" b="1">
                <a:solidFill>
                  <a:srgbClr val="FF0000"/>
                </a:solidFill>
              </a:rPr>
              <a:t>In-depth Workshops</a:t>
            </a:r>
          </a:p>
          <a:p>
            <a:pPr lvl="1"/>
            <a:r>
              <a:rPr lang="en-US" altLang="en-US" sz="1600" b="1">
                <a:solidFill>
                  <a:schemeClr val="tx2"/>
                </a:solidFill>
              </a:rPr>
              <a:t>PASS, PetaSoft, MiniSoft, PAWS, PAL, POWR</a:t>
            </a:r>
          </a:p>
          <a:p>
            <a:r>
              <a:rPr lang="en-US" altLang="en-US" sz="1600" b="1">
                <a:solidFill>
                  <a:srgbClr val="FF0000"/>
                </a:solidFill>
              </a:rPr>
              <a:t>Point-Design Studies</a:t>
            </a:r>
          </a:p>
        </p:txBody>
      </p:sp>
      <p:pic>
        <p:nvPicPr>
          <p:cNvPr id="1122309" name="Picture 5">
            <a:extLst>
              <a:ext uri="{FF2B5EF4-FFF2-40B4-BE49-F238E27FC236}">
                <a16:creationId xmlns:a16="http://schemas.microsoft.com/office/drawing/2014/main" id="{7E132CE2-C69D-4DE4-982B-4E7676ABF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"/>
            <a:ext cx="3733800" cy="36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2311" name="Rectangle 7">
            <a:extLst>
              <a:ext uri="{FF2B5EF4-FFF2-40B4-BE49-F238E27FC236}">
                <a16:creationId xmlns:a16="http://schemas.microsoft.com/office/drawing/2014/main" id="{86A73D1D-9803-4258-9D82-013B35062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981200"/>
            <a:ext cx="5562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585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2875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7165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28850" indent="-2286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686050" indent="-2286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43250" indent="-2286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00450" indent="-2286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/>
              <a:t>Pflops are needed now</a:t>
            </a:r>
          </a:p>
          <a:p>
            <a:r>
              <a:rPr lang="en-US" altLang="en-US" sz="1600"/>
              <a:t>Enough chips can be glued together by 2010</a:t>
            </a:r>
          </a:p>
          <a:p>
            <a:r>
              <a:rPr lang="en-US" altLang="en-US" sz="1600"/>
              <a:t>Open issues of cost, power, and efficiency</a:t>
            </a:r>
          </a:p>
          <a:p>
            <a:r>
              <a:rPr lang="en-US" altLang="en-US" sz="1600"/>
              <a:t>Innovative technologies &amp; architectures </a:t>
            </a:r>
          </a:p>
          <a:p>
            <a:r>
              <a:rPr lang="en-US" altLang="en-US" sz="1600"/>
              <a:t>Algorithms to play an important role </a:t>
            </a:r>
          </a:p>
          <a:p>
            <a:r>
              <a:rPr lang="en-US" altLang="en-US" sz="1600"/>
              <a:t>Adaptive control critical to effective resource management and task allocation/scheduling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Date Placeholder 2">
            <a:extLst>
              <a:ext uri="{FF2B5EF4-FFF2-40B4-BE49-F238E27FC236}">
                <a16:creationId xmlns:a16="http://schemas.microsoft.com/office/drawing/2014/main" id="{9502B478-543E-4A12-AB9C-44D09F2BA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275" name="Footer Placeholder 3">
            <a:extLst>
              <a:ext uri="{FF2B5EF4-FFF2-40B4-BE49-F238E27FC236}">
                <a16:creationId xmlns:a16="http://schemas.microsoft.com/office/drawing/2014/main" id="{71B32FAA-A516-489C-A572-3FEFC273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276" name="Slide Number Placeholder 4">
            <a:extLst>
              <a:ext uri="{FF2B5EF4-FFF2-40B4-BE49-F238E27FC236}">
                <a16:creationId xmlns:a16="http://schemas.microsoft.com/office/drawing/2014/main" id="{A064D00E-F7A1-428D-91DE-7D537A7A0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C338-5AF3-409F-B0FB-3BBF633A69B6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144836" name="Rectangle 4">
            <a:extLst>
              <a:ext uri="{FF2B5EF4-FFF2-40B4-BE49-F238E27FC236}">
                <a16:creationId xmlns:a16="http://schemas.microsoft.com/office/drawing/2014/main" id="{8C52BE67-B00F-45EF-ABEB-535CC6EE4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175" y="1828800"/>
            <a:ext cx="6615113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37" name="Line 5">
            <a:extLst>
              <a:ext uri="{FF2B5EF4-FFF2-40B4-BE49-F238E27FC236}">
                <a16:creationId xmlns:a16="http://schemas.microsoft.com/office/drawing/2014/main" id="{CC55A4E0-A486-44E7-8292-6701EABE4D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4175" y="4741863"/>
            <a:ext cx="6615113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38" name="Line 6">
            <a:extLst>
              <a:ext uri="{FF2B5EF4-FFF2-40B4-BE49-F238E27FC236}">
                <a16:creationId xmlns:a16="http://schemas.microsoft.com/office/drawing/2014/main" id="{0B27BC6D-77AE-49EB-84D6-43F780700F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4175" y="4256088"/>
            <a:ext cx="6615113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39" name="Line 7">
            <a:extLst>
              <a:ext uri="{FF2B5EF4-FFF2-40B4-BE49-F238E27FC236}">
                <a16:creationId xmlns:a16="http://schemas.microsoft.com/office/drawing/2014/main" id="{06A41581-4D3A-4AA9-8784-6DAC02A902F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4175" y="3770313"/>
            <a:ext cx="6615113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40" name="Line 8">
            <a:extLst>
              <a:ext uri="{FF2B5EF4-FFF2-40B4-BE49-F238E27FC236}">
                <a16:creationId xmlns:a16="http://schemas.microsoft.com/office/drawing/2014/main" id="{2BB2F257-A1FD-4A58-8973-CD9CC8749F2E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4175" y="3286125"/>
            <a:ext cx="6615113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41" name="Line 9">
            <a:extLst>
              <a:ext uri="{FF2B5EF4-FFF2-40B4-BE49-F238E27FC236}">
                <a16:creationId xmlns:a16="http://schemas.microsoft.com/office/drawing/2014/main" id="{F159218E-3DEB-407E-90E8-6BFFC77AD38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4175" y="2800350"/>
            <a:ext cx="6615113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42" name="Line 10">
            <a:extLst>
              <a:ext uri="{FF2B5EF4-FFF2-40B4-BE49-F238E27FC236}">
                <a16:creationId xmlns:a16="http://schemas.microsoft.com/office/drawing/2014/main" id="{951CFC66-DB86-4CAF-B320-25F8AE3E771E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4175" y="2314575"/>
            <a:ext cx="6615113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43" name="Line 11">
            <a:extLst>
              <a:ext uri="{FF2B5EF4-FFF2-40B4-BE49-F238E27FC236}">
                <a16:creationId xmlns:a16="http://schemas.microsoft.com/office/drawing/2014/main" id="{B6AB7E71-5E76-463B-BD75-21959DEE7CB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4175" y="1828800"/>
            <a:ext cx="6615113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44" name="Rectangle 12">
            <a:extLst>
              <a:ext uri="{FF2B5EF4-FFF2-40B4-BE49-F238E27FC236}">
                <a16:creationId xmlns:a16="http://schemas.microsoft.com/office/drawing/2014/main" id="{B3A1B2D7-B4EE-4C78-A26B-ECFAB2768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175" y="1828800"/>
            <a:ext cx="6615113" cy="3398838"/>
          </a:xfrm>
          <a:prstGeom prst="rect">
            <a:avLst/>
          </a:prstGeom>
          <a:noFill/>
          <a:ln w="11113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45" name="Line 13">
            <a:extLst>
              <a:ext uri="{FF2B5EF4-FFF2-40B4-BE49-F238E27FC236}">
                <a16:creationId xmlns:a16="http://schemas.microsoft.com/office/drawing/2014/main" id="{74FE7B46-0729-4300-AEC0-6966F15EFA4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4175" y="1828800"/>
            <a:ext cx="1588" cy="339883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46" name="Line 14">
            <a:extLst>
              <a:ext uri="{FF2B5EF4-FFF2-40B4-BE49-F238E27FC236}">
                <a16:creationId xmlns:a16="http://schemas.microsoft.com/office/drawing/2014/main" id="{68BF9FA5-C208-4200-82D9-3666753A45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5227638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47" name="Line 15">
            <a:extLst>
              <a:ext uri="{FF2B5EF4-FFF2-40B4-BE49-F238E27FC236}">
                <a16:creationId xmlns:a16="http://schemas.microsoft.com/office/drawing/2014/main" id="{9F3AA04D-9C3E-4D73-94EC-BE0DB5A49B6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5076825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48" name="Line 16">
            <a:extLst>
              <a:ext uri="{FF2B5EF4-FFF2-40B4-BE49-F238E27FC236}">
                <a16:creationId xmlns:a16="http://schemas.microsoft.com/office/drawing/2014/main" id="{D01F0D64-4C3C-4F1D-A086-A9872A2EFE9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5000625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49" name="Line 17">
            <a:extLst>
              <a:ext uri="{FF2B5EF4-FFF2-40B4-BE49-F238E27FC236}">
                <a16:creationId xmlns:a16="http://schemas.microsoft.com/office/drawing/2014/main" id="{86B290EA-9D48-41C4-BCF5-BAD39D0CE9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4937125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50" name="Line 18">
            <a:extLst>
              <a:ext uri="{FF2B5EF4-FFF2-40B4-BE49-F238E27FC236}">
                <a16:creationId xmlns:a16="http://schemas.microsoft.com/office/drawing/2014/main" id="{8F9D35B2-5DAA-4EC6-A5C0-710CF2A5F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4892675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51" name="Line 19">
            <a:extLst>
              <a:ext uri="{FF2B5EF4-FFF2-40B4-BE49-F238E27FC236}">
                <a16:creationId xmlns:a16="http://schemas.microsoft.com/office/drawing/2014/main" id="{679B9596-1ABF-44CC-B086-DF7A374D17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4849813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52" name="Line 20">
            <a:extLst>
              <a:ext uri="{FF2B5EF4-FFF2-40B4-BE49-F238E27FC236}">
                <a16:creationId xmlns:a16="http://schemas.microsoft.com/office/drawing/2014/main" id="{AA1FD261-8A7E-41DC-90DF-E54BA8301A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4818063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53" name="Line 21">
            <a:extLst>
              <a:ext uri="{FF2B5EF4-FFF2-40B4-BE49-F238E27FC236}">
                <a16:creationId xmlns:a16="http://schemas.microsoft.com/office/drawing/2014/main" id="{2B536DD5-BE3A-4DEF-8619-9FC430AD0A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4784725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54" name="Line 22">
            <a:extLst>
              <a:ext uri="{FF2B5EF4-FFF2-40B4-BE49-F238E27FC236}">
                <a16:creationId xmlns:a16="http://schemas.microsoft.com/office/drawing/2014/main" id="{241D58AD-C0B3-49A8-AC35-056D01E21A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4764088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55" name="Line 23">
            <a:extLst>
              <a:ext uri="{FF2B5EF4-FFF2-40B4-BE49-F238E27FC236}">
                <a16:creationId xmlns:a16="http://schemas.microsoft.com/office/drawing/2014/main" id="{B324C9DF-64A4-4374-AC68-C7564DB700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4741863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56" name="Line 24">
            <a:extLst>
              <a:ext uri="{FF2B5EF4-FFF2-40B4-BE49-F238E27FC236}">
                <a16:creationId xmlns:a16="http://schemas.microsoft.com/office/drawing/2014/main" id="{4AF168DD-3DC3-4BCC-BA59-024080C577C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4591050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57" name="Line 25">
            <a:extLst>
              <a:ext uri="{FF2B5EF4-FFF2-40B4-BE49-F238E27FC236}">
                <a16:creationId xmlns:a16="http://schemas.microsoft.com/office/drawing/2014/main" id="{AE542CAA-D0CB-4734-9378-2D949F1AD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4514850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58" name="Line 26">
            <a:extLst>
              <a:ext uri="{FF2B5EF4-FFF2-40B4-BE49-F238E27FC236}">
                <a16:creationId xmlns:a16="http://schemas.microsoft.com/office/drawing/2014/main" id="{000AF1FC-70CB-453B-8C50-3345613719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4451350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59" name="Line 27">
            <a:extLst>
              <a:ext uri="{FF2B5EF4-FFF2-40B4-BE49-F238E27FC236}">
                <a16:creationId xmlns:a16="http://schemas.microsoft.com/office/drawing/2014/main" id="{DEF2C77C-54B4-4C52-A294-1F5F6FF01771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4408488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60" name="Line 28">
            <a:extLst>
              <a:ext uri="{FF2B5EF4-FFF2-40B4-BE49-F238E27FC236}">
                <a16:creationId xmlns:a16="http://schemas.microsoft.com/office/drawing/2014/main" id="{FED833C6-0B32-4D7B-A104-55CB1D27947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4364038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61" name="Line 29">
            <a:extLst>
              <a:ext uri="{FF2B5EF4-FFF2-40B4-BE49-F238E27FC236}">
                <a16:creationId xmlns:a16="http://schemas.microsoft.com/office/drawing/2014/main" id="{151168F3-3AB0-4DDD-A6FF-6CBC0DED3B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4332288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62" name="Line 30">
            <a:extLst>
              <a:ext uri="{FF2B5EF4-FFF2-40B4-BE49-F238E27FC236}">
                <a16:creationId xmlns:a16="http://schemas.microsoft.com/office/drawing/2014/main" id="{64F4AC53-6151-4CB2-8F8D-B0F851D1F8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4300538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63" name="Line 31">
            <a:extLst>
              <a:ext uri="{FF2B5EF4-FFF2-40B4-BE49-F238E27FC236}">
                <a16:creationId xmlns:a16="http://schemas.microsoft.com/office/drawing/2014/main" id="{6F913F6D-D7D2-4451-A974-938A0688DC2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4278313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64" name="Line 32">
            <a:extLst>
              <a:ext uri="{FF2B5EF4-FFF2-40B4-BE49-F238E27FC236}">
                <a16:creationId xmlns:a16="http://schemas.microsoft.com/office/drawing/2014/main" id="{97C7478B-20BF-4667-8EAC-39B4696917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4256088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65" name="Line 33">
            <a:extLst>
              <a:ext uri="{FF2B5EF4-FFF2-40B4-BE49-F238E27FC236}">
                <a16:creationId xmlns:a16="http://schemas.microsoft.com/office/drawing/2014/main" id="{B6B6205D-5D94-4EEA-9BA5-C2EC9327B1D4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4105275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66" name="Line 34">
            <a:extLst>
              <a:ext uri="{FF2B5EF4-FFF2-40B4-BE49-F238E27FC236}">
                <a16:creationId xmlns:a16="http://schemas.microsoft.com/office/drawing/2014/main" id="{8325602D-83D5-408A-A7B8-435C5B10D78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4030663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67" name="Line 35">
            <a:extLst>
              <a:ext uri="{FF2B5EF4-FFF2-40B4-BE49-F238E27FC236}">
                <a16:creationId xmlns:a16="http://schemas.microsoft.com/office/drawing/2014/main" id="{D9E4842E-EC86-4F61-9651-01D795F928D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3965575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68" name="Line 36">
            <a:extLst>
              <a:ext uri="{FF2B5EF4-FFF2-40B4-BE49-F238E27FC236}">
                <a16:creationId xmlns:a16="http://schemas.microsoft.com/office/drawing/2014/main" id="{7C9BA9EC-2C9B-47DB-B93B-93CA92B3A6A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3922713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69" name="Line 37">
            <a:extLst>
              <a:ext uri="{FF2B5EF4-FFF2-40B4-BE49-F238E27FC236}">
                <a16:creationId xmlns:a16="http://schemas.microsoft.com/office/drawing/2014/main" id="{282BAC12-5E5B-4477-85AB-E3A28E0DC8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3878263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70" name="Line 38">
            <a:extLst>
              <a:ext uri="{FF2B5EF4-FFF2-40B4-BE49-F238E27FC236}">
                <a16:creationId xmlns:a16="http://schemas.microsoft.com/office/drawing/2014/main" id="{CCC9E7A2-39A0-4C68-9B0F-67DB8B03FE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3846513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71" name="Line 39">
            <a:extLst>
              <a:ext uri="{FF2B5EF4-FFF2-40B4-BE49-F238E27FC236}">
                <a16:creationId xmlns:a16="http://schemas.microsoft.com/office/drawing/2014/main" id="{EF667B81-33FE-4499-846F-DD8D726D9CF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3814763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72" name="Line 40">
            <a:extLst>
              <a:ext uri="{FF2B5EF4-FFF2-40B4-BE49-F238E27FC236}">
                <a16:creationId xmlns:a16="http://schemas.microsoft.com/office/drawing/2014/main" id="{44F094D9-D953-4127-A569-E35BCBBBC244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3792538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73" name="Line 41">
            <a:extLst>
              <a:ext uri="{FF2B5EF4-FFF2-40B4-BE49-F238E27FC236}">
                <a16:creationId xmlns:a16="http://schemas.microsoft.com/office/drawing/2014/main" id="{62B7C1F3-5A14-48FA-A2FE-FD9EB7E5844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3770313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74" name="Line 42">
            <a:extLst>
              <a:ext uri="{FF2B5EF4-FFF2-40B4-BE49-F238E27FC236}">
                <a16:creationId xmlns:a16="http://schemas.microsoft.com/office/drawing/2014/main" id="{F0DA1E75-31EB-4F13-8267-D64BA7D911E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3619500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75" name="Line 43">
            <a:extLst>
              <a:ext uri="{FF2B5EF4-FFF2-40B4-BE49-F238E27FC236}">
                <a16:creationId xmlns:a16="http://schemas.microsoft.com/office/drawing/2014/main" id="{1AA56CA3-F39A-41B1-82CD-C0C543B3D31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3544888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76" name="Line 44">
            <a:extLst>
              <a:ext uri="{FF2B5EF4-FFF2-40B4-BE49-F238E27FC236}">
                <a16:creationId xmlns:a16="http://schemas.microsoft.com/office/drawing/2014/main" id="{E57041E1-B6F6-4A02-AE69-C2A64705C8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3479800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77" name="Line 45">
            <a:extLst>
              <a:ext uri="{FF2B5EF4-FFF2-40B4-BE49-F238E27FC236}">
                <a16:creationId xmlns:a16="http://schemas.microsoft.com/office/drawing/2014/main" id="{E4348705-64AA-4783-B6E1-38D4E2E466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3436938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78" name="Line 46">
            <a:extLst>
              <a:ext uri="{FF2B5EF4-FFF2-40B4-BE49-F238E27FC236}">
                <a16:creationId xmlns:a16="http://schemas.microsoft.com/office/drawing/2014/main" id="{0894DAD7-504B-4B88-B5CB-D0FF48FC1DC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3394075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79" name="Line 47">
            <a:extLst>
              <a:ext uri="{FF2B5EF4-FFF2-40B4-BE49-F238E27FC236}">
                <a16:creationId xmlns:a16="http://schemas.microsoft.com/office/drawing/2014/main" id="{4C01A0D1-A300-431F-92BF-AAE40A6556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3360738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80" name="Line 48">
            <a:extLst>
              <a:ext uri="{FF2B5EF4-FFF2-40B4-BE49-F238E27FC236}">
                <a16:creationId xmlns:a16="http://schemas.microsoft.com/office/drawing/2014/main" id="{A9D40D02-00B8-4462-989E-9D5385219A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3328988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81" name="Line 49">
            <a:extLst>
              <a:ext uri="{FF2B5EF4-FFF2-40B4-BE49-F238E27FC236}">
                <a16:creationId xmlns:a16="http://schemas.microsoft.com/office/drawing/2014/main" id="{CA89CABC-3EAF-4FE5-A12E-ABC064841D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3306763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82" name="Line 50">
            <a:extLst>
              <a:ext uri="{FF2B5EF4-FFF2-40B4-BE49-F238E27FC236}">
                <a16:creationId xmlns:a16="http://schemas.microsoft.com/office/drawing/2014/main" id="{0649F731-C135-476A-993E-137FB4CF0E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3286125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83" name="Line 51">
            <a:extLst>
              <a:ext uri="{FF2B5EF4-FFF2-40B4-BE49-F238E27FC236}">
                <a16:creationId xmlns:a16="http://schemas.microsoft.com/office/drawing/2014/main" id="{31C474A8-B9D0-4A97-AC63-15CC3974DC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3133725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84" name="Line 52">
            <a:extLst>
              <a:ext uri="{FF2B5EF4-FFF2-40B4-BE49-F238E27FC236}">
                <a16:creationId xmlns:a16="http://schemas.microsoft.com/office/drawing/2014/main" id="{A0666C67-FBE9-4199-BD62-AA994510DE71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3059113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85" name="Line 53">
            <a:extLst>
              <a:ext uri="{FF2B5EF4-FFF2-40B4-BE49-F238E27FC236}">
                <a16:creationId xmlns:a16="http://schemas.microsoft.com/office/drawing/2014/main" id="{C421890A-9C53-439D-9523-38416E92AF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2994025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86" name="Line 54">
            <a:extLst>
              <a:ext uri="{FF2B5EF4-FFF2-40B4-BE49-F238E27FC236}">
                <a16:creationId xmlns:a16="http://schemas.microsoft.com/office/drawing/2014/main" id="{B78D52CA-AA94-49CF-AFAA-638FC05680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2951163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87" name="Line 55">
            <a:extLst>
              <a:ext uri="{FF2B5EF4-FFF2-40B4-BE49-F238E27FC236}">
                <a16:creationId xmlns:a16="http://schemas.microsoft.com/office/drawing/2014/main" id="{0A83320A-8324-45D4-B2E8-233FF4E7B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2908300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88" name="Line 56">
            <a:extLst>
              <a:ext uri="{FF2B5EF4-FFF2-40B4-BE49-F238E27FC236}">
                <a16:creationId xmlns:a16="http://schemas.microsoft.com/office/drawing/2014/main" id="{157F2354-B990-4121-8462-D52BB6E34B5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2874963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89" name="Line 57">
            <a:extLst>
              <a:ext uri="{FF2B5EF4-FFF2-40B4-BE49-F238E27FC236}">
                <a16:creationId xmlns:a16="http://schemas.microsoft.com/office/drawing/2014/main" id="{8FD0477B-D051-4FDA-A9E6-41F2B97AF28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2843213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90" name="Line 58">
            <a:extLst>
              <a:ext uri="{FF2B5EF4-FFF2-40B4-BE49-F238E27FC236}">
                <a16:creationId xmlns:a16="http://schemas.microsoft.com/office/drawing/2014/main" id="{16F01361-F552-40B3-A23F-3938679F59E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2820988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91" name="Line 59">
            <a:extLst>
              <a:ext uri="{FF2B5EF4-FFF2-40B4-BE49-F238E27FC236}">
                <a16:creationId xmlns:a16="http://schemas.microsoft.com/office/drawing/2014/main" id="{C5103499-D844-41D0-9D26-3255C1E978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2800350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92" name="Line 60">
            <a:extLst>
              <a:ext uri="{FF2B5EF4-FFF2-40B4-BE49-F238E27FC236}">
                <a16:creationId xmlns:a16="http://schemas.microsoft.com/office/drawing/2014/main" id="{1068AB00-CFDF-4445-8C1F-DF39CFD622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2647950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93" name="Line 61">
            <a:extLst>
              <a:ext uri="{FF2B5EF4-FFF2-40B4-BE49-F238E27FC236}">
                <a16:creationId xmlns:a16="http://schemas.microsoft.com/office/drawing/2014/main" id="{DC39A52E-D27A-4967-88E7-5E11B7D1BA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2573338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94" name="Line 62">
            <a:extLst>
              <a:ext uri="{FF2B5EF4-FFF2-40B4-BE49-F238E27FC236}">
                <a16:creationId xmlns:a16="http://schemas.microsoft.com/office/drawing/2014/main" id="{ADB48B60-849C-48E8-BE5E-DBEBF942C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2508250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95" name="Line 63">
            <a:extLst>
              <a:ext uri="{FF2B5EF4-FFF2-40B4-BE49-F238E27FC236}">
                <a16:creationId xmlns:a16="http://schemas.microsoft.com/office/drawing/2014/main" id="{F1446292-59E8-4C23-B682-73CDEABE7D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2465388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96" name="Line 64">
            <a:extLst>
              <a:ext uri="{FF2B5EF4-FFF2-40B4-BE49-F238E27FC236}">
                <a16:creationId xmlns:a16="http://schemas.microsoft.com/office/drawing/2014/main" id="{BBC8301F-B9C3-4CF2-8D35-3026E9961E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2422525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97" name="Line 65">
            <a:extLst>
              <a:ext uri="{FF2B5EF4-FFF2-40B4-BE49-F238E27FC236}">
                <a16:creationId xmlns:a16="http://schemas.microsoft.com/office/drawing/2014/main" id="{2722CD4B-3842-4CB9-B78B-AF057E4D0EB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2389188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98" name="Line 66">
            <a:extLst>
              <a:ext uri="{FF2B5EF4-FFF2-40B4-BE49-F238E27FC236}">
                <a16:creationId xmlns:a16="http://schemas.microsoft.com/office/drawing/2014/main" id="{2368B94A-065D-48CF-B40F-304C01D4CD4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2357438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99" name="Line 67">
            <a:extLst>
              <a:ext uri="{FF2B5EF4-FFF2-40B4-BE49-F238E27FC236}">
                <a16:creationId xmlns:a16="http://schemas.microsoft.com/office/drawing/2014/main" id="{8DA927FC-D3BB-4B21-9827-FFBD0B904E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2335213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00" name="Line 68">
            <a:extLst>
              <a:ext uri="{FF2B5EF4-FFF2-40B4-BE49-F238E27FC236}">
                <a16:creationId xmlns:a16="http://schemas.microsoft.com/office/drawing/2014/main" id="{442CA9EB-9312-4763-BA68-EEDF548D1564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2314575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01" name="Line 69">
            <a:extLst>
              <a:ext uri="{FF2B5EF4-FFF2-40B4-BE49-F238E27FC236}">
                <a16:creationId xmlns:a16="http://schemas.microsoft.com/office/drawing/2014/main" id="{DE9EC68F-D308-4DEA-B4D3-F5CA003DA3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2163763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02" name="Line 70">
            <a:extLst>
              <a:ext uri="{FF2B5EF4-FFF2-40B4-BE49-F238E27FC236}">
                <a16:creationId xmlns:a16="http://schemas.microsoft.com/office/drawing/2014/main" id="{F6980DEA-A410-430F-9939-5CA10D4867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2087563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03" name="Line 71">
            <a:extLst>
              <a:ext uri="{FF2B5EF4-FFF2-40B4-BE49-F238E27FC236}">
                <a16:creationId xmlns:a16="http://schemas.microsoft.com/office/drawing/2014/main" id="{BF9A6019-BE1E-4ADD-89A2-3AD15026DC7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2022475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04" name="Line 72">
            <a:extLst>
              <a:ext uri="{FF2B5EF4-FFF2-40B4-BE49-F238E27FC236}">
                <a16:creationId xmlns:a16="http://schemas.microsoft.com/office/drawing/2014/main" id="{354389D1-D875-44BF-A3F4-D15822CA98C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1979613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05" name="Line 73">
            <a:extLst>
              <a:ext uri="{FF2B5EF4-FFF2-40B4-BE49-F238E27FC236}">
                <a16:creationId xmlns:a16="http://schemas.microsoft.com/office/drawing/2014/main" id="{944C4B46-E700-4CBC-BF7C-4B5DE69250D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1936750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06" name="Line 74">
            <a:extLst>
              <a:ext uri="{FF2B5EF4-FFF2-40B4-BE49-F238E27FC236}">
                <a16:creationId xmlns:a16="http://schemas.microsoft.com/office/drawing/2014/main" id="{10703055-8555-4221-B9D8-F8EB520F663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1903413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07" name="Line 75">
            <a:extLst>
              <a:ext uri="{FF2B5EF4-FFF2-40B4-BE49-F238E27FC236}">
                <a16:creationId xmlns:a16="http://schemas.microsoft.com/office/drawing/2014/main" id="{F6A74EAC-AEDE-4980-BF0E-39E9EB9BF6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1871663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08" name="Line 76">
            <a:extLst>
              <a:ext uri="{FF2B5EF4-FFF2-40B4-BE49-F238E27FC236}">
                <a16:creationId xmlns:a16="http://schemas.microsoft.com/office/drawing/2014/main" id="{1567D519-6E34-4E3B-A757-97322713AC14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1849438"/>
            <a:ext cx="42862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09" name="Line 77">
            <a:extLst>
              <a:ext uri="{FF2B5EF4-FFF2-40B4-BE49-F238E27FC236}">
                <a16:creationId xmlns:a16="http://schemas.microsoft.com/office/drawing/2014/main" id="{BDE196F8-8464-4363-9F00-119F64292A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1828800"/>
            <a:ext cx="42862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10" name="Line 78">
            <a:extLst>
              <a:ext uri="{FF2B5EF4-FFF2-40B4-BE49-F238E27FC236}">
                <a16:creationId xmlns:a16="http://schemas.microsoft.com/office/drawing/2014/main" id="{70F2938D-E252-4C69-84D1-0775983E092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5227638"/>
            <a:ext cx="53975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11" name="Line 79">
            <a:extLst>
              <a:ext uri="{FF2B5EF4-FFF2-40B4-BE49-F238E27FC236}">
                <a16:creationId xmlns:a16="http://schemas.microsoft.com/office/drawing/2014/main" id="{3D43B1AE-BB86-48D0-B5BB-A290E1B6C1D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4741863"/>
            <a:ext cx="53975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12" name="Line 80">
            <a:extLst>
              <a:ext uri="{FF2B5EF4-FFF2-40B4-BE49-F238E27FC236}">
                <a16:creationId xmlns:a16="http://schemas.microsoft.com/office/drawing/2014/main" id="{0FEDCE81-0661-418C-A5F0-3C93D03C2F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4256088"/>
            <a:ext cx="53975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13" name="Line 81">
            <a:extLst>
              <a:ext uri="{FF2B5EF4-FFF2-40B4-BE49-F238E27FC236}">
                <a16:creationId xmlns:a16="http://schemas.microsoft.com/office/drawing/2014/main" id="{B18F082E-FF65-4FEC-A05E-DE3BAD2DBF4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3770313"/>
            <a:ext cx="53975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14" name="Line 82">
            <a:extLst>
              <a:ext uri="{FF2B5EF4-FFF2-40B4-BE49-F238E27FC236}">
                <a16:creationId xmlns:a16="http://schemas.microsoft.com/office/drawing/2014/main" id="{24FEF049-E8F7-4020-A2BC-C8384F1FD73E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3286125"/>
            <a:ext cx="53975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15" name="Line 83">
            <a:extLst>
              <a:ext uri="{FF2B5EF4-FFF2-40B4-BE49-F238E27FC236}">
                <a16:creationId xmlns:a16="http://schemas.microsoft.com/office/drawing/2014/main" id="{32152755-EA1F-494B-884A-9741650030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2800350"/>
            <a:ext cx="53975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16" name="Line 84">
            <a:extLst>
              <a:ext uri="{FF2B5EF4-FFF2-40B4-BE49-F238E27FC236}">
                <a16:creationId xmlns:a16="http://schemas.microsoft.com/office/drawing/2014/main" id="{EE713E3E-9362-4D0E-BA7F-8C796261237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2314575"/>
            <a:ext cx="53975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17" name="Line 85">
            <a:extLst>
              <a:ext uri="{FF2B5EF4-FFF2-40B4-BE49-F238E27FC236}">
                <a16:creationId xmlns:a16="http://schemas.microsoft.com/office/drawing/2014/main" id="{A69ECF5B-E857-4CD7-A683-66CD6442037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1828800"/>
            <a:ext cx="53975" cy="1588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18" name="Line 86">
            <a:extLst>
              <a:ext uri="{FF2B5EF4-FFF2-40B4-BE49-F238E27FC236}">
                <a16:creationId xmlns:a16="http://schemas.microsoft.com/office/drawing/2014/main" id="{445A3C5E-1B9F-4B5F-9E6F-B97116618E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4175" y="5227638"/>
            <a:ext cx="6615113" cy="1587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19" name="Line 87">
            <a:extLst>
              <a:ext uri="{FF2B5EF4-FFF2-40B4-BE49-F238E27FC236}">
                <a16:creationId xmlns:a16="http://schemas.microsoft.com/office/drawing/2014/main" id="{CA223AC3-41FC-4BE7-A048-D6E8ABC76E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54175" y="5227638"/>
            <a:ext cx="1588" cy="53975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20" name="Line 88">
            <a:extLst>
              <a:ext uri="{FF2B5EF4-FFF2-40B4-BE49-F238E27FC236}">
                <a16:creationId xmlns:a16="http://schemas.microsoft.com/office/drawing/2014/main" id="{90B5D77D-B385-43D1-A04C-69D8D10E33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89138" y="5227638"/>
            <a:ext cx="1587" cy="53975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21" name="Line 89">
            <a:extLst>
              <a:ext uri="{FF2B5EF4-FFF2-40B4-BE49-F238E27FC236}">
                <a16:creationId xmlns:a16="http://schemas.microsoft.com/office/drawing/2014/main" id="{B021B3F8-9EBC-4FCD-8225-53A2E0C753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11400" y="5227638"/>
            <a:ext cx="1588" cy="53975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22" name="Line 90">
            <a:extLst>
              <a:ext uri="{FF2B5EF4-FFF2-40B4-BE49-F238E27FC236}">
                <a16:creationId xmlns:a16="http://schemas.microsoft.com/office/drawing/2014/main" id="{BCC169F2-4CBF-46B0-811C-C841018107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46363" y="5227638"/>
            <a:ext cx="1587" cy="53975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23" name="Line 91">
            <a:extLst>
              <a:ext uri="{FF2B5EF4-FFF2-40B4-BE49-F238E27FC236}">
                <a16:creationId xmlns:a16="http://schemas.microsoft.com/office/drawing/2014/main" id="{9B66C587-EB5B-429B-BC8C-D2E7D4B5EE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1325" y="5227638"/>
            <a:ext cx="1588" cy="53975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24" name="Line 92">
            <a:extLst>
              <a:ext uri="{FF2B5EF4-FFF2-40B4-BE49-F238E27FC236}">
                <a16:creationId xmlns:a16="http://schemas.microsoft.com/office/drawing/2014/main" id="{0344575E-1D02-4864-B7B6-771C3485D7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05175" y="5227638"/>
            <a:ext cx="1588" cy="53975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25" name="Line 93">
            <a:extLst>
              <a:ext uri="{FF2B5EF4-FFF2-40B4-BE49-F238E27FC236}">
                <a16:creationId xmlns:a16="http://schemas.microsoft.com/office/drawing/2014/main" id="{50546883-760E-40FB-9840-31EF882C34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40138" y="5227638"/>
            <a:ext cx="1587" cy="53975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26" name="Line 94">
            <a:extLst>
              <a:ext uri="{FF2B5EF4-FFF2-40B4-BE49-F238E27FC236}">
                <a16:creationId xmlns:a16="http://schemas.microsoft.com/office/drawing/2014/main" id="{FA10D527-B2C0-44D7-994A-305BBF3F0A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73513" y="5227638"/>
            <a:ext cx="1587" cy="53975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27" name="Line 95">
            <a:extLst>
              <a:ext uri="{FF2B5EF4-FFF2-40B4-BE49-F238E27FC236}">
                <a16:creationId xmlns:a16="http://schemas.microsoft.com/office/drawing/2014/main" id="{1B3DF2A2-E2BE-4B8D-81C2-D9C3B5D61E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97363" y="5227638"/>
            <a:ext cx="1587" cy="53975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28" name="Line 96">
            <a:extLst>
              <a:ext uri="{FF2B5EF4-FFF2-40B4-BE49-F238E27FC236}">
                <a16:creationId xmlns:a16="http://schemas.microsoft.com/office/drawing/2014/main" id="{439A2DC4-9F0F-401E-A9C8-D435D5D925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32325" y="5227638"/>
            <a:ext cx="1588" cy="53975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29" name="Line 97">
            <a:extLst>
              <a:ext uri="{FF2B5EF4-FFF2-40B4-BE49-F238E27FC236}">
                <a16:creationId xmlns:a16="http://schemas.microsoft.com/office/drawing/2014/main" id="{7442676B-6A18-4B74-9C9D-2780F97459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67288" y="5227638"/>
            <a:ext cx="1587" cy="53975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30" name="Line 98">
            <a:extLst>
              <a:ext uri="{FF2B5EF4-FFF2-40B4-BE49-F238E27FC236}">
                <a16:creationId xmlns:a16="http://schemas.microsoft.com/office/drawing/2014/main" id="{75E8FBB3-944B-461C-8D1F-1E6B809F65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1138" y="5227638"/>
            <a:ext cx="1587" cy="53975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31" name="Line 99">
            <a:extLst>
              <a:ext uri="{FF2B5EF4-FFF2-40B4-BE49-F238E27FC236}">
                <a16:creationId xmlns:a16="http://schemas.microsoft.com/office/drawing/2014/main" id="{DE0B4F38-953D-43C3-9465-20E60FA256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24513" y="5227638"/>
            <a:ext cx="1587" cy="53975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32" name="Line 100">
            <a:extLst>
              <a:ext uri="{FF2B5EF4-FFF2-40B4-BE49-F238E27FC236}">
                <a16:creationId xmlns:a16="http://schemas.microsoft.com/office/drawing/2014/main" id="{CD44345B-6F4C-48B5-A795-78A2FCB832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8363" y="5227638"/>
            <a:ext cx="1587" cy="53975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33" name="Line 101">
            <a:extLst>
              <a:ext uri="{FF2B5EF4-FFF2-40B4-BE49-F238E27FC236}">
                <a16:creationId xmlns:a16="http://schemas.microsoft.com/office/drawing/2014/main" id="{B5BEB48E-B8AD-4485-96A0-E45555B5B2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83325" y="5227638"/>
            <a:ext cx="1588" cy="53975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34" name="Line 102">
            <a:extLst>
              <a:ext uri="{FF2B5EF4-FFF2-40B4-BE49-F238E27FC236}">
                <a16:creationId xmlns:a16="http://schemas.microsoft.com/office/drawing/2014/main" id="{9923D3E3-D36F-4F83-832F-25721444A3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8288" y="5227638"/>
            <a:ext cx="1587" cy="53975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35" name="Line 103">
            <a:extLst>
              <a:ext uri="{FF2B5EF4-FFF2-40B4-BE49-F238E27FC236}">
                <a16:creationId xmlns:a16="http://schemas.microsoft.com/office/drawing/2014/main" id="{57126E3B-4FC9-42C9-BDBF-FC35FAA3EE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42138" y="5227638"/>
            <a:ext cx="1587" cy="53975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36" name="Line 104">
            <a:extLst>
              <a:ext uri="{FF2B5EF4-FFF2-40B4-BE49-F238E27FC236}">
                <a16:creationId xmlns:a16="http://schemas.microsoft.com/office/drawing/2014/main" id="{8D632952-CDE0-4099-B6F5-CED34B763E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77100" y="5227638"/>
            <a:ext cx="1588" cy="53975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37" name="Line 105">
            <a:extLst>
              <a:ext uri="{FF2B5EF4-FFF2-40B4-BE49-F238E27FC236}">
                <a16:creationId xmlns:a16="http://schemas.microsoft.com/office/drawing/2014/main" id="{79088591-7436-4494-B706-F0A50852A9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10475" y="5227638"/>
            <a:ext cx="1588" cy="53975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38" name="Line 106">
            <a:extLst>
              <a:ext uri="{FF2B5EF4-FFF2-40B4-BE49-F238E27FC236}">
                <a16:creationId xmlns:a16="http://schemas.microsoft.com/office/drawing/2014/main" id="{928FFC60-9D24-4575-A188-3313463CB9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34325" y="5227638"/>
            <a:ext cx="1588" cy="53975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39" name="Line 107">
            <a:extLst>
              <a:ext uri="{FF2B5EF4-FFF2-40B4-BE49-F238E27FC236}">
                <a16:creationId xmlns:a16="http://schemas.microsoft.com/office/drawing/2014/main" id="{2E21BA92-D323-4EB0-A065-90ABBB2770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69288" y="5227638"/>
            <a:ext cx="1587" cy="53975"/>
          </a:xfrm>
          <a:prstGeom prst="line">
            <a:avLst/>
          </a:prstGeom>
          <a:noFill/>
          <a:ln w="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40" name="Line 108">
            <a:extLst>
              <a:ext uri="{FF2B5EF4-FFF2-40B4-BE49-F238E27FC236}">
                <a16:creationId xmlns:a16="http://schemas.microsoft.com/office/drawing/2014/main" id="{78F7F339-31E2-4800-8BB7-8091BFCA7E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16100" y="3198813"/>
            <a:ext cx="333375" cy="53975"/>
          </a:xfrm>
          <a:prstGeom prst="line">
            <a:avLst/>
          </a:prstGeom>
          <a:noFill/>
          <a:ln w="3175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41" name="Line 109">
            <a:extLst>
              <a:ext uri="{FF2B5EF4-FFF2-40B4-BE49-F238E27FC236}">
                <a16:creationId xmlns:a16="http://schemas.microsoft.com/office/drawing/2014/main" id="{808B792F-B534-47A7-A26A-95B1043A20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49475" y="3113088"/>
            <a:ext cx="334963" cy="85725"/>
          </a:xfrm>
          <a:prstGeom prst="line">
            <a:avLst/>
          </a:prstGeom>
          <a:noFill/>
          <a:ln w="3175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42" name="Line 110">
            <a:extLst>
              <a:ext uri="{FF2B5EF4-FFF2-40B4-BE49-F238E27FC236}">
                <a16:creationId xmlns:a16="http://schemas.microsoft.com/office/drawing/2014/main" id="{9EB77FF1-52DF-4C91-85FA-C15641D209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4438" y="3079750"/>
            <a:ext cx="323850" cy="33338"/>
          </a:xfrm>
          <a:prstGeom prst="line">
            <a:avLst/>
          </a:prstGeom>
          <a:noFill/>
          <a:ln w="3175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43" name="Line 111">
            <a:extLst>
              <a:ext uri="{FF2B5EF4-FFF2-40B4-BE49-F238E27FC236}">
                <a16:creationId xmlns:a16="http://schemas.microsoft.com/office/drawing/2014/main" id="{517147FC-6A7E-4294-9741-A88398F993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08288" y="2994025"/>
            <a:ext cx="334962" cy="85725"/>
          </a:xfrm>
          <a:prstGeom prst="line">
            <a:avLst/>
          </a:prstGeom>
          <a:noFill/>
          <a:ln w="3175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44" name="Line 112">
            <a:extLst>
              <a:ext uri="{FF2B5EF4-FFF2-40B4-BE49-F238E27FC236}">
                <a16:creationId xmlns:a16="http://schemas.microsoft.com/office/drawing/2014/main" id="{FAE07DAA-91F8-4257-8CFB-77A810F33C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3250" y="2951163"/>
            <a:ext cx="334963" cy="42862"/>
          </a:xfrm>
          <a:prstGeom prst="line">
            <a:avLst/>
          </a:prstGeom>
          <a:noFill/>
          <a:ln w="3175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45" name="Line 113">
            <a:extLst>
              <a:ext uri="{FF2B5EF4-FFF2-40B4-BE49-F238E27FC236}">
                <a16:creationId xmlns:a16="http://schemas.microsoft.com/office/drawing/2014/main" id="{964C97AD-73C2-412A-A646-AFDCB5872D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78213" y="2908300"/>
            <a:ext cx="323850" cy="42863"/>
          </a:xfrm>
          <a:prstGeom prst="line">
            <a:avLst/>
          </a:prstGeom>
          <a:noFill/>
          <a:ln w="3175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46" name="Line 114">
            <a:extLst>
              <a:ext uri="{FF2B5EF4-FFF2-40B4-BE49-F238E27FC236}">
                <a16:creationId xmlns:a16="http://schemas.microsoft.com/office/drawing/2014/main" id="{1D1D4A10-8922-495F-831E-528650FF76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02063" y="2843213"/>
            <a:ext cx="333375" cy="65087"/>
          </a:xfrm>
          <a:prstGeom prst="line">
            <a:avLst/>
          </a:prstGeom>
          <a:noFill/>
          <a:ln w="3175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47" name="Line 115">
            <a:extLst>
              <a:ext uri="{FF2B5EF4-FFF2-40B4-BE49-F238E27FC236}">
                <a16:creationId xmlns:a16="http://schemas.microsoft.com/office/drawing/2014/main" id="{6F7FF0CC-C090-45A5-9FB3-0BDC96C57C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35438" y="2746375"/>
            <a:ext cx="334962" cy="96838"/>
          </a:xfrm>
          <a:prstGeom prst="line">
            <a:avLst/>
          </a:prstGeom>
          <a:noFill/>
          <a:ln w="3175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48" name="Line 116">
            <a:extLst>
              <a:ext uri="{FF2B5EF4-FFF2-40B4-BE49-F238E27FC236}">
                <a16:creationId xmlns:a16="http://schemas.microsoft.com/office/drawing/2014/main" id="{66F96C04-782F-44B4-BF86-4DD337C2F3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70400" y="2692400"/>
            <a:ext cx="323850" cy="53975"/>
          </a:xfrm>
          <a:prstGeom prst="line">
            <a:avLst/>
          </a:prstGeom>
          <a:noFill/>
          <a:ln w="3175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49" name="Line 117">
            <a:extLst>
              <a:ext uri="{FF2B5EF4-FFF2-40B4-BE49-F238E27FC236}">
                <a16:creationId xmlns:a16="http://schemas.microsoft.com/office/drawing/2014/main" id="{D1A679C0-696F-4BD7-A27E-C5AE3F6BAB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4250" y="2627313"/>
            <a:ext cx="334963" cy="65087"/>
          </a:xfrm>
          <a:prstGeom prst="line">
            <a:avLst/>
          </a:prstGeom>
          <a:noFill/>
          <a:ln w="3175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50" name="Line 118">
            <a:extLst>
              <a:ext uri="{FF2B5EF4-FFF2-40B4-BE49-F238E27FC236}">
                <a16:creationId xmlns:a16="http://schemas.microsoft.com/office/drawing/2014/main" id="{CA5647D4-1744-406B-9F0E-3E9E96840C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29213" y="2573338"/>
            <a:ext cx="323850" cy="53975"/>
          </a:xfrm>
          <a:prstGeom prst="line">
            <a:avLst/>
          </a:prstGeom>
          <a:noFill/>
          <a:ln w="3175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51" name="Line 119">
            <a:extLst>
              <a:ext uri="{FF2B5EF4-FFF2-40B4-BE49-F238E27FC236}">
                <a16:creationId xmlns:a16="http://schemas.microsoft.com/office/drawing/2014/main" id="{69DEF2E1-2B1D-42C0-A072-10DC6DCDD5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53063" y="2508250"/>
            <a:ext cx="333375" cy="65088"/>
          </a:xfrm>
          <a:prstGeom prst="line">
            <a:avLst/>
          </a:prstGeom>
          <a:noFill/>
          <a:ln w="3175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52" name="Line 120">
            <a:extLst>
              <a:ext uri="{FF2B5EF4-FFF2-40B4-BE49-F238E27FC236}">
                <a16:creationId xmlns:a16="http://schemas.microsoft.com/office/drawing/2014/main" id="{062C80F0-9535-4B56-B11B-A7D2AC5AE2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86438" y="2454275"/>
            <a:ext cx="334962" cy="53975"/>
          </a:xfrm>
          <a:prstGeom prst="line">
            <a:avLst/>
          </a:prstGeom>
          <a:noFill/>
          <a:ln w="3175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53" name="Line 121">
            <a:extLst>
              <a:ext uri="{FF2B5EF4-FFF2-40B4-BE49-F238E27FC236}">
                <a16:creationId xmlns:a16="http://schemas.microsoft.com/office/drawing/2014/main" id="{BD1011AA-C0F4-489A-9D07-298EC28FF7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21400" y="2411413"/>
            <a:ext cx="323850" cy="42862"/>
          </a:xfrm>
          <a:prstGeom prst="line">
            <a:avLst/>
          </a:prstGeom>
          <a:noFill/>
          <a:ln w="3175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54" name="Line 122">
            <a:extLst>
              <a:ext uri="{FF2B5EF4-FFF2-40B4-BE49-F238E27FC236}">
                <a16:creationId xmlns:a16="http://schemas.microsoft.com/office/drawing/2014/main" id="{3C73BF22-7B4D-4F93-90EA-44F4A2ABDC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45250" y="2335213"/>
            <a:ext cx="334963" cy="76200"/>
          </a:xfrm>
          <a:prstGeom prst="line">
            <a:avLst/>
          </a:prstGeom>
          <a:noFill/>
          <a:ln w="3175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55" name="Line 123">
            <a:extLst>
              <a:ext uri="{FF2B5EF4-FFF2-40B4-BE49-F238E27FC236}">
                <a16:creationId xmlns:a16="http://schemas.microsoft.com/office/drawing/2014/main" id="{A51D8F1E-173D-4D42-A1C2-DD606BF39C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80213" y="2292350"/>
            <a:ext cx="334962" cy="42863"/>
          </a:xfrm>
          <a:prstGeom prst="line">
            <a:avLst/>
          </a:prstGeom>
          <a:noFill/>
          <a:ln w="3175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56" name="Line 124">
            <a:extLst>
              <a:ext uri="{FF2B5EF4-FFF2-40B4-BE49-F238E27FC236}">
                <a16:creationId xmlns:a16="http://schemas.microsoft.com/office/drawing/2014/main" id="{B2A1A4F5-CD15-4C9E-98E6-34CBEFF683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15175" y="2249488"/>
            <a:ext cx="322263" cy="42862"/>
          </a:xfrm>
          <a:prstGeom prst="line">
            <a:avLst/>
          </a:prstGeom>
          <a:noFill/>
          <a:ln w="3175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57" name="Line 125">
            <a:extLst>
              <a:ext uri="{FF2B5EF4-FFF2-40B4-BE49-F238E27FC236}">
                <a16:creationId xmlns:a16="http://schemas.microsoft.com/office/drawing/2014/main" id="{2A9006BC-C0C1-4C23-B2CF-20F13E520E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7438" y="2141538"/>
            <a:ext cx="334962" cy="107950"/>
          </a:xfrm>
          <a:prstGeom prst="line">
            <a:avLst/>
          </a:prstGeom>
          <a:noFill/>
          <a:ln w="3175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58" name="Line 126">
            <a:extLst>
              <a:ext uri="{FF2B5EF4-FFF2-40B4-BE49-F238E27FC236}">
                <a16:creationId xmlns:a16="http://schemas.microsoft.com/office/drawing/2014/main" id="{2ED8261E-CA2A-466B-BBCF-A43A025010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2400" y="2087563"/>
            <a:ext cx="334963" cy="53975"/>
          </a:xfrm>
          <a:prstGeom prst="line">
            <a:avLst/>
          </a:prstGeom>
          <a:noFill/>
          <a:ln w="3175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59" name="Line 127">
            <a:extLst>
              <a:ext uri="{FF2B5EF4-FFF2-40B4-BE49-F238E27FC236}">
                <a16:creationId xmlns:a16="http://schemas.microsoft.com/office/drawing/2014/main" id="{E48B30E6-B221-4E37-867A-1295DAD293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16100" y="3727450"/>
            <a:ext cx="333375" cy="150813"/>
          </a:xfrm>
          <a:prstGeom prst="line">
            <a:avLst/>
          </a:prstGeom>
          <a:noFill/>
          <a:ln w="317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60" name="Line 128">
            <a:extLst>
              <a:ext uri="{FF2B5EF4-FFF2-40B4-BE49-F238E27FC236}">
                <a16:creationId xmlns:a16="http://schemas.microsoft.com/office/drawing/2014/main" id="{265FF7E7-8D4A-4CED-90C5-61D8FD3C8F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49475" y="3695700"/>
            <a:ext cx="334963" cy="31750"/>
          </a:xfrm>
          <a:prstGeom prst="line">
            <a:avLst/>
          </a:prstGeom>
          <a:noFill/>
          <a:ln w="317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61" name="Line 129">
            <a:extLst>
              <a:ext uri="{FF2B5EF4-FFF2-40B4-BE49-F238E27FC236}">
                <a16:creationId xmlns:a16="http://schemas.microsoft.com/office/drawing/2014/main" id="{EF8F68CA-6373-4090-9C0A-84683C1950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4438" y="3662363"/>
            <a:ext cx="323850" cy="33337"/>
          </a:xfrm>
          <a:prstGeom prst="line">
            <a:avLst/>
          </a:prstGeom>
          <a:noFill/>
          <a:ln w="317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62" name="Line 130">
            <a:extLst>
              <a:ext uri="{FF2B5EF4-FFF2-40B4-BE49-F238E27FC236}">
                <a16:creationId xmlns:a16="http://schemas.microsoft.com/office/drawing/2014/main" id="{F2EC082B-03B9-4C69-BC03-2206C8FC8E9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8288" y="3662363"/>
            <a:ext cx="334962" cy="1587"/>
          </a:xfrm>
          <a:prstGeom prst="line">
            <a:avLst/>
          </a:prstGeom>
          <a:noFill/>
          <a:ln w="317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63" name="Line 131">
            <a:extLst>
              <a:ext uri="{FF2B5EF4-FFF2-40B4-BE49-F238E27FC236}">
                <a16:creationId xmlns:a16="http://schemas.microsoft.com/office/drawing/2014/main" id="{155640D2-A110-4724-96CF-F687AD1259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3250" y="3662363"/>
            <a:ext cx="334963" cy="1587"/>
          </a:xfrm>
          <a:prstGeom prst="line">
            <a:avLst/>
          </a:prstGeom>
          <a:noFill/>
          <a:ln w="317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64" name="Line 132">
            <a:extLst>
              <a:ext uri="{FF2B5EF4-FFF2-40B4-BE49-F238E27FC236}">
                <a16:creationId xmlns:a16="http://schemas.microsoft.com/office/drawing/2014/main" id="{1C171C49-039A-48A7-A49E-FDCC8EDAF6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78213" y="3608388"/>
            <a:ext cx="323850" cy="53975"/>
          </a:xfrm>
          <a:prstGeom prst="line">
            <a:avLst/>
          </a:prstGeom>
          <a:noFill/>
          <a:ln w="317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65" name="Line 133">
            <a:extLst>
              <a:ext uri="{FF2B5EF4-FFF2-40B4-BE49-F238E27FC236}">
                <a16:creationId xmlns:a16="http://schemas.microsoft.com/office/drawing/2014/main" id="{A90B121B-AFFC-4D02-AA55-54D2DBEA1B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02063" y="3500438"/>
            <a:ext cx="333375" cy="107950"/>
          </a:xfrm>
          <a:prstGeom prst="line">
            <a:avLst/>
          </a:prstGeom>
          <a:noFill/>
          <a:ln w="317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66" name="Line 134">
            <a:extLst>
              <a:ext uri="{FF2B5EF4-FFF2-40B4-BE49-F238E27FC236}">
                <a16:creationId xmlns:a16="http://schemas.microsoft.com/office/drawing/2014/main" id="{1C3A248D-E54F-458D-B5AA-43AA7EE846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35438" y="3275013"/>
            <a:ext cx="334962" cy="225425"/>
          </a:xfrm>
          <a:prstGeom prst="line">
            <a:avLst/>
          </a:prstGeom>
          <a:noFill/>
          <a:ln w="317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67" name="Line 135">
            <a:extLst>
              <a:ext uri="{FF2B5EF4-FFF2-40B4-BE49-F238E27FC236}">
                <a16:creationId xmlns:a16="http://schemas.microsoft.com/office/drawing/2014/main" id="{A13D1E25-A299-4E06-9E36-3354412F4E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70400" y="3221038"/>
            <a:ext cx="323850" cy="53975"/>
          </a:xfrm>
          <a:prstGeom prst="line">
            <a:avLst/>
          </a:prstGeom>
          <a:noFill/>
          <a:ln w="317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68" name="Line 136">
            <a:extLst>
              <a:ext uri="{FF2B5EF4-FFF2-40B4-BE49-F238E27FC236}">
                <a16:creationId xmlns:a16="http://schemas.microsoft.com/office/drawing/2014/main" id="{0DA1D3D3-A4E3-4C74-B927-BBCEBD3268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4250" y="3221038"/>
            <a:ext cx="334963" cy="1587"/>
          </a:xfrm>
          <a:prstGeom prst="line">
            <a:avLst/>
          </a:prstGeom>
          <a:noFill/>
          <a:ln w="317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69" name="Line 137">
            <a:extLst>
              <a:ext uri="{FF2B5EF4-FFF2-40B4-BE49-F238E27FC236}">
                <a16:creationId xmlns:a16="http://schemas.microsoft.com/office/drawing/2014/main" id="{566C885C-4CD7-4AAF-84BB-C5603A6D10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9213" y="3221038"/>
            <a:ext cx="323850" cy="1587"/>
          </a:xfrm>
          <a:prstGeom prst="line">
            <a:avLst/>
          </a:prstGeom>
          <a:noFill/>
          <a:ln w="317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70" name="Line 138">
            <a:extLst>
              <a:ext uri="{FF2B5EF4-FFF2-40B4-BE49-F238E27FC236}">
                <a16:creationId xmlns:a16="http://schemas.microsoft.com/office/drawing/2014/main" id="{1C4F4554-448A-44A9-89E9-5DFED493CF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53063" y="3124200"/>
            <a:ext cx="333375" cy="96838"/>
          </a:xfrm>
          <a:prstGeom prst="line">
            <a:avLst/>
          </a:prstGeom>
          <a:noFill/>
          <a:ln w="317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71" name="Line 139">
            <a:extLst>
              <a:ext uri="{FF2B5EF4-FFF2-40B4-BE49-F238E27FC236}">
                <a16:creationId xmlns:a16="http://schemas.microsoft.com/office/drawing/2014/main" id="{1EF10E08-775D-49C6-8CAE-E8F14B636B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86438" y="3101975"/>
            <a:ext cx="334962" cy="22225"/>
          </a:xfrm>
          <a:prstGeom prst="line">
            <a:avLst/>
          </a:prstGeom>
          <a:noFill/>
          <a:ln w="317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72" name="Line 140">
            <a:extLst>
              <a:ext uri="{FF2B5EF4-FFF2-40B4-BE49-F238E27FC236}">
                <a16:creationId xmlns:a16="http://schemas.microsoft.com/office/drawing/2014/main" id="{3CBC92B6-43FE-493C-9FB1-EC65BCF504C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1400" y="3101975"/>
            <a:ext cx="323850" cy="1588"/>
          </a:xfrm>
          <a:prstGeom prst="line">
            <a:avLst/>
          </a:prstGeom>
          <a:noFill/>
          <a:ln w="317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73" name="Line 141">
            <a:extLst>
              <a:ext uri="{FF2B5EF4-FFF2-40B4-BE49-F238E27FC236}">
                <a16:creationId xmlns:a16="http://schemas.microsoft.com/office/drawing/2014/main" id="{119C0158-0408-4FED-AC4C-D495E05E36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45250" y="2951163"/>
            <a:ext cx="334963" cy="150812"/>
          </a:xfrm>
          <a:prstGeom prst="line">
            <a:avLst/>
          </a:prstGeom>
          <a:noFill/>
          <a:ln w="317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74" name="Line 142">
            <a:extLst>
              <a:ext uri="{FF2B5EF4-FFF2-40B4-BE49-F238E27FC236}">
                <a16:creationId xmlns:a16="http://schemas.microsoft.com/office/drawing/2014/main" id="{0B1E310C-B409-4916-BBD8-E767446515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80213" y="2863850"/>
            <a:ext cx="334962" cy="87313"/>
          </a:xfrm>
          <a:prstGeom prst="line">
            <a:avLst/>
          </a:prstGeom>
          <a:noFill/>
          <a:ln w="317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75" name="Line 143">
            <a:extLst>
              <a:ext uri="{FF2B5EF4-FFF2-40B4-BE49-F238E27FC236}">
                <a16:creationId xmlns:a16="http://schemas.microsoft.com/office/drawing/2014/main" id="{53219004-BD6A-40EB-9D7E-8EE616F05933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5175" y="2863850"/>
            <a:ext cx="322263" cy="1588"/>
          </a:xfrm>
          <a:prstGeom prst="line">
            <a:avLst/>
          </a:prstGeom>
          <a:noFill/>
          <a:ln w="317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76" name="Line 144">
            <a:extLst>
              <a:ext uri="{FF2B5EF4-FFF2-40B4-BE49-F238E27FC236}">
                <a16:creationId xmlns:a16="http://schemas.microsoft.com/office/drawing/2014/main" id="{A245051C-D2BD-4852-8209-6267A9DCCD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7438" y="2530475"/>
            <a:ext cx="334962" cy="333375"/>
          </a:xfrm>
          <a:prstGeom prst="line">
            <a:avLst/>
          </a:prstGeom>
          <a:noFill/>
          <a:ln w="317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77" name="Line 145">
            <a:extLst>
              <a:ext uri="{FF2B5EF4-FFF2-40B4-BE49-F238E27FC236}">
                <a16:creationId xmlns:a16="http://schemas.microsoft.com/office/drawing/2014/main" id="{372DC08F-E47E-4420-B4C6-3692F4AF01AA}"/>
              </a:ext>
            </a:extLst>
          </p:cNvPr>
          <p:cNvSpPr>
            <a:spLocks noChangeShapeType="1"/>
          </p:cNvSpPr>
          <p:nvPr/>
        </p:nvSpPr>
        <p:spPr bwMode="auto">
          <a:xfrm>
            <a:off x="7772400" y="2530475"/>
            <a:ext cx="334963" cy="1588"/>
          </a:xfrm>
          <a:prstGeom prst="line">
            <a:avLst/>
          </a:prstGeom>
          <a:noFill/>
          <a:ln w="317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78" name="Line 146">
            <a:extLst>
              <a:ext uri="{FF2B5EF4-FFF2-40B4-BE49-F238E27FC236}">
                <a16:creationId xmlns:a16="http://schemas.microsoft.com/office/drawing/2014/main" id="{8C0DD9E6-2DA7-45DB-A740-590F958151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16100" y="4892675"/>
            <a:ext cx="333375" cy="44450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79" name="Line 147">
            <a:extLst>
              <a:ext uri="{FF2B5EF4-FFF2-40B4-BE49-F238E27FC236}">
                <a16:creationId xmlns:a16="http://schemas.microsoft.com/office/drawing/2014/main" id="{B19D5FB4-72D8-41A3-A5C9-4805E23C6F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49475" y="4784725"/>
            <a:ext cx="334963" cy="107950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80" name="Line 148">
            <a:extLst>
              <a:ext uri="{FF2B5EF4-FFF2-40B4-BE49-F238E27FC236}">
                <a16:creationId xmlns:a16="http://schemas.microsoft.com/office/drawing/2014/main" id="{D93A0AD3-D18E-47B6-B446-9C6B0C521E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4438" y="4721225"/>
            <a:ext cx="323850" cy="63500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81" name="Line 149">
            <a:extLst>
              <a:ext uri="{FF2B5EF4-FFF2-40B4-BE49-F238E27FC236}">
                <a16:creationId xmlns:a16="http://schemas.microsoft.com/office/drawing/2014/main" id="{ABC2DB03-E5EE-45B6-A66E-D5A644F33F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08288" y="4591050"/>
            <a:ext cx="334962" cy="130175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82" name="Line 150">
            <a:extLst>
              <a:ext uri="{FF2B5EF4-FFF2-40B4-BE49-F238E27FC236}">
                <a16:creationId xmlns:a16="http://schemas.microsoft.com/office/drawing/2014/main" id="{5C461F9E-8BC8-4B64-9FEC-25FA13410D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3250" y="4548188"/>
            <a:ext cx="334963" cy="42862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83" name="Line 151">
            <a:extLst>
              <a:ext uri="{FF2B5EF4-FFF2-40B4-BE49-F238E27FC236}">
                <a16:creationId xmlns:a16="http://schemas.microsoft.com/office/drawing/2014/main" id="{0AD05FFD-6BFB-4750-9AF9-9B7DCFC2D1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78213" y="4494213"/>
            <a:ext cx="323850" cy="53975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84" name="Line 152">
            <a:extLst>
              <a:ext uri="{FF2B5EF4-FFF2-40B4-BE49-F238E27FC236}">
                <a16:creationId xmlns:a16="http://schemas.microsoft.com/office/drawing/2014/main" id="{296A0F1E-EA77-4448-943A-46F3F10519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02063" y="4418013"/>
            <a:ext cx="333375" cy="76200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85" name="Line 153">
            <a:extLst>
              <a:ext uri="{FF2B5EF4-FFF2-40B4-BE49-F238E27FC236}">
                <a16:creationId xmlns:a16="http://schemas.microsoft.com/office/drawing/2014/main" id="{A44E5C93-9CE8-4D02-AF04-F605DB21F9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35438" y="4310063"/>
            <a:ext cx="334962" cy="107950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86" name="Line 154">
            <a:extLst>
              <a:ext uri="{FF2B5EF4-FFF2-40B4-BE49-F238E27FC236}">
                <a16:creationId xmlns:a16="http://schemas.microsoft.com/office/drawing/2014/main" id="{CE75EE0F-7EE7-4377-BAE0-EE9336F786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70400" y="4267200"/>
            <a:ext cx="323850" cy="42863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87" name="Line 155">
            <a:extLst>
              <a:ext uri="{FF2B5EF4-FFF2-40B4-BE49-F238E27FC236}">
                <a16:creationId xmlns:a16="http://schemas.microsoft.com/office/drawing/2014/main" id="{728FB646-F8BC-44C5-A9EE-4C8CFB33F8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4250" y="4192588"/>
            <a:ext cx="334963" cy="74612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88" name="Line 156">
            <a:extLst>
              <a:ext uri="{FF2B5EF4-FFF2-40B4-BE49-F238E27FC236}">
                <a16:creationId xmlns:a16="http://schemas.microsoft.com/office/drawing/2014/main" id="{5A8B0834-11BB-4928-8336-B2BC8DF601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29213" y="4148138"/>
            <a:ext cx="323850" cy="44450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89" name="Line 157">
            <a:extLst>
              <a:ext uri="{FF2B5EF4-FFF2-40B4-BE49-F238E27FC236}">
                <a16:creationId xmlns:a16="http://schemas.microsoft.com/office/drawing/2014/main" id="{DDFF2833-EF0F-4224-904C-9557DD32E4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53063" y="4062413"/>
            <a:ext cx="333375" cy="85725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90" name="Line 158">
            <a:extLst>
              <a:ext uri="{FF2B5EF4-FFF2-40B4-BE49-F238E27FC236}">
                <a16:creationId xmlns:a16="http://schemas.microsoft.com/office/drawing/2014/main" id="{15275E47-C51C-4D78-84AD-0CC5A750E0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86438" y="4008438"/>
            <a:ext cx="334962" cy="53975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91" name="Line 159">
            <a:extLst>
              <a:ext uri="{FF2B5EF4-FFF2-40B4-BE49-F238E27FC236}">
                <a16:creationId xmlns:a16="http://schemas.microsoft.com/office/drawing/2014/main" id="{3C427CFF-D326-4968-AE53-14D1AC8410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21400" y="3943350"/>
            <a:ext cx="323850" cy="65088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92" name="Line 160">
            <a:extLst>
              <a:ext uri="{FF2B5EF4-FFF2-40B4-BE49-F238E27FC236}">
                <a16:creationId xmlns:a16="http://schemas.microsoft.com/office/drawing/2014/main" id="{B2D7AD0D-3A8C-4237-A5F8-39C03D0E51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45250" y="3900488"/>
            <a:ext cx="334963" cy="42862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93" name="Line 161">
            <a:extLst>
              <a:ext uri="{FF2B5EF4-FFF2-40B4-BE49-F238E27FC236}">
                <a16:creationId xmlns:a16="http://schemas.microsoft.com/office/drawing/2014/main" id="{58875BD6-AEE5-4B88-BAAF-9B0DE5C47B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80213" y="3857625"/>
            <a:ext cx="334962" cy="42863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94" name="Line 162">
            <a:extLst>
              <a:ext uri="{FF2B5EF4-FFF2-40B4-BE49-F238E27FC236}">
                <a16:creationId xmlns:a16="http://schemas.microsoft.com/office/drawing/2014/main" id="{E624730B-7375-414B-BC35-DF6C92B910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15175" y="3781425"/>
            <a:ext cx="322263" cy="76200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95" name="Line 163">
            <a:extLst>
              <a:ext uri="{FF2B5EF4-FFF2-40B4-BE49-F238E27FC236}">
                <a16:creationId xmlns:a16="http://schemas.microsoft.com/office/drawing/2014/main" id="{8E93D345-DDF8-4EAE-B40A-1EA22243AA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7438" y="3706813"/>
            <a:ext cx="334962" cy="74612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96" name="Line 164">
            <a:extLst>
              <a:ext uri="{FF2B5EF4-FFF2-40B4-BE49-F238E27FC236}">
                <a16:creationId xmlns:a16="http://schemas.microsoft.com/office/drawing/2014/main" id="{D88FE590-2212-4A75-82CF-F804F6B776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2400" y="3630613"/>
            <a:ext cx="334963" cy="76200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997" name="Rectangle 165">
            <a:extLst>
              <a:ext uri="{FF2B5EF4-FFF2-40B4-BE49-F238E27FC236}">
                <a16:creationId xmlns:a16="http://schemas.microsoft.com/office/drawing/2014/main" id="{C09D9D79-65E3-40B0-ABA9-3234DE5C2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3198813"/>
            <a:ext cx="96838" cy="96837"/>
          </a:xfrm>
          <a:prstGeom prst="rect">
            <a:avLst/>
          </a:prstGeom>
          <a:solidFill>
            <a:srgbClr val="008080"/>
          </a:solidFill>
          <a:ln w="11113">
            <a:solidFill>
              <a:srgbClr val="008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4998" name="Rectangle 166">
            <a:extLst>
              <a:ext uri="{FF2B5EF4-FFF2-40B4-BE49-F238E27FC236}">
                <a16:creationId xmlns:a16="http://schemas.microsoft.com/office/drawing/2014/main" id="{41C90909-506B-4C75-8EB0-3D018FB95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3144838"/>
            <a:ext cx="98425" cy="96837"/>
          </a:xfrm>
          <a:prstGeom prst="rect">
            <a:avLst/>
          </a:prstGeom>
          <a:solidFill>
            <a:srgbClr val="008080"/>
          </a:solidFill>
          <a:ln w="11113">
            <a:solidFill>
              <a:srgbClr val="008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4999" name="Rectangle 167">
            <a:extLst>
              <a:ext uri="{FF2B5EF4-FFF2-40B4-BE49-F238E27FC236}">
                <a16:creationId xmlns:a16="http://schemas.microsoft.com/office/drawing/2014/main" id="{BB1B785F-E75D-4804-B4BE-FD01D19B5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0463" y="3059113"/>
            <a:ext cx="96837" cy="96837"/>
          </a:xfrm>
          <a:prstGeom prst="rect">
            <a:avLst/>
          </a:prstGeom>
          <a:solidFill>
            <a:srgbClr val="008080"/>
          </a:solidFill>
          <a:ln w="11113">
            <a:solidFill>
              <a:srgbClr val="008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00" name="Rectangle 168">
            <a:extLst>
              <a:ext uri="{FF2B5EF4-FFF2-40B4-BE49-F238E27FC236}">
                <a16:creationId xmlns:a16="http://schemas.microsoft.com/office/drawing/2014/main" id="{0CF59767-524A-4763-A81E-FFC7B693D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313" y="3025775"/>
            <a:ext cx="96837" cy="98425"/>
          </a:xfrm>
          <a:prstGeom prst="rect">
            <a:avLst/>
          </a:prstGeom>
          <a:solidFill>
            <a:srgbClr val="008080"/>
          </a:solidFill>
          <a:ln w="11113">
            <a:solidFill>
              <a:srgbClr val="008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01" name="Rectangle 169">
            <a:extLst>
              <a:ext uri="{FF2B5EF4-FFF2-40B4-BE49-F238E27FC236}">
                <a16:creationId xmlns:a16="http://schemas.microsoft.com/office/drawing/2014/main" id="{C4C6072E-96E9-429E-B3D7-AB024F8E5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9275" y="2940050"/>
            <a:ext cx="96838" cy="96838"/>
          </a:xfrm>
          <a:prstGeom prst="rect">
            <a:avLst/>
          </a:prstGeom>
          <a:solidFill>
            <a:srgbClr val="008080"/>
          </a:solidFill>
          <a:ln w="11113">
            <a:solidFill>
              <a:srgbClr val="008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02" name="Rectangle 170">
            <a:extLst>
              <a:ext uri="{FF2B5EF4-FFF2-40B4-BE49-F238E27FC236}">
                <a16:creationId xmlns:a16="http://schemas.microsoft.com/office/drawing/2014/main" id="{321218A3-6100-4F40-B71A-C19064D57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2897188"/>
            <a:ext cx="96837" cy="96837"/>
          </a:xfrm>
          <a:prstGeom prst="rect">
            <a:avLst/>
          </a:prstGeom>
          <a:solidFill>
            <a:srgbClr val="008080"/>
          </a:solidFill>
          <a:ln w="11113">
            <a:solidFill>
              <a:srgbClr val="008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03" name="Rectangle 171">
            <a:extLst>
              <a:ext uri="{FF2B5EF4-FFF2-40B4-BE49-F238E27FC236}">
                <a16:creationId xmlns:a16="http://schemas.microsoft.com/office/drawing/2014/main" id="{3780824E-0CB2-4C51-A09B-2AD5FD383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088" y="2854325"/>
            <a:ext cx="96837" cy="96838"/>
          </a:xfrm>
          <a:prstGeom prst="rect">
            <a:avLst/>
          </a:prstGeom>
          <a:solidFill>
            <a:srgbClr val="008080"/>
          </a:solidFill>
          <a:ln w="11113">
            <a:solidFill>
              <a:srgbClr val="008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04" name="Rectangle 172">
            <a:extLst>
              <a:ext uri="{FF2B5EF4-FFF2-40B4-BE49-F238E27FC236}">
                <a16:creationId xmlns:a16="http://schemas.microsoft.com/office/drawing/2014/main" id="{6AC48D8E-9F34-4EEC-9EFF-946130B08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2789238"/>
            <a:ext cx="96837" cy="96837"/>
          </a:xfrm>
          <a:prstGeom prst="rect">
            <a:avLst/>
          </a:prstGeom>
          <a:solidFill>
            <a:srgbClr val="008080"/>
          </a:solidFill>
          <a:ln w="11113">
            <a:solidFill>
              <a:srgbClr val="008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05" name="Rectangle 173">
            <a:extLst>
              <a:ext uri="{FF2B5EF4-FFF2-40B4-BE49-F238E27FC236}">
                <a16:creationId xmlns:a16="http://schemas.microsoft.com/office/drawing/2014/main" id="{CA02C573-6E79-42B6-AB41-CC5239B34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6425" y="2692400"/>
            <a:ext cx="96838" cy="96838"/>
          </a:xfrm>
          <a:prstGeom prst="rect">
            <a:avLst/>
          </a:prstGeom>
          <a:solidFill>
            <a:srgbClr val="008080"/>
          </a:solidFill>
          <a:ln w="11113">
            <a:solidFill>
              <a:srgbClr val="008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06" name="Rectangle 174">
            <a:extLst>
              <a:ext uri="{FF2B5EF4-FFF2-40B4-BE49-F238E27FC236}">
                <a16:creationId xmlns:a16="http://schemas.microsoft.com/office/drawing/2014/main" id="{B2861431-C525-413A-94A7-A3FC33749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0275" y="2638425"/>
            <a:ext cx="96838" cy="96838"/>
          </a:xfrm>
          <a:prstGeom prst="rect">
            <a:avLst/>
          </a:prstGeom>
          <a:solidFill>
            <a:srgbClr val="008080"/>
          </a:solidFill>
          <a:ln w="11113">
            <a:solidFill>
              <a:srgbClr val="008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07" name="Rectangle 175">
            <a:extLst>
              <a:ext uri="{FF2B5EF4-FFF2-40B4-BE49-F238E27FC236}">
                <a16:creationId xmlns:a16="http://schemas.microsoft.com/office/drawing/2014/main" id="{B689B37C-F4DD-4E65-8DC8-2162641DB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5238" y="2573338"/>
            <a:ext cx="96837" cy="96837"/>
          </a:xfrm>
          <a:prstGeom prst="rect">
            <a:avLst/>
          </a:prstGeom>
          <a:solidFill>
            <a:srgbClr val="008080"/>
          </a:solidFill>
          <a:ln w="11113">
            <a:solidFill>
              <a:srgbClr val="008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08" name="Rectangle 176">
            <a:extLst>
              <a:ext uri="{FF2B5EF4-FFF2-40B4-BE49-F238E27FC236}">
                <a16:creationId xmlns:a16="http://schemas.microsoft.com/office/drawing/2014/main" id="{73D5FFBF-F60F-48F8-A2D0-92DBFA6CF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088" y="2519363"/>
            <a:ext cx="96837" cy="96837"/>
          </a:xfrm>
          <a:prstGeom prst="rect">
            <a:avLst/>
          </a:prstGeom>
          <a:solidFill>
            <a:srgbClr val="008080"/>
          </a:solidFill>
          <a:ln w="11113">
            <a:solidFill>
              <a:srgbClr val="008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09" name="Rectangle 177">
            <a:extLst>
              <a:ext uri="{FF2B5EF4-FFF2-40B4-BE49-F238E27FC236}">
                <a16:creationId xmlns:a16="http://schemas.microsoft.com/office/drawing/2014/main" id="{8720EB60-D7F8-4FA9-8005-2AC5B8B3A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463" y="2454275"/>
            <a:ext cx="98425" cy="96838"/>
          </a:xfrm>
          <a:prstGeom prst="rect">
            <a:avLst/>
          </a:prstGeom>
          <a:solidFill>
            <a:srgbClr val="008080"/>
          </a:solidFill>
          <a:ln w="11113">
            <a:solidFill>
              <a:srgbClr val="008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10" name="Rectangle 178">
            <a:extLst>
              <a:ext uri="{FF2B5EF4-FFF2-40B4-BE49-F238E27FC236}">
                <a16:creationId xmlns:a16="http://schemas.microsoft.com/office/drawing/2014/main" id="{EEACBCE7-915B-4B98-9042-7A7B1DC29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7425" y="2400300"/>
            <a:ext cx="96838" cy="96838"/>
          </a:xfrm>
          <a:prstGeom prst="rect">
            <a:avLst/>
          </a:prstGeom>
          <a:solidFill>
            <a:srgbClr val="008080"/>
          </a:solidFill>
          <a:ln w="11113">
            <a:solidFill>
              <a:srgbClr val="008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11" name="Rectangle 179">
            <a:extLst>
              <a:ext uri="{FF2B5EF4-FFF2-40B4-BE49-F238E27FC236}">
                <a16:creationId xmlns:a16="http://schemas.microsoft.com/office/drawing/2014/main" id="{1796F774-B215-45F1-930B-689458E61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2357438"/>
            <a:ext cx="96838" cy="96837"/>
          </a:xfrm>
          <a:prstGeom prst="rect">
            <a:avLst/>
          </a:prstGeom>
          <a:solidFill>
            <a:srgbClr val="008080"/>
          </a:solidFill>
          <a:ln w="11113">
            <a:solidFill>
              <a:srgbClr val="008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12" name="Rectangle 180">
            <a:extLst>
              <a:ext uri="{FF2B5EF4-FFF2-40B4-BE49-F238E27FC236}">
                <a16:creationId xmlns:a16="http://schemas.microsoft.com/office/drawing/2014/main" id="{623ADB9B-5E77-4422-B106-E1BB42E9F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6238" y="2281238"/>
            <a:ext cx="96837" cy="96837"/>
          </a:xfrm>
          <a:prstGeom prst="rect">
            <a:avLst/>
          </a:prstGeom>
          <a:solidFill>
            <a:srgbClr val="008080"/>
          </a:solidFill>
          <a:ln w="11113">
            <a:solidFill>
              <a:srgbClr val="008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13" name="Rectangle 181">
            <a:extLst>
              <a:ext uri="{FF2B5EF4-FFF2-40B4-BE49-F238E27FC236}">
                <a16:creationId xmlns:a16="http://schemas.microsoft.com/office/drawing/2014/main" id="{888AC86B-1754-4FF8-8165-9CC20B65F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1200" y="2238375"/>
            <a:ext cx="96838" cy="96838"/>
          </a:xfrm>
          <a:prstGeom prst="rect">
            <a:avLst/>
          </a:prstGeom>
          <a:solidFill>
            <a:srgbClr val="008080"/>
          </a:solidFill>
          <a:ln w="11113">
            <a:solidFill>
              <a:srgbClr val="008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14" name="Rectangle 182">
            <a:extLst>
              <a:ext uri="{FF2B5EF4-FFF2-40B4-BE49-F238E27FC236}">
                <a16:creationId xmlns:a16="http://schemas.microsoft.com/office/drawing/2014/main" id="{31DFAEE4-FE30-43CC-99CA-B5C5FE838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3463" y="2195513"/>
            <a:ext cx="98425" cy="96837"/>
          </a:xfrm>
          <a:prstGeom prst="rect">
            <a:avLst/>
          </a:prstGeom>
          <a:solidFill>
            <a:srgbClr val="008080"/>
          </a:solidFill>
          <a:ln w="11113">
            <a:solidFill>
              <a:srgbClr val="008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15" name="Rectangle 183">
            <a:extLst>
              <a:ext uri="{FF2B5EF4-FFF2-40B4-BE49-F238E27FC236}">
                <a16:creationId xmlns:a16="http://schemas.microsoft.com/office/drawing/2014/main" id="{182EAFCD-6F90-4C63-B687-FB397C4FF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425" y="2087563"/>
            <a:ext cx="96838" cy="96837"/>
          </a:xfrm>
          <a:prstGeom prst="rect">
            <a:avLst/>
          </a:prstGeom>
          <a:solidFill>
            <a:srgbClr val="008080"/>
          </a:solidFill>
          <a:ln w="11113">
            <a:solidFill>
              <a:srgbClr val="008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16" name="Rectangle 184">
            <a:extLst>
              <a:ext uri="{FF2B5EF4-FFF2-40B4-BE49-F238E27FC236}">
                <a16:creationId xmlns:a16="http://schemas.microsoft.com/office/drawing/2014/main" id="{D5714088-6242-4460-AFE6-0E899C2A0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2033588"/>
            <a:ext cx="96837" cy="96837"/>
          </a:xfrm>
          <a:prstGeom prst="rect">
            <a:avLst/>
          </a:prstGeom>
          <a:solidFill>
            <a:srgbClr val="008080"/>
          </a:solidFill>
          <a:ln w="11113">
            <a:solidFill>
              <a:srgbClr val="008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17" name="Freeform 185">
            <a:extLst>
              <a:ext uri="{FF2B5EF4-FFF2-40B4-BE49-F238E27FC236}">
                <a16:creationId xmlns:a16="http://schemas.microsoft.com/office/drawing/2014/main" id="{C1B98D78-386B-4788-8316-C2A70F47C802}"/>
              </a:ext>
            </a:extLst>
          </p:cNvPr>
          <p:cNvSpPr>
            <a:spLocks/>
          </p:cNvSpPr>
          <p:nvPr/>
        </p:nvSpPr>
        <p:spPr bwMode="auto">
          <a:xfrm>
            <a:off x="1762125" y="3824288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0033CC"/>
          </a:solidFill>
          <a:ln w="11113">
            <a:solidFill>
              <a:srgbClr val="E3E2C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18" name="Freeform 186">
            <a:extLst>
              <a:ext uri="{FF2B5EF4-FFF2-40B4-BE49-F238E27FC236}">
                <a16:creationId xmlns:a16="http://schemas.microsoft.com/office/drawing/2014/main" id="{DDAC694E-4AB1-4151-905E-B211A1FF885D}"/>
              </a:ext>
            </a:extLst>
          </p:cNvPr>
          <p:cNvSpPr>
            <a:spLocks/>
          </p:cNvSpPr>
          <p:nvPr/>
        </p:nvSpPr>
        <p:spPr bwMode="auto">
          <a:xfrm>
            <a:off x="2095500" y="3673475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0033CC"/>
          </a:solidFill>
          <a:ln w="11113">
            <a:solidFill>
              <a:srgbClr val="E3E2C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19" name="Freeform 187">
            <a:extLst>
              <a:ext uri="{FF2B5EF4-FFF2-40B4-BE49-F238E27FC236}">
                <a16:creationId xmlns:a16="http://schemas.microsoft.com/office/drawing/2014/main" id="{B24DABAB-AA6D-4E80-BA30-1AEC2E43AFCA}"/>
              </a:ext>
            </a:extLst>
          </p:cNvPr>
          <p:cNvSpPr>
            <a:spLocks/>
          </p:cNvSpPr>
          <p:nvPr/>
        </p:nvSpPr>
        <p:spPr bwMode="auto">
          <a:xfrm>
            <a:off x="2430463" y="3641725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0033CC"/>
          </a:solidFill>
          <a:ln w="11113">
            <a:solidFill>
              <a:srgbClr val="E3E2C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20" name="Freeform 188">
            <a:extLst>
              <a:ext uri="{FF2B5EF4-FFF2-40B4-BE49-F238E27FC236}">
                <a16:creationId xmlns:a16="http://schemas.microsoft.com/office/drawing/2014/main" id="{A2537D6A-88E8-4E95-812C-44A8C565B9B2}"/>
              </a:ext>
            </a:extLst>
          </p:cNvPr>
          <p:cNvSpPr>
            <a:spLocks/>
          </p:cNvSpPr>
          <p:nvPr/>
        </p:nvSpPr>
        <p:spPr bwMode="auto">
          <a:xfrm>
            <a:off x="2754313" y="3608388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0033CC"/>
          </a:solidFill>
          <a:ln w="11113">
            <a:solidFill>
              <a:srgbClr val="E3E2C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21" name="Freeform 189">
            <a:extLst>
              <a:ext uri="{FF2B5EF4-FFF2-40B4-BE49-F238E27FC236}">
                <a16:creationId xmlns:a16="http://schemas.microsoft.com/office/drawing/2014/main" id="{F6887494-0227-4A67-ACA5-1502C2BA35E5}"/>
              </a:ext>
            </a:extLst>
          </p:cNvPr>
          <p:cNvSpPr>
            <a:spLocks/>
          </p:cNvSpPr>
          <p:nvPr/>
        </p:nvSpPr>
        <p:spPr bwMode="auto">
          <a:xfrm>
            <a:off x="3089275" y="3608388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0033CC"/>
          </a:solidFill>
          <a:ln w="11113">
            <a:solidFill>
              <a:srgbClr val="E3E2C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22" name="Freeform 190">
            <a:extLst>
              <a:ext uri="{FF2B5EF4-FFF2-40B4-BE49-F238E27FC236}">
                <a16:creationId xmlns:a16="http://schemas.microsoft.com/office/drawing/2014/main" id="{F59734FC-D73A-489E-83FC-9DF524044E9D}"/>
              </a:ext>
            </a:extLst>
          </p:cNvPr>
          <p:cNvSpPr>
            <a:spLocks/>
          </p:cNvSpPr>
          <p:nvPr/>
        </p:nvSpPr>
        <p:spPr bwMode="auto">
          <a:xfrm>
            <a:off x="3424238" y="3608388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0033CC"/>
          </a:solidFill>
          <a:ln w="11113">
            <a:solidFill>
              <a:srgbClr val="E3E2C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23" name="Freeform 191">
            <a:extLst>
              <a:ext uri="{FF2B5EF4-FFF2-40B4-BE49-F238E27FC236}">
                <a16:creationId xmlns:a16="http://schemas.microsoft.com/office/drawing/2014/main" id="{81631973-80C5-46E3-B41C-08D83D2F4A90}"/>
              </a:ext>
            </a:extLst>
          </p:cNvPr>
          <p:cNvSpPr>
            <a:spLocks/>
          </p:cNvSpPr>
          <p:nvPr/>
        </p:nvSpPr>
        <p:spPr bwMode="auto">
          <a:xfrm>
            <a:off x="3748088" y="3554413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0033CC"/>
          </a:solidFill>
          <a:ln w="11113">
            <a:solidFill>
              <a:srgbClr val="E3E2C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24" name="Freeform 192">
            <a:extLst>
              <a:ext uri="{FF2B5EF4-FFF2-40B4-BE49-F238E27FC236}">
                <a16:creationId xmlns:a16="http://schemas.microsoft.com/office/drawing/2014/main" id="{1A54E3AC-ED9D-410E-ABBC-152FC5F56C12}"/>
              </a:ext>
            </a:extLst>
          </p:cNvPr>
          <p:cNvSpPr>
            <a:spLocks/>
          </p:cNvSpPr>
          <p:nvPr/>
        </p:nvSpPr>
        <p:spPr bwMode="auto">
          <a:xfrm>
            <a:off x="4081463" y="3446463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0033CC"/>
          </a:solidFill>
          <a:ln w="11113">
            <a:solidFill>
              <a:srgbClr val="E3E2C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25" name="Freeform 193">
            <a:extLst>
              <a:ext uri="{FF2B5EF4-FFF2-40B4-BE49-F238E27FC236}">
                <a16:creationId xmlns:a16="http://schemas.microsoft.com/office/drawing/2014/main" id="{B2C7BC6A-7879-46B3-916F-726C17CAE916}"/>
              </a:ext>
            </a:extLst>
          </p:cNvPr>
          <p:cNvSpPr>
            <a:spLocks/>
          </p:cNvSpPr>
          <p:nvPr/>
        </p:nvSpPr>
        <p:spPr bwMode="auto">
          <a:xfrm>
            <a:off x="4416425" y="3221038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0033CC"/>
          </a:solidFill>
          <a:ln w="11113">
            <a:solidFill>
              <a:srgbClr val="E3E2C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26" name="Freeform 194">
            <a:extLst>
              <a:ext uri="{FF2B5EF4-FFF2-40B4-BE49-F238E27FC236}">
                <a16:creationId xmlns:a16="http://schemas.microsoft.com/office/drawing/2014/main" id="{B946BA57-B01B-4AAC-BCE0-2E30847D5DD0}"/>
              </a:ext>
            </a:extLst>
          </p:cNvPr>
          <p:cNvSpPr>
            <a:spLocks/>
          </p:cNvSpPr>
          <p:nvPr/>
        </p:nvSpPr>
        <p:spPr bwMode="auto">
          <a:xfrm>
            <a:off x="4740275" y="3167063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0033CC"/>
          </a:solidFill>
          <a:ln w="11113">
            <a:solidFill>
              <a:srgbClr val="E3E2C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27" name="Freeform 195">
            <a:extLst>
              <a:ext uri="{FF2B5EF4-FFF2-40B4-BE49-F238E27FC236}">
                <a16:creationId xmlns:a16="http://schemas.microsoft.com/office/drawing/2014/main" id="{D870DBBF-A292-4D1C-AFDF-42F6DAA3BC91}"/>
              </a:ext>
            </a:extLst>
          </p:cNvPr>
          <p:cNvSpPr>
            <a:spLocks/>
          </p:cNvSpPr>
          <p:nvPr/>
        </p:nvSpPr>
        <p:spPr bwMode="auto">
          <a:xfrm>
            <a:off x="5075238" y="3167063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0033CC"/>
          </a:solidFill>
          <a:ln w="11113">
            <a:solidFill>
              <a:srgbClr val="E3E2C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28" name="Freeform 196">
            <a:extLst>
              <a:ext uri="{FF2B5EF4-FFF2-40B4-BE49-F238E27FC236}">
                <a16:creationId xmlns:a16="http://schemas.microsoft.com/office/drawing/2014/main" id="{BEAAFE39-4CD2-4970-86E9-122C3BBF35C4}"/>
              </a:ext>
            </a:extLst>
          </p:cNvPr>
          <p:cNvSpPr>
            <a:spLocks/>
          </p:cNvSpPr>
          <p:nvPr/>
        </p:nvSpPr>
        <p:spPr bwMode="auto">
          <a:xfrm>
            <a:off x="5399088" y="3167063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0033CC"/>
          </a:solidFill>
          <a:ln w="11113">
            <a:solidFill>
              <a:srgbClr val="E3E2C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29" name="Freeform 197">
            <a:extLst>
              <a:ext uri="{FF2B5EF4-FFF2-40B4-BE49-F238E27FC236}">
                <a16:creationId xmlns:a16="http://schemas.microsoft.com/office/drawing/2014/main" id="{89C7A553-D26A-4B0C-B95D-2503EB82165C}"/>
              </a:ext>
            </a:extLst>
          </p:cNvPr>
          <p:cNvSpPr>
            <a:spLocks/>
          </p:cNvSpPr>
          <p:nvPr/>
        </p:nvSpPr>
        <p:spPr bwMode="auto">
          <a:xfrm>
            <a:off x="5732463" y="3070225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0033CC"/>
          </a:solidFill>
          <a:ln w="11113">
            <a:solidFill>
              <a:srgbClr val="E3E2C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30" name="Freeform 198">
            <a:extLst>
              <a:ext uri="{FF2B5EF4-FFF2-40B4-BE49-F238E27FC236}">
                <a16:creationId xmlns:a16="http://schemas.microsoft.com/office/drawing/2014/main" id="{EE323C1D-78BF-48B4-86A2-B811F83C46E8}"/>
              </a:ext>
            </a:extLst>
          </p:cNvPr>
          <p:cNvSpPr>
            <a:spLocks/>
          </p:cNvSpPr>
          <p:nvPr/>
        </p:nvSpPr>
        <p:spPr bwMode="auto">
          <a:xfrm>
            <a:off x="6067425" y="3048000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0033CC"/>
          </a:solidFill>
          <a:ln w="11113">
            <a:solidFill>
              <a:srgbClr val="E3E2C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31" name="Freeform 199">
            <a:extLst>
              <a:ext uri="{FF2B5EF4-FFF2-40B4-BE49-F238E27FC236}">
                <a16:creationId xmlns:a16="http://schemas.microsoft.com/office/drawing/2014/main" id="{91C5DB22-687B-42F1-A310-BDEE0D3AB10B}"/>
              </a:ext>
            </a:extLst>
          </p:cNvPr>
          <p:cNvSpPr>
            <a:spLocks/>
          </p:cNvSpPr>
          <p:nvPr/>
        </p:nvSpPr>
        <p:spPr bwMode="auto">
          <a:xfrm>
            <a:off x="6391275" y="3048000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0033CC"/>
          </a:solidFill>
          <a:ln w="11113">
            <a:solidFill>
              <a:srgbClr val="E3E2C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32" name="Freeform 200">
            <a:extLst>
              <a:ext uri="{FF2B5EF4-FFF2-40B4-BE49-F238E27FC236}">
                <a16:creationId xmlns:a16="http://schemas.microsoft.com/office/drawing/2014/main" id="{B40E9DCD-F9AB-474B-BB33-183FA988E3AC}"/>
              </a:ext>
            </a:extLst>
          </p:cNvPr>
          <p:cNvSpPr>
            <a:spLocks/>
          </p:cNvSpPr>
          <p:nvPr/>
        </p:nvSpPr>
        <p:spPr bwMode="auto">
          <a:xfrm>
            <a:off x="6726238" y="2897188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0033CC"/>
          </a:solidFill>
          <a:ln w="11113">
            <a:solidFill>
              <a:srgbClr val="E3E2C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33" name="Freeform 201">
            <a:extLst>
              <a:ext uri="{FF2B5EF4-FFF2-40B4-BE49-F238E27FC236}">
                <a16:creationId xmlns:a16="http://schemas.microsoft.com/office/drawing/2014/main" id="{C493A652-AA03-45CD-9C82-DB4FBEF1AA5F}"/>
              </a:ext>
            </a:extLst>
          </p:cNvPr>
          <p:cNvSpPr>
            <a:spLocks/>
          </p:cNvSpPr>
          <p:nvPr/>
        </p:nvSpPr>
        <p:spPr bwMode="auto">
          <a:xfrm>
            <a:off x="7061200" y="2809875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0033CC"/>
          </a:solidFill>
          <a:ln w="11113">
            <a:solidFill>
              <a:srgbClr val="E3E2C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34" name="Freeform 202">
            <a:extLst>
              <a:ext uri="{FF2B5EF4-FFF2-40B4-BE49-F238E27FC236}">
                <a16:creationId xmlns:a16="http://schemas.microsoft.com/office/drawing/2014/main" id="{CCCD02CB-4CA6-4A35-80A3-3854F803EFEA}"/>
              </a:ext>
            </a:extLst>
          </p:cNvPr>
          <p:cNvSpPr>
            <a:spLocks/>
          </p:cNvSpPr>
          <p:nvPr/>
        </p:nvSpPr>
        <p:spPr bwMode="auto">
          <a:xfrm>
            <a:off x="7383463" y="2809875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0033CC"/>
          </a:solidFill>
          <a:ln w="11113">
            <a:solidFill>
              <a:srgbClr val="E3E2C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35" name="Freeform 203">
            <a:extLst>
              <a:ext uri="{FF2B5EF4-FFF2-40B4-BE49-F238E27FC236}">
                <a16:creationId xmlns:a16="http://schemas.microsoft.com/office/drawing/2014/main" id="{06B4B0B1-530A-42B6-AB1D-51F85526F4F1}"/>
              </a:ext>
            </a:extLst>
          </p:cNvPr>
          <p:cNvSpPr>
            <a:spLocks/>
          </p:cNvSpPr>
          <p:nvPr/>
        </p:nvSpPr>
        <p:spPr bwMode="auto">
          <a:xfrm>
            <a:off x="7718425" y="2476500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0033CC"/>
          </a:solidFill>
          <a:ln w="11113">
            <a:solidFill>
              <a:srgbClr val="E3E2C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37" name="Freeform 205">
            <a:extLst>
              <a:ext uri="{FF2B5EF4-FFF2-40B4-BE49-F238E27FC236}">
                <a16:creationId xmlns:a16="http://schemas.microsoft.com/office/drawing/2014/main" id="{92A59AAA-39A2-4DC0-9502-2A7714122C42}"/>
              </a:ext>
            </a:extLst>
          </p:cNvPr>
          <p:cNvSpPr>
            <a:spLocks/>
          </p:cNvSpPr>
          <p:nvPr/>
        </p:nvSpPr>
        <p:spPr bwMode="auto">
          <a:xfrm>
            <a:off x="8075613" y="2508250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0033CC"/>
          </a:solidFill>
          <a:ln w="11113">
            <a:solidFill>
              <a:srgbClr val="E3E2C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38" name="Freeform 206">
            <a:extLst>
              <a:ext uri="{FF2B5EF4-FFF2-40B4-BE49-F238E27FC236}">
                <a16:creationId xmlns:a16="http://schemas.microsoft.com/office/drawing/2014/main" id="{F144DBAC-830C-4F46-B086-BA26EB7FD5EE}"/>
              </a:ext>
            </a:extLst>
          </p:cNvPr>
          <p:cNvSpPr>
            <a:spLocks/>
          </p:cNvSpPr>
          <p:nvPr/>
        </p:nvSpPr>
        <p:spPr bwMode="auto">
          <a:xfrm>
            <a:off x="1784350" y="4914900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800000"/>
          </a:solidFill>
          <a:ln w="11113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39" name="Freeform 207">
            <a:extLst>
              <a:ext uri="{FF2B5EF4-FFF2-40B4-BE49-F238E27FC236}">
                <a16:creationId xmlns:a16="http://schemas.microsoft.com/office/drawing/2014/main" id="{0762D639-3DDF-4AAA-A1CF-7502E50C13C9}"/>
              </a:ext>
            </a:extLst>
          </p:cNvPr>
          <p:cNvSpPr>
            <a:spLocks/>
          </p:cNvSpPr>
          <p:nvPr/>
        </p:nvSpPr>
        <p:spPr bwMode="auto">
          <a:xfrm>
            <a:off x="2117725" y="4870450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800000"/>
          </a:solidFill>
          <a:ln w="11113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40" name="Freeform 208">
            <a:extLst>
              <a:ext uri="{FF2B5EF4-FFF2-40B4-BE49-F238E27FC236}">
                <a16:creationId xmlns:a16="http://schemas.microsoft.com/office/drawing/2014/main" id="{6C8006F3-0DF4-445E-93E9-1495F40A6654}"/>
              </a:ext>
            </a:extLst>
          </p:cNvPr>
          <p:cNvSpPr>
            <a:spLocks/>
          </p:cNvSpPr>
          <p:nvPr/>
        </p:nvSpPr>
        <p:spPr bwMode="auto">
          <a:xfrm>
            <a:off x="2452688" y="4762500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800000"/>
          </a:solidFill>
          <a:ln w="11113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41" name="Freeform 209">
            <a:extLst>
              <a:ext uri="{FF2B5EF4-FFF2-40B4-BE49-F238E27FC236}">
                <a16:creationId xmlns:a16="http://schemas.microsoft.com/office/drawing/2014/main" id="{485EAC32-858B-4B6A-B13E-824E5394CEF7}"/>
              </a:ext>
            </a:extLst>
          </p:cNvPr>
          <p:cNvSpPr>
            <a:spLocks/>
          </p:cNvSpPr>
          <p:nvPr/>
        </p:nvSpPr>
        <p:spPr bwMode="auto">
          <a:xfrm>
            <a:off x="2776538" y="4699000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800000"/>
          </a:solidFill>
          <a:ln w="11113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42" name="Freeform 210">
            <a:extLst>
              <a:ext uri="{FF2B5EF4-FFF2-40B4-BE49-F238E27FC236}">
                <a16:creationId xmlns:a16="http://schemas.microsoft.com/office/drawing/2014/main" id="{1196483D-FB50-4A26-B694-26F96DEF7420}"/>
              </a:ext>
            </a:extLst>
          </p:cNvPr>
          <p:cNvSpPr>
            <a:spLocks/>
          </p:cNvSpPr>
          <p:nvPr/>
        </p:nvSpPr>
        <p:spPr bwMode="auto">
          <a:xfrm>
            <a:off x="3111500" y="4568825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800000"/>
          </a:solidFill>
          <a:ln w="11113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43" name="Freeform 211">
            <a:extLst>
              <a:ext uri="{FF2B5EF4-FFF2-40B4-BE49-F238E27FC236}">
                <a16:creationId xmlns:a16="http://schemas.microsoft.com/office/drawing/2014/main" id="{F706902F-8622-489D-A77E-7C2B02216FC7}"/>
              </a:ext>
            </a:extLst>
          </p:cNvPr>
          <p:cNvSpPr>
            <a:spLocks/>
          </p:cNvSpPr>
          <p:nvPr/>
        </p:nvSpPr>
        <p:spPr bwMode="auto">
          <a:xfrm>
            <a:off x="3446463" y="4525963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800000"/>
          </a:solidFill>
          <a:ln w="11113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44" name="Freeform 212">
            <a:extLst>
              <a:ext uri="{FF2B5EF4-FFF2-40B4-BE49-F238E27FC236}">
                <a16:creationId xmlns:a16="http://schemas.microsoft.com/office/drawing/2014/main" id="{06C63CB8-FD32-4FBA-9314-578ED4F37C59}"/>
              </a:ext>
            </a:extLst>
          </p:cNvPr>
          <p:cNvSpPr>
            <a:spLocks/>
          </p:cNvSpPr>
          <p:nvPr/>
        </p:nvSpPr>
        <p:spPr bwMode="auto">
          <a:xfrm>
            <a:off x="3770313" y="4471988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800000"/>
          </a:solidFill>
          <a:ln w="11113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45" name="Freeform 213">
            <a:extLst>
              <a:ext uri="{FF2B5EF4-FFF2-40B4-BE49-F238E27FC236}">
                <a16:creationId xmlns:a16="http://schemas.microsoft.com/office/drawing/2014/main" id="{3D2E66A3-0070-47CE-8E75-06832A777BDD}"/>
              </a:ext>
            </a:extLst>
          </p:cNvPr>
          <p:cNvSpPr>
            <a:spLocks/>
          </p:cNvSpPr>
          <p:nvPr/>
        </p:nvSpPr>
        <p:spPr bwMode="auto">
          <a:xfrm>
            <a:off x="4103688" y="4395788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800000"/>
          </a:solidFill>
          <a:ln w="11113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46" name="Freeform 214">
            <a:extLst>
              <a:ext uri="{FF2B5EF4-FFF2-40B4-BE49-F238E27FC236}">
                <a16:creationId xmlns:a16="http://schemas.microsoft.com/office/drawing/2014/main" id="{28EE00F0-0729-4074-BE35-9836150424F0}"/>
              </a:ext>
            </a:extLst>
          </p:cNvPr>
          <p:cNvSpPr>
            <a:spLocks/>
          </p:cNvSpPr>
          <p:nvPr/>
        </p:nvSpPr>
        <p:spPr bwMode="auto">
          <a:xfrm>
            <a:off x="4438650" y="4287838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800000"/>
          </a:solidFill>
          <a:ln w="11113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47" name="Freeform 215">
            <a:extLst>
              <a:ext uri="{FF2B5EF4-FFF2-40B4-BE49-F238E27FC236}">
                <a16:creationId xmlns:a16="http://schemas.microsoft.com/office/drawing/2014/main" id="{2248125F-1094-457E-A4EA-DBA8E16A6A53}"/>
              </a:ext>
            </a:extLst>
          </p:cNvPr>
          <p:cNvSpPr>
            <a:spLocks/>
          </p:cNvSpPr>
          <p:nvPr/>
        </p:nvSpPr>
        <p:spPr bwMode="auto">
          <a:xfrm>
            <a:off x="4762500" y="4244975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800000"/>
          </a:solidFill>
          <a:ln w="11113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48" name="Freeform 216">
            <a:extLst>
              <a:ext uri="{FF2B5EF4-FFF2-40B4-BE49-F238E27FC236}">
                <a16:creationId xmlns:a16="http://schemas.microsoft.com/office/drawing/2014/main" id="{2E0E9308-FA9A-41E0-889A-760BFABE8ADA}"/>
              </a:ext>
            </a:extLst>
          </p:cNvPr>
          <p:cNvSpPr>
            <a:spLocks/>
          </p:cNvSpPr>
          <p:nvPr/>
        </p:nvSpPr>
        <p:spPr bwMode="auto">
          <a:xfrm>
            <a:off x="5097463" y="4170363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800000"/>
          </a:solidFill>
          <a:ln w="11113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49" name="Freeform 217">
            <a:extLst>
              <a:ext uri="{FF2B5EF4-FFF2-40B4-BE49-F238E27FC236}">
                <a16:creationId xmlns:a16="http://schemas.microsoft.com/office/drawing/2014/main" id="{BDD22D32-5FA7-46C3-88EF-3E0370017BE0}"/>
              </a:ext>
            </a:extLst>
          </p:cNvPr>
          <p:cNvSpPr>
            <a:spLocks/>
          </p:cNvSpPr>
          <p:nvPr/>
        </p:nvSpPr>
        <p:spPr bwMode="auto">
          <a:xfrm>
            <a:off x="5421313" y="4125913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800000"/>
          </a:solidFill>
          <a:ln w="11113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50" name="Freeform 218">
            <a:extLst>
              <a:ext uri="{FF2B5EF4-FFF2-40B4-BE49-F238E27FC236}">
                <a16:creationId xmlns:a16="http://schemas.microsoft.com/office/drawing/2014/main" id="{40893F51-D0D8-45E0-A8EA-364B9D2FFBE5}"/>
              </a:ext>
            </a:extLst>
          </p:cNvPr>
          <p:cNvSpPr>
            <a:spLocks/>
          </p:cNvSpPr>
          <p:nvPr/>
        </p:nvSpPr>
        <p:spPr bwMode="auto">
          <a:xfrm>
            <a:off x="5754688" y="4040188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800000"/>
          </a:solidFill>
          <a:ln w="11113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51" name="Freeform 219">
            <a:extLst>
              <a:ext uri="{FF2B5EF4-FFF2-40B4-BE49-F238E27FC236}">
                <a16:creationId xmlns:a16="http://schemas.microsoft.com/office/drawing/2014/main" id="{02D593E3-C06E-4B73-B834-AF3B3CDCBC79}"/>
              </a:ext>
            </a:extLst>
          </p:cNvPr>
          <p:cNvSpPr>
            <a:spLocks/>
          </p:cNvSpPr>
          <p:nvPr/>
        </p:nvSpPr>
        <p:spPr bwMode="auto">
          <a:xfrm>
            <a:off x="6089650" y="3986213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800000"/>
          </a:solidFill>
          <a:ln w="11113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52" name="Freeform 220">
            <a:extLst>
              <a:ext uri="{FF2B5EF4-FFF2-40B4-BE49-F238E27FC236}">
                <a16:creationId xmlns:a16="http://schemas.microsoft.com/office/drawing/2014/main" id="{40FF5432-DD70-46FA-863C-3506E22193E5}"/>
              </a:ext>
            </a:extLst>
          </p:cNvPr>
          <p:cNvSpPr>
            <a:spLocks/>
          </p:cNvSpPr>
          <p:nvPr/>
        </p:nvSpPr>
        <p:spPr bwMode="auto">
          <a:xfrm>
            <a:off x="6413500" y="3921125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800000"/>
          </a:solidFill>
          <a:ln w="11113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53" name="Freeform 221">
            <a:extLst>
              <a:ext uri="{FF2B5EF4-FFF2-40B4-BE49-F238E27FC236}">
                <a16:creationId xmlns:a16="http://schemas.microsoft.com/office/drawing/2014/main" id="{F9CE9249-9DD5-49C0-9C06-01DAA777E2EA}"/>
              </a:ext>
            </a:extLst>
          </p:cNvPr>
          <p:cNvSpPr>
            <a:spLocks/>
          </p:cNvSpPr>
          <p:nvPr/>
        </p:nvSpPr>
        <p:spPr bwMode="auto">
          <a:xfrm>
            <a:off x="6748463" y="3878263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800000"/>
          </a:solidFill>
          <a:ln w="11113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54" name="Freeform 222">
            <a:extLst>
              <a:ext uri="{FF2B5EF4-FFF2-40B4-BE49-F238E27FC236}">
                <a16:creationId xmlns:a16="http://schemas.microsoft.com/office/drawing/2014/main" id="{B9483541-78BC-4BAB-B02D-53106F20C70A}"/>
              </a:ext>
            </a:extLst>
          </p:cNvPr>
          <p:cNvSpPr>
            <a:spLocks/>
          </p:cNvSpPr>
          <p:nvPr/>
        </p:nvSpPr>
        <p:spPr bwMode="auto">
          <a:xfrm>
            <a:off x="7083425" y="3835400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800000"/>
          </a:solidFill>
          <a:ln w="11113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55" name="Freeform 223">
            <a:extLst>
              <a:ext uri="{FF2B5EF4-FFF2-40B4-BE49-F238E27FC236}">
                <a16:creationId xmlns:a16="http://schemas.microsoft.com/office/drawing/2014/main" id="{4E2FCA0B-3D7F-429B-A5CD-36AB4172B7D1}"/>
              </a:ext>
            </a:extLst>
          </p:cNvPr>
          <p:cNvSpPr>
            <a:spLocks/>
          </p:cNvSpPr>
          <p:nvPr/>
        </p:nvSpPr>
        <p:spPr bwMode="auto">
          <a:xfrm>
            <a:off x="7405688" y="3759200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800000"/>
          </a:solidFill>
          <a:ln w="11113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56" name="Freeform 224">
            <a:extLst>
              <a:ext uri="{FF2B5EF4-FFF2-40B4-BE49-F238E27FC236}">
                <a16:creationId xmlns:a16="http://schemas.microsoft.com/office/drawing/2014/main" id="{2FCB130A-5BEB-4935-B415-84C1910C594D}"/>
              </a:ext>
            </a:extLst>
          </p:cNvPr>
          <p:cNvSpPr>
            <a:spLocks/>
          </p:cNvSpPr>
          <p:nvPr/>
        </p:nvSpPr>
        <p:spPr bwMode="auto">
          <a:xfrm>
            <a:off x="7740650" y="3684588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800000"/>
          </a:solidFill>
          <a:ln w="11113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57" name="Freeform 225">
            <a:extLst>
              <a:ext uri="{FF2B5EF4-FFF2-40B4-BE49-F238E27FC236}">
                <a16:creationId xmlns:a16="http://schemas.microsoft.com/office/drawing/2014/main" id="{0299E082-1834-4263-AC67-44C80C468F06}"/>
              </a:ext>
            </a:extLst>
          </p:cNvPr>
          <p:cNvSpPr>
            <a:spLocks/>
          </p:cNvSpPr>
          <p:nvPr/>
        </p:nvSpPr>
        <p:spPr bwMode="auto">
          <a:xfrm>
            <a:off x="8075613" y="3608388"/>
            <a:ext cx="107950" cy="107950"/>
          </a:xfrm>
          <a:custGeom>
            <a:avLst/>
            <a:gdLst>
              <a:gd name="T0" fmla="*/ 34 w 68"/>
              <a:gd name="T1" fmla="*/ 0 h 68"/>
              <a:gd name="T2" fmla="*/ 68 w 68"/>
              <a:gd name="T3" fmla="*/ 34 h 68"/>
              <a:gd name="T4" fmla="*/ 34 w 68"/>
              <a:gd name="T5" fmla="*/ 68 h 68"/>
              <a:gd name="T6" fmla="*/ 0 w 68"/>
              <a:gd name="T7" fmla="*/ 34 h 68"/>
              <a:gd name="T8" fmla="*/ 34 w 68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8">
                <a:moveTo>
                  <a:pt x="34" y="0"/>
                </a:moveTo>
                <a:lnTo>
                  <a:pt x="68" y="34"/>
                </a:lnTo>
                <a:lnTo>
                  <a:pt x="34" y="68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800000"/>
          </a:solidFill>
          <a:ln w="11113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58" name="Rectangle 226">
            <a:extLst>
              <a:ext uri="{FF2B5EF4-FFF2-40B4-BE49-F238E27FC236}">
                <a16:creationId xmlns:a16="http://schemas.microsoft.com/office/drawing/2014/main" id="{D6A92B11-08E8-42D8-B5AC-CB8789673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150" y="2960688"/>
            <a:ext cx="830263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1.17 TF/s</a:t>
            </a:r>
            <a:endParaRPr lang="en-US" altLang="en-US"/>
          </a:p>
        </p:txBody>
      </p:sp>
      <p:sp>
        <p:nvSpPr>
          <p:cNvPr id="1145059" name="Rectangle 227">
            <a:extLst>
              <a:ext uri="{FF2B5EF4-FFF2-40B4-BE49-F238E27FC236}">
                <a16:creationId xmlns:a16="http://schemas.microsoft.com/office/drawing/2014/main" id="{B9E55028-83E6-4A40-AA19-889EBC820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5913" y="1827213"/>
            <a:ext cx="77628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293 TF/s</a:t>
            </a:r>
            <a:endParaRPr lang="en-US" altLang="en-US"/>
          </a:p>
        </p:txBody>
      </p:sp>
      <p:sp>
        <p:nvSpPr>
          <p:cNvPr id="1145060" name="Rectangle 228">
            <a:extLst>
              <a:ext uri="{FF2B5EF4-FFF2-40B4-BE49-F238E27FC236}">
                <a16:creationId xmlns:a16="http://schemas.microsoft.com/office/drawing/2014/main" id="{D6D8C3D4-9B07-44E1-932F-D96123EEC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2362200"/>
            <a:ext cx="7572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35.8 TF/s</a:t>
            </a:r>
            <a:endParaRPr lang="en-US" altLang="en-US"/>
          </a:p>
        </p:txBody>
      </p:sp>
      <p:sp>
        <p:nvSpPr>
          <p:cNvPr id="1145061" name="Rectangle 229">
            <a:extLst>
              <a:ext uri="{FF2B5EF4-FFF2-40B4-BE49-F238E27FC236}">
                <a16:creationId xmlns:a16="http://schemas.microsoft.com/office/drawing/2014/main" id="{10FD68D8-F4A7-4C67-90B7-2664150D9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463" y="3457575"/>
            <a:ext cx="852487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59.7 GF/s</a:t>
            </a:r>
            <a:endParaRPr lang="en-US" altLang="en-US"/>
          </a:p>
        </p:txBody>
      </p:sp>
      <p:sp>
        <p:nvSpPr>
          <p:cNvPr id="1145062" name="Rectangle 230">
            <a:extLst>
              <a:ext uri="{FF2B5EF4-FFF2-40B4-BE49-F238E27FC236}">
                <a16:creationId xmlns:a16="http://schemas.microsoft.com/office/drawing/2014/main" id="{6CFB39C5-4FCF-4ADD-8142-4BCEA0C08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3688" y="3846513"/>
            <a:ext cx="809625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196 GF/s</a:t>
            </a:r>
            <a:endParaRPr lang="en-US" altLang="en-US"/>
          </a:p>
        </p:txBody>
      </p:sp>
      <p:sp>
        <p:nvSpPr>
          <p:cNvPr id="1145063" name="Rectangle 231">
            <a:extLst>
              <a:ext uri="{FF2B5EF4-FFF2-40B4-BE49-F238E27FC236}">
                <a16:creationId xmlns:a16="http://schemas.microsoft.com/office/drawing/2014/main" id="{B785B80A-C28A-44BC-8193-BADE6AFDA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213" y="4568825"/>
            <a:ext cx="76676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0.4 GF/s</a:t>
            </a:r>
            <a:endParaRPr lang="en-US" altLang="en-US"/>
          </a:p>
        </p:txBody>
      </p:sp>
      <p:sp>
        <p:nvSpPr>
          <p:cNvPr id="1145064" name="Rectangle 232">
            <a:extLst>
              <a:ext uri="{FF2B5EF4-FFF2-40B4-BE49-F238E27FC236}">
                <a16:creationId xmlns:a16="http://schemas.microsoft.com/office/drawing/2014/main" id="{6C44A319-E33D-4F3F-B3FD-8BC394BF9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3063" y="5421313"/>
            <a:ext cx="474662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1993</a:t>
            </a:r>
            <a:endParaRPr lang="en-US" altLang="en-US"/>
          </a:p>
        </p:txBody>
      </p:sp>
      <p:sp>
        <p:nvSpPr>
          <p:cNvPr id="1145065" name="Rectangle 233">
            <a:extLst>
              <a:ext uri="{FF2B5EF4-FFF2-40B4-BE49-F238E27FC236}">
                <a16:creationId xmlns:a16="http://schemas.microsoft.com/office/drawing/2014/main" id="{DFF8B0A9-0716-4C8E-91E1-B50091516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2988" y="5421313"/>
            <a:ext cx="474662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1994</a:t>
            </a:r>
            <a:endParaRPr lang="en-US" altLang="en-US"/>
          </a:p>
        </p:txBody>
      </p:sp>
      <p:sp>
        <p:nvSpPr>
          <p:cNvPr id="1145066" name="Rectangle 234">
            <a:extLst>
              <a:ext uri="{FF2B5EF4-FFF2-40B4-BE49-F238E27FC236}">
                <a16:creationId xmlns:a16="http://schemas.microsoft.com/office/drawing/2014/main" id="{5B8067FA-A33F-4623-BF22-D59D2E75F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421313"/>
            <a:ext cx="474663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1995</a:t>
            </a:r>
            <a:endParaRPr lang="en-US" altLang="en-US"/>
          </a:p>
        </p:txBody>
      </p:sp>
      <p:sp>
        <p:nvSpPr>
          <p:cNvPr id="1145067" name="Rectangle 235">
            <a:extLst>
              <a:ext uri="{FF2B5EF4-FFF2-40B4-BE49-F238E27FC236}">
                <a16:creationId xmlns:a16="http://schemas.microsoft.com/office/drawing/2014/main" id="{967B594A-E1C9-4466-AED6-01F27F0D6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025" y="5421313"/>
            <a:ext cx="474663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1996</a:t>
            </a:r>
            <a:endParaRPr lang="en-US" altLang="en-US"/>
          </a:p>
        </p:txBody>
      </p:sp>
      <p:sp>
        <p:nvSpPr>
          <p:cNvPr id="1145068" name="Rectangle 236">
            <a:extLst>
              <a:ext uri="{FF2B5EF4-FFF2-40B4-BE49-F238E27FC236}">
                <a16:creationId xmlns:a16="http://schemas.microsoft.com/office/drawing/2014/main" id="{CA9FBEF0-667E-4780-93C6-5C035E02B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5421313"/>
            <a:ext cx="474663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1997</a:t>
            </a:r>
            <a:endParaRPr lang="en-US" altLang="en-US"/>
          </a:p>
        </p:txBody>
      </p:sp>
      <p:sp>
        <p:nvSpPr>
          <p:cNvPr id="1145069" name="Rectangle 237">
            <a:extLst>
              <a:ext uri="{FF2B5EF4-FFF2-40B4-BE49-F238E27FC236}">
                <a16:creationId xmlns:a16="http://schemas.microsoft.com/office/drawing/2014/main" id="{961DC8F6-41D4-4AD0-8D77-9E1CE83EE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6175" y="5421313"/>
            <a:ext cx="474663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1998</a:t>
            </a:r>
            <a:endParaRPr lang="en-US" altLang="en-US"/>
          </a:p>
        </p:txBody>
      </p:sp>
      <p:sp>
        <p:nvSpPr>
          <p:cNvPr id="1145070" name="Rectangle 238">
            <a:extLst>
              <a:ext uri="{FF2B5EF4-FFF2-40B4-BE49-F238E27FC236}">
                <a16:creationId xmlns:a16="http://schemas.microsoft.com/office/drawing/2014/main" id="{D2D6023D-90B2-4772-BE7F-20FB3EEA8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4988" y="5421313"/>
            <a:ext cx="474662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1999</a:t>
            </a:r>
            <a:endParaRPr lang="en-US" altLang="en-US"/>
          </a:p>
        </p:txBody>
      </p:sp>
      <p:sp>
        <p:nvSpPr>
          <p:cNvPr id="1145071" name="Rectangle 239">
            <a:extLst>
              <a:ext uri="{FF2B5EF4-FFF2-40B4-BE49-F238E27FC236}">
                <a16:creationId xmlns:a16="http://schemas.microsoft.com/office/drawing/2014/main" id="{8D9976ED-9FC4-4590-B639-12F57C576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3800" y="5421313"/>
            <a:ext cx="474663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2000</a:t>
            </a:r>
            <a:endParaRPr lang="en-US" altLang="en-US"/>
          </a:p>
        </p:txBody>
      </p:sp>
      <p:sp>
        <p:nvSpPr>
          <p:cNvPr id="1145072" name="Rectangle 240">
            <a:extLst>
              <a:ext uri="{FF2B5EF4-FFF2-40B4-BE49-F238E27FC236}">
                <a16:creationId xmlns:a16="http://schemas.microsoft.com/office/drawing/2014/main" id="{B89825EF-8C94-4D9A-9F8F-B059746F9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2138" y="5421313"/>
            <a:ext cx="474662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2001</a:t>
            </a:r>
            <a:endParaRPr lang="en-US" altLang="en-US"/>
          </a:p>
        </p:txBody>
      </p:sp>
      <p:sp>
        <p:nvSpPr>
          <p:cNvPr id="1145073" name="Rectangle 241">
            <a:extLst>
              <a:ext uri="{FF2B5EF4-FFF2-40B4-BE49-F238E27FC236}">
                <a16:creationId xmlns:a16="http://schemas.microsoft.com/office/drawing/2014/main" id="{B26F3417-7642-4A95-ABC3-8A0ADFAEC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0950" y="5421313"/>
            <a:ext cx="474663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2002</a:t>
            </a:r>
            <a:endParaRPr lang="en-US" altLang="en-US"/>
          </a:p>
        </p:txBody>
      </p:sp>
      <p:sp>
        <p:nvSpPr>
          <p:cNvPr id="1145074" name="Rectangle 242">
            <a:extLst>
              <a:ext uri="{FF2B5EF4-FFF2-40B4-BE49-F238E27FC236}">
                <a16:creationId xmlns:a16="http://schemas.microsoft.com/office/drawing/2014/main" id="{D01C9D5A-F797-4A75-9E3B-1E01C2696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525" y="3813175"/>
            <a:ext cx="982663" cy="366713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75" name="Rectangle 243">
            <a:extLst>
              <a:ext uri="{FF2B5EF4-FFF2-40B4-BE49-F238E27FC236}">
                <a16:creationId xmlns:a16="http://schemas.microsoft.com/office/drawing/2014/main" id="{FC17694C-D287-418D-8D16-D1384C718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625" y="3824288"/>
            <a:ext cx="4746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000">
                <a:solidFill>
                  <a:srgbClr val="003366"/>
                </a:solidFill>
                <a:latin typeface="Arial" panose="020B0604020202020204" pitchFamily="34" charset="0"/>
              </a:rPr>
              <a:t>Fujitsu</a:t>
            </a:r>
            <a:endParaRPr lang="en-US" altLang="en-US"/>
          </a:p>
        </p:txBody>
      </p:sp>
      <p:sp>
        <p:nvSpPr>
          <p:cNvPr id="1145076" name="Rectangle 244">
            <a:extLst>
              <a:ext uri="{FF2B5EF4-FFF2-40B4-BE49-F238E27FC236}">
                <a16:creationId xmlns:a16="http://schemas.microsoft.com/office/drawing/2014/main" id="{5E4E7C70-33F1-4780-A5FB-E2E29BCE9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3675" y="3997325"/>
            <a:ext cx="75565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000">
                <a:solidFill>
                  <a:srgbClr val="003366"/>
                </a:solidFill>
                <a:latin typeface="Arial" panose="020B0604020202020204" pitchFamily="34" charset="0"/>
              </a:rPr>
              <a:t>'NWT' NAL</a:t>
            </a:r>
            <a:endParaRPr lang="en-US" altLang="en-US"/>
          </a:p>
        </p:txBody>
      </p:sp>
      <p:sp>
        <p:nvSpPr>
          <p:cNvPr id="1145077" name="Rectangle 245">
            <a:extLst>
              <a:ext uri="{FF2B5EF4-FFF2-40B4-BE49-F238E27FC236}">
                <a16:creationId xmlns:a16="http://schemas.microsoft.com/office/drawing/2014/main" id="{B9193F55-2473-434D-BD30-B925A7020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8725" y="2809875"/>
            <a:ext cx="1057275" cy="409575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78" name="Rectangle 246">
            <a:extLst>
              <a:ext uri="{FF2B5EF4-FFF2-40B4-BE49-F238E27FC236}">
                <a16:creationId xmlns:a16="http://schemas.microsoft.com/office/drawing/2014/main" id="{C67E2140-7F7E-4A76-938C-1DE5D3162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8775" y="2820988"/>
            <a:ext cx="36671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000">
                <a:solidFill>
                  <a:srgbClr val="003366"/>
                </a:solidFill>
                <a:latin typeface="Arial" panose="020B0604020202020204" pitchFamily="34" charset="0"/>
              </a:rPr>
              <a:t>NEC</a:t>
            </a:r>
            <a:endParaRPr lang="en-US" altLang="en-US"/>
          </a:p>
        </p:txBody>
      </p:sp>
      <p:sp>
        <p:nvSpPr>
          <p:cNvPr id="1145079" name="Rectangle 247">
            <a:extLst>
              <a:ext uri="{FF2B5EF4-FFF2-40B4-BE49-F238E27FC236}">
                <a16:creationId xmlns:a16="http://schemas.microsoft.com/office/drawing/2014/main" id="{504DD898-1DD4-4F0E-B9AF-D10261582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4925" y="2994025"/>
            <a:ext cx="102552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000">
                <a:solidFill>
                  <a:srgbClr val="003366"/>
                </a:solidFill>
                <a:latin typeface="Arial" panose="020B0604020202020204" pitchFamily="34" charset="0"/>
              </a:rPr>
              <a:t>Earth Simulator</a:t>
            </a:r>
            <a:endParaRPr lang="en-US" altLang="en-US"/>
          </a:p>
        </p:txBody>
      </p:sp>
      <p:sp>
        <p:nvSpPr>
          <p:cNvPr id="1145080" name="Rectangle 248">
            <a:extLst>
              <a:ext uri="{FF2B5EF4-FFF2-40B4-BE49-F238E27FC236}">
                <a16:creationId xmlns:a16="http://schemas.microsoft.com/office/drawing/2014/main" id="{B4F8F7CB-FC27-49E6-A06E-39BF48E1C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0575" y="3349625"/>
            <a:ext cx="1176338" cy="377825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81" name="Rectangle 249">
            <a:extLst>
              <a:ext uri="{FF2B5EF4-FFF2-40B4-BE49-F238E27FC236}">
                <a16:creationId xmlns:a16="http://schemas.microsoft.com/office/drawing/2014/main" id="{B07818C0-497F-474A-8F00-332072AC2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0" y="3360738"/>
            <a:ext cx="992188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000">
                <a:solidFill>
                  <a:srgbClr val="003366"/>
                </a:solidFill>
                <a:latin typeface="Arial" panose="020B0604020202020204" pitchFamily="34" charset="0"/>
              </a:rPr>
              <a:t>Intel ASCI Red</a:t>
            </a:r>
            <a:endParaRPr lang="en-US" altLang="en-US"/>
          </a:p>
        </p:txBody>
      </p:sp>
      <p:sp>
        <p:nvSpPr>
          <p:cNvPr id="1145082" name="Rectangle 250">
            <a:extLst>
              <a:ext uri="{FF2B5EF4-FFF2-40B4-BE49-F238E27FC236}">
                <a16:creationId xmlns:a16="http://schemas.microsoft.com/office/drawing/2014/main" id="{C2BCA8F2-8063-4E52-9A6F-1F02CA223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3532188"/>
            <a:ext cx="496888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000">
                <a:solidFill>
                  <a:srgbClr val="003366"/>
                </a:solidFill>
                <a:latin typeface="Arial" panose="020B0604020202020204" pitchFamily="34" charset="0"/>
              </a:rPr>
              <a:t>Sandia</a:t>
            </a:r>
            <a:endParaRPr lang="en-US" altLang="en-US"/>
          </a:p>
        </p:txBody>
      </p:sp>
      <p:sp>
        <p:nvSpPr>
          <p:cNvPr id="1145083" name="Rectangle 251">
            <a:extLst>
              <a:ext uri="{FF2B5EF4-FFF2-40B4-BE49-F238E27FC236}">
                <a16:creationId xmlns:a16="http://schemas.microsoft.com/office/drawing/2014/main" id="{70F30753-EF88-4231-BE1D-89E852BA6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3144838"/>
            <a:ext cx="1025525" cy="355600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5084" name="Rectangle 252">
            <a:extLst>
              <a:ext uri="{FF2B5EF4-FFF2-40B4-BE49-F238E27FC236}">
                <a16:creationId xmlns:a16="http://schemas.microsoft.com/office/drawing/2014/main" id="{EE92A6F7-C652-4A3C-8E92-5C9FB2719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7475" y="3155950"/>
            <a:ext cx="10795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000">
                <a:solidFill>
                  <a:srgbClr val="003366"/>
                </a:solidFill>
                <a:latin typeface="Arial" panose="020B0604020202020204" pitchFamily="34" charset="0"/>
              </a:rPr>
              <a:t>IBM ASCI White</a:t>
            </a:r>
            <a:endParaRPr lang="en-US" altLang="en-US"/>
          </a:p>
        </p:txBody>
      </p:sp>
      <p:sp>
        <p:nvSpPr>
          <p:cNvPr id="1145085" name="Rectangle 253">
            <a:extLst>
              <a:ext uri="{FF2B5EF4-FFF2-40B4-BE49-F238E27FC236}">
                <a16:creationId xmlns:a16="http://schemas.microsoft.com/office/drawing/2014/main" id="{E22449D4-85D4-4FD2-92A2-003489B87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9575" y="3327400"/>
            <a:ext cx="40005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000">
                <a:solidFill>
                  <a:srgbClr val="003366"/>
                </a:solidFill>
                <a:latin typeface="Arial" panose="020B0604020202020204" pitchFamily="34" charset="0"/>
              </a:rPr>
              <a:t>LLNL</a:t>
            </a:r>
            <a:endParaRPr lang="en-US" altLang="en-US"/>
          </a:p>
        </p:txBody>
      </p:sp>
      <p:sp>
        <p:nvSpPr>
          <p:cNvPr id="1145086" name="Rectangle 254">
            <a:extLst>
              <a:ext uri="{FF2B5EF4-FFF2-40B4-BE49-F238E27FC236}">
                <a16:creationId xmlns:a16="http://schemas.microsoft.com/office/drawing/2014/main" id="{8970267B-50E7-4895-A7BB-7DBE905C2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0575" y="2940050"/>
            <a:ext cx="830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5087" name="Rectangle 255">
            <a:extLst>
              <a:ext uri="{FF2B5EF4-FFF2-40B4-BE49-F238E27FC236}">
                <a16:creationId xmlns:a16="http://schemas.microsoft.com/office/drawing/2014/main" id="{75AD295E-B526-4474-A949-055FA976E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895600"/>
            <a:ext cx="425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800" b="1">
                <a:solidFill>
                  <a:srgbClr val="003366"/>
                </a:solidFill>
                <a:latin typeface="Arial" panose="020B0604020202020204" pitchFamily="34" charset="0"/>
              </a:rPr>
              <a:t>N=1</a:t>
            </a:r>
            <a:endParaRPr lang="en-US" altLang="en-US"/>
          </a:p>
        </p:txBody>
      </p:sp>
      <p:sp>
        <p:nvSpPr>
          <p:cNvPr id="1145088" name="Rectangle 256">
            <a:extLst>
              <a:ext uri="{FF2B5EF4-FFF2-40B4-BE49-F238E27FC236}">
                <a16:creationId xmlns:a16="http://schemas.microsoft.com/office/drawing/2014/main" id="{EE887A35-D6FE-4689-BB6F-552D2813E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0575" y="4332288"/>
            <a:ext cx="123031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5089" name="Rectangle 257">
            <a:extLst>
              <a:ext uri="{FF2B5EF4-FFF2-40B4-BE49-F238E27FC236}">
                <a16:creationId xmlns:a16="http://schemas.microsoft.com/office/drawing/2014/main" id="{39DDF563-9794-43F5-90E7-27E9B8965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4364038"/>
            <a:ext cx="787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800" b="1">
                <a:solidFill>
                  <a:srgbClr val="003366"/>
                </a:solidFill>
                <a:latin typeface="Arial" panose="020B0604020202020204" pitchFamily="34" charset="0"/>
              </a:rPr>
              <a:t>N=500</a:t>
            </a:r>
            <a:endParaRPr lang="en-US" altLang="en-US"/>
          </a:p>
        </p:txBody>
      </p:sp>
      <p:sp>
        <p:nvSpPr>
          <p:cNvPr id="1145090" name="Rectangle 258">
            <a:extLst>
              <a:ext uri="{FF2B5EF4-FFF2-40B4-BE49-F238E27FC236}">
                <a16:creationId xmlns:a16="http://schemas.microsoft.com/office/drawing/2014/main" id="{F84DE1C0-31CE-4491-8C4D-8E181D5CD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0575" y="2324100"/>
            <a:ext cx="938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5091" name="Rectangle 259">
            <a:extLst>
              <a:ext uri="{FF2B5EF4-FFF2-40B4-BE49-F238E27FC236}">
                <a16:creationId xmlns:a16="http://schemas.microsoft.com/office/drawing/2014/main" id="{1DCF0F09-999F-447F-B14A-EDC6FA440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2357438"/>
            <a:ext cx="6159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800" b="1">
                <a:solidFill>
                  <a:srgbClr val="003366"/>
                </a:solidFill>
                <a:latin typeface="Arial" panose="020B0604020202020204" pitchFamily="34" charset="0"/>
              </a:rPr>
              <a:t>SUM</a:t>
            </a:r>
            <a:endParaRPr lang="en-US" altLang="en-US"/>
          </a:p>
        </p:txBody>
      </p:sp>
      <p:sp>
        <p:nvSpPr>
          <p:cNvPr id="1145092" name="Rectangle 260">
            <a:extLst>
              <a:ext uri="{FF2B5EF4-FFF2-40B4-BE49-F238E27FC236}">
                <a16:creationId xmlns:a16="http://schemas.microsoft.com/office/drawing/2014/main" id="{E0A56E3A-971F-4521-AECF-8DC7ED8FD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8" y="4591050"/>
            <a:ext cx="9604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5093" name="Rectangle 261">
            <a:extLst>
              <a:ext uri="{FF2B5EF4-FFF2-40B4-BE49-F238E27FC236}">
                <a16:creationId xmlns:a16="http://schemas.microsoft.com/office/drawing/2014/main" id="{0A8111D8-030C-4417-AF72-27E179257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4611688"/>
            <a:ext cx="9048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   1 Gflop/s</a:t>
            </a:r>
            <a:endParaRPr lang="en-US" altLang="en-US"/>
          </a:p>
        </p:txBody>
      </p:sp>
      <p:sp>
        <p:nvSpPr>
          <p:cNvPr id="1145094" name="Rectangle 262">
            <a:extLst>
              <a:ext uri="{FF2B5EF4-FFF2-40B4-BE49-F238E27FC236}">
                <a16:creationId xmlns:a16="http://schemas.microsoft.com/office/drawing/2014/main" id="{92BE7D78-1FE4-49E3-8FAC-1398D9895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3165475"/>
            <a:ext cx="9382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5095" name="Rectangle 263">
            <a:extLst>
              <a:ext uri="{FF2B5EF4-FFF2-40B4-BE49-F238E27FC236}">
                <a16:creationId xmlns:a16="http://schemas.microsoft.com/office/drawing/2014/main" id="{9678D924-7C03-47D1-9231-2E1B9ECF5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8" y="3187700"/>
            <a:ext cx="8747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   1 Tflop/s</a:t>
            </a:r>
            <a:endParaRPr lang="en-US" altLang="en-US"/>
          </a:p>
        </p:txBody>
      </p:sp>
      <p:sp>
        <p:nvSpPr>
          <p:cNvPr id="1145096" name="Rectangle 264">
            <a:extLst>
              <a:ext uri="{FF2B5EF4-FFF2-40B4-BE49-F238E27FC236}">
                <a16:creationId xmlns:a16="http://schemas.microsoft.com/office/drawing/2014/main" id="{B5AB7F7D-5079-4605-B664-3D8D9E2B0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097463"/>
            <a:ext cx="10779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5097" name="Rectangle 265">
            <a:extLst>
              <a:ext uri="{FF2B5EF4-FFF2-40B4-BE49-F238E27FC236}">
                <a16:creationId xmlns:a16="http://schemas.microsoft.com/office/drawing/2014/main" id="{1313E5D3-6AB7-493A-BFC4-950D0FA83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5119688"/>
            <a:ext cx="10128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 100 Mflop/s</a:t>
            </a:r>
            <a:endParaRPr lang="en-US" altLang="en-US"/>
          </a:p>
        </p:txBody>
      </p:sp>
      <p:sp>
        <p:nvSpPr>
          <p:cNvPr id="1145098" name="Rectangle 266">
            <a:extLst>
              <a:ext uri="{FF2B5EF4-FFF2-40B4-BE49-F238E27FC236}">
                <a16:creationId xmlns:a16="http://schemas.microsoft.com/office/drawing/2014/main" id="{7E7F385F-C41E-457A-BB41-3D8E185B6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3" y="3673475"/>
            <a:ext cx="10255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5099" name="Rectangle 267">
            <a:extLst>
              <a:ext uri="{FF2B5EF4-FFF2-40B4-BE49-F238E27FC236}">
                <a16:creationId xmlns:a16="http://schemas.microsoft.com/office/drawing/2014/main" id="{AD8C7957-A558-4B14-898D-087C83353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3694113"/>
            <a:ext cx="9540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100 Gflop/s</a:t>
            </a:r>
            <a:endParaRPr lang="en-US" altLang="en-US"/>
          </a:p>
        </p:txBody>
      </p:sp>
      <p:sp>
        <p:nvSpPr>
          <p:cNvPr id="1145100" name="Rectangle 268">
            <a:extLst>
              <a:ext uri="{FF2B5EF4-FFF2-40B4-BE49-F238E27FC236}">
                <a16:creationId xmlns:a16="http://schemas.microsoft.com/office/drawing/2014/main" id="{B721DAE4-32B9-4E74-ABE2-9F1668FD6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2216150"/>
            <a:ext cx="10048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5101" name="Rectangle 269">
            <a:extLst>
              <a:ext uri="{FF2B5EF4-FFF2-40B4-BE49-F238E27FC236}">
                <a16:creationId xmlns:a16="http://schemas.microsoft.com/office/drawing/2014/main" id="{62628B9E-DFF8-4CDB-BEB4-D3E1B1A83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2238375"/>
            <a:ext cx="9239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100 Tflop/s</a:t>
            </a:r>
            <a:endParaRPr lang="en-US" altLang="en-US"/>
          </a:p>
        </p:txBody>
      </p:sp>
      <p:sp>
        <p:nvSpPr>
          <p:cNvPr id="1145102" name="Rectangle 270">
            <a:extLst>
              <a:ext uri="{FF2B5EF4-FFF2-40B4-BE49-F238E27FC236}">
                <a16:creationId xmlns:a16="http://schemas.microsoft.com/office/drawing/2014/main" id="{D200ADD2-E1D7-4A3D-AA8F-4EC8ABDC2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3" y="4148138"/>
            <a:ext cx="101441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5103" name="Rectangle 271">
            <a:extLst>
              <a:ext uri="{FF2B5EF4-FFF2-40B4-BE49-F238E27FC236}">
                <a16:creationId xmlns:a16="http://schemas.microsoft.com/office/drawing/2014/main" id="{489F43A0-DCD1-4309-9DC5-0F3DC2D17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4170363"/>
            <a:ext cx="9540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  10 Gflop/s</a:t>
            </a:r>
            <a:endParaRPr lang="en-US" altLang="en-US"/>
          </a:p>
        </p:txBody>
      </p:sp>
      <p:sp>
        <p:nvSpPr>
          <p:cNvPr id="1145104" name="Rectangle 272">
            <a:extLst>
              <a:ext uri="{FF2B5EF4-FFF2-40B4-BE49-F238E27FC236}">
                <a16:creationId xmlns:a16="http://schemas.microsoft.com/office/drawing/2014/main" id="{450A99AC-4AB7-4CD6-89F6-5650B3A9B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2670175"/>
            <a:ext cx="9937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5105" name="Rectangle 273">
            <a:extLst>
              <a:ext uri="{FF2B5EF4-FFF2-40B4-BE49-F238E27FC236}">
                <a16:creationId xmlns:a16="http://schemas.microsoft.com/office/drawing/2014/main" id="{E086FBB2-481E-435E-BEAA-2BE50EC81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2690813"/>
            <a:ext cx="9239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  10 Tflop/s</a:t>
            </a:r>
            <a:endParaRPr lang="en-US" altLang="en-US"/>
          </a:p>
        </p:txBody>
      </p:sp>
      <p:sp>
        <p:nvSpPr>
          <p:cNvPr id="1145106" name="Rectangle 274">
            <a:extLst>
              <a:ext uri="{FF2B5EF4-FFF2-40B4-BE49-F238E27FC236}">
                <a16:creationId xmlns:a16="http://schemas.microsoft.com/office/drawing/2014/main" id="{6612B1E2-C999-4141-9C6F-E021C3C21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8" y="1687513"/>
            <a:ext cx="99218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5107" name="Rectangle 275">
            <a:extLst>
              <a:ext uri="{FF2B5EF4-FFF2-40B4-BE49-F238E27FC236}">
                <a16:creationId xmlns:a16="http://schemas.microsoft.com/office/drawing/2014/main" id="{A006E1EC-8CBB-44E2-AF71-694405F31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" y="1709738"/>
            <a:ext cx="9350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    1 Pflop/s</a:t>
            </a:r>
            <a:endParaRPr lang="en-US" altLang="en-US"/>
          </a:p>
        </p:txBody>
      </p:sp>
      <p:sp>
        <p:nvSpPr>
          <p:cNvPr id="1144834" name="Rectangle 2">
            <a:extLst>
              <a:ext uri="{FF2B5EF4-FFF2-40B4-BE49-F238E27FC236}">
                <a16:creationId xmlns:a16="http://schemas.microsoft.com/office/drawing/2014/main" id="{7758504C-C0DE-4E72-A18F-D7128F0A4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Trends according to Linpack Top500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BBFA1-C65E-48E7-AE39-7FF06D190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77155-60CD-4114-9DCB-2A59AE9C8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5AA-3171-4109-A932-A65BB2984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29F9-B788-45CB-9F67-762EEE35294D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135618" name="Rectangle 2">
            <a:extLst>
              <a:ext uri="{FF2B5EF4-FFF2-40B4-BE49-F238E27FC236}">
                <a16:creationId xmlns:a16="http://schemas.microsoft.com/office/drawing/2014/main" id="{4EF549B6-6A33-4135-9472-C2D44F6F40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6858000" cy="685800"/>
          </a:xfrm>
        </p:spPr>
        <p:txBody>
          <a:bodyPr/>
          <a:lstStyle/>
          <a:p>
            <a:r>
              <a:rPr lang="de-DE" altLang="en-US" sz="2800"/>
              <a:t>Projected Performance Development</a:t>
            </a:r>
            <a:endParaRPr lang="en-GB" altLang="en-US" sz="2800"/>
          </a:p>
        </p:txBody>
      </p:sp>
      <p:graphicFrame>
        <p:nvGraphicFramePr>
          <p:cNvPr id="1135619" name="Object 3">
            <a:extLst>
              <a:ext uri="{FF2B5EF4-FFF2-40B4-BE49-F238E27FC236}">
                <a16:creationId xmlns:a16="http://schemas.microsoft.com/office/drawing/2014/main" id="{577FD3E9-4783-445A-8962-964E39F08936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304800" y="1770063"/>
          <a:ext cx="8470900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620" name="Chart" r:id="rId3" imgW="5296376" imgH="2543651" progId="Excel.Chart.8">
                  <p:embed followColorScheme="full"/>
                </p:oleObj>
              </mc:Choice>
              <mc:Fallback>
                <p:oleObj name="Chart" r:id="rId3" imgW="5296376" imgH="2543651" progId="Excel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770063"/>
                        <a:ext cx="8470900" cy="406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 advTm="3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Date Placeholder 2">
            <a:extLst>
              <a:ext uri="{FF2B5EF4-FFF2-40B4-BE49-F238E27FC236}">
                <a16:creationId xmlns:a16="http://schemas.microsoft.com/office/drawing/2014/main" id="{95098643-AEF9-43C3-A3A8-D8DAFEBB7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78" name="Footer Placeholder 3">
            <a:extLst>
              <a:ext uri="{FF2B5EF4-FFF2-40B4-BE49-F238E27FC236}">
                <a16:creationId xmlns:a16="http://schemas.microsoft.com/office/drawing/2014/main" id="{6EC26894-62C7-4235-83AD-9711AC5DB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79" name="Slide Number Placeholder 4">
            <a:extLst>
              <a:ext uri="{FF2B5EF4-FFF2-40B4-BE49-F238E27FC236}">
                <a16:creationId xmlns:a16="http://schemas.microsoft.com/office/drawing/2014/main" id="{501B08CE-EEBF-46E8-AFF1-C413B04F6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C74D-32C4-45CC-BBFB-9D6D70146748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147906" name="Rectangle 2">
            <a:extLst>
              <a:ext uri="{FF2B5EF4-FFF2-40B4-BE49-F238E27FC236}">
                <a16:creationId xmlns:a16="http://schemas.microsoft.com/office/drawing/2014/main" id="{86CFA900-C569-47E2-ADF4-54A9294332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 Exaflops and Beyond</a:t>
            </a:r>
          </a:p>
        </p:txBody>
      </p:sp>
      <p:grpSp>
        <p:nvGrpSpPr>
          <p:cNvPr id="1147996" name="Group 92">
            <a:extLst>
              <a:ext uri="{FF2B5EF4-FFF2-40B4-BE49-F238E27FC236}">
                <a16:creationId xmlns:a16="http://schemas.microsoft.com/office/drawing/2014/main" id="{61E6B4D7-09D5-4620-8431-6E4014E7D37E}"/>
              </a:ext>
            </a:extLst>
          </p:cNvPr>
          <p:cNvGrpSpPr>
            <a:grpSpLocks/>
          </p:cNvGrpSpPr>
          <p:nvPr/>
        </p:nvGrpSpPr>
        <p:grpSpPr bwMode="auto">
          <a:xfrm>
            <a:off x="0" y="2057400"/>
            <a:ext cx="8991600" cy="4008438"/>
            <a:chOff x="96" y="1056"/>
            <a:chExt cx="5664" cy="2525"/>
          </a:xfrm>
        </p:grpSpPr>
        <p:sp>
          <p:nvSpPr>
            <p:cNvPr id="1147932" name="Text Box 28">
              <a:extLst>
                <a:ext uri="{FF2B5EF4-FFF2-40B4-BE49-F238E27FC236}">
                  <a16:creationId xmlns:a16="http://schemas.microsoft.com/office/drawing/2014/main" id="{208FC4E6-A149-4E45-B729-7F2EC707CF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3264"/>
              <a:ext cx="6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100 Mflops</a:t>
              </a:r>
            </a:p>
          </p:txBody>
        </p:sp>
        <p:sp>
          <p:nvSpPr>
            <p:cNvPr id="1147933" name="Text Box 29">
              <a:extLst>
                <a:ext uri="{FF2B5EF4-FFF2-40B4-BE49-F238E27FC236}">
                  <a16:creationId xmlns:a16="http://schemas.microsoft.com/office/drawing/2014/main" id="{FB67D213-E1BF-468B-8039-3B57047231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3072"/>
              <a:ext cx="6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1 Gflops</a:t>
              </a:r>
            </a:p>
          </p:txBody>
        </p:sp>
        <p:sp>
          <p:nvSpPr>
            <p:cNvPr id="1147934" name="Text Box 30">
              <a:extLst>
                <a:ext uri="{FF2B5EF4-FFF2-40B4-BE49-F238E27FC236}">
                  <a16:creationId xmlns:a16="http://schemas.microsoft.com/office/drawing/2014/main" id="{96F6C6B9-BFB6-4121-9490-01B8945154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880"/>
              <a:ext cx="6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10 Gflops</a:t>
              </a:r>
            </a:p>
          </p:txBody>
        </p:sp>
        <p:sp>
          <p:nvSpPr>
            <p:cNvPr id="1147935" name="Text Box 31">
              <a:extLst>
                <a:ext uri="{FF2B5EF4-FFF2-40B4-BE49-F238E27FC236}">
                  <a16:creationId xmlns:a16="http://schemas.microsoft.com/office/drawing/2014/main" id="{361216AF-1446-4924-A9B3-7BD06300F8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688"/>
              <a:ext cx="6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100 Gflops</a:t>
              </a:r>
            </a:p>
          </p:txBody>
        </p:sp>
        <p:sp>
          <p:nvSpPr>
            <p:cNvPr id="1147936" name="Text Box 32">
              <a:extLst>
                <a:ext uri="{FF2B5EF4-FFF2-40B4-BE49-F238E27FC236}">
                  <a16:creationId xmlns:a16="http://schemas.microsoft.com/office/drawing/2014/main" id="{37FC6DF9-596C-4738-A220-302D0196C8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496"/>
              <a:ext cx="6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1 Tflops</a:t>
              </a:r>
            </a:p>
          </p:txBody>
        </p:sp>
        <p:sp>
          <p:nvSpPr>
            <p:cNvPr id="1147937" name="Text Box 33">
              <a:extLst>
                <a:ext uri="{FF2B5EF4-FFF2-40B4-BE49-F238E27FC236}">
                  <a16:creationId xmlns:a16="http://schemas.microsoft.com/office/drawing/2014/main" id="{C27967F3-D445-4657-8299-EA407F30AC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304"/>
              <a:ext cx="6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10 Tflops</a:t>
              </a:r>
            </a:p>
          </p:txBody>
        </p:sp>
        <p:sp>
          <p:nvSpPr>
            <p:cNvPr id="1147938" name="Text Box 34">
              <a:extLst>
                <a:ext uri="{FF2B5EF4-FFF2-40B4-BE49-F238E27FC236}">
                  <a16:creationId xmlns:a16="http://schemas.microsoft.com/office/drawing/2014/main" id="{E593BAAE-4664-4646-A266-3CFA66772F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112"/>
              <a:ext cx="6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100 Tflops</a:t>
              </a:r>
            </a:p>
          </p:txBody>
        </p:sp>
        <p:sp>
          <p:nvSpPr>
            <p:cNvPr id="1147939" name="Text Box 35">
              <a:extLst>
                <a:ext uri="{FF2B5EF4-FFF2-40B4-BE49-F238E27FC236}">
                  <a16:creationId xmlns:a16="http://schemas.microsoft.com/office/drawing/2014/main" id="{3E50FA01-95F8-4AD2-99DB-0F15ED6FE4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1920"/>
              <a:ext cx="6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1 Pflops</a:t>
              </a:r>
            </a:p>
          </p:txBody>
        </p:sp>
        <p:sp>
          <p:nvSpPr>
            <p:cNvPr id="1147940" name="Text Box 36">
              <a:extLst>
                <a:ext uri="{FF2B5EF4-FFF2-40B4-BE49-F238E27FC236}">
                  <a16:creationId xmlns:a16="http://schemas.microsoft.com/office/drawing/2014/main" id="{961B4612-9D16-4D97-B074-9B95D12338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1728"/>
              <a:ext cx="6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10 Pflops</a:t>
              </a:r>
            </a:p>
          </p:txBody>
        </p:sp>
        <p:sp>
          <p:nvSpPr>
            <p:cNvPr id="1147941" name="Text Box 37">
              <a:extLst>
                <a:ext uri="{FF2B5EF4-FFF2-40B4-BE49-F238E27FC236}">
                  <a16:creationId xmlns:a16="http://schemas.microsoft.com/office/drawing/2014/main" id="{D90B4A44-6559-4DB0-8B54-028830DD01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1536"/>
              <a:ext cx="6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100 Pflops</a:t>
              </a:r>
            </a:p>
          </p:txBody>
        </p:sp>
        <p:sp>
          <p:nvSpPr>
            <p:cNvPr id="1147942" name="Text Box 38">
              <a:extLst>
                <a:ext uri="{FF2B5EF4-FFF2-40B4-BE49-F238E27FC236}">
                  <a16:creationId xmlns:a16="http://schemas.microsoft.com/office/drawing/2014/main" id="{14170E30-80D4-4946-BD10-7A0027A6FE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1344"/>
              <a:ext cx="6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1 Eflops</a:t>
              </a:r>
            </a:p>
          </p:txBody>
        </p:sp>
        <p:sp>
          <p:nvSpPr>
            <p:cNvPr id="1147943" name="Text Box 39">
              <a:extLst>
                <a:ext uri="{FF2B5EF4-FFF2-40B4-BE49-F238E27FC236}">
                  <a16:creationId xmlns:a16="http://schemas.microsoft.com/office/drawing/2014/main" id="{5A762035-D0FE-4022-B3EC-6716A11F3A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1152"/>
              <a:ext cx="6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10 Eflops</a:t>
              </a:r>
            </a:p>
          </p:txBody>
        </p:sp>
        <p:grpSp>
          <p:nvGrpSpPr>
            <p:cNvPr id="1147995" name="Group 91">
              <a:extLst>
                <a:ext uri="{FF2B5EF4-FFF2-40B4-BE49-F238E27FC236}">
                  <a16:creationId xmlns:a16="http://schemas.microsoft.com/office/drawing/2014/main" id="{612DFF71-9050-4FE9-8ACB-526206D220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056"/>
              <a:ext cx="5184" cy="2525"/>
              <a:chOff x="576" y="1056"/>
              <a:chExt cx="5184" cy="2525"/>
            </a:xfrm>
          </p:grpSpPr>
          <p:sp>
            <p:nvSpPr>
              <p:cNvPr id="1147919" name="Rectangle 15">
                <a:extLst>
                  <a:ext uri="{FF2B5EF4-FFF2-40B4-BE49-F238E27FC236}">
                    <a16:creationId xmlns:a16="http://schemas.microsoft.com/office/drawing/2014/main" id="{4D00F5C0-EFB2-4202-A6A6-30DC9F13B8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4848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921" name="Rectangle 17">
                <a:extLst>
                  <a:ext uri="{FF2B5EF4-FFF2-40B4-BE49-F238E27FC236}">
                    <a16:creationId xmlns:a16="http://schemas.microsoft.com/office/drawing/2014/main" id="{F631201E-3E85-4500-A516-D1D726089B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248"/>
                <a:ext cx="4848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922" name="Rectangle 18">
                <a:extLst>
                  <a:ext uri="{FF2B5EF4-FFF2-40B4-BE49-F238E27FC236}">
                    <a16:creationId xmlns:a16="http://schemas.microsoft.com/office/drawing/2014/main" id="{7B4E13FA-73DD-4C26-8037-7ADB55957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440"/>
                <a:ext cx="4848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923" name="Rectangle 19">
                <a:extLst>
                  <a:ext uri="{FF2B5EF4-FFF2-40B4-BE49-F238E27FC236}">
                    <a16:creationId xmlns:a16="http://schemas.microsoft.com/office/drawing/2014/main" id="{1BBA8C29-BC14-4A4A-B935-DC31F1A93B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4848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924" name="Rectangle 20">
                <a:extLst>
                  <a:ext uri="{FF2B5EF4-FFF2-40B4-BE49-F238E27FC236}">
                    <a16:creationId xmlns:a16="http://schemas.microsoft.com/office/drawing/2014/main" id="{F51EE8DB-CC9B-4D37-9E5F-6C7EC02CC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824"/>
                <a:ext cx="4848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925" name="Rectangle 21">
                <a:extLst>
                  <a:ext uri="{FF2B5EF4-FFF2-40B4-BE49-F238E27FC236}">
                    <a16:creationId xmlns:a16="http://schemas.microsoft.com/office/drawing/2014/main" id="{0EB0CD9D-39CA-42CF-94EB-DB294E631D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2016"/>
                <a:ext cx="4848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926" name="Rectangle 22">
                <a:extLst>
                  <a:ext uri="{FF2B5EF4-FFF2-40B4-BE49-F238E27FC236}">
                    <a16:creationId xmlns:a16="http://schemas.microsoft.com/office/drawing/2014/main" id="{C0AD6BCB-9DB0-4E13-A930-F201F3246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2208"/>
                <a:ext cx="4848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927" name="Rectangle 23">
                <a:extLst>
                  <a:ext uri="{FF2B5EF4-FFF2-40B4-BE49-F238E27FC236}">
                    <a16:creationId xmlns:a16="http://schemas.microsoft.com/office/drawing/2014/main" id="{347A341C-A144-492B-95B5-2927C363CE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2400"/>
                <a:ext cx="4848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928" name="Rectangle 24">
                <a:extLst>
                  <a:ext uri="{FF2B5EF4-FFF2-40B4-BE49-F238E27FC236}">
                    <a16:creationId xmlns:a16="http://schemas.microsoft.com/office/drawing/2014/main" id="{951C3C5F-5AF5-4FD9-91FD-7CF7BB8B4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2592"/>
                <a:ext cx="4848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929" name="Rectangle 25">
                <a:extLst>
                  <a:ext uri="{FF2B5EF4-FFF2-40B4-BE49-F238E27FC236}">
                    <a16:creationId xmlns:a16="http://schemas.microsoft.com/office/drawing/2014/main" id="{AF4B36C4-02AA-4169-BCCE-D8DA05B601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2784"/>
                <a:ext cx="4848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930" name="Rectangle 26">
                <a:extLst>
                  <a:ext uri="{FF2B5EF4-FFF2-40B4-BE49-F238E27FC236}">
                    <a16:creationId xmlns:a16="http://schemas.microsoft.com/office/drawing/2014/main" id="{F7AFD953-7557-488D-B71F-3AEB11F6F5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2976"/>
                <a:ext cx="4848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931" name="Rectangle 27">
                <a:extLst>
                  <a:ext uri="{FF2B5EF4-FFF2-40B4-BE49-F238E27FC236}">
                    <a16:creationId xmlns:a16="http://schemas.microsoft.com/office/drawing/2014/main" id="{34C5A858-7A70-447A-8D2D-D8F622132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3168"/>
                <a:ext cx="4848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944" name="Line 40">
                <a:extLst>
                  <a:ext uri="{FF2B5EF4-FFF2-40B4-BE49-F238E27FC236}">
                    <a16:creationId xmlns:a16="http://schemas.microsoft.com/office/drawing/2014/main" id="{1E6BBD62-75BD-46BA-A462-F6F958FBBD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45" name="Line 41">
                <a:extLst>
                  <a:ext uri="{FF2B5EF4-FFF2-40B4-BE49-F238E27FC236}">
                    <a16:creationId xmlns:a16="http://schemas.microsoft.com/office/drawing/2014/main" id="{CE911F95-04E7-455D-8967-4FBF7AA714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9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46" name="Line 42">
                <a:extLst>
                  <a:ext uri="{FF2B5EF4-FFF2-40B4-BE49-F238E27FC236}">
                    <a16:creationId xmlns:a16="http://schemas.microsoft.com/office/drawing/2014/main" id="{F428470B-7A52-46B7-9D27-AD81C0B965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1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47" name="Line 43">
                <a:extLst>
                  <a:ext uri="{FF2B5EF4-FFF2-40B4-BE49-F238E27FC236}">
                    <a16:creationId xmlns:a16="http://schemas.microsoft.com/office/drawing/2014/main" id="{5AF579BA-8B00-4B7C-A4B7-0465B6CE71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2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48" name="Line 44">
                <a:extLst>
                  <a:ext uri="{FF2B5EF4-FFF2-40B4-BE49-F238E27FC236}">
                    <a16:creationId xmlns:a16="http://schemas.microsoft.com/office/drawing/2014/main" id="{EB7257D8-E904-45CA-9B08-0C234DCBEB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4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49" name="Line 45">
                <a:extLst>
                  <a:ext uri="{FF2B5EF4-FFF2-40B4-BE49-F238E27FC236}">
                    <a16:creationId xmlns:a16="http://schemas.microsoft.com/office/drawing/2014/main" id="{9D68F883-C3DF-4E69-A194-CEA2A5A07A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6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50" name="Line 46">
                <a:extLst>
                  <a:ext uri="{FF2B5EF4-FFF2-40B4-BE49-F238E27FC236}">
                    <a16:creationId xmlns:a16="http://schemas.microsoft.com/office/drawing/2014/main" id="{52755CB7-0C6E-4867-9634-CBBF7A7EC3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7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51" name="Line 47">
                <a:extLst>
                  <a:ext uri="{FF2B5EF4-FFF2-40B4-BE49-F238E27FC236}">
                    <a16:creationId xmlns:a16="http://schemas.microsoft.com/office/drawing/2014/main" id="{4220E822-390E-4B9C-A117-553BC81154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9" y="3312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52" name="Line 48">
                <a:extLst>
                  <a:ext uri="{FF2B5EF4-FFF2-40B4-BE49-F238E27FC236}">
                    <a16:creationId xmlns:a16="http://schemas.microsoft.com/office/drawing/2014/main" id="{B687BDD8-1D33-4894-9DF9-92B8629574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0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53" name="Line 49">
                <a:extLst>
                  <a:ext uri="{FF2B5EF4-FFF2-40B4-BE49-F238E27FC236}">
                    <a16:creationId xmlns:a16="http://schemas.microsoft.com/office/drawing/2014/main" id="{7A98B0C0-CC5E-42D9-BB88-E12F7248CE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2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54" name="Line 50">
                <a:extLst>
                  <a:ext uri="{FF2B5EF4-FFF2-40B4-BE49-F238E27FC236}">
                    <a16:creationId xmlns:a16="http://schemas.microsoft.com/office/drawing/2014/main" id="{60C5BD1C-1249-4BF4-AAD3-66689C3890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4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55" name="Line 51">
                <a:extLst>
                  <a:ext uri="{FF2B5EF4-FFF2-40B4-BE49-F238E27FC236}">
                    <a16:creationId xmlns:a16="http://schemas.microsoft.com/office/drawing/2014/main" id="{26E01757-EF7F-4B41-8D49-DF1B9D755E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5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56" name="Line 52">
                <a:extLst>
                  <a:ext uri="{FF2B5EF4-FFF2-40B4-BE49-F238E27FC236}">
                    <a16:creationId xmlns:a16="http://schemas.microsoft.com/office/drawing/2014/main" id="{B1BA6CA8-BC5E-4047-A936-C235A518ED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7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57" name="Line 53">
                <a:extLst>
                  <a:ext uri="{FF2B5EF4-FFF2-40B4-BE49-F238E27FC236}">
                    <a16:creationId xmlns:a16="http://schemas.microsoft.com/office/drawing/2014/main" id="{4F50AFC9-E9F7-4D20-83A6-6ADB52BCC1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8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58" name="Line 54">
                <a:extLst>
                  <a:ext uri="{FF2B5EF4-FFF2-40B4-BE49-F238E27FC236}">
                    <a16:creationId xmlns:a16="http://schemas.microsoft.com/office/drawing/2014/main" id="{7C28BE57-0021-4A14-8EE1-758D18280E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0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59" name="Line 55">
                <a:extLst>
                  <a:ext uri="{FF2B5EF4-FFF2-40B4-BE49-F238E27FC236}">
                    <a16:creationId xmlns:a16="http://schemas.microsoft.com/office/drawing/2014/main" id="{FF0621D1-0F4D-4A85-9D7F-510BC86507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2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60" name="Line 56">
                <a:extLst>
                  <a:ext uri="{FF2B5EF4-FFF2-40B4-BE49-F238E27FC236}">
                    <a16:creationId xmlns:a16="http://schemas.microsoft.com/office/drawing/2014/main" id="{F83455BD-F295-49C2-A36F-53FC289F5C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53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61" name="Line 57">
                <a:extLst>
                  <a:ext uri="{FF2B5EF4-FFF2-40B4-BE49-F238E27FC236}">
                    <a16:creationId xmlns:a16="http://schemas.microsoft.com/office/drawing/2014/main" id="{B8906BED-155E-4FD7-875A-17F31CE716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15" y="3312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62" name="Line 58">
                <a:extLst>
                  <a:ext uri="{FF2B5EF4-FFF2-40B4-BE49-F238E27FC236}">
                    <a16:creationId xmlns:a16="http://schemas.microsoft.com/office/drawing/2014/main" id="{B22D4091-1C09-41DF-922F-03561F1009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76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63" name="Line 59">
                <a:extLst>
                  <a:ext uri="{FF2B5EF4-FFF2-40B4-BE49-F238E27FC236}">
                    <a16:creationId xmlns:a16="http://schemas.microsoft.com/office/drawing/2014/main" id="{F2CBD3BA-7D70-49A9-A3FA-260F66DF4D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8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64" name="Line 60">
                <a:extLst>
                  <a:ext uri="{FF2B5EF4-FFF2-40B4-BE49-F238E27FC236}">
                    <a16:creationId xmlns:a16="http://schemas.microsoft.com/office/drawing/2014/main" id="{89331DC4-E02C-4728-862A-FD7272429A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0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65" name="Line 61">
                <a:extLst>
                  <a:ext uri="{FF2B5EF4-FFF2-40B4-BE49-F238E27FC236}">
                    <a16:creationId xmlns:a16="http://schemas.microsoft.com/office/drawing/2014/main" id="{56D83D91-7906-4451-B1C7-2D9BBCD6D4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1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66" name="Line 62">
                <a:extLst>
                  <a:ext uri="{FF2B5EF4-FFF2-40B4-BE49-F238E27FC236}">
                    <a16:creationId xmlns:a16="http://schemas.microsoft.com/office/drawing/2014/main" id="{00BC14BD-80D8-4B9F-AE18-D6C9CD258F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3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67" name="Line 63">
                <a:extLst>
                  <a:ext uri="{FF2B5EF4-FFF2-40B4-BE49-F238E27FC236}">
                    <a16:creationId xmlns:a16="http://schemas.microsoft.com/office/drawing/2014/main" id="{8975B226-791C-45DF-9AF8-CF61B23F43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4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68" name="Line 64">
                <a:extLst>
                  <a:ext uri="{FF2B5EF4-FFF2-40B4-BE49-F238E27FC236}">
                    <a16:creationId xmlns:a16="http://schemas.microsoft.com/office/drawing/2014/main" id="{FAA76413-34E9-48D9-A1E9-A025030170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6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69" name="Line 65">
                <a:extLst>
                  <a:ext uri="{FF2B5EF4-FFF2-40B4-BE49-F238E27FC236}">
                    <a16:creationId xmlns:a16="http://schemas.microsoft.com/office/drawing/2014/main" id="{6712DABC-0D5B-4FE7-8E18-CEB84343DF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8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70" name="Line 66">
                <a:extLst>
                  <a:ext uri="{FF2B5EF4-FFF2-40B4-BE49-F238E27FC236}">
                    <a16:creationId xmlns:a16="http://schemas.microsoft.com/office/drawing/2014/main" id="{903FE80F-AD0C-4C05-95D7-FBD45E788A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9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71" name="Line 67">
                <a:extLst>
                  <a:ext uri="{FF2B5EF4-FFF2-40B4-BE49-F238E27FC236}">
                    <a16:creationId xmlns:a16="http://schemas.microsoft.com/office/drawing/2014/main" id="{C38E0C6C-93DB-4CA1-9CC5-536F55AA56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31" y="3312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72" name="Line 68">
                <a:extLst>
                  <a:ext uri="{FF2B5EF4-FFF2-40B4-BE49-F238E27FC236}">
                    <a16:creationId xmlns:a16="http://schemas.microsoft.com/office/drawing/2014/main" id="{291BFE7F-2BD8-4881-8A76-050170E0D2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92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73" name="Line 69">
                <a:extLst>
                  <a:ext uri="{FF2B5EF4-FFF2-40B4-BE49-F238E27FC236}">
                    <a16:creationId xmlns:a16="http://schemas.microsoft.com/office/drawing/2014/main" id="{5FC0AE46-D39A-4869-9FAA-716653F59B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54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74" name="Line 70">
                <a:extLst>
                  <a:ext uri="{FF2B5EF4-FFF2-40B4-BE49-F238E27FC236}">
                    <a16:creationId xmlns:a16="http://schemas.microsoft.com/office/drawing/2014/main" id="{8F641E54-0A8A-4DB3-8345-6C368BF357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16" y="331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75" name="Text Box 71">
                <a:extLst>
                  <a:ext uri="{FF2B5EF4-FFF2-40B4-BE49-F238E27FC236}">
                    <a16:creationId xmlns:a16="http://schemas.microsoft.com/office/drawing/2014/main" id="{D800B146-BE6E-4D04-8D5B-05CCBE50F0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0" y="3408"/>
                <a:ext cx="38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200" b="1">
                    <a:latin typeface="Arial" panose="020B0604020202020204" pitchFamily="34" charset="0"/>
                  </a:rPr>
                  <a:t>2000</a:t>
                </a:r>
              </a:p>
            </p:txBody>
          </p:sp>
          <p:sp>
            <p:nvSpPr>
              <p:cNvPr id="1147976" name="Text Box 72">
                <a:extLst>
                  <a:ext uri="{FF2B5EF4-FFF2-40B4-BE49-F238E27FC236}">
                    <a16:creationId xmlns:a16="http://schemas.microsoft.com/office/drawing/2014/main" id="{EDE8B45F-F9F6-4EC7-97D4-25C4E4FF34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12" y="3408"/>
                <a:ext cx="38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200" b="1">
                    <a:latin typeface="Arial" panose="020B0604020202020204" pitchFamily="34" charset="0"/>
                  </a:rPr>
                  <a:t>2010</a:t>
                </a:r>
              </a:p>
            </p:txBody>
          </p:sp>
          <p:sp>
            <p:nvSpPr>
              <p:cNvPr id="1147977" name="Text Box 73">
                <a:extLst>
                  <a:ext uri="{FF2B5EF4-FFF2-40B4-BE49-F238E27FC236}">
                    <a16:creationId xmlns:a16="http://schemas.microsoft.com/office/drawing/2014/main" id="{1FAE2099-C420-4593-8C42-391736C8CC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44" y="3408"/>
                <a:ext cx="38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200" b="1">
                    <a:latin typeface="Arial" panose="020B0604020202020204" pitchFamily="34" charset="0"/>
                  </a:rPr>
                  <a:t>2020</a:t>
                </a:r>
              </a:p>
            </p:txBody>
          </p:sp>
          <p:sp>
            <p:nvSpPr>
              <p:cNvPr id="1147978" name="Text Box 74">
                <a:extLst>
                  <a:ext uri="{FF2B5EF4-FFF2-40B4-BE49-F238E27FC236}">
                    <a16:creationId xmlns:a16="http://schemas.microsoft.com/office/drawing/2014/main" id="{8BC50EFD-5B79-4760-B127-5506ACA69B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76" y="3408"/>
                <a:ext cx="38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200" b="1">
                    <a:latin typeface="Arial" panose="020B0604020202020204" pitchFamily="34" charset="0"/>
                  </a:rPr>
                  <a:t>2023</a:t>
                </a:r>
              </a:p>
            </p:txBody>
          </p:sp>
          <p:sp>
            <p:nvSpPr>
              <p:cNvPr id="1147979" name="Text Box 75">
                <a:extLst>
                  <a:ext uri="{FF2B5EF4-FFF2-40B4-BE49-F238E27FC236}">
                    <a16:creationId xmlns:a16="http://schemas.microsoft.com/office/drawing/2014/main" id="{AF048C76-1679-41AF-BE41-8CBB178E12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2" y="3408"/>
                <a:ext cx="38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200" b="1">
                    <a:latin typeface="Arial" panose="020B0604020202020204" pitchFamily="34" charset="0"/>
                  </a:rPr>
                  <a:t>1995</a:t>
                </a:r>
              </a:p>
            </p:txBody>
          </p:sp>
          <p:sp>
            <p:nvSpPr>
              <p:cNvPr id="1147980" name="Text Box 76">
                <a:extLst>
                  <a:ext uri="{FF2B5EF4-FFF2-40B4-BE49-F238E27FC236}">
                    <a16:creationId xmlns:a16="http://schemas.microsoft.com/office/drawing/2014/main" id="{996FDED8-68D4-4BE0-BD05-878B7FEE72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96" y="3408"/>
                <a:ext cx="38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200" b="1">
                    <a:latin typeface="Arial" panose="020B0604020202020204" pitchFamily="34" charset="0"/>
                  </a:rPr>
                  <a:t>2005</a:t>
                </a:r>
              </a:p>
            </p:txBody>
          </p:sp>
          <p:sp>
            <p:nvSpPr>
              <p:cNvPr id="1147981" name="Text Box 77">
                <a:extLst>
                  <a:ext uri="{FF2B5EF4-FFF2-40B4-BE49-F238E27FC236}">
                    <a16:creationId xmlns:a16="http://schemas.microsoft.com/office/drawing/2014/main" id="{B1F833EC-80F3-46D2-AD60-3A1C7286DF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28" y="3408"/>
                <a:ext cx="38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200" b="1">
                    <a:latin typeface="Arial" panose="020B0604020202020204" pitchFamily="34" charset="0"/>
                  </a:rPr>
                  <a:t>2015</a:t>
                </a:r>
              </a:p>
            </p:txBody>
          </p:sp>
          <p:sp>
            <p:nvSpPr>
              <p:cNvPr id="1147982" name="Text Box 78">
                <a:extLst>
                  <a:ext uri="{FF2B5EF4-FFF2-40B4-BE49-F238E27FC236}">
                    <a16:creationId xmlns:a16="http://schemas.microsoft.com/office/drawing/2014/main" id="{68AACC0D-2064-4C14-804A-D095D175BA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6" y="3408"/>
                <a:ext cx="38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200" b="1">
                    <a:latin typeface="Arial" panose="020B0604020202020204" pitchFamily="34" charset="0"/>
                  </a:rPr>
                  <a:t>1993</a:t>
                </a:r>
              </a:p>
            </p:txBody>
          </p:sp>
          <p:sp>
            <p:nvSpPr>
              <p:cNvPr id="1147985" name="Line 81">
                <a:extLst>
                  <a:ext uri="{FF2B5EF4-FFF2-40B4-BE49-F238E27FC236}">
                    <a16:creationId xmlns:a16="http://schemas.microsoft.com/office/drawing/2014/main" id="{F192A398-D3B6-49BF-AEF6-5CF4781000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8" y="1296"/>
                <a:ext cx="4848" cy="1536"/>
              </a:xfrm>
              <a:prstGeom prst="line">
                <a:avLst/>
              </a:prstGeom>
              <a:noFill/>
              <a:ln w="38100">
                <a:solidFill>
                  <a:srgbClr val="0066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86" name="Line 82">
                <a:extLst>
                  <a:ext uri="{FF2B5EF4-FFF2-40B4-BE49-F238E27FC236}">
                    <a16:creationId xmlns:a16="http://schemas.microsoft.com/office/drawing/2014/main" id="{5F912A8D-C951-4461-8D01-E68BEAB41B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36" y="1440"/>
                <a:ext cx="0" cy="1920"/>
              </a:xfrm>
              <a:prstGeom prst="line">
                <a:avLst/>
              </a:prstGeom>
              <a:noFill/>
              <a:ln w="9525">
                <a:solidFill>
                  <a:srgbClr val="0066CC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88" name="Line 84">
                <a:extLst>
                  <a:ext uri="{FF2B5EF4-FFF2-40B4-BE49-F238E27FC236}">
                    <a16:creationId xmlns:a16="http://schemas.microsoft.com/office/drawing/2014/main" id="{07986702-554C-46AE-97E9-B7ED57C1BD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8" y="1152"/>
                <a:ext cx="4848" cy="1440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89" name="Line 85">
                <a:extLst>
                  <a:ext uri="{FF2B5EF4-FFF2-40B4-BE49-F238E27FC236}">
                    <a16:creationId xmlns:a16="http://schemas.microsoft.com/office/drawing/2014/main" id="{6112E479-1555-4363-B5C7-C3CEDF3355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6" y="1440"/>
                <a:ext cx="0" cy="1920"/>
              </a:xfrm>
              <a:prstGeom prst="line">
                <a:avLst/>
              </a:prstGeom>
              <a:noFill/>
              <a:ln w="9525">
                <a:solidFill>
                  <a:srgbClr val="00CC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93" name="Line 89">
                <a:extLst>
                  <a:ext uri="{FF2B5EF4-FFF2-40B4-BE49-F238E27FC236}">
                    <a16:creationId xmlns:a16="http://schemas.microsoft.com/office/drawing/2014/main" id="{C01A42FB-9A5E-4A25-ACD7-B29E4921E3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8" y="1632"/>
                <a:ext cx="4848" cy="1584"/>
              </a:xfrm>
              <a:prstGeom prst="line">
                <a:avLst/>
              </a:prstGeom>
              <a:noFill/>
              <a:ln w="38100">
                <a:solidFill>
                  <a:srgbClr val="D6009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994" name="Line 90">
                <a:extLst>
                  <a:ext uri="{FF2B5EF4-FFF2-40B4-BE49-F238E27FC236}">
                    <a16:creationId xmlns:a16="http://schemas.microsoft.com/office/drawing/2014/main" id="{AD39D49E-9E0F-406E-9CFE-B66CA6C25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4" y="2016"/>
                <a:ext cx="0" cy="1344"/>
              </a:xfrm>
              <a:prstGeom prst="line">
                <a:avLst/>
              </a:prstGeom>
              <a:noFill/>
              <a:ln w="9525">
                <a:solidFill>
                  <a:srgbClr val="D60093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1147997" name="Text Box 93">
            <a:extLst>
              <a:ext uri="{FF2B5EF4-FFF2-40B4-BE49-F238E27FC236}">
                <a16:creationId xmlns:a16="http://schemas.microsoft.com/office/drawing/2014/main" id="{2E598A22-A6AC-4115-ACD3-7428B88D1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2004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00CC00"/>
                </a:solidFill>
                <a:latin typeface="Arial" panose="020B0604020202020204" pitchFamily="34" charset="0"/>
              </a:rPr>
              <a:t>SUM</a:t>
            </a:r>
          </a:p>
        </p:txBody>
      </p:sp>
      <p:sp>
        <p:nvSpPr>
          <p:cNvPr id="1147998" name="Text Box 94">
            <a:extLst>
              <a:ext uri="{FF2B5EF4-FFF2-40B4-BE49-F238E27FC236}">
                <a16:creationId xmlns:a16="http://schemas.microsoft.com/office/drawing/2014/main" id="{FFEF7B3A-B43A-4473-8BF9-8B7FF60C8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886200"/>
            <a:ext cx="609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0066CC"/>
                </a:solidFill>
                <a:latin typeface="Arial" panose="020B0604020202020204" pitchFamily="34" charset="0"/>
              </a:rPr>
              <a:t>N=1</a:t>
            </a:r>
          </a:p>
        </p:txBody>
      </p:sp>
      <p:sp>
        <p:nvSpPr>
          <p:cNvPr id="1147999" name="Text Box 95">
            <a:extLst>
              <a:ext uri="{FF2B5EF4-FFF2-40B4-BE49-F238E27FC236}">
                <a16:creationId xmlns:a16="http://schemas.microsoft.com/office/drawing/2014/main" id="{7EDFB227-4AC0-4E08-9A99-13CD68B20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191000"/>
            <a:ext cx="83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D60093"/>
                </a:solidFill>
                <a:latin typeface="Arial" panose="020B0604020202020204" pitchFamily="34" charset="0"/>
              </a:rPr>
              <a:t>N=500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17E0E32E-BB59-430A-82A9-F7D443D19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March 4, 2003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9EE7F40-EEE0-48E3-9458-54DDB5048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Thomas Sterling - Caltech &amp; JPL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99AD654-F79E-41D1-989D-3F649FEDD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16C7E-D3FA-452F-823D-7D5266CB561F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108994" name="Rectangle 2">
            <a:extLst>
              <a:ext uri="{FF2B5EF4-FFF2-40B4-BE49-F238E27FC236}">
                <a16:creationId xmlns:a16="http://schemas.microsoft.com/office/drawing/2014/main" id="{3346AB49-CA7D-4B6D-9ED4-217B93A9A9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BRAINIAC: An Exaflops Computer</a:t>
            </a:r>
          </a:p>
        </p:txBody>
      </p:sp>
      <p:pic>
        <p:nvPicPr>
          <p:cNvPr id="1108995" name="Picture 3">
            <a:extLst>
              <a:ext uri="{FF2B5EF4-FFF2-40B4-BE49-F238E27FC236}">
                <a16:creationId xmlns:a16="http://schemas.microsoft.com/office/drawing/2014/main" id="{6F814E77-0B9C-4622-AA2E-01F22BD92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4635500" cy="51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996" name="Picture 4">
            <a:extLst>
              <a:ext uri="{FF2B5EF4-FFF2-40B4-BE49-F238E27FC236}">
                <a16:creationId xmlns:a16="http://schemas.microsoft.com/office/drawing/2014/main" id="{A91A53CB-DD3A-4FA3-B9F9-E81B4FA02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43200"/>
            <a:ext cx="3935413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c00-beotalk">
  <a:themeElements>
    <a:clrScheme name="sc00-beotalk 2">
      <a:dk1>
        <a:srgbClr val="003366"/>
      </a:dk1>
      <a:lt1>
        <a:srgbClr val="FFFFFF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FFFFFF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sc00-beotal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c00-beotalk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00-beotalk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00-beotalk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00-beotalk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Designs\sc00-beotalk.pot</Template>
  <TotalTime>11060</TotalTime>
  <Words>1912</Words>
  <Application>Microsoft Office PowerPoint</Application>
  <PresentationFormat>On-screen Show (4:3)</PresentationFormat>
  <Paragraphs>393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Times New Roman</vt:lpstr>
      <vt:lpstr>Arial</vt:lpstr>
      <vt:lpstr>Wingdings</vt:lpstr>
      <vt:lpstr>sc00-beotalk</vt:lpstr>
      <vt:lpstr>Microsoft Excel Chart</vt:lpstr>
      <vt:lpstr>Microsoft Equation 3.0</vt:lpstr>
      <vt:lpstr>Microsoft Photo Editor 3.0 Photo</vt:lpstr>
      <vt:lpstr>Microsoft Word Picture</vt:lpstr>
      <vt:lpstr>Adobe Photoshop Image</vt:lpstr>
      <vt:lpstr> Exaflops  the Final Frontier</vt:lpstr>
      <vt:lpstr>Susan: “There’s another email message from Neil Pundit”</vt:lpstr>
      <vt:lpstr>What is an Exaflops</vt:lpstr>
      <vt:lpstr>1011</vt:lpstr>
      <vt:lpstr>1st Petaflops Workshop</vt:lpstr>
      <vt:lpstr>Trends according to Linpack Top500</vt:lpstr>
      <vt:lpstr>Projected Performance Development</vt:lpstr>
      <vt:lpstr>To Exaflops and Beyond</vt:lpstr>
      <vt:lpstr>BRAINIAC: An Exaflops Computer</vt:lpstr>
      <vt:lpstr>To Google: “brain pictures”</vt:lpstr>
      <vt:lpstr>The Neo Cortex</vt:lpstr>
      <vt:lpstr>The 1st Exaflops Computer</vt:lpstr>
      <vt:lpstr>The Net of Nets</vt:lpstr>
      <vt:lpstr>An Exaflops Today an Earth Simulator View</vt:lpstr>
      <vt:lpstr>The Exaflops Commodity Cluster by mid decade</vt:lpstr>
      <vt:lpstr>Special Purpose Devices: Grape</vt:lpstr>
      <vt:lpstr>Technologies:  Superconductor RSFQ  the world’s fastest digital logic</vt:lpstr>
      <vt:lpstr>HTMT Petaflops Computer</vt:lpstr>
      <vt:lpstr>PowerPoint Presentation</vt:lpstr>
      <vt:lpstr>But what about an Exa-Hertz Technology</vt:lpstr>
      <vt:lpstr>PIM as a Path across trans-Petaflops Performance Regime</vt:lpstr>
      <vt:lpstr>Microprocessor with PIMs</vt:lpstr>
      <vt:lpstr>Speedup with PIM versus HWT-only </vt:lpstr>
      <vt:lpstr>Some Observations</vt:lpstr>
      <vt:lpstr>Google: “exaflops”</vt:lpstr>
      <vt:lpstr>Continuum Computer Architecture Fundamental Concepts</vt:lpstr>
      <vt:lpstr>CCA Structure: Fontons &amp; Simultac</vt:lpstr>
      <vt:lpstr>Principal Mechanisms</vt:lpstr>
      <vt:lpstr>So In Conclusion</vt:lpstr>
    </vt:vector>
  </TitlesOfParts>
  <Company>CACR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Sterling</dc:creator>
  <cp:lastModifiedBy>Ortiz, April Maria</cp:lastModifiedBy>
  <cp:revision>332</cp:revision>
  <dcterms:created xsi:type="dcterms:W3CDTF">2000-11-02T17:13:14Z</dcterms:created>
  <dcterms:modified xsi:type="dcterms:W3CDTF">2022-06-24T15:58:42Z</dcterms:modified>
</cp:coreProperties>
</file>