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9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0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1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2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3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4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5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6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1" r:id="rId2"/>
    <p:sldMasterId id="2147483872" r:id="rId3"/>
    <p:sldMasterId id="2147483914" r:id="rId4"/>
    <p:sldMasterId id="2147483926" r:id="rId5"/>
    <p:sldMasterId id="2147483943" r:id="rId6"/>
    <p:sldMasterId id="2147483955" r:id="rId7"/>
    <p:sldMasterId id="2147483960" r:id="rId8"/>
    <p:sldMasterId id="2147483972" r:id="rId9"/>
    <p:sldMasterId id="2147483977" r:id="rId10"/>
    <p:sldMasterId id="2147483989" r:id="rId11"/>
    <p:sldMasterId id="2147484001" r:id="rId12"/>
    <p:sldMasterId id="2147484004" r:id="rId13"/>
    <p:sldMasterId id="2147484008" r:id="rId14"/>
    <p:sldMasterId id="2147484012" r:id="rId15"/>
    <p:sldMasterId id="2147484017" r:id="rId16"/>
    <p:sldMasterId id="2147484029" r:id="rId17"/>
  </p:sldMasterIdLst>
  <p:notesMasterIdLst>
    <p:notesMasterId r:id="rId57"/>
  </p:notesMasterIdLst>
  <p:handoutMasterIdLst>
    <p:handoutMasterId r:id="rId58"/>
  </p:handoutMasterIdLst>
  <p:sldIdLst>
    <p:sldId id="442" r:id="rId18"/>
    <p:sldId id="256" r:id="rId19"/>
    <p:sldId id="443" r:id="rId20"/>
    <p:sldId id="444" r:id="rId21"/>
    <p:sldId id="445" r:id="rId22"/>
    <p:sldId id="446" r:id="rId23"/>
    <p:sldId id="447" r:id="rId24"/>
    <p:sldId id="448" r:id="rId25"/>
    <p:sldId id="266" r:id="rId26"/>
    <p:sldId id="368" r:id="rId27"/>
    <p:sldId id="449" r:id="rId28"/>
    <p:sldId id="450" r:id="rId29"/>
    <p:sldId id="451" r:id="rId30"/>
    <p:sldId id="452" r:id="rId31"/>
    <p:sldId id="439" r:id="rId32"/>
    <p:sldId id="440" r:id="rId33"/>
    <p:sldId id="438" r:id="rId34"/>
    <p:sldId id="454" r:id="rId35"/>
    <p:sldId id="268" r:id="rId36"/>
    <p:sldId id="398" r:id="rId37"/>
    <p:sldId id="455" r:id="rId38"/>
    <p:sldId id="456" r:id="rId39"/>
    <p:sldId id="457" r:id="rId40"/>
    <p:sldId id="458" r:id="rId41"/>
    <p:sldId id="459" r:id="rId42"/>
    <p:sldId id="460" r:id="rId43"/>
    <p:sldId id="461" r:id="rId44"/>
    <p:sldId id="462" r:id="rId45"/>
    <p:sldId id="463" r:id="rId46"/>
    <p:sldId id="464" r:id="rId47"/>
    <p:sldId id="466" r:id="rId48"/>
    <p:sldId id="415" r:id="rId49"/>
    <p:sldId id="416" r:id="rId50"/>
    <p:sldId id="417" r:id="rId51"/>
    <p:sldId id="418" r:id="rId52"/>
    <p:sldId id="467" r:id="rId53"/>
    <p:sldId id="468" r:id="rId54"/>
    <p:sldId id="469" r:id="rId55"/>
    <p:sldId id="420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CC0000"/>
    <a:srgbClr val="0000FF"/>
    <a:srgbClr val="C8C8C8"/>
    <a:srgbClr val="DDDDDD"/>
    <a:srgbClr val="B2B2B2"/>
    <a:srgbClr val="66FF33"/>
    <a:srgbClr val="43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94" autoAdjust="0"/>
    <p:restoredTop sz="89963" autoAdjust="0"/>
  </p:normalViewPr>
  <p:slideViewPr>
    <p:cSldViewPr snapToObjects="1">
      <p:cViewPr varScale="1">
        <p:scale>
          <a:sx n="75" d="100"/>
          <a:sy n="75" d="100"/>
        </p:scale>
        <p:origin x="2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6" d="100"/>
          <a:sy n="76" d="100"/>
        </p:scale>
        <p:origin x="-2040" y="-84"/>
      </p:cViewPr>
      <p:guideLst>
        <p:guide orient="horz" pos="2880"/>
        <p:guide pos="216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2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presProps" Target="presProps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ilbert\My%20Documents\research\darpa1\results_study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ilbert\My%20Documents\research\darpa1\results_study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ilbert\My%20Documents\research\darpa1\random%20traffic\resul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ilbert\My%20Documents\research\darpa1\random%20traffic\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Avg</a:t>
            </a:r>
            <a:r>
              <a:rPr lang="en-US" baseline="0"/>
              <a:t> L</a:t>
            </a:r>
            <a:r>
              <a:rPr lang="en-US"/>
              <a:t>atency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6508717523047578"/>
          <c:y val="0.14422470970049156"/>
          <c:w val="0.79345361478424259"/>
          <c:h val="0.6717619037980192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Electronic</c:v>
                </c:pt>
              </c:strCache>
            </c:strRef>
          </c:tx>
          <c:xVal>
            <c:numRef>
              <c:f>Sheet1!$C$5:$C$11</c:f>
              <c:numCache>
                <c:formatCode>General</c:formatCode>
                <c:ptCount val="7"/>
                <c:pt idx="0">
                  <c:v>10</c:v>
                </c:pt>
                <c:pt idx="1">
                  <c:v>50</c:v>
                </c:pt>
                <c:pt idx="2">
                  <c:v>100</c:v>
                </c:pt>
                <c:pt idx="3">
                  <c:v>250</c:v>
                </c:pt>
                <c:pt idx="4">
                  <c:v>500</c:v>
                </c:pt>
                <c:pt idx="5">
                  <c:v>1000</c:v>
                </c:pt>
                <c:pt idx="6">
                  <c:v>1500</c:v>
                </c:pt>
              </c:numCache>
            </c:numRef>
          </c:xVal>
          <c:yVal>
            <c:numRef>
              <c:f>Sheet1!$H$5:$H$11</c:f>
              <c:numCache>
                <c:formatCode>General</c:formatCode>
                <c:ptCount val="7"/>
                <c:pt idx="0">
                  <c:v>5.2028317837784723E-8</c:v>
                </c:pt>
                <c:pt idx="1">
                  <c:v>3.5677433093808102E-7</c:v>
                </c:pt>
                <c:pt idx="2">
                  <c:v>2.5556438656167839E-6</c:v>
                </c:pt>
                <c:pt idx="3">
                  <c:v>1.4260700198917684E-5</c:v>
                </c:pt>
                <c:pt idx="4">
                  <c:v>3.0594010621258375E-5</c:v>
                </c:pt>
                <c:pt idx="5">
                  <c:v>5.7696976304906715E-5</c:v>
                </c:pt>
                <c:pt idx="6">
                  <c:v>9.6206023213216119E-5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7CB-4DED-9BD8-4FEACFEBD60B}"/>
            </c:ext>
          </c:extLst>
        </c:ser>
        <c:ser>
          <c:idx val="1"/>
          <c:order val="1"/>
          <c:tx>
            <c:strRef>
              <c:f>Sheet1!$A$18</c:f>
              <c:strCache>
                <c:ptCount val="1"/>
                <c:pt idx="0">
                  <c:v>Blocking Torus</c:v>
                </c:pt>
              </c:strCache>
            </c:strRef>
          </c:tx>
          <c:xVal>
            <c:numRef>
              <c:f>Sheet1!$C$20:$C$26</c:f>
              <c:numCache>
                <c:formatCode>General</c:formatCode>
                <c:ptCount val="7"/>
                <c:pt idx="0">
                  <c:v>10</c:v>
                </c:pt>
                <c:pt idx="1">
                  <c:v>50</c:v>
                </c:pt>
                <c:pt idx="2">
                  <c:v>100</c:v>
                </c:pt>
                <c:pt idx="3">
                  <c:v>250</c:v>
                </c:pt>
                <c:pt idx="4">
                  <c:v>500</c:v>
                </c:pt>
                <c:pt idx="5">
                  <c:v>1000</c:v>
                </c:pt>
                <c:pt idx="6">
                  <c:v>1500</c:v>
                </c:pt>
              </c:numCache>
            </c:numRef>
          </c:xVal>
          <c:yVal>
            <c:numRef>
              <c:f>Sheet1!$H$20:$H$26</c:f>
              <c:numCache>
                <c:formatCode>General</c:formatCode>
                <c:ptCount val="7"/>
                <c:pt idx="0">
                  <c:v>1.2216618381370721E-5</c:v>
                </c:pt>
                <c:pt idx="1">
                  <c:v>1.3905367251901666E-5</c:v>
                </c:pt>
                <c:pt idx="2">
                  <c:v>1.3920493406159365E-5</c:v>
                </c:pt>
                <c:pt idx="3">
                  <c:v>1.7870254591228196E-5</c:v>
                </c:pt>
                <c:pt idx="4">
                  <c:v>2.2691990304133121E-5</c:v>
                </c:pt>
                <c:pt idx="5" formatCode="0.00E+00">
                  <c:v>4.1902120965405742E-5</c:v>
                </c:pt>
                <c:pt idx="6">
                  <c:v>6.6546893781711968E-5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7CB-4DED-9BD8-4FEACFEBD60B}"/>
            </c:ext>
          </c:extLst>
        </c:ser>
        <c:ser>
          <c:idx val="2"/>
          <c:order val="2"/>
          <c:tx>
            <c:strRef>
              <c:f>Sheet1!$A$39</c:f>
              <c:strCache>
                <c:ptCount val="1"/>
                <c:pt idx="0">
                  <c:v>Blocking Torus - size filter (256B)</c:v>
                </c:pt>
              </c:strCache>
            </c:strRef>
          </c:tx>
          <c:xVal>
            <c:numRef>
              <c:f>Sheet1!$C$41:$C$47</c:f>
              <c:numCache>
                <c:formatCode>General</c:formatCode>
                <c:ptCount val="7"/>
                <c:pt idx="0">
                  <c:v>10</c:v>
                </c:pt>
                <c:pt idx="1">
                  <c:v>50</c:v>
                </c:pt>
                <c:pt idx="2">
                  <c:v>100</c:v>
                </c:pt>
                <c:pt idx="3">
                  <c:v>250</c:v>
                </c:pt>
                <c:pt idx="4">
                  <c:v>500</c:v>
                </c:pt>
                <c:pt idx="5">
                  <c:v>1000</c:v>
                </c:pt>
                <c:pt idx="6">
                  <c:v>1500</c:v>
                </c:pt>
              </c:numCache>
            </c:numRef>
          </c:xVal>
          <c:yVal>
            <c:numRef>
              <c:f>Sheet1!$H$41:$H$47</c:f>
              <c:numCache>
                <c:formatCode>General</c:formatCode>
                <c:ptCount val="7"/>
                <c:pt idx="0">
                  <c:v>4.8046235692723394E-8</c:v>
                </c:pt>
                <c:pt idx="1">
                  <c:v>3.3127714939777702E-7</c:v>
                </c:pt>
                <c:pt idx="2">
                  <c:v>1.0021980305926304E-6</c:v>
                </c:pt>
                <c:pt idx="3">
                  <c:v>3.6141837894343272E-6</c:v>
                </c:pt>
                <c:pt idx="4">
                  <c:v>6.9313542864102602E-6</c:v>
                </c:pt>
                <c:pt idx="5" formatCode="0.00E+00">
                  <c:v>1.1710887038172396E-5</c:v>
                </c:pt>
                <c:pt idx="6">
                  <c:v>1.584452142581395E-5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7CB-4DED-9BD8-4FEACFEBD6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874176"/>
        <c:axId val="41876096"/>
      </c:scatterChart>
      <c:valAx>
        <c:axId val="41874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Avg Msg</a:t>
                </a:r>
                <a:r>
                  <a:rPr lang="en-US" baseline="0"/>
                  <a:t> Length (B)</a:t>
                </a:r>
                <a:endParaRPr lang="en-US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41876096"/>
        <c:crosses val="autoZero"/>
        <c:crossBetween val="midCat"/>
      </c:valAx>
      <c:valAx>
        <c:axId val="418760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avg latency (s)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418741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7418307520014417"/>
          <c:y val="0.17131311944215941"/>
          <c:w val="0.35615874404588332"/>
          <c:h val="0.2698942296392072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Total Bandwidth</a:t>
            </a:r>
            <a:r>
              <a:rPr lang="en-US" baseline="0"/>
              <a:t> Transferred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4454359871682812"/>
          <c:y val="0.16452613511287714"/>
          <c:w val="0.79614357415849712"/>
          <c:h val="0.6255583008135747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Electronic</c:v>
                </c:pt>
              </c:strCache>
            </c:strRef>
          </c:tx>
          <c:xVal>
            <c:numRef>
              <c:f>Sheet1!$C$5:$C$11</c:f>
              <c:numCache>
                <c:formatCode>General</c:formatCode>
                <c:ptCount val="7"/>
                <c:pt idx="0">
                  <c:v>10</c:v>
                </c:pt>
                <c:pt idx="1">
                  <c:v>50</c:v>
                </c:pt>
                <c:pt idx="2">
                  <c:v>100</c:v>
                </c:pt>
                <c:pt idx="3">
                  <c:v>250</c:v>
                </c:pt>
                <c:pt idx="4">
                  <c:v>500</c:v>
                </c:pt>
                <c:pt idx="5">
                  <c:v>1000</c:v>
                </c:pt>
                <c:pt idx="6">
                  <c:v>1500</c:v>
                </c:pt>
              </c:numCache>
            </c:numRef>
          </c:xVal>
          <c:yVal>
            <c:numRef>
              <c:f>Sheet1!$I$5:$I$11</c:f>
              <c:numCache>
                <c:formatCode>General</c:formatCode>
                <c:ptCount val="7"/>
                <c:pt idx="0">
                  <c:v>6487763975.1552944</c:v>
                </c:pt>
                <c:pt idx="1">
                  <c:v>31720063291.139122</c:v>
                </c:pt>
                <c:pt idx="2">
                  <c:v>48757049180.327873</c:v>
                </c:pt>
                <c:pt idx="3">
                  <c:v>47666407766.990295</c:v>
                </c:pt>
                <c:pt idx="4">
                  <c:v>44503653846.153847</c:v>
                </c:pt>
                <c:pt idx="5">
                  <c:v>44205905540.027229</c:v>
                </c:pt>
                <c:pt idx="6">
                  <c:v>44102839848.675896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5D-4CC3-99AA-00A51B8CB6EB}"/>
            </c:ext>
          </c:extLst>
        </c:ser>
        <c:ser>
          <c:idx val="1"/>
          <c:order val="1"/>
          <c:tx>
            <c:strRef>
              <c:f>Sheet1!$A$18</c:f>
              <c:strCache>
                <c:ptCount val="1"/>
                <c:pt idx="0">
                  <c:v>Blocking Torus</c:v>
                </c:pt>
              </c:strCache>
            </c:strRef>
          </c:tx>
          <c:xVal>
            <c:numRef>
              <c:f>Sheet1!$C$20:$C$26</c:f>
              <c:numCache>
                <c:formatCode>General</c:formatCode>
                <c:ptCount val="7"/>
                <c:pt idx="0">
                  <c:v>10</c:v>
                </c:pt>
                <c:pt idx="1">
                  <c:v>50</c:v>
                </c:pt>
                <c:pt idx="2">
                  <c:v>100</c:v>
                </c:pt>
                <c:pt idx="3">
                  <c:v>250</c:v>
                </c:pt>
                <c:pt idx="4">
                  <c:v>500</c:v>
                </c:pt>
                <c:pt idx="5">
                  <c:v>1000</c:v>
                </c:pt>
                <c:pt idx="6">
                  <c:v>1500</c:v>
                </c:pt>
              </c:numCache>
            </c:numRef>
          </c:xVal>
          <c:yVal>
            <c:numRef>
              <c:f>Sheet1!$I$20:$I$26</c:f>
              <c:numCache>
                <c:formatCode>General</c:formatCode>
                <c:ptCount val="7"/>
                <c:pt idx="0">
                  <c:v>3195058772.0165052</c:v>
                </c:pt>
                <c:pt idx="1">
                  <c:v>14978875302.042957</c:v>
                </c:pt>
                <c:pt idx="2">
                  <c:v>29505198754.484146</c:v>
                </c:pt>
                <c:pt idx="3">
                  <c:v>66698921331.909981</c:v>
                </c:pt>
                <c:pt idx="4">
                  <c:v>118681334898.80383</c:v>
                </c:pt>
                <c:pt idx="5" formatCode="0.00E+00">
                  <c:v>193776948570.98288</c:v>
                </c:pt>
                <c:pt idx="6">
                  <c:v>241980298909.38428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85D-4CC3-99AA-00A51B8CB6EB}"/>
            </c:ext>
          </c:extLst>
        </c:ser>
        <c:ser>
          <c:idx val="2"/>
          <c:order val="2"/>
          <c:tx>
            <c:strRef>
              <c:f>Sheet1!$A$39</c:f>
              <c:strCache>
                <c:ptCount val="1"/>
                <c:pt idx="0">
                  <c:v>Blocking Torus - size filter (256B)</c:v>
                </c:pt>
              </c:strCache>
            </c:strRef>
          </c:tx>
          <c:xVal>
            <c:numRef>
              <c:f>Sheet1!$C$41:$C$47</c:f>
              <c:numCache>
                <c:formatCode>General</c:formatCode>
                <c:ptCount val="7"/>
                <c:pt idx="0">
                  <c:v>10</c:v>
                </c:pt>
                <c:pt idx="1">
                  <c:v>50</c:v>
                </c:pt>
                <c:pt idx="2">
                  <c:v>100</c:v>
                </c:pt>
                <c:pt idx="3">
                  <c:v>250</c:v>
                </c:pt>
                <c:pt idx="4">
                  <c:v>500</c:v>
                </c:pt>
                <c:pt idx="5">
                  <c:v>1000</c:v>
                </c:pt>
                <c:pt idx="6">
                  <c:v>1500</c:v>
                </c:pt>
              </c:numCache>
            </c:numRef>
          </c:xVal>
          <c:yVal>
            <c:numRef>
              <c:f>Sheet1!$I$41:$I$47</c:f>
              <c:numCache>
                <c:formatCode>General</c:formatCode>
                <c:ptCount val="7"/>
                <c:pt idx="0">
                  <c:v>6725358114.6345615</c:v>
                </c:pt>
                <c:pt idx="1">
                  <c:v>30865632994.901844</c:v>
                </c:pt>
                <c:pt idx="2">
                  <c:v>56448945278.496567</c:v>
                </c:pt>
                <c:pt idx="3">
                  <c:v>102531298528.52655</c:v>
                </c:pt>
                <c:pt idx="4">
                  <c:v>155991998899.5621</c:v>
                </c:pt>
                <c:pt idx="5" formatCode="0.00E+00">
                  <c:v>219991887177.68433</c:v>
                </c:pt>
                <c:pt idx="6">
                  <c:v>265865954975.68115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85D-4CC3-99AA-00A51B8CB6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246528"/>
        <c:axId val="42248448"/>
      </c:scatterChart>
      <c:valAx>
        <c:axId val="42246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Avg Msg Length (B)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42248448"/>
        <c:crosses val="autoZero"/>
        <c:crossBetween val="midCat"/>
      </c:valAx>
      <c:valAx>
        <c:axId val="422484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total BW (B/s)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422465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3415551181102361"/>
          <c:y val="0.16000802225303232"/>
          <c:w val="0.36128658136483349"/>
          <c:h val="0.2122370750167857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Energy</a:t>
            </a:r>
            <a:r>
              <a:rPr lang="en-US" baseline="0"/>
              <a:t> Consumption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4670530766987491"/>
          <c:y val="0.15139011415203077"/>
          <c:w val="0.80498920968212362"/>
          <c:h val="0.655454304908928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electronic mesh</c:v>
                </c:pt>
              </c:strCache>
            </c:strRef>
          </c:tx>
          <c:xVal>
            <c:numRef>
              <c:f>Sheet1!$B$2:$G$2</c:f>
              <c:numCache>
                <c:formatCode>General</c:formatCode>
                <c:ptCount val="6"/>
                <c:pt idx="0">
                  <c:v>64</c:v>
                </c:pt>
                <c:pt idx="1">
                  <c:v>256</c:v>
                </c:pt>
                <c:pt idx="2">
                  <c:v>1024</c:v>
                </c:pt>
                <c:pt idx="3">
                  <c:v>4096</c:v>
                </c:pt>
                <c:pt idx="4">
                  <c:v>16384</c:v>
                </c:pt>
                <c:pt idx="5">
                  <c:v>32768</c:v>
                </c:pt>
              </c:numCache>
            </c:numRef>
          </c:xVal>
          <c:yVal>
            <c:numRef>
              <c:f>Sheet1!$B$18:$G$18</c:f>
              <c:numCache>
                <c:formatCode>0.00E+00</c:formatCode>
                <c:ptCount val="6"/>
                <c:pt idx="0">
                  <c:v>3.2205300000000215E-6</c:v>
                </c:pt>
                <c:pt idx="1">
                  <c:v>8.886250000000049E-6</c:v>
                </c:pt>
                <c:pt idx="2">
                  <c:v>3.1447500000000163E-5</c:v>
                </c:pt>
                <c:pt idx="3">
                  <c:v>1.2585000000000021E-4</c:v>
                </c:pt>
                <c:pt idx="4">
                  <c:v>4.7976100000000113E-4</c:v>
                </c:pt>
                <c:pt idx="5">
                  <c:v>9.9527600000000435E-4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DE9-41A3-BD9E-5AC2D9243746}"/>
            </c:ext>
          </c:extLst>
        </c:ser>
        <c:ser>
          <c:idx val="1"/>
          <c:order val="1"/>
          <c:tx>
            <c:strRef>
              <c:f>Sheet1!$C$36</c:f>
              <c:strCache>
                <c:ptCount val="1"/>
                <c:pt idx="0">
                  <c:v>blocking torus</c:v>
                </c:pt>
              </c:strCache>
            </c:strRef>
          </c:tx>
          <c:xVal>
            <c:numRef>
              <c:f>Sheet1!$B$2:$G$2</c:f>
              <c:numCache>
                <c:formatCode>General</c:formatCode>
                <c:ptCount val="6"/>
                <c:pt idx="0">
                  <c:v>64</c:v>
                </c:pt>
                <c:pt idx="1">
                  <c:v>256</c:v>
                </c:pt>
                <c:pt idx="2">
                  <c:v>1024</c:v>
                </c:pt>
                <c:pt idx="3">
                  <c:v>4096</c:v>
                </c:pt>
                <c:pt idx="4">
                  <c:v>16384</c:v>
                </c:pt>
                <c:pt idx="5">
                  <c:v>32768</c:v>
                </c:pt>
              </c:numCache>
            </c:numRef>
          </c:xVal>
          <c:yVal>
            <c:numRef>
              <c:f>Sheet1!$B$52:$G$52</c:f>
              <c:numCache>
                <c:formatCode>0.00E+00</c:formatCode>
                <c:ptCount val="6"/>
                <c:pt idx="0">
                  <c:v>1.7144089000000075E-5</c:v>
                </c:pt>
                <c:pt idx="1">
                  <c:v>1.7605805000000078E-5</c:v>
                </c:pt>
                <c:pt idx="2">
                  <c:v>2.0065048000000098E-5</c:v>
                </c:pt>
                <c:pt idx="3">
                  <c:v>3.1330120000000096E-5</c:v>
                </c:pt>
                <c:pt idx="4">
                  <c:v>8.3711650000000247E-5</c:v>
                </c:pt>
                <c:pt idx="5">
                  <c:v>1.6067153000000057E-4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DE9-41A3-BD9E-5AC2D9243746}"/>
            </c:ext>
          </c:extLst>
        </c:ser>
        <c:ser>
          <c:idx val="2"/>
          <c:order val="2"/>
          <c:tx>
            <c:strRef>
              <c:f>Sheet1!$C$54</c:f>
              <c:strCache>
                <c:ptCount val="1"/>
                <c:pt idx="0">
                  <c:v>blocking torus - bysize</c:v>
                </c:pt>
              </c:strCache>
            </c:strRef>
          </c:tx>
          <c:xVal>
            <c:numRef>
              <c:f>Sheet1!$B$2:$G$2</c:f>
              <c:numCache>
                <c:formatCode>General</c:formatCode>
                <c:ptCount val="6"/>
                <c:pt idx="0">
                  <c:v>64</c:v>
                </c:pt>
                <c:pt idx="1">
                  <c:v>256</c:v>
                </c:pt>
                <c:pt idx="2">
                  <c:v>1024</c:v>
                </c:pt>
                <c:pt idx="3">
                  <c:v>4096</c:v>
                </c:pt>
                <c:pt idx="4">
                  <c:v>16384</c:v>
                </c:pt>
                <c:pt idx="5">
                  <c:v>32768</c:v>
                </c:pt>
              </c:numCache>
            </c:numRef>
          </c:xVal>
          <c:yVal>
            <c:numRef>
              <c:f>Sheet1!$B$70:$G$70</c:f>
              <c:numCache>
                <c:formatCode>0.00E+00</c:formatCode>
                <c:ptCount val="6"/>
                <c:pt idx="0">
                  <c:v>1.5371147000000001E-5</c:v>
                </c:pt>
                <c:pt idx="1">
                  <c:v>2.728551300000015E-5</c:v>
                </c:pt>
                <c:pt idx="2">
                  <c:v>5.0867804000000195E-5</c:v>
                </c:pt>
                <c:pt idx="3">
                  <c:v>5.4078960000000196E-5</c:v>
                </c:pt>
                <c:pt idx="4">
                  <c:v>1.2308741000000001E-4</c:v>
                </c:pt>
                <c:pt idx="5">
                  <c:v>2.2404332000000121E-4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DE9-41A3-BD9E-5AC2D9243746}"/>
            </c:ext>
          </c:extLst>
        </c:ser>
        <c:ser>
          <c:idx val="3"/>
          <c:order val="3"/>
          <c:tx>
            <c:strRef>
              <c:f>Sheet1!$C$102</c:f>
              <c:strCache>
                <c:ptCount val="1"/>
                <c:pt idx="0">
                  <c:v>conc blocking</c:v>
                </c:pt>
              </c:strCache>
            </c:strRef>
          </c:tx>
          <c:xVal>
            <c:numRef>
              <c:f>Sheet1!$B$2:$G$2</c:f>
              <c:numCache>
                <c:formatCode>General</c:formatCode>
                <c:ptCount val="6"/>
                <c:pt idx="0">
                  <c:v>64</c:v>
                </c:pt>
                <c:pt idx="1">
                  <c:v>256</c:v>
                </c:pt>
                <c:pt idx="2">
                  <c:v>1024</c:v>
                </c:pt>
                <c:pt idx="3">
                  <c:v>4096</c:v>
                </c:pt>
                <c:pt idx="4">
                  <c:v>16384</c:v>
                </c:pt>
                <c:pt idx="5">
                  <c:v>32768</c:v>
                </c:pt>
              </c:numCache>
            </c:numRef>
          </c:xVal>
          <c:yVal>
            <c:numRef>
              <c:f>Sheet1!$B$120:$G$120</c:f>
              <c:numCache>
                <c:formatCode>0.00E+00</c:formatCode>
                <c:ptCount val="6"/>
                <c:pt idx="0">
                  <c:v>1.5443961200000067E-5</c:v>
                </c:pt>
                <c:pt idx="1">
                  <c:v>1.5711680000000043E-5</c:v>
                </c:pt>
                <c:pt idx="2">
                  <c:v>1.6921582000000086E-5</c:v>
                </c:pt>
                <c:pt idx="3">
                  <c:v>2.1834585000000063E-5</c:v>
                </c:pt>
                <c:pt idx="4">
                  <c:v>4.0910496000000234E-5</c:v>
                </c:pt>
                <c:pt idx="5">
                  <c:v>6.974148000000034E-5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6DE9-41A3-BD9E-5AC2D92437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284928"/>
        <c:axId val="42295296"/>
      </c:scatterChart>
      <c:valAx>
        <c:axId val="42284928"/>
        <c:scaling>
          <c:logBase val="10"/>
          <c:orientation val="minMax"/>
          <c:min val="64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Message Size (b)</a:t>
                </a:r>
              </a:p>
            </c:rich>
          </c:tx>
          <c:layout>
            <c:manualLayout>
              <c:xMode val="edge"/>
              <c:yMode val="edge"/>
              <c:x val="0.41139895013123362"/>
              <c:y val="0.9057173469497605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42295296"/>
        <c:crosses val="autoZero"/>
        <c:crossBetween val="midCat"/>
      </c:valAx>
      <c:valAx>
        <c:axId val="422952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Energy</a:t>
                </a:r>
                <a:r>
                  <a:rPr lang="en-US" sz="1200" baseline="0"/>
                  <a:t> (J)</a:t>
                </a:r>
                <a:endParaRPr lang="en-US" sz="1200"/>
              </a:p>
            </c:rich>
          </c:tx>
          <c:overlay val="0"/>
        </c:title>
        <c:numFmt formatCode="0.00E+00" sourceLinked="1"/>
        <c:majorTickMark val="none"/>
        <c:minorTickMark val="none"/>
        <c:tickLblPos val="nextTo"/>
        <c:crossAx val="422849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6133333333333341"/>
          <c:y val="0.18469290797863028"/>
          <c:w val="0.29632439526140486"/>
          <c:h val="0.3694250233929548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Network</a:t>
            </a:r>
            <a:r>
              <a:rPr lang="en-US" baseline="0"/>
              <a:t> Efficiency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5868095560367387"/>
          <c:y val="0.14494803667744072"/>
          <c:w val="0.79095800294982033"/>
          <c:h val="0.6701156985788274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electronic mesh</c:v>
                </c:pt>
              </c:strCache>
            </c:strRef>
          </c:tx>
          <c:xVal>
            <c:numRef>
              <c:f>Sheet1!$B$2:$G$2</c:f>
              <c:numCache>
                <c:formatCode>General</c:formatCode>
                <c:ptCount val="6"/>
                <c:pt idx="0">
                  <c:v>64</c:v>
                </c:pt>
                <c:pt idx="1">
                  <c:v>256</c:v>
                </c:pt>
                <c:pt idx="2">
                  <c:v>1024</c:v>
                </c:pt>
                <c:pt idx="3">
                  <c:v>4096</c:v>
                </c:pt>
                <c:pt idx="4">
                  <c:v>16384</c:v>
                </c:pt>
                <c:pt idx="5">
                  <c:v>32768</c:v>
                </c:pt>
              </c:numCache>
            </c:numRef>
          </c:xVal>
          <c:yVal>
            <c:numRef>
              <c:f>Sheet1!$B$9:$G$9</c:f>
              <c:numCache>
                <c:formatCode>0.00E+00</c:formatCode>
                <c:ptCount val="6"/>
                <c:pt idx="0">
                  <c:v>1.9883078715343699E+17</c:v>
                </c:pt>
                <c:pt idx="1">
                  <c:v>7.3236497395093072E+16</c:v>
                </c:pt>
                <c:pt idx="2">
                  <c:v>2.1628340078350992E+16</c:v>
                </c:pt>
                <c:pt idx="3">
                  <c:v>6071752403729223</c:v>
                </c:pt>
                <c:pt idx="4">
                  <c:v>1488289910297171.5</c:v>
                </c:pt>
                <c:pt idx="5">
                  <c:v>640176672219435.88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0F6-4D3D-9A52-19518A8687BB}"/>
            </c:ext>
          </c:extLst>
        </c:ser>
        <c:ser>
          <c:idx val="1"/>
          <c:order val="1"/>
          <c:tx>
            <c:strRef>
              <c:f>Sheet1!$C$36</c:f>
              <c:strCache>
                <c:ptCount val="1"/>
                <c:pt idx="0">
                  <c:v>blocking torus</c:v>
                </c:pt>
              </c:strCache>
            </c:strRef>
          </c:tx>
          <c:xVal>
            <c:numRef>
              <c:f>Sheet1!$B$2:$G$2</c:f>
              <c:numCache>
                <c:formatCode>General</c:formatCode>
                <c:ptCount val="6"/>
                <c:pt idx="0">
                  <c:v>64</c:v>
                </c:pt>
                <c:pt idx="1">
                  <c:v>256</c:v>
                </c:pt>
                <c:pt idx="2">
                  <c:v>1024</c:v>
                </c:pt>
                <c:pt idx="3">
                  <c:v>4096</c:v>
                </c:pt>
                <c:pt idx="4">
                  <c:v>16384</c:v>
                </c:pt>
                <c:pt idx="5">
                  <c:v>32768</c:v>
                </c:pt>
              </c:numCache>
            </c:numRef>
          </c:xVal>
          <c:yVal>
            <c:numRef>
              <c:f>Sheet1!$B$43:$G$43</c:f>
              <c:numCache>
                <c:formatCode>0.00E+00</c:formatCode>
                <c:ptCount val="6"/>
                <c:pt idx="0">
                  <c:v>3.3122201827890004E+16</c:v>
                </c:pt>
                <c:pt idx="1">
                  <c:v>3.2995836281048804E+16</c:v>
                </c:pt>
                <c:pt idx="2">
                  <c:v>2.9306114163947364E+16</c:v>
                </c:pt>
                <c:pt idx="3">
                  <c:v>1.9716727418307728E+16</c:v>
                </c:pt>
                <c:pt idx="4">
                  <c:v>7090821274547158</c:v>
                </c:pt>
                <c:pt idx="5">
                  <c:v>3534336730413315.5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0F6-4D3D-9A52-19518A8687BB}"/>
            </c:ext>
          </c:extLst>
        </c:ser>
        <c:ser>
          <c:idx val="2"/>
          <c:order val="2"/>
          <c:tx>
            <c:strRef>
              <c:f>Sheet1!$C$54</c:f>
              <c:strCache>
                <c:ptCount val="1"/>
                <c:pt idx="0">
                  <c:v>blocking torus - bysize</c:v>
                </c:pt>
              </c:strCache>
            </c:strRef>
          </c:tx>
          <c:xVal>
            <c:numRef>
              <c:f>Sheet1!$B$2:$G$2</c:f>
              <c:numCache>
                <c:formatCode>General</c:formatCode>
                <c:ptCount val="6"/>
                <c:pt idx="0">
                  <c:v>64</c:v>
                </c:pt>
                <c:pt idx="1">
                  <c:v>256</c:v>
                </c:pt>
                <c:pt idx="2">
                  <c:v>1024</c:v>
                </c:pt>
                <c:pt idx="3">
                  <c:v>4096</c:v>
                </c:pt>
                <c:pt idx="4">
                  <c:v>16384</c:v>
                </c:pt>
                <c:pt idx="5">
                  <c:v>32768</c:v>
                </c:pt>
              </c:numCache>
            </c:numRef>
          </c:xVal>
          <c:yVal>
            <c:numRef>
              <c:f>Sheet1!$B$61:$G$61</c:f>
              <c:numCache>
                <c:formatCode>0.00E+00</c:formatCode>
                <c:ptCount val="6"/>
                <c:pt idx="0">
                  <c:v>4.2154561371147208E+16</c:v>
                </c:pt>
                <c:pt idx="1">
                  <c:v>2.3066634401767528E+16</c:v>
                </c:pt>
                <c:pt idx="2">
                  <c:v>1.300990473635224E+16</c:v>
                </c:pt>
                <c:pt idx="3">
                  <c:v>1.273084309004722E+16</c:v>
                </c:pt>
                <c:pt idx="4">
                  <c:v>4908033071517511</c:v>
                </c:pt>
                <c:pt idx="5">
                  <c:v>2616727615981073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0F6-4D3D-9A52-19518A8687BB}"/>
            </c:ext>
          </c:extLst>
        </c:ser>
        <c:ser>
          <c:idx val="3"/>
          <c:order val="3"/>
          <c:tx>
            <c:strRef>
              <c:f>Sheet1!$C$102</c:f>
              <c:strCache>
                <c:ptCount val="1"/>
                <c:pt idx="0">
                  <c:v>conc blocking</c:v>
                </c:pt>
              </c:strCache>
            </c:strRef>
          </c:tx>
          <c:xVal>
            <c:numRef>
              <c:f>Sheet1!$B$2:$G$2</c:f>
              <c:numCache>
                <c:formatCode>General</c:formatCode>
                <c:ptCount val="6"/>
                <c:pt idx="0">
                  <c:v>64</c:v>
                </c:pt>
                <c:pt idx="1">
                  <c:v>256</c:v>
                </c:pt>
                <c:pt idx="2">
                  <c:v>1024</c:v>
                </c:pt>
                <c:pt idx="3">
                  <c:v>4096</c:v>
                </c:pt>
                <c:pt idx="4">
                  <c:v>16384</c:v>
                </c:pt>
                <c:pt idx="5">
                  <c:v>32768</c:v>
                </c:pt>
              </c:numCache>
            </c:numRef>
          </c:xVal>
          <c:yVal>
            <c:numRef>
              <c:f>Sheet1!$B$110:$G$110</c:f>
              <c:numCache>
                <c:formatCode>0.00E+00</c:formatCode>
                <c:ptCount val="6"/>
                <c:pt idx="0">
                  <c:v>1.0038800945762262E+16</c:v>
                </c:pt>
                <c:pt idx="1">
                  <c:v>1.0185632368519946E+16</c:v>
                </c:pt>
                <c:pt idx="2">
                  <c:v>1.0082190719074308E+16</c:v>
                </c:pt>
                <c:pt idx="3">
                  <c:v>9887870723294552</c:v>
                </c:pt>
                <c:pt idx="4">
                  <c:v>9206915288320812</c:v>
                </c:pt>
                <c:pt idx="5">
                  <c:v>7495408787785874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0F6-4D3D-9A52-19518A8687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883904"/>
        <c:axId val="41890176"/>
      </c:scatterChart>
      <c:valAx>
        <c:axId val="41883904"/>
        <c:scaling>
          <c:logBase val="10"/>
          <c:orientation val="minMax"/>
          <c:min val="64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Message</a:t>
                </a:r>
                <a:r>
                  <a:rPr lang="en-US" sz="1400" baseline="0"/>
                  <a:t> Size (b)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0.42533706848115199"/>
              <c:y val="0.9097293404597857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41890176"/>
        <c:crosses val="autoZero"/>
        <c:crossBetween val="midCat"/>
      </c:valAx>
      <c:valAx>
        <c:axId val="41890176"/>
        <c:scaling>
          <c:logBase val="10"/>
          <c:orientation val="minMax"/>
          <c:min val="100000000000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Efficiency</a:t>
                </a:r>
                <a:r>
                  <a:rPr lang="en-US" sz="1200" baseline="0"/>
                  <a:t> (b/s/J)</a:t>
                </a:r>
                <a:endParaRPr lang="en-US" sz="1200"/>
              </a:p>
            </c:rich>
          </c:tx>
          <c:overlay val="0"/>
        </c:title>
        <c:numFmt formatCode="0.00E+00" sourceLinked="1"/>
        <c:majorTickMark val="none"/>
        <c:minorTickMark val="none"/>
        <c:tickLblPos val="nextTo"/>
        <c:crossAx val="418839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8429027908083984"/>
          <c:y val="3.2760423518370635E-2"/>
          <c:w val="0.29946776471089953"/>
          <c:h val="0.34327522399688382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1EF4D830-FD5C-4FF0-B237-EDAE34503A4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defTabSz="914677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66CC49E7-FD74-437C-BA65-D401E171FBD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defTabSz="914677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4F0A9EDA-8357-45E8-8FA5-A716870AEEE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defTabSz="914677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160395AC-9B9B-4CAC-B10C-52D9B91DFA0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90EDFC-6AB1-4F8A-8F90-7D60317A16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36F884F-0918-4FAE-BA8F-A79F946A19A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defTabSz="914677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336FB13-6A52-4AA2-9D99-AB982086D00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defTabSz="914677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68" name="Rectangle 4">
            <a:extLst>
              <a:ext uri="{FF2B5EF4-FFF2-40B4-BE49-F238E27FC236}">
                <a16:creationId xmlns:a16="http://schemas.microsoft.com/office/drawing/2014/main" id="{1BF15072-8042-4094-879F-71505495139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E3E4EC17-7448-41D3-8AB2-469DCE99989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C69D8860-00F4-40DD-B569-A0DCC6D7B34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defTabSz="914677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98FA029D-0163-4A42-99A0-A5085D277A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EE7A92-6D5C-4791-BBCD-A8F30E1773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>
            <a:extLst>
              <a:ext uri="{FF2B5EF4-FFF2-40B4-BE49-F238E27FC236}">
                <a16:creationId xmlns:a16="http://schemas.microsoft.com/office/drawing/2014/main" id="{CF23BF3D-343A-4D55-91F1-4E035C0D6F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38038B-6CEE-4399-939C-5076ACFC87E5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49771C93-F545-453C-A540-E197AB75D3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98243F08-9DB0-4FD3-AE85-2A523ACD0B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>
            <a:extLst>
              <a:ext uri="{FF2B5EF4-FFF2-40B4-BE49-F238E27FC236}">
                <a16:creationId xmlns:a16="http://schemas.microsoft.com/office/drawing/2014/main" id="{FBF6C5B6-21CC-4A8E-9DD3-87E377DE3D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808BA256-EB08-4705-8A1F-1ACF454F963B}" type="slidenum">
              <a:rPr lang="en-US" altLang="en-US">
                <a:solidFill>
                  <a:srgbClr val="000000"/>
                </a:solidFill>
              </a:rPr>
              <a:pPr eaLnBrk="0" hangingPunct="0"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81F920C6-2C17-4F9F-B70B-706BB89553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2B20182C-C068-4C88-BB0E-F5FF842AB5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>
            <a:extLst>
              <a:ext uri="{FF2B5EF4-FFF2-40B4-BE49-F238E27FC236}">
                <a16:creationId xmlns:a16="http://schemas.microsoft.com/office/drawing/2014/main" id="{A0CDA473-758F-4978-93CC-2B827C5F62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B39BE0F2-DBE2-4979-929F-A8440F745C46}" type="slidenum">
              <a:rPr lang="en-US" altLang="en-US">
                <a:solidFill>
                  <a:srgbClr val="000000"/>
                </a:solidFill>
              </a:rPr>
              <a:pPr eaLnBrk="0" hangingPunct="0"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18AF4D16-203D-4174-9990-E58A568ABC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D16BCBC9-27CD-4A0B-8E06-11F9C408E9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>
            <a:extLst>
              <a:ext uri="{FF2B5EF4-FFF2-40B4-BE49-F238E27FC236}">
                <a16:creationId xmlns:a16="http://schemas.microsoft.com/office/drawing/2014/main" id="{9FC6FE32-C9FF-4A72-A38A-14CA6DCC7D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417573E8-0960-4538-B5D1-CBB203CFF647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 eaLnBrk="0" hangingPunct="0"/>
              <a:t>13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65890" name="Rectangle 2">
            <a:extLst>
              <a:ext uri="{FF2B5EF4-FFF2-40B4-BE49-F238E27FC236}">
                <a16:creationId xmlns:a16="http://schemas.microsoft.com/office/drawing/2014/main" id="{A2FDFC69-EF3B-41C1-A4AC-5BA313EFEA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A795C339-F4CE-4FE2-8756-503D1097E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>
            <a:extLst>
              <a:ext uri="{FF2B5EF4-FFF2-40B4-BE49-F238E27FC236}">
                <a16:creationId xmlns:a16="http://schemas.microsoft.com/office/drawing/2014/main" id="{AD04CAF0-9C91-4BAB-8669-E2F02DC8E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9D0DB2-431F-4B1A-ADCF-2307DF005A2F}" type="slidenum">
              <a:rPr lang="en-US" altLang="en-US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4D958019-EC6E-4325-85EE-A486E8D95D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26979550-FD45-46FD-81F2-5C215587F1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>
            <a:extLst>
              <a:ext uri="{FF2B5EF4-FFF2-40B4-BE49-F238E27FC236}">
                <a16:creationId xmlns:a16="http://schemas.microsoft.com/office/drawing/2014/main" id="{E2F819EF-661E-4FBA-A2C0-0B7630B564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30D2D0-2440-4F8F-9D13-AD828EA13EE3}" type="slidenum">
              <a:rPr lang="en-US" altLang="en-US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2034" name="Rectangle 2">
            <a:extLst>
              <a:ext uri="{FF2B5EF4-FFF2-40B4-BE49-F238E27FC236}">
                <a16:creationId xmlns:a16="http://schemas.microsoft.com/office/drawing/2014/main" id="{D005579D-6934-4715-B6B6-F439FAFD64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80D2D76E-BCB3-47E5-BB6C-E695C937DE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>
            <a:extLst>
              <a:ext uri="{FF2B5EF4-FFF2-40B4-BE49-F238E27FC236}">
                <a16:creationId xmlns:a16="http://schemas.microsoft.com/office/drawing/2014/main" id="{14579FF0-14A3-4D59-A0C2-79B03382C3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D1DD07-2DD2-43F4-BD19-7F9AA8D96F6A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5F606234-17F4-4D8E-99F5-B80908DF03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434EAF9F-E126-490C-B54D-5095EBBB12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>
            <a:extLst>
              <a:ext uri="{FF2B5EF4-FFF2-40B4-BE49-F238E27FC236}">
                <a16:creationId xmlns:a16="http://schemas.microsoft.com/office/drawing/2014/main" id="{F802C1F7-7011-46D0-A797-176A52CF73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4" name="Notes Placeholder 2">
            <a:extLst>
              <a:ext uri="{FF2B5EF4-FFF2-40B4-BE49-F238E27FC236}">
                <a16:creationId xmlns:a16="http://schemas.microsoft.com/office/drawing/2014/main" id="{2FCF59B1-ACCD-4CC5-8034-4E889AC66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Another non-blocking topology can be realized using non-blocking switches, having again just two cores injecting on each row and two cores ejecting from each column.</a:t>
            </a:r>
          </a:p>
          <a:p>
            <a:r>
              <a:rPr lang="it-IT" altLang="en-US">
                <a:latin typeface="Arial" panose="020B0604020202020204" pitchFamily="34" charset="0"/>
              </a:rPr>
              <a:t>The advantage of this topology is that the cores can be distributed on the plane more uniformely and there aren’t long electronic wires...</a:t>
            </a:r>
          </a:p>
        </p:txBody>
      </p:sp>
      <p:sp>
        <p:nvSpPr>
          <p:cNvPr id="177155" name="Slide Number Placeholder 3">
            <a:extLst>
              <a:ext uri="{FF2B5EF4-FFF2-40B4-BE49-F238E27FC236}">
                <a16:creationId xmlns:a16="http://schemas.microsoft.com/office/drawing/2014/main" id="{570B233D-F658-49D4-9D24-987902BC772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b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D02B387E-C0BF-41D1-9A3E-EB8E81BF104C}" type="slidenum">
              <a:rPr lang="en-US" altLang="en-US" sz="1200">
                <a:solidFill>
                  <a:srgbClr val="000000"/>
                </a:solidFill>
                <a:cs typeface="Arial" panose="020B0604020202020204" pitchFamily="34" charset="0"/>
              </a:rPr>
              <a:pPr algn="r"/>
              <a:t>20</a:t>
            </a:fld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Slide Image Placeholder 1">
            <a:extLst>
              <a:ext uri="{FF2B5EF4-FFF2-40B4-BE49-F238E27FC236}">
                <a16:creationId xmlns:a16="http://schemas.microsoft.com/office/drawing/2014/main" id="{E331FB15-D287-4072-81B7-15DAE67724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9202" name="Notes Placeholder 2">
            <a:extLst>
              <a:ext uri="{FF2B5EF4-FFF2-40B4-BE49-F238E27FC236}">
                <a16:creationId xmlns:a16="http://schemas.microsoft.com/office/drawing/2014/main" id="{FAF4B9DB-84DE-40C6-9648-5A2176B3B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9203" name="Slide Number Placeholder 3">
            <a:extLst>
              <a:ext uri="{FF2B5EF4-FFF2-40B4-BE49-F238E27FC236}">
                <a16:creationId xmlns:a16="http://schemas.microsoft.com/office/drawing/2014/main" id="{5F3A3067-D52A-4E21-B66D-7312E1C1B4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A26A3E83-45AE-4CBB-AF9F-DFEC72D8EB87}" type="slidenum">
              <a:rPr lang="en-US" altLang="en-US">
                <a:solidFill>
                  <a:srgbClr val="000000"/>
                </a:solidFill>
              </a:rPr>
              <a:pPr eaLnBrk="0" hangingPunct="0"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Slide Image Placeholder 1">
            <a:extLst>
              <a:ext uri="{FF2B5EF4-FFF2-40B4-BE49-F238E27FC236}">
                <a16:creationId xmlns:a16="http://schemas.microsoft.com/office/drawing/2014/main" id="{9F320D83-4F47-4E88-9C84-4D3A2E9E0A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1250" name="Notes Placeholder 2">
            <a:extLst>
              <a:ext uri="{FF2B5EF4-FFF2-40B4-BE49-F238E27FC236}">
                <a16:creationId xmlns:a16="http://schemas.microsoft.com/office/drawing/2014/main" id="{51034CEC-6CE4-4457-A7E5-08611B710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1251" name="Slide Number Placeholder 3">
            <a:extLst>
              <a:ext uri="{FF2B5EF4-FFF2-40B4-BE49-F238E27FC236}">
                <a16:creationId xmlns:a16="http://schemas.microsoft.com/office/drawing/2014/main" id="{5B6F3DA5-3CB6-4566-8ECA-51B317EB89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B492FBBC-A396-41D8-94AE-C14B4F02FBC1}" type="slidenum">
              <a:rPr lang="en-US" altLang="en-US">
                <a:solidFill>
                  <a:srgbClr val="000000"/>
                </a:solidFill>
              </a:rPr>
              <a:pPr eaLnBrk="0" hangingPunct="0"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Slide Image Placeholder 1">
            <a:extLst>
              <a:ext uri="{FF2B5EF4-FFF2-40B4-BE49-F238E27FC236}">
                <a16:creationId xmlns:a16="http://schemas.microsoft.com/office/drawing/2014/main" id="{F87677D5-BDB8-4DA5-92B1-DA72F8DFF6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8418" name="Notes Placeholder 2">
            <a:extLst>
              <a:ext uri="{FF2B5EF4-FFF2-40B4-BE49-F238E27FC236}">
                <a16:creationId xmlns:a16="http://schemas.microsoft.com/office/drawing/2014/main" id="{A9C87524-7C11-4706-BA4C-745642A52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8419" name="Slide Number Placeholder 3">
            <a:extLst>
              <a:ext uri="{FF2B5EF4-FFF2-40B4-BE49-F238E27FC236}">
                <a16:creationId xmlns:a16="http://schemas.microsoft.com/office/drawing/2014/main" id="{24F4FA82-C4C3-4794-8687-E73B7CCC06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544381A3-1284-414F-A424-9086C7D86DC1}" type="slidenum">
              <a:rPr lang="en-US" altLang="en-US">
                <a:solidFill>
                  <a:srgbClr val="000000"/>
                </a:solidFill>
              </a:rPr>
              <a:pPr eaLnBrk="0" hangingPunct="0"/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>
            <a:extLst>
              <a:ext uri="{FF2B5EF4-FFF2-40B4-BE49-F238E27FC236}">
                <a16:creationId xmlns:a16="http://schemas.microsoft.com/office/drawing/2014/main" id="{C900702E-9A92-4EAF-A1C6-B98FB40A0B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68DDCE25-3693-4B49-B497-0BF943BE2772}" type="slidenum">
              <a:rPr lang="en-US" altLang="en-US">
                <a:solidFill>
                  <a:srgbClr val="000000"/>
                </a:solidFill>
              </a:rPr>
              <a:pPr eaLnBrk="0" hangingPunct="0"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EE30A9AB-0DC0-4F33-9CED-544204E9FF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0432E37D-98AE-490A-978F-D00561A41F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>
            <a:extLst>
              <a:ext uri="{FF2B5EF4-FFF2-40B4-BE49-F238E27FC236}">
                <a16:creationId xmlns:a16="http://schemas.microsoft.com/office/drawing/2014/main" id="{1146D685-7F05-43D2-B057-2E1E90AC6A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4C731B0A-8482-40B2-B872-EC0811BAB8D7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 eaLnBrk="0" hangingPunct="0"/>
              <a:t>29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0466" name="Slide Image Placeholder 1">
            <a:extLst>
              <a:ext uri="{FF2B5EF4-FFF2-40B4-BE49-F238E27FC236}">
                <a16:creationId xmlns:a16="http://schemas.microsoft.com/office/drawing/2014/main" id="{E297579F-9960-4146-BD51-869AD771FF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>
            <a:extLst>
              <a:ext uri="{FF2B5EF4-FFF2-40B4-BE49-F238E27FC236}">
                <a16:creationId xmlns:a16="http://schemas.microsoft.com/office/drawing/2014/main" id="{985D2716-CAD4-4B99-AFD3-AD6D6B69B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0468" name="Slide Number Placeholder 3">
            <a:extLst>
              <a:ext uri="{FF2B5EF4-FFF2-40B4-BE49-F238E27FC236}">
                <a16:creationId xmlns:a16="http://schemas.microsoft.com/office/drawing/2014/main" id="{B3BF1C1F-0880-4284-A14F-0CBDE57B2DC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/>
            <a:fld id="{311C6743-0186-4A76-A529-2B14F09ABB93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0" hangingPunct="0"/>
              <a:t>29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7">
            <a:extLst>
              <a:ext uri="{FF2B5EF4-FFF2-40B4-BE49-F238E27FC236}">
                <a16:creationId xmlns:a16="http://schemas.microsoft.com/office/drawing/2014/main" id="{12E06B34-5FDA-4265-89E2-61D10E3346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4A47A23E-0B3F-4CDE-9998-CB35EB853B10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 eaLnBrk="0" hangingPunct="0"/>
              <a:t>30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2514" name="Rectangle 2">
            <a:extLst>
              <a:ext uri="{FF2B5EF4-FFF2-40B4-BE49-F238E27FC236}">
                <a16:creationId xmlns:a16="http://schemas.microsoft.com/office/drawing/2014/main" id="{58245DF1-5849-4AF6-9ADD-0428135487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556B6E14-B7F1-4DFC-BFC7-5B057CCB95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Slide Image Placeholder 1">
            <a:extLst>
              <a:ext uri="{FF2B5EF4-FFF2-40B4-BE49-F238E27FC236}">
                <a16:creationId xmlns:a16="http://schemas.microsoft.com/office/drawing/2014/main" id="{ED80F9F1-9214-42AD-8105-728033AB65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62" name="Notes Placeholder 2">
            <a:extLst>
              <a:ext uri="{FF2B5EF4-FFF2-40B4-BE49-F238E27FC236}">
                <a16:creationId xmlns:a16="http://schemas.microsoft.com/office/drawing/2014/main" id="{715077C8-66D7-486B-B97F-FDB34FCF2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563" name="Slide Number Placeholder 3">
            <a:extLst>
              <a:ext uri="{FF2B5EF4-FFF2-40B4-BE49-F238E27FC236}">
                <a16:creationId xmlns:a16="http://schemas.microsoft.com/office/drawing/2014/main" id="{6E15EBC7-A4F2-4887-BFC9-02815ADBA5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0188C3-97AE-4D98-8C42-D7861FBE8B97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31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Slide Image Placeholder 1">
            <a:extLst>
              <a:ext uri="{FF2B5EF4-FFF2-40B4-BE49-F238E27FC236}">
                <a16:creationId xmlns:a16="http://schemas.microsoft.com/office/drawing/2014/main" id="{7BB26085-4882-425E-BBC4-6858DB16D5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6610" name="Notes Placeholder 2">
            <a:extLst>
              <a:ext uri="{FF2B5EF4-FFF2-40B4-BE49-F238E27FC236}">
                <a16:creationId xmlns:a16="http://schemas.microsoft.com/office/drawing/2014/main" id="{FF262786-0CAA-4B98-80EC-F87FF5720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6611" name="Slide Number Placeholder 3">
            <a:extLst>
              <a:ext uri="{FF2B5EF4-FFF2-40B4-BE49-F238E27FC236}">
                <a16:creationId xmlns:a16="http://schemas.microsoft.com/office/drawing/2014/main" id="{AAA8C634-4E46-4D16-A52F-FD924C8B99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4FA0DF-0EC4-48A9-8B0A-7695EA5A3F47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32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Slide Image Placeholder 1">
            <a:extLst>
              <a:ext uri="{FF2B5EF4-FFF2-40B4-BE49-F238E27FC236}">
                <a16:creationId xmlns:a16="http://schemas.microsoft.com/office/drawing/2014/main" id="{730F57F2-D6AA-4032-85F8-B7BC2595C7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8658" name="Notes Placeholder 2">
            <a:extLst>
              <a:ext uri="{FF2B5EF4-FFF2-40B4-BE49-F238E27FC236}">
                <a16:creationId xmlns:a16="http://schemas.microsoft.com/office/drawing/2014/main" id="{94B44CC7-4651-4214-9B7C-ED8765165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8659" name="Slide Number Placeholder 3">
            <a:extLst>
              <a:ext uri="{FF2B5EF4-FFF2-40B4-BE49-F238E27FC236}">
                <a16:creationId xmlns:a16="http://schemas.microsoft.com/office/drawing/2014/main" id="{07043B55-FCAD-4D19-9906-3FD39ECF9C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5A1334-7A64-41F7-BCAB-5328588A8F60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33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Slide Image Placeholder 1">
            <a:extLst>
              <a:ext uri="{FF2B5EF4-FFF2-40B4-BE49-F238E27FC236}">
                <a16:creationId xmlns:a16="http://schemas.microsoft.com/office/drawing/2014/main" id="{339D52EF-0936-45F7-AAC6-D6FFECD810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0706" name="Notes Placeholder 2">
            <a:extLst>
              <a:ext uri="{FF2B5EF4-FFF2-40B4-BE49-F238E27FC236}">
                <a16:creationId xmlns:a16="http://schemas.microsoft.com/office/drawing/2014/main" id="{273A5B51-69A3-405B-8259-FB4FFBEC5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0707" name="Slide Number Placeholder 3">
            <a:extLst>
              <a:ext uri="{FF2B5EF4-FFF2-40B4-BE49-F238E27FC236}">
                <a16:creationId xmlns:a16="http://schemas.microsoft.com/office/drawing/2014/main" id="{31B354C3-0D80-4B72-99BC-67A34F2D1B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217D26-D1C9-44B4-9C8C-CEDA8EC38450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34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Slide Image Placeholder 1">
            <a:extLst>
              <a:ext uri="{FF2B5EF4-FFF2-40B4-BE49-F238E27FC236}">
                <a16:creationId xmlns:a16="http://schemas.microsoft.com/office/drawing/2014/main" id="{B8BA2438-1977-4641-9755-13C6284D2D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2754" name="Notes Placeholder 2">
            <a:extLst>
              <a:ext uri="{FF2B5EF4-FFF2-40B4-BE49-F238E27FC236}">
                <a16:creationId xmlns:a16="http://schemas.microsoft.com/office/drawing/2014/main" id="{4C74621F-DBF5-4974-B83A-C1C363910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2755" name="Slide Number Placeholder 3">
            <a:extLst>
              <a:ext uri="{FF2B5EF4-FFF2-40B4-BE49-F238E27FC236}">
                <a16:creationId xmlns:a16="http://schemas.microsoft.com/office/drawing/2014/main" id="{D02DBD60-BC7C-4B69-9678-4F55670ED4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044151-CB91-4AD4-845E-2D9BAF4D22BE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35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Slide Image Placeholder 1">
            <a:extLst>
              <a:ext uri="{FF2B5EF4-FFF2-40B4-BE49-F238E27FC236}">
                <a16:creationId xmlns:a16="http://schemas.microsoft.com/office/drawing/2014/main" id="{9FB00C35-119D-4B1A-99B5-720A2576B3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2" name="Notes Placeholder 2">
            <a:extLst>
              <a:ext uri="{FF2B5EF4-FFF2-40B4-BE49-F238E27FC236}">
                <a16:creationId xmlns:a16="http://schemas.microsoft.com/office/drawing/2014/main" id="{4DFB3A51-7387-487D-A412-8B5C7AAE2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03" name="Slide Number Placeholder 3">
            <a:extLst>
              <a:ext uri="{FF2B5EF4-FFF2-40B4-BE49-F238E27FC236}">
                <a16:creationId xmlns:a16="http://schemas.microsoft.com/office/drawing/2014/main" id="{97812658-E290-43C7-A2E9-ABD66A6805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D9A014-D6D9-4521-80B5-242829BFC5E8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/>
              <a:t>36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Slide Image Placeholder 1">
            <a:extLst>
              <a:ext uri="{FF2B5EF4-FFF2-40B4-BE49-F238E27FC236}">
                <a16:creationId xmlns:a16="http://schemas.microsoft.com/office/drawing/2014/main" id="{59208E57-BDDA-41A2-968A-6EC7158C61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0" name="Notes Placeholder 2">
            <a:extLst>
              <a:ext uri="{FF2B5EF4-FFF2-40B4-BE49-F238E27FC236}">
                <a16:creationId xmlns:a16="http://schemas.microsoft.com/office/drawing/2014/main" id="{9949447D-49A1-421C-B3F0-BBDBD8437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6851" name="Slide Number Placeholder 3">
            <a:extLst>
              <a:ext uri="{FF2B5EF4-FFF2-40B4-BE49-F238E27FC236}">
                <a16:creationId xmlns:a16="http://schemas.microsoft.com/office/drawing/2014/main" id="{8254BBBA-8DF6-4558-9B7E-00DF597C25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D63CA5-2118-4235-82E9-1EC4220B7122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/>
              <a:t>37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Slide Image Placeholder 1">
            <a:extLst>
              <a:ext uri="{FF2B5EF4-FFF2-40B4-BE49-F238E27FC236}">
                <a16:creationId xmlns:a16="http://schemas.microsoft.com/office/drawing/2014/main" id="{956946C9-2C02-482C-8E2B-4F2AC60B7A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8898" name="Notes Placeholder 2">
            <a:extLst>
              <a:ext uri="{FF2B5EF4-FFF2-40B4-BE49-F238E27FC236}">
                <a16:creationId xmlns:a16="http://schemas.microsoft.com/office/drawing/2014/main" id="{106354CB-CA90-4921-86C6-B9BBFBDCC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Plot shows how improving the crossing loss (physical layer) can affect the network design (system layer)</a:t>
            </a:r>
          </a:p>
        </p:txBody>
      </p:sp>
      <p:sp>
        <p:nvSpPr>
          <p:cNvPr id="208899" name="Slide Number Placeholder 3">
            <a:extLst>
              <a:ext uri="{FF2B5EF4-FFF2-40B4-BE49-F238E27FC236}">
                <a16:creationId xmlns:a16="http://schemas.microsoft.com/office/drawing/2014/main" id="{48A25C36-B838-4B37-8DBB-5641459178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C9A9A2A1-EC33-4595-84E7-2C95AAF874FD}" type="slidenum">
              <a:rPr lang="en-US" altLang="en-US">
                <a:solidFill>
                  <a:srgbClr val="000000"/>
                </a:solidFill>
              </a:rPr>
              <a:pPr eaLnBrk="0" hangingPunct="0"/>
              <a:t>38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>
            <a:extLst>
              <a:ext uri="{FF2B5EF4-FFF2-40B4-BE49-F238E27FC236}">
                <a16:creationId xmlns:a16="http://schemas.microsoft.com/office/drawing/2014/main" id="{C40B200C-CA0F-47F6-9AE0-5E9D85E541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EF66DC6F-7E86-4A93-998E-DF4E4DE4604A}" type="slidenum">
              <a:rPr lang="en-US" altLang="en-US">
                <a:solidFill>
                  <a:srgbClr val="000000"/>
                </a:solidFill>
              </a:rPr>
              <a:pPr eaLnBrk="0" hangingPunct="0"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75F2A9D2-C8D1-4CCB-A0ED-9DB2B24738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90536DFA-B442-4BEB-96A8-941A390101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>
            <a:extLst>
              <a:ext uri="{FF2B5EF4-FFF2-40B4-BE49-F238E27FC236}">
                <a16:creationId xmlns:a16="http://schemas.microsoft.com/office/drawing/2014/main" id="{C1F3A6CF-5A9F-46A3-9225-CCC64C36A9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B59062-3E5E-44A8-95F2-A529FFB16B0A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/>
              <a:t>5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97FE3057-FBA8-4513-BAB8-72EAACD47B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91F6EE27-3A05-4183-8713-6A8F1FD207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>
            <a:extLst>
              <a:ext uri="{FF2B5EF4-FFF2-40B4-BE49-F238E27FC236}">
                <a16:creationId xmlns:a16="http://schemas.microsoft.com/office/drawing/2014/main" id="{344DFF01-33B9-4313-A920-95CDCF6E53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CAC941-0AC4-4657-AC73-EA8574E0772F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/>
              <a:t>6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9B627EE4-14F8-4FB6-96B4-156D9B64DD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51499D40-DB98-4C21-9A9E-783363C20C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>
            <a:extLst>
              <a:ext uri="{FF2B5EF4-FFF2-40B4-BE49-F238E27FC236}">
                <a16:creationId xmlns:a16="http://schemas.microsoft.com/office/drawing/2014/main" id="{E9C79535-2DA6-4A4C-AB4D-DBC52253B0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EEB073-D379-4A91-8DD9-9A17300F1B5E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/>
              <a:t>7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94F3A6E7-8C72-45D6-A18B-08E4A3C1B0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367B1F47-C9D2-49CC-BFEB-B6DA1C4FCB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>
            <a:extLst>
              <a:ext uri="{FF2B5EF4-FFF2-40B4-BE49-F238E27FC236}">
                <a16:creationId xmlns:a16="http://schemas.microsoft.com/office/drawing/2014/main" id="{D932B744-CA55-4754-B30C-1643F557F8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93BF1B-71E4-4D41-8139-A263A7C924AA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/>
              <a:t>8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A37F198E-F940-40F3-A420-24FC233BCB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F54A720B-7E43-4B5B-A425-7D742DFC06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>
            <a:extLst>
              <a:ext uri="{FF2B5EF4-FFF2-40B4-BE49-F238E27FC236}">
                <a16:creationId xmlns:a16="http://schemas.microsoft.com/office/drawing/2014/main" id="{F1404949-30F9-4391-9A9E-511F34DF1F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044694-222F-4D0F-A8C0-C1042EEE622E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57698" name="Rectangle 2">
            <a:extLst>
              <a:ext uri="{FF2B5EF4-FFF2-40B4-BE49-F238E27FC236}">
                <a16:creationId xmlns:a16="http://schemas.microsoft.com/office/drawing/2014/main" id="{3A3F4030-84F9-45FB-920D-72E191D38B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A79CCE60-C3BC-43B2-AC72-50DE130ED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>
            <a:extLst>
              <a:ext uri="{FF2B5EF4-FFF2-40B4-BE49-F238E27FC236}">
                <a16:creationId xmlns:a16="http://schemas.microsoft.com/office/drawing/2014/main" id="{EFE72760-C2EF-4033-9AAF-BDA94A887A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B99F8473-717C-43B2-A98C-EEF70BB84059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 eaLnBrk="0" hangingPunct="0"/>
              <a:t>10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9746" name="Rectangle 2">
            <a:extLst>
              <a:ext uri="{FF2B5EF4-FFF2-40B4-BE49-F238E27FC236}">
                <a16:creationId xmlns:a16="http://schemas.microsoft.com/office/drawing/2014/main" id="{A5D7609E-6709-409B-B6A1-DDD1F167E6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236E5294-3D28-43D0-8FE5-BCB831F901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43A1FF"/>
            </a:gs>
            <a:gs pos="50000">
              <a:srgbClr val="D3D3D3"/>
            </a:gs>
            <a:gs pos="100000">
              <a:srgbClr val="43A1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seal">
            <a:extLst>
              <a:ext uri="{FF2B5EF4-FFF2-40B4-BE49-F238E27FC236}">
                <a16:creationId xmlns:a16="http://schemas.microsoft.com/office/drawing/2014/main" id="{D90CF977-1EF8-451D-AA2B-7FB4A70678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4276725"/>
            <a:ext cx="9429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Silicon Nano-Photonic Interconnection Networks in Multicore Processor Systems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419600"/>
            <a:ext cx="4479925" cy="930275"/>
          </a:xfrm>
        </p:spPr>
        <p:txBody>
          <a:bodyPr/>
          <a:lstStyle>
            <a:lvl1pPr marL="0" indent="0" algn="ctr">
              <a:spcBef>
                <a:spcPct val="0"/>
              </a:spcBef>
              <a:buFontTx/>
              <a:buNone/>
              <a:defRPr sz="2000">
                <a:latin typeface="Calisto MT" pitchFamily="18" charset="0"/>
              </a:defRPr>
            </a:lvl1pPr>
          </a:lstStyle>
          <a:p>
            <a:r>
              <a:rPr lang="en-US"/>
              <a:t>Benjamin G. Lee and Keren Bergman</a:t>
            </a:r>
          </a:p>
        </p:txBody>
      </p:sp>
    </p:spTree>
    <p:extLst>
      <p:ext uri="{BB962C8B-B14F-4D97-AF65-F5344CB8AC3E}">
        <p14:creationId xmlns:p14="http://schemas.microsoft.com/office/powerpoint/2010/main" val="2008448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1E053910-E332-45E9-9AEB-4C32DA4566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32ED9-A888-4402-82A5-8E1D32375B68}" type="datetime1">
              <a:rPr lang="it-IT" altLang="en-US"/>
              <a:pPr/>
              <a:t>02/05/2022</a:t>
            </a:fld>
            <a:r>
              <a:rPr lang="en-US" altLang="en-US"/>
              <a:t>M</a:t>
            </a:r>
            <a:fld id="{F9715781-575F-4C7F-92BC-DBE609343A63}" type="slidenum">
              <a:rPr lang="en-US" altLang="en-US"/>
              <a:pPr/>
              <a:t>‹#›</a:t>
            </a:fld>
            <a:r>
              <a:rPr lang="en-US" altLang="en-US"/>
              <a:t>ay 21, 2008</a:t>
            </a:r>
          </a:p>
        </p:txBody>
      </p:sp>
    </p:spTree>
    <p:extLst>
      <p:ext uri="{BB962C8B-B14F-4D97-AF65-F5344CB8AC3E}">
        <p14:creationId xmlns:p14="http://schemas.microsoft.com/office/powerpoint/2010/main" val="9884348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8C790-08FB-4D19-B554-7DEE3C8BC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i="0" smtClean="0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11/11/2008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11A62-9E5F-49FA-8E3E-4C32EF8B5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rgbClr val="04617B">
                    <a:shade val="90000"/>
                  </a:srgbClr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LEOS 2008 - TuT3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CC560-6956-4312-AE0B-60D31704D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8778CCC-BE6E-46E2-92B2-3C547C12BA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19426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43A1FF"/>
            </a:gs>
            <a:gs pos="50000">
              <a:srgbClr val="D3D3D3"/>
            </a:gs>
            <a:gs pos="100000">
              <a:srgbClr val="43A1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seal">
            <a:extLst>
              <a:ext uri="{FF2B5EF4-FFF2-40B4-BE49-F238E27FC236}">
                <a16:creationId xmlns:a16="http://schemas.microsoft.com/office/drawing/2014/main" id="{A7B7ECE8-521A-4C92-BC01-30AD290D65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4276725"/>
            <a:ext cx="9429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Silicon Nano-Photonic Interconnection Networks in Multicore Processor Systems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419600"/>
            <a:ext cx="4479925" cy="930275"/>
          </a:xfrm>
        </p:spPr>
        <p:txBody>
          <a:bodyPr/>
          <a:lstStyle>
            <a:lvl1pPr marL="0" indent="0" algn="ctr">
              <a:spcBef>
                <a:spcPct val="0"/>
              </a:spcBef>
              <a:buFontTx/>
              <a:buNone/>
              <a:defRPr sz="2000">
                <a:latin typeface="Calisto MT" pitchFamily="18" charset="0"/>
              </a:defRPr>
            </a:lvl1pPr>
          </a:lstStyle>
          <a:p>
            <a:r>
              <a:rPr lang="en-US"/>
              <a:t>Benjamin G. Lee and Keren Bergman</a:t>
            </a:r>
          </a:p>
        </p:txBody>
      </p:sp>
    </p:spTree>
    <p:extLst>
      <p:ext uri="{BB962C8B-B14F-4D97-AF65-F5344CB8AC3E}">
        <p14:creationId xmlns:p14="http://schemas.microsoft.com/office/powerpoint/2010/main" val="6542944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B17D5A-BFEB-4722-9E8C-FB8C689E2C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CC185D-F897-44E0-AB69-7D298D5D53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69B611-4F9E-4C13-BB02-174FE611A8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3307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002FB22-9555-464B-8896-BA3ED1AD4A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AAAC07-4F6C-454A-9F34-6E6912F4E4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EC4E7-B7AB-4F70-8102-A6994ECDE5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8130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AC1CC13-0A19-47EE-926F-BF45C00731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2CDD004-7D54-4E7C-9A10-486A33BD37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6DE7DA-6B7B-49DF-B2F5-192A68563A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2983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66F26-C21D-4353-B198-DBA5E3072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6790C-6830-430E-B508-01839B40DDED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036EE-0D42-4A61-B099-4CFAA7F0F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5E212-2D3D-4B40-9CFC-09AB2C3A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BF9F1-98B2-4973-819F-50261C839A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0454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7928C-6249-4CF6-A1CF-2049F73A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6790C-6830-430E-B508-01839B40DDED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9A66D-0BFC-4EE9-9527-58BBB041C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B6-9E96-433C-835D-801C29225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32999-3D56-487C-A2DC-DF43989450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2428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2D18E-2942-41A1-8A3B-6A7DBD495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6790C-6830-430E-B508-01839B40DDED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00891-815D-49CD-A171-25BFB940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09799-43CB-4BF8-B0D7-674AE9D7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DA17E-962A-4F99-818B-9A33EADCC3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8886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2F3CC8-ACF6-4D3A-8A49-EDC8A6945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6790C-6830-430E-B508-01839B40DDED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495A63-1B14-4E5E-ACE2-C1F15B232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574EA2-F96E-4EBD-922D-2898DBD1D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F8072-87B2-42C3-9332-2954C6DD96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48276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D8EDF1F-8C72-4C4F-BC3D-F0B8ECE97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6790C-6830-430E-B508-01839B40DDED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A7F062-9292-4149-B775-E4E933A4B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F1D02F-2EA4-4701-BC4E-F0C112563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F7821-5A8B-48D4-ADAB-2197F7D29A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83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AB4DD900-480A-4B32-AF71-D9E3414D52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88ADD-5787-4B6E-AA0D-06D4DB832D7A}" type="datetime1">
              <a:rPr lang="it-IT" altLang="en-US"/>
              <a:pPr/>
              <a:t>02/05/2022</a:t>
            </a:fld>
            <a:r>
              <a:rPr lang="en-US" altLang="en-US"/>
              <a:t>M</a:t>
            </a:r>
            <a:fld id="{69C6062F-9033-416F-9EA4-A31454A0083F}" type="slidenum">
              <a:rPr lang="en-US" altLang="en-US"/>
              <a:pPr/>
              <a:t>‹#›</a:t>
            </a:fld>
            <a:r>
              <a:rPr lang="en-US" altLang="en-US"/>
              <a:t>ay 21, 2008</a:t>
            </a:r>
          </a:p>
        </p:txBody>
      </p:sp>
    </p:spTree>
    <p:extLst>
      <p:ext uri="{BB962C8B-B14F-4D97-AF65-F5344CB8AC3E}">
        <p14:creationId xmlns:p14="http://schemas.microsoft.com/office/powerpoint/2010/main" val="20288187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4362EA6-F518-4AE4-AE5C-8A7EED660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6790C-6830-430E-B508-01839B40DDED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D6418B-D137-4FAA-9D74-8B6D6AD69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551F0D-2A73-43BA-A2E3-C2C965EC0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865ED-5F25-4A5C-9306-08091099B6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3546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8AE4FC3-F4E0-43E2-B362-2A86EDCF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6790C-6830-430E-B508-01839B40DDED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737E6D7-9DB2-4897-8B9F-52334519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97C5CB0-4C04-4AB7-8BBE-D058207E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0D9DC-2DD8-4256-A12A-C159C6B7CC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63914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A1A213-85ED-41CE-A000-CDCA16FD8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6790C-6830-430E-B508-01839B40DDED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4ABDCC-814A-4E9C-8FD2-13BEF2B7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03071A-61FD-4842-8453-CEE861D9A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32A6D-BFC3-4501-8F68-97385332B7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6451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49E918-45FB-42ED-A056-843DFA3E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6790C-6830-430E-B508-01839B40DDED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75C8CF-74E6-424F-9163-5CC6EFB30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5FA5AC-A8D9-4125-A290-9887365DC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D9B9B-73C3-4E70-8AE2-78D85872C1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3188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A9821-5975-49AD-8EFA-50DAFD57A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6790C-6830-430E-B508-01839B40DDED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61547-E247-4BD9-8AF4-62B7A8BF1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D103B-9F92-4EB9-BE20-00114A77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9BD71-2FA0-4DC5-B7CF-21EE916954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64097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A683B-C857-452F-9CC8-D5EF4D8A9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6790C-6830-430E-B508-01839B40DDED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B49A9-CAB6-47B5-BE31-D670CBCBC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8F695-0C9A-4AA7-AE9A-86A09BCD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EA6C4-5A4B-4702-BDB8-E9FEE69888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22187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E37C696-1A65-4618-A58E-790D12C392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Columbia University</a:t>
            </a:r>
          </a:p>
          <a:p>
            <a:pPr>
              <a:defRPr/>
            </a:pPr>
            <a:r>
              <a:rPr lang="en-US" i="1"/>
              <a:t>Lightwave Research Laboratory</a:t>
            </a:r>
            <a:endParaRPr lang="en-US" i="1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67C24B8-E42D-4EDC-BAE7-6989F6EA3B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DD9330-C14E-4369-A80C-EF87B23BD4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86167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17EA4A0E-6D04-4DF0-8815-6244E60B2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i="0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11/11/2008</a:t>
            </a:r>
            <a:endParaRPr lang="en-US" dirty="0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CA28D15F-110F-40AE-9617-B8A158E54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rgbClr val="04617B">
                    <a:shade val="90000"/>
                  </a:srgbClr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LEOS 2008 - TuT3</a:t>
            </a:r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F655EFF4-9CA5-4DA4-8FE9-C63A4FC61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71367DA-36A3-4345-9269-BE0552763E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27928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66133-B9E4-4785-A67E-9F81118AB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i="0" smtClean="0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11/11/2008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EBB5E-13B9-4E3A-AF64-8B3C64FB4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rgbClr val="04617B">
                    <a:shade val="90000"/>
                  </a:srgbClr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LEOS 2008 - TuT3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57CBB-5B57-4E81-8751-3478A67C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9A28139-0585-44BD-AA47-9140F806E3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404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655EC42-36E1-43C3-9C18-D109D8E40E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94B2C-90A1-4958-9523-9CAF98B95900}" type="datetime1">
              <a:rPr lang="it-IT" altLang="en-US"/>
              <a:pPr/>
              <a:t>02/05/2022</a:t>
            </a:fld>
            <a:r>
              <a:rPr lang="en-US" altLang="en-US"/>
              <a:t>M</a:t>
            </a:r>
            <a:fld id="{DB5761F1-405B-4C54-9025-8264D257A17B}" type="slidenum">
              <a:rPr lang="en-US" altLang="en-US"/>
              <a:pPr/>
              <a:t>‹#›</a:t>
            </a:fld>
            <a:r>
              <a:rPr lang="en-US" altLang="en-US"/>
              <a:t>ay 21, 2008</a:t>
            </a:r>
          </a:p>
        </p:txBody>
      </p:sp>
    </p:spTree>
    <p:extLst>
      <p:ext uri="{BB962C8B-B14F-4D97-AF65-F5344CB8AC3E}">
        <p14:creationId xmlns:p14="http://schemas.microsoft.com/office/powerpoint/2010/main" val="2139099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A9FC228-7A78-461F-B306-954F2BE0E2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8CE407-5F58-4FD7-A97A-B0662D30C1EB}" type="datetime1">
              <a:rPr lang="it-IT" altLang="en-US"/>
              <a:pPr/>
              <a:t>02/05/2022</a:t>
            </a:fld>
            <a:r>
              <a:rPr lang="en-US" altLang="en-US"/>
              <a:t>M</a:t>
            </a:r>
            <a:fld id="{EBED8BC3-D49C-4961-BE56-62EDBA76DC91}" type="slidenum">
              <a:rPr lang="en-US" altLang="en-US"/>
              <a:pPr/>
              <a:t>‹#›</a:t>
            </a:fld>
            <a:r>
              <a:rPr lang="en-US" altLang="en-US"/>
              <a:t>ay 21, 2008</a:t>
            </a:r>
          </a:p>
        </p:txBody>
      </p:sp>
    </p:spTree>
    <p:extLst>
      <p:ext uri="{BB962C8B-B14F-4D97-AF65-F5344CB8AC3E}">
        <p14:creationId xmlns:p14="http://schemas.microsoft.com/office/powerpoint/2010/main" val="215173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36637EC-A40B-47F7-9416-0E3E0B00DF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B72169-00E6-4C3C-98A9-344A90CA4458}" type="datetime1">
              <a:rPr lang="it-IT" altLang="en-US"/>
              <a:pPr/>
              <a:t>02/05/2022</a:t>
            </a:fld>
            <a:r>
              <a:rPr lang="en-US" altLang="en-US"/>
              <a:t>M</a:t>
            </a:r>
            <a:fld id="{DFCF63C7-C715-479E-B4CB-0C9E6B09D2A6}" type="slidenum">
              <a:rPr lang="en-US" altLang="en-US"/>
              <a:pPr/>
              <a:t>‹#›</a:t>
            </a:fld>
            <a:r>
              <a:rPr lang="en-US" altLang="en-US"/>
              <a:t>ay 21, 2008</a:t>
            </a:r>
          </a:p>
        </p:txBody>
      </p:sp>
    </p:spTree>
    <p:extLst>
      <p:ext uri="{BB962C8B-B14F-4D97-AF65-F5344CB8AC3E}">
        <p14:creationId xmlns:p14="http://schemas.microsoft.com/office/powerpoint/2010/main" val="532032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484188"/>
            <a:ext cx="2068513" cy="5194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4025" y="484188"/>
            <a:ext cx="6054725" cy="5194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B740DDA-22D7-4802-9D1A-0F0419FE8F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2097E-57FA-4DFC-ADF2-681CDD8573C0}" type="datetime1">
              <a:rPr lang="it-IT" altLang="en-US"/>
              <a:pPr/>
              <a:t>02/05/2022</a:t>
            </a:fld>
            <a:r>
              <a:rPr lang="en-US" altLang="en-US"/>
              <a:t>M</a:t>
            </a:r>
            <a:fld id="{FDA0634F-1A98-432B-AAB9-A36F96E18C65}" type="slidenum">
              <a:rPr lang="en-US" altLang="en-US"/>
              <a:pPr/>
              <a:t>‹#›</a:t>
            </a:fld>
            <a:r>
              <a:rPr lang="en-US" altLang="en-US"/>
              <a:t>ay 21, 2008</a:t>
            </a:r>
          </a:p>
        </p:txBody>
      </p:sp>
    </p:spTree>
    <p:extLst>
      <p:ext uri="{BB962C8B-B14F-4D97-AF65-F5344CB8AC3E}">
        <p14:creationId xmlns:p14="http://schemas.microsoft.com/office/powerpoint/2010/main" val="3695687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484188"/>
            <a:ext cx="8275638" cy="498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1588" cy="4230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447800"/>
            <a:ext cx="3811587" cy="4230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CF374B4-7BFE-47EE-BB86-894121A92B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D9519-AF97-4003-9EAC-A40C42B73CD1}" type="datetime1">
              <a:rPr lang="it-IT" altLang="en-US"/>
              <a:pPr/>
              <a:t>02/05/2022</a:t>
            </a:fld>
            <a:r>
              <a:rPr lang="en-US" altLang="en-US"/>
              <a:t>M</a:t>
            </a:r>
            <a:fld id="{B9A24650-8D3D-4561-B928-1BCFC56A6EE8}" type="slidenum">
              <a:rPr lang="en-US" altLang="en-US"/>
              <a:pPr/>
              <a:t>‹#›</a:t>
            </a:fld>
            <a:r>
              <a:rPr lang="en-US" altLang="en-US"/>
              <a:t>ay 21, 2008</a:t>
            </a:r>
          </a:p>
        </p:txBody>
      </p:sp>
    </p:spTree>
    <p:extLst>
      <p:ext uri="{BB962C8B-B14F-4D97-AF65-F5344CB8AC3E}">
        <p14:creationId xmlns:p14="http://schemas.microsoft.com/office/powerpoint/2010/main" val="1702845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484188"/>
            <a:ext cx="8275638" cy="498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1588" cy="4230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9788" y="1447800"/>
            <a:ext cx="3811587" cy="203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9788" y="3638550"/>
            <a:ext cx="3811587" cy="2039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FA2E65F-18AF-4A10-AA3C-E6A63A8DAD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83E54-CD09-494F-9E85-FEC6E05799B2}" type="datetime1">
              <a:rPr lang="it-IT" altLang="en-US"/>
              <a:pPr/>
              <a:t>02/05/2022</a:t>
            </a:fld>
            <a:r>
              <a:rPr lang="en-US" altLang="en-US"/>
              <a:t>M</a:t>
            </a:r>
            <a:fld id="{8046F8C9-EA34-4732-8922-7A7FFB07B0E7}" type="slidenum">
              <a:rPr lang="en-US" altLang="en-US"/>
              <a:pPr/>
              <a:t>‹#›</a:t>
            </a:fld>
            <a:r>
              <a:rPr lang="en-US" altLang="en-US"/>
              <a:t>ay 21, 2008</a:t>
            </a:r>
          </a:p>
        </p:txBody>
      </p:sp>
    </p:spTree>
    <p:extLst>
      <p:ext uri="{BB962C8B-B14F-4D97-AF65-F5344CB8AC3E}">
        <p14:creationId xmlns:p14="http://schemas.microsoft.com/office/powerpoint/2010/main" val="33895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4025" y="484188"/>
            <a:ext cx="8275638" cy="519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F70CE0B-DFD0-4D33-9758-39DE6A8E3B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8966E-D9B5-4384-9F70-DA6513BF782C}" type="datetime1">
              <a:rPr lang="it-IT" altLang="en-US"/>
              <a:pPr/>
              <a:t>02/05/2022</a:t>
            </a:fld>
            <a:r>
              <a:rPr lang="en-US" altLang="en-US"/>
              <a:t>M</a:t>
            </a:r>
            <a:fld id="{F57749BC-81CB-4653-AD61-D6175FBAD6CF}" type="slidenum">
              <a:rPr lang="en-US" altLang="en-US"/>
              <a:pPr/>
              <a:t>‹#›</a:t>
            </a:fld>
            <a:r>
              <a:rPr lang="en-US" altLang="en-US"/>
              <a:t>ay 21, 2008</a:t>
            </a:r>
          </a:p>
        </p:txBody>
      </p:sp>
    </p:spTree>
    <p:extLst>
      <p:ext uri="{BB962C8B-B14F-4D97-AF65-F5344CB8AC3E}">
        <p14:creationId xmlns:p14="http://schemas.microsoft.com/office/powerpoint/2010/main" val="1883774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75638" cy="498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1588" cy="4230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9788" y="1447800"/>
            <a:ext cx="3811587" cy="4230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D5912A9-EDAF-49BE-B427-80DECAB322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8554-F946-43B9-9FB1-0A05A9C145D0}" type="datetime1">
              <a:rPr lang="it-IT" altLang="en-US"/>
              <a:pPr/>
              <a:t>02/05/2022</a:t>
            </a:fld>
            <a:r>
              <a:rPr lang="en-US" altLang="en-US"/>
              <a:t>M</a:t>
            </a:r>
            <a:fld id="{783C0A77-2ECD-4414-8B8E-D6BBE3CF339B}" type="slidenum">
              <a:rPr lang="en-US" altLang="en-US"/>
              <a:pPr/>
              <a:t>‹#›</a:t>
            </a:fld>
            <a:r>
              <a:rPr lang="en-US" altLang="en-US"/>
              <a:t>ay 21, 2008</a:t>
            </a:r>
          </a:p>
        </p:txBody>
      </p:sp>
    </p:spTree>
    <p:extLst>
      <p:ext uri="{BB962C8B-B14F-4D97-AF65-F5344CB8AC3E}">
        <p14:creationId xmlns:p14="http://schemas.microsoft.com/office/powerpoint/2010/main" val="422328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4CA05B-AD3C-4BF4-8915-80F5277903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1FE8DD-681E-4D7D-A980-E54A1A4079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3E709B-8DBD-4447-AF2F-90CBD9C50C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382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AE03571C-89D9-4D2D-A7E5-61064B4B1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0" y="6629400"/>
            <a:ext cx="4381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endParaRPr lang="en-US" sz="1200" b="1">
              <a:solidFill>
                <a:srgbClr val="3333CC"/>
              </a:solidFill>
              <a:cs typeface="Arial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14B52556-B73B-4637-B671-2AC1C7221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98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609600"/>
            <a:ext cx="777240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98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514600"/>
            <a:ext cx="4876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8000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0906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3759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3254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76700" cy="511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76700" cy="511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4478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5976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37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946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6561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47662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9182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31F5CB7-AEB7-41FF-8E25-C8B4979D6C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B048D6D-1517-4534-B87E-799FB7A1EA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B65BB1-0FFB-4971-AD28-5D99922AF0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3513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152650" cy="617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305550" cy="617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8372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EC5EE949-3631-4A3A-9937-7C6F47BA36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8600" y="990600"/>
            <a:ext cx="8659813" cy="5002213"/>
          </a:xfrm>
          <a:prstGeom prst="rect">
            <a:avLst/>
          </a:prstGeom>
          <a:noFill/>
          <a:ln w="2857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072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066800"/>
            <a:ext cx="7696200" cy="3048000"/>
          </a:xfrm>
          <a:ln w="38100"/>
        </p:spPr>
        <p:txBody>
          <a:bodyPr tIns="45720" bIns="45720"/>
          <a:lstStyle>
            <a:lvl1pPr>
              <a:defRPr sz="660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8771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FC8835-C9A0-40EE-9039-D47A7305A39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(</a:t>
            </a:r>
            <a:fld id="{9F5C8C21-1C00-4D07-B3A9-759AEE9A83F5}" type="slidenum">
              <a:rPr lang="en-US" altLang="en-US"/>
              <a:pPr/>
              <a:t>‹#›</a:t>
            </a:fld>
            <a:r>
              <a:rPr lang="en-US" alt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95863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24C197-1D9E-4DBA-B95E-68469D9963D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(</a:t>
            </a:r>
            <a:fld id="{7F75E52F-4065-4E81-B7AA-07D54DE62C9D}" type="slidenum">
              <a:rPr lang="en-US" altLang="en-US"/>
              <a:pPr/>
              <a:t>‹#›</a:t>
            </a:fld>
            <a:r>
              <a:rPr lang="en-US" alt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44953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813" y="1066800"/>
            <a:ext cx="4171950" cy="5065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1066800"/>
            <a:ext cx="4173537" cy="5065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8F28D8-FF4C-4C87-9FF8-0175231A07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(</a:t>
            </a:r>
            <a:fld id="{B9788F1B-8F26-49EE-AF9C-F516E644B020}" type="slidenum">
              <a:rPr lang="en-US" altLang="en-US"/>
              <a:pPr/>
              <a:t>‹#›</a:t>
            </a:fld>
            <a:r>
              <a:rPr lang="en-US" alt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055861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FE46233-9662-46BA-BF43-B7E340F06F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(</a:t>
            </a:r>
            <a:fld id="{DDAA3D6E-908F-40B5-BB31-32A771BC6C12}" type="slidenum">
              <a:rPr lang="en-US" altLang="en-US"/>
              <a:pPr/>
              <a:t>‹#›</a:t>
            </a:fld>
            <a:r>
              <a:rPr lang="en-US" alt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661461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FB07972-FEDB-4770-8759-FB18A88F425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(</a:t>
            </a:r>
            <a:fld id="{4729FC9E-02BB-4B26-AABB-BB9E3EF7E9F7}" type="slidenum">
              <a:rPr lang="en-US" altLang="en-US"/>
              <a:pPr/>
              <a:t>‹#›</a:t>
            </a:fld>
            <a:r>
              <a:rPr lang="en-US" alt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4919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B7BB200-2677-4F77-B038-DD03A5BEB1F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(</a:t>
            </a:r>
            <a:fld id="{942A6128-164B-4F18-A699-4E8ACC08111B}" type="slidenum">
              <a:rPr lang="en-US" altLang="en-US"/>
              <a:pPr/>
              <a:t>‹#›</a:t>
            </a:fld>
            <a:r>
              <a:rPr lang="en-US" alt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80572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2E3CFC-E384-4D3A-8EC9-92074A828B1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(</a:t>
            </a:r>
            <a:fld id="{1DFA81DB-A915-474F-99A6-52A899CABEE6}" type="slidenum">
              <a:rPr lang="en-US" altLang="en-US"/>
              <a:pPr/>
              <a:t>‹#›</a:t>
            </a:fld>
            <a:r>
              <a:rPr lang="en-US" alt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9640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A39133-DFFD-4D37-AEEA-ED14A2319E9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(</a:t>
            </a:r>
            <a:fld id="{FE8E62F5-AA43-48E4-B7A3-004EE92E22A6}" type="slidenum">
              <a:rPr lang="en-US" altLang="en-US"/>
              <a:pPr/>
              <a:t>‹#›</a:t>
            </a:fld>
            <a:r>
              <a:rPr lang="en-US" alt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0364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7ACBE4E-4C1D-4CAD-9071-0918023911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CBB2BC1-0916-4AD3-B320-0CD175652C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A9034-78EC-487F-B9A9-1C2BF78842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8128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F43F1B1-F5F3-4B5F-A005-B111243CB76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(</a:t>
            </a:r>
            <a:fld id="{FB716D8B-E17E-4D21-A548-4D478258BCF6}" type="slidenum">
              <a:rPr lang="en-US" altLang="en-US"/>
              <a:pPr/>
              <a:t>‹#›</a:t>
            </a:fld>
            <a:r>
              <a:rPr lang="en-US" alt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95422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1625" y="152400"/>
            <a:ext cx="2124075" cy="5980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7813" y="152400"/>
            <a:ext cx="6221412" cy="59801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9297BEE-7D16-4B23-B677-8E9FA42BE46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(</a:t>
            </a:r>
            <a:fld id="{70B9DCD8-4488-4F5C-A3D9-47741A2C4393}" type="slidenum">
              <a:rPr lang="en-US" altLang="en-US"/>
              <a:pPr/>
              <a:t>‹#›</a:t>
            </a:fld>
            <a:r>
              <a:rPr lang="en-US" alt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65767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1C2283-89EB-418C-B80D-5888D0C11DA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697A78-3965-4E86-B96D-051BE2792E0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A6D1E6-07B1-41C6-8976-F49BED0C254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B3CEEF-2EF3-4941-91E5-28815AB6EE1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160867-8F3B-4AC8-B0DC-C91622F3E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DB59D23E-2082-4A3E-92FF-F22629AEE7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71DE84-0F3B-494E-8974-0628FDDDA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ACD124-D86E-4CDC-B486-989C9207034A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18F80CF-FC47-4F8E-8518-CAAA1F028E9C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>
            <a:extLst>
              <a:ext uri="{FF2B5EF4-FFF2-40B4-BE49-F238E27FC236}">
                <a16:creationId xmlns:a16="http://schemas.microsoft.com/office/drawing/2014/main" id="{EB09BFE3-24BE-4130-A803-0F06F674B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16">
            <a:extLst>
              <a:ext uri="{FF2B5EF4-FFF2-40B4-BE49-F238E27FC236}">
                <a16:creationId xmlns:a16="http://schemas.microsoft.com/office/drawing/2014/main" id="{9D508011-DD22-4067-B8B6-1B266C5B9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28">
            <a:extLst>
              <a:ext uri="{FF2B5EF4-FFF2-40B4-BE49-F238E27FC236}">
                <a16:creationId xmlns:a16="http://schemas.microsoft.com/office/drawing/2014/main" id="{53350349-E233-4972-88A2-608AC716A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43040A32-EA12-430C-8281-DC5EE8D3A4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451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B23C5-DFC7-4047-A65F-0D734E21E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6FC9E-4B7A-49EE-A2DF-2FBFCDDF7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9634-0ABA-4CE2-8C29-02A49290C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D5288DCF-B3B6-4A73-BCA0-24CCEA4BDC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808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D335F6-1361-491C-B54D-D7CE8F9B149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980608-AE25-4F89-8FFA-F22691993E3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7343C8-83F7-4B78-B618-8483F543BFF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644D89-4A77-4019-81A6-86C5DB0DD19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719BCD-1216-4253-AF8F-71C8F4A008E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712058-1AF6-473F-8AFB-9AC80D546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D5CDB6-F663-4D01-8692-93676DAC2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D9ABD5-9383-4468-9485-1855C67A2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3A831138-2128-4BD2-950C-50195E5EFA8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169AD18-EA4B-4E83-995E-1C9504045178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20815BB-ABDE-43F4-A16A-9B9B73AE9229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E06293F-6E0E-4EAC-A7D6-DB9E1A3534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A741F5C4-C79A-477C-9CF4-8FBF38B13D8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1352919-53AE-45E2-AE95-E6FCB2883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EDAF738B-CF9A-4785-8C0C-A8D41FC333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633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A44EC598-C716-4C80-A104-0E51106B2B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45A9546-EF72-4B57-978A-0700E90D20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A4151EC-897D-4A93-9A4E-852755CD7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B37280E-B425-4D8F-A30E-55BD9DBEF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D2C5C-27C6-40A0-A7A3-3D1CC34D4D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419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7DF749A4-BF79-4DD3-8AB6-099FF3AE42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6BB8A9-3F19-4820-B8DF-D62D33C53E8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14ADE-D653-4CD4-95D1-F74FBDDC58C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892D78-7D55-4336-887C-A0DB5B90F08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186A6F-6D87-4C9A-B6EA-FC28028A41C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34A21D-7148-493E-B36A-9819EE417AEC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658E61-4A15-49E3-8D6A-451449C4E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E9CFAD09-98D3-4875-9CE2-72F4875FCC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4F7D7A-75DB-472C-A5E3-2D20FBC2F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F7A186E-D70E-4D40-93F5-BA3F6E2FA10D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61EB9DE-8D2C-4A75-B082-70091C702DFB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>
            <a:extLst>
              <a:ext uri="{FF2B5EF4-FFF2-40B4-BE49-F238E27FC236}">
                <a16:creationId xmlns:a16="http://schemas.microsoft.com/office/drawing/2014/main" id="{63457CF7-E4BB-4AB9-9264-067C0C230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54FE0E36-F1DF-43DE-BBD9-D1C87CDFA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0F08D3A7-5EFC-4447-98E1-469DE51A4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8C7FF85E-B77C-4B4D-AA8E-AA973A27D8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187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D5CF0F-127D-4433-A646-E189D29FD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17C367-B4B9-4D55-B79D-A420FF50F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8BA83-40B0-45CE-B388-875809A93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DD57810F-E4CA-4042-A7E0-816B88AAAF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410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F79756-C977-4554-AA87-1EDD63420F5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54686C-D1E9-402B-BBCD-D76C00F2161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B581BA-51EF-45FC-B8B8-6543FB3C01A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47F8EB-AA8F-4F7B-9041-2423086ED28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48702A-9AAA-4B14-B062-046350664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4851EC-1E64-46C1-AFA8-37D7C29E5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863A18AF-93E7-4E00-9F8B-E7223BAB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D95AEDC-9C82-4455-A333-D6444BF12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754FF89-6F00-40A6-BC94-34A5A2408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9C32EE-8584-4320-9A41-64681DEA89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150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E4EC0FA-97EE-4878-85F9-C2FD38738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9A0912-351A-40FF-B543-D8E447A5DBA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265FAF-681E-4BAC-B3A0-5178836C875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391506-4D45-439B-A793-8288557F14B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5F2AF5-A64D-4530-BBD2-E984E06DE35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C1C000-A9C2-40C3-8F1E-C303E66A2F65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503260-7740-4DB3-B6F4-FAB1F1E35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6BF148AB-CC18-47F3-9B23-CAF1601CC1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C8E61C-2E32-491B-A1CD-638F214B8245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CAC98D-5E0C-4CA2-B15B-AE909EBDD4A6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7DDBF1-C197-40F9-9D8E-D5628558D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438B4BFD-8A23-4FFF-85C2-E4FC34B7CD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25449B9F-A9E3-420F-B099-D6D393792B3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B9C44FC4-1E3A-412C-800B-2C572133FC8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52A4528B-1B9F-467B-80EE-6C8FD43B25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13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ADD8D7-216A-4891-9419-56BE02CD7D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B1BFBF-3A07-48F6-9A73-B2CCEEBF08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33917-84FB-409C-ACB3-C40710F2AA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6752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B162AD63-F2DF-40A3-B1A7-B3564604A0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61A51B-E404-4E91-A426-85AB6E69604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191591-B2F4-4BD2-93F7-4F2CD276A7B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E2D0E9-BCE2-4FE6-A67D-ECFBE11B0C2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3734AA-25E2-4ED4-B4E9-0FBBDF721DE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3ADFD6-9BDF-4955-8093-14F1D3956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6C9BE2-FF46-4A27-9217-0F71171FFF2E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5741A4-11A3-464F-8886-C530F0078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C6D3CA2-1D00-403B-BEEF-A6FDA882BA4E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E0FEC74-C0D7-4B0C-9A1C-A371E805A24A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4ABC4C-215E-46C4-91B5-7BFCCE132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DC08207F-9125-4AB6-A45F-0D28079701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51EF95B2-C83A-482D-A3EA-4EBBFC32DD9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244F834D-BD01-4031-9D97-3E75C49ED2D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E2B64EAE-D661-4598-B000-23059CE64A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5963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96B58-9545-44F4-AD2F-D8059041B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1ABAA-61F2-451E-AFD2-EF63C465D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BB291-13F3-4D2F-B917-78556488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0B75F-7DAC-4974-93CD-F997BE8FD3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804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2D7D6D-2122-43B4-AB9A-2363AED155E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20F1D6-BFF7-47D0-9A42-8AB11AE0A6C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AF1F55-FDDA-4C36-A0BF-72258E6BC88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409AE6-FA21-4EAD-B53D-422FB9A2464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218D7B-2564-4BB5-AFF6-5A16F0321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3AD52F-AAAB-41EA-9527-BBF73F664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CBD121D5-AED4-483F-9E27-8AB2C59699B8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F3106E-2F51-472F-9E7C-9DD4CD75EF05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D6E5F8-FCE9-4EB2-B378-95BB2738AC22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BDD6E49-2C47-4EC8-A53A-E6B33CF9E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FC547061-0F76-46EC-A553-75F0205D138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B2B5B4E-72BC-41FA-B846-97166D6EF50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E229CC4-2650-463B-9C12-CB8DEA00606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570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43A1FF"/>
            </a:gs>
            <a:gs pos="50000">
              <a:srgbClr val="D3D3D3"/>
            </a:gs>
            <a:gs pos="100000">
              <a:srgbClr val="43A1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seal">
            <a:extLst>
              <a:ext uri="{FF2B5EF4-FFF2-40B4-BE49-F238E27FC236}">
                <a16:creationId xmlns:a16="http://schemas.microsoft.com/office/drawing/2014/main" id="{533ED61D-804B-45F0-9350-FCCDEFDE78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5013325"/>
            <a:ext cx="127317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Silicon Nano-Photonic Interconnection Networks in Multicore Processor Systems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419600"/>
            <a:ext cx="4479925" cy="930275"/>
          </a:xfrm>
        </p:spPr>
        <p:txBody>
          <a:bodyPr/>
          <a:lstStyle>
            <a:lvl1pPr marL="0" indent="0" algn="ctr">
              <a:spcBef>
                <a:spcPct val="0"/>
              </a:spcBef>
              <a:buFontTx/>
              <a:buNone/>
              <a:defRPr sz="2000">
                <a:latin typeface="Calisto MT" pitchFamily="18" charset="0"/>
              </a:defRPr>
            </a:lvl1pPr>
          </a:lstStyle>
          <a:p>
            <a:r>
              <a:rPr lang="en-US"/>
              <a:t>Benjamin G. Lee and Keren Bergman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801C0E-6B43-4ED6-85B7-50258F3C331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77000"/>
            <a:ext cx="9144000" cy="304800"/>
          </a:xfrm>
        </p:spPr>
        <p:txBody>
          <a:bodyPr/>
          <a:lstStyle>
            <a:lvl1pPr>
              <a:defRPr sz="1600">
                <a:effectLst>
                  <a:outerShdw blurRad="38100" dist="38100" dir="2700000" algn="tl">
                    <a:srgbClr val="FFFFFF"/>
                  </a:outerShdw>
                </a:effectLst>
                <a:latin typeface="Calisto MT"/>
              </a:defRPr>
            </a:lvl1pPr>
          </a:lstStyle>
          <a:p>
            <a:pPr>
              <a:defRPr/>
            </a:pPr>
            <a:r>
              <a:rPr lang="en-US"/>
              <a:t>Frontiers in Optics  |  Rochester, New York  | 19</a:t>
            </a:r>
            <a:r>
              <a:rPr lang="en-US" baseline="30000"/>
              <a:t>th</a:t>
            </a:r>
            <a:r>
              <a:rPr lang="en-US"/>
              <a:t>–23</a:t>
            </a:r>
            <a:r>
              <a:rPr lang="en-US" baseline="30000"/>
              <a:t>rd</a:t>
            </a:r>
            <a:r>
              <a:rPr lang="en-US"/>
              <a:t> October 2008</a:t>
            </a:r>
          </a:p>
        </p:txBody>
      </p:sp>
    </p:spTree>
    <p:extLst>
      <p:ext uri="{BB962C8B-B14F-4D97-AF65-F5344CB8AC3E}">
        <p14:creationId xmlns:p14="http://schemas.microsoft.com/office/powerpoint/2010/main" val="8586961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9559D9-C810-409A-99BD-A22F5080C8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C61989-3871-493B-B74E-D5574610A7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D5AE2D-3C62-4FCD-847D-71D4166DF2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0089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7214421-7195-4A75-8BE8-BAD4599978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340A81-F174-4879-A50E-D3B61E48EA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772D0-8CC4-4140-B8A4-29219F6FFA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0250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9565102-3271-4CF0-945D-6D43C1477A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30572FE-6827-469E-B438-790001BB17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E739E-E1DA-4A66-BA1D-83EA9D4FF6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1250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43A1FF"/>
            </a:gs>
            <a:gs pos="50000">
              <a:srgbClr val="D3D3D3"/>
            </a:gs>
            <a:gs pos="100000">
              <a:srgbClr val="43A1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seal">
            <a:extLst>
              <a:ext uri="{FF2B5EF4-FFF2-40B4-BE49-F238E27FC236}">
                <a16:creationId xmlns:a16="http://schemas.microsoft.com/office/drawing/2014/main" id="{FE277FCF-BA52-4CBC-B6FA-AC14F102F4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5013325"/>
            <a:ext cx="127317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Silicon Nano-Photonic Interconnection Networks in Multicore Processor Systems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419600"/>
            <a:ext cx="4479925" cy="930275"/>
          </a:xfrm>
        </p:spPr>
        <p:txBody>
          <a:bodyPr/>
          <a:lstStyle>
            <a:lvl1pPr marL="0" indent="0" algn="ctr">
              <a:spcBef>
                <a:spcPct val="0"/>
              </a:spcBef>
              <a:buFontTx/>
              <a:buNone/>
              <a:defRPr sz="2000">
                <a:latin typeface="Calisto MT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300407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AB6EAC-30DF-4B3A-9762-54E9A8EB19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</p:spTree>
    <p:extLst>
      <p:ext uri="{BB962C8B-B14F-4D97-AF65-F5344CB8AC3E}">
        <p14:creationId xmlns:p14="http://schemas.microsoft.com/office/powerpoint/2010/main" val="40740093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2DDF49-2E87-48CD-B0DA-A02A5064FA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</p:spTree>
    <p:extLst>
      <p:ext uri="{BB962C8B-B14F-4D97-AF65-F5344CB8AC3E}">
        <p14:creationId xmlns:p14="http://schemas.microsoft.com/office/powerpoint/2010/main" val="325813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E045CA1-5AEA-4BCB-A0C3-2C8812039A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6C8C3B-633E-4589-A46D-742BEC16BB19}" type="datetime1">
              <a:rPr lang="it-IT" altLang="en-US"/>
              <a:pPr/>
              <a:t>02/05/2022</a:t>
            </a:fld>
            <a:r>
              <a:rPr lang="en-US" altLang="en-US"/>
              <a:t>M</a:t>
            </a:r>
            <a:fld id="{E27DA89A-9B27-4B37-AB91-71DFE32B3B92}" type="slidenum">
              <a:rPr lang="en-US" altLang="en-US"/>
              <a:pPr/>
              <a:t>‹#›</a:t>
            </a:fld>
            <a:r>
              <a:rPr lang="en-US" altLang="en-US"/>
              <a:t>ay 21, 2008</a:t>
            </a:r>
          </a:p>
        </p:txBody>
      </p:sp>
    </p:spTree>
    <p:extLst>
      <p:ext uri="{BB962C8B-B14F-4D97-AF65-F5344CB8AC3E}">
        <p14:creationId xmlns:p14="http://schemas.microsoft.com/office/powerpoint/2010/main" val="2375884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3434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3434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8592DD-C0E1-49E2-BA7F-B67ADE22F3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</p:spTree>
    <p:extLst>
      <p:ext uri="{BB962C8B-B14F-4D97-AF65-F5344CB8AC3E}">
        <p14:creationId xmlns:p14="http://schemas.microsoft.com/office/powerpoint/2010/main" val="19697574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5BCD288-7065-4739-AC55-73260E7924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</p:spTree>
    <p:extLst>
      <p:ext uri="{BB962C8B-B14F-4D97-AF65-F5344CB8AC3E}">
        <p14:creationId xmlns:p14="http://schemas.microsoft.com/office/powerpoint/2010/main" val="39714939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054AA8-FD4D-486B-B1AB-F318F94753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</p:spTree>
    <p:extLst>
      <p:ext uri="{BB962C8B-B14F-4D97-AF65-F5344CB8AC3E}">
        <p14:creationId xmlns:p14="http://schemas.microsoft.com/office/powerpoint/2010/main" val="34491235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109AFDB-3199-427A-8F4D-7DF731517D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</p:spTree>
    <p:extLst>
      <p:ext uri="{BB962C8B-B14F-4D97-AF65-F5344CB8AC3E}">
        <p14:creationId xmlns:p14="http://schemas.microsoft.com/office/powerpoint/2010/main" val="23880568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C6F4C7-EA72-4FF5-A722-06AF171F9B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</p:spTree>
    <p:extLst>
      <p:ext uri="{BB962C8B-B14F-4D97-AF65-F5344CB8AC3E}">
        <p14:creationId xmlns:p14="http://schemas.microsoft.com/office/powerpoint/2010/main" val="40815312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8E1433-9277-4E3B-AA3A-4A0BD782E6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</p:spTree>
    <p:extLst>
      <p:ext uri="{BB962C8B-B14F-4D97-AF65-F5344CB8AC3E}">
        <p14:creationId xmlns:p14="http://schemas.microsoft.com/office/powerpoint/2010/main" val="12537397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8A0B64-DA48-4DFC-A836-3BFEAE8C27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</p:spTree>
    <p:extLst>
      <p:ext uri="{BB962C8B-B14F-4D97-AF65-F5344CB8AC3E}">
        <p14:creationId xmlns:p14="http://schemas.microsoft.com/office/powerpoint/2010/main" val="414929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7788"/>
            <a:ext cx="2209800" cy="6048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7788"/>
            <a:ext cx="6477000" cy="6048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C15CC5-70FF-4825-BE74-9BFB706D25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</p:spTree>
    <p:extLst>
      <p:ext uri="{BB962C8B-B14F-4D97-AF65-F5344CB8AC3E}">
        <p14:creationId xmlns:p14="http://schemas.microsoft.com/office/powerpoint/2010/main" val="18125954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43A1FF"/>
            </a:gs>
            <a:gs pos="50000">
              <a:srgbClr val="D3D3D3"/>
            </a:gs>
            <a:gs pos="100000">
              <a:srgbClr val="43A1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seal">
            <a:extLst>
              <a:ext uri="{FF2B5EF4-FFF2-40B4-BE49-F238E27FC236}">
                <a16:creationId xmlns:a16="http://schemas.microsoft.com/office/drawing/2014/main" id="{5F0ECDDE-829E-49AE-860C-069BCDC458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5013325"/>
            <a:ext cx="127317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Silicon Nano-Photonic Interconnection Networks in Multicore Processor Systems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419600"/>
            <a:ext cx="4479925" cy="930275"/>
          </a:xfrm>
        </p:spPr>
        <p:txBody>
          <a:bodyPr/>
          <a:lstStyle>
            <a:lvl1pPr marL="0" indent="0" algn="ctr">
              <a:spcBef>
                <a:spcPct val="0"/>
              </a:spcBef>
              <a:buFontTx/>
              <a:buNone/>
              <a:defRPr sz="2000">
                <a:latin typeface="Calisto MT" pitchFamily="18" charset="0"/>
              </a:defRPr>
            </a:lvl1pPr>
          </a:lstStyle>
          <a:p>
            <a:r>
              <a:rPr lang="en-US"/>
              <a:t>Benjamin G. Lee and Keren Bergman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49D4CF-574F-460F-8B29-837EFE047CF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77000"/>
            <a:ext cx="9144000" cy="304800"/>
          </a:xfrm>
        </p:spPr>
        <p:txBody>
          <a:bodyPr/>
          <a:lstStyle>
            <a:lvl1pPr>
              <a:defRPr sz="1600">
                <a:effectLst>
                  <a:outerShdw blurRad="38100" dist="38100" dir="2700000" algn="tl">
                    <a:srgbClr val="FFFFFF"/>
                  </a:outerShdw>
                </a:effectLst>
                <a:latin typeface="Calisto MT"/>
              </a:defRPr>
            </a:lvl1pPr>
          </a:lstStyle>
          <a:p>
            <a:pPr>
              <a:defRPr/>
            </a:pPr>
            <a:r>
              <a:rPr lang="en-US"/>
              <a:t>Frontiers in Optics  |  Rochester, New York  | 19</a:t>
            </a:r>
            <a:r>
              <a:rPr lang="en-US" baseline="30000"/>
              <a:t>th</a:t>
            </a:r>
            <a:r>
              <a:rPr lang="en-US"/>
              <a:t>–23</a:t>
            </a:r>
            <a:r>
              <a:rPr lang="en-US" baseline="30000"/>
              <a:t>rd</a:t>
            </a:r>
            <a:r>
              <a:rPr lang="en-US"/>
              <a:t> October 2008</a:t>
            </a:r>
          </a:p>
        </p:txBody>
      </p:sp>
    </p:spTree>
    <p:extLst>
      <p:ext uri="{BB962C8B-B14F-4D97-AF65-F5344CB8AC3E}">
        <p14:creationId xmlns:p14="http://schemas.microsoft.com/office/powerpoint/2010/main" val="3710980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332816-63E1-4CDC-AA01-FAF44E497D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383D25-BCD4-4D96-A18F-7D1D95C95A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F4E27-4378-4B0B-98E7-5D09129C35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76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439C4F5-03DD-437D-B4FE-85D8E28543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2BB31-01EB-41F4-9EA2-EEC95936B879}" type="datetime1">
              <a:rPr lang="it-IT" altLang="en-US"/>
              <a:pPr/>
              <a:t>02/05/2022</a:t>
            </a:fld>
            <a:r>
              <a:rPr lang="en-US" altLang="en-US"/>
              <a:t>M</a:t>
            </a:r>
            <a:fld id="{7E361A5C-1060-47F3-8B8A-2549DFF1C375}" type="slidenum">
              <a:rPr lang="en-US" altLang="en-US"/>
              <a:pPr/>
              <a:t>‹#›</a:t>
            </a:fld>
            <a:r>
              <a:rPr lang="en-US" altLang="en-US"/>
              <a:t>ay 21, 2008</a:t>
            </a:r>
          </a:p>
        </p:txBody>
      </p:sp>
    </p:spTree>
    <p:extLst>
      <p:ext uri="{BB962C8B-B14F-4D97-AF65-F5344CB8AC3E}">
        <p14:creationId xmlns:p14="http://schemas.microsoft.com/office/powerpoint/2010/main" val="17946750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D694C36-8C35-47E9-9EA2-B48A410D6E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09F97B-D181-4BD7-BC1D-4A65B0D221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D003BB-9B03-43EA-9C5D-F1C5A06E4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1262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4BC9B30-69A0-419A-9BA1-082D305038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1DAB3DD-A2C1-4991-8B81-6CAEF6F4FB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036F1-5397-4CCB-9698-81270DAE9F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0146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43A1FF"/>
            </a:gs>
            <a:gs pos="50000">
              <a:srgbClr val="D3D3D3"/>
            </a:gs>
            <a:gs pos="100000">
              <a:srgbClr val="43A1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seal">
            <a:extLst>
              <a:ext uri="{FF2B5EF4-FFF2-40B4-BE49-F238E27FC236}">
                <a16:creationId xmlns:a16="http://schemas.microsoft.com/office/drawing/2014/main" id="{9643DBFE-6CB2-4414-9A44-4F2D4FCE54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5013325"/>
            <a:ext cx="127317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Silicon Nano-Photonic Interconnection Networks in Multicore Processor Systems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419600"/>
            <a:ext cx="4479925" cy="930275"/>
          </a:xfrm>
        </p:spPr>
        <p:txBody>
          <a:bodyPr/>
          <a:lstStyle>
            <a:lvl1pPr marL="0" indent="0" algn="ctr">
              <a:spcBef>
                <a:spcPct val="0"/>
              </a:spcBef>
              <a:buFontTx/>
              <a:buNone/>
              <a:defRPr sz="2000">
                <a:latin typeface="Calisto MT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57605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012C15-E550-4A4E-A3CE-F4AD0D2220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</p:spTree>
    <p:extLst>
      <p:ext uri="{BB962C8B-B14F-4D97-AF65-F5344CB8AC3E}">
        <p14:creationId xmlns:p14="http://schemas.microsoft.com/office/powerpoint/2010/main" val="23768506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AA7D4F-516E-43ED-9140-8BF2469693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</p:spTree>
    <p:extLst>
      <p:ext uri="{BB962C8B-B14F-4D97-AF65-F5344CB8AC3E}">
        <p14:creationId xmlns:p14="http://schemas.microsoft.com/office/powerpoint/2010/main" val="38322611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3434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3434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5792B7-B584-47FB-9107-0BBEFB4F74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</p:spTree>
    <p:extLst>
      <p:ext uri="{BB962C8B-B14F-4D97-AF65-F5344CB8AC3E}">
        <p14:creationId xmlns:p14="http://schemas.microsoft.com/office/powerpoint/2010/main" val="32156138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590CF61-1901-4EF7-A242-CACFE67CB1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</p:spTree>
    <p:extLst>
      <p:ext uri="{BB962C8B-B14F-4D97-AF65-F5344CB8AC3E}">
        <p14:creationId xmlns:p14="http://schemas.microsoft.com/office/powerpoint/2010/main" val="12832324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313538-44C2-4C7B-BB03-1C643E6A0B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</p:spTree>
    <p:extLst>
      <p:ext uri="{BB962C8B-B14F-4D97-AF65-F5344CB8AC3E}">
        <p14:creationId xmlns:p14="http://schemas.microsoft.com/office/powerpoint/2010/main" val="4161286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7B6214-416F-41FE-A418-DBC8A4ABFD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</p:spTree>
    <p:extLst>
      <p:ext uri="{BB962C8B-B14F-4D97-AF65-F5344CB8AC3E}">
        <p14:creationId xmlns:p14="http://schemas.microsoft.com/office/powerpoint/2010/main" val="37801571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2F5471-FA45-4BC4-82FA-36723FBAE3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</p:spTree>
    <p:extLst>
      <p:ext uri="{BB962C8B-B14F-4D97-AF65-F5344CB8AC3E}">
        <p14:creationId xmlns:p14="http://schemas.microsoft.com/office/powerpoint/2010/main" val="217154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1588" cy="4230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447800"/>
            <a:ext cx="3811587" cy="4230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E5DABA2-C20B-4461-83B3-1E136F50C6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73D224-12B8-4AE9-BFE9-728B95100E4C}" type="datetime1">
              <a:rPr lang="it-IT" altLang="en-US"/>
              <a:pPr/>
              <a:t>02/05/2022</a:t>
            </a:fld>
            <a:r>
              <a:rPr lang="en-US" altLang="en-US"/>
              <a:t>M</a:t>
            </a:r>
            <a:fld id="{E4B26242-5A18-4EB5-964F-AEA6A565038B}" type="slidenum">
              <a:rPr lang="en-US" altLang="en-US"/>
              <a:pPr/>
              <a:t>‹#›</a:t>
            </a:fld>
            <a:r>
              <a:rPr lang="en-US" altLang="en-US"/>
              <a:t>ay 21, 2008</a:t>
            </a:r>
          </a:p>
        </p:txBody>
      </p:sp>
    </p:spTree>
    <p:extLst>
      <p:ext uri="{BB962C8B-B14F-4D97-AF65-F5344CB8AC3E}">
        <p14:creationId xmlns:p14="http://schemas.microsoft.com/office/powerpoint/2010/main" val="25258425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A94FCB-2A97-4EE5-8616-DF385D709B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</p:spTree>
    <p:extLst>
      <p:ext uri="{BB962C8B-B14F-4D97-AF65-F5344CB8AC3E}">
        <p14:creationId xmlns:p14="http://schemas.microsoft.com/office/powerpoint/2010/main" val="35858754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16892C-81ED-4AC0-9808-13A4E0482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</p:spTree>
    <p:extLst>
      <p:ext uri="{BB962C8B-B14F-4D97-AF65-F5344CB8AC3E}">
        <p14:creationId xmlns:p14="http://schemas.microsoft.com/office/powerpoint/2010/main" val="10008975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7788"/>
            <a:ext cx="2209800" cy="6048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7788"/>
            <a:ext cx="6477000" cy="6048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C92537-3E7C-46FA-B14B-0965093C65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</p:spTree>
    <p:extLst>
      <p:ext uri="{BB962C8B-B14F-4D97-AF65-F5344CB8AC3E}">
        <p14:creationId xmlns:p14="http://schemas.microsoft.com/office/powerpoint/2010/main" val="2685828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4BB7D147-F624-49BF-B517-802C5E037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0" y="6629400"/>
            <a:ext cx="4381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eaLnBrk="0" hangingPunct="0">
              <a:defRPr/>
            </a:pPr>
            <a:endParaRPr lang="en-US" sz="12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88757A18-F187-4590-A75A-81DB0D5DE8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4800" y="5029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98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609600"/>
            <a:ext cx="777240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98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514600"/>
            <a:ext cx="4876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8000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88918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16274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1703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76700" cy="511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76700" cy="511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92781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34295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20515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954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FA0A54A-4594-4909-9F65-77B4358E61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DB5C3-D984-42FE-B198-65FB2E75847A}" type="datetime1">
              <a:rPr lang="it-IT" altLang="en-US"/>
              <a:pPr/>
              <a:t>02/05/2022</a:t>
            </a:fld>
            <a:r>
              <a:rPr lang="en-US" altLang="en-US"/>
              <a:t>M</a:t>
            </a:r>
            <a:fld id="{21A91717-F3F1-438C-A53F-F297C47A9A70}" type="slidenum">
              <a:rPr lang="en-US" altLang="en-US"/>
              <a:pPr/>
              <a:t>‹#›</a:t>
            </a:fld>
            <a:r>
              <a:rPr lang="en-US" altLang="en-US"/>
              <a:t>ay 21, 2008</a:t>
            </a:r>
          </a:p>
        </p:txBody>
      </p:sp>
    </p:spTree>
    <p:extLst>
      <p:ext uri="{BB962C8B-B14F-4D97-AF65-F5344CB8AC3E}">
        <p14:creationId xmlns:p14="http://schemas.microsoft.com/office/powerpoint/2010/main" val="13398539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1624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00314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74155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152650" cy="617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305550" cy="617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55808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90276A5-16C3-461E-99CB-53DB5736B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Columbia University</a:t>
            </a:r>
          </a:p>
          <a:p>
            <a:pPr>
              <a:defRPr/>
            </a:pPr>
            <a:r>
              <a:rPr lang="en-US" i="1"/>
              <a:t>Lightwave Research Laboratory</a:t>
            </a:r>
            <a:endParaRPr lang="en-US" i="1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0CC5E4-ED65-47EE-8120-5D54AC1D56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2CC31-29A0-4517-A4A3-3F6D5D67FA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8748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A2BA1881-408A-4CE8-B264-C2E0CA0DA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i="0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11/11/2008</a:t>
            </a:r>
            <a:endParaRPr lang="en-US" dirty="0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10DFFB83-689E-4113-B318-F513795A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rgbClr val="04617B">
                    <a:shade val="90000"/>
                  </a:srgbClr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LEOS 2008 - TuT3</a:t>
            </a:r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08B41611-8FFB-4035-B26A-EE1CB5248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7032418-122B-4ECD-BC73-FE4866A928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7676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FFB0AC-5444-43A8-9F33-F01C15F1E6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Columbia University</a:t>
            </a:r>
          </a:p>
          <a:p>
            <a:pPr>
              <a:defRPr/>
            </a:pPr>
            <a:r>
              <a:rPr lang="en-US" i="1"/>
              <a:t>Lightwave Research Laboratory</a:t>
            </a:r>
            <a:endParaRPr lang="en-US" i="1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95556C-67A3-44A0-950F-482A146B6D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931CE-70F9-473C-9576-95BE01E6AD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5143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59BEE-8D0D-444E-A7C1-0B9755C6A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i="0" smtClean="0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11/11/2008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61D3B-105C-47D2-854A-8F062A74D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rgbClr val="04617B">
                    <a:shade val="90000"/>
                  </a:srgbClr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LEOS 2008 - TuT3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5B3A5-A37E-4C72-BE34-6AAFD02F6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66EDD8F-964D-41BA-873F-F4EAD122D1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3267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C513B33-4486-49C1-83DC-7394C826B2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Columbia University</a:t>
            </a:r>
          </a:p>
          <a:p>
            <a:pPr>
              <a:defRPr/>
            </a:pPr>
            <a:r>
              <a:rPr lang="en-US" i="1"/>
              <a:t>Lightwave Research Laboratory</a:t>
            </a:r>
            <a:endParaRPr lang="en-US" i="1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86095C7-DD61-429B-BD3B-73E1BA4771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EFFD55-01A9-4B25-9CBE-E5A69C27D1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2498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5C512057-D17F-4092-B5C2-E0A6646E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i="0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11/11/2008</a:t>
            </a:r>
            <a:endParaRPr lang="en-US" dirty="0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7FE1C384-05F2-4E2C-AC7F-B05FCE820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rgbClr val="04617B">
                    <a:shade val="90000"/>
                  </a:srgbClr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LEOS 2008 - TuT3</a:t>
            </a:r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7DA0D4B5-CF85-45D4-B164-560100847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045C7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D0CDE93-7E65-4EA2-BA73-84C7F03427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2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1.pn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.png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10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1.png"/><Relationship Id="rId4" Type="http://schemas.openxmlformats.org/officeDocument/2006/relationships/theme" Target="../theme/theme1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5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0C0C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>
            <a:extLst>
              <a:ext uri="{FF2B5EF4-FFF2-40B4-BE49-F238E27FC236}">
                <a16:creationId xmlns:a16="http://schemas.microsoft.com/office/drawing/2014/main" id="{9C485A09-044B-4734-96DD-F3DB1C0932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BA768F4F-E351-4471-80F3-82EF9E58D0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7788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F0E14D3C-B4A3-4F7F-AEF2-D5A1C14BC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8392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DD8EEB8-CE66-489E-A424-5C8D7145AB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50075" y="6354763"/>
            <a:ext cx="21494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C55C224-0841-407C-A7B7-32DB9006AD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59525"/>
            <a:ext cx="2743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defRPr>
            </a:lvl1pPr>
          </a:lstStyle>
          <a:p>
            <a:fld id="{790542C4-80CA-432A-BA24-C32F1A9696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7" descr="seal">
            <a:extLst>
              <a:ext uri="{FF2B5EF4-FFF2-40B4-BE49-F238E27FC236}">
                <a16:creationId xmlns:a16="http://schemas.microsoft.com/office/drawing/2014/main" id="{FD29A7F1-327E-4A66-9701-83A67F7C59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48400"/>
            <a:ext cx="5064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058" r:id="rId2"/>
    <p:sldLayoutId id="2147484057" r:id="rId3"/>
    <p:sldLayoutId id="2147484056" r:id="rId4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0C0C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>
            <a:extLst>
              <a:ext uri="{FF2B5EF4-FFF2-40B4-BE49-F238E27FC236}">
                <a16:creationId xmlns:a16="http://schemas.microsoft.com/office/drawing/2014/main" id="{C4E3754A-93CC-4CA5-9AA6-9C072F503EB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69F21021-F715-4098-901A-5ADA2363B8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7788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0D3B27E8-79BD-479B-9E4C-460C415CF2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8392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6A074D5-A45B-4D4C-851C-683542D6A9D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50075" y="6354763"/>
            <a:ext cx="21494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  <p:pic>
        <p:nvPicPr>
          <p:cNvPr id="82950" name="Picture 7" descr="seal">
            <a:extLst>
              <a:ext uri="{FF2B5EF4-FFF2-40B4-BE49-F238E27FC236}">
                <a16:creationId xmlns:a16="http://schemas.microsoft.com/office/drawing/2014/main" id="{21F36A80-E6C3-4F35-BEC4-F66FA4B518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48400"/>
            <a:ext cx="5064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19" r:id="rId2"/>
    <p:sldLayoutId id="2147484118" r:id="rId3"/>
    <p:sldLayoutId id="2147484117" r:id="rId4"/>
    <p:sldLayoutId id="2147484116" r:id="rId5"/>
    <p:sldLayoutId id="2147484115" r:id="rId6"/>
    <p:sldLayoutId id="2147484114" r:id="rId7"/>
    <p:sldLayoutId id="2147484113" r:id="rId8"/>
    <p:sldLayoutId id="2147484112" r:id="rId9"/>
    <p:sldLayoutId id="2147484111" r:id="rId10"/>
    <p:sldLayoutId id="2147484110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B983BFBE-3DCE-4605-8FC6-CFD00C3CF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048BC2D4-4C54-4E57-AEA3-CAADC702A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305800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97700" name="Rectangle 4">
            <a:extLst>
              <a:ext uri="{FF2B5EF4-FFF2-40B4-BE49-F238E27FC236}">
                <a16:creationId xmlns:a16="http://schemas.microsoft.com/office/drawing/2014/main" id="{149DD48C-BF61-4067-B1F2-3C3A0CC17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0" y="6629400"/>
            <a:ext cx="4381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eaLnBrk="0" hangingPunct="0">
              <a:defRPr/>
            </a:pPr>
            <a:endParaRPr lang="en-US" sz="12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797701" name="Line 5">
            <a:extLst>
              <a:ext uri="{FF2B5EF4-FFF2-40B4-BE49-F238E27FC236}">
                <a16:creationId xmlns:a16="http://schemas.microsoft.com/office/drawing/2014/main" id="{99D86277-587F-4A76-922E-880838C8564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95238" name="Picture 6" descr="Columbia-Seal">
            <a:extLst>
              <a:ext uri="{FF2B5EF4-FFF2-40B4-BE49-F238E27FC236}">
                <a16:creationId xmlns:a16="http://schemas.microsoft.com/office/drawing/2014/main" id="{923FAD9D-1C0B-4324-802E-E0F25E4E01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311900"/>
            <a:ext cx="5064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7703" name="Text Box 7">
            <a:extLst>
              <a:ext uri="{FF2B5EF4-FFF2-40B4-BE49-F238E27FC236}">
                <a16:creationId xmlns:a16="http://schemas.microsoft.com/office/drawing/2014/main" id="{4E4576D2-B22D-4A48-9801-2FAD94109E2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10375" y="6573838"/>
            <a:ext cx="23336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defRPr/>
            </a:pPr>
            <a:r>
              <a:rPr lang="en-US" sz="1200" b="1">
                <a:solidFill>
                  <a:srgbClr val="0033CC"/>
                </a:solidFill>
                <a:latin typeface="Book Antiqua" pitchFamily="18" charset="0"/>
                <a:cs typeface="Arial" charset="0"/>
              </a:rPr>
              <a:t>COLUMBIA UNIVERSITY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29" r:id="rId2"/>
    <p:sldLayoutId id="2147484128" r:id="rId3"/>
    <p:sldLayoutId id="2147484127" r:id="rId4"/>
    <p:sldLayoutId id="2147484126" r:id="rId5"/>
    <p:sldLayoutId id="2147484125" r:id="rId6"/>
    <p:sldLayoutId id="2147484124" r:id="rId7"/>
    <p:sldLayoutId id="2147484123" r:id="rId8"/>
    <p:sldLayoutId id="2147484122" r:id="rId9"/>
    <p:sldLayoutId id="2147484121" r:id="rId10"/>
    <p:sldLayoutId id="21474841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1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3331FAD-004D-4884-9C28-3C1D5CB68D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289E6A2E-8EA9-4220-B975-3793942B06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7788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FA12F0CC-A591-41D3-985D-30858D7E55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8392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F1A1F9CA-C4D9-4DFD-868F-FC8E31C50C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05550"/>
            <a:ext cx="3429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 i="1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 i="0"/>
              <a:t>Columbia University</a:t>
            </a:r>
          </a:p>
          <a:p>
            <a:pPr>
              <a:defRPr/>
            </a:pPr>
            <a:r>
              <a:rPr lang="en-US"/>
              <a:t>Lightwave Research Laboratory</a:t>
            </a:r>
            <a:endParaRPr lang="en-US" dirty="0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DC6D69D1-1F3E-425E-A042-2F00602059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91000" y="6305550"/>
            <a:ext cx="76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anose="02040603050505030304" pitchFamily="18" charset="0"/>
              </a:defRPr>
            </a:lvl1pPr>
          </a:lstStyle>
          <a:p>
            <a:fld id="{0EB2816E-D281-4534-BE26-5D55DF7D032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6151" name="Picture 7" descr="seal">
            <a:extLst>
              <a:ext uri="{FF2B5EF4-FFF2-40B4-BE49-F238E27FC236}">
                <a16:creationId xmlns:a16="http://schemas.microsoft.com/office/drawing/2014/main" id="{D34EBE07-48BE-49D1-9FE6-D48D43592B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200" y="6275388"/>
            <a:ext cx="506413" cy="533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67" r:id="rId2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1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FC610AD-13D5-4A9C-B565-10ED60B99F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B46E0DA8-595D-46CA-AAAA-293F3CB612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7788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0596" name="Rectangle 4">
            <a:extLst>
              <a:ext uri="{FF2B5EF4-FFF2-40B4-BE49-F238E27FC236}">
                <a16:creationId xmlns:a16="http://schemas.microsoft.com/office/drawing/2014/main" id="{B0B981E7-85DA-4BB9-ADBD-C3F7E4AE7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8392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FD940CD4-A84C-4398-88F4-AD68BE7ACE8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05550"/>
            <a:ext cx="3429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 i="1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 i="0"/>
              <a:t>Columbia University</a:t>
            </a:r>
          </a:p>
          <a:p>
            <a:pPr>
              <a:defRPr/>
            </a:pPr>
            <a:r>
              <a:rPr lang="en-US"/>
              <a:t>Lightwave Research Laboratory</a:t>
            </a:r>
            <a:endParaRPr lang="en-US" dirty="0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AC2E9E80-B538-4683-94AD-FF242990CA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91000" y="6305550"/>
            <a:ext cx="76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anose="02040603050505030304" pitchFamily="18" charset="0"/>
              </a:defRPr>
            </a:lvl1pPr>
          </a:lstStyle>
          <a:p>
            <a:fld id="{79A5C183-92E4-4560-BF8F-9EAA858CF463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6151" name="Picture 7" descr="seal">
            <a:extLst>
              <a:ext uri="{FF2B5EF4-FFF2-40B4-BE49-F238E27FC236}">
                <a16:creationId xmlns:a16="http://schemas.microsoft.com/office/drawing/2014/main" id="{0F69ACDC-9D06-44C0-8E1C-E4D8005453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200" y="6275388"/>
            <a:ext cx="506413" cy="533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68" r:id="rId2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1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B854CB3-C08E-48DA-AC4D-5EEB3461A6D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B9DBA2DB-0AD3-4AE1-B6F6-8FA8CBFE9D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7788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3668" name="Rectangle 4">
            <a:extLst>
              <a:ext uri="{FF2B5EF4-FFF2-40B4-BE49-F238E27FC236}">
                <a16:creationId xmlns:a16="http://schemas.microsoft.com/office/drawing/2014/main" id="{7C791081-F2D8-4543-BF29-F5E4023035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8392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9BACFE15-64F6-4FDC-8621-E407351B809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05550"/>
            <a:ext cx="3429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 i="1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 i="0"/>
              <a:t>Columbia University</a:t>
            </a:r>
          </a:p>
          <a:p>
            <a:pPr>
              <a:defRPr/>
            </a:pPr>
            <a:r>
              <a:rPr lang="en-US"/>
              <a:t>Lightwave Research Laboratory</a:t>
            </a:r>
            <a:endParaRPr lang="en-US" dirty="0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680731D7-F5EE-47DE-A862-1CCF20BF3E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91000" y="6305550"/>
            <a:ext cx="76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anose="02040603050505030304" pitchFamily="18" charset="0"/>
              </a:defRPr>
            </a:lvl1pPr>
          </a:lstStyle>
          <a:p>
            <a:fld id="{18B09751-109D-41C9-AF16-A8883B04CE3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6151" name="Picture 7" descr="seal">
            <a:extLst>
              <a:ext uri="{FF2B5EF4-FFF2-40B4-BE49-F238E27FC236}">
                <a16:creationId xmlns:a16="http://schemas.microsoft.com/office/drawing/2014/main" id="{0A420CDE-3591-4D15-895E-C3E09DB7F7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6200" y="6275388"/>
            <a:ext cx="506413" cy="533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69" r:id="rId2"/>
    <p:sldLayoutId id="2147484170" r:id="rId3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0C0C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>
            <a:extLst>
              <a:ext uri="{FF2B5EF4-FFF2-40B4-BE49-F238E27FC236}">
                <a16:creationId xmlns:a16="http://schemas.microsoft.com/office/drawing/2014/main" id="{1B743C52-7534-4D3C-A68C-A60BC94F54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7510B4A9-9A49-4E94-AA62-78DE29E34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7788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BB1AB82A-543A-4A3B-B111-A86F719718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8392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B29F9BE-CDC4-40D6-90A9-36AC16482D3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50075" y="6354763"/>
            <a:ext cx="21494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A85E6AC-DEB1-48D1-9ADE-03FBA35FE23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59525"/>
            <a:ext cx="2743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defRPr>
            </a:lvl1pPr>
          </a:lstStyle>
          <a:p>
            <a:fld id="{B33050F8-A5B6-431A-8DBC-9A94E7B4687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7767" name="Picture 7" descr="seal">
            <a:extLst>
              <a:ext uri="{FF2B5EF4-FFF2-40B4-BE49-F238E27FC236}">
                <a16:creationId xmlns:a16="http://schemas.microsoft.com/office/drawing/2014/main" id="{F307354E-B9ED-4CB0-8AA9-F50BC68DCC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48400"/>
            <a:ext cx="5064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35" r:id="rId2"/>
    <p:sldLayoutId id="2147484134" r:id="rId3"/>
    <p:sldLayoutId id="2147484133" r:id="rId4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Placeholder 1">
            <a:extLst>
              <a:ext uri="{FF2B5EF4-FFF2-40B4-BE49-F238E27FC236}">
                <a16:creationId xmlns:a16="http://schemas.microsoft.com/office/drawing/2014/main" id="{F323EFC1-AABD-4871-8043-0B5E5F77694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883" name="Text Placeholder 2">
            <a:extLst>
              <a:ext uri="{FF2B5EF4-FFF2-40B4-BE49-F238E27FC236}">
                <a16:creationId xmlns:a16="http://schemas.microsoft.com/office/drawing/2014/main" id="{6ECE5832-BD69-4EE3-8755-956F9720A8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2152A-B4C4-4ABB-9C5D-2CDDAEDAE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56790C-6830-430E-B508-01839B40DDED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41B3F-EB62-436A-B7B2-59692F9CE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3B4C7-69AB-4CA5-8628-B4057F635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ACFE4A1-D583-4754-9F08-8649C3F8A5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5" r:id="rId2"/>
    <p:sldLayoutId id="2147484144" r:id="rId3"/>
    <p:sldLayoutId id="2147484143" r:id="rId4"/>
    <p:sldLayoutId id="2147484142" r:id="rId5"/>
    <p:sldLayoutId id="2147484141" r:id="rId6"/>
    <p:sldLayoutId id="2147484140" r:id="rId7"/>
    <p:sldLayoutId id="2147484139" r:id="rId8"/>
    <p:sldLayoutId id="2147484138" r:id="rId9"/>
    <p:sldLayoutId id="2147484137" r:id="rId10"/>
    <p:sldLayoutId id="21474841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1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9CDD965-3721-49DC-BED8-FAD5808A83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D1133C6F-E8EB-4F88-BC49-39AC3A6AA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7788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5172" name="Rectangle 4">
            <a:extLst>
              <a:ext uri="{FF2B5EF4-FFF2-40B4-BE49-F238E27FC236}">
                <a16:creationId xmlns:a16="http://schemas.microsoft.com/office/drawing/2014/main" id="{CF753D1D-60A1-4E6E-903B-E690C0611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8392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CE7ECC01-291C-4560-8E77-C0C6814392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05550"/>
            <a:ext cx="3429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 i="1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 i="0"/>
              <a:t>Columbia University</a:t>
            </a:r>
          </a:p>
          <a:p>
            <a:pPr>
              <a:defRPr/>
            </a:pPr>
            <a:r>
              <a:rPr lang="en-US"/>
              <a:t>Lightwave Research Laboratory</a:t>
            </a:r>
            <a:endParaRPr lang="en-US" dirty="0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33876E10-A7E4-4BEF-A0F3-AB946CA6D6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91000" y="6305550"/>
            <a:ext cx="76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anose="02040603050505030304" pitchFamily="18" charset="0"/>
              </a:defRPr>
            </a:lvl1pPr>
          </a:lstStyle>
          <a:p>
            <a:fld id="{5DD092E7-CAC7-494C-9D69-3C307202FFF3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6151" name="Picture 7" descr="seal">
            <a:extLst>
              <a:ext uri="{FF2B5EF4-FFF2-40B4-BE49-F238E27FC236}">
                <a16:creationId xmlns:a16="http://schemas.microsoft.com/office/drawing/2014/main" id="{98E1A806-A54B-43FD-A6CC-96FBF09464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6200" y="6275388"/>
            <a:ext cx="506413" cy="533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72" r:id="rId2"/>
    <p:sldLayoutId id="2147484173" r:id="rId3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>
            <a:extLst>
              <a:ext uri="{FF2B5EF4-FFF2-40B4-BE49-F238E27FC236}">
                <a16:creationId xmlns:a16="http://schemas.microsoft.com/office/drawing/2014/main" id="{0C0EE528-C9BD-420F-A925-176C60A63F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C1D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80FC814-6DE2-489C-848F-B5082B2F1A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7788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D4CFBA3B-D248-42F7-8D57-A1AB093A0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8392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A4E94E1-7AF2-4BAA-A7AB-0446E232893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50075" y="6354763"/>
            <a:ext cx="21494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38AB975E-AC99-4731-AB7F-0FE7A10122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59525"/>
            <a:ext cx="2743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effectLst>
                  <a:outerShdw blurRad="38100" dist="38100" dir="2700000" algn="tl">
                    <a:srgbClr val="FFFFFF"/>
                  </a:outerShdw>
                </a:effectLst>
                <a:latin typeface="Calisto MT" panose="02040603050505030304" pitchFamily="18" charset="0"/>
              </a:defRPr>
            </a:lvl1pPr>
          </a:lstStyle>
          <a:p>
            <a:fld id="{04339CF4-525B-4D3E-B96F-629D35D6CB1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6151" name="Picture 7" descr="seal">
            <a:extLst>
              <a:ext uri="{FF2B5EF4-FFF2-40B4-BE49-F238E27FC236}">
                <a16:creationId xmlns:a16="http://schemas.microsoft.com/office/drawing/2014/main" id="{6CC90042-B1B8-4D85-BF9E-C6827660B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48400"/>
            <a:ext cx="5064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Calisto M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Calisto M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Calisto M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Calisto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Calisto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Calisto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Calisto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Calisto M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E71293B1-8FD4-49DD-8EAF-B90E3C799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274638"/>
            <a:ext cx="827563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3" rIns="91424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B9AA8A21-F667-4683-87FE-EBBA230BC6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5575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A285E87C-A12A-4EBC-AC54-9483A029FE3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4800" y="0"/>
            <a:ext cx="12192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Palatino Linotype" panose="02040502050505030304" pitchFamily="18" charset="0"/>
              </a:defRPr>
            </a:lvl1pPr>
          </a:lstStyle>
          <a:p>
            <a:fld id="{6CAC7130-41B5-4D3D-B8FD-30EDE41ED693}" type="datetime1">
              <a:rPr lang="it-IT" altLang="en-US"/>
              <a:pPr/>
              <a:t>02/05/2022</a:t>
            </a:fld>
            <a:r>
              <a:rPr lang="en-US" altLang="en-US"/>
              <a:t>M</a:t>
            </a:r>
            <a:fld id="{9C862264-2008-4ADD-BC78-41690BA2F21B}" type="slidenum">
              <a:rPr lang="en-US" altLang="en-US"/>
              <a:pPr/>
              <a:t>‹#›</a:t>
            </a:fld>
            <a:r>
              <a:rPr lang="en-US" altLang="en-US"/>
              <a:t>ay 21, 2008</a:t>
            </a:r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5897B9C8-3AF3-471F-A594-076DDDA58A8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6525" y="6515100"/>
            <a:ext cx="358775" cy="274638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060D9C-C4A3-44DD-8975-BD760423EE00}" type="slidenum">
              <a:rPr lang="en-US" altLang="en-US" sz="1200">
                <a:solidFill>
                  <a:srgbClr val="FFFFFF"/>
                </a:solidFill>
                <a:latin typeface="Palatino Linotype" panose="02040502050505030304" pitchFamily="18" charset="0"/>
              </a:rPr>
              <a:pPr/>
              <a:t>‹#›</a:t>
            </a:fld>
            <a:endParaRPr lang="en-US" altLang="en-US" sz="1200">
              <a:solidFill>
                <a:srgbClr val="FFFFFF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6872" name="Text Box 8">
            <a:extLst>
              <a:ext uri="{FF2B5EF4-FFF2-40B4-BE49-F238E27FC236}">
                <a16:creationId xmlns:a16="http://schemas.microsoft.com/office/drawing/2014/main" id="{26059995-6498-4CB9-B466-1EC70415884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7863" y="6589713"/>
            <a:ext cx="2579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6873" name="Text Box 9">
            <a:extLst>
              <a:ext uri="{FF2B5EF4-FFF2-40B4-BE49-F238E27FC236}">
                <a16:creationId xmlns:a16="http://schemas.microsoft.com/office/drawing/2014/main" id="{096B6368-79A2-43CA-A6C2-BF912674F38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8350" y="6400800"/>
            <a:ext cx="614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1200" b="1">
                <a:solidFill>
                  <a:srgbClr val="7889FB"/>
                </a:solidFill>
                <a:latin typeface="Arial" charset="0"/>
              </a:rPr>
              <a:t>Petracca, Lee, Bergman, Carloni </a:t>
            </a:r>
          </a:p>
          <a:p>
            <a:pPr>
              <a:defRPr/>
            </a:pPr>
            <a:r>
              <a:rPr lang="it-IT" sz="1200" b="1">
                <a:solidFill>
                  <a:srgbClr val="7889FB"/>
                </a:solidFill>
                <a:latin typeface="Arial" charset="0"/>
              </a:rPr>
              <a:t>Design Exploration of Optical Interconnection Networks for Chip Multiprocessors</a:t>
            </a:r>
          </a:p>
        </p:txBody>
      </p:sp>
      <p:pic>
        <p:nvPicPr>
          <p:cNvPr id="8200" name="Picture 10" descr="Columbia-Seal">
            <a:extLst>
              <a:ext uri="{FF2B5EF4-FFF2-40B4-BE49-F238E27FC236}">
                <a16:creationId xmlns:a16="http://schemas.microsoft.com/office/drawing/2014/main" id="{4292676D-41D4-4172-BBA7-3A9853B919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350000"/>
            <a:ext cx="5064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Text Box 11">
            <a:extLst>
              <a:ext uri="{FF2B5EF4-FFF2-40B4-BE49-F238E27FC236}">
                <a16:creationId xmlns:a16="http://schemas.microsoft.com/office/drawing/2014/main" id="{3230D0D2-29B6-46B0-99D4-38F03D58FB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0400" y="6573838"/>
            <a:ext cx="23336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sz="1200" b="1">
                <a:solidFill>
                  <a:srgbClr val="0033CC"/>
                </a:solidFill>
                <a:latin typeface="Book Antiqua" pitchFamily="18" charset="0"/>
              </a:rPr>
              <a:t>COLUMBIA UNIVERSITY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2" r:id="rId2"/>
    <p:sldLayoutId id="2147484071" r:id="rId3"/>
    <p:sldLayoutId id="2147484070" r:id="rId4"/>
    <p:sldLayoutId id="2147484069" r:id="rId5"/>
    <p:sldLayoutId id="2147484068" r:id="rId6"/>
    <p:sldLayoutId id="2147484067" r:id="rId7"/>
    <p:sldLayoutId id="2147484066" r:id="rId8"/>
    <p:sldLayoutId id="2147484065" r:id="rId9"/>
    <p:sldLayoutId id="2147484064" r:id="rId10"/>
    <p:sldLayoutId id="2147484063" r:id="rId11"/>
    <p:sldLayoutId id="2147484062" r:id="rId12"/>
    <p:sldLayoutId id="2147484061" r:id="rId13"/>
    <p:sldLayoutId id="2147484060" r:id="rId14"/>
  </p:sldLayoutIdLst>
  <p:transition/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Palatino Linotype" pitchFamily="18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Palatino Linotype" pitchFamily="18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Palatino Linotype" pitchFamily="18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Palatino Linotype" pitchFamily="18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35000"/>
        </a:spcBef>
        <a:spcAft>
          <a:spcPct val="1500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457200" indent="-227013" algn="l" rtl="0" eaLnBrk="0" fontAlgn="base" hangingPunct="0">
        <a:spcBef>
          <a:spcPct val="25000"/>
        </a:spcBef>
        <a:spcAft>
          <a:spcPct val="15000"/>
        </a:spcAft>
        <a:buClr>
          <a:schemeClr val="accent2"/>
        </a:buClr>
        <a:buChar char="•"/>
        <a:defRPr sz="2000">
          <a:solidFill>
            <a:schemeClr val="tx1"/>
          </a:solidFill>
          <a:latin typeface="Arial" pitchFamily="34" charset="0"/>
          <a:cs typeface="+mn-cs"/>
        </a:defRPr>
      </a:lvl2pPr>
      <a:lvl3pPr marL="682625" indent="-2238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Arial" pitchFamily="34" charset="0"/>
          <a:cs typeface="+mn-cs"/>
        </a:defRPr>
      </a:lvl3pPr>
      <a:lvl4pPr marL="91281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Arial" pitchFamily="34" charset="0"/>
          <a:cs typeface="+mn-cs"/>
        </a:defRPr>
      </a:lvl4pPr>
      <a:lvl5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&gt;"/>
        <a:defRPr sz="1600">
          <a:solidFill>
            <a:schemeClr val="tx1"/>
          </a:solidFill>
          <a:latin typeface="Arial" pitchFamily="34" charset="0"/>
          <a:cs typeface="+mn-cs"/>
        </a:defRPr>
      </a:lvl5pPr>
      <a:lvl6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&gt;"/>
        <a:defRPr sz="1600">
          <a:solidFill>
            <a:schemeClr val="tx1"/>
          </a:solidFill>
          <a:latin typeface="+mn-lt"/>
          <a:cs typeface="+mn-cs"/>
        </a:defRPr>
      </a:lvl6pPr>
      <a:lvl7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&gt;"/>
        <a:defRPr sz="1600">
          <a:solidFill>
            <a:schemeClr val="tx1"/>
          </a:solidFill>
          <a:latin typeface="+mn-lt"/>
          <a:cs typeface="+mn-cs"/>
        </a:defRPr>
      </a:lvl7pPr>
      <a:lvl8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&gt;"/>
        <a:defRPr sz="1600">
          <a:solidFill>
            <a:schemeClr val="tx1"/>
          </a:solidFill>
          <a:latin typeface="+mn-lt"/>
          <a:cs typeface="+mn-cs"/>
        </a:defRPr>
      </a:lvl8pPr>
      <a:lvl9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&gt;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6C7CD77-7FCB-4F76-9714-EB2DFAC781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F906876-59AA-4CA2-8523-34C83CDDB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305800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97700" name="Rectangle 4">
            <a:extLst>
              <a:ext uri="{FF2B5EF4-FFF2-40B4-BE49-F238E27FC236}">
                <a16:creationId xmlns:a16="http://schemas.microsoft.com/office/drawing/2014/main" id="{19AC39A2-C1A9-46D7-B418-C67573670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0" y="6629400"/>
            <a:ext cx="4381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endParaRPr lang="en-US" sz="1200" b="1">
              <a:solidFill>
                <a:srgbClr val="3333CC"/>
              </a:solidFill>
              <a:cs typeface="Arial" pitchFamily="34" charset="0"/>
            </a:endParaRPr>
          </a:p>
        </p:txBody>
      </p:sp>
      <p:sp>
        <p:nvSpPr>
          <p:cNvPr id="797701" name="Line 5">
            <a:extLst>
              <a:ext uri="{FF2B5EF4-FFF2-40B4-BE49-F238E27FC236}">
                <a16:creationId xmlns:a16="http://schemas.microsoft.com/office/drawing/2014/main" id="{D33EC80B-29E0-430E-A897-5C1E9DD70DD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3558" name="Picture 6" descr="Columbia-Seal">
            <a:extLst>
              <a:ext uri="{FF2B5EF4-FFF2-40B4-BE49-F238E27FC236}">
                <a16:creationId xmlns:a16="http://schemas.microsoft.com/office/drawing/2014/main" id="{1CD552E4-B5B9-4F3B-859C-D85E59510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311900"/>
            <a:ext cx="5064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7703" name="Text Box 7">
            <a:extLst>
              <a:ext uri="{FF2B5EF4-FFF2-40B4-BE49-F238E27FC236}">
                <a16:creationId xmlns:a16="http://schemas.microsoft.com/office/drawing/2014/main" id="{A861600C-A4D4-419C-9316-0D573F4C0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75" y="6573838"/>
            <a:ext cx="23336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sz="1200" b="1">
                <a:solidFill>
                  <a:srgbClr val="0033CC"/>
                </a:solidFill>
                <a:latin typeface="Book Antiqua" pitchFamily="18" charset="0"/>
                <a:cs typeface="Arial" pitchFamily="34" charset="0"/>
              </a:rPr>
              <a:t>COLUMBIA UNIVERSITY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083" r:id="rId2"/>
    <p:sldLayoutId id="2147484082" r:id="rId3"/>
    <p:sldLayoutId id="2147484081" r:id="rId4"/>
    <p:sldLayoutId id="2147484080" r:id="rId5"/>
    <p:sldLayoutId id="2147484079" r:id="rId6"/>
    <p:sldLayoutId id="2147484078" r:id="rId7"/>
    <p:sldLayoutId id="2147484077" r:id="rId8"/>
    <p:sldLayoutId id="2147484076" r:id="rId9"/>
    <p:sldLayoutId id="2147484075" r:id="rId10"/>
    <p:sldLayoutId id="21474840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F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>
            <a:extLst>
              <a:ext uri="{FF2B5EF4-FFF2-40B4-BE49-F238E27FC236}">
                <a16:creationId xmlns:a16="http://schemas.microsoft.com/office/drawing/2014/main" id="{32D78FE7-9E41-4363-AEAA-8B2C93BA31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4400" y="152400"/>
            <a:ext cx="7315200" cy="685800"/>
          </a:xfrm>
          <a:prstGeom prst="rect">
            <a:avLst/>
          </a:prstGeom>
          <a:solidFill>
            <a:srgbClr val="000066"/>
          </a:solidFill>
          <a:ln w="12700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15EA957-114E-44D1-889D-8AE9CEFD6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73152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914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Ij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7024DD70-1564-4B46-954D-5427B54604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7813" y="1066800"/>
            <a:ext cx="8497887" cy="506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06213" name="Rectangle 5">
            <a:extLst>
              <a:ext uri="{FF2B5EF4-FFF2-40B4-BE49-F238E27FC236}">
                <a16:creationId xmlns:a16="http://schemas.microsoft.com/office/drawing/2014/main" id="{D41D06DE-6633-41E5-A030-EF362B010A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67200" y="6457950"/>
            <a:ext cx="609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FFFFFF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altLang="en-US"/>
              <a:t>(</a:t>
            </a:r>
            <a:fld id="{657E90C2-1A26-4F32-A0E4-93AE757FB712}" type="slidenum">
              <a:rPr lang="en-US" altLang="en-US"/>
              <a:pPr/>
              <a:t>‹#›</a:t>
            </a:fld>
            <a:r>
              <a:rPr lang="en-US" altLang="en-US"/>
              <a:t>)</a:t>
            </a:r>
          </a:p>
        </p:txBody>
      </p:sp>
      <p:sp>
        <p:nvSpPr>
          <p:cNvPr id="606214" name="Rectangle 6">
            <a:extLst>
              <a:ext uri="{FF2B5EF4-FFF2-40B4-BE49-F238E27FC236}">
                <a16:creationId xmlns:a16="http://schemas.microsoft.com/office/drawing/2014/main" id="{4405300A-CAE0-41A1-AEDC-5EB30E32EC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8600" y="990600"/>
            <a:ext cx="8640763" cy="5240338"/>
          </a:xfrm>
          <a:prstGeom prst="rect">
            <a:avLst/>
          </a:prstGeom>
          <a:noFill/>
          <a:ln w="2857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35847" name="Picture 7" descr="Columbia-Seal">
            <a:extLst>
              <a:ext uri="{FF2B5EF4-FFF2-40B4-BE49-F238E27FC236}">
                <a16:creationId xmlns:a16="http://schemas.microsoft.com/office/drawing/2014/main" id="{6648BD91-9109-48EA-8613-8B30FC040A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265863"/>
            <a:ext cx="6048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6216" name="Text Box 8">
            <a:extLst>
              <a:ext uri="{FF2B5EF4-FFF2-40B4-BE49-F238E27FC236}">
                <a16:creationId xmlns:a16="http://schemas.microsoft.com/office/drawing/2014/main" id="{060CA95C-BCF2-4E69-8D64-386BA25800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0300" y="6323013"/>
            <a:ext cx="13303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sz="1400" b="1">
                <a:solidFill>
                  <a:srgbClr val="99CCFF"/>
                </a:solidFill>
                <a:latin typeface="Book Antiqua" pitchFamily="18" charset="0"/>
              </a:rPr>
              <a:t>COLUMBIA</a:t>
            </a:r>
          </a:p>
          <a:p>
            <a:pPr>
              <a:lnSpc>
                <a:spcPct val="70000"/>
              </a:lnSpc>
              <a:defRPr/>
            </a:pPr>
            <a:r>
              <a:rPr lang="en-US" sz="1400" b="1">
                <a:solidFill>
                  <a:srgbClr val="99CCFF"/>
                </a:solidFill>
                <a:latin typeface="Book Antiqua" pitchFamily="18" charset="0"/>
              </a:rPr>
              <a:t>UNIVERSITY</a:t>
            </a:r>
          </a:p>
        </p:txBody>
      </p:sp>
      <p:sp>
        <p:nvSpPr>
          <p:cNvPr id="606217" name="Text Box 9">
            <a:extLst>
              <a:ext uri="{FF2B5EF4-FFF2-40B4-BE49-F238E27FC236}">
                <a16:creationId xmlns:a16="http://schemas.microsoft.com/office/drawing/2014/main" id="{C7EF1A1B-F31B-4859-9611-C97B0CCFF37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59538" y="6199188"/>
            <a:ext cx="2514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algn="ctr">
              <a:defRPr/>
            </a:pPr>
            <a:r>
              <a:rPr lang="en-US" sz="1400" b="1" i="1">
                <a:solidFill>
                  <a:srgbClr val="99CCFF"/>
                </a:solidFill>
                <a:latin typeface="Book Antiqua" pitchFamily="18" charset="0"/>
              </a:rPr>
              <a:t>Lightwave Research </a:t>
            </a:r>
          </a:p>
          <a:p>
            <a:pPr algn="ctr">
              <a:defRPr/>
            </a:pPr>
            <a:r>
              <a:rPr lang="en-US" sz="1400" b="1" i="1">
                <a:solidFill>
                  <a:srgbClr val="99CCFF"/>
                </a:solidFill>
                <a:latin typeface="Book Antiqua" pitchFamily="18" charset="0"/>
              </a:rPr>
              <a:t>Laboratory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093" r:id="rId2"/>
    <p:sldLayoutId id="2147484092" r:id="rId3"/>
    <p:sldLayoutId id="2147484091" r:id="rId4"/>
    <p:sldLayoutId id="2147484090" r:id="rId5"/>
    <p:sldLayoutId id="2147484089" r:id="rId6"/>
    <p:sldLayoutId id="2147484088" r:id="rId7"/>
    <p:sldLayoutId id="2147484087" r:id="rId8"/>
    <p:sldLayoutId id="2147484086" r:id="rId9"/>
    <p:sldLayoutId id="2147484085" r:id="rId10"/>
    <p:sldLayoutId id="21474840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ACD0E4D-853A-4B13-8EE9-BF413EEDCDA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767BD5-1E8E-452D-8F6D-7B74C00873C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891C1B-E32E-4B4D-AFC0-BB3EA4F1143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CA87E6-C752-4F04-A03C-ED1EA5BAB2E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043EA2-49AA-497B-A8F5-7F59759D6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680DA956-F19B-4B7E-B7EC-449D42B655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281EAF-5D7D-4069-8D1F-F3867A1B1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978AC8-E163-4B27-B14B-7D4C145E9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DCCB1977-5B3D-4E8F-A84F-9CEF8F3B32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1CB8BD-C209-4F47-966F-23380B584DA3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9491CDA-6652-42D3-B2CE-DC5FA5D8E35C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FA4AE952-33C3-4574-A74C-6F17BA202F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7B9899"/>
                </a:solidFill>
              </a:defRPr>
            </a:lvl1pPr>
          </a:lstStyle>
          <a:p>
            <a:fld id="{92E31F87-3BBC-43F1-90FA-D95B1E5EEBE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8142" name="Title Placeholder 21">
            <a:extLst>
              <a:ext uri="{FF2B5EF4-FFF2-40B4-BE49-F238E27FC236}">
                <a16:creationId xmlns:a16="http://schemas.microsoft.com/office/drawing/2014/main" id="{4A652E98-E120-4164-BF49-59B89C6AF54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8143" name="Text Placeholder 12">
            <a:extLst>
              <a:ext uri="{FF2B5EF4-FFF2-40B4-BE49-F238E27FC236}">
                <a16:creationId xmlns:a16="http://schemas.microsoft.com/office/drawing/2014/main" id="{51604753-E5C6-47F9-8B9F-EDAF296E51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0C0C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>
            <a:extLst>
              <a:ext uri="{FF2B5EF4-FFF2-40B4-BE49-F238E27FC236}">
                <a16:creationId xmlns:a16="http://schemas.microsoft.com/office/drawing/2014/main" id="{7E0CA25D-C4DC-4939-A58C-958A3E31B9C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5ADAB303-DABF-44CB-BAF8-EE32B4CD9C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7788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DFA3BC45-93F6-462E-B0EC-89E70B94F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8392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6282A00-5559-4867-AF77-89B4DE693DE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50075" y="6354763"/>
            <a:ext cx="21494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FC0AF9B-745C-4CC1-AC8A-01963216E5D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59525"/>
            <a:ext cx="2743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defRPr>
            </a:lvl1pPr>
          </a:lstStyle>
          <a:p>
            <a:fld id="{6C3D30B9-D947-461A-9113-2DDCE460697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60423" name="Picture 7" descr="seal">
            <a:extLst>
              <a:ext uri="{FF2B5EF4-FFF2-40B4-BE49-F238E27FC236}">
                <a16:creationId xmlns:a16="http://schemas.microsoft.com/office/drawing/2014/main" id="{530DF496-4AFA-4425-B674-54F3B71DB7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48400"/>
            <a:ext cx="5064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096" r:id="rId2"/>
    <p:sldLayoutId id="2147484095" r:id="rId3"/>
    <p:sldLayoutId id="2147484094" r:id="rId4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0C0C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>
            <a:extLst>
              <a:ext uri="{FF2B5EF4-FFF2-40B4-BE49-F238E27FC236}">
                <a16:creationId xmlns:a16="http://schemas.microsoft.com/office/drawing/2014/main" id="{31B9772E-9B95-4BC7-B377-13098501C9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80808D96-C17B-4584-AE97-87528EB7EC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7788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E744AF4E-D712-4AAA-A3F9-79145CC044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8392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CFE5C4C-4606-4776-A32A-E58A0B54CA4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50075" y="6354763"/>
            <a:ext cx="21494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  <p:pic>
        <p:nvPicPr>
          <p:cNvPr id="65542" name="Picture 7" descr="seal">
            <a:extLst>
              <a:ext uri="{FF2B5EF4-FFF2-40B4-BE49-F238E27FC236}">
                <a16:creationId xmlns:a16="http://schemas.microsoft.com/office/drawing/2014/main" id="{5CE4E207-81D6-4978-99C2-D8CB0F111C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48400"/>
            <a:ext cx="5064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06" r:id="rId2"/>
    <p:sldLayoutId id="2147484105" r:id="rId3"/>
    <p:sldLayoutId id="2147484104" r:id="rId4"/>
    <p:sldLayoutId id="2147484103" r:id="rId5"/>
    <p:sldLayoutId id="2147484102" r:id="rId6"/>
    <p:sldLayoutId id="2147484101" r:id="rId7"/>
    <p:sldLayoutId id="2147484100" r:id="rId8"/>
    <p:sldLayoutId id="2147484099" r:id="rId9"/>
    <p:sldLayoutId id="2147484098" r:id="rId10"/>
    <p:sldLayoutId id="2147484097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0C0C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>
            <a:extLst>
              <a:ext uri="{FF2B5EF4-FFF2-40B4-BE49-F238E27FC236}">
                <a16:creationId xmlns:a16="http://schemas.microsoft.com/office/drawing/2014/main" id="{20B5EA2F-0AC7-48B3-90FC-598CF13E1A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76255B1A-8D80-4FEB-88D9-201EB79546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7788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E8C83F91-ED0B-4EA4-9466-9F2AC4F948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8392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1354458-0C80-42AE-8C83-7A0D3B4786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50075" y="6354763"/>
            <a:ext cx="21494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8A41CBC-5F1D-4FA4-A5F8-BFC0F19BD9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59525"/>
            <a:ext cx="2743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</a:defRPr>
            </a:lvl1pPr>
          </a:lstStyle>
          <a:p>
            <a:fld id="{993FC75C-43BF-40EE-9599-1882127244B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7831" name="Picture 7" descr="seal">
            <a:extLst>
              <a:ext uri="{FF2B5EF4-FFF2-40B4-BE49-F238E27FC236}">
                <a16:creationId xmlns:a16="http://schemas.microsoft.com/office/drawing/2014/main" id="{C62F866E-BB0E-4D51-A1B3-B8CD128119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48400"/>
            <a:ext cx="5064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09" r:id="rId2"/>
    <p:sldLayoutId id="2147484108" r:id="rId3"/>
    <p:sldLayoutId id="2147484107" r:id="rId4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sto M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2.emf"/><Relationship Id="rId11" Type="http://schemas.openxmlformats.org/officeDocument/2006/relationships/image" Target="../media/image27.wmf"/><Relationship Id="rId5" Type="http://schemas.openxmlformats.org/officeDocument/2006/relationships/image" Target="../media/image21.emf"/><Relationship Id="rId10" Type="http://schemas.openxmlformats.org/officeDocument/2006/relationships/image" Target="../media/image26.wmf"/><Relationship Id="rId4" Type="http://schemas.openxmlformats.org/officeDocument/2006/relationships/image" Target="../media/image20.emf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9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6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6.xml"/><Relationship Id="rId4" Type="http://schemas.openxmlformats.org/officeDocument/2006/relationships/chart" Target="../charts/char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6.xml"/><Relationship Id="rId4" Type="http://schemas.openxmlformats.org/officeDocument/2006/relationships/chart" Target="../charts/char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1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Content Placeholder 2">
            <a:extLst>
              <a:ext uri="{FF2B5EF4-FFF2-40B4-BE49-F238E27FC236}">
                <a16:creationId xmlns:a16="http://schemas.microsoft.com/office/drawing/2014/main" id="{BB9BBA1E-5A28-4899-8B3A-03A27EE38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87500"/>
            <a:ext cx="8305800" cy="3959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Interconnects</a:t>
            </a:r>
          </a:p>
          <a:p>
            <a:pPr eaLnBrk="1" hangingPunct="1"/>
            <a:r>
              <a:rPr lang="en-US" altLang="en-US" sz="2400"/>
              <a:t>Jim Tomkins: “Exascale System Interconnect Requirements”</a:t>
            </a:r>
          </a:p>
          <a:p>
            <a:pPr eaLnBrk="1" hangingPunct="1"/>
            <a:r>
              <a:rPr lang="en-US" altLang="en-US" sz="2400"/>
              <a:t>Jeff Vetter: “IAA Interconnect Workshop Recap and HPC Application Communication Characteristics”</a:t>
            </a:r>
          </a:p>
          <a:p>
            <a:pPr eaLnBrk="1" hangingPunct="1"/>
            <a:r>
              <a:rPr lang="en-US" altLang="en-US" sz="2400"/>
              <a:t>Ronald Luijten: “A New Simulation Approach for HPC Interconnects”</a:t>
            </a:r>
          </a:p>
          <a:p>
            <a:pPr eaLnBrk="1" hangingPunct="1"/>
            <a:r>
              <a:rPr lang="en-US" altLang="en-US" sz="2400"/>
              <a:t>Keren Bergman: “Optical Interconnection Networks in Multicore Computing”</a:t>
            </a:r>
          </a:p>
        </p:txBody>
      </p:sp>
      <p:sp>
        <p:nvSpPr>
          <p:cNvPr id="141314" name="Title 3">
            <a:extLst>
              <a:ext uri="{FF2B5EF4-FFF2-40B4-BE49-F238E27FC236}">
                <a16:creationId xmlns:a16="http://schemas.microsoft.com/office/drawing/2014/main" id="{F0F3E898-0FAC-47D0-96A2-FBE0989CB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772400" cy="762000"/>
          </a:xfr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2000"/>
              <a:t>SOS 13</a:t>
            </a:r>
            <a:br>
              <a:rPr lang="en-US" altLang="en-US" sz="2000"/>
            </a:br>
            <a:r>
              <a:rPr lang="en-US" altLang="en-US" sz="2000"/>
              <a:t>13</a:t>
            </a:r>
            <a:r>
              <a:rPr lang="en-US" altLang="en-US" sz="2000" baseline="30000"/>
              <a:t>th</a:t>
            </a:r>
            <a:r>
              <a:rPr lang="en-US" altLang="en-US" sz="2000"/>
              <a:t> Workshop on Distributed Supercomputing</a:t>
            </a:r>
            <a:br>
              <a:rPr lang="en-US" altLang="en-US" sz="2000"/>
            </a:br>
            <a:r>
              <a:rPr lang="en-US" altLang="en-US" sz="2000"/>
              <a:t>March 9-12, 2009, Hilton Head, South Carolina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>
            <a:extLst>
              <a:ext uri="{FF2B5EF4-FFF2-40B4-BE49-F238E27FC236}">
                <a16:creationId xmlns:a16="http://schemas.microsoft.com/office/drawing/2014/main" id="{8FE752AC-502F-4EED-950D-7C6977C5C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206375"/>
            <a:ext cx="8975725" cy="677863"/>
          </a:xfrm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Nanophotonic Interconnected Compute/DRAM Node</a:t>
            </a:r>
          </a:p>
        </p:txBody>
      </p:sp>
      <p:pic>
        <p:nvPicPr>
          <p:cNvPr id="158722" name="Picture 4" descr="ICON_DRAM_1">
            <a:extLst>
              <a:ext uri="{FF2B5EF4-FFF2-40B4-BE49-F238E27FC236}">
                <a16:creationId xmlns:a16="http://schemas.microsoft.com/office/drawing/2014/main" id="{87D9E62E-E335-4572-AB40-D7D055FAC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257300"/>
            <a:ext cx="706755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3" name="TextBox 29">
            <a:extLst>
              <a:ext uri="{FF2B5EF4-FFF2-40B4-BE49-F238E27FC236}">
                <a16:creationId xmlns:a16="http://schemas.microsoft.com/office/drawing/2014/main" id="{9918D468-6FCA-4E07-97B4-2C753C363D5B}"/>
              </a:ext>
            </a:extLst>
          </p:cNvPr>
          <p:cNvSpPr txBox="1">
            <a:spLocks noChangeArrowheads="1"/>
          </p:cNvSpPr>
          <p:nvPr/>
        </p:nvSpPr>
        <p:spPr bwMode="auto">
          <a:xfrm rot="2279880">
            <a:off x="4756150" y="4441825"/>
            <a:ext cx="877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FFFF00"/>
                </a:solidFill>
              </a:rPr>
              <a:t>DRAM</a:t>
            </a:r>
          </a:p>
        </p:txBody>
      </p:sp>
      <p:sp>
        <p:nvSpPr>
          <p:cNvPr id="158724" name="TextBox 30">
            <a:extLst>
              <a:ext uri="{FF2B5EF4-FFF2-40B4-BE49-F238E27FC236}">
                <a16:creationId xmlns:a16="http://schemas.microsoft.com/office/drawing/2014/main" id="{C3D6DAF8-1F37-4E82-8DF4-197FA7D86165}"/>
              </a:ext>
            </a:extLst>
          </p:cNvPr>
          <p:cNvSpPr txBox="1">
            <a:spLocks noChangeArrowheads="1"/>
          </p:cNvSpPr>
          <p:nvPr/>
        </p:nvSpPr>
        <p:spPr bwMode="auto">
          <a:xfrm rot="2188683">
            <a:off x="5419725" y="3756025"/>
            <a:ext cx="877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FFFF00"/>
                </a:solidFill>
              </a:rPr>
              <a:t>DRAM</a:t>
            </a:r>
          </a:p>
        </p:txBody>
      </p:sp>
      <p:sp>
        <p:nvSpPr>
          <p:cNvPr id="158725" name="TextBox 31">
            <a:extLst>
              <a:ext uri="{FF2B5EF4-FFF2-40B4-BE49-F238E27FC236}">
                <a16:creationId xmlns:a16="http://schemas.microsoft.com/office/drawing/2014/main" id="{2945E8D7-238E-47C9-895B-A0A5F7D53088}"/>
              </a:ext>
            </a:extLst>
          </p:cNvPr>
          <p:cNvSpPr txBox="1">
            <a:spLocks noChangeArrowheads="1"/>
          </p:cNvSpPr>
          <p:nvPr/>
        </p:nvSpPr>
        <p:spPr bwMode="auto">
          <a:xfrm rot="2080828">
            <a:off x="6072188" y="3211513"/>
            <a:ext cx="877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FFFF00"/>
                </a:solidFill>
              </a:rPr>
              <a:t>DRAM</a:t>
            </a:r>
          </a:p>
        </p:txBody>
      </p:sp>
      <p:sp>
        <p:nvSpPr>
          <p:cNvPr id="158726" name="TextBox 32">
            <a:extLst>
              <a:ext uri="{FF2B5EF4-FFF2-40B4-BE49-F238E27FC236}">
                <a16:creationId xmlns:a16="http://schemas.microsoft.com/office/drawing/2014/main" id="{2587B3F6-CC91-4B5D-8C01-CD8E73F6C2F8}"/>
              </a:ext>
            </a:extLst>
          </p:cNvPr>
          <p:cNvSpPr txBox="1">
            <a:spLocks noChangeArrowheads="1"/>
          </p:cNvSpPr>
          <p:nvPr/>
        </p:nvSpPr>
        <p:spPr bwMode="auto">
          <a:xfrm rot="2211871">
            <a:off x="2108200" y="2528888"/>
            <a:ext cx="7985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rgbClr val="FFFF00"/>
                </a:solidFill>
              </a:rPr>
              <a:t>DRAM</a:t>
            </a:r>
          </a:p>
        </p:txBody>
      </p:sp>
      <p:sp>
        <p:nvSpPr>
          <p:cNvPr id="158727" name="TextBox 33">
            <a:extLst>
              <a:ext uri="{FF2B5EF4-FFF2-40B4-BE49-F238E27FC236}">
                <a16:creationId xmlns:a16="http://schemas.microsoft.com/office/drawing/2014/main" id="{4F1F3918-28DF-457D-A20C-7D9E0F51BF5D}"/>
              </a:ext>
            </a:extLst>
          </p:cNvPr>
          <p:cNvSpPr txBox="1">
            <a:spLocks noChangeArrowheads="1"/>
          </p:cNvSpPr>
          <p:nvPr/>
        </p:nvSpPr>
        <p:spPr bwMode="auto">
          <a:xfrm rot="2188683">
            <a:off x="2922588" y="2068513"/>
            <a:ext cx="7985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rgbClr val="FFFF00"/>
                </a:solidFill>
              </a:rPr>
              <a:t>DRAM</a:t>
            </a:r>
          </a:p>
        </p:txBody>
      </p:sp>
      <p:sp>
        <p:nvSpPr>
          <p:cNvPr id="158728" name="TextBox 34">
            <a:extLst>
              <a:ext uri="{FF2B5EF4-FFF2-40B4-BE49-F238E27FC236}">
                <a16:creationId xmlns:a16="http://schemas.microsoft.com/office/drawing/2014/main" id="{41DBBFD7-3436-467F-9A64-C544FC8FC54F}"/>
              </a:ext>
            </a:extLst>
          </p:cNvPr>
          <p:cNvSpPr txBox="1">
            <a:spLocks noChangeArrowheads="1"/>
          </p:cNvSpPr>
          <p:nvPr/>
        </p:nvSpPr>
        <p:spPr bwMode="auto">
          <a:xfrm rot="2188683">
            <a:off x="3567113" y="1700213"/>
            <a:ext cx="7985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rgbClr val="FFFF00"/>
                </a:solidFill>
              </a:rPr>
              <a:t>DRAM</a:t>
            </a:r>
          </a:p>
        </p:txBody>
      </p:sp>
      <p:sp>
        <p:nvSpPr>
          <p:cNvPr id="158729" name="TextBox 35">
            <a:extLst>
              <a:ext uri="{FF2B5EF4-FFF2-40B4-BE49-F238E27FC236}">
                <a16:creationId xmlns:a16="http://schemas.microsoft.com/office/drawing/2014/main" id="{E15A5E44-5673-4896-901B-7060173A9E88}"/>
              </a:ext>
            </a:extLst>
          </p:cNvPr>
          <p:cNvSpPr txBox="1">
            <a:spLocks noChangeArrowheads="1"/>
          </p:cNvSpPr>
          <p:nvPr/>
        </p:nvSpPr>
        <p:spPr bwMode="auto">
          <a:xfrm rot="-2152245">
            <a:off x="3030538" y="3538538"/>
            <a:ext cx="7985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rgbClr val="FFFF00"/>
                </a:solidFill>
              </a:rPr>
              <a:t>DRAM</a:t>
            </a:r>
          </a:p>
        </p:txBody>
      </p:sp>
      <p:sp>
        <p:nvSpPr>
          <p:cNvPr id="158730" name="TextBox 36">
            <a:extLst>
              <a:ext uri="{FF2B5EF4-FFF2-40B4-BE49-F238E27FC236}">
                <a16:creationId xmlns:a16="http://schemas.microsoft.com/office/drawing/2014/main" id="{81507799-88EB-424B-9574-A846D8CFA4F4}"/>
              </a:ext>
            </a:extLst>
          </p:cNvPr>
          <p:cNvSpPr txBox="1">
            <a:spLocks noChangeArrowheads="1"/>
          </p:cNvSpPr>
          <p:nvPr/>
        </p:nvSpPr>
        <p:spPr bwMode="auto">
          <a:xfrm rot="-2152245">
            <a:off x="4946650" y="2244725"/>
            <a:ext cx="798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rgbClr val="FFFF00"/>
                </a:solidFill>
              </a:rPr>
              <a:t>DRAM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Date Placeholder 3">
            <a:extLst>
              <a:ext uri="{FF2B5EF4-FFF2-40B4-BE49-F238E27FC236}">
                <a16:creationId xmlns:a16="http://schemas.microsoft.com/office/drawing/2014/main" id="{83E5F939-41F8-4EAE-8D6B-FCDAA6B8495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Columbia University</a:t>
            </a:r>
          </a:p>
        </p:txBody>
      </p: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B6380E9F-1940-495D-A3AB-2F27E46B95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Hybrid NoC Approach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5D2C4F05-BD1D-4E48-899E-787473C40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" y="985838"/>
            <a:ext cx="8804275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Electronics</a:t>
            </a:r>
          </a:p>
          <a:p>
            <a:pPr marL="742950" lvl="1" indent="-285750">
              <a:spcBef>
                <a:spcPct val="20000"/>
              </a:spcBef>
              <a:buClr>
                <a:srgbClr val="99CC00"/>
              </a:buClr>
              <a:buFont typeface="Wingdings" pitchFamily="2" charset="2"/>
              <a:buChar char="ü"/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Integration density </a:t>
            </a: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sym typeface="Wingdings" pitchFamily="2" charset="2"/>
              </a:rPr>
              <a:t> </a:t>
            </a: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abundant buffering and processing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û"/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Power dissipation grows with data rate and distance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Photonics</a:t>
            </a:r>
          </a:p>
          <a:p>
            <a:pPr marL="742950" lvl="1" indent="-285750">
              <a:spcBef>
                <a:spcPct val="20000"/>
              </a:spcBef>
              <a:buClr>
                <a:srgbClr val="99CC00"/>
              </a:buClr>
              <a:buFont typeface="Wingdings" pitchFamily="2" charset="2"/>
              <a:buChar char="ü"/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Low loss/power, high bandwidth,</a:t>
            </a:r>
            <a:b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</a:b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bit-rate transparent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û"/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Limited processing, no buffers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Our solution: a hybrid approach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Data transmission</a:t>
            </a:r>
            <a:b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</a:b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in a photonic network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Control in an electronic network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Circuit switched </a:t>
            </a: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sym typeface="Wingdings" pitchFamily="2" charset="2"/>
              </a:rPr>
              <a:t></a:t>
            </a: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paths reserved</a:t>
            </a:r>
            <a:b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</a:b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before transmission</a:t>
            </a:r>
            <a:b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</a:b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(</a:t>
            </a: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no optical buffering required</a:t>
            </a: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)</a:t>
            </a:r>
          </a:p>
        </p:txBody>
      </p:sp>
      <p:grpSp>
        <p:nvGrpSpPr>
          <p:cNvPr id="160772" name="Group 584">
            <a:extLst>
              <a:ext uri="{FF2B5EF4-FFF2-40B4-BE49-F238E27FC236}">
                <a16:creationId xmlns:a16="http://schemas.microsoft.com/office/drawing/2014/main" id="{0E2197A4-4F20-41F9-84DF-9D74E5FCFB2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61038" y="2239963"/>
            <a:ext cx="3270250" cy="3270250"/>
            <a:chOff x="3560" y="2069"/>
            <a:chExt cx="1996" cy="1769"/>
          </a:xfrm>
        </p:grpSpPr>
        <p:sp>
          <p:nvSpPr>
            <p:cNvPr id="160773" name="Rectangle 4">
              <a:extLst>
                <a:ext uri="{FF2B5EF4-FFF2-40B4-BE49-F238E27FC236}">
                  <a16:creationId xmlns:a16="http://schemas.microsoft.com/office/drawing/2014/main" id="{2E78E32F-DEAC-4E8C-8BAF-FDB8F935B95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60" y="2069"/>
              <a:ext cx="1996" cy="1769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60774" name="Group 581">
              <a:extLst>
                <a:ext uri="{FF2B5EF4-FFF2-40B4-BE49-F238E27FC236}">
                  <a16:creationId xmlns:a16="http://schemas.microsoft.com/office/drawing/2014/main" id="{6734CB40-8051-428F-BF0A-28D2D39A4EF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593" y="2101"/>
              <a:ext cx="1927" cy="1701"/>
              <a:chOff x="295" y="1525"/>
              <a:chExt cx="2688" cy="2400"/>
            </a:xfrm>
          </p:grpSpPr>
          <p:sp>
            <p:nvSpPr>
              <p:cNvPr id="161332" name="Rectangle 7">
                <a:extLst>
                  <a:ext uri="{FF2B5EF4-FFF2-40B4-BE49-F238E27FC236}">
                    <a16:creationId xmlns:a16="http://schemas.microsoft.com/office/drawing/2014/main" id="{3076A31B-0679-42BC-BAB9-DF0A2F2DD9B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19" y="1525"/>
                <a:ext cx="864" cy="768"/>
              </a:xfrm>
              <a:prstGeom prst="rect">
                <a:avLst/>
              </a:prstGeom>
              <a:solidFill>
                <a:srgbClr val="0099CC"/>
              </a:solidFill>
              <a:ln w="9525">
                <a:solidFill>
                  <a:srgbClr val="080808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b="1">
                    <a:solidFill>
                      <a:srgbClr val="080808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161333" name="Rectangle 10">
                <a:extLst>
                  <a:ext uri="{FF2B5EF4-FFF2-40B4-BE49-F238E27FC236}">
                    <a16:creationId xmlns:a16="http://schemas.microsoft.com/office/drawing/2014/main" id="{39DDA0F9-576D-45D5-82FB-38ADB24CD3A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207" y="1525"/>
                <a:ext cx="864" cy="768"/>
              </a:xfrm>
              <a:prstGeom prst="rect">
                <a:avLst/>
              </a:prstGeom>
              <a:solidFill>
                <a:srgbClr val="0099CC"/>
              </a:solidFill>
              <a:ln w="9525">
                <a:solidFill>
                  <a:srgbClr val="080808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b="1">
                    <a:solidFill>
                      <a:srgbClr val="080808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161334" name="Rectangle 13">
                <a:extLst>
                  <a:ext uri="{FF2B5EF4-FFF2-40B4-BE49-F238E27FC236}">
                    <a16:creationId xmlns:a16="http://schemas.microsoft.com/office/drawing/2014/main" id="{121DFE86-8790-40F3-A865-70DC972D76F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5" y="1525"/>
                <a:ext cx="864" cy="768"/>
              </a:xfrm>
              <a:prstGeom prst="rect">
                <a:avLst/>
              </a:prstGeom>
              <a:solidFill>
                <a:srgbClr val="0099CC"/>
              </a:solidFill>
              <a:ln w="9525">
                <a:solidFill>
                  <a:srgbClr val="080808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b="1">
                    <a:solidFill>
                      <a:srgbClr val="080808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161335" name="Rectangle 16">
                <a:extLst>
                  <a:ext uri="{FF2B5EF4-FFF2-40B4-BE49-F238E27FC236}">
                    <a16:creationId xmlns:a16="http://schemas.microsoft.com/office/drawing/2014/main" id="{A064DBAD-000B-4AC5-9247-ECBAC8CE3CC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19" y="2341"/>
                <a:ext cx="864" cy="768"/>
              </a:xfrm>
              <a:prstGeom prst="rect">
                <a:avLst/>
              </a:prstGeom>
              <a:solidFill>
                <a:srgbClr val="0099CC"/>
              </a:solidFill>
              <a:ln w="9525">
                <a:solidFill>
                  <a:srgbClr val="080808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b="1">
                    <a:solidFill>
                      <a:srgbClr val="080808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161336" name="Rectangle 19">
                <a:extLst>
                  <a:ext uri="{FF2B5EF4-FFF2-40B4-BE49-F238E27FC236}">
                    <a16:creationId xmlns:a16="http://schemas.microsoft.com/office/drawing/2014/main" id="{270A6BEF-DEC9-4844-9020-9FD2642164C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207" y="2341"/>
                <a:ext cx="864" cy="768"/>
              </a:xfrm>
              <a:prstGeom prst="rect">
                <a:avLst/>
              </a:prstGeom>
              <a:solidFill>
                <a:srgbClr val="0099CC"/>
              </a:solidFill>
              <a:ln w="9525">
                <a:solidFill>
                  <a:srgbClr val="080808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b="1">
                    <a:solidFill>
                      <a:srgbClr val="080808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161337" name="Rectangle 22">
                <a:extLst>
                  <a:ext uri="{FF2B5EF4-FFF2-40B4-BE49-F238E27FC236}">
                    <a16:creationId xmlns:a16="http://schemas.microsoft.com/office/drawing/2014/main" id="{4166285C-9315-4BA8-AF11-DF13574991E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5" y="2341"/>
                <a:ext cx="864" cy="768"/>
              </a:xfrm>
              <a:prstGeom prst="rect">
                <a:avLst/>
              </a:prstGeom>
              <a:solidFill>
                <a:srgbClr val="0099CC"/>
              </a:solidFill>
              <a:ln w="9525">
                <a:solidFill>
                  <a:srgbClr val="080808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b="1">
                    <a:solidFill>
                      <a:srgbClr val="080808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161338" name="Rectangle 25">
                <a:extLst>
                  <a:ext uri="{FF2B5EF4-FFF2-40B4-BE49-F238E27FC236}">
                    <a16:creationId xmlns:a16="http://schemas.microsoft.com/office/drawing/2014/main" id="{47A3D977-FB99-49B9-99F4-469259C63A1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19" y="3157"/>
                <a:ext cx="864" cy="768"/>
              </a:xfrm>
              <a:prstGeom prst="rect">
                <a:avLst/>
              </a:prstGeom>
              <a:solidFill>
                <a:srgbClr val="0099CC"/>
              </a:solidFill>
              <a:ln w="9525">
                <a:solidFill>
                  <a:srgbClr val="080808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b="1">
                    <a:solidFill>
                      <a:srgbClr val="080808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161339" name="Rectangle 28">
                <a:extLst>
                  <a:ext uri="{FF2B5EF4-FFF2-40B4-BE49-F238E27FC236}">
                    <a16:creationId xmlns:a16="http://schemas.microsoft.com/office/drawing/2014/main" id="{0F3384C0-A0A7-496B-A35B-961AA3A9DC4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207" y="3157"/>
                <a:ext cx="864" cy="768"/>
              </a:xfrm>
              <a:prstGeom prst="rect">
                <a:avLst/>
              </a:prstGeom>
              <a:solidFill>
                <a:srgbClr val="0099CC"/>
              </a:solidFill>
              <a:ln w="9525">
                <a:solidFill>
                  <a:srgbClr val="080808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b="1">
                    <a:solidFill>
                      <a:srgbClr val="080808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161340" name="Rectangle 31">
                <a:extLst>
                  <a:ext uri="{FF2B5EF4-FFF2-40B4-BE49-F238E27FC236}">
                    <a16:creationId xmlns:a16="http://schemas.microsoft.com/office/drawing/2014/main" id="{DE256B40-E0E0-48ED-9902-BF2973E8161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5" y="3157"/>
                <a:ext cx="864" cy="768"/>
              </a:xfrm>
              <a:prstGeom prst="rect">
                <a:avLst/>
              </a:prstGeom>
              <a:solidFill>
                <a:srgbClr val="0099CC"/>
              </a:solidFill>
              <a:ln w="9525">
                <a:solidFill>
                  <a:srgbClr val="080808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 b="1">
                    <a:solidFill>
                      <a:srgbClr val="080808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</p:grpSp>
        <p:grpSp>
          <p:nvGrpSpPr>
            <p:cNvPr id="160775" name="Group 582">
              <a:extLst>
                <a:ext uri="{FF2B5EF4-FFF2-40B4-BE49-F238E27FC236}">
                  <a16:creationId xmlns:a16="http://schemas.microsoft.com/office/drawing/2014/main" id="{E959D94E-1044-468F-8D91-F7AEA9F5109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006" y="2509"/>
              <a:ext cx="1514" cy="1293"/>
              <a:chOff x="871" y="2101"/>
              <a:chExt cx="2112" cy="1824"/>
            </a:xfrm>
          </p:grpSpPr>
          <p:sp>
            <p:nvSpPr>
              <p:cNvPr id="161323" name="Rectangle 8">
                <a:extLst>
                  <a:ext uri="{FF2B5EF4-FFF2-40B4-BE49-F238E27FC236}">
                    <a16:creationId xmlns:a16="http://schemas.microsoft.com/office/drawing/2014/main" id="{0AA61AE5-889F-4135-9394-3451578BF09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95" y="2101"/>
                <a:ext cx="288" cy="192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080808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400" b="1">
                    <a:solidFill>
                      <a:srgbClr val="080808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  <p:sp>
            <p:nvSpPr>
              <p:cNvPr id="161324" name="Rectangle 11">
                <a:extLst>
                  <a:ext uri="{FF2B5EF4-FFF2-40B4-BE49-F238E27FC236}">
                    <a16:creationId xmlns:a16="http://schemas.microsoft.com/office/drawing/2014/main" id="{A470BC7C-C7F7-4722-B044-F992535CF90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783" y="2101"/>
                <a:ext cx="288" cy="192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080808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400" b="1">
                    <a:solidFill>
                      <a:srgbClr val="080808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  <p:sp>
            <p:nvSpPr>
              <p:cNvPr id="161325" name="Rectangle 14">
                <a:extLst>
                  <a:ext uri="{FF2B5EF4-FFF2-40B4-BE49-F238E27FC236}">
                    <a16:creationId xmlns:a16="http://schemas.microsoft.com/office/drawing/2014/main" id="{E3938294-0835-4DC5-A07A-6134390313B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71" y="2101"/>
                <a:ext cx="288" cy="192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080808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400" b="1">
                    <a:solidFill>
                      <a:srgbClr val="080808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  <p:sp>
            <p:nvSpPr>
              <p:cNvPr id="161326" name="Rectangle 17">
                <a:extLst>
                  <a:ext uri="{FF2B5EF4-FFF2-40B4-BE49-F238E27FC236}">
                    <a16:creationId xmlns:a16="http://schemas.microsoft.com/office/drawing/2014/main" id="{F34E3A2E-886C-4585-90DB-31935218883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95" y="2917"/>
                <a:ext cx="288" cy="192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080808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400" b="1">
                    <a:solidFill>
                      <a:srgbClr val="080808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  <p:sp>
            <p:nvSpPr>
              <p:cNvPr id="161327" name="Rectangle 20">
                <a:extLst>
                  <a:ext uri="{FF2B5EF4-FFF2-40B4-BE49-F238E27FC236}">
                    <a16:creationId xmlns:a16="http://schemas.microsoft.com/office/drawing/2014/main" id="{017FE7D3-7860-4A5E-8E7D-F80B2646854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783" y="2917"/>
                <a:ext cx="288" cy="192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080808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400" b="1">
                    <a:solidFill>
                      <a:srgbClr val="080808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  <p:sp>
            <p:nvSpPr>
              <p:cNvPr id="161328" name="Rectangle 23">
                <a:extLst>
                  <a:ext uri="{FF2B5EF4-FFF2-40B4-BE49-F238E27FC236}">
                    <a16:creationId xmlns:a16="http://schemas.microsoft.com/office/drawing/2014/main" id="{EECE3138-4675-4F4C-9141-B51CCCFD9FD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71" y="2917"/>
                <a:ext cx="288" cy="192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080808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400" b="1">
                    <a:solidFill>
                      <a:srgbClr val="080808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  <p:sp>
            <p:nvSpPr>
              <p:cNvPr id="161329" name="Rectangle 26">
                <a:extLst>
                  <a:ext uri="{FF2B5EF4-FFF2-40B4-BE49-F238E27FC236}">
                    <a16:creationId xmlns:a16="http://schemas.microsoft.com/office/drawing/2014/main" id="{A84D4BEE-0D63-4431-98C1-81A4C336040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95" y="3733"/>
                <a:ext cx="288" cy="192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080808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400" b="1">
                    <a:solidFill>
                      <a:srgbClr val="080808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  <p:sp>
            <p:nvSpPr>
              <p:cNvPr id="161330" name="Rectangle 29">
                <a:extLst>
                  <a:ext uri="{FF2B5EF4-FFF2-40B4-BE49-F238E27FC236}">
                    <a16:creationId xmlns:a16="http://schemas.microsoft.com/office/drawing/2014/main" id="{7A32F898-1ABA-44E0-B8EE-32300A6D4FC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783" y="3733"/>
                <a:ext cx="288" cy="192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080808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400" b="1">
                    <a:solidFill>
                      <a:srgbClr val="080808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  <p:sp>
            <p:nvSpPr>
              <p:cNvPr id="161331" name="Rectangle 32">
                <a:extLst>
                  <a:ext uri="{FF2B5EF4-FFF2-40B4-BE49-F238E27FC236}">
                    <a16:creationId xmlns:a16="http://schemas.microsoft.com/office/drawing/2014/main" id="{065CF182-4085-4BC9-AC27-6D1AA87AE82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71" y="3733"/>
                <a:ext cx="288" cy="192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080808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400" b="1">
                    <a:solidFill>
                      <a:srgbClr val="080808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</p:grpSp>
        <p:grpSp>
          <p:nvGrpSpPr>
            <p:cNvPr id="160776" name="Group 33">
              <a:extLst>
                <a:ext uri="{FF2B5EF4-FFF2-40B4-BE49-F238E27FC236}">
                  <a16:creationId xmlns:a16="http://schemas.microsoft.com/office/drawing/2014/main" id="{B9AC9AAF-9927-454D-ADC6-8FC6FF6EF8E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620" y="2141"/>
              <a:ext cx="1859" cy="1633"/>
              <a:chOff x="1056" y="1104"/>
              <a:chExt cx="2592" cy="2304"/>
            </a:xfrm>
          </p:grpSpPr>
          <p:grpSp>
            <p:nvGrpSpPr>
              <p:cNvPr id="160777" name="Group 34">
                <a:extLst>
                  <a:ext uri="{FF2B5EF4-FFF2-40B4-BE49-F238E27FC236}">
                    <a16:creationId xmlns:a16="http://schemas.microsoft.com/office/drawing/2014/main" id="{7113DD42-78BA-413E-8E7B-E84F9FA8F406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056" y="1104"/>
                <a:ext cx="2592" cy="384"/>
                <a:chOff x="1056" y="1104"/>
                <a:chExt cx="2592" cy="384"/>
              </a:xfrm>
            </p:grpSpPr>
            <p:grpSp>
              <p:nvGrpSpPr>
                <p:cNvPr id="161233" name="Group 35">
                  <a:extLst>
                    <a:ext uri="{FF2B5EF4-FFF2-40B4-BE49-F238E27FC236}">
                      <a16:creationId xmlns:a16="http://schemas.microsoft.com/office/drawing/2014/main" id="{BC28796B-134E-43E3-B908-3074406CC74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056" y="1104"/>
                  <a:ext cx="432" cy="384"/>
                  <a:chOff x="3360" y="1584"/>
                  <a:chExt cx="2112" cy="1632"/>
                </a:xfrm>
              </p:grpSpPr>
              <p:sp>
                <p:nvSpPr>
                  <p:cNvPr id="161309" name="Rectangle 36">
                    <a:extLst>
                      <a:ext uri="{FF2B5EF4-FFF2-40B4-BE49-F238E27FC236}">
                        <a16:creationId xmlns:a16="http://schemas.microsoft.com/office/drawing/2014/main" id="{F6CB257E-9DF3-4C4E-9390-761D26B70C8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7" y="1838"/>
                    <a:ext cx="1250" cy="852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80808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310" name="Rectangle 37">
                    <a:extLst>
                      <a:ext uri="{FF2B5EF4-FFF2-40B4-BE49-F238E27FC236}">
                        <a16:creationId xmlns:a16="http://schemas.microsoft.com/office/drawing/2014/main" id="{A051F4A0-621D-44A7-A787-4438348A2CA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952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311" name="Rectangle 38">
                    <a:extLst>
                      <a:ext uri="{FF2B5EF4-FFF2-40B4-BE49-F238E27FC236}">
                        <a16:creationId xmlns:a16="http://schemas.microsoft.com/office/drawing/2014/main" id="{B85C1332-4824-4E1C-8987-9173C448901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160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312" name="Rectangle 39">
                    <a:extLst>
                      <a:ext uri="{FF2B5EF4-FFF2-40B4-BE49-F238E27FC236}">
                        <a16:creationId xmlns:a16="http://schemas.microsoft.com/office/drawing/2014/main" id="{3398BBD8-9A70-4F34-A665-2C8AD167A71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2454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313" name="Rectangle 40">
                    <a:extLst>
                      <a:ext uri="{FF2B5EF4-FFF2-40B4-BE49-F238E27FC236}">
                        <a16:creationId xmlns:a16="http://schemas.microsoft.com/office/drawing/2014/main" id="{963A0FA0-C446-4CC3-A695-7267027D532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1965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314" name="Rectangle 41">
                    <a:extLst>
                      <a:ext uri="{FF2B5EF4-FFF2-40B4-BE49-F238E27FC236}">
                        <a16:creationId xmlns:a16="http://schemas.microsoft.com/office/drawing/2014/main" id="{550B11B8-BCA5-4093-9DE8-EB952525D2B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315" name="Rectangle 42">
                    <a:extLst>
                      <a:ext uri="{FF2B5EF4-FFF2-40B4-BE49-F238E27FC236}">
                        <a16:creationId xmlns:a16="http://schemas.microsoft.com/office/drawing/2014/main" id="{4E4E632D-CA97-485F-95B7-6CD9F122B1B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316" name="Rectangle 43">
                    <a:extLst>
                      <a:ext uri="{FF2B5EF4-FFF2-40B4-BE49-F238E27FC236}">
                        <a16:creationId xmlns:a16="http://schemas.microsoft.com/office/drawing/2014/main" id="{B0193576-87DC-495F-B5DB-3E13EC705CA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317" name="Rectangle 44">
                    <a:extLst>
                      <a:ext uri="{FF2B5EF4-FFF2-40B4-BE49-F238E27FC236}">
                        <a16:creationId xmlns:a16="http://schemas.microsoft.com/office/drawing/2014/main" id="{43EFBFA1-D064-413A-B6DC-F4606ECEA4A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318" name="Line 45">
                    <a:extLst>
                      <a:ext uri="{FF2B5EF4-FFF2-40B4-BE49-F238E27FC236}">
                        <a16:creationId xmlns:a16="http://schemas.microsoft.com/office/drawing/2014/main" id="{BC465AD8-3587-4307-B10F-ED8C3D288AF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55"/>
                    <a:ext cx="2112" cy="0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319" name="Line 46">
                    <a:extLst>
                      <a:ext uri="{FF2B5EF4-FFF2-40B4-BE49-F238E27FC236}">
                        <a16:creationId xmlns:a16="http://schemas.microsoft.com/office/drawing/2014/main" id="{54228936-2B34-4CBC-8647-1A76B7D6B87B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46" y="1584"/>
                    <a:ext cx="0" cy="1632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320" name="Line 47">
                    <a:extLst>
                      <a:ext uri="{FF2B5EF4-FFF2-40B4-BE49-F238E27FC236}">
                        <a16:creationId xmlns:a16="http://schemas.microsoft.com/office/drawing/2014/main" id="{50D0B18E-6099-470D-981F-231C8645EE1E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80"/>
                    <a:ext cx="2112" cy="0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321" name="Line 48">
                    <a:extLst>
                      <a:ext uri="{FF2B5EF4-FFF2-40B4-BE49-F238E27FC236}">
                        <a16:creationId xmlns:a16="http://schemas.microsoft.com/office/drawing/2014/main" id="{BDD374A1-574D-4196-BF9A-24AF2DA9B718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72" y="1584"/>
                    <a:ext cx="0" cy="1632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322" name="Rectangle 49">
                    <a:extLst>
                      <a:ext uri="{FF2B5EF4-FFF2-40B4-BE49-F238E27FC236}">
                        <a16:creationId xmlns:a16="http://schemas.microsoft.com/office/drawing/2014/main" id="{E9C604FC-8C22-4F2E-925F-58DDC7DCE88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0" y="2164"/>
                    <a:ext cx="404" cy="200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DDDDDD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61234" name="Group 50">
                  <a:extLst>
                    <a:ext uri="{FF2B5EF4-FFF2-40B4-BE49-F238E27FC236}">
                      <a16:creationId xmlns:a16="http://schemas.microsoft.com/office/drawing/2014/main" id="{0EE7915B-58DA-4F0B-8728-0931ED0AAF8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488" y="1104"/>
                  <a:ext cx="432" cy="384"/>
                  <a:chOff x="3360" y="1584"/>
                  <a:chExt cx="2112" cy="1632"/>
                </a:xfrm>
              </p:grpSpPr>
              <p:sp>
                <p:nvSpPr>
                  <p:cNvPr id="161295" name="Rectangle 51">
                    <a:extLst>
                      <a:ext uri="{FF2B5EF4-FFF2-40B4-BE49-F238E27FC236}">
                        <a16:creationId xmlns:a16="http://schemas.microsoft.com/office/drawing/2014/main" id="{7D278E64-02CD-416E-B4F9-D9211F356CC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7" y="1838"/>
                    <a:ext cx="1250" cy="852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80808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96" name="Rectangle 52">
                    <a:extLst>
                      <a:ext uri="{FF2B5EF4-FFF2-40B4-BE49-F238E27FC236}">
                        <a16:creationId xmlns:a16="http://schemas.microsoft.com/office/drawing/2014/main" id="{0C6586F5-8272-4446-B333-6EDCBA970A5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952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97" name="Rectangle 53">
                    <a:extLst>
                      <a:ext uri="{FF2B5EF4-FFF2-40B4-BE49-F238E27FC236}">
                        <a16:creationId xmlns:a16="http://schemas.microsoft.com/office/drawing/2014/main" id="{46A87186-6FF9-45FF-84F1-FDE116D6D52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160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98" name="Rectangle 54">
                    <a:extLst>
                      <a:ext uri="{FF2B5EF4-FFF2-40B4-BE49-F238E27FC236}">
                        <a16:creationId xmlns:a16="http://schemas.microsoft.com/office/drawing/2014/main" id="{42F70AA4-8791-40E3-896A-E9630662EF6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2454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99" name="Rectangle 55">
                    <a:extLst>
                      <a:ext uri="{FF2B5EF4-FFF2-40B4-BE49-F238E27FC236}">
                        <a16:creationId xmlns:a16="http://schemas.microsoft.com/office/drawing/2014/main" id="{FE2D1AC5-A650-4C47-A38C-AE51B5252D4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1965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300" name="Rectangle 56">
                    <a:extLst>
                      <a:ext uri="{FF2B5EF4-FFF2-40B4-BE49-F238E27FC236}">
                        <a16:creationId xmlns:a16="http://schemas.microsoft.com/office/drawing/2014/main" id="{F6CE18A3-984A-4F43-B117-BCC365CBDD3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301" name="Rectangle 57">
                    <a:extLst>
                      <a:ext uri="{FF2B5EF4-FFF2-40B4-BE49-F238E27FC236}">
                        <a16:creationId xmlns:a16="http://schemas.microsoft.com/office/drawing/2014/main" id="{0C760E34-7B0D-4230-84AB-2379514137E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302" name="Rectangle 58">
                    <a:extLst>
                      <a:ext uri="{FF2B5EF4-FFF2-40B4-BE49-F238E27FC236}">
                        <a16:creationId xmlns:a16="http://schemas.microsoft.com/office/drawing/2014/main" id="{A9C41199-5A5A-4240-878F-ADCD079DAAD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303" name="Rectangle 59">
                    <a:extLst>
                      <a:ext uri="{FF2B5EF4-FFF2-40B4-BE49-F238E27FC236}">
                        <a16:creationId xmlns:a16="http://schemas.microsoft.com/office/drawing/2014/main" id="{04614CD6-20C0-4E78-BADA-108B5D03D1F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304" name="Line 60">
                    <a:extLst>
                      <a:ext uri="{FF2B5EF4-FFF2-40B4-BE49-F238E27FC236}">
                        <a16:creationId xmlns:a16="http://schemas.microsoft.com/office/drawing/2014/main" id="{2EFE9ADA-5740-4A1E-8080-FAB5A86CEC1D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55"/>
                    <a:ext cx="2112" cy="0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305" name="Line 61">
                    <a:extLst>
                      <a:ext uri="{FF2B5EF4-FFF2-40B4-BE49-F238E27FC236}">
                        <a16:creationId xmlns:a16="http://schemas.microsoft.com/office/drawing/2014/main" id="{807CE7E7-6EE3-49C4-9AED-6E1CDA459113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46" y="1584"/>
                    <a:ext cx="0" cy="1632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306" name="Line 62">
                    <a:extLst>
                      <a:ext uri="{FF2B5EF4-FFF2-40B4-BE49-F238E27FC236}">
                        <a16:creationId xmlns:a16="http://schemas.microsoft.com/office/drawing/2014/main" id="{664123BE-F13C-491F-827D-EEA225282930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80"/>
                    <a:ext cx="2112" cy="0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307" name="Line 63">
                    <a:extLst>
                      <a:ext uri="{FF2B5EF4-FFF2-40B4-BE49-F238E27FC236}">
                        <a16:creationId xmlns:a16="http://schemas.microsoft.com/office/drawing/2014/main" id="{74116DF0-1E28-477B-AD46-0BE06375F80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72" y="1584"/>
                    <a:ext cx="0" cy="1632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308" name="Rectangle 64">
                    <a:extLst>
                      <a:ext uri="{FF2B5EF4-FFF2-40B4-BE49-F238E27FC236}">
                        <a16:creationId xmlns:a16="http://schemas.microsoft.com/office/drawing/2014/main" id="{78D24345-39CD-4137-8FBA-9055A9AEA28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0" y="2164"/>
                    <a:ext cx="404" cy="200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DDDDDD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61235" name="Group 65">
                  <a:extLst>
                    <a:ext uri="{FF2B5EF4-FFF2-40B4-BE49-F238E27FC236}">
                      <a16:creationId xmlns:a16="http://schemas.microsoft.com/office/drawing/2014/main" id="{5CDCC7E2-8402-482C-AB14-337C80281B5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920" y="1104"/>
                  <a:ext cx="432" cy="384"/>
                  <a:chOff x="3360" y="1584"/>
                  <a:chExt cx="2112" cy="1632"/>
                </a:xfrm>
              </p:grpSpPr>
              <p:sp>
                <p:nvSpPr>
                  <p:cNvPr id="161281" name="Rectangle 66">
                    <a:extLst>
                      <a:ext uri="{FF2B5EF4-FFF2-40B4-BE49-F238E27FC236}">
                        <a16:creationId xmlns:a16="http://schemas.microsoft.com/office/drawing/2014/main" id="{593268D8-1D57-4893-8F3D-BDC3F3CE653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7" y="1838"/>
                    <a:ext cx="1250" cy="852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80808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82" name="Rectangle 67">
                    <a:extLst>
                      <a:ext uri="{FF2B5EF4-FFF2-40B4-BE49-F238E27FC236}">
                        <a16:creationId xmlns:a16="http://schemas.microsoft.com/office/drawing/2014/main" id="{EBE9ACEC-AEFE-4DEB-A0A9-F474043C30A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952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83" name="Rectangle 68">
                    <a:extLst>
                      <a:ext uri="{FF2B5EF4-FFF2-40B4-BE49-F238E27FC236}">
                        <a16:creationId xmlns:a16="http://schemas.microsoft.com/office/drawing/2014/main" id="{8A77F861-5E32-41F3-9091-527062FCEAF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160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84" name="Rectangle 69">
                    <a:extLst>
                      <a:ext uri="{FF2B5EF4-FFF2-40B4-BE49-F238E27FC236}">
                        <a16:creationId xmlns:a16="http://schemas.microsoft.com/office/drawing/2014/main" id="{51A64F88-C325-4E25-9DD6-E9932F3C98E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2454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85" name="Rectangle 70">
                    <a:extLst>
                      <a:ext uri="{FF2B5EF4-FFF2-40B4-BE49-F238E27FC236}">
                        <a16:creationId xmlns:a16="http://schemas.microsoft.com/office/drawing/2014/main" id="{33135EDA-FB54-4FB9-86F1-A1800168AFD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1965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86" name="Rectangle 71">
                    <a:extLst>
                      <a:ext uri="{FF2B5EF4-FFF2-40B4-BE49-F238E27FC236}">
                        <a16:creationId xmlns:a16="http://schemas.microsoft.com/office/drawing/2014/main" id="{79171C9A-7786-44A0-981D-38115D02D92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87" name="Rectangle 72">
                    <a:extLst>
                      <a:ext uri="{FF2B5EF4-FFF2-40B4-BE49-F238E27FC236}">
                        <a16:creationId xmlns:a16="http://schemas.microsoft.com/office/drawing/2014/main" id="{B011B921-B937-4C7E-B946-C5D95FF88D5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88" name="Rectangle 73">
                    <a:extLst>
                      <a:ext uri="{FF2B5EF4-FFF2-40B4-BE49-F238E27FC236}">
                        <a16:creationId xmlns:a16="http://schemas.microsoft.com/office/drawing/2014/main" id="{509D563D-445A-4E50-BD4B-89ED3375B17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89" name="Rectangle 74">
                    <a:extLst>
                      <a:ext uri="{FF2B5EF4-FFF2-40B4-BE49-F238E27FC236}">
                        <a16:creationId xmlns:a16="http://schemas.microsoft.com/office/drawing/2014/main" id="{45A25FA3-2E09-4364-9851-21D7F24DCEB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90" name="Line 75">
                    <a:extLst>
                      <a:ext uri="{FF2B5EF4-FFF2-40B4-BE49-F238E27FC236}">
                        <a16:creationId xmlns:a16="http://schemas.microsoft.com/office/drawing/2014/main" id="{F9BB07B8-7E3D-4ACC-9E32-18BAB93237E5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55"/>
                    <a:ext cx="2112" cy="0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291" name="Line 76">
                    <a:extLst>
                      <a:ext uri="{FF2B5EF4-FFF2-40B4-BE49-F238E27FC236}">
                        <a16:creationId xmlns:a16="http://schemas.microsoft.com/office/drawing/2014/main" id="{4200BF9D-735C-4646-8A8C-DF05B4835B05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46" y="1584"/>
                    <a:ext cx="0" cy="1632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292" name="Line 77">
                    <a:extLst>
                      <a:ext uri="{FF2B5EF4-FFF2-40B4-BE49-F238E27FC236}">
                        <a16:creationId xmlns:a16="http://schemas.microsoft.com/office/drawing/2014/main" id="{5D245BD3-8D27-4AD6-AD36-21B955486DAD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80"/>
                    <a:ext cx="2112" cy="0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293" name="Line 78">
                    <a:extLst>
                      <a:ext uri="{FF2B5EF4-FFF2-40B4-BE49-F238E27FC236}">
                        <a16:creationId xmlns:a16="http://schemas.microsoft.com/office/drawing/2014/main" id="{53F39D93-D3D8-4CB0-8BFC-79FBBEDC8840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72" y="1584"/>
                    <a:ext cx="0" cy="1632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294" name="Rectangle 79">
                    <a:extLst>
                      <a:ext uri="{FF2B5EF4-FFF2-40B4-BE49-F238E27FC236}">
                        <a16:creationId xmlns:a16="http://schemas.microsoft.com/office/drawing/2014/main" id="{7D4C5568-AA8B-42B2-A678-E02F4C61009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0" y="2164"/>
                    <a:ext cx="404" cy="200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DDDDDD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61236" name="Group 80">
                  <a:extLst>
                    <a:ext uri="{FF2B5EF4-FFF2-40B4-BE49-F238E27FC236}">
                      <a16:creationId xmlns:a16="http://schemas.microsoft.com/office/drawing/2014/main" id="{5382A899-429B-4E21-98C1-33D35E54A29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352" y="1104"/>
                  <a:ext cx="432" cy="384"/>
                  <a:chOff x="3360" y="1584"/>
                  <a:chExt cx="2112" cy="1632"/>
                </a:xfrm>
              </p:grpSpPr>
              <p:sp>
                <p:nvSpPr>
                  <p:cNvPr id="161267" name="Rectangle 81">
                    <a:extLst>
                      <a:ext uri="{FF2B5EF4-FFF2-40B4-BE49-F238E27FC236}">
                        <a16:creationId xmlns:a16="http://schemas.microsoft.com/office/drawing/2014/main" id="{7EB62F87-410B-47A3-BD96-5A856B356F9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7" y="1838"/>
                    <a:ext cx="1250" cy="852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80808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68" name="Rectangle 82">
                    <a:extLst>
                      <a:ext uri="{FF2B5EF4-FFF2-40B4-BE49-F238E27FC236}">
                        <a16:creationId xmlns:a16="http://schemas.microsoft.com/office/drawing/2014/main" id="{F8F804D3-DCD1-470D-B598-8E90FC41F7D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952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69" name="Rectangle 83">
                    <a:extLst>
                      <a:ext uri="{FF2B5EF4-FFF2-40B4-BE49-F238E27FC236}">
                        <a16:creationId xmlns:a16="http://schemas.microsoft.com/office/drawing/2014/main" id="{1FCF74B4-520F-4C7F-9F9F-BABA6313473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160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70" name="Rectangle 84">
                    <a:extLst>
                      <a:ext uri="{FF2B5EF4-FFF2-40B4-BE49-F238E27FC236}">
                        <a16:creationId xmlns:a16="http://schemas.microsoft.com/office/drawing/2014/main" id="{D46FA122-82EB-40FD-8F2E-C5B55E23628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2454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71" name="Rectangle 85">
                    <a:extLst>
                      <a:ext uri="{FF2B5EF4-FFF2-40B4-BE49-F238E27FC236}">
                        <a16:creationId xmlns:a16="http://schemas.microsoft.com/office/drawing/2014/main" id="{DEB4BB3E-54EE-4C1A-9108-B1F7CD1200C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1965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72" name="Rectangle 86">
                    <a:extLst>
                      <a:ext uri="{FF2B5EF4-FFF2-40B4-BE49-F238E27FC236}">
                        <a16:creationId xmlns:a16="http://schemas.microsoft.com/office/drawing/2014/main" id="{3486C103-9869-4B28-80F1-2957F850C0F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73" name="Rectangle 87">
                    <a:extLst>
                      <a:ext uri="{FF2B5EF4-FFF2-40B4-BE49-F238E27FC236}">
                        <a16:creationId xmlns:a16="http://schemas.microsoft.com/office/drawing/2014/main" id="{8DD8F5B4-6981-438C-B855-DC3CD0DB9E7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74" name="Rectangle 88">
                    <a:extLst>
                      <a:ext uri="{FF2B5EF4-FFF2-40B4-BE49-F238E27FC236}">
                        <a16:creationId xmlns:a16="http://schemas.microsoft.com/office/drawing/2014/main" id="{27FB00F0-D8EC-4584-96B0-AA9C819D076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75" name="Rectangle 89">
                    <a:extLst>
                      <a:ext uri="{FF2B5EF4-FFF2-40B4-BE49-F238E27FC236}">
                        <a16:creationId xmlns:a16="http://schemas.microsoft.com/office/drawing/2014/main" id="{D27D23B3-6B25-4D30-982A-440DE9E2C01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76" name="Line 90">
                    <a:extLst>
                      <a:ext uri="{FF2B5EF4-FFF2-40B4-BE49-F238E27FC236}">
                        <a16:creationId xmlns:a16="http://schemas.microsoft.com/office/drawing/2014/main" id="{DEB1DD67-903E-4228-A2D1-F8B008997B63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55"/>
                    <a:ext cx="2112" cy="0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277" name="Line 91">
                    <a:extLst>
                      <a:ext uri="{FF2B5EF4-FFF2-40B4-BE49-F238E27FC236}">
                        <a16:creationId xmlns:a16="http://schemas.microsoft.com/office/drawing/2014/main" id="{F8480AD4-1F08-4782-9778-98C76265950C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46" y="1584"/>
                    <a:ext cx="0" cy="1632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278" name="Line 92">
                    <a:extLst>
                      <a:ext uri="{FF2B5EF4-FFF2-40B4-BE49-F238E27FC236}">
                        <a16:creationId xmlns:a16="http://schemas.microsoft.com/office/drawing/2014/main" id="{7D61FA45-40E3-4A86-A40D-3EF72599FABC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80"/>
                    <a:ext cx="2112" cy="0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279" name="Line 93">
                    <a:extLst>
                      <a:ext uri="{FF2B5EF4-FFF2-40B4-BE49-F238E27FC236}">
                        <a16:creationId xmlns:a16="http://schemas.microsoft.com/office/drawing/2014/main" id="{F8FC5CD9-B4B7-4A73-A20D-80C8BCCF5AD1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72" y="1584"/>
                    <a:ext cx="0" cy="1632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280" name="Rectangle 94">
                    <a:extLst>
                      <a:ext uri="{FF2B5EF4-FFF2-40B4-BE49-F238E27FC236}">
                        <a16:creationId xmlns:a16="http://schemas.microsoft.com/office/drawing/2014/main" id="{9AC11D1B-278A-45DE-8B70-BF3643E42F0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0" y="2164"/>
                    <a:ext cx="404" cy="200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DDDDDD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61237" name="Group 95">
                  <a:extLst>
                    <a:ext uri="{FF2B5EF4-FFF2-40B4-BE49-F238E27FC236}">
                      <a16:creationId xmlns:a16="http://schemas.microsoft.com/office/drawing/2014/main" id="{4F52FE81-4192-4F2D-B15C-6126AFD05D5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784" y="1104"/>
                  <a:ext cx="432" cy="384"/>
                  <a:chOff x="3360" y="1584"/>
                  <a:chExt cx="2112" cy="1632"/>
                </a:xfrm>
              </p:grpSpPr>
              <p:sp>
                <p:nvSpPr>
                  <p:cNvPr id="161253" name="Rectangle 96">
                    <a:extLst>
                      <a:ext uri="{FF2B5EF4-FFF2-40B4-BE49-F238E27FC236}">
                        <a16:creationId xmlns:a16="http://schemas.microsoft.com/office/drawing/2014/main" id="{DBE564B1-B40D-4412-8135-E2CDB9C21B4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7" y="1838"/>
                    <a:ext cx="1250" cy="852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80808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54" name="Rectangle 97">
                    <a:extLst>
                      <a:ext uri="{FF2B5EF4-FFF2-40B4-BE49-F238E27FC236}">
                        <a16:creationId xmlns:a16="http://schemas.microsoft.com/office/drawing/2014/main" id="{1A27531C-5CA0-41F5-B7E3-7E8454440E1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952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55" name="Rectangle 98">
                    <a:extLst>
                      <a:ext uri="{FF2B5EF4-FFF2-40B4-BE49-F238E27FC236}">
                        <a16:creationId xmlns:a16="http://schemas.microsoft.com/office/drawing/2014/main" id="{C5EE028F-1ACE-4282-853C-86D26F6DC18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160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56" name="Rectangle 99">
                    <a:extLst>
                      <a:ext uri="{FF2B5EF4-FFF2-40B4-BE49-F238E27FC236}">
                        <a16:creationId xmlns:a16="http://schemas.microsoft.com/office/drawing/2014/main" id="{45125EC5-FBFD-4AA2-B0A1-7752B8222CF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2454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57" name="Rectangle 100">
                    <a:extLst>
                      <a:ext uri="{FF2B5EF4-FFF2-40B4-BE49-F238E27FC236}">
                        <a16:creationId xmlns:a16="http://schemas.microsoft.com/office/drawing/2014/main" id="{CE235104-0344-429A-86F1-B858415A471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1965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58" name="Rectangle 101">
                    <a:extLst>
                      <a:ext uri="{FF2B5EF4-FFF2-40B4-BE49-F238E27FC236}">
                        <a16:creationId xmlns:a16="http://schemas.microsoft.com/office/drawing/2014/main" id="{73886E65-FCB4-4C0C-995A-7BD2EF6EE1D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59" name="Rectangle 102">
                    <a:extLst>
                      <a:ext uri="{FF2B5EF4-FFF2-40B4-BE49-F238E27FC236}">
                        <a16:creationId xmlns:a16="http://schemas.microsoft.com/office/drawing/2014/main" id="{E3E2770E-11F0-4796-9714-F56ABD31AA4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60" name="Rectangle 103">
                    <a:extLst>
                      <a:ext uri="{FF2B5EF4-FFF2-40B4-BE49-F238E27FC236}">
                        <a16:creationId xmlns:a16="http://schemas.microsoft.com/office/drawing/2014/main" id="{870DD7ED-77A3-4CD6-9D95-8BB5BF31006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61" name="Rectangle 104">
                    <a:extLst>
                      <a:ext uri="{FF2B5EF4-FFF2-40B4-BE49-F238E27FC236}">
                        <a16:creationId xmlns:a16="http://schemas.microsoft.com/office/drawing/2014/main" id="{13C46DB5-446A-4120-AD6F-073A037696C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62" name="Line 105">
                    <a:extLst>
                      <a:ext uri="{FF2B5EF4-FFF2-40B4-BE49-F238E27FC236}">
                        <a16:creationId xmlns:a16="http://schemas.microsoft.com/office/drawing/2014/main" id="{87EB5EB3-88DC-415E-9B0D-CABCC4776AC2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55"/>
                    <a:ext cx="2112" cy="0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263" name="Line 106">
                    <a:extLst>
                      <a:ext uri="{FF2B5EF4-FFF2-40B4-BE49-F238E27FC236}">
                        <a16:creationId xmlns:a16="http://schemas.microsoft.com/office/drawing/2014/main" id="{AE6B9C79-4752-45BD-B005-62C3BFC7BD50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46" y="1584"/>
                    <a:ext cx="0" cy="1632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264" name="Line 107">
                    <a:extLst>
                      <a:ext uri="{FF2B5EF4-FFF2-40B4-BE49-F238E27FC236}">
                        <a16:creationId xmlns:a16="http://schemas.microsoft.com/office/drawing/2014/main" id="{F3E3E29B-9712-441E-9D2A-44813CCF7A03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80"/>
                    <a:ext cx="2112" cy="0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265" name="Line 108">
                    <a:extLst>
                      <a:ext uri="{FF2B5EF4-FFF2-40B4-BE49-F238E27FC236}">
                        <a16:creationId xmlns:a16="http://schemas.microsoft.com/office/drawing/2014/main" id="{EF74B7F6-C362-4173-8205-031D1B5402B3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72" y="1584"/>
                    <a:ext cx="0" cy="1632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266" name="Rectangle 109">
                    <a:extLst>
                      <a:ext uri="{FF2B5EF4-FFF2-40B4-BE49-F238E27FC236}">
                        <a16:creationId xmlns:a16="http://schemas.microsoft.com/office/drawing/2014/main" id="{06D4606B-59EA-4D69-85A8-3BBB8D2B87F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0" y="2164"/>
                    <a:ext cx="404" cy="200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DDDDDD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61238" name="Group 110">
                  <a:extLst>
                    <a:ext uri="{FF2B5EF4-FFF2-40B4-BE49-F238E27FC236}">
                      <a16:creationId xmlns:a16="http://schemas.microsoft.com/office/drawing/2014/main" id="{4D6A1BCB-3EE7-419C-B6DE-2BE8B5F2A6D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3216" y="1104"/>
                  <a:ext cx="432" cy="384"/>
                  <a:chOff x="3360" y="1584"/>
                  <a:chExt cx="2112" cy="1632"/>
                </a:xfrm>
              </p:grpSpPr>
              <p:sp>
                <p:nvSpPr>
                  <p:cNvPr id="161239" name="Rectangle 111">
                    <a:extLst>
                      <a:ext uri="{FF2B5EF4-FFF2-40B4-BE49-F238E27FC236}">
                        <a16:creationId xmlns:a16="http://schemas.microsoft.com/office/drawing/2014/main" id="{20095F8E-38E9-4AEA-99FB-15DFAA528B2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7" y="1838"/>
                    <a:ext cx="1250" cy="852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80808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40" name="Rectangle 112">
                    <a:extLst>
                      <a:ext uri="{FF2B5EF4-FFF2-40B4-BE49-F238E27FC236}">
                        <a16:creationId xmlns:a16="http://schemas.microsoft.com/office/drawing/2014/main" id="{CB87E9A8-55F5-4D2D-BF5B-8683B0807A0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952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41" name="Rectangle 113">
                    <a:extLst>
                      <a:ext uri="{FF2B5EF4-FFF2-40B4-BE49-F238E27FC236}">
                        <a16:creationId xmlns:a16="http://schemas.microsoft.com/office/drawing/2014/main" id="{A390B7F6-F80A-4C84-B459-43E83194113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160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42" name="Rectangle 114">
                    <a:extLst>
                      <a:ext uri="{FF2B5EF4-FFF2-40B4-BE49-F238E27FC236}">
                        <a16:creationId xmlns:a16="http://schemas.microsoft.com/office/drawing/2014/main" id="{8478123B-87C4-4683-8D81-5CCA04E8FC3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2454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43" name="Rectangle 115">
                    <a:extLst>
                      <a:ext uri="{FF2B5EF4-FFF2-40B4-BE49-F238E27FC236}">
                        <a16:creationId xmlns:a16="http://schemas.microsoft.com/office/drawing/2014/main" id="{AA0D6421-0870-4DCA-8691-C14E5DA31F0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1965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44" name="Rectangle 116">
                    <a:extLst>
                      <a:ext uri="{FF2B5EF4-FFF2-40B4-BE49-F238E27FC236}">
                        <a16:creationId xmlns:a16="http://schemas.microsoft.com/office/drawing/2014/main" id="{69CAC634-95D2-45D1-B75A-D86CEA665BF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45" name="Rectangle 117">
                    <a:extLst>
                      <a:ext uri="{FF2B5EF4-FFF2-40B4-BE49-F238E27FC236}">
                        <a16:creationId xmlns:a16="http://schemas.microsoft.com/office/drawing/2014/main" id="{818EB914-C9FD-4031-B4F3-637942BE4F0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46" name="Rectangle 118">
                    <a:extLst>
                      <a:ext uri="{FF2B5EF4-FFF2-40B4-BE49-F238E27FC236}">
                        <a16:creationId xmlns:a16="http://schemas.microsoft.com/office/drawing/2014/main" id="{55475DDD-F34A-4598-85C4-40CB23E256C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47" name="Rectangle 119">
                    <a:extLst>
                      <a:ext uri="{FF2B5EF4-FFF2-40B4-BE49-F238E27FC236}">
                        <a16:creationId xmlns:a16="http://schemas.microsoft.com/office/drawing/2014/main" id="{0B1033C7-AC93-41C4-8FD5-214688DD3DC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48" name="Line 120">
                    <a:extLst>
                      <a:ext uri="{FF2B5EF4-FFF2-40B4-BE49-F238E27FC236}">
                        <a16:creationId xmlns:a16="http://schemas.microsoft.com/office/drawing/2014/main" id="{EF12F463-0E2A-40C5-B30F-B1D8DD23D153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55"/>
                    <a:ext cx="2112" cy="0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249" name="Line 121">
                    <a:extLst>
                      <a:ext uri="{FF2B5EF4-FFF2-40B4-BE49-F238E27FC236}">
                        <a16:creationId xmlns:a16="http://schemas.microsoft.com/office/drawing/2014/main" id="{C3EC2DE2-9AF2-41DF-B018-23F43F1245CD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46" y="1584"/>
                    <a:ext cx="0" cy="1632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250" name="Line 122">
                    <a:extLst>
                      <a:ext uri="{FF2B5EF4-FFF2-40B4-BE49-F238E27FC236}">
                        <a16:creationId xmlns:a16="http://schemas.microsoft.com/office/drawing/2014/main" id="{2DAD736E-D4E3-4696-BFC3-9CFCEEB6708E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80"/>
                    <a:ext cx="2112" cy="0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251" name="Line 123">
                    <a:extLst>
                      <a:ext uri="{FF2B5EF4-FFF2-40B4-BE49-F238E27FC236}">
                        <a16:creationId xmlns:a16="http://schemas.microsoft.com/office/drawing/2014/main" id="{B3FD52BE-F046-4372-8F3E-DEB9FE8915C1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72" y="1584"/>
                    <a:ext cx="0" cy="1632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252" name="Rectangle 124">
                    <a:extLst>
                      <a:ext uri="{FF2B5EF4-FFF2-40B4-BE49-F238E27FC236}">
                        <a16:creationId xmlns:a16="http://schemas.microsoft.com/office/drawing/2014/main" id="{CF912CA6-16EC-4147-9D26-B9DE03E1507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0" y="2164"/>
                    <a:ext cx="404" cy="200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DDDDDD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60778" name="Group 125">
                <a:extLst>
                  <a:ext uri="{FF2B5EF4-FFF2-40B4-BE49-F238E27FC236}">
                    <a16:creationId xmlns:a16="http://schemas.microsoft.com/office/drawing/2014/main" id="{C88D27D7-5D85-4E4C-96FE-F649B6E18EE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056" y="1488"/>
                <a:ext cx="2592" cy="384"/>
                <a:chOff x="1056" y="1104"/>
                <a:chExt cx="2592" cy="384"/>
              </a:xfrm>
            </p:grpSpPr>
            <p:grpSp>
              <p:nvGrpSpPr>
                <p:cNvPr id="161143" name="Group 126">
                  <a:extLst>
                    <a:ext uri="{FF2B5EF4-FFF2-40B4-BE49-F238E27FC236}">
                      <a16:creationId xmlns:a16="http://schemas.microsoft.com/office/drawing/2014/main" id="{8BC6DE4A-80CA-4B12-BAE6-85B4511F854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056" y="1104"/>
                  <a:ext cx="432" cy="384"/>
                  <a:chOff x="3360" y="1584"/>
                  <a:chExt cx="2112" cy="1632"/>
                </a:xfrm>
              </p:grpSpPr>
              <p:sp>
                <p:nvSpPr>
                  <p:cNvPr id="161219" name="Rectangle 127">
                    <a:extLst>
                      <a:ext uri="{FF2B5EF4-FFF2-40B4-BE49-F238E27FC236}">
                        <a16:creationId xmlns:a16="http://schemas.microsoft.com/office/drawing/2014/main" id="{962121A1-B921-47BA-8451-1D007F56DE1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7" y="1838"/>
                    <a:ext cx="1250" cy="852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80808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20" name="Rectangle 128">
                    <a:extLst>
                      <a:ext uri="{FF2B5EF4-FFF2-40B4-BE49-F238E27FC236}">
                        <a16:creationId xmlns:a16="http://schemas.microsoft.com/office/drawing/2014/main" id="{248FEABE-E9CB-4D8A-A026-5144ED3A7A3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952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21" name="Rectangle 129">
                    <a:extLst>
                      <a:ext uri="{FF2B5EF4-FFF2-40B4-BE49-F238E27FC236}">
                        <a16:creationId xmlns:a16="http://schemas.microsoft.com/office/drawing/2014/main" id="{731BAF2A-F457-4B2E-BD26-4E12FBDD98D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160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22" name="Rectangle 130">
                    <a:extLst>
                      <a:ext uri="{FF2B5EF4-FFF2-40B4-BE49-F238E27FC236}">
                        <a16:creationId xmlns:a16="http://schemas.microsoft.com/office/drawing/2014/main" id="{B4B98841-9418-4E39-88A3-1D4248D6F15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2454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23" name="Rectangle 131">
                    <a:extLst>
                      <a:ext uri="{FF2B5EF4-FFF2-40B4-BE49-F238E27FC236}">
                        <a16:creationId xmlns:a16="http://schemas.microsoft.com/office/drawing/2014/main" id="{211B8797-6344-417C-88CD-8806EC56D0D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1965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24" name="Rectangle 132">
                    <a:extLst>
                      <a:ext uri="{FF2B5EF4-FFF2-40B4-BE49-F238E27FC236}">
                        <a16:creationId xmlns:a16="http://schemas.microsoft.com/office/drawing/2014/main" id="{E6043351-D7EB-4392-BBA7-5F6FEC985E5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25" name="Rectangle 133">
                    <a:extLst>
                      <a:ext uri="{FF2B5EF4-FFF2-40B4-BE49-F238E27FC236}">
                        <a16:creationId xmlns:a16="http://schemas.microsoft.com/office/drawing/2014/main" id="{92B07706-3931-4CE6-907A-3ED7CFD05CA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26" name="Rectangle 134">
                    <a:extLst>
                      <a:ext uri="{FF2B5EF4-FFF2-40B4-BE49-F238E27FC236}">
                        <a16:creationId xmlns:a16="http://schemas.microsoft.com/office/drawing/2014/main" id="{127116AA-3422-430E-937F-04866210495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27" name="Rectangle 135">
                    <a:extLst>
                      <a:ext uri="{FF2B5EF4-FFF2-40B4-BE49-F238E27FC236}">
                        <a16:creationId xmlns:a16="http://schemas.microsoft.com/office/drawing/2014/main" id="{1ECAEC47-F499-4511-8FFB-45AA03A8B94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28" name="Line 136">
                    <a:extLst>
                      <a:ext uri="{FF2B5EF4-FFF2-40B4-BE49-F238E27FC236}">
                        <a16:creationId xmlns:a16="http://schemas.microsoft.com/office/drawing/2014/main" id="{BD415D97-A6CC-4D3B-BC37-0D29534B6E2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55"/>
                    <a:ext cx="2112" cy="0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229" name="Line 137">
                    <a:extLst>
                      <a:ext uri="{FF2B5EF4-FFF2-40B4-BE49-F238E27FC236}">
                        <a16:creationId xmlns:a16="http://schemas.microsoft.com/office/drawing/2014/main" id="{14DB3248-7874-491F-AA82-06BCBC5F3CA7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46" y="1584"/>
                    <a:ext cx="0" cy="1632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230" name="Line 138">
                    <a:extLst>
                      <a:ext uri="{FF2B5EF4-FFF2-40B4-BE49-F238E27FC236}">
                        <a16:creationId xmlns:a16="http://schemas.microsoft.com/office/drawing/2014/main" id="{04D506BF-8A01-410F-B0D6-66AAD324BDC2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80"/>
                    <a:ext cx="2112" cy="0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231" name="Line 139">
                    <a:extLst>
                      <a:ext uri="{FF2B5EF4-FFF2-40B4-BE49-F238E27FC236}">
                        <a16:creationId xmlns:a16="http://schemas.microsoft.com/office/drawing/2014/main" id="{C365AF37-C831-4EE1-A2BD-4E95C3C0593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72" y="1584"/>
                    <a:ext cx="0" cy="1632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232" name="Rectangle 140">
                    <a:extLst>
                      <a:ext uri="{FF2B5EF4-FFF2-40B4-BE49-F238E27FC236}">
                        <a16:creationId xmlns:a16="http://schemas.microsoft.com/office/drawing/2014/main" id="{9B4AAAF8-7D37-445A-B646-89E35D68552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0" y="2164"/>
                    <a:ext cx="404" cy="200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DDDDDD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61144" name="Group 141">
                  <a:extLst>
                    <a:ext uri="{FF2B5EF4-FFF2-40B4-BE49-F238E27FC236}">
                      <a16:creationId xmlns:a16="http://schemas.microsoft.com/office/drawing/2014/main" id="{BBCA9314-8DA1-494C-AF96-33DB1AE6C9C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488" y="1104"/>
                  <a:ext cx="432" cy="384"/>
                  <a:chOff x="3360" y="1584"/>
                  <a:chExt cx="2112" cy="1632"/>
                </a:xfrm>
              </p:grpSpPr>
              <p:sp>
                <p:nvSpPr>
                  <p:cNvPr id="161205" name="Rectangle 142">
                    <a:extLst>
                      <a:ext uri="{FF2B5EF4-FFF2-40B4-BE49-F238E27FC236}">
                        <a16:creationId xmlns:a16="http://schemas.microsoft.com/office/drawing/2014/main" id="{9BAE9428-043B-4B7C-B5F9-60D381C0F6D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7" y="1838"/>
                    <a:ext cx="1250" cy="852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80808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06" name="Rectangle 143">
                    <a:extLst>
                      <a:ext uri="{FF2B5EF4-FFF2-40B4-BE49-F238E27FC236}">
                        <a16:creationId xmlns:a16="http://schemas.microsoft.com/office/drawing/2014/main" id="{D6723D5D-674B-4303-B68A-EA78B4C0821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952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07" name="Rectangle 144">
                    <a:extLst>
                      <a:ext uri="{FF2B5EF4-FFF2-40B4-BE49-F238E27FC236}">
                        <a16:creationId xmlns:a16="http://schemas.microsoft.com/office/drawing/2014/main" id="{324E2396-6EC6-4064-8914-6392546B010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160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08" name="Rectangle 145">
                    <a:extLst>
                      <a:ext uri="{FF2B5EF4-FFF2-40B4-BE49-F238E27FC236}">
                        <a16:creationId xmlns:a16="http://schemas.microsoft.com/office/drawing/2014/main" id="{B2D6CE57-1162-4845-8465-EB5EDD2DB9C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2454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09" name="Rectangle 146">
                    <a:extLst>
                      <a:ext uri="{FF2B5EF4-FFF2-40B4-BE49-F238E27FC236}">
                        <a16:creationId xmlns:a16="http://schemas.microsoft.com/office/drawing/2014/main" id="{5EDCCEDE-4562-4A01-B620-02E71FE1FF4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1965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10" name="Rectangle 147">
                    <a:extLst>
                      <a:ext uri="{FF2B5EF4-FFF2-40B4-BE49-F238E27FC236}">
                        <a16:creationId xmlns:a16="http://schemas.microsoft.com/office/drawing/2014/main" id="{E1A96F0E-FAAA-4C7E-9C37-B175A48DEDD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11" name="Rectangle 148">
                    <a:extLst>
                      <a:ext uri="{FF2B5EF4-FFF2-40B4-BE49-F238E27FC236}">
                        <a16:creationId xmlns:a16="http://schemas.microsoft.com/office/drawing/2014/main" id="{5D333F30-30F7-4DC9-B548-95D693FD7A9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12" name="Rectangle 149">
                    <a:extLst>
                      <a:ext uri="{FF2B5EF4-FFF2-40B4-BE49-F238E27FC236}">
                        <a16:creationId xmlns:a16="http://schemas.microsoft.com/office/drawing/2014/main" id="{C6D1069A-B61B-4BB3-8DB3-491C26D00FC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13" name="Rectangle 150">
                    <a:extLst>
                      <a:ext uri="{FF2B5EF4-FFF2-40B4-BE49-F238E27FC236}">
                        <a16:creationId xmlns:a16="http://schemas.microsoft.com/office/drawing/2014/main" id="{56FB67BE-095A-4FF4-87EC-967BAB81535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14" name="Line 151">
                    <a:extLst>
                      <a:ext uri="{FF2B5EF4-FFF2-40B4-BE49-F238E27FC236}">
                        <a16:creationId xmlns:a16="http://schemas.microsoft.com/office/drawing/2014/main" id="{33357BA6-3402-4704-880F-7E564B0C626C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55"/>
                    <a:ext cx="2112" cy="0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215" name="Line 152">
                    <a:extLst>
                      <a:ext uri="{FF2B5EF4-FFF2-40B4-BE49-F238E27FC236}">
                        <a16:creationId xmlns:a16="http://schemas.microsoft.com/office/drawing/2014/main" id="{AF2A099C-AEEC-4E2E-91CF-4BD4A8F54C14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46" y="1584"/>
                    <a:ext cx="0" cy="1632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216" name="Line 153">
                    <a:extLst>
                      <a:ext uri="{FF2B5EF4-FFF2-40B4-BE49-F238E27FC236}">
                        <a16:creationId xmlns:a16="http://schemas.microsoft.com/office/drawing/2014/main" id="{006272FD-9B74-4C7D-BC18-A6A7F07D082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80"/>
                    <a:ext cx="2112" cy="0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217" name="Line 154">
                    <a:extLst>
                      <a:ext uri="{FF2B5EF4-FFF2-40B4-BE49-F238E27FC236}">
                        <a16:creationId xmlns:a16="http://schemas.microsoft.com/office/drawing/2014/main" id="{BCC69705-7767-40B2-8378-8D32B7FA3AC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72" y="1584"/>
                    <a:ext cx="0" cy="1632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218" name="Rectangle 155">
                    <a:extLst>
                      <a:ext uri="{FF2B5EF4-FFF2-40B4-BE49-F238E27FC236}">
                        <a16:creationId xmlns:a16="http://schemas.microsoft.com/office/drawing/2014/main" id="{CDD35B82-FC86-415F-8A64-3516749475E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0" y="2164"/>
                    <a:ext cx="404" cy="200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DDDDDD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61145" name="Group 156">
                  <a:extLst>
                    <a:ext uri="{FF2B5EF4-FFF2-40B4-BE49-F238E27FC236}">
                      <a16:creationId xmlns:a16="http://schemas.microsoft.com/office/drawing/2014/main" id="{7ED115EB-DC83-4697-9E5A-4CB132EA2D7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920" y="1104"/>
                  <a:ext cx="432" cy="384"/>
                  <a:chOff x="3360" y="1584"/>
                  <a:chExt cx="2112" cy="1632"/>
                </a:xfrm>
              </p:grpSpPr>
              <p:sp>
                <p:nvSpPr>
                  <p:cNvPr id="161191" name="Rectangle 157">
                    <a:extLst>
                      <a:ext uri="{FF2B5EF4-FFF2-40B4-BE49-F238E27FC236}">
                        <a16:creationId xmlns:a16="http://schemas.microsoft.com/office/drawing/2014/main" id="{DC21D675-68D7-4483-AACE-AE545A0F333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7" y="1838"/>
                    <a:ext cx="1250" cy="852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80808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92" name="Rectangle 158">
                    <a:extLst>
                      <a:ext uri="{FF2B5EF4-FFF2-40B4-BE49-F238E27FC236}">
                        <a16:creationId xmlns:a16="http://schemas.microsoft.com/office/drawing/2014/main" id="{8FC9F894-0B5F-4BBC-917B-FDDAB73450A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952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93" name="Rectangle 159">
                    <a:extLst>
                      <a:ext uri="{FF2B5EF4-FFF2-40B4-BE49-F238E27FC236}">
                        <a16:creationId xmlns:a16="http://schemas.microsoft.com/office/drawing/2014/main" id="{97E157D0-5083-4ACE-B5D3-34B67424E79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160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94" name="Rectangle 160">
                    <a:extLst>
                      <a:ext uri="{FF2B5EF4-FFF2-40B4-BE49-F238E27FC236}">
                        <a16:creationId xmlns:a16="http://schemas.microsoft.com/office/drawing/2014/main" id="{B5785449-00D8-4FC9-9386-C1378D1743A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2454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95" name="Rectangle 161">
                    <a:extLst>
                      <a:ext uri="{FF2B5EF4-FFF2-40B4-BE49-F238E27FC236}">
                        <a16:creationId xmlns:a16="http://schemas.microsoft.com/office/drawing/2014/main" id="{513A28CB-335B-4B0C-8C2F-D32C3E0E3FC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1965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96" name="Rectangle 162">
                    <a:extLst>
                      <a:ext uri="{FF2B5EF4-FFF2-40B4-BE49-F238E27FC236}">
                        <a16:creationId xmlns:a16="http://schemas.microsoft.com/office/drawing/2014/main" id="{EF339323-05F3-4207-9286-4367D3232B9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97" name="Rectangle 163">
                    <a:extLst>
                      <a:ext uri="{FF2B5EF4-FFF2-40B4-BE49-F238E27FC236}">
                        <a16:creationId xmlns:a16="http://schemas.microsoft.com/office/drawing/2014/main" id="{132D4A00-886A-49B7-A933-0E09EA56DF2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98" name="Rectangle 164">
                    <a:extLst>
                      <a:ext uri="{FF2B5EF4-FFF2-40B4-BE49-F238E27FC236}">
                        <a16:creationId xmlns:a16="http://schemas.microsoft.com/office/drawing/2014/main" id="{795E616A-0174-47AF-8FF8-A1201D759BA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99" name="Rectangle 165">
                    <a:extLst>
                      <a:ext uri="{FF2B5EF4-FFF2-40B4-BE49-F238E27FC236}">
                        <a16:creationId xmlns:a16="http://schemas.microsoft.com/office/drawing/2014/main" id="{81CE2A9E-62A2-455C-A580-79F006E1161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200" name="Line 166">
                    <a:extLst>
                      <a:ext uri="{FF2B5EF4-FFF2-40B4-BE49-F238E27FC236}">
                        <a16:creationId xmlns:a16="http://schemas.microsoft.com/office/drawing/2014/main" id="{50B9B774-258D-4615-BFED-D82067EE1A88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55"/>
                    <a:ext cx="2112" cy="0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201" name="Line 167">
                    <a:extLst>
                      <a:ext uri="{FF2B5EF4-FFF2-40B4-BE49-F238E27FC236}">
                        <a16:creationId xmlns:a16="http://schemas.microsoft.com/office/drawing/2014/main" id="{70C75267-D9D3-4C7A-8AED-E6AC56C35B51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46" y="1584"/>
                    <a:ext cx="0" cy="1632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202" name="Line 168">
                    <a:extLst>
                      <a:ext uri="{FF2B5EF4-FFF2-40B4-BE49-F238E27FC236}">
                        <a16:creationId xmlns:a16="http://schemas.microsoft.com/office/drawing/2014/main" id="{BDC54539-C561-49B9-ADAE-E88434F06F45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80"/>
                    <a:ext cx="2112" cy="0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203" name="Line 169">
                    <a:extLst>
                      <a:ext uri="{FF2B5EF4-FFF2-40B4-BE49-F238E27FC236}">
                        <a16:creationId xmlns:a16="http://schemas.microsoft.com/office/drawing/2014/main" id="{0D285105-471A-4150-AAEC-1BF74A32DD6E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72" y="1584"/>
                    <a:ext cx="0" cy="1632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204" name="Rectangle 170">
                    <a:extLst>
                      <a:ext uri="{FF2B5EF4-FFF2-40B4-BE49-F238E27FC236}">
                        <a16:creationId xmlns:a16="http://schemas.microsoft.com/office/drawing/2014/main" id="{C6C0BA4D-55BB-4548-8BDA-46C6241D8CB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0" y="2164"/>
                    <a:ext cx="404" cy="200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DDDDDD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61146" name="Group 171">
                  <a:extLst>
                    <a:ext uri="{FF2B5EF4-FFF2-40B4-BE49-F238E27FC236}">
                      <a16:creationId xmlns:a16="http://schemas.microsoft.com/office/drawing/2014/main" id="{7BA15ECD-C0C1-46DE-B5CA-546B18D9670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352" y="1104"/>
                  <a:ext cx="432" cy="384"/>
                  <a:chOff x="3360" y="1584"/>
                  <a:chExt cx="2112" cy="1632"/>
                </a:xfrm>
              </p:grpSpPr>
              <p:sp>
                <p:nvSpPr>
                  <p:cNvPr id="161177" name="Rectangle 172">
                    <a:extLst>
                      <a:ext uri="{FF2B5EF4-FFF2-40B4-BE49-F238E27FC236}">
                        <a16:creationId xmlns:a16="http://schemas.microsoft.com/office/drawing/2014/main" id="{19A041A8-750F-4EEC-A689-B4578502539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7" y="1838"/>
                    <a:ext cx="1250" cy="852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80808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78" name="Rectangle 173">
                    <a:extLst>
                      <a:ext uri="{FF2B5EF4-FFF2-40B4-BE49-F238E27FC236}">
                        <a16:creationId xmlns:a16="http://schemas.microsoft.com/office/drawing/2014/main" id="{50ECBE60-AC06-4D5B-B154-D403BA3A6A9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952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79" name="Rectangle 174">
                    <a:extLst>
                      <a:ext uri="{FF2B5EF4-FFF2-40B4-BE49-F238E27FC236}">
                        <a16:creationId xmlns:a16="http://schemas.microsoft.com/office/drawing/2014/main" id="{7311635D-EEEA-4AE5-99F6-2AC149FF5A2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160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80" name="Rectangle 175">
                    <a:extLst>
                      <a:ext uri="{FF2B5EF4-FFF2-40B4-BE49-F238E27FC236}">
                        <a16:creationId xmlns:a16="http://schemas.microsoft.com/office/drawing/2014/main" id="{37F99917-399A-4740-8A6B-8CD58DFBF0B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2454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81" name="Rectangle 176">
                    <a:extLst>
                      <a:ext uri="{FF2B5EF4-FFF2-40B4-BE49-F238E27FC236}">
                        <a16:creationId xmlns:a16="http://schemas.microsoft.com/office/drawing/2014/main" id="{32F85D65-EE72-4151-8498-D7FF32317E5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1965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82" name="Rectangle 177">
                    <a:extLst>
                      <a:ext uri="{FF2B5EF4-FFF2-40B4-BE49-F238E27FC236}">
                        <a16:creationId xmlns:a16="http://schemas.microsoft.com/office/drawing/2014/main" id="{6C6C6809-2C22-4FEF-80DF-3047170F800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83" name="Rectangle 178">
                    <a:extLst>
                      <a:ext uri="{FF2B5EF4-FFF2-40B4-BE49-F238E27FC236}">
                        <a16:creationId xmlns:a16="http://schemas.microsoft.com/office/drawing/2014/main" id="{057260CD-76DD-4806-A59E-B79E7BCC5B5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84" name="Rectangle 179">
                    <a:extLst>
                      <a:ext uri="{FF2B5EF4-FFF2-40B4-BE49-F238E27FC236}">
                        <a16:creationId xmlns:a16="http://schemas.microsoft.com/office/drawing/2014/main" id="{C3ECE268-7AB9-460A-BCA4-9B590668F21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85" name="Rectangle 180">
                    <a:extLst>
                      <a:ext uri="{FF2B5EF4-FFF2-40B4-BE49-F238E27FC236}">
                        <a16:creationId xmlns:a16="http://schemas.microsoft.com/office/drawing/2014/main" id="{BA798D65-65CC-4295-BBA4-8921ADC6E74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86" name="Line 181">
                    <a:extLst>
                      <a:ext uri="{FF2B5EF4-FFF2-40B4-BE49-F238E27FC236}">
                        <a16:creationId xmlns:a16="http://schemas.microsoft.com/office/drawing/2014/main" id="{77A5D982-F805-4DA0-AC7E-757114AD5F75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55"/>
                    <a:ext cx="2112" cy="0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187" name="Line 182">
                    <a:extLst>
                      <a:ext uri="{FF2B5EF4-FFF2-40B4-BE49-F238E27FC236}">
                        <a16:creationId xmlns:a16="http://schemas.microsoft.com/office/drawing/2014/main" id="{A1D00533-DAF5-443C-890E-3F77E2415678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46" y="1584"/>
                    <a:ext cx="0" cy="1632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188" name="Line 183">
                    <a:extLst>
                      <a:ext uri="{FF2B5EF4-FFF2-40B4-BE49-F238E27FC236}">
                        <a16:creationId xmlns:a16="http://schemas.microsoft.com/office/drawing/2014/main" id="{10013CAF-6C85-48EF-B9AD-F53888FF975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80"/>
                    <a:ext cx="2112" cy="0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189" name="Line 184">
                    <a:extLst>
                      <a:ext uri="{FF2B5EF4-FFF2-40B4-BE49-F238E27FC236}">
                        <a16:creationId xmlns:a16="http://schemas.microsoft.com/office/drawing/2014/main" id="{EEDED5EC-DA10-4297-BA28-1AF98C3E3995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72" y="1584"/>
                    <a:ext cx="0" cy="1632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190" name="Rectangle 185">
                    <a:extLst>
                      <a:ext uri="{FF2B5EF4-FFF2-40B4-BE49-F238E27FC236}">
                        <a16:creationId xmlns:a16="http://schemas.microsoft.com/office/drawing/2014/main" id="{5BE6D77F-C1B5-4648-8EE9-1C52931AD9D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0" y="2164"/>
                    <a:ext cx="404" cy="200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DDDDDD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61147" name="Group 186">
                  <a:extLst>
                    <a:ext uri="{FF2B5EF4-FFF2-40B4-BE49-F238E27FC236}">
                      <a16:creationId xmlns:a16="http://schemas.microsoft.com/office/drawing/2014/main" id="{C699A07E-9BFA-4495-AE38-B805E113D6D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784" y="1104"/>
                  <a:ext cx="432" cy="384"/>
                  <a:chOff x="3360" y="1584"/>
                  <a:chExt cx="2112" cy="1632"/>
                </a:xfrm>
              </p:grpSpPr>
              <p:sp>
                <p:nvSpPr>
                  <p:cNvPr id="161163" name="Rectangle 187">
                    <a:extLst>
                      <a:ext uri="{FF2B5EF4-FFF2-40B4-BE49-F238E27FC236}">
                        <a16:creationId xmlns:a16="http://schemas.microsoft.com/office/drawing/2014/main" id="{D50CA35A-8E0B-4A89-A62E-4E8FCFEA631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7" y="1838"/>
                    <a:ext cx="1250" cy="852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80808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64" name="Rectangle 188">
                    <a:extLst>
                      <a:ext uri="{FF2B5EF4-FFF2-40B4-BE49-F238E27FC236}">
                        <a16:creationId xmlns:a16="http://schemas.microsoft.com/office/drawing/2014/main" id="{1FFBA987-4356-45F7-AE9B-469F10234F8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952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65" name="Rectangle 189">
                    <a:extLst>
                      <a:ext uri="{FF2B5EF4-FFF2-40B4-BE49-F238E27FC236}">
                        <a16:creationId xmlns:a16="http://schemas.microsoft.com/office/drawing/2014/main" id="{9F1BDE09-5FBF-4E08-83DB-D4BF4AF8815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160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66" name="Rectangle 190">
                    <a:extLst>
                      <a:ext uri="{FF2B5EF4-FFF2-40B4-BE49-F238E27FC236}">
                        <a16:creationId xmlns:a16="http://schemas.microsoft.com/office/drawing/2014/main" id="{D66D2816-501F-4B9E-940F-CF89387FD68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2454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67" name="Rectangle 191">
                    <a:extLst>
                      <a:ext uri="{FF2B5EF4-FFF2-40B4-BE49-F238E27FC236}">
                        <a16:creationId xmlns:a16="http://schemas.microsoft.com/office/drawing/2014/main" id="{34D74E8B-2DCB-4F5B-8341-DE8A71875D4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1965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68" name="Rectangle 192">
                    <a:extLst>
                      <a:ext uri="{FF2B5EF4-FFF2-40B4-BE49-F238E27FC236}">
                        <a16:creationId xmlns:a16="http://schemas.microsoft.com/office/drawing/2014/main" id="{AF4FB57C-0D45-405E-B5B6-F6D3052F993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69" name="Rectangle 193">
                    <a:extLst>
                      <a:ext uri="{FF2B5EF4-FFF2-40B4-BE49-F238E27FC236}">
                        <a16:creationId xmlns:a16="http://schemas.microsoft.com/office/drawing/2014/main" id="{FC43289C-AF6C-479F-9640-4E9DC0F55F9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70" name="Rectangle 194">
                    <a:extLst>
                      <a:ext uri="{FF2B5EF4-FFF2-40B4-BE49-F238E27FC236}">
                        <a16:creationId xmlns:a16="http://schemas.microsoft.com/office/drawing/2014/main" id="{2F16D246-B65F-4925-813C-61950A7EB37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71" name="Rectangle 195">
                    <a:extLst>
                      <a:ext uri="{FF2B5EF4-FFF2-40B4-BE49-F238E27FC236}">
                        <a16:creationId xmlns:a16="http://schemas.microsoft.com/office/drawing/2014/main" id="{373148FA-E316-4E89-98C6-466FFFC57CB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72" name="Line 196">
                    <a:extLst>
                      <a:ext uri="{FF2B5EF4-FFF2-40B4-BE49-F238E27FC236}">
                        <a16:creationId xmlns:a16="http://schemas.microsoft.com/office/drawing/2014/main" id="{1BFC1588-FD78-4F8A-81ED-BD324F57DF67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55"/>
                    <a:ext cx="2112" cy="0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173" name="Line 197">
                    <a:extLst>
                      <a:ext uri="{FF2B5EF4-FFF2-40B4-BE49-F238E27FC236}">
                        <a16:creationId xmlns:a16="http://schemas.microsoft.com/office/drawing/2014/main" id="{A622EE4C-E845-4902-8283-D790D603EE33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46" y="1584"/>
                    <a:ext cx="0" cy="1632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174" name="Line 198">
                    <a:extLst>
                      <a:ext uri="{FF2B5EF4-FFF2-40B4-BE49-F238E27FC236}">
                        <a16:creationId xmlns:a16="http://schemas.microsoft.com/office/drawing/2014/main" id="{595F1AAD-C6FD-4AD6-A00D-ADF3C32CF5F3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80"/>
                    <a:ext cx="2112" cy="0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175" name="Line 199">
                    <a:extLst>
                      <a:ext uri="{FF2B5EF4-FFF2-40B4-BE49-F238E27FC236}">
                        <a16:creationId xmlns:a16="http://schemas.microsoft.com/office/drawing/2014/main" id="{E4767341-6E87-48FD-AC09-E3263B61223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72" y="1584"/>
                    <a:ext cx="0" cy="1632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176" name="Rectangle 200">
                    <a:extLst>
                      <a:ext uri="{FF2B5EF4-FFF2-40B4-BE49-F238E27FC236}">
                        <a16:creationId xmlns:a16="http://schemas.microsoft.com/office/drawing/2014/main" id="{967E21B3-9F1F-4F06-A43A-AB19888DCE1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0" y="2164"/>
                    <a:ext cx="404" cy="200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DDDDDD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61148" name="Group 201">
                  <a:extLst>
                    <a:ext uri="{FF2B5EF4-FFF2-40B4-BE49-F238E27FC236}">
                      <a16:creationId xmlns:a16="http://schemas.microsoft.com/office/drawing/2014/main" id="{CF74F507-CAED-4B5A-9377-C7D9D4A8BB3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3216" y="1104"/>
                  <a:ext cx="432" cy="384"/>
                  <a:chOff x="3360" y="1584"/>
                  <a:chExt cx="2112" cy="1632"/>
                </a:xfrm>
              </p:grpSpPr>
              <p:sp>
                <p:nvSpPr>
                  <p:cNvPr id="161149" name="Rectangle 202">
                    <a:extLst>
                      <a:ext uri="{FF2B5EF4-FFF2-40B4-BE49-F238E27FC236}">
                        <a16:creationId xmlns:a16="http://schemas.microsoft.com/office/drawing/2014/main" id="{F1894EBF-80B1-4E40-B8D4-6D89DD8961B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7" y="1838"/>
                    <a:ext cx="1250" cy="852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80808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50" name="Rectangle 203">
                    <a:extLst>
                      <a:ext uri="{FF2B5EF4-FFF2-40B4-BE49-F238E27FC236}">
                        <a16:creationId xmlns:a16="http://schemas.microsoft.com/office/drawing/2014/main" id="{288150EA-04DD-482B-A1C8-127DE8E4167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952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51" name="Rectangle 204">
                    <a:extLst>
                      <a:ext uri="{FF2B5EF4-FFF2-40B4-BE49-F238E27FC236}">
                        <a16:creationId xmlns:a16="http://schemas.microsoft.com/office/drawing/2014/main" id="{900AF259-936C-4E5A-8C59-38FC09DF221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160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52" name="Rectangle 205">
                    <a:extLst>
                      <a:ext uri="{FF2B5EF4-FFF2-40B4-BE49-F238E27FC236}">
                        <a16:creationId xmlns:a16="http://schemas.microsoft.com/office/drawing/2014/main" id="{00F832ED-15E4-4C42-A514-A9E6C6E4829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2454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53" name="Rectangle 206">
                    <a:extLst>
                      <a:ext uri="{FF2B5EF4-FFF2-40B4-BE49-F238E27FC236}">
                        <a16:creationId xmlns:a16="http://schemas.microsoft.com/office/drawing/2014/main" id="{232AC457-8AA9-4B5D-B95E-B4F3251C53C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1965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54" name="Rectangle 207">
                    <a:extLst>
                      <a:ext uri="{FF2B5EF4-FFF2-40B4-BE49-F238E27FC236}">
                        <a16:creationId xmlns:a16="http://schemas.microsoft.com/office/drawing/2014/main" id="{395BD066-B494-435C-8D66-083205D8D6B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55" name="Rectangle 208">
                    <a:extLst>
                      <a:ext uri="{FF2B5EF4-FFF2-40B4-BE49-F238E27FC236}">
                        <a16:creationId xmlns:a16="http://schemas.microsoft.com/office/drawing/2014/main" id="{DD5FB0E7-1C85-4D6C-A7B9-A0A7A2431F2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56" name="Rectangle 209">
                    <a:extLst>
                      <a:ext uri="{FF2B5EF4-FFF2-40B4-BE49-F238E27FC236}">
                        <a16:creationId xmlns:a16="http://schemas.microsoft.com/office/drawing/2014/main" id="{9F2679A7-63AC-4B11-94E0-8C4F1376DBF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57" name="Rectangle 210">
                    <a:extLst>
                      <a:ext uri="{FF2B5EF4-FFF2-40B4-BE49-F238E27FC236}">
                        <a16:creationId xmlns:a16="http://schemas.microsoft.com/office/drawing/2014/main" id="{580372B0-42A6-4B0C-9265-25791E8A91A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58" name="Line 211">
                    <a:extLst>
                      <a:ext uri="{FF2B5EF4-FFF2-40B4-BE49-F238E27FC236}">
                        <a16:creationId xmlns:a16="http://schemas.microsoft.com/office/drawing/2014/main" id="{A4505F30-A1B2-45CA-B5D7-0B1CFF0B2622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55"/>
                    <a:ext cx="2112" cy="0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159" name="Line 212">
                    <a:extLst>
                      <a:ext uri="{FF2B5EF4-FFF2-40B4-BE49-F238E27FC236}">
                        <a16:creationId xmlns:a16="http://schemas.microsoft.com/office/drawing/2014/main" id="{4A34EDE1-8431-43BE-9C87-09A5578D13B4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46" y="1584"/>
                    <a:ext cx="0" cy="1632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160" name="Line 213">
                    <a:extLst>
                      <a:ext uri="{FF2B5EF4-FFF2-40B4-BE49-F238E27FC236}">
                        <a16:creationId xmlns:a16="http://schemas.microsoft.com/office/drawing/2014/main" id="{215F577C-271B-44FC-8498-746ED8197689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80"/>
                    <a:ext cx="2112" cy="0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161" name="Line 214">
                    <a:extLst>
                      <a:ext uri="{FF2B5EF4-FFF2-40B4-BE49-F238E27FC236}">
                        <a16:creationId xmlns:a16="http://schemas.microsoft.com/office/drawing/2014/main" id="{497DABE9-AF43-4452-8CFF-CAD7D3DAE413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72" y="1584"/>
                    <a:ext cx="0" cy="1632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162" name="Rectangle 215">
                    <a:extLst>
                      <a:ext uri="{FF2B5EF4-FFF2-40B4-BE49-F238E27FC236}">
                        <a16:creationId xmlns:a16="http://schemas.microsoft.com/office/drawing/2014/main" id="{920BB09D-4BD4-4142-8FFC-BDB178F8172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0" y="2164"/>
                    <a:ext cx="404" cy="200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DDDDDD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60779" name="Group 216">
                <a:extLst>
                  <a:ext uri="{FF2B5EF4-FFF2-40B4-BE49-F238E27FC236}">
                    <a16:creationId xmlns:a16="http://schemas.microsoft.com/office/drawing/2014/main" id="{200A7CB4-10DC-4F73-B1A5-BC8DD495AD7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056" y="1872"/>
                <a:ext cx="2592" cy="384"/>
                <a:chOff x="1056" y="1104"/>
                <a:chExt cx="2592" cy="384"/>
              </a:xfrm>
            </p:grpSpPr>
            <p:grpSp>
              <p:nvGrpSpPr>
                <p:cNvPr id="161053" name="Group 217">
                  <a:extLst>
                    <a:ext uri="{FF2B5EF4-FFF2-40B4-BE49-F238E27FC236}">
                      <a16:creationId xmlns:a16="http://schemas.microsoft.com/office/drawing/2014/main" id="{E16EA55F-E0C3-4C84-8ABC-40F98300E66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056" y="1104"/>
                  <a:ext cx="432" cy="384"/>
                  <a:chOff x="3360" y="1584"/>
                  <a:chExt cx="2112" cy="1632"/>
                </a:xfrm>
              </p:grpSpPr>
              <p:sp>
                <p:nvSpPr>
                  <p:cNvPr id="161129" name="Rectangle 218">
                    <a:extLst>
                      <a:ext uri="{FF2B5EF4-FFF2-40B4-BE49-F238E27FC236}">
                        <a16:creationId xmlns:a16="http://schemas.microsoft.com/office/drawing/2014/main" id="{2BFABBC2-C733-454F-A8FC-C17830B15B1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7" y="1838"/>
                    <a:ext cx="1250" cy="852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80808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30" name="Rectangle 219">
                    <a:extLst>
                      <a:ext uri="{FF2B5EF4-FFF2-40B4-BE49-F238E27FC236}">
                        <a16:creationId xmlns:a16="http://schemas.microsoft.com/office/drawing/2014/main" id="{355B24ED-7BA9-4BAC-97AA-D33121D6FD0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952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31" name="Rectangle 220">
                    <a:extLst>
                      <a:ext uri="{FF2B5EF4-FFF2-40B4-BE49-F238E27FC236}">
                        <a16:creationId xmlns:a16="http://schemas.microsoft.com/office/drawing/2014/main" id="{C84A3F90-3E4F-4D53-BEA7-B9BA173EE27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160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32" name="Rectangle 221">
                    <a:extLst>
                      <a:ext uri="{FF2B5EF4-FFF2-40B4-BE49-F238E27FC236}">
                        <a16:creationId xmlns:a16="http://schemas.microsoft.com/office/drawing/2014/main" id="{B3BABBB1-3533-4253-9221-9C44FAF5E74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2454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33" name="Rectangle 222">
                    <a:extLst>
                      <a:ext uri="{FF2B5EF4-FFF2-40B4-BE49-F238E27FC236}">
                        <a16:creationId xmlns:a16="http://schemas.microsoft.com/office/drawing/2014/main" id="{78048954-29C3-48CC-8E4B-DA7B6FD557B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1965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34" name="Rectangle 223">
                    <a:extLst>
                      <a:ext uri="{FF2B5EF4-FFF2-40B4-BE49-F238E27FC236}">
                        <a16:creationId xmlns:a16="http://schemas.microsoft.com/office/drawing/2014/main" id="{94776B62-70CB-4ABB-BE8D-22BF34357F6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35" name="Rectangle 224">
                    <a:extLst>
                      <a:ext uri="{FF2B5EF4-FFF2-40B4-BE49-F238E27FC236}">
                        <a16:creationId xmlns:a16="http://schemas.microsoft.com/office/drawing/2014/main" id="{53569C9D-E529-47F9-8A7B-D3E3948101F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36" name="Rectangle 225">
                    <a:extLst>
                      <a:ext uri="{FF2B5EF4-FFF2-40B4-BE49-F238E27FC236}">
                        <a16:creationId xmlns:a16="http://schemas.microsoft.com/office/drawing/2014/main" id="{5CD347E9-3E8D-44D0-BBAA-99D66B75B0D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37" name="Rectangle 226">
                    <a:extLst>
                      <a:ext uri="{FF2B5EF4-FFF2-40B4-BE49-F238E27FC236}">
                        <a16:creationId xmlns:a16="http://schemas.microsoft.com/office/drawing/2014/main" id="{8321C262-47DB-4FD7-9CE6-35CF8D3994D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38" name="Line 227">
                    <a:extLst>
                      <a:ext uri="{FF2B5EF4-FFF2-40B4-BE49-F238E27FC236}">
                        <a16:creationId xmlns:a16="http://schemas.microsoft.com/office/drawing/2014/main" id="{A2955BEA-EE0F-4285-8281-7BC2D34384CE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55"/>
                    <a:ext cx="2112" cy="0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139" name="Line 228">
                    <a:extLst>
                      <a:ext uri="{FF2B5EF4-FFF2-40B4-BE49-F238E27FC236}">
                        <a16:creationId xmlns:a16="http://schemas.microsoft.com/office/drawing/2014/main" id="{00E3684B-530A-42D9-B5D6-189D5EFCECE8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46" y="1584"/>
                    <a:ext cx="0" cy="1632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140" name="Line 229">
                    <a:extLst>
                      <a:ext uri="{FF2B5EF4-FFF2-40B4-BE49-F238E27FC236}">
                        <a16:creationId xmlns:a16="http://schemas.microsoft.com/office/drawing/2014/main" id="{D8FBCB11-ECA1-4D09-9612-73C337B21107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80"/>
                    <a:ext cx="2112" cy="0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141" name="Line 230">
                    <a:extLst>
                      <a:ext uri="{FF2B5EF4-FFF2-40B4-BE49-F238E27FC236}">
                        <a16:creationId xmlns:a16="http://schemas.microsoft.com/office/drawing/2014/main" id="{ED5A5098-38BF-4567-A0E0-758E2479D119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72" y="1584"/>
                    <a:ext cx="0" cy="1632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142" name="Rectangle 231">
                    <a:extLst>
                      <a:ext uri="{FF2B5EF4-FFF2-40B4-BE49-F238E27FC236}">
                        <a16:creationId xmlns:a16="http://schemas.microsoft.com/office/drawing/2014/main" id="{038A096E-E5E6-43EC-A205-7F5B4339D86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0" y="2164"/>
                    <a:ext cx="404" cy="200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DDDDDD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61054" name="Group 232">
                  <a:extLst>
                    <a:ext uri="{FF2B5EF4-FFF2-40B4-BE49-F238E27FC236}">
                      <a16:creationId xmlns:a16="http://schemas.microsoft.com/office/drawing/2014/main" id="{0C67ABEB-D929-4487-B8A9-57C8EF4E401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488" y="1104"/>
                  <a:ext cx="432" cy="384"/>
                  <a:chOff x="3360" y="1584"/>
                  <a:chExt cx="2112" cy="1632"/>
                </a:xfrm>
              </p:grpSpPr>
              <p:sp>
                <p:nvSpPr>
                  <p:cNvPr id="161115" name="Rectangle 233">
                    <a:extLst>
                      <a:ext uri="{FF2B5EF4-FFF2-40B4-BE49-F238E27FC236}">
                        <a16:creationId xmlns:a16="http://schemas.microsoft.com/office/drawing/2014/main" id="{C3F4B0B8-A026-4EB9-BE78-FC25B7B311F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7" y="1838"/>
                    <a:ext cx="1250" cy="852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80808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16" name="Rectangle 234">
                    <a:extLst>
                      <a:ext uri="{FF2B5EF4-FFF2-40B4-BE49-F238E27FC236}">
                        <a16:creationId xmlns:a16="http://schemas.microsoft.com/office/drawing/2014/main" id="{8E28127E-CFDC-4940-9742-6AC8F34AABE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952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17" name="Rectangle 235">
                    <a:extLst>
                      <a:ext uri="{FF2B5EF4-FFF2-40B4-BE49-F238E27FC236}">
                        <a16:creationId xmlns:a16="http://schemas.microsoft.com/office/drawing/2014/main" id="{A210FED0-2CD3-41A7-971A-AEDC880190A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160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18" name="Rectangle 236">
                    <a:extLst>
                      <a:ext uri="{FF2B5EF4-FFF2-40B4-BE49-F238E27FC236}">
                        <a16:creationId xmlns:a16="http://schemas.microsoft.com/office/drawing/2014/main" id="{1EF37B0F-9713-4791-B224-4AB0E5E9C4E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2454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19" name="Rectangle 237">
                    <a:extLst>
                      <a:ext uri="{FF2B5EF4-FFF2-40B4-BE49-F238E27FC236}">
                        <a16:creationId xmlns:a16="http://schemas.microsoft.com/office/drawing/2014/main" id="{58D1A786-ED14-4F13-AF63-634787C26B3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1965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20" name="Rectangle 238">
                    <a:extLst>
                      <a:ext uri="{FF2B5EF4-FFF2-40B4-BE49-F238E27FC236}">
                        <a16:creationId xmlns:a16="http://schemas.microsoft.com/office/drawing/2014/main" id="{DE91AB08-B359-4FE5-AE6B-226A52D1575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21" name="Rectangle 239">
                    <a:extLst>
                      <a:ext uri="{FF2B5EF4-FFF2-40B4-BE49-F238E27FC236}">
                        <a16:creationId xmlns:a16="http://schemas.microsoft.com/office/drawing/2014/main" id="{0D0D6A3B-0453-4440-B468-E7D2867C87B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22" name="Rectangle 240">
                    <a:extLst>
                      <a:ext uri="{FF2B5EF4-FFF2-40B4-BE49-F238E27FC236}">
                        <a16:creationId xmlns:a16="http://schemas.microsoft.com/office/drawing/2014/main" id="{9A1BE364-8AE1-4A19-82FD-C05BB8F958B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23" name="Rectangle 241">
                    <a:extLst>
                      <a:ext uri="{FF2B5EF4-FFF2-40B4-BE49-F238E27FC236}">
                        <a16:creationId xmlns:a16="http://schemas.microsoft.com/office/drawing/2014/main" id="{CD05F6F0-411B-4F2F-9F41-070922E77A0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24" name="Line 242">
                    <a:extLst>
                      <a:ext uri="{FF2B5EF4-FFF2-40B4-BE49-F238E27FC236}">
                        <a16:creationId xmlns:a16="http://schemas.microsoft.com/office/drawing/2014/main" id="{9A9D28FE-A047-443D-B036-8EB1BC194C98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55"/>
                    <a:ext cx="2112" cy="0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125" name="Line 243">
                    <a:extLst>
                      <a:ext uri="{FF2B5EF4-FFF2-40B4-BE49-F238E27FC236}">
                        <a16:creationId xmlns:a16="http://schemas.microsoft.com/office/drawing/2014/main" id="{EE880E84-D77C-46BC-8D3F-6D3CF987B68E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46" y="1584"/>
                    <a:ext cx="0" cy="1632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126" name="Line 244">
                    <a:extLst>
                      <a:ext uri="{FF2B5EF4-FFF2-40B4-BE49-F238E27FC236}">
                        <a16:creationId xmlns:a16="http://schemas.microsoft.com/office/drawing/2014/main" id="{1DB75F61-FFFD-4FC6-A429-A6191B51BFCA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80"/>
                    <a:ext cx="2112" cy="0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127" name="Line 245">
                    <a:extLst>
                      <a:ext uri="{FF2B5EF4-FFF2-40B4-BE49-F238E27FC236}">
                        <a16:creationId xmlns:a16="http://schemas.microsoft.com/office/drawing/2014/main" id="{7A873126-9EF4-4886-81F2-2209C2C89BB2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72" y="1584"/>
                    <a:ext cx="0" cy="1632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128" name="Rectangle 246">
                    <a:extLst>
                      <a:ext uri="{FF2B5EF4-FFF2-40B4-BE49-F238E27FC236}">
                        <a16:creationId xmlns:a16="http://schemas.microsoft.com/office/drawing/2014/main" id="{AF656F57-BC20-42EC-AB7C-03EFECA42D4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0" y="2164"/>
                    <a:ext cx="404" cy="200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DDDDDD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61055" name="Group 247">
                  <a:extLst>
                    <a:ext uri="{FF2B5EF4-FFF2-40B4-BE49-F238E27FC236}">
                      <a16:creationId xmlns:a16="http://schemas.microsoft.com/office/drawing/2014/main" id="{9F1F81FD-246B-46CF-9845-7EA0CA9ACD2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920" y="1104"/>
                  <a:ext cx="432" cy="384"/>
                  <a:chOff x="3360" y="1584"/>
                  <a:chExt cx="2112" cy="1632"/>
                </a:xfrm>
              </p:grpSpPr>
              <p:sp>
                <p:nvSpPr>
                  <p:cNvPr id="161101" name="Rectangle 248">
                    <a:extLst>
                      <a:ext uri="{FF2B5EF4-FFF2-40B4-BE49-F238E27FC236}">
                        <a16:creationId xmlns:a16="http://schemas.microsoft.com/office/drawing/2014/main" id="{D8EBB2FA-D8ED-4B8D-AFAA-1269136BC81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7" y="1838"/>
                    <a:ext cx="1250" cy="852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80808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02" name="Rectangle 249">
                    <a:extLst>
                      <a:ext uri="{FF2B5EF4-FFF2-40B4-BE49-F238E27FC236}">
                        <a16:creationId xmlns:a16="http://schemas.microsoft.com/office/drawing/2014/main" id="{FEB23F52-360D-402E-9512-E51B265F691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952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03" name="Rectangle 250">
                    <a:extLst>
                      <a:ext uri="{FF2B5EF4-FFF2-40B4-BE49-F238E27FC236}">
                        <a16:creationId xmlns:a16="http://schemas.microsoft.com/office/drawing/2014/main" id="{A980DFBD-A253-49BD-B273-5B24A3A4A3A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160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04" name="Rectangle 251">
                    <a:extLst>
                      <a:ext uri="{FF2B5EF4-FFF2-40B4-BE49-F238E27FC236}">
                        <a16:creationId xmlns:a16="http://schemas.microsoft.com/office/drawing/2014/main" id="{64CADD35-B15A-47FB-A188-77C2EFB5AFD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2454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05" name="Rectangle 252">
                    <a:extLst>
                      <a:ext uri="{FF2B5EF4-FFF2-40B4-BE49-F238E27FC236}">
                        <a16:creationId xmlns:a16="http://schemas.microsoft.com/office/drawing/2014/main" id="{C59E0A33-57BE-4D75-BD23-F570F904B2B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1965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06" name="Rectangle 253">
                    <a:extLst>
                      <a:ext uri="{FF2B5EF4-FFF2-40B4-BE49-F238E27FC236}">
                        <a16:creationId xmlns:a16="http://schemas.microsoft.com/office/drawing/2014/main" id="{8499085F-A569-49C3-AAC4-2F03E8559EC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07" name="Rectangle 254">
                    <a:extLst>
                      <a:ext uri="{FF2B5EF4-FFF2-40B4-BE49-F238E27FC236}">
                        <a16:creationId xmlns:a16="http://schemas.microsoft.com/office/drawing/2014/main" id="{DD33F148-87A9-4E0C-A9B9-AFE3B8C8BD6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08" name="Rectangle 255">
                    <a:extLst>
                      <a:ext uri="{FF2B5EF4-FFF2-40B4-BE49-F238E27FC236}">
                        <a16:creationId xmlns:a16="http://schemas.microsoft.com/office/drawing/2014/main" id="{E3BD8EA3-D2F9-4682-B68E-FA1546E7524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09" name="Rectangle 256">
                    <a:extLst>
                      <a:ext uri="{FF2B5EF4-FFF2-40B4-BE49-F238E27FC236}">
                        <a16:creationId xmlns:a16="http://schemas.microsoft.com/office/drawing/2014/main" id="{7BE8CF2A-5885-404F-9E15-B849D920294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110" name="Line 257">
                    <a:extLst>
                      <a:ext uri="{FF2B5EF4-FFF2-40B4-BE49-F238E27FC236}">
                        <a16:creationId xmlns:a16="http://schemas.microsoft.com/office/drawing/2014/main" id="{9BBDA209-1883-49FF-B064-575A576D45DA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55"/>
                    <a:ext cx="2112" cy="0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111" name="Line 258">
                    <a:extLst>
                      <a:ext uri="{FF2B5EF4-FFF2-40B4-BE49-F238E27FC236}">
                        <a16:creationId xmlns:a16="http://schemas.microsoft.com/office/drawing/2014/main" id="{C27CAD3E-7E4E-4658-B2E9-65D067AE8A33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46" y="1584"/>
                    <a:ext cx="0" cy="1632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112" name="Line 259">
                    <a:extLst>
                      <a:ext uri="{FF2B5EF4-FFF2-40B4-BE49-F238E27FC236}">
                        <a16:creationId xmlns:a16="http://schemas.microsoft.com/office/drawing/2014/main" id="{FBAE64E2-1DF1-4411-A582-89ACFB870001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80"/>
                    <a:ext cx="2112" cy="0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113" name="Line 260">
                    <a:extLst>
                      <a:ext uri="{FF2B5EF4-FFF2-40B4-BE49-F238E27FC236}">
                        <a16:creationId xmlns:a16="http://schemas.microsoft.com/office/drawing/2014/main" id="{097E5E38-6647-49AE-B306-E07E2D708AFD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72" y="1584"/>
                    <a:ext cx="0" cy="1632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114" name="Rectangle 261">
                    <a:extLst>
                      <a:ext uri="{FF2B5EF4-FFF2-40B4-BE49-F238E27FC236}">
                        <a16:creationId xmlns:a16="http://schemas.microsoft.com/office/drawing/2014/main" id="{AAF32DB3-1148-45FD-812B-7511C7C7A34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0" y="2164"/>
                    <a:ext cx="404" cy="200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DDDDDD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61056" name="Group 262">
                  <a:extLst>
                    <a:ext uri="{FF2B5EF4-FFF2-40B4-BE49-F238E27FC236}">
                      <a16:creationId xmlns:a16="http://schemas.microsoft.com/office/drawing/2014/main" id="{072C0350-872C-4179-ABCB-008E1DB99D1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352" y="1104"/>
                  <a:ext cx="432" cy="384"/>
                  <a:chOff x="3360" y="1584"/>
                  <a:chExt cx="2112" cy="1632"/>
                </a:xfrm>
              </p:grpSpPr>
              <p:sp>
                <p:nvSpPr>
                  <p:cNvPr id="161087" name="Rectangle 263">
                    <a:extLst>
                      <a:ext uri="{FF2B5EF4-FFF2-40B4-BE49-F238E27FC236}">
                        <a16:creationId xmlns:a16="http://schemas.microsoft.com/office/drawing/2014/main" id="{F09509FB-67E6-4DED-B489-42FE47B4A62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7" y="1838"/>
                    <a:ext cx="1250" cy="852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80808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88" name="Rectangle 264">
                    <a:extLst>
                      <a:ext uri="{FF2B5EF4-FFF2-40B4-BE49-F238E27FC236}">
                        <a16:creationId xmlns:a16="http://schemas.microsoft.com/office/drawing/2014/main" id="{755D10B8-D71C-439D-A98E-2854D811BD2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952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89" name="Rectangle 265">
                    <a:extLst>
                      <a:ext uri="{FF2B5EF4-FFF2-40B4-BE49-F238E27FC236}">
                        <a16:creationId xmlns:a16="http://schemas.microsoft.com/office/drawing/2014/main" id="{6BF48C02-F8C6-47BB-B1B6-2F83F90436A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160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90" name="Rectangle 266">
                    <a:extLst>
                      <a:ext uri="{FF2B5EF4-FFF2-40B4-BE49-F238E27FC236}">
                        <a16:creationId xmlns:a16="http://schemas.microsoft.com/office/drawing/2014/main" id="{46EA29AE-CD98-471E-B8B4-8A043F1539D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2454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91" name="Rectangle 267">
                    <a:extLst>
                      <a:ext uri="{FF2B5EF4-FFF2-40B4-BE49-F238E27FC236}">
                        <a16:creationId xmlns:a16="http://schemas.microsoft.com/office/drawing/2014/main" id="{BDB1CE0E-1085-474A-877F-B3ABC36D473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1965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92" name="Rectangle 268">
                    <a:extLst>
                      <a:ext uri="{FF2B5EF4-FFF2-40B4-BE49-F238E27FC236}">
                        <a16:creationId xmlns:a16="http://schemas.microsoft.com/office/drawing/2014/main" id="{FD2A730B-C11A-4E4D-9F38-261DC5FCF20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93" name="Rectangle 269">
                    <a:extLst>
                      <a:ext uri="{FF2B5EF4-FFF2-40B4-BE49-F238E27FC236}">
                        <a16:creationId xmlns:a16="http://schemas.microsoft.com/office/drawing/2014/main" id="{8A0E7DE1-698C-4FD9-BC67-B50DE3DF4FF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94" name="Rectangle 270">
                    <a:extLst>
                      <a:ext uri="{FF2B5EF4-FFF2-40B4-BE49-F238E27FC236}">
                        <a16:creationId xmlns:a16="http://schemas.microsoft.com/office/drawing/2014/main" id="{07AFE9D6-5EED-4AAA-A288-1E5A9761454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95" name="Rectangle 271">
                    <a:extLst>
                      <a:ext uri="{FF2B5EF4-FFF2-40B4-BE49-F238E27FC236}">
                        <a16:creationId xmlns:a16="http://schemas.microsoft.com/office/drawing/2014/main" id="{7706743A-035C-4F12-82D5-CC52EFC5DF6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96" name="Line 272">
                    <a:extLst>
                      <a:ext uri="{FF2B5EF4-FFF2-40B4-BE49-F238E27FC236}">
                        <a16:creationId xmlns:a16="http://schemas.microsoft.com/office/drawing/2014/main" id="{4B0EE5C2-4014-4657-9B92-4ACB2053DFC2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55"/>
                    <a:ext cx="2112" cy="0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097" name="Line 273">
                    <a:extLst>
                      <a:ext uri="{FF2B5EF4-FFF2-40B4-BE49-F238E27FC236}">
                        <a16:creationId xmlns:a16="http://schemas.microsoft.com/office/drawing/2014/main" id="{9ACE4EF7-B7E2-420F-B521-639DA90FFDC3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46" y="1584"/>
                    <a:ext cx="0" cy="1632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098" name="Line 274">
                    <a:extLst>
                      <a:ext uri="{FF2B5EF4-FFF2-40B4-BE49-F238E27FC236}">
                        <a16:creationId xmlns:a16="http://schemas.microsoft.com/office/drawing/2014/main" id="{96619C12-9DFD-482A-99E7-647EBF7787DB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80"/>
                    <a:ext cx="2112" cy="0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099" name="Line 275">
                    <a:extLst>
                      <a:ext uri="{FF2B5EF4-FFF2-40B4-BE49-F238E27FC236}">
                        <a16:creationId xmlns:a16="http://schemas.microsoft.com/office/drawing/2014/main" id="{711879C9-7544-47D5-ABCC-65DE77E09497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72" y="1584"/>
                    <a:ext cx="0" cy="1632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100" name="Rectangle 276">
                    <a:extLst>
                      <a:ext uri="{FF2B5EF4-FFF2-40B4-BE49-F238E27FC236}">
                        <a16:creationId xmlns:a16="http://schemas.microsoft.com/office/drawing/2014/main" id="{D87CA283-65D1-4F7B-9D42-E74C5FC89B2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0" y="2164"/>
                    <a:ext cx="404" cy="200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DDDDDD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61057" name="Group 277">
                  <a:extLst>
                    <a:ext uri="{FF2B5EF4-FFF2-40B4-BE49-F238E27FC236}">
                      <a16:creationId xmlns:a16="http://schemas.microsoft.com/office/drawing/2014/main" id="{9B655B91-9856-411B-8A25-EF0B7F28160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784" y="1104"/>
                  <a:ext cx="432" cy="384"/>
                  <a:chOff x="3360" y="1584"/>
                  <a:chExt cx="2112" cy="1632"/>
                </a:xfrm>
              </p:grpSpPr>
              <p:sp>
                <p:nvSpPr>
                  <p:cNvPr id="161073" name="Rectangle 278">
                    <a:extLst>
                      <a:ext uri="{FF2B5EF4-FFF2-40B4-BE49-F238E27FC236}">
                        <a16:creationId xmlns:a16="http://schemas.microsoft.com/office/drawing/2014/main" id="{B65138B1-99BA-4440-A3BC-64F52F23379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7" y="1838"/>
                    <a:ext cx="1250" cy="852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80808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74" name="Rectangle 279">
                    <a:extLst>
                      <a:ext uri="{FF2B5EF4-FFF2-40B4-BE49-F238E27FC236}">
                        <a16:creationId xmlns:a16="http://schemas.microsoft.com/office/drawing/2014/main" id="{5FBAFC3E-9A15-468A-8862-47D4984A930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952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75" name="Rectangle 280">
                    <a:extLst>
                      <a:ext uri="{FF2B5EF4-FFF2-40B4-BE49-F238E27FC236}">
                        <a16:creationId xmlns:a16="http://schemas.microsoft.com/office/drawing/2014/main" id="{BD4C312E-17D2-4BF6-9E9A-8197375A94E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160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76" name="Rectangle 281">
                    <a:extLst>
                      <a:ext uri="{FF2B5EF4-FFF2-40B4-BE49-F238E27FC236}">
                        <a16:creationId xmlns:a16="http://schemas.microsoft.com/office/drawing/2014/main" id="{6353BD5B-B963-4B68-AD17-48D4B8FE164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2454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77" name="Rectangle 282">
                    <a:extLst>
                      <a:ext uri="{FF2B5EF4-FFF2-40B4-BE49-F238E27FC236}">
                        <a16:creationId xmlns:a16="http://schemas.microsoft.com/office/drawing/2014/main" id="{5803EA5B-2D52-44FE-88AE-D73C7E0A436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1965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78" name="Rectangle 283">
                    <a:extLst>
                      <a:ext uri="{FF2B5EF4-FFF2-40B4-BE49-F238E27FC236}">
                        <a16:creationId xmlns:a16="http://schemas.microsoft.com/office/drawing/2014/main" id="{F9EF5D48-E739-42F3-A15A-F6BD4C6C5FE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79" name="Rectangle 284">
                    <a:extLst>
                      <a:ext uri="{FF2B5EF4-FFF2-40B4-BE49-F238E27FC236}">
                        <a16:creationId xmlns:a16="http://schemas.microsoft.com/office/drawing/2014/main" id="{34FCB5D9-59DD-4F30-B24E-930E403C09A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80" name="Rectangle 285">
                    <a:extLst>
                      <a:ext uri="{FF2B5EF4-FFF2-40B4-BE49-F238E27FC236}">
                        <a16:creationId xmlns:a16="http://schemas.microsoft.com/office/drawing/2014/main" id="{348F1186-8709-413E-8CB1-B7B0456661C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81" name="Rectangle 286">
                    <a:extLst>
                      <a:ext uri="{FF2B5EF4-FFF2-40B4-BE49-F238E27FC236}">
                        <a16:creationId xmlns:a16="http://schemas.microsoft.com/office/drawing/2014/main" id="{62C7F8C7-32B1-4032-A49B-5CF085E1489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82" name="Line 287">
                    <a:extLst>
                      <a:ext uri="{FF2B5EF4-FFF2-40B4-BE49-F238E27FC236}">
                        <a16:creationId xmlns:a16="http://schemas.microsoft.com/office/drawing/2014/main" id="{08C47F3B-B0EE-4CBA-81AB-2D6BE8D024C5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55"/>
                    <a:ext cx="2112" cy="0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083" name="Line 288">
                    <a:extLst>
                      <a:ext uri="{FF2B5EF4-FFF2-40B4-BE49-F238E27FC236}">
                        <a16:creationId xmlns:a16="http://schemas.microsoft.com/office/drawing/2014/main" id="{345538AF-AC04-4FAD-9EC7-ACC4E2296A52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46" y="1584"/>
                    <a:ext cx="0" cy="1632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084" name="Line 289">
                    <a:extLst>
                      <a:ext uri="{FF2B5EF4-FFF2-40B4-BE49-F238E27FC236}">
                        <a16:creationId xmlns:a16="http://schemas.microsoft.com/office/drawing/2014/main" id="{E35DE950-B9ED-49A3-BDF3-DD41A01E1C7D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80"/>
                    <a:ext cx="2112" cy="0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085" name="Line 290">
                    <a:extLst>
                      <a:ext uri="{FF2B5EF4-FFF2-40B4-BE49-F238E27FC236}">
                        <a16:creationId xmlns:a16="http://schemas.microsoft.com/office/drawing/2014/main" id="{82793244-91B2-45D1-9A91-CC0575C45A52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72" y="1584"/>
                    <a:ext cx="0" cy="1632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086" name="Rectangle 291">
                    <a:extLst>
                      <a:ext uri="{FF2B5EF4-FFF2-40B4-BE49-F238E27FC236}">
                        <a16:creationId xmlns:a16="http://schemas.microsoft.com/office/drawing/2014/main" id="{AAD843D5-F40F-4ED3-AEFF-738644173E7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0" y="2164"/>
                    <a:ext cx="404" cy="200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DDDDDD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61058" name="Group 292">
                  <a:extLst>
                    <a:ext uri="{FF2B5EF4-FFF2-40B4-BE49-F238E27FC236}">
                      <a16:creationId xmlns:a16="http://schemas.microsoft.com/office/drawing/2014/main" id="{3EBEF0B0-FF16-449D-AB1F-EF27ED111D3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3216" y="1104"/>
                  <a:ext cx="432" cy="384"/>
                  <a:chOff x="3360" y="1584"/>
                  <a:chExt cx="2112" cy="1632"/>
                </a:xfrm>
              </p:grpSpPr>
              <p:sp>
                <p:nvSpPr>
                  <p:cNvPr id="161059" name="Rectangle 293">
                    <a:extLst>
                      <a:ext uri="{FF2B5EF4-FFF2-40B4-BE49-F238E27FC236}">
                        <a16:creationId xmlns:a16="http://schemas.microsoft.com/office/drawing/2014/main" id="{EB415C81-C567-44FD-9375-2A6CAD5FE22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7" y="1838"/>
                    <a:ext cx="1250" cy="852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80808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60" name="Rectangle 294">
                    <a:extLst>
                      <a:ext uri="{FF2B5EF4-FFF2-40B4-BE49-F238E27FC236}">
                        <a16:creationId xmlns:a16="http://schemas.microsoft.com/office/drawing/2014/main" id="{41957ED1-C412-4CF0-B30A-88BB3C58A54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952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61" name="Rectangle 295">
                    <a:extLst>
                      <a:ext uri="{FF2B5EF4-FFF2-40B4-BE49-F238E27FC236}">
                        <a16:creationId xmlns:a16="http://schemas.microsoft.com/office/drawing/2014/main" id="{6B91F550-C7FF-41D3-9DD2-55181AA6D5A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160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62" name="Rectangle 296">
                    <a:extLst>
                      <a:ext uri="{FF2B5EF4-FFF2-40B4-BE49-F238E27FC236}">
                        <a16:creationId xmlns:a16="http://schemas.microsoft.com/office/drawing/2014/main" id="{9D7823E3-8AE9-4CE9-BAF6-B053D542543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2454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63" name="Rectangle 297">
                    <a:extLst>
                      <a:ext uri="{FF2B5EF4-FFF2-40B4-BE49-F238E27FC236}">
                        <a16:creationId xmlns:a16="http://schemas.microsoft.com/office/drawing/2014/main" id="{04448205-C7CE-4A89-9F46-9ECAC63FFBA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1965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64" name="Rectangle 298">
                    <a:extLst>
                      <a:ext uri="{FF2B5EF4-FFF2-40B4-BE49-F238E27FC236}">
                        <a16:creationId xmlns:a16="http://schemas.microsoft.com/office/drawing/2014/main" id="{62A8F5FF-5F2E-40A2-8A4C-CD082B4FD01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65" name="Rectangle 299">
                    <a:extLst>
                      <a:ext uri="{FF2B5EF4-FFF2-40B4-BE49-F238E27FC236}">
                        <a16:creationId xmlns:a16="http://schemas.microsoft.com/office/drawing/2014/main" id="{4D45201E-847E-42B7-92C8-451DAD2ED95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66" name="Rectangle 300">
                    <a:extLst>
                      <a:ext uri="{FF2B5EF4-FFF2-40B4-BE49-F238E27FC236}">
                        <a16:creationId xmlns:a16="http://schemas.microsoft.com/office/drawing/2014/main" id="{0E6B1F60-1E50-4BC7-B331-01960EB930B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67" name="Rectangle 301">
                    <a:extLst>
                      <a:ext uri="{FF2B5EF4-FFF2-40B4-BE49-F238E27FC236}">
                        <a16:creationId xmlns:a16="http://schemas.microsoft.com/office/drawing/2014/main" id="{1C9ECC62-3519-4473-A286-9F06EAC51AE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68" name="Line 302">
                    <a:extLst>
                      <a:ext uri="{FF2B5EF4-FFF2-40B4-BE49-F238E27FC236}">
                        <a16:creationId xmlns:a16="http://schemas.microsoft.com/office/drawing/2014/main" id="{92865F95-C6BB-4EF9-802C-8C3EDA3FAB93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55"/>
                    <a:ext cx="2112" cy="0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069" name="Line 303">
                    <a:extLst>
                      <a:ext uri="{FF2B5EF4-FFF2-40B4-BE49-F238E27FC236}">
                        <a16:creationId xmlns:a16="http://schemas.microsoft.com/office/drawing/2014/main" id="{C35433F0-3D29-4ED5-A6C0-03EDD2E174BE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46" y="1584"/>
                    <a:ext cx="0" cy="1632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070" name="Line 304">
                    <a:extLst>
                      <a:ext uri="{FF2B5EF4-FFF2-40B4-BE49-F238E27FC236}">
                        <a16:creationId xmlns:a16="http://schemas.microsoft.com/office/drawing/2014/main" id="{AF4E3D54-1337-4C68-93BD-BC9A2F9BD93D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80"/>
                    <a:ext cx="2112" cy="0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071" name="Line 305">
                    <a:extLst>
                      <a:ext uri="{FF2B5EF4-FFF2-40B4-BE49-F238E27FC236}">
                        <a16:creationId xmlns:a16="http://schemas.microsoft.com/office/drawing/2014/main" id="{600B434E-8EBB-42EF-9331-59D323EB4F49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72" y="1584"/>
                    <a:ext cx="0" cy="1632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072" name="Rectangle 306">
                    <a:extLst>
                      <a:ext uri="{FF2B5EF4-FFF2-40B4-BE49-F238E27FC236}">
                        <a16:creationId xmlns:a16="http://schemas.microsoft.com/office/drawing/2014/main" id="{66A714A6-9163-44E8-933B-B908A992EF6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0" y="2164"/>
                    <a:ext cx="404" cy="200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DDDDDD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60780" name="Group 307">
                <a:extLst>
                  <a:ext uri="{FF2B5EF4-FFF2-40B4-BE49-F238E27FC236}">
                    <a16:creationId xmlns:a16="http://schemas.microsoft.com/office/drawing/2014/main" id="{3EB19767-2C66-42E6-BAEB-CAA7AB42597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056" y="2256"/>
                <a:ext cx="2592" cy="384"/>
                <a:chOff x="1056" y="1104"/>
                <a:chExt cx="2592" cy="384"/>
              </a:xfrm>
            </p:grpSpPr>
            <p:grpSp>
              <p:nvGrpSpPr>
                <p:cNvPr id="160963" name="Group 308">
                  <a:extLst>
                    <a:ext uri="{FF2B5EF4-FFF2-40B4-BE49-F238E27FC236}">
                      <a16:creationId xmlns:a16="http://schemas.microsoft.com/office/drawing/2014/main" id="{7323B895-F939-49D2-B4CD-E771341CADE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056" y="1104"/>
                  <a:ext cx="432" cy="384"/>
                  <a:chOff x="3360" y="1584"/>
                  <a:chExt cx="2112" cy="1632"/>
                </a:xfrm>
              </p:grpSpPr>
              <p:sp>
                <p:nvSpPr>
                  <p:cNvPr id="161039" name="Rectangle 309">
                    <a:extLst>
                      <a:ext uri="{FF2B5EF4-FFF2-40B4-BE49-F238E27FC236}">
                        <a16:creationId xmlns:a16="http://schemas.microsoft.com/office/drawing/2014/main" id="{891F3A47-DD40-4878-8E76-307FD68FF7A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7" y="1838"/>
                    <a:ext cx="1250" cy="852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80808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40" name="Rectangle 310">
                    <a:extLst>
                      <a:ext uri="{FF2B5EF4-FFF2-40B4-BE49-F238E27FC236}">
                        <a16:creationId xmlns:a16="http://schemas.microsoft.com/office/drawing/2014/main" id="{FE2630E6-FF0C-4305-A694-C2493F5EDE5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952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41" name="Rectangle 311">
                    <a:extLst>
                      <a:ext uri="{FF2B5EF4-FFF2-40B4-BE49-F238E27FC236}">
                        <a16:creationId xmlns:a16="http://schemas.microsoft.com/office/drawing/2014/main" id="{A4380944-57CB-4BF8-A508-34BC9C65E6D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160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42" name="Rectangle 312">
                    <a:extLst>
                      <a:ext uri="{FF2B5EF4-FFF2-40B4-BE49-F238E27FC236}">
                        <a16:creationId xmlns:a16="http://schemas.microsoft.com/office/drawing/2014/main" id="{B307F48A-989B-452A-953C-79C1D4DE123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2454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43" name="Rectangle 313">
                    <a:extLst>
                      <a:ext uri="{FF2B5EF4-FFF2-40B4-BE49-F238E27FC236}">
                        <a16:creationId xmlns:a16="http://schemas.microsoft.com/office/drawing/2014/main" id="{24E27F40-E75D-4E64-9939-E970F3A5033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1965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44" name="Rectangle 314">
                    <a:extLst>
                      <a:ext uri="{FF2B5EF4-FFF2-40B4-BE49-F238E27FC236}">
                        <a16:creationId xmlns:a16="http://schemas.microsoft.com/office/drawing/2014/main" id="{F31EEB50-5303-491F-86FE-015E25DF90E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45" name="Rectangle 315">
                    <a:extLst>
                      <a:ext uri="{FF2B5EF4-FFF2-40B4-BE49-F238E27FC236}">
                        <a16:creationId xmlns:a16="http://schemas.microsoft.com/office/drawing/2014/main" id="{47A1986C-5903-4D72-8142-10B964C4DF9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46" name="Rectangle 316">
                    <a:extLst>
                      <a:ext uri="{FF2B5EF4-FFF2-40B4-BE49-F238E27FC236}">
                        <a16:creationId xmlns:a16="http://schemas.microsoft.com/office/drawing/2014/main" id="{1A0FB993-FE25-459E-82DA-EB68B1CE34D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47" name="Rectangle 317">
                    <a:extLst>
                      <a:ext uri="{FF2B5EF4-FFF2-40B4-BE49-F238E27FC236}">
                        <a16:creationId xmlns:a16="http://schemas.microsoft.com/office/drawing/2014/main" id="{408D1B20-A3E6-4963-A255-06D204031AA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48" name="Line 318">
                    <a:extLst>
                      <a:ext uri="{FF2B5EF4-FFF2-40B4-BE49-F238E27FC236}">
                        <a16:creationId xmlns:a16="http://schemas.microsoft.com/office/drawing/2014/main" id="{967CDDAF-47AD-4144-A74A-F78EFA1E7EB4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55"/>
                    <a:ext cx="2112" cy="0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049" name="Line 319">
                    <a:extLst>
                      <a:ext uri="{FF2B5EF4-FFF2-40B4-BE49-F238E27FC236}">
                        <a16:creationId xmlns:a16="http://schemas.microsoft.com/office/drawing/2014/main" id="{BB106073-8B3C-4B30-B9E8-D83F4DF41A6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46" y="1584"/>
                    <a:ext cx="0" cy="1632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050" name="Line 320">
                    <a:extLst>
                      <a:ext uri="{FF2B5EF4-FFF2-40B4-BE49-F238E27FC236}">
                        <a16:creationId xmlns:a16="http://schemas.microsoft.com/office/drawing/2014/main" id="{EAA0A13B-A26C-47C2-A857-76EB54335F63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80"/>
                    <a:ext cx="2112" cy="0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051" name="Line 321">
                    <a:extLst>
                      <a:ext uri="{FF2B5EF4-FFF2-40B4-BE49-F238E27FC236}">
                        <a16:creationId xmlns:a16="http://schemas.microsoft.com/office/drawing/2014/main" id="{F4C6FC41-F829-46C4-B421-C09CF67085D0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72" y="1584"/>
                    <a:ext cx="0" cy="1632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052" name="Rectangle 322">
                    <a:extLst>
                      <a:ext uri="{FF2B5EF4-FFF2-40B4-BE49-F238E27FC236}">
                        <a16:creationId xmlns:a16="http://schemas.microsoft.com/office/drawing/2014/main" id="{6720A142-F253-42B3-890D-341E1E267C8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0" y="2164"/>
                    <a:ext cx="404" cy="200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DDDDDD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60964" name="Group 323">
                  <a:extLst>
                    <a:ext uri="{FF2B5EF4-FFF2-40B4-BE49-F238E27FC236}">
                      <a16:creationId xmlns:a16="http://schemas.microsoft.com/office/drawing/2014/main" id="{1C51E87D-1F91-4BBD-842F-FC3770E35AE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488" y="1104"/>
                  <a:ext cx="432" cy="384"/>
                  <a:chOff x="3360" y="1584"/>
                  <a:chExt cx="2112" cy="1632"/>
                </a:xfrm>
              </p:grpSpPr>
              <p:sp>
                <p:nvSpPr>
                  <p:cNvPr id="161025" name="Rectangle 324">
                    <a:extLst>
                      <a:ext uri="{FF2B5EF4-FFF2-40B4-BE49-F238E27FC236}">
                        <a16:creationId xmlns:a16="http://schemas.microsoft.com/office/drawing/2014/main" id="{5FA0C441-F5F7-494A-B36E-5A5F1C1431D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7" y="1838"/>
                    <a:ext cx="1250" cy="852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80808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26" name="Rectangle 325">
                    <a:extLst>
                      <a:ext uri="{FF2B5EF4-FFF2-40B4-BE49-F238E27FC236}">
                        <a16:creationId xmlns:a16="http://schemas.microsoft.com/office/drawing/2014/main" id="{5EC3EA7E-C2C3-48D9-8C1A-4CD32E578DF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952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27" name="Rectangle 326">
                    <a:extLst>
                      <a:ext uri="{FF2B5EF4-FFF2-40B4-BE49-F238E27FC236}">
                        <a16:creationId xmlns:a16="http://schemas.microsoft.com/office/drawing/2014/main" id="{8C73F386-5344-4CF1-8982-3A261856E88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160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28" name="Rectangle 327">
                    <a:extLst>
                      <a:ext uri="{FF2B5EF4-FFF2-40B4-BE49-F238E27FC236}">
                        <a16:creationId xmlns:a16="http://schemas.microsoft.com/office/drawing/2014/main" id="{D4728EF3-6C92-4BBB-8504-4051AFC94F2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2454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29" name="Rectangle 328">
                    <a:extLst>
                      <a:ext uri="{FF2B5EF4-FFF2-40B4-BE49-F238E27FC236}">
                        <a16:creationId xmlns:a16="http://schemas.microsoft.com/office/drawing/2014/main" id="{2AC393E1-DD5A-4E4D-8D1A-B5661BA4D85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1965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30" name="Rectangle 329">
                    <a:extLst>
                      <a:ext uri="{FF2B5EF4-FFF2-40B4-BE49-F238E27FC236}">
                        <a16:creationId xmlns:a16="http://schemas.microsoft.com/office/drawing/2014/main" id="{861F78D0-5496-4C4D-8246-2C7F33C59D1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31" name="Rectangle 330">
                    <a:extLst>
                      <a:ext uri="{FF2B5EF4-FFF2-40B4-BE49-F238E27FC236}">
                        <a16:creationId xmlns:a16="http://schemas.microsoft.com/office/drawing/2014/main" id="{18E3303E-5FE4-4BAA-B3B0-513AEADCC9B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32" name="Rectangle 331">
                    <a:extLst>
                      <a:ext uri="{FF2B5EF4-FFF2-40B4-BE49-F238E27FC236}">
                        <a16:creationId xmlns:a16="http://schemas.microsoft.com/office/drawing/2014/main" id="{3E6A5794-FCC0-4347-8F7D-38FEF71C8FF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33" name="Rectangle 332">
                    <a:extLst>
                      <a:ext uri="{FF2B5EF4-FFF2-40B4-BE49-F238E27FC236}">
                        <a16:creationId xmlns:a16="http://schemas.microsoft.com/office/drawing/2014/main" id="{DF903921-DA20-4F12-BD64-E92C40CB9DC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34" name="Line 333">
                    <a:extLst>
                      <a:ext uri="{FF2B5EF4-FFF2-40B4-BE49-F238E27FC236}">
                        <a16:creationId xmlns:a16="http://schemas.microsoft.com/office/drawing/2014/main" id="{74A7DC2D-3679-42E7-843D-42407FA5885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55"/>
                    <a:ext cx="2112" cy="0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035" name="Line 334">
                    <a:extLst>
                      <a:ext uri="{FF2B5EF4-FFF2-40B4-BE49-F238E27FC236}">
                        <a16:creationId xmlns:a16="http://schemas.microsoft.com/office/drawing/2014/main" id="{7861E8BB-00FE-4139-A516-56D9F15E7588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46" y="1584"/>
                    <a:ext cx="0" cy="1632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036" name="Line 335">
                    <a:extLst>
                      <a:ext uri="{FF2B5EF4-FFF2-40B4-BE49-F238E27FC236}">
                        <a16:creationId xmlns:a16="http://schemas.microsoft.com/office/drawing/2014/main" id="{6F3F1164-D301-43B1-B605-28901A742A1C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80"/>
                    <a:ext cx="2112" cy="0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037" name="Line 336">
                    <a:extLst>
                      <a:ext uri="{FF2B5EF4-FFF2-40B4-BE49-F238E27FC236}">
                        <a16:creationId xmlns:a16="http://schemas.microsoft.com/office/drawing/2014/main" id="{701CA211-D45D-405E-AA0C-69BB5AC4876A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72" y="1584"/>
                    <a:ext cx="0" cy="1632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038" name="Rectangle 337">
                    <a:extLst>
                      <a:ext uri="{FF2B5EF4-FFF2-40B4-BE49-F238E27FC236}">
                        <a16:creationId xmlns:a16="http://schemas.microsoft.com/office/drawing/2014/main" id="{0ADE8974-A410-4BB4-973F-99A950720BC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0" y="2164"/>
                    <a:ext cx="404" cy="200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DDDDDD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60965" name="Group 338">
                  <a:extLst>
                    <a:ext uri="{FF2B5EF4-FFF2-40B4-BE49-F238E27FC236}">
                      <a16:creationId xmlns:a16="http://schemas.microsoft.com/office/drawing/2014/main" id="{7A40FBC5-3ADD-4BE0-A22B-A83EB5DDC0B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920" y="1104"/>
                  <a:ext cx="432" cy="384"/>
                  <a:chOff x="3360" y="1584"/>
                  <a:chExt cx="2112" cy="1632"/>
                </a:xfrm>
              </p:grpSpPr>
              <p:sp>
                <p:nvSpPr>
                  <p:cNvPr id="161011" name="Rectangle 339">
                    <a:extLst>
                      <a:ext uri="{FF2B5EF4-FFF2-40B4-BE49-F238E27FC236}">
                        <a16:creationId xmlns:a16="http://schemas.microsoft.com/office/drawing/2014/main" id="{FF224BDB-FEFC-4896-BCA1-728EAC96F2E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7" y="1838"/>
                    <a:ext cx="1250" cy="852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80808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12" name="Rectangle 340">
                    <a:extLst>
                      <a:ext uri="{FF2B5EF4-FFF2-40B4-BE49-F238E27FC236}">
                        <a16:creationId xmlns:a16="http://schemas.microsoft.com/office/drawing/2014/main" id="{D0ABE16B-AC8A-4612-B190-EF044CE26BF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952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13" name="Rectangle 341">
                    <a:extLst>
                      <a:ext uri="{FF2B5EF4-FFF2-40B4-BE49-F238E27FC236}">
                        <a16:creationId xmlns:a16="http://schemas.microsoft.com/office/drawing/2014/main" id="{844513AB-7DA7-4EAB-9F4C-91B79727A7D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160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14" name="Rectangle 342">
                    <a:extLst>
                      <a:ext uri="{FF2B5EF4-FFF2-40B4-BE49-F238E27FC236}">
                        <a16:creationId xmlns:a16="http://schemas.microsoft.com/office/drawing/2014/main" id="{248775A0-198B-4396-BF71-72DCDD26C45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2454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15" name="Rectangle 343">
                    <a:extLst>
                      <a:ext uri="{FF2B5EF4-FFF2-40B4-BE49-F238E27FC236}">
                        <a16:creationId xmlns:a16="http://schemas.microsoft.com/office/drawing/2014/main" id="{B2E89DAD-E8FA-4CE5-BF3E-A69B3573B9F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1965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16" name="Rectangle 344">
                    <a:extLst>
                      <a:ext uri="{FF2B5EF4-FFF2-40B4-BE49-F238E27FC236}">
                        <a16:creationId xmlns:a16="http://schemas.microsoft.com/office/drawing/2014/main" id="{413ABB4F-8380-4F91-BBA9-A6F7F156B6C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17" name="Rectangle 345">
                    <a:extLst>
                      <a:ext uri="{FF2B5EF4-FFF2-40B4-BE49-F238E27FC236}">
                        <a16:creationId xmlns:a16="http://schemas.microsoft.com/office/drawing/2014/main" id="{952C1954-653C-4F12-BBF5-6A1B8FE2B93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18" name="Rectangle 346">
                    <a:extLst>
                      <a:ext uri="{FF2B5EF4-FFF2-40B4-BE49-F238E27FC236}">
                        <a16:creationId xmlns:a16="http://schemas.microsoft.com/office/drawing/2014/main" id="{DCA1CB5B-070A-4892-B614-C083BB909F1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19" name="Rectangle 347">
                    <a:extLst>
                      <a:ext uri="{FF2B5EF4-FFF2-40B4-BE49-F238E27FC236}">
                        <a16:creationId xmlns:a16="http://schemas.microsoft.com/office/drawing/2014/main" id="{9A58A893-05F1-4D1F-BC83-DDAB2A65C80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20" name="Line 348">
                    <a:extLst>
                      <a:ext uri="{FF2B5EF4-FFF2-40B4-BE49-F238E27FC236}">
                        <a16:creationId xmlns:a16="http://schemas.microsoft.com/office/drawing/2014/main" id="{D33390ED-E71B-4D80-9F91-AC1206B9A6A8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55"/>
                    <a:ext cx="2112" cy="0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021" name="Line 349">
                    <a:extLst>
                      <a:ext uri="{FF2B5EF4-FFF2-40B4-BE49-F238E27FC236}">
                        <a16:creationId xmlns:a16="http://schemas.microsoft.com/office/drawing/2014/main" id="{17D6D1BC-FC7E-4ED3-A83B-62098438C572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46" y="1584"/>
                    <a:ext cx="0" cy="1632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022" name="Line 350">
                    <a:extLst>
                      <a:ext uri="{FF2B5EF4-FFF2-40B4-BE49-F238E27FC236}">
                        <a16:creationId xmlns:a16="http://schemas.microsoft.com/office/drawing/2014/main" id="{C9CA0EE1-45E3-4AE6-8C18-E964766E0B78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80"/>
                    <a:ext cx="2112" cy="0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023" name="Line 351">
                    <a:extLst>
                      <a:ext uri="{FF2B5EF4-FFF2-40B4-BE49-F238E27FC236}">
                        <a16:creationId xmlns:a16="http://schemas.microsoft.com/office/drawing/2014/main" id="{8260B6CE-2676-4BF8-847D-9B7B01C28A9E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72" y="1584"/>
                    <a:ext cx="0" cy="1632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024" name="Rectangle 352">
                    <a:extLst>
                      <a:ext uri="{FF2B5EF4-FFF2-40B4-BE49-F238E27FC236}">
                        <a16:creationId xmlns:a16="http://schemas.microsoft.com/office/drawing/2014/main" id="{45A268F0-3C82-4126-AC11-F98F7108435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0" y="2164"/>
                    <a:ext cx="404" cy="200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DDDDDD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60966" name="Group 353">
                  <a:extLst>
                    <a:ext uri="{FF2B5EF4-FFF2-40B4-BE49-F238E27FC236}">
                      <a16:creationId xmlns:a16="http://schemas.microsoft.com/office/drawing/2014/main" id="{C4E2AC74-A173-4691-A364-15DAA811F9F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352" y="1104"/>
                  <a:ext cx="432" cy="384"/>
                  <a:chOff x="3360" y="1584"/>
                  <a:chExt cx="2112" cy="1632"/>
                </a:xfrm>
              </p:grpSpPr>
              <p:sp>
                <p:nvSpPr>
                  <p:cNvPr id="160997" name="Rectangle 354">
                    <a:extLst>
                      <a:ext uri="{FF2B5EF4-FFF2-40B4-BE49-F238E27FC236}">
                        <a16:creationId xmlns:a16="http://schemas.microsoft.com/office/drawing/2014/main" id="{0E216C3A-28FE-4F46-90A3-40CC7AC4C4C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7" y="1838"/>
                    <a:ext cx="1250" cy="852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80808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98" name="Rectangle 355">
                    <a:extLst>
                      <a:ext uri="{FF2B5EF4-FFF2-40B4-BE49-F238E27FC236}">
                        <a16:creationId xmlns:a16="http://schemas.microsoft.com/office/drawing/2014/main" id="{093DDA9D-F784-485A-8F99-B4A7238250B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952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99" name="Rectangle 356">
                    <a:extLst>
                      <a:ext uri="{FF2B5EF4-FFF2-40B4-BE49-F238E27FC236}">
                        <a16:creationId xmlns:a16="http://schemas.microsoft.com/office/drawing/2014/main" id="{B87C52D0-2292-4021-B908-4F7099771FD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160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00" name="Rectangle 357">
                    <a:extLst>
                      <a:ext uri="{FF2B5EF4-FFF2-40B4-BE49-F238E27FC236}">
                        <a16:creationId xmlns:a16="http://schemas.microsoft.com/office/drawing/2014/main" id="{66686A26-200B-4B9C-941E-2940C103CBF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2454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01" name="Rectangle 358">
                    <a:extLst>
                      <a:ext uri="{FF2B5EF4-FFF2-40B4-BE49-F238E27FC236}">
                        <a16:creationId xmlns:a16="http://schemas.microsoft.com/office/drawing/2014/main" id="{7F6995B5-5793-464C-BCE3-D77FAAB83EF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1965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02" name="Rectangle 359">
                    <a:extLst>
                      <a:ext uri="{FF2B5EF4-FFF2-40B4-BE49-F238E27FC236}">
                        <a16:creationId xmlns:a16="http://schemas.microsoft.com/office/drawing/2014/main" id="{72CA78A1-8722-4C14-A16D-DAF2104E48F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03" name="Rectangle 360">
                    <a:extLst>
                      <a:ext uri="{FF2B5EF4-FFF2-40B4-BE49-F238E27FC236}">
                        <a16:creationId xmlns:a16="http://schemas.microsoft.com/office/drawing/2014/main" id="{E38CE470-72C4-460F-822C-657BB7112B8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04" name="Rectangle 361">
                    <a:extLst>
                      <a:ext uri="{FF2B5EF4-FFF2-40B4-BE49-F238E27FC236}">
                        <a16:creationId xmlns:a16="http://schemas.microsoft.com/office/drawing/2014/main" id="{37067B03-02FE-45A1-8938-026F9408475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05" name="Rectangle 362">
                    <a:extLst>
                      <a:ext uri="{FF2B5EF4-FFF2-40B4-BE49-F238E27FC236}">
                        <a16:creationId xmlns:a16="http://schemas.microsoft.com/office/drawing/2014/main" id="{2EEB743F-F9BC-452D-A482-4122C502BEA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006" name="Line 363">
                    <a:extLst>
                      <a:ext uri="{FF2B5EF4-FFF2-40B4-BE49-F238E27FC236}">
                        <a16:creationId xmlns:a16="http://schemas.microsoft.com/office/drawing/2014/main" id="{34E91F58-DAFB-44E0-A95D-70FD38703D2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55"/>
                    <a:ext cx="2112" cy="0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007" name="Line 364">
                    <a:extLst>
                      <a:ext uri="{FF2B5EF4-FFF2-40B4-BE49-F238E27FC236}">
                        <a16:creationId xmlns:a16="http://schemas.microsoft.com/office/drawing/2014/main" id="{F3B5F2D2-2DA2-48F3-B535-C7206D8B3F6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46" y="1584"/>
                    <a:ext cx="0" cy="1632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008" name="Line 365">
                    <a:extLst>
                      <a:ext uri="{FF2B5EF4-FFF2-40B4-BE49-F238E27FC236}">
                        <a16:creationId xmlns:a16="http://schemas.microsoft.com/office/drawing/2014/main" id="{E7234767-04F2-4C8E-B2B7-17088EDC824A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80"/>
                    <a:ext cx="2112" cy="0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009" name="Line 366">
                    <a:extLst>
                      <a:ext uri="{FF2B5EF4-FFF2-40B4-BE49-F238E27FC236}">
                        <a16:creationId xmlns:a16="http://schemas.microsoft.com/office/drawing/2014/main" id="{8F8C0054-08B6-4054-B81E-42AA3F5ED474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72" y="1584"/>
                    <a:ext cx="0" cy="1632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010" name="Rectangle 367">
                    <a:extLst>
                      <a:ext uri="{FF2B5EF4-FFF2-40B4-BE49-F238E27FC236}">
                        <a16:creationId xmlns:a16="http://schemas.microsoft.com/office/drawing/2014/main" id="{17DCACB3-34F2-42F5-A642-A4F743E05C1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0" y="2164"/>
                    <a:ext cx="404" cy="200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DDDDDD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60967" name="Group 368">
                  <a:extLst>
                    <a:ext uri="{FF2B5EF4-FFF2-40B4-BE49-F238E27FC236}">
                      <a16:creationId xmlns:a16="http://schemas.microsoft.com/office/drawing/2014/main" id="{C32B8539-83DA-420A-A440-F5E9A76A4FC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784" y="1104"/>
                  <a:ext cx="432" cy="384"/>
                  <a:chOff x="3360" y="1584"/>
                  <a:chExt cx="2112" cy="1632"/>
                </a:xfrm>
              </p:grpSpPr>
              <p:sp>
                <p:nvSpPr>
                  <p:cNvPr id="160983" name="Rectangle 369">
                    <a:extLst>
                      <a:ext uri="{FF2B5EF4-FFF2-40B4-BE49-F238E27FC236}">
                        <a16:creationId xmlns:a16="http://schemas.microsoft.com/office/drawing/2014/main" id="{1AE06A62-553B-47F9-BB70-2535AF69D63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7" y="1838"/>
                    <a:ext cx="1250" cy="852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80808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84" name="Rectangle 370">
                    <a:extLst>
                      <a:ext uri="{FF2B5EF4-FFF2-40B4-BE49-F238E27FC236}">
                        <a16:creationId xmlns:a16="http://schemas.microsoft.com/office/drawing/2014/main" id="{37D04D58-4633-4872-A5DB-11337A60632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952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85" name="Rectangle 371">
                    <a:extLst>
                      <a:ext uri="{FF2B5EF4-FFF2-40B4-BE49-F238E27FC236}">
                        <a16:creationId xmlns:a16="http://schemas.microsoft.com/office/drawing/2014/main" id="{2114F248-5E5E-4DEE-A324-E0B2FE6E9CC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160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86" name="Rectangle 372">
                    <a:extLst>
                      <a:ext uri="{FF2B5EF4-FFF2-40B4-BE49-F238E27FC236}">
                        <a16:creationId xmlns:a16="http://schemas.microsoft.com/office/drawing/2014/main" id="{432A0770-79C7-4265-B1A4-32C2540D901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2454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87" name="Rectangle 373">
                    <a:extLst>
                      <a:ext uri="{FF2B5EF4-FFF2-40B4-BE49-F238E27FC236}">
                        <a16:creationId xmlns:a16="http://schemas.microsoft.com/office/drawing/2014/main" id="{55C8C0FE-5795-4021-985E-336E55722E8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1965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88" name="Rectangle 374">
                    <a:extLst>
                      <a:ext uri="{FF2B5EF4-FFF2-40B4-BE49-F238E27FC236}">
                        <a16:creationId xmlns:a16="http://schemas.microsoft.com/office/drawing/2014/main" id="{1BE71DB1-AC91-4145-B765-58C94C84268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89" name="Rectangle 375">
                    <a:extLst>
                      <a:ext uri="{FF2B5EF4-FFF2-40B4-BE49-F238E27FC236}">
                        <a16:creationId xmlns:a16="http://schemas.microsoft.com/office/drawing/2014/main" id="{654C4C67-33C5-4E62-8F60-9F4060152ED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90" name="Rectangle 376">
                    <a:extLst>
                      <a:ext uri="{FF2B5EF4-FFF2-40B4-BE49-F238E27FC236}">
                        <a16:creationId xmlns:a16="http://schemas.microsoft.com/office/drawing/2014/main" id="{0FCDD102-02CB-4F5A-A39A-BE998473F0B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91" name="Rectangle 377">
                    <a:extLst>
                      <a:ext uri="{FF2B5EF4-FFF2-40B4-BE49-F238E27FC236}">
                        <a16:creationId xmlns:a16="http://schemas.microsoft.com/office/drawing/2014/main" id="{E7EA166B-AC40-43C5-9ACC-3235B038867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92" name="Line 378">
                    <a:extLst>
                      <a:ext uri="{FF2B5EF4-FFF2-40B4-BE49-F238E27FC236}">
                        <a16:creationId xmlns:a16="http://schemas.microsoft.com/office/drawing/2014/main" id="{58EAA6E3-EF09-436E-A241-DBA117C18FA4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55"/>
                    <a:ext cx="2112" cy="0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993" name="Line 379">
                    <a:extLst>
                      <a:ext uri="{FF2B5EF4-FFF2-40B4-BE49-F238E27FC236}">
                        <a16:creationId xmlns:a16="http://schemas.microsoft.com/office/drawing/2014/main" id="{157ECFC0-7ADE-440C-9D43-473C6907E0D8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46" y="1584"/>
                    <a:ext cx="0" cy="1632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994" name="Line 380">
                    <a:extLst>
                      <a:ext uri="{FF2B5EF4-FFF2-40B4-BE49-F238E27FC236}">
                        <a16:creationId xmlns:a16="http://schemas.microsoft.com/office/drawing/2014/main" id="{E71C3CA6-EC43-4393-990B-8C65279A78C8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80"/>
                    <a:ext cx="2112" cy="0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995" name="Line 381">
                    <a:extLst>
                      <a:ext uri="{FF2B5EF4-FFF2-40B4-BE49-F238E27FC236}">
                        <a16:creationId xmlns:a16="http://schemas.microsoft.com/office/drawing/2014/main" id="{41C34DBB-F6D4-4E35-A7ED-FDB67F950870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72" y="1584"/>
                    <a:ext cx="0" cy="1632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996" name="Rectangle 382">
                    <a:extLst>
                      <a:ext uri="{FF2B5EF4-FFF2-40B4-BE49-F238E27FC236}">
                        <a16:creationId xmlns:a16="http://schemas.microsoft.com/office/drawing/2014/main" id="{234990C6-CEDE-49A4-994E-F7AD0E383D1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0" y="2164"/>
                    <a:ext cx="404" cy="200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DDDDDD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60968" name="Group 383">
                  <a:extLst>
                    <a:ext uri="{FF2B5EF4-FFF2-40B4-BE49-F238E27FC236}">
                      <a16:creationId xmlns:a16="http://schemas.microsoft.com/office/drawing/2014/main" id="{6C82614B-D316-4165-8F7E-DC15AB15C16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3216" y="1104"/>
                  <a:ext cx="432" cy="384"/>
                  <a:chOff x="3360" y="1584"/>
                  <a:chExt cx="2112" cy="1632"/>
                </a:xfrm>
              </p:grpSpPr>
              <p:sp>
                <p:nvSpPr>
                  <p:cNvPr id="160969" name="Rectangle 384">
                    <a:extLst>
                      <a:ext uri="{FF2B5EF4-FFF2-40B4-BE49-F238E27FC236}">
                        <a16:creationId xmlns:a16="http://schemas.microsoft.com/office/drawing/2014/main" id="{30E8E6A9-B561-46DE-9ADA-9DBB39A6CDC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7" y="1838"/>
                    <a:ext cx="1250" cy="852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80808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70" name="Rectangle 385">
                    <a:extLst>
                      <a:ext uri="{FF2B5EF4-FFF2-40B4-BE49-F238E27FC236}">
                        <a16:creationId xmlns:a16="http://schemas.microsoft.com/office/drawing/2014/main" id="{C16642D0-989E-4F5A-9BD7-F3E9175728F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952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71" name="Rectangle 386">
                    <a:extLst>
                      <a:ext uri="{FF2B5EF4-FFF2-40B4-BE49-F238E27FC236}">
                        <a16:creationId xmlns:a16="http://schemas.microsoft.com/office/drawing/2014/main" id="{5B1173CF-D0D4-4564-B6AA-4CB2910BF57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160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72" name="Rectangle 387">
                    <a:extLst>
                      <a:ext uri="{FF2B5EF4-FFF2-40B4-BE49-F238E27FC236}">
                        <a16:creationId xmlns:a16="http://schemas.microsoft.com/office/drawing/2014/main" id="{D4106367-101B-4642-AA47-60335F77DE4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2454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73" name="Rectangle 388">
                    <a:extLst>
                      <a:ext uri="{FF2B5EF4-FFF2-40B4-BE49-F238E27FC236}">
                        <a16:creationId xmlns:a16="http://schemas.microsoft.com/office/drawing/2014/main" id="{686F5811-F50D-4B8B-9D60-E41717B3C94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1965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74" name="Rectangle 389">
                    <a:extLst>
                      <a:ext uri="{FF2B5EF4-FFF2-40B4-BE49-F238E27FC236}">
                        <a16:creationId xmlns:a16="http://schemas.microsoft.com/office/drawing/2014/main" id="{7F2CDFBA-1971-4AB8-8584-2E3B4C31A8D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75" name="Rectangle 390">
                    <a:extLst>
                      <a:ext uri="{FF2B5EF4-FFF2-40B4-BE49-F238E27FC236}">
                        <a16:creationId xmlns:a16="http://schemas.microsoft.com/office/drawing/2014/main" id="{01217F3E-D3CA-4DC9-A1B4-1338B9A0A03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76" name="Rectangle 391">
                    <a:extLst>
                      <a:ext uri="{FF2B5EF4-FFF2-40B4-BE49-F238E27FC236}">
                        <a16:creationId xmlns:a16="http://schemas.microsoft.com/office/drawing/2014/main" id="{52A807AB-1872-4736-B191-34C52BB5B5B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77" name="Rectangle 392">
                    <a:extLst>
                      <a:ext uri="{FF2B5EF4-FFF2-40B4-BE49-F238E27FC236}">
                        <a16:creationId xmlns:a16="http://schemas.microsoft.com/office/drawing/2014/main" id="{A54285A3-DB42-45EF-8A09-EE8C2FE297E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78" name="Line 393">
                    <a:extLst>
                      <a:ext uri="{FF2B5EF4-FFF2-40B4-BE49-F238E27FC236}">
                        <a16:creationId xmlns:a16="http://schemas.microsoft.com/office/drawing/2014/main" id="{B0195AC6-7DE6-41FA-9A94-4AC66DEDF1E1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55"/>
                    <a:ext cx="2112" cy="0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979" name="Line 394">
                    <a:extLst>
                      <a:ext uri="{FF2B5EF4-FFF2-40B4-BE49-F238E27FC236}">
                        <a16:creationId xmlns:a16="http://schemas.microsoft.com/office/drawing/2014/main" id="{59F522C0-D69E-4139-B23E-DBCCD905AFA4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46" y="1584"/>
                    <a:ext cx="0" cy="1632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980" name="Line 395">
                    <a:extLst>
                      <a:ext uri="{FF2B5EF4-FFF2-40B4-BE49-F238E27FC236}">
                        <a16:creationId xmlns:a16="http://schemas.microsoft.com/office/drawing/2014/main" id="{702886D5-7F8A-49BC-81FD-696C8D024FE0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80"/>
                    <a:ext cx="2112" cy="0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981" name="Line 396">
                    <a:extLst>
                      <a:ext uri="{FF2B5EF4-FFF2-40B4-BE49-F238E27FC236}">
                        <a16:creationId xmlns:a16="http://schemas.microsoft.com/office/drawing/2014/main" id="{BE5ADC85-AE61-4A41-AEA0-8633E11F2010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72" y="1584"/>
                    <a:ext cx="0" cy="1632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982" name="Rectangle 397">
                    <a:extLst>
                      <a:ext uri="{FF2B5EF4-FFF2-40B4-BE49-F238E27FC236}">
                        <a16:creationId xmlns:a16="http://schemas.microsoft.com/office/drawing/2014/main" id="{9E059809-E0E0-414C-BA3A-9A5200C3DF2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0" y="2164"/>
                    <a:ext cx="404" cy="200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DDDDDD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60781" name="Group 398">
                <a:extLst>
                  <a:ext uri="{FF2B5EF4-FFF2-40B4-BE49-F238E27FC236}">
                    <a16:creationId xmlns:a16="http://schemas.microsoft.com/office/drawing/2014/main" id="{712A8B9B-9D4B-4B75-9307-531AAF32945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056" y="2640"/>
                <a:ext cx="2592" cy="384"/>
                <a:chOff x="1056" y="1104"/>
                <a:chExt cx="2592" cy="384"/>
              </a:xfrm>
            </p:grpSpPr>
            <p:grpSp>
              <p:nvGrpSpPr>
                <p:cNvPr id="160873" name="Group 399">
                  <a:extLst>
                    <a:ext uri="{FF2B5EF4-FFF2-40B4-BE49-F238E27FC236}">
                      <a16:creationId xmlns:a16="http://schemas.microsoft.com/office/drawing/2014/main" id="{998694E5-A5B4-4FBE-934B-F18A8B1357F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056" y="1104"/>
                  <a:ext cx="432" cy="384"/>
                  <a:chOff x="3360" y="1584"/>
                  <a:chExt cx="2112" cy="1632"/>
                </a:xfrm>
              </p:grpSpPr>
              <p:sp>
                <p:nvSpPr>
                  <p:cNvPr id="160949" name="Rectangle 400">
                    <a:extLst>
                      <a:ext uri="{FF2B5EF4-FFF2-40B4-BE49-F238E27FC236}">
                        <a16:creationId xmlns:a16="http://schemas.microsoft.com/office/drawing/2014/main" id="{4562422D-9EB3-45CE-A113-8869AA46DDC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7" y="1838"/>
                    <a:ext cx="1250" cy="852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80808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50" name="Rectangle 401">
                    <a:extLst>
                      <a:ext uri="{FF2B5EF4-FFF2-40B4-BE49-F238E27FC236}">
                        <a16:creationId xmlns:a16="http://schemas.microsoft.com/office/drawing/2014/main" id="{ED3A8301-A56D-426C-B972-C7705C1C0CD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952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51" name="Rectangle 402">
                    <a:extLst>
                      <a:ext uri="{FF2B5EF4-FFF2-40B4-BE49-F238E27FC236}">
                        <a16:creationId xmlns:a16="http://schemas.microsoft.com/office/drawing/2014/main" id="{82198915-ACF5-4433-8EBD-5CF826BDBB5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160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52" name="Rectangle 403">
                    <a:extLst>
                      <a:ext uri="{FF2B5EF4-FFF2-40B4-BE49-F238E27FC236}">
                        <a16:creationId xmlns:a16="http://schemas.microsoft.com/office/drawing/2014/main" id="{A59522AA-7459-4916-A011-EB78AB164EC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2454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53" name="Rectangle 404">
                    <a:extLst>
                      <a:ext uri="{FF2B5EF4-FFF2-40B4-BE49-F238E27FC236}">
                        <a16:creationId xmlns:a16="http://schemas.microsoft.com/office/drawing/2014/main" id="{85E8E27F-6080-46E2-A252-7B96154F8C8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1965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54" name="Rectangle 405">
                    <a:extLst>
                      <a:ext uri="{FF2B5EF4-FFF2-40B4-BE49-F238E27FC236}">
                        <a16:creationId xmlns:a16="http://schemas.microsoft.com/office/drawing/2014/main" id="{3B74E879-4C9A-4FD3-9FFF-445A002FAA4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55" name="Rectangle 406">
                    <a:extLst>
                      <a:ext uri="{FF2B5EF4-FFF2-40B4-BE49-F238E27FC236}">
                        <a16:creationId xmlns:a16="http://schemas.microsoft.com/office/drawing/2014/main" id="{F2EA772E-28F1-423C-BC0C-1CCB202CBAF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56" name="Rectangle 407">
                    <a:extLst>
                      <a:ext uri="{FF2B5EF4-FFF2-40B4-BE49-F238E27FC236}">
                        <a16:creationId xmlns:a16="http://schemas.microsoft.com/office/drawing/2014/main" id="{93504BD5-96A0-4914-AFF3-81FC6553242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57" name="Rectangle 408">
                    <a:extLst>
                      <a:ext uri="{FF2B5EF4-FFF2-40B4-BE49-F238E27FC236}">
                        <a16:creationId xmlns:a16="http://schemas.microsoft.com/office/drawing/2014/main" id="{0FEA300C-9B0E-4C6D-B649-A05F213C32E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58" name="Line 409">
                    <a:extLst>
                      <a:ext uri="{FF2B5EF4-FFF2-40B4-BE49-F238E27FC236}">
                        <a16:creationId xmlns:a16="http://schemas.microsoft.com/office/drawing/2014/main" id="{24366236-D702-4BBA-8987-E42AA811360E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55"/>
                    <a:ext cx="2112" cy="0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959" name="Line 410">
                    <a:extLst>
                      <a:ext uri="{FF2B5EF4-FFF2-40B4-BE49-F238E27FC236}">
                        <a16:creationId xmlns:a16="http://schemas.microsoft.com/office/drawing/2014/main" id="{3CB3665A-790F-48F5-ADD6-0D6E8E35AFBC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46" y="1584"/>
                    <a:ext cx="0" cy="1632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960" name="Line 411">
                    <a:extLst>
                      <a:ext uri="{FF2B5EF4-FFF2-40B4-BE49-F238E27FC236}">
                        <a16:creationId xmlns:a16="http://schemas.microsoft.com/office/drawing/2014/main" id="{17F4DEEB-6EB7-41F1-A610-E51384BA1CD3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80"/>
                    <a:ext cx="2112" cy="0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961" name="Line 412">
                    <a:extLst>
                      <a:ext uri="{FF2B5EF4-FFF2-40B4-BE49-F238E27FC236}">
                        <a16:creationId xmlns:a16="http://schemas.microsoft.com/office/drawing/2014/main" id="{32B661F2-72F2-41F5-AE95-EC664570566A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72" y="1584"/>
                    <a:ext cx="0" cy="1632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962" name="Rectangle 413">
                    <a:extLst>
                      <a:ext uri="{FF2B5EF4-FFF2-40B4-BE49-F238E27FC236}">
                        <a16:creationId xmlns:a16="http://schemas.microsoft.com/office/drawing/2014/main" id="{F489EB52-0B31-4C32-96E0-D67007A4470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0" y="2164"/>
                    <a:ext cx="404" cy="200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DDDDDD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60874" name="Group 414">
                  <a:extLst>
                    <a:ext uri="{FF2B5EF4-FFF2-40B4-BE49-F238E27FC236}">
                      <a16:creationId xmlns:a16="http://schemas.microsoft.com/office/drawing/2014/main" id="{F9CE74C1-C617-4E4F-B1A1-9FFE8BA56A9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488" y="1104"/>
                  <a:ext cx="432" cy="384"/>
                  <a:chOff x="3360" y="1584"/>
                  <a:chExt cx="2112" cy="1632"/>
                </a:xfrm>
              </p:grpSpPr>
              <p:sp>
                <p:nvSpPr>
                  <p:cNvPr id="160935" name="Rectangle 415">
                    <a:extLst>
                      <a:ext uri="{FF2B5EF4-FFF2-40B4-BE49-F238E27FC236}">
                        <a16:creationId xmlns:a16="http://schemas.microsoft.com/office/drawing/2014/main" id="{5C4E2E33-8DEF-4EC6-A0D8-FDFAB02A8A1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7" y="1838"/>
                    <a:ext cx="1250" cy="852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80808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36" name="Rectangle 416">
                    <a:extLst>
                      <a:ext uri="{FF2B5EF4-FFF2-40B4-BE49-F238E27FC236}">
                        <a16:creationId xmlns:a16="http://schemas.microsoft.com/office/drawing/2014/main" id="{ED27631E-B188-4097-B722-7F94E9CBE42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952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37" name="Rectangle 417">
                    <a:extLst>
                      <a:ext uri="{FF2B5EF4-FFF2-40B4-BE49-F238E27FC236}">
                        <a16:creationId xmlns:a16="http://schemas.microsoft.com/office/drawing/2014/main" id="{ABCB5175-2895-4C13-B276-00E72312EC1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160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38" name="Rectangle 418">
                    <a:extLst>
                      <a:ext uri="{FF2B5EF4-FFF2-40B4-BE49-F238E27FC236}">
                        <a16:creationId xmlns:a16="http://schemas.microsoft.com/office/drawing/2014/main" id="{7044E15B-9EB4-4632-AABF-6F10FB37F0F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2454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39" name="Rectangle 419">
                    <a:extLst>
                      <a:ext uri="{FF2B5EF4-FFF2-40B4-BE49-F238E27FC236}">
                        <a16:creationId xmlns:a16="http://schemas.microsoft.com/office/drawing/2014/main" id="{12B9C248-3B34-4887-8EE1-EAECF0EDE74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1965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40" name="Rectangle 420">
                    <a:extLst>
                      <a:ext uri="{FF2B5EF4-FFF2-40B4-BE49-F238E27FC236}">
                        <a16:creationId xmlns:a16="http://schemas.microsoft.com/office/drawing/2014/main" id="{E4C22728-F88C-4937-9F31-B9859DEA44C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41" name="Rectangle 421">
                    <a:extLst>
                      <a:ext uri="{FF2B5EF4-FFF2-40B4-BE49-F238E27FC236}">
                        <a16:creationId xmlns:a16="http://schemas.microsoft.com/office/drawing/2014/main" id="{6E00C8A9-5330-4A89-9EE6-7A09E770824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42" name="Rectangle 422">
                    <a:extLst>
                      <a:ext uri="{FF2B5EF4-FFF2-40B4-BE49-F238E27FC236}">
                        <a16:creationId xmlns:a16="http://schemas.microsoft.com/office/drawing/2014/main" id="{B957B0B6-3B08-4D1F-81FC-FDB83A0EB0A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43" name="Rectangle 423">
                    <a:extLst>
                      <a:ext uri="{FF2B5EF4-FFF2-40B4-BE49-F238E27FC236}">
                        <a16:creationId xmlns:a16="http://schemas.microsoft.com/office/drawing/2014/main" id="{1BE3A58D-643E-44AB-A753-8825FB8CBEA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44" name="Line 424">
                    <a:extLst>
                      <a:ext uri="{FF2B5EF4-FFF2-40B4-BE49-F238E27FC236}">
                        <a16:creationId xmlns:a16="http://schemas.microsoft.com/office/drawing/2014/main" id="{67662627-E454-4145-939E-0D7C77A2F4E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55"/>
                    <a:ext cx="2112" cy="0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945" name="Line 425">
                    <a:extLst>
                      <a:ext uri="{FF2B5EF4-FFF2-40B4-BE49-F238E27FC236}">
                        <a16:creationId xmlns:a16="http://schemas.microsoft.com/office/drawing/2014/main" id="{862B836D-5106-4847-AD16-C530210D8365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46" y="1584"/>
                    <a:ext cx="0" cy="1632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946" name="Line 426">
                    <a:extLst>
                      <a:ext uri="{FF2B5EF4-FFF2-40B4-BE49-F238E27FC236}">
                        <a16:creationId xmlns:a16="http://schemas.microsoft.com/office/drawing/2014/main" id="{F9E72E72-276F-4827-96C2-027A79826DDC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80"/>
                    <a:ext cx="2112" cy="0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947" name="Line 427">
                    <a:extLst>
                      <a:ext uri="{FF2B5EF4-FFF2-40B4-BE49-F238E27FC236}">
                        <a16:creationId xmlns:a16="http://schemas.microsoft.com/office/drawing/2014/main" id="{AD5D9DAB-A9FA-4260-8F9D-F0970E90412E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72" y="1584"/>
                    <a:ext cx="0" cy="1632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948" name="Rectangle 428">
                    <a:extLst>
                      <a:ext uri="{FF2B5EF4-FFF2-40B4-BE49-F238E27FC236}">
                        <a16:creationId xmlns:a16="http://schemas.microsoft.com/office/drawing/2014/main" id="{577B89C3-35AB-41B3-AB40-38C84196B66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0" y="2164"/>
                    <a:ext cx="404" cy="200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DDDDDD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60875" name="Group 429">
                  <a:extLst>
                    <a:ext uri="{FF2B5EF4-FFF2-40B4-BE49-F238E27FC236}">
                      <a16:creationId xmlns:a16="http://schemas.microsoft.com/office/drawing/2014/main" id="{CB2D83BB-6FCE-4CDB-8474-C2745B9562C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920" y="1104"/>
                  <a:ext cx="432" cy="384"/>
                  <a:chOff x="3360" y="1584"/>
                  <a:chExt cx="2112" cy="1632"/>
                </a:xfrm>
              </p:grpSpPr>
              <p:sp>
                <p:nvSpPr>
                  <p:cNvPr id="160921" name="Rectangle 430">
                    <a:extLst>
                      <a:ext uri="{FF2B5EF4-FFF2-40B4-BE49-F238E27FC236}">
                        <a16:creationId xmlns:a16="http://schemas.microsoft.com/office/drawing/2014/main" id="{E65BAE4E-E93B-4DFF-80CC-8490EF7515E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7" y="1838"/>
                    <a:ext cx="1250" cy="852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80808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22" name="Rectangle 431">
                    <a:extLst>
                      <a:ext uri="{FF2B5EF4-FFF2-40B4-BE49-F238E27FC236}">
                        <a16:creationId xmlns:a16="http://schemas.microsoft.com/office/drawing/2014/main" id="{B8E4C490-09E1-44D7-93E6-6BC40A271EC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952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23" name="Rectangle 432">
                    <a:extLst>
                      <a:ext uri="{FF2B5EF4-FFF2-40B4-BE49-F238E27FC236}">
                        <a16:creationId xmlns:a16="http://schemas.microsoft.com/office/drawing/2014/main" id="{59278F11-4739-43EE-9683-2E0914175A0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160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24" name="Rectangle 433">
                    <a:extLst>
                      <a:ext uri="{FF2B5EF4-FFF2-40B4-BE49-F238E27FC236}">
                        <a16:creationId xmlns:a16="http://schemas.microsoft.com/office/drawing/2014/main" id="{8EBB4DDC-6AD6-4380-9C27-311EB3BDBC2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2454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25" name="Rectangle 434">
                    <a:extLst>
                      <a:ext uri="{FF2B5EF4-FFF2-40B4-BE49-F238E27FC236}">
                        <a16:creationId xmlns:a16="http://schemas.microsoft.com/office/drawing/2014/main" id="{89657AF9-94C7-4440-AB27-F9900FCD040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1965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26" name="Rectangle 435">
                    <a:extLst>
                      <a:ext uri="{FF2B5EF4-FFF2-40B4-BE49-F238E27FC236}">
                        <a16:creationId xmlns:a16="http://schemas.microsoft.com/office/drawing/2014/main" id="{DA83EBAC-E913-4F81-BFFA-A981EDF1DF8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27" name="Rectangle 436">
                    <a:extLst>
                      <a:ext uri="{FF2B5EF4-FFF2-40B4-BE49-F238E27FC236}">
                        <a16:creationId xmlns:a16="http://schemas.microsoft.com/office/drawing/2014/main" id="{B9245100-55E3-4A8A-83FB-9785331E2DD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28" name="Rectangle 437">
                    <a:extLst>
                      <a:ext uri="{FF2B5EF4-FFF2-40B4-BE49-F238E27FC236}">
                        <a16:creationId xmlns:a16="http://schemas.microsoft.com/office/drawing/2014/main" id="{D074F7ED-4985-4ABB-B379-D90027BEBE3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29" name="Rectangle 438">
                    <a:extLst>
                      <a:ext uri="{FF2B5EF4-FFF2-40B4-BE49-F238E27FC236}">
                        <a16:creationId xmlns:a16="http://schemas.microsoft.com/office/drawing/2014/main" id="{57976CF2-6229-4243-BE6F-07B31537D6A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30" name="Line 439">
                    <a:extLst>
                      <a:ext uri="{FF2B5EF4-FFF2-40B4-BE49-F238E27FC236}">
                        <a16:creationId xmlns:a16="http://schemas.microsoft.com/office/drawing/2014/main" id="{7C241B8C-0B15-4AA4-B11F-0BBB5C4227E7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55"/>
                    <a:ext cx="2112" cy="0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931" name="Line 440">
                    <a:extLst>
                      <a:ext uri="{FF2B5EF4-FFF2-40B4-BE49-F238E27FC236}">
                        <a16:creationId xmlns:a16="http://schemas.microsoft.com/office/drawing/2014/main" id="{7D61F0D1-30E0-43B5-9D3A-4917045D88E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46" y="1584"/>
                    <a:ext cx="0" cy="1632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932" name="Line 441">
                    <a:extLst>
                      <a:ext uri="{FF2B5EF4-FFF2-40B4-BE49-F238E27FC236}">
                        <a16:creationId xmlns:a16="http://schemas.microsoft.com/office/drawing/2014/main" id="{2D1C1ADA-EBFF-44CB-B9BD-E97C5E913F1D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80"/>
                    <a:ext cx="2112" cy="0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933" name="Line 442">
                    <a:extLst>
                      <a:ext uri="{FF2B5EF4-FFF2-40B4-BE49-F238E27FC236}">
                        <a16:creationId xmlns:a16="http://schemas.microsoft.com/office/drawing/2014/main" id="{BF8C1524-F400-4E9E-BE0D-7B15DE846EA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72" y="1584"/>
                    <a:ext cx="0" cy="1632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934" name="Rectangle 443">
                    <a:extLst>
                      <a:ext uri="{FF2B5EF4-FFF2-40B4-BE49-F238E27FC236}">
                        <a16:creationId xmlns:a16="http://schemas.microsoft.com/office/drawing/2014/main" id="{C48F708C-50D3-4470-B2E0-5F603929E36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0" y="2164"/>
                    <a:ext cx="404" cy="200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DDDDDD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60876" name="Group 444">
                  <a:extLst>
                    <a:ext uri="{FF2B5EF4-FFF2-40B4-BE49-F238E27FC236}">
                      <a16:creationId xmlns:a16="http://schemas.microsoft.com/office/drawing/2014/main" id="{62670729-0933-4B98-91F8-5C7DEE13669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352" y="1104"/>
                  <a:ext cx="432" cy="384"/>
                  <a:chOff x="3360" y="1584"/>
                  <a:chExt cx="2112" cy="1632"/>
                </a:xfrm>
              </p:grpSpPr>
              <p:sp>
                <p:nvSpPr>
                  <p:cNvPr id="160907" name="Rectangle 445">
                    <a:extLst>
                      <a:ext uri="{FF2B5EF4-FFF2-40B4-BE49-F238E27FC236}">
                        <a16:creationId xmlns:a16="http://schemas.microsoft.com/office/drawing/2014/main" id="{F04F3465-0022-4CED-BDE3-752AFF859CD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7" y="1838"/>
                    <a:ext cx="1250" cy="852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80808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08" name="Rectangle 446">
                    <a:extLst>
                      <a:ext uri="{FF2B5EF4-FFF2-40B4-BE49-F238E27FC236}">
                        <a16:creationId xmlns:a16="http://schemas.microsoft.com/office/drawing/2014/main" id="{8C7CB541-7815-4C38-9189-B74B373127C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952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09" name="Rectangle 447">
                    <a:extLst>
                      <a:ext uri="{FF2B5EF4-FFF2-40B4-BE49-F238E27FC236}">
                        <a16:creationId xmlns:a16="http://schemas.microsoft.com/office/drawing/2014/main" id="{40C00DF5-54D7-4EBE-A930-0FDD8FFD9D3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160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10" name="Rectangle 448">
                    <a:extLst>
                      <a:ext uri="{FF2B5EF4-FFF2-40B4-BE49-F238E27FC236}">
                        <a16:creationId xmlns:a16="http://schemas.microsoft.com/office/drawing/2014/main" id="{1B3CEA0F-ACF7-4986-B19E-CD577E26239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2454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11" name="Rectangle 449">
                    <a:extLst>
                      <a:ext uri="{FF2B5EF4-FFF2-40B4-BE49-F238E27FC236}">
                        <a16:creationId xmlns:a16="http://schemas.microsoft.com/office/drawing/2014/main" id="{E2B4AA0E-8FAE-4F85-82B0-A1CEB0FD745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1965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12" name="Rectangle 450">
                    <a:extLst>
                      <a:ext uri="{FF2B5EF4-FFF2-40B4-BE49-F238E27FC236}">
                        <a16:creationId xmlns:a16="http://schemas.microsoft.com/office/drawing/2014/main" id="{1DD20D89-EA9E-4096-A123-E303D0B17E8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13" name="Rectangle 451">
                    <a:extLst>
                      <a:ext uri="{FF2B5EF4-FFF2-40B4-BE49-F238E27FC236}">
                        <a16:creationId xmlns:a16="http://schemas.microsoft.com/office/drawing/2014/main" id="{B836857C-F82E-4A7A-84E9-11E46ACEF86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14" name="Rectangle 452">
                    <a:extLst>
                      <a:ext uri="{FF2B5EF4-FFF2-40B4-BE49-F238E27FC236}">
                        <a16:creationId xmlns:a16="http://schemas.microsoft.com/office/drawing/2014/main" id="{C309693C-FE52-4354-8E40-D0C6A45521D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15" name="Rectangle 453">
                    <a:extLst>
                      <a:ext uri="{FF2B5EF4-FFF2-40B4-BE49-F238E27FC236}">
                        <a16:creationId xmlns:a16="http://schemas.microsoft.com/office/drawing/2014/main" id="{481CD6F1-90F6-4CEB-B37C-C2606E3FA98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16" name="Line 454">
                    <a:extLst>
                      <a:ext uri="{FF2B5EF4-FFF2-40B4-BE49-F238E27FC236}">
                        <a16:creationId xmlns:a16="http://schemas.microsoft.com/office/drawing/2014/main" id="{F66C1693-BE01-4587-871C-32C9D9424143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55"/>
                    <a:ext cx="2112" cy="0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917" name="Line 455">
                    <a:extLst>
                      <a:ext uri="{FF2B5EF4-FFF2-40B4-BE49-F238E27FC236}">
                        <a16:creationId xmlns:a16="http://schemas.microsoft.com/office/drawing/2014/main" id="{7D59EBC4-E36C-4C9C-B7B6-D11158831075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46" y="1584"/>
                    <a:ext cx="0" cy="1632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918" name="Line 456">
                    <a:extLst>
                      <a:ext uri="{FF2B5EF4-FFF2-40B4-BE49-F238E27FC236}">
                        <a16:creationId xmlns:a16="http://schemas.microsoft.com/office/drawing/2014/main" id="{07E03D87-FE98-49C0-9710-9D5C45349785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80"/>
                    <a:ext cx="2112" cy="0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919" name="Line 457">
                    <a:extLst>
                      <a:ext uri="{FF2B5EF4-FFF2-40B4-BE49-F238E27FC236}">
                        <a16:creationId xmlns:a16="http://schemas.microsoft.com/office/drawing/2014/main" id="{7E0F60B2-37DD-43A8-A144-C30A8D847EEA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72" y="1584"/>
                    <a:ext cx="0" cy="1632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920" name="Rectangle 458">
                    <a:extLst>
                      <a:ext uri="{FF2B5EF4-FFF2-40B4-BE49-F238E27FC236}">
                        <a16:creationId xmlns:a16="http://schemas.microsoft.com/office/drawing/2014/main" id="{0A0E0AF0-0589-4BF9-8220-95878AA88F6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0" y="2164"/>
                    <a:ext cx="404" cy="200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DDDDDD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60877" name="Group 459">
                  <a:extLst>
                    <a:ext uri="{FF2B5EF4-FFF2-40B4-BE49-F238E27FC236}">
                      <a16:creationId xmlns:a16="http://schemas.microsoft.com/office/drawing/2014/main" id="{A0E0ACE8-4FD5-4B76-87D9-7B64913AE27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784" y="1104"/>
                  <a:ext cx="432" cy="384"/>
                  <a:chOff x="3360" y="1584"/>
                  <a:chExt cx="2112" cy="1632"/>
                </a:xfrm>
              </p:grpSpPr>
              <p:sp>
                <p:nvSpPr>
                  <p:cNvPr id="160893" name="Rectangle 460">
                    <a:extLst>
                      <a:ext uri="{FF2B5EF4-FFF2-40B4-BE49-F238E27FC236}">
                        <a16:creationId xmlns:a16="http://schemas.microsoft.com/office/drawing/2014/main" id="{25657F67-21FA-4594-A2C2-DAB7272B749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7" y="1838"/>
                    <a:ext cx="1250" cy="852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80808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94" name="Rectangle 461">
                    <a:extLst>
                      <a:ext uri="{FF2B5EF4-FFF2-40B4-BE49-F238E27FC236}">
                        <a16:creationId xmlns:a16="http://schemas.microsoft.com/office/drawing/2014/main" id="{C6C5294A-CC16-4D8C-9D3D-B65B0BA1E0F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952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95" name="Rectangle 462">
                    <a:extLst>
                      <a:ext uri="{FF2B5EF4-FFF2-40B4-BE49-F238E27FC236}">
                        <a16:creationId xmlns:a16="http://schemas.microsoft.com/office/drawing/2014/main" id="{DC152D48-C7D3-4998-ADF5-210AEFDBD34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160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96" name="Rectangle 463">
                    <a:extLst>
                      <a:ext uri="{FF2B5EF4-FFF2-40B4-BE49-F238E27FC236}">
                        <a16:creationId xmlns:a16="http://schemas.microsoft.com/office/drawing/2014/main" id="{FD9DF61C-D833-4B06-AD19-EA75CA5C087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2454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97" name="Rectangle 464">
                    <a:extLst>
                      <a:ext uri="{FF2B5EF4-FFF2-40B4-BE49-F238E27FC236}">
                        <a16:creationId xmlns:a16="http://schemas.microsoft.com/office/drawing/2014/main" id="{43B3DF3D-8D08-4969-BFAF-987F6F80FF2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1965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98" name="Rectangle 465">
                    <a:extLst>
                      <a:ext uri="{FF2B5EF4-FFF2-40B4-BE49-F238E27FC236}">
                        <a16:creationId xmlns:a16="http://schemas.microsoft.com/office/drawing/2014/main" id="{7DA1F077-35A1-4A18-9B97-974C4EC0060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99" name="Rectangle 466">
                    <a:extLst>
                      <a:ext uri="{FF2B5EF4-FFF2-40B4-BE49-F238E27FC236}">
                        <a16:creationId xmlns:a16="http://schemas.microsoft.com/office/drawing/2014/main" id="{E05940E2-4593-4E6A-86A1-6A928C18ED7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00" name="Rectangle 467">
                    <a:extLst>
                      <a:ext uri="{FF2B5EF4-FFF2-40B4-BE49-F238E27FC236}">
                        <a16:creationId xmlns:a16="http://schemas.microsoft.com/office/drawing/2014/main" id="{541B298A-D697-4D28-A129-1DB238B630C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01" name="Rectangle 468">
                    <a:extLst>
                      <a:ext uri="{FF2B5EF4-FFF2-40B4-BE49-F238E27FC236}">
                        <a16:creationId xmlns:a16="http://schemas.microsoft.com/office/drawing/2014/main" id="{0AA70C46-389E-4115-8A87-A9EB49661B5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902" name="Line 469">
                    <a:extLst>
                      <a:ext uri="{FF2B5EF4-FFF2-40B4-BE49-F238E27FC236}">
                        <a16:creationId xmlns:a16="http://schemas.microsoft.com/office/drawing/2014/main" id="{B9ABB2B0-28BE-46D1-AA51-69B6058837A8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55"/>
                    <a:ext cx="2112" cy="0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903" name="Line 470">
                    <a:extLst>
                      <a:ext uri="{FF2B5EF4-FFF2-40B4-BE49-F238E27FC236}">
                        <a16:creationId xmlns:a16="http://schemas.microsoft.com/office/drawing/2014/main" id="{2E5440E5-6131-44B1-A4FD-7A022FE8EAF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46" y="1584"/>
                    <a:ext cx="0" cy="1632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904" name="Line 471">
                    <a:extLst>
                      <a:ext uri="{FF2B5EF4-FFF2-40B4-BE49-F238E27FC236}">
                        <a16:creationId xmlns:a16="http://schemas.microsoft.com/office/drawing/2014/main" id="{68AAA45C-2F2F-42D5-8FC5-B3ED65513145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80"/>
                    <a:ext cx="2112" cy="0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905" name="Line 472">
                    <a:extLst>
                      <a:ext uri="{FF2B5EF4-FFF2-40B4-BE49-F238E27FC236}">
                        <a16:creationId xmlns:a16="http://schemas.microsoft.com/office/drawing/2014/main" id="{83D53011-D006-42A0-92AA-B4AA33EA0C32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72" y="1584"/>
                    <a:ext cx="0" cy="1632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906" name="Rectangle 473">
                    <a:extLst>
                      <a:ext uri="{FF2B5EF4-FFF2-40B4-BE49-F238E27FC236}">
                        <a16:creationId xmlns:a16="http://schemas.microsoft.com/office/drawing/2014/main" id="{E7914806-657D-4924-BF8E-0048E72D40F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0" y="2164"/>
                    <a:ext cx="404" cy="200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DDDDDD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60878" name="Group 474">
                  <a:extLst>
                    <a:ext uri="{FF2B5EF4-FFF2-40B4-BE49-F238E27FC236}">
                      <a16:creationId xmlns:a16="http://schemas.microsoft.com/office/drawing/2014/main" id="{91B8D7BC-788D-433C-A597-E88A6DC143A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3216" y="1104"/>
                  <a:ext cx="432" cy="384"/>
                  <a:chOff x="3360" y="1584"/>
                  <a:chExt cx="2112" cy="1632"/>
                </a:xfrm>
              </p:grpSpPr>
              <p:sp>
                <p:nvSpPr>
                  <p:cNvPr id="160879" name="Rectangle 475">
                    <a:extLst>
                      <a:ext uri="{FF2B5EF4-FFF2-40B4-BE49-F238E27FC236}">
                        <a16:creationId xmlns:a16="http://schemas.microsoft.com/office/drawing/2014/main" id="{2B57E165-FFA0-42EF-99EA-56928EEE60E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7" y="1838"/>
                    <a:ext cx="1250" cy="852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80808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80" name="Rectangle 476">
                    <a:extLst>
                      <a:ext uri="{FF2B5EF4-FFF2-40B4-BE49-F238E27FC236}">
                        <a16:creationId xmlns:a16="http://schemas.microsoft.com/office/drawing/2014/main" id="{F876F716-0685-45A5-96EA-56923BE8B65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952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81" name="Rectangle 477">
                    <a:extLst>
                      <a:ext uri="{FF2B5EF4-FFF2-40B4-BE49-F238E27FC236}">
                        <a16:creationId xmlns:a16="http://schemas.microsoft.com/office/drawing/2014/main" id="{1140759C-C318-430F-8098-F325A90A714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160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82" name="Rectangle 478">
                    <a:extLst>
                      <a:ext uri="{FF2B5EF4-FFF2-40B4-BE49-F238E27FC236}">
                        <a16:creationId xmlns:a16="http://schemas.microsoft.com/office/drawing/2014/main" id="{CC570018-62EF-4FBD-BB52-E95F21AFE91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2454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83" name="Rectangle 479">
                    <a:extLst>
                      <a:ext uri="{FF2B5EF4-FFF2-40B4-BE49-F238E27FC236}">
                        <a16:creationId xmlns:a16="http://schemas.microsoft.com/office/drawing/2014/main" id="{BD03920D-FBEE-4BB1-8CD0-DDA87C411F1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1965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84" name="Rectangle 480">
                    <a:extLst>
                      <a:ext uri="{FF2B5EF4-FFF2-40B4-BE49-F238E27FC236}">
                        <a16:creationId xmlns:a16="http://schemas.microsoft.com/office/drawing/2014/main" id="{CF2D0A99-83AA-4590-9066-318D7C7C534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85" name="Rectangle 481">
                    <a:extLst>
                      <a:ext uri="{FF2B5EF4-FFF2-40B4-BE49-F238E27FC236}">
                        <a16:creationId xmlns:a16="http://schemas.microsoft.com/office/drawing/2014/main" id="{DDAFD84D-9FC0-47B2-85DF-FF0C2F2FCF9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86" name="Rectangle 482">
                    <a:extLst>
                      <a:ext uri="{FF2B5EF4-FFF2-40B4-BE49-F238E27FC236}">
                        <a16:creationId xmlns:a16="http://schemas.microsoft.com/office/drawing/2014/main" id="{1377075A-B4CB-4F64-AFFE-266C7B31613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87" name="Rectangle 483">
                    <a:extLst>
                      <a:ext uri="{FF2B5EF4-FFF2-40B4-BE49-F238E27FC236}">
                        <a16:creationId xmlns:a16="http://schemas.microsoft.com/office/drawing/2014/main" id="{BCEF70A7-A79B-4261-8A22-328A6B776B1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88" name="Line 484">
                    <a:extLst>
                      <a:ext uri="{FF2B5EF4-FFF2-40B4-BE49-F238E27FC236}">
                        <a16:creationId xmlns:a16="http://schemas.microsoft.com/office/drawing/2014/main" id="{B6324DB6-E70F-40D6-AFF7-32622727A2F4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55"/>
                    <a:ext cx="2112" cy="0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889" name="Line 485">
                    <a:extLst>
                      <a:ext uri="{FF2B5EF4-FFF2-40B4-BE49-F238E27FC236}">
                        <a16:creationId xmlns:a16="http://schemas.microsoft.com/office/drawing/2014/main" id="{2C0DC4CB-D3AB-494F-A0C0-D4BA0AC6F939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46" y="1584"/>
                    <a:ext cx="0" cy="1632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890" name="Line 486">
                    <a:extLst>
                      <a:ext uri="{FF2B5EF4-FFF2-40B4-BE49-F238E27FC236}">
                        <a16:creationId xmlns:a16="http://schemas.microsoft.com/office/drawing/2014/main" id="{6A2A7C13-2CDF-4C4B-B8F3-689989B5CA8B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80"/>
                    <a:ext cx="2112" cy="0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891" name="Line 487">
                    <a:extLst>
                      <a:ext uri="{FF2B5EF4-FFF2-40B4-BE49-F238E27FC236}">
                        <a16:creationId xmlns:a16="http://schemas.microsoft.com/office/drawing/2014/main" id="{3A28B739-B404-47C6-B4DC-9952983BAF69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72" y="1584"/>
                    <a:ext cx="0" cy="1632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892" name="Rectangle 488">
                    <a:extLst>
                      <a:ext uri="{FF2B5EF4-FFF2-40B4-BE49-F238E27FC236}">
                        <a16:creationId xmlns:a16="http://schemas.microsoft.com/office/drawing/2014/main" id="{69A19640-610F-4912-B6B6-F912D111BB9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0" y="2164"/>
                    <a:ext cx="404" cy="200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DDDDDD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60782" name="Group 489">
                <a:extLst>
                  <a:ext uri="{FF2B5EF4-FFF2-40B4-BE49-F238E27FC236}">
                    <a16:creationId xmlns:a16="http://schemas.microsoft.com/office/drawing/2014/main" id="{6EF21F67-C62E-4EF1-9746-844EF88A39A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056" y="3024"/>
                <a:ext cx="2592" cy="384"/>
                <a:chOff x="1056" y="1104"/>
                <a:chExt cx="2592" cy="384"/>
              </a:xfrm>
            </p:grpSpPr>
            <p:grpSp>
              <p:nvGrpSpPr>
                <p:cNvPr id="160783" name="Group 490">
                  <a:extLst>
                    <a:ext uri="{FF2B5EF4-FFF2-40B4-BE49-F238E27FC236}">
                      <a16:creationId xmlns:a16="http://schemas.microsoft.com/office/drawing/2014/main" id="{8CEEECD5-CAF7-4CF9-BC36-3D15F5562EE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056" y="1104"/>
                  <a:ext cx="432" cy="384"/>
                  <a:chOff x="3360" y="1584"/>
                  <a:chExt cx="2112" cy="1632"/>
                </a:xfrm>
              </p:grpSpPr>
              <p:sp>
                <p:nvSpPr>
                  <p:cNvPr id="160859" name="Rectangle 491">
                    <a:extLst>
                      <a:ext uri="{FF2B5EF4-FFF2-40B4-BE49-F238E27FC236}">
                        <a16:creationId xmlns:a16="http://schemas.microsoft.com/office/drawing/2014/main" id="{BCE595AF-8DF8-448F-B7AC-7B87A8F0F92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7" y="1838"/>
                    <a:ext cx="1250" cy="852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80808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60" name="Rectangle 492">
                    <a:extLst>
                      <a:ext uri="{FF2B5EF4-FFF2-40B4-BE49-F238E27FC236}">
                        <a16:creationId xmlns:a16="http://schemas.microsoft.com/office/drawing/2014/main" id="{57ED4744-9C95-46E0-9D45-5142DE2E345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952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61" name="Rectangle 493">
                    <a:extLst>
                      <a:ext uri="{FF2B5EF4-FFF2-40B4-BE49-F238E27FC236}">
                        <a16:creationId xmlns:a16="http://schemas.microsoft.com/office/drawing/2014/main" id="{902A6491-34D7-4E7A-84DD-0D65BDE4611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160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62" name="Rectangle 494">
                    <a:extLst>
                      <a:ext uri="{FF2B5EF4-FFF2-40B4-BE49-F238E27FC236}">
                        <a16:creationId xmlns:a16="http://schemas.microsoft.com/office/drawing/2014/main" id="{4D4A9BBC-596E-45B3-9AC6-0D887769AD1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2454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63" name="Rectangle 495">
                    <a:extLst>
                      <a:ext uri="{FF2B5EF4-FFF2-40B4-BE49-F238E27FC236}">
                        <a16:creationId xmlns:a16="http://schemas.microsoft.com/office/drawing/2014/main" id="{ECF1EF35-FFCB-45B3-9552-2BD2CB0672E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1965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64" name="Rectangle 496">
                    <a:extLst>
                      <a:ext uri="{FF2B5EF4-FFF2-40B4-BE49-F238E27FC236}">
                        <a16:creationId xmlns:a16="http://schemas.microsoft.com/office/drawing/2014/main" id="{C43B0AA4-B5AD-4D00-9B30-073553ABF14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65" name="Rectangle 497">
                    <a:extLst>
                      <a:ext uri="{FF2B5EF4-FFF2-40B4-BE49-F238E27FC236}">
                        <a16:creationId xmlns:a16="http://schemas.microsoft.com/office/drawing/2014/main" id="{D53C1511-580A-4517-B307-1D680C6BB3B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66" name="Rectangle 498">
                    <a:extLst>
                      <a:ext uri="{FF2B5EF4-FFF2-40B4-BE49-F238E27FC236}">
                        <a16:creationId xmlns:a16="http://schemas.microsoft.com/office/drawing/2014/main" id="{0BE829FF-6CAE-466F-9AC0-85BD38F03CE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67" name="Rectangle 499">
                    <a:extLst>
                      <a:ext uri="{FF2B5EF4-FFF2-40B4-BE49-F238E27FC236}">
                        <a16:creationId xmlns:a16="http://schemas.microsoft.com/office/drawing/2014/main" id="{8CB6A52D-13C8-4991-A272-CC62EB24FF9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68" name="Line 500">
                    <a:extLst>
                      <a:ext uri="{FF2B5EF4-FFF2-40B4-BE49-F238E27FC236}">
                        <a16:creationId xmlns:a16="http://schemas.microsoft.com/office/drawing/2014/main" id="{BE6009CE-8FFF-42D1-9508-43ABE1CAE3B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55"/>
                    <a:ext cx="2112" cy="0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869" name="Line 501">
                    <a:extLst>
                      <a:ext uri="{FF2B5EF4-FFF2-40B4-BE49-F238E27FC236}">
                        <a16:creationId xmlns:a16="http://schemas.microsoft.com/office/drawing/2014/main" id="{BBF9F963-A9B2-40E9-92F5-381A1FDB129A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46" y="1584"/>
                    <a:ext cx="0" cy="1632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870" name="Line 502">
                    <a:extLst>
                      <a:ext uri="{FF2B5EF4-FFF2-40B4-BE49-F238E27FC236}">
                        <a16:creationId xmlns:a16="http://schemas.microsoft.com/office/drawing/2014/main" id="{5F0A7C46-09C7-4CB1-9396-CBACF5E8324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80"/>
                    <a:ext cx="2112" cy="0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871" name="Line 503">
                    <a:extLst>
                      <a:ext uri="{FF2B5EF4-FFF2-40B4-BE49-F238E27FC236}">
                        <a16:creationId xmlns:a16="http://schemas.microsoft.com/office/drawing/2014/main" id="{DB9B6AC8-A99E-4B07-B7A7-BC6002CFAA3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72" y="1584"/>
                    <a:ext cx="0" cy="1632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872" name="Rectangle 504">
                    <a:extLst>
                      <a:ext uri="{FF2B5EF4-FFF2-40B4-BE49-F238E27FC236}">
                        <a16:creationId xmlns:a16="http://schemas.microsoft.com/office/drawing/2014/main" id="{EECF1B32-2011-47CF-AA62-EC0E410C44F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0" y="2164"/>
                    <a:ext cx="404" cy="200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DDDDDD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60784" name="Group 505">
                  <a:extLst>
                    <a:ext uri="{FF2B5EF4-FFF2-40B4-BE49-F238E27FC236}">
                      <a16:creationId xmlns:a16="http://schemas.microsoft.com/office/drawing/2014/main" id="{7A9578C6-A0FC-4E71-BBB6-2E88A088646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488" y="1104"/>
                  <a:ext cx="432" cy="384"/>
                  <a:chOff x="3360" y="1584"/>
                  <a:chExt cx="2112" cy="1632"/>
                </a:xfrm>
              </p:grpSpPr>
              <p:sp>
                <p:nvSpPr>
                  <p:cNvPr id="160845" name="Rectangle 506">
                    <a:extLst>
                      <a:ext uri="{FF2B5EF4-FFF2-40B4-BE49-F238E27FC236}">
                        <a16:creationId xmlns:a16="http://schemas.microsoft.com/office/drawing/2014/main" id="{B259CD1B-65B7-4F7D-A7A8-91179E89E45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7" y="1838"/>
                    <a:ext cx="1250" cy="852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80808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46" name="Rectangle 507">
                    <a:extLst>
                      <a:ext uri="{FF2B5EF4-FFF2-40B4-BE49-F238E27FC236}">
                        <a16:creationId xmlns:a16="http://schemas.microsoft.com/office/drawing/2014/main" id="{105CF1A7-72B6-4864-8B08-00333CB7A72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952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47" name="Rectangle 508">
                    <a:extLst>
                      <a:ext uri="{FF2B5EF4-FFF2-40B4-BE49-F238E27FC236}">
                        <a16:creationId xmlns:a16="http://schemas.microsoft.com/office/drawing/2014/main" id="{59C4D0DA-4EAE-449B-AA33-111517CC7D0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160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48" name="Rectangle 509">
                    <a:extLst>
                      <a:ext uri="{FF2B5EF4-FFF2-40B4-BE49-F238E27FC236}">
                        <a16:creationId xmlns:a16="http://schemas.microsoft.com/office/drawing/2014/main" id="{A78B05E0-B2E0-4651-AA8B-8ACB635330E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2454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49" name="Rectangle 510">
                    <a:extLst>
                      <a:ext uri="{FF2B5EF4-FFF2-40B4-BE49-F238E27FC236}">
                        <a16:creationId xmlns:a16="http://schemas.microsoft.com/office/drawing/2014/main" id="{DDB0D8C6-866C-4C07-987F-16BB918EC98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1965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50" name="Rectangle 511">
                    <a:extLst>
                      <a:ext uri="{FF2B5EF4-FFF2-40B4-BE49-F238E27FC236}">
                        <a16:creationId xmlns:a16="http://schemas.microsoft.com/office/drawing/2014/main" id="{4A31272A-914C-428A-B0CD-4966B95EA00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51" name="Rectangle 512">
                    <a:extLst>
                      <a:ext uri="{FF2B5EF4-FFF2-40B4-BE49-F238E27FC236}">
                        <a16:creationId xmlns:a16="http://schemas.microsoft.com/office/drawing/2014/main" id="{7809A0E2-A636-4589-B88B-9DEC34DC86C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52" name="Rectangle 513">
                    <a:extLst>
                      <a:ext uri="{FF2B5EF4-FFF2-40B4-BE49-F238E27FC236}">
                        <a16:creationId xmlns:a16="http://schemas.microsoft.com/office/drawing/2014/main" id="{54A809AF-416F-4EBA-A000-160079080D4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53" name="Rectangle 514">
                    <a:extLst>
                      <a:ext uri="{FF2B5EF4-FFF2-40B4-BE49-F238E27FC236}">
                        <a16:creationId xmlns:a16="http://schemas.microsoft.com/office/drawing/2014/main" id="{49A92988-2497-466C-B43B-6B9F132700A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54" name="Line 515">
                    <a:extLst>
                      <a:ext uri="{FF2B5EF4-FFF2-40B4-BE49-F238E27FC236}">
                        <a16:creationId xmlns:a16="http://schemas.microsoft.com/office/drawing/2014/main" id="{64D7B549-02E6-4B4D-8558-013871E5780C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55"/>
                    <a:ext cx="2112" cy="0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855" name="Line 516">
                    <a:extLst>
                      <a:ext uri="{FF2B5EF4-FFF2-40B4-BE49-F238E27FC236}">
                        <a16:creationId xmlns:a16="http://schemas.microsoft.com/office/drawing/2014/main" id="{0DDDADE3-83E4-4F42-962E-29E0E1AD6ED4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46" y="1584"/>
                    <a:ext cx="0" cy="1632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856" name="Line 517">
                    <a:extLst>
                      <a:ext uri="{FF2B5EF4-FFF2-40B4-BE49-F238E27FC236}">
                        <a16:creationId xmlns:a16="http://schemas.microsoft.com/office/drawing/2014/main" id="{7B5E69D0-51EF-46F9-9FBD-D7D73BEFC275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80"/>
                    <a:ext cx="2112" cy="0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857" name="Line 518">
                    <a:extLst>
                      <a:ext uri="{FF2B5EF4-FFF2-40B4-BE49-F238E27FC236}">
                        <a16:creationId xmlns:a16="http://schemas.microsoft.com/office/drawing/2014/main" id="{9097728B-7111-4377-A272-B20ABA3A8129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72" y="1584"/>
                    <a:ext cx="0" cy="1632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858" name="Rectangle 519">
                    <a:extLst>
                      <a:ext uri="{FF2B5EF4-FFF2-40B4-BE49-F238E27FC236}">
                        <a16:creationId xmlns:a16="http://schemas.microsoft.com/office/drawing/2014/main" id="{FC40A182-2AF7-4C1D-8FBE-DF0088A9702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0" y="2164"/>
                    <a:ext cx="404" cy="200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DDDDDD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60785" name="Group 520">
                  <a:extLst>
                    <a:ext uri="{FF2B5EF4-FFF2-40B4-BE49-F238E27FC236}">
                      <a16:creationId xmlns:a16="http://schemas.microsoft.com/office/drawing/2014/main" id="{1C8C86A4-DBB3-4E8E-BEF3-0572C15E644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920" y="1104"/>
                  <a:ext cx="432" cy="384"/>
                  <a:chOff x="3360" y="1584"/>
                  <a:chExt cx="2112" cy="1632"/>
                </a:xfrm>
              </p:grpSpPr>
              <p:sp>
                <p:nvSpPr>
                  <p:cNvPr id="160831" name="Rectangle 521">
                    <a:extLst>
                      <a:ext uri="{FF2B5EF4-FFF2-40B4-BE49-F238E27FC236}">
                        <a16:creationId xmlns:a16="http://schemas.microsoft.com/office/drawing/2014/main" id="{0FB102D8-31E0-42CA-85E2-7A52016B3D1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7" y="1838"/>
                    <a:ext cx="1250" cy="852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80808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32" name="Rectangle 522">
                    <a:extLst>
                      <a:ext uri="{FF2B5EF4-FFF2-40B4-BE49-F238E27FC236}">
                        <a16:creationId xmlns:a16="http://schemas.microsoft.com/office/drawing/2014/main" id="{03C743D9-DF09-4FB4-99F8-EA1F795687F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952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33" name="Rectangle 523">
                    <a:extLst>
                      <a:ext uri="{FF2B5EF4-FFF2-40B4-BE49-F238E27FC236}">
                        <a16:creationId xmlns:a16="http://schemas.microsoft.com/office/drawing/2014/main" id="{B20D4549-AE3B-499D-8784-5979C9E4920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160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34" name="Rectangle 524">
                    <a:extLst>
                      <a:ext uri="{FF2B5EF4-FFF2-40B4-BE49-F238E27FC236}">
                        <a16:creationId xmlns:a16="http://schemas.microsoft.com/office/drawing/2014/main" id="{CEF2E971-D55D-4D87-AEFA-766D283172F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2454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35" name="Rectangle 525">
                    <a:extLst>
                      <a:ext uri="{FF2B5EF4-FFF2-40B4-BE49-F238E27FC236}">
                        <a16:creationId xmlns:a16="http://schemas.microsoft.com/office/drawing/2014/main" id="{BE35EF2A-FBD0-4FBC-B4D8-953E2C456DB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1965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36" name="Rectangle 526">
                    <a:extLst>
                      <a:ext uri="{FF2B5EF4-FFF2-40B4-BE49-F238E27FC236}">
                        <a16:creationId xmlns:a16="http://schemas.microsoft.com/office/drawing/2014/main" id="{4A191A56-241E-46AD-BD8D-B6A83C4EF99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37" name="Rectangle 527">
                    <a:extLst>
                      <a:ext uri="{FF2B5EF4-FFF2-40B4-BE49-F238E27FC236}">
                        <a16:creationId xmlns:a16="http://schemas.microsoft.com/office/drawing/2014/main" id="{C537E0DC-AC93-4BD6-BB33-CF51B0C9427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38" name="Rectangle 528">
                    <a:extLst>
                      <a:ext uri="{FF2B5EF4-FFF2-40B4-BE49-F238E27FC236}">
                        <a16:creationId xmlns:a16="http://schemas.microsoft.com/office/drawing/2014/main" id="{43659874-C740-4EA1-BAC6-71FC9206D65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39" name="Rectangle 529">
                    <a:extLst>
                      <a:ext uri="{FF2B5EF4-FFF2-40B4-BE49-F238E27FC236}">
                        <a16:creationId xmlns:a16="http://schemas.microsoft.com/office/drawing/2014/main" id="{6AB3B2DE-F7E7-44E2-A86F-127020842D2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40" name="Line 530">
                    <a:extLst>
                      <a:ext uri="{FF2B5EF4-FFF2-40B4-BE49-F238E27FC236}">
                        <a16:creationId xmlns:a16="http://schemas.microsoft.com/office/drawing/2014/main" id="{A680BE39-0803-499A-AE93-B7D35D0CD2FE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55"/>
                    <a:ext cx="2112" cy="0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841" name="Line 531">
                    <a:extLst>
                      <a:ext uri="{FF2B5EF4-FFF2-40B4-BE49-F238E27FC236}">
                        <a16:creationId xmlns:a16="http://schemas.microsoft.com/office/drawing/2014/main" id="{E5A75932-798D-4932-A796-60BAC28EEFF3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46" y="1584"/>
                    <a:ext cx="0" cy="1632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842" name="Line 532">
                    <a:extLst>
                      <a:ext uri="{FF2B5EF4-FFF2-40B4-BE49-F238E27FC236}">
                        <a16:creationId xmlns:a16="http://schemas.microsoft.com/office/drawing/2014/main" id="{DBA2D380-5FC3-409A-AE9E-F456066230D0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80"/>
                    <a:ext cx="2112" cy="0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843" name="Line 533">
                    <a:extLst>
                      <a:ext uri="{FF2B5EF4-FFF2-40B4-BE49-F238E27FC236}">
                        <a16:creationId xmlns:a16="http://schemas.microsoft.com/office/drawing/2014/main" id="{A2C84662-5EC2-4A70-B185-CEA379965CAC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72" y="1584"/>
                    <a:ext cx="0" cy="1632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844" name="Rectangle 534">
                    <a:extLst>
                      <a:ext uri="{FF2B5EF4-FFF2-40B4-BE49-F238E27FC236}">
                        <a16:creationId xmlns:a16="http://schemas.microsoft.com/office/drawing/2014/main" id="{9F91732C-BCD8-4C6A-9D13-0E8C2D0FEED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0" y="2164"/>
                    <a:ext cx="404" cy="200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DDDDDD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60786" name="Group 535">
                  <a:extLst>
                    <a:ext uri="{FF2B5EF4-FFF2-40B4-BE49-F238E27FC236}">
                      <a16:creationId xmlns:a16="http://schemas.microsoft.com/office/drawing/2014/main" id="{BA3C4680-0368-4590-AFFE-7A382167B50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352" y="1104"/>
                  <a:ext cx="432" cy="384"/>
                  <a:chOff x="3360" y="1584"/>
                  <a:chExt cx="2112" cy="1632"/>
                </a:xfrm>
              </p:grpSpPr>
              <p:sp>
                <p:nvSpPr>
                  <p:cNvPr id="160817" name="Rectangle 536">
                    <a:extLst>
                      <a:ext uri="{FF2B5EF4-FFF2-40B4-BE49-F238E27FC236}">
                        <a16:creationId xmlns:a16="http://schemas.microsoft.com/office/drawing/2014/main" id="{9D904FA7-6600-4FA1-86CA-DDAEC44A1B8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7" y="1838"/>
                    <a:ext cx="1250" cy="852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80808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18" name="Rectangle 537">
                    <a:extLst>
                      <a:ext uri="{FF2B5EF4-FFF2-40B4-BE49-F238E27FC236}">
                        <a16:creationId xmlns:a16="http://schemas.microsoft.com/office/drawing/2014/main" id="{82ED7E0E-ECAE-458D-8B00-BB6B24FB4D9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952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19" name="Rectangle 538">
                    <a:extLst>
                      <a:ext uri="{FF2B5EF4-FFF2-40B4-BE49-F238E27FC236}">
                        <a16:creationId xmlns:a16="http://schemas.microsoft.com/office/drawing/2014/main" id="{52313EAE-1605-430C-93F7-F19D38E80EE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160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20" name="Rectangle 539">
                    <a:extLst>
                      <a:ext uri="{FF2B5EF4-FFF2-40B4-BE49-F238E27FC236}">
                        <a16:creationId xmlns:a16="http://schemas.microsoft.com/office/drawing/2014/main" id="{5E835860-6593-419C-A5EF-E3950E3564D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2454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21" name="Rectangle 540">
                    <a:extLst>
                      <a:ext uri="{FF2B5EF4-FFF2-40B4-BE49-F238E27FC236}">
                        <a16:creationId xmlns:a16="http://schemas.microsoft.com/office/drawing/2014/main" id="{27AE0F24-247B-458D-9C75-9330833B1EF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1965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22" name="Rectangle 541">
                    <a:extLst>
                      <a:ext uri="{FF2B5EF4-FFF2-40B4-BE49-F238E27FC236}">
                        <a16:creationId xmlns:a16="http://schemas.microsoft.com/office/drawing/2014/main" id="{F6486A62-080E-4CE6-A4C3-4D654CCC3A8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23" name="Rectangle 542">
                    <a:extLst>
                      <a:ext uri="{FF2B5EF4-FFF2-40B4-BE49-F238E27FC236}">
                        <a16:creationId xmlns:a16="http://schemas.microsoft.com/office/drawing/2014/main" id="{D10FFCF5-EDF5-4C03-AB31-58787B0281C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24" name="Rectangle 543">
                    <a:extLst>
                      <a:ext uri="{FF2B5EF4-FFF2-40B4-BE49-F238E27FC236}">
                        <a16:creationId xmlns:a16="http://schemas.microsoft.com/office/drawing/2014/main" id="{690CCF59-361B-4B50-B96F-5FF30BA5407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25" name="Rectangle 544">
                    <a:extLst>
                      <a:ext uri="{FF2B5EF4-FFF2-40B4-BE49-F238E27FC236}">
                        <a16:creationId xmlns:a16="http://schemas.microsoft.com/office/drawing/2014/main" id="{12D287C7-8C10-4723-BACE-B226513D8E7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26" name="Line 545">
                    <a:extLst>
                      <a:ext uri="{FF2B5EF4-FFF2-40B4-BE49-F238E27FC236}">
                        <a16:creationId xmlns:a16="http://schemas.microsoft.com/office/drawing/2014/main" id="{C73502B8-E8B4-401C-AB5C-B25BA1996AA8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55"/>
                    <a:ext cx="2112" cy="0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827" name="Line 546">
                    <a:extLst>
                      <a:ext uri="{FF2B5EF4-FFF2-40B4-BE49-F238E27FC236}">
                        <a16:creationId xmlns:a16="http://schemas.microsoft.com/office/drawing/2014/main" id="{4F5639AC-C068-4382-86DC-D8E506EDA04B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46" y="1584"/>
                    <a:ext cx="0" cy="1632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828" name="Line 547">
                    <a:extLst>
                      <a:ext uri="{FF2B5EF4-FFF2-40B4-BE49-F238E27FC236}">
                        <a16:creationId xmlns:a16="http://schemas.microsoft.com/office/drawing/2014/main" id="{999810D4-E939-448A-B5C1-DF5D93A75B0C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80"/>
                    <a:ext cx="2112" cy="0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829" name="Line 548">
                    <a:extLst>
                      <a:ext uri="{FF2B5EF4-FFF2-40B4-BE49-F238E27FC236}">
                        <a16:creationId xmlns:a16="http://schemas.microsoft.com/office/drawing/2014/main" id="{25D71D6A-D6BC-43E1-8027-4230789D20FC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72" y="1584"/>
                    <a:ext cx="0" cy="1632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830" name="Rectangle 549">
                    <a:extLst>
                      <a:ext uri="{FF2B5EF4-FFF2-40B4-BE49-F238E27FC236}">
                        <a16:creationId xmlns:a16="http://schemas.microsoft.com/office/drawing/2014/main" id="{12EC4265-C5D6-4B01-9248-7E7F262ED57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0" y="2164"/>
                    <a:ext cx="404" cy="200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DDDDDD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60787" name="Group 550">
                  <a:extLst>
                    <a:ext uri="{FF2B5EF4-FFF2-40B4-BE49-F238E27FC236}">
                      <a16:creationId xmlns:a16="http://schemas.microsoft.com/office/drawing/2014/main" id="{83E161C6-77F9-4C7B-B0BC-B8C0931DEF6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784" y="1104"/>
                  <a:ext cx="432" cy="384"/>
                  <a:chOff x="3360" y="1584"/>
                  <a:chExt cx="2112" cy="1632"/>
                </a:xfrm>
              </p:grpSpPr>
              <p:sp>
                <p:nvSpPr>
                  <p:cNvPr id="160803" name="Rectangle 551">
                    <a:extLst>
                      <a:ext uri="{FF2B5EF4-FFF2-40B4-BE49-F238E27FC236}">
                        <a16:creationId xmlns:a16="http://schemas.microsoft.com/office/drawing/2014/main" id="{785BF005-5972-454E-B849-8DD1E544E76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7" y="1838"/>
                    <a:ext cx="1250" cy="852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80808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04" name="Rectangle 552">
                    <a:extLst>
                      <a:ext uri="{FF2B5EF4-FFF2-40B4-BE49-F238E27FC236}">
                        <a16:creationId xmlns:a16="http://schemas.microsoft.com/office/drawing/2014/main" id="{6E726026-8107-4C45-8A99-845C4210705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952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05" name="Rectangle 553">
                    <a:extLst>
                      <a:ext uri="{FF2B5EF4-FFF2-40B4-BE49-F238E27FC236}">
                        <a16:creationId xmlns:a16="http://schemas.microsoft.com/office/drawing/2014/main" id="{2EB6E505-3076-4BDC-B86B-82E0ADC38F2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160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06" name="Rectangle 554">
                    <a:extLst>
                      <a:ext uri="{FF2B5EF4-FFF2-40B4-BE49-F238E27FC236}">
                        <a16:creationId xmlns:a16="http://schemas.microsoft.com/office/drawing/2014/main" id="{51C59BBA-D0B4-41F7-890F-2C1E526FEBE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2454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07" name="Rectangle 555">
                    <a:extLst>
                      <a:ext uri="{FF2B5EF4-FFF2-40B4-BE49-F238E27FC236}">
                        <a16:creationId xmlns:a16="http://schemas.microsoft.com/office/drawing/2014/main" id="{66B7070C-5879-4708-95BE-5567626159D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1965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08" name="Rectangle 556">
                    <a:extLst>
                      <a:ext uri="{FF2B5EF4-FFF2-40B4-BE49-F238E27FC236}">
                        <a16:creationId xmlns:a16="http://schemas.microsoft.com/office/drawing/2014/main" id="{F799B9B3-9633-454C-84C7-60DB3E23B7C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09" name="Rectangle 557">
                    <a:extLst>
                      <a:ext uri="{FF2B5EF4-FFF2-40B4-BE49-F238E27FC236}">
                        <a16:creationId xmlns:a16="http://schemas.microsoft.com/office/drawing/2014/main" id="{5823EFDA-9451-464A-8FF6-42B098DA247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10" name="Rectangle 558">
                    <a:extLst>
                      <a:ext uri="{FF2B5EF4-FFF2-40B4-BE49-F238E27FC236}">
                        <a16:creationId xmlns:a16="http://schemas.microsoft.com/office/drawing/2014/main" id="{821A6E4A-5324-4A38-9192-CB4FE1D8A9F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11" name="Rectangle 559">
                    <a:extLst>
                      <a:ext uri="{FF2B5EF4-FFF2-40B4-BE49-F238E27FC236}">
                        <a16:creationId xmlns:a16="http://schemas.microsoft.com/office/drawing/2014/main" id="{859BF7EF-509F-47FB-8EB4-BEB27E3BC94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812" name="Line 560">
                    <a:extLst>
                      <a:ext uri="{FF2B5EF4-FFF2-40B4-BE49-F238E27FC236}">
                        <a16:creationId xmlns:a16="http://schemas.microsoft.com/office/drawing/2014/main" id="{EDAE5774-3F53-4C10-8899-2E633776BE81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55"/>
                    <a:ext cx="2112" cy="0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813" name="Line 561">
                    <a:extLst>
                      <a:ext uri="{FF2B5EF4-FFF2-40B4-BE49-F238E27FC236}">
                        <a16:creationId xmlns:a16="http://schemas.microsoft.com/office/drawing/2014/main" id="{9994D20B-476C-4017-995B-24BBC0EBE507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46" y="1584"/>
                    <a:ext cx="0" cy="1632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814" name="Line 562">
                    <a:extLst>
                      <a:ext uri="{FF2B5EF4-FFF2-40B4-BE49-F238E27FC236}">
                        <a16:creationId xmlns:a16="http://schemas.microsoft.com/office/drawing/2014/main" id="{60F5D6AF-7257-486A-9F07-76736F77ADF3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80"/>
                    <a:ext cx="2112" cy="0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815" name="Line 563">
                    <a:extLst>
                      <a:ext uri="{FF2B5EF4-FFF2-40B4-BE49-F238E27FC236}">
                        <a16:creationId xmlns:a16="http://schemas.microsoft.com/office/drawing/2014/main" id="{A7569537-D53A-4DCB-9F22-018B9DEB30D4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72" y="1584"/>
                    <a:ext cx="0" cy="1632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816" name="Rectangle 564">
                    <a:extLst>
                      <a:ext uri="{FF2B5EF4-FFF2-40B4-BE49-F238E27FC236}">
                        <a16:creationId xmlns:a16="http://schemas.microsoft.com/office/drawing/2014/main" id="{19C7A8B8-B41B-4109-8F08-93C38C561FE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0" y="2164"/>
                    <a:ext cx="404" cy="200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DDDDDD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60788" name="Group 565">
                  <a:extLst>
                    <a:ext uri="{FF2B5EF4-FFF2-40B4-BE49-F238E27FC236}">
                      <a16:creationId xmlns:a16="http://schemas.microsoft.com/office/drawing/2014/main" id="{C23B2F18-5886-4583-8E87-BF5FBEE042B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3216" y="1104"/>
                  <a:ext cx="432" cy="384"/>
                  <a:chOff x="3360" y="1584"/>
                  <a:chExt cx="2112" cy="1632"/>
                </a:xfrm>
              </p:grpSpPr>
              <p:sp>
                <p:nvSpPr>
                  <p:cNvPr id="160789" name="Rectangle 566">
                    <a:extLst>
                      <a:ext uri="{FF2B5EF4-FFF2-40B4-BE49-F238E27FC236}">
                        <a16:creationId xmlns:a16="http://schemas.microsoft.com/office/drawing/2014/main" id="{6C09D9A1-9544-4A63-86AE-395D7DEB689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7" y="1838"/>
                    <a:ext cx="1250" cy="852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80808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790" name="Rectangle 567">
                    <a:extLst>
                      <a:ext uri="{FF2B5EF4-FFF2-40B4-BE49-F238E27FC236}">
                        <a16:creationId xmlns:a16="http://schemas.microsoft.com/office/drawing/2014/main" id="{A740E606-207D-4E40-B103-B221C0120B4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952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791" name="Rectangle 568">
                    <a:extLst>
                      <a:ext uri="{FF2B5EF4-FFF2-40B4-BE49-F238E27FC236}">
                        <a16:creationId xmlns:a16="http://schemas.microsoft.com/office/drawing/2014/main" id="{ED6F6EB8-5296-40F4-BF80-5288C92B499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3160" y="2347"/>
                    <a:ext cx="1632" cy="106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792" name="Rectangle 569">
                    <a:extLst>
                      <a:ext uri="{FF2B5EF4-FFF2-40B4-BE49-F238E27FC236}">
                        <a16:creationId xmlns:a16="http://schemas.microsoft.com/office/drawing/2014/main" id="{385C72AC-3AE5-4460-BC81-8EB58C2C68E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2454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793" name="Rectangle 570">
                    <a:extLst>
                      <a:ext uri="{FF2B5EF4-FFF2-40B4-BE49-F238E27FC236}">
                        <a16:creationId xmlns:a16="http://schemas.microsoft.com/office/drawing/2014/main" id="{F045357D-1B81-4DAE-82F5-E14ABF60666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0" y="1965"/>
                    <a:ext cx="2112" cy="109"/>
                  </a:xfrm>
                  <a:prstGeom prst="rect">
                    <a:avLst/>
                  </a:prstGeom>
                  <a:solidFill>
                    <a:srgbClr val="CCFFFF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 i="1">
                      <a:solidFill>
                        <a:srgbClr val="000000"/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794" name="Rectangle 571">
                    <a:extLst>
                      <a:ext uri="{FF2B5EF4-FFF2-40B4-BE49-F238E27FC236}">
                        <a16:creationId xmlns:a16="http://schemas.microsoft.com/office/drawing/2014/main" id="{ED6D5631-2D6F-404F-84ED-C9673306D99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795" name="Rectangle 572">
                    <a:extLst>
                      <a:ext uri="{FF2B5EF4-FFF2-40B4-BE49-F238E27FC236}">
                        <a16:creationId xmlns:a16="http://schemas.microsoft.com/office/drawing/2014/main" id="{E85AAD97-CDD6-4E7A-A1E3-8BCECEDC290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796" name="Rectangle 573">
                    <a:extLst>
                      <a:ext uri="{FF2B5EF4-FFF2-40B4-BE49-F238E27FC236}">
                        <a16:creationId xmlns:a16="http://schemas.microsoft.com/office/drawing/2014/main" id="{59C3CF83-BD0F-4093-81B1-5E66FF6E595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1874"/>
                    <a:ext cx="388" cy="290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797" name="Rectangle 574">
                    <a:extLst>
                      <a:ext uri="{FF2B5EF4-FFF2-40B4-BE49-F238E27FC236}">
                        <a16:creationId xmlns:a16="http://schemas.microsoft.com/office/drawing/2014/main" id="{37B06D75-FF19-44AC-AF15-D24D8423BB7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4" y="2364"/>
                    <a:ext cx="388" cy="289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000000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798" name="Line 575">
                    <a:extLst>
                      <a:ext uri="{FF2B5EF4-FFF2-40B4-BE49-F238E27FC236}">
                        <a16:creationId xmlns:a16="http://schemas.microsoft.com/office/drawing/2014/main" id="{C2829F8B-CC19-4C8D-8C7D-15ACDD28CCE1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55"/>
                    <a:ext cx="2112" cy="0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799" name="Line 576">
                    <a:extLst>
                      <a:ext uri="{FF2B5EF4-FFF2-40B4-BE49-F238E27FC236}">
                        <a16:creationId xmlns:a16="http://schemas.microsoft.com/office/drawing/2014/main" id="{B97F8DB6-BA80-4BF8-B482-2D04DA6574F5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46" y="1584"/>
                    <a:ext cx="0" cy="1632"/>
                  </a:xfrm>
                  <a:prstGeom prst="line">
                    <a:avLst/>
                  </a:prstGeom>
                  <a:noFill/>
                  <a:ln w="762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800" name="Line 577">
                    <a:extLst>
                      <a:ext uri="{FF2B5EF4-FFF2-40B4-BE49-F238E27FC236}">
                        <a16:creationId xmlns:a16="http://schemas.microsoft.com/office/drawing/2014/main" id="{CA9CC5A6-C232-47AC-890B-2DDBCAA22C12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0" y="2280"/>
                    <a:ext cx="2112" cy="0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801" name="Line 578">
                    <a:extLst>
                      <a:ext uri="{FF2B5EF4-FFF2-40B4-BE49-F238E27FC236}">
                        <a16:creationId xmlns:a16="http://schemas.microsoft.com/office/drawing/2014/main" id="{C2876577-50F0-454F-A05A-06C1F3A12B02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372" y="1584"/>
                    <a:ext cx="0" cy="1632"/>
                  </a:xfrm>
                  <a:prstGeom prst="line">
                    <a:avLst/>
                  </a:prstGeom>
                  <a:noFill/>
                  <a:ln w="25400" cmpd="dbl">
                    <a:solidFill>
                      <a:srgbClr val="08080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802" name="Rectangle 579">
                    <a:extLst>
                      <a:ext uri="{FF2B5EF4-FFF2-40B4-BE49-F238E27FC236}">
                        <a16:creationId xmlns:a16="http://schemas.microsoft.com/office/drawing/2014/main" id="{3B21DEDE-979B-4900-B42C-3CFCA80DA1F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0" y="2164"/>
                    <a:ext cx="404" cy="200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600" b="1">
                      <a:solidFill>
                        <a:srgbClr val="DDDDDD"/>
                      </a:solidFill>
                      <a:latin typeface="Book Antiqua" panose="0204060205030503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Date Placeholder 3">
            <a:extLst>
              <a:ext uri="{FF2B5EF4-FFF2-40B4-BE49-F238E27FC236}">
                <a16:creationId xmlns:a16="http://schemas.microsoft.com/office/drawing/2014/main" id="{5F14F123-23D5-44AC-89B4-8B8A29FEFE7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Columbia University</a:t>
            </a:r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A490BE82-447C-4C65-9523-423987DA29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Hybrid NoC Demo</a:t>
            </a:r>
          </a:p>
        </p:txBody>
      </p:sp>
      <p:sp>
        <p:nvSpPr>
          <p:cNvPr id="162819" name="Rectangle 2">
            <a:extLst>
              <a:ext uri="{FF2B5EF4-FFF2-40B4-BE49-F238E27FC236}">
                <a16:creationId xmlns:a16="http://schemas.microsoft.com/office/drawing/2014/main" id="{EA1C2208-ECE2-44B0-85DF-BBAD41D70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3" y="1733550"/>
            <a:ext cx="4419600" cy="39624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162820" name="Group 3">
            <a:extLst>
              <a:ext uri="{FF2B5EF4-FFF2-40B4-BE49-F238E27FC236}">
                <a16:creationId xmlns:a16="http://schemas.microsoft.com/office/drawing/2014/main" id="{4F5F4F25-4E33-4CAB-8928-89A6354AF91D}"/>
              </a:ext>
            </a:extLst>
          </p:cNvPr>
          <p:cNvGrpSpPr>
            <a:grpSpLocks/>
          </p:cNvGrpSpPr>
          <p:nvPr/>
        </p:nvGrpSpPr>
        <p:grpSpPr bwMode="auto">
          <a:xfrm>
            <a:off x="373063" y="1809750"/>
            <a:ext cx="4267200" cy="3810000"/>
            <a:chOff x="3936" y="1056"/>
            <a:chExt cx="2688" cy="2400"/>
          </a:xfrm>
        </p:grpSpPr>
        <p:grpSp>
          <p:nvGrpSpPr>
            <p:cNvPr id="163387" name="Group 4">
              <a:extLst>
                <a:ext uri="{FF2B5EF4-FFF2-40B4-BE49-F238E27FC236}">
                  <a16:creationId xmlns:a16="http://schemas.microsoft.com/office/drawing/2014/main" id="{7CA9367C-12D0-46B0-99E3-98350083ED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0" y="1056"/>
              <a:ext cx="864" cy="768"/>
              <a:chOff x="5760" y="1056"/>
              <a:chExt cx="864" cy="768"/>
            </a:xfrm>
          </p:grpSpPr>
          <p:sp>
            <p:nvSpPr>
              <p:cNvPr id="163412" name="Rectangle 5">
                <a:extLst>
                  <a:ext uri="{FF2B5EF4-FFF2-40B4-BE49-F238E27FC236}">
                    <a16:creationId xmlns:a16="http://schemas.microsoft.com/office/drawing/2014/main" id="{F0EED27E-D2A7-4BCB-998C-A74E3D042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0" y="1056"/>
                <a:ext cx="864" cy="76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6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163413" name="Rectangle 6">
                <a:extLst>
                  <a:ext uri="{FF2B5EF4-FFF2-40B4-BE49-F238E27FC236}">
                    <a16:creationId xmlns:a16="http://schemas.microsoft.com/office/drawing/2014/main" id="{CB122074-8F44-47DA-9554-3CC16C157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6" y="1632"/>
                <a:ext cx="288" cy="192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</p:grpSp>
        <p:grpSp>
          <p:nvGrpSpPr>
            <p:cNvPr id="163388" name="Group 7">
              <a:extLst>
                <a:ext uri="{FF2B5EF4-FFF2-40B4-BE49-F238E27FC236}">
                  <a16:creationId xmlns:a16="http://schemas.microsoft.com/office/drawing/2014/main" id="{8DB539FE-2A22-4C8B-82DC-DEF69C838D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1056"/>
              <a:ext cx="864" cy="768"/>
              <a:chOff x="5760" y="1056"/>
              <a:chExt cx="864" cy="768"/>
            </a:xfrm>
          </p:grpSpPr>
          <p:sp>
            <p:nvSpPr>
              <p:cNvPr id="163410" name="Rectangle 8">
                <a:extLst>
                  <a:ext uri="{FF2B5EF4-FFF2-40B4-BE49-F238E27FC236}">
                    <a16:creationId xmlns:a16="http://schemas.microsoft.com/office/drawing/2014/main" id="{BB50BDFC-512E-4307-85D4-191B71C7CC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0" y="1056"/>
                <a:ext cx="864" cy="76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6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163411" name="Rectangle 9">
                <a:extLst>
                  <a:ext uri="{FF2B5EF4-FFF2-40B4-BE49-F238E27FC236}">
                    <a16:creationId xmlns:a16="http://schemas.microsoft.com/office/drawing/2014/main" id="{46A836B1-53E3-4CB8-8F25-71F423676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6" y="1632"/>
                <a:ext cx="288" cy="192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</p:grpSp>
        <p:grpSp>
          <p:nvGrpSpPr>
            <p:cNvPr id="163389" name="Group 10">
              <a:extLst>
                <a:ext uri="{FF2B5EF4-FFF2-40B4-BE49-F238E27FC236}">
                  <a16:creationId xmlns:a16="http://schemas.microsoft.com/office/drawing/2014/main" id="{D88C3629-CCDA-4EE7-8BF9-651764197A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1056"/>
              <a:ext cx="864" cy="768"/>
              <a:chOff x="5760" y="1056"/>
              <a:chExt cx="864" cy="768"/>
            </a:xfrm>
          </p:grpSpPr>
          <p:sp>
            <p:nvSpPr>
              <p:cNvPr id="163408" name="Rectangle 11">
                <a:extLst>
                  <a:ext uri="{FF2B5EF4-FFF2-40B4-BE49-F238E27FC236}">
                    <a16:creationId xmlns:a16="http://schemas.microsoft.com/office/drawing/2014/main" id="{8F75853E-2677-46CB-9A3E-80A1BDEF0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0" y="1056"/>
                <a:ext cx="864" cy="76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6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163409" name="Rectangle 12">
                <a:extLst>
                  <a:ext uri="{FF2B5EF4-FFF2-40B4-BE49-F238E27FC236}">
                    <a16:creationId xmlns:a16="http://schemas.microsoft.com/office/drawing/2014/main" id="{B2BC150E-3CBD-4026-A572-1CCEE63486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6" y="1632"/>
                <a:ext cx="288" cy="192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</p:grpSp>
        <p:grpSp>
          <p:nvGrpSpPr>
            <p:cNvPr id="163390" name="Group 13">
              <a:extLst>
                <a:ext uri="{FF2B5EF4-FFF2-40B4-BE49-F238E27FC236}">
                  <a16:creationId xmlns:a16="http://schemas.microsoft.com/office/drawing/2014/main" id="{0B555561-7F62-436F-B42F-6D57AE1C41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0" y="1872"/>
              <a:ext cx="864" cy="768"/>
              <a:chOff x="5760" y="1056"/>
              <a:chExt cx="864" cy="768"/>
            </a:xfrm>
          </p:grpSpPr>
          <p:sp>
            <p:nvSpPr>
              <p:cNvPr id="163406" name="Rectangle 14">
                <a:extLst>
                  <a:ext uri="{FF2B5EF4-FFF2-40B4-BE49-F238E27FC236}">
                    <a16:creationId xmlns:a16="http://schemas.microsoft.com/office/drawing/2014/main" id="{C9048C1E-9521-464D-841C-0637A135D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0" y="1056"/>
                <a:ext cx="864" cy="76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6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163407" name="Rectangle 15">
                <a:extLst>
                  <a:ext uri="{FF2B5EF4-FFF2-40B4-BE49-F238E27FC236}">
                    <a16:creationId xmlns:a16="http://schemas.microsoft.com/office/drawing/2014/main" id="{0BE2A9BD-8FCE-4245-A932-A18CD249D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6" y="1632"/>
                <a:ext cx="288" cy="192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</p:grpSp>
        <p:grpSp>
          <p:nvGrpSpPr>
            <p:cNvPr id="163391" name="Group 16">
              <a:extLst>
                <a:ext uri="{FF2B5EF4-FFF2-40B4-BE49-F238E27FC236}">
                  <a16:creationId xmlns:a16="http://schemas.microsoft.com/office/drawing/2014/main" id="{F04AFDEA-F5A7-42FB-B731-0CFC14CD86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1872"/>
              <a:ext cx="864" cy="768"/>
              <a:chOff x="5760" y="1056"/>
              <a:chExt cx="864" cy="768"/>
            </a:xfrm>
          </p:grpSpPr>
          <p:sp>
            <p:nvSpPr>
              <p:cNvPr id="163404" name="Rectangle 17">
                <a:extLst>
                  <a:ext uri="{FF2B5EF4-FFF2-40B4-BE49-F238E27FC236}">
                    <a16:creationId xmlns:a16="http://schemas.microsoft.com/office/drawing/2014/main" id="{AA87658E-53C8-4C4A-A1EB-63C32314C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0" y="1056"/>
                <a:ext cx="864" cy="76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6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163405" name="Rectangle 18">
                <a:extLst>
                  <a:ext uri="{FF2B5EF4-FFF2-40B4-BE49-F238E27FC236}">
                    <a16:creationId xmlns:a16="http://schemas.microsoft.com/office/drawing/2014/main" id="{695AAFB1-73F0-4767-A05E-39AB55B88D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6" y="1632"/>
                <a:ext cx="288" cy="192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</p:grpSp>
        <p:grpSp>
          <p:nvGrpSpPr>
            <p:cNvPr id="163392" name="Group 19">
              <a:extLst>
                <a:ext uri="{FF2B5EF4-FFF2-40B4-BE49-F238E27FC236}">
                  <a16:creationId xmlns:a16="http://schemas.microsoft.com/office/drawing/2014/main" id="{487587EA-855C-4C94-8588-07F8B59E43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1872"/>
              <a:ext cx="864" cy="768"/>
              <a:chOff x="5760" y="1056"/>
              <a:chExt cx="864" cy="768"/>
            </a:xfrm>
          </p:grpSpPr>
          <p:sp>
            <p:nvSpPr>
              <p:cNvPr id="163402" name="Rectangle 20">
                <a:extLst>
                  <a:ext uri="{FF2B5EF4-FFF2-40B4-BE49-F238E27FC236}">
                    <a16:creationId xmlns:a16="http://schemas.microsoft.com/office/drawing/2014/main" id="{3CC79E1E-FAA8-45C5-94AD-F55BA2F4A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0" y="1056"/>
                <a:ext cx="864" cy="76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6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163403" name="Rectangle 21">
                <a:extLst>
                  <a:ext uri="{FF2B5EF4-FFF2-40B4-BE49-F238E27FC236}">
                    <a16:creationId xmlns:a16="http://schemas.microsoft.com/office/drawing/2014/main" id="{82FD49E8-9BFD-40EE-A583-2AB6F2C23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6" y="1632"/>
                <a:ext cx="288" cy="192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</p:grpSp>
        <p:grpSp>
          <p:nvGrpSpPr>
            <p:cNvPr id="163393" name="Group 22">
              <a:extLst>
                <a:ext uri="{FF2B5EF4-FFF2-40B4-BE49-F238E27FC236}">
                  <a16:creationId xmlns:a16="http://schemas.microsoft.com/office/drawing/2014/main" id="{D27AF98A-B637-43C0-A678-92EBA70737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0" y="2688"/>
              <a:ext cx="864" cy="768"/>
              <a:chOff x="5760" y="1056"/>
              <a:chExt cx="864" cy="768"/>
            </a:xfrm>
          </p:grpSpPr>
          <p:sp>
            <p:nvSpPr>
              <p:cNvPr id="163400" name="Rectangle 23">
                <a:extLst>
                  <a:ext uri="{FF2B5EF4-FFF2-40B4-BE49-F238E27FC236}">
                    <a16:creationId xmlns:a16="http://schemas.microsoft.com/office/drawing/2014/main" id="{47B8C34B-C015-4865-B4C6-FCF04BEE7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0" y="1056"/>
                <a:ext cx="864" cy="76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6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163401" name="Rectangle 24">
                <a:extLst>
                  <a:ext uri="{FF2B5EF4-FFF2-40B4-BE49-F238E27FC236}">
                    <a16:creationId xmlns:a16="http://schemas.microsoft.com/office/drawing/2014/main" id="{B956142F-C04D-4253-A498-AE26EC74E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6" y="1632"/>
                <a:ext cx="288" cy="192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</p:grpSp>
        <p:grpSp>
          <p:nvGrpSpPr>
            <p:cNvPr id="163394" name="Group 25">
              <a:extLst>
                <a:ext uri="{FF2B5EF4-FFF2-40B4-BE49-F238E27FC236}">
                  <a16:creationId xmlns:a16="http://schemas.microsoft.com/office/drawing/2014/main" id="{547B1B46-7251-4502-9F80-D35BAF5B05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2688"/>
              <a:ext cx="864" cy="768"/>
              <a:chOff x="5760" y="1056"/>
              <a:chExt cx="864" cy="768"/>
            </a:xfrm>
          </p:grpSpPr>
          <p:sp>
            <p:nvSpPr>
              <p:cNvPr id="163398" name="Rectangle 26">
                <a:extLst>
                  <a:ext uri="{FF2B5EF4-FFF2-40B4-BE49-F238E27FC236}">
                    <a16:creationId xmlns:a16="http://schemas.microsoft.com/office/drawing/2014/main" id="{F6DA3F45-91F1-47E3-91B4-E98D994639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0" y="1056"/>
                <a:ext cx="864" cy="76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6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163399" name="Rectangle 27">
                <a:extLst>
                  <a:ext uri="{FF2B5EF4-FFF2-40B4-BE49-F238E27FC236}">
                    <a16:creationId xmlns:a16="http://schemas.microsoft.com/office/drawing/2014/main" id="{6B1D3F13-28F3-4522-ABBF-2DB4156148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6" y="1632"/>
                <a:ext cx="288" cy="192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</p:grpSp>
        <p:grpSp>
          <p:nvGrpSpPr>
            <p:cNvPr id="163395" name="Group 28">
              <a:extLst>
                <a:ext uri="{FF2B5EF4-FFF2-40B4-BE49-F238E27FC236}">
                  <a16:creationId xmlns:a16="http://schemas.microsoft.com/office/drawing/2014/main" id="{33FF4ECE-9A17-45DA-9166-50D28E2F4F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2688"/>
              <a:ext cx="864" cy="768"/>
              <a:chOff x="5760" y="1056"/>
              <a:chExt cx="864" cy="768"/>
            </a:xfrm>
          </p:grpSpPr>
          <p:sp>
            <p:nvSpPr>
              <p:cNvPr id="163396" name="Rectangle 29">
                <a:extLst>
                  <a:ext uri="{FF2B5EF4-FFF2-40B4-BE49-F238E27FC236}">
                    <a16:creationId xmlns:a16="http://schemas.microsoft.com/office/drawing/2014/main" id="{E6C4A974-70A5-4D3A-8AB9-2EAAE610E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0" y="1056"/>
                <a:ext cx="864" cy="76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6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163397" name="Rectangle 30">
                <a:extLst>
                  <a:ext uri="{FF2B5EF4-FFF2-40B4-BE49-F238E27FC236}">
                    <a16:creationId xmlns:a16="http://schemas.microsoft.com/office/drawing/2014/main" id="{4EB15597-494A-4396-94B2-EDFD69AD9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6" y="1632"/>
                <a:ext cx="288" cy="192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</p:grpSp>
      </p:grpSp>
      <p:grpSp>
        <p:nvGrpSpPr>
          <p:cNvPr id="12" name="Group 32">
            <a:extLst>
              <a:ext uri="{FF2B5EF4-FFF2-40B4-BE49-F238E27FC236}">
                <a16:creationId xmlns:a16="http://schemas.microsoft.com/office/drawing/2014/main" id="{209A8074-0A44-4C15-AD13-3FB72629EC3B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1885950"/>
            <a:ext cx="4114800" cy="3657600"/>
            <a:chOff x="1056" y="1104"/>
            <a:chExt cx="2592" cy="2304"/>
          </a:xfrm>
        </p:grpSpPr>
        <p:grpSp>
          <p:nvGrpSpPr>
            <p:cNvPr id="162841" name="Group 33">
              <a:extLst>
                <a:ext uri="{FF2B5EF4-FFF2-40B4-BE49-F238E27FC236}">
                  <a16:creationId xmlns:a16="http://schemas.microsoft.com/office/drawing/2014/main" id="{858FAA06-3A90-41F0-85A8-35925CAD6F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1104"/>
              <a:ext cx="2592" cy="384"/>
              <a:chOff x="1056" y="1104"/>
              <a:chExt cx="2592" cy="384"/>
            </a:xfrm>
          </p:grpSpPr>
          <p:grpSp>
            <p:nvGrpSpPr>
              <p:cNvPr id="163297" name="Group 34">
                <a:extLst>
                  <a:ext uri="{FF2B5EF4-FFF2-40B4-BE49-F238E27FC236}">
                    <a16:creationId xmlns:a16="http://schemas.microsoft.com/office/drawing/2014/main" id="{9B340505-A22D-4BD2-9C38-E0C438E216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6" y="1104"/>
                <a:ext cx="432" cy="384"/>
                <a:chOff x="3360" y="1584"/>
                <a:chExt cx="2112" cy="1632"/>
              </a:xfrm>
            </p:grpSpPr>
            <p:sp>
              <p:nvSpPr>
                <p:cNvPr id="163373" name="Rectangle 35">
                  <a:extLst>
                    <a:ext uri="{FF2B5EF4-FFF2-40B4-BE49-F238E27FC236}">
                      <a16:creationId xmlns:a16="http://schemas.microsoft.com/office/drawing/2014/main" id="{ADF2BEBE-9985-494C-83B3-4AD568E540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7" y="1838"/>
                  <a:ext cx="1250" cy="852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74" name="Rectangle 36">
                  <a:extLst>
                    <a:ext uri="{FF2B5EF4-FFF2-40B4-BE49-F238E27FC236}">
                      <a16:creationId xmlns:a16="http://schemas.microsoft.com/office/drawing/2014/main" id="{B1B96C37-E5FC-48D5-A98A-B344C22D9B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952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75" name="Rectangle 37">
                  <a:extLst>
                    <a:ext uri="{FF2B5EF4-FFF2-40B4-BE49-F238E27FC236}">
                      <a16:creationId xmlns:a16="http://schemas.microsoft.com/office/drawing/2014/main" id="{8FC98AA6-BBCA-45C5-8B71-EB6D728D13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160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76" name="Rectangle 38">
                  <a:extLst>
                    <a:ext uri="{FF2B5EF4-FFF2-40B4-BE49-F238E27FC236}">
                      <a16:creationId xmlns:a16="http://schemas.microsoft.com/office/drawing/2014/main" id="{01DE2B32-95E7-41F7-8F95-18166008B8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2454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77" name="Rectangle 39">
                  <a:extLst>
                    <a:ext uri="{FF2B5EF4-FFF2-40B4-BE49-F238E27FC236}">
                      <a16:creationId xmlns:a16="http://schemas.microsoft.com/office/drawing/2014/main" id="{1BA24FBC-5716-4E8B-B6E2-A13CEE57D5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965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78" name="Rectangle 40">
                  <a:extLst>
                    <a:ext uri="{FF2B5EF4-FFF2-40B4-BE49-F238E27FC236}">
                      <a16:creationId xmlns:a16="http://schemas.microsoft.com/office/drawing/2014/main" id="{4758E247-2C8B-46C0-AB6A-A098264721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79" name="Rectangle 41">
                  <a:extLst>
                    <a:ext uri="{FF2B5EF4-FFF2-40B4-BE49-F238E27FC236}">
                      <a16:creationId xmlns:a16="http://schemas.microsoft.com/office/drawing/2014/main" id="{A43F9CC7-52F5-4D6B-AC2A-9E1EFBC2B1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80" name="Rectangle 42">
                  <a:extLst>
                    <a:ext uri="{FF2B5EF4-FFF2-40B4-BE49-F238E27FC236}">
                      <a16:creationId xmlns:a16="http://schemas.microsoft.com/office/drawing/2014/main" id="{CACDC80D-9FD1-4330-80F4-DD3A1FFA65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81" name="Rectangle 43">
                  <a:extLst>
                    <a:ext uri="{FF2B5EF4-FFF2-40B4-BE49-F238E27FC236}">
                      <a16:creationId xmlns:a16="http://schemas.microsoft.com/office/drawing/2014/main" id="{DE10E05A-27DF-4EC8-BD00-A8049CA32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82" name="Line 44">
                  <a:extLst>
                    <a:ext uri="{FF2B5EF4-FFF2-40B4-BE49-F238E27FC236}">
                      <a16:creationId xmlns:a16="http://schemas.microsoft.com/office/drawing/2014/main" id="{DC7543BE-6BB3-4661-B448-5F456319AD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55"/>
                  <a:ext cx="2112" cy="0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383" name="Line 45">
                  <a:extLst>
                    <a:ext uri="{FF2B5EF4-FFF2-40B4-BE49-F238E27FC236}">
                      <a16:creationId xmlns:a16="http://schemas.microsoft.com/office/drawing/2014/main" id="{547500E2-BC96-46EC-AA04-343B4ED864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46" y="1584"/>
                  <a:ext cx="0" cy="1632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384" name="Line 46">
                  <a:extLst>
                    <a:ext uri="{FF2B5EF4-FFF2-40B4-BE49-F238E27FC236}">
                      <a16:creationId xmlns:a16="http://schemas.microsoft.com/office/drawing/2014/main" id="{08C6FEAE-ED61-42B5-819A-7F6E4A860F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80"/>
                  <a:ext cx="2112" cy="0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385" name="Line 47">
                  <a:extLst>
                    <a:ext uri="{FF2B5EF4-FFF2-40B4-BE49-F238E27FC236}">
                      <a16:creationId xmlns:a16="http://schemas.microsoft.com/office/drawing/2014/main" id="{E5A2D4CE-6B3E-41C4-A788-3FB380A500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72" y="1584"/>
                  <a:ext cx="0" cy="1632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386" name="Rectangle 48">
                  <a:extLst>
                    <a:ext uri="{FF2B5EF4-FFF2-40B4-BE49-F238E27FC236}">
                      <a16:creationId xmlns:a16="http://schemas.microsoft.com/office/drawing/2014/main" id="{977492FD-A89D-4DAD-A8C2-0D4ACEC328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" y="2164"/>
                  <a:ext cx="404" cy="20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DDDDDD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3298" name="Group 49">
                <a:extLst>
                  <a:ext uri="{FF2B5EF4-FFF2-40B4-BE49-F238E27FC236}">
                    <a16:creationId xmlns:a16="http://schemas.microsoft.com/office/drawing/2014/main" id="{35DDC48F-7ACD-4CFF-A9AD-ACE42380A3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8" y="1104"/>
                <a:ext cx="432" cy="384"/>
                <a:chOff x="3360" y="1584"/>
                <a:chExt cx="2112" cy="1632"/>
              </a:xfrm>
            </p:grpSpPr>
            <p:sp>
              <p:nvSpPr>
                <p:cNvPr id="163359" name="Rectangle 50">
                  <a:extLst>
                    <a:ext uri="{FF2B5EF4-FFF2-40B4-BE49-F238E27FC236}">
                      <a16:creationId xmlns:a16="http://schemas.microsoft.com/office/drawing/2014/main" id="{463BFD82-2D9F-421C-A29A-0A5A40ABC6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7" y="1838"/>
                  <a:ext cx="1250" cy="852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60" name="Rectangle 51">
                  <a:extLst>
                    <a:ext uri="{FF2B5EF4-FFF2-40B4-BE49-F238E27FC236}">
                      <a16:creationId xmlns:a16="http://schemas.microsoft.com/office/drawing/2014/main" id="{40D7958D-D6AE-42E8-92AE-3C5C5429BD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952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61" name="Rectangle 52">
                  <a:extLst>
                    <a:ext uri="{FF2B5EF4-FFF2-40B4-BE49-F238E27FC236}">
                      <a16:creationId xmlns:a16="http://schemas.microsoft.com/office/drawing/2014/main" id="{53D61A29-0EF5-4DD2-A0C0-F04ED62AE2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160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62" name="Rectangle 53">
                  <a:extLst>
                    <a:ext uri="{FF2B5EF4-FFF2-40B4-BE49-F238E27FC236}">
                      <a16:creationId xmlns:a16="http://schemas.microsoft.com/office/drawing/2014/main" id="{0868C661-753D-4199-B16D-4D49C6566C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2454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63" name="Rectangle 54">
                  <a:extLst>
                    <a:ext uri="{FF2B5EF4-FFF2-40B4-BE49-F238E27FC236}">
                      <a16:creationId xmlns:a16="http://schemas.microsoft.com/office/drawing/2014/main" id="{553583EC-AF1A-4315-BA5E-8CDA437C4B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965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64" name="Rectangle 55">
                  <a:extLst>
                    <a:ext uri="{FF2B5EF4-FFF2-40B4-BE49-F238E27FC236}">
                      <a16:creationId xmlns:a16="http://schemas.microsoft.com/office/drawing/2014/main" id="{26E9F7DE-4B52-488C-95A8-0A1D383CCE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65" name="Rectangle 56">
                  <a:extLst>
                    <a:ext uri="{FF2B5EF4-FFF2-40B4-BE49-F238E27FC236}">
                      <a16:creationId xmlns:a16="http://schemas.microsoft.com/office/drawing/2014/main" id="{65A78E95-365C-4C1B-87E9-24B2214FD7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66" name="Rectangle 57">
                  <a:extLst>
                    <a:ext uri="{FF2B5EF4-FFF2-40B4-BE49-F238E27FC236}">
                      <a16:creationId xmlns:a16="http://schemas.microsoft.com/office/drawing/2014/main" id="{978F6333-A856-45DC-A1E5-F39C1EB1CB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67" name="Rectangle 58">
                  <a:extLst>
                    <a:ext uri="{FF2B5EF4-FFF2-40B4-BE49-F238E27FC236}">
                      <a16:creationId xmlns:a16="http://schemas.microsoft.com/office/drawing/2014/main" id="{5EB0109E-FB36-4D81-A7C8-8C0F9C57B1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68" name="Line 59">
                  <a:extLst>
                    <a:ext uri="{FF2B5EF4-FFF2-40B4-BE49-F238E27FC236}">
                      <a16:creationId xmlns:a16="http://schemas.microsoft.com/office/drawing/2014/main" id="{4B874D6D-5AA1-43D9-9532-F02631EAE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55"/>
                  <a:ext cx="2112" cy="0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369" name="Line 60">
                  <a:extLst>
                    <a:ext uri="{FF2B5EF4-FFF2-40B4-BE49-F238E27FC236}">
                      <a16:creationId xmlns:a16="http://schemas.microsoft.com/office/drawing/2014/main" id="{3DDCB419-FF44-4576-B6ED-76CEFB153F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46" y="1584"/>
                  <a:ext cx="0" cy="1632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370" name="Line 61">
                  <a:extLst>
                    <a:ext uri="{FF2B5EF4-FFF2-40B4-BE49-F238E27FC236}">
                      <a16:creationId xmlns:a16="http://schemas.microsoft.com/office/drawing/2014/main" id="{21AEF48B-393D-4E74-ABCF-B1DA371F32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80"/>
                  <a:ext cx="2112" cy="0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371" name="Line 62">
                  <a:extLst>
                    <a:ext uri="{FF2B5EF4-FFF2-40B4-BE49-F238E27FC236}">
                      <a16:creationId xmlns:a16="http://schemas.microsoft.com/office/drawing/2014/main" id="{EB96594F-CE91-4D76-BD23-CC60D08E56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72" y="1584"/>
                  <a:ext cx="0" cy="1632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372" name="Rectangle 63">
                  <a:extLst>
                    <a:ext uri="{FF2B5EF4-FFF2-40B4-BE49-F238E27FC236}">
                      <a16:creationId xmlns:a16="http://schemas.microsoft.com/office/drawing/2014/main" id="{C05654A6-02C2-4904-83AE-6EBD90A1C7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" y="2164"/>
                  <a:ext cx="404" cy="20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DDDDDD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3299" name="Group 64">
                <a:extLst>
                  <a:ext uri="{FF2B5EF4-FFF2-40B4-BE49-F238E27FC236}">
                    <a16:creationId xmlns:a16="http://schemas.microsoft.com/office/drawing/2014/main" id="{5EA18567-F214-4CD7-B1C7-9C9B0ADB5B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0" y="1104"/>
                <a:ext cx="432" cy="384"/>
                <a:chOff x="3360" y="1584"/>
                <a:chExt cx="2112" cy="1632"/>
              </a:xfrm>
            </p:grpSpPr>
            <p:sp>
              <p:nvSpPr>
                <p:cNvPr id="163345" name="Rectangle 65">
                  <a:extLst>
                    <a:ext uri="{FF2B5EF4-FFF2-40B4-BE49-F238E27FC236}">
                      <a16:creationId xmlns:a16="http://schemas.microsoft.com/office/drawing/2014/main" id="{15D90F87-D0F6-43CF-A7AE-E869A43DD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7" y="1838"/>
                  <a:ext cx="1250" cy="852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46" name="Rectangle 66">
                  <a:extLst>
                    <a:ext uri="{FF2B5EF4-FFF2-40B4-BE49-F238E27FC236}">
                      <a16:creationId xmlns:a16="http://schemas.microsoft.com/office/drawing/2014/main" id="{367FB7DD-827B-403C-8C7A-65F6DF182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952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47" name="Rectangle 67">
                  <a:extLst>
                    <a:ext uri="{FF2B5EF4-FFF2-40B4-BE49-F238E27FC236}">
                      <a16:creationId xmlns:a16="http://schemas.microsoft.com/office/drawing/2014/main" id="{6478E822-1117-4168-B612-229255D5B7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160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48" name="Rectangle 68">
                  <a:extLst>
                    <a:ext uri="{FF2B5EF4-FFF2-40B4-BE49-F238E27FC236}">
                      <a16:creationId xmlns:a16="http://schemas.microsoft.com/office/drawing/2014/main" id="{19A9302C-F397-421B-9F49-DE53A4C883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2454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49" name="Rectangle 69">
                  <a:extLst>
                    <a:ext uri="{FF2B5EF4-FFF2-40B4-BE49-F238E27FC236}">
                      <a16:creationId xmlns:a16="http://schemas.microsoft.com/office/drawing/2014/main" id="{A5B502FC-8512-477F-85F8-BB6C76314C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965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50" name="Rectangle 70">
                  <a:extLst>
                    <a:ext uri="{FF2B5EF4-FFF2-40B4-BE49-F238E27FC236}">
                      <a16:creationId xmlns:a16="http://schemas.microsoft.com/office/drawing/2014/main" id="{3FA1560E-73A0-49BD-83DE-4E623FB5FE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51" name="Rectangle 71">
                  <a:extLst>
                    <a:ext uri="{FF2B5EF4-FFF2-40B4-BE49-F238E27FC236}">
                      <a16:creationId xmlns:a16="http://schemas.microsoft.com/office/drawing/2014/main" id="{57FF8D05-BBDA-4330-A80F-0AEB06917E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52" name="Rectangle 72">
                  <a:extLst>
                    <a:ext uri="{FF2B5EF4-FFF2-40B4-BE49-F238E27FC236}">
                      <a16:creationId xmlns:a16="http://schemas.microsoft.com/office/drawing/2014/main" id="{1803CF45-C9B3-4D11-B1BB-24A1307638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53" name="Rectangle 73">
                  <a:extLst>
                    <a:ext uri="{FF2B5EF4-FFF2-40B4-BE49-F238E27FC236}">
                      <a16:creationId xmlns:a16="http://schemas.microsoft.com/office/drawing/2014/main" id="{4A5BD186-CA25-4034-8901-A4EEA3BCAE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54" name="Line 74">
                  <a:extLst>
                    <a:ext uri="{FF2B5EF4-FFF2-40B4-BE49-F238E27FC236}">
                      <a16:creationId xmlns:a16="http://schemas.microsoft.com/office/drawing/2014/main" id="{5CF542BE-E15B-4EF6-B1CD-64BEC38D10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55"/>
                  <a:ext cx="2112" cy="0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355" name="Line 75">
                  <a:extLst>
                    <a:ext uri="{FF2B5EF4-FFF2-40B4-BE49-F238E27FC236}">
                      <a16:creationId xmlns:a16="http://schemas.microsoft.com/office/drawing/2014/main" id="{1E5C7C85-7CF0-47F5-B2EA-7B8EDAE60E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46" y="1584"/>
                  <a:ext cx="0" cy="1632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356" name="Line 76">
                  <a:extLst>
                    <a:ext uri="{FF2B5EF4-FFF2-40B4-BE49-F238E27FC236}">
                      <a16:creationId xmlns:a16="http://schemas.microsoft.com/office/drawing/2014/main" id="{09955D35-2E63-4F6D-AD58-B1244E201C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80"/>
                  <a:ext cx="2112" cy="0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357" name="Line 77">
                  <a:extLst>
                    <a:ext uri="{FF2B5EF4-FFF2-40B4-BE49-F238E27FC236}">
                      <a16:creationId xmlns:a16="http://schemas.microsoft.com/office/drawing/2014/main" id="{56CCD370-C224-4F5E-A0B7-50277A7F89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72" y="1584"/>
                  <a:ext cx="0" cy="1632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358" name="Rectangle 78">
                  <a:extLst>
                    <a:ext uri="{FF2B5EF4-FFF2-40B4-BE49-F238E27FC236}">
                      <a16:creationId xmlns:a16="http://schemas.microsoft.com/office/drawing/2014/main" id="{2E660B00-1F0D-4AA2-B05C-5E3EAE1924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" y="2164"/>
                  <a:ext cx="404" cy="20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DDDDDD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3300" name="Group 79">
                <a:extLst>
                  <a:ext uri="{FF2B5EF4-FFF2-40B4-BE49-F238E27FC236}">
                    <a16:creationId xmlns:a16="http://schemas.microsoft.com/office/drawing/2014/main" id="{F1F14D6D-CA39-4C43-A7BF-66AD490091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1104"/>
                <a:ext cx="432" cy="384"/>
                <a:chOff x="3360" y="1584"/>
                <a:chExt cx="2112" cy="1632"/>
              </a:xfrm>
            </p:grpSpPr>
            <p:sp>
              <p:nvSpPr>
                <p:cNvPr id="163331" name="Rectangle 80">
                  <a:extLst>
                    <a:ext uri="{FF2B5EF4-FFF2-40B4-BE49-F238E27FC236}">
                      <a16:creationId xmlns:a16="http://schemas.microsoft.com/office/drawing/2014/main" id="{B2B9614D-2600-4212-AD9C-8DEDA8AED6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7" y="1838"/>
                  <a:ext cx="1250" cy="852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32" name="Rectangle 81">
                  <a:extLst>
                    <a:ext uri="{FF2B5EF4-FFF2-40B4-BE49-F238E27FC236}">
                      <a16:creationId xmlns:a16="http://schemas.microsoft.com/office/drawing/2014/main" id="{4F540AA2-F63A-444F-A9FE-69C67DC5AE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952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33" name="Rectangle 82">
                  <a:extLst>
                    <a:ext uri="{FF2B5EF4-FFF2-40B4-BE49-F238E27FC236}">
                      <a16:creationId xmlns:a16="http://schemas.microsoft.com/office/drawing/2014/main" id="{51809DB7-DF70-4F83-8C0D-ECCBA8E4D2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160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34" name="Rectangle 83">
                  <a:extLst>
                    <a:ext uri="{FF2B5EF4-FFF2-40B4-BE49-F238E27FC236}">
                      <a16:creationId xmlns:a16="http://schemas.microsoft.com/office/drawing/2014/main" id="{DE966484-0D1F-409B-8495-6D5500B0F3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2454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35" name="Rectangle 84">
                  <a:extLst>
                    <a:ext uri="{FF2B5EF4-FFF2-40B4-BE49-F238E27FC236}">
                      <a16:creationId xmlns:a16="http://schemas.microsoft.com/office/drawing/2014/main" id="{AC717237-9623-4370-B7AD-3FBBF65589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965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36" name="Rectangle 85">
                  <a:extLst>
                    <a:ext uri="{FF2B5EF4-FFF2-40B4-BE49-F238E27FC236}">
                      <a16:creationId xmlns:a16="http://schemas.microsoft.com/office/drawing/2014/main" id="{CFE88ED6-531A-4DDC-969F-BBDFC3DE8A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37" name="Rectangle 86">
                  <a:extLst>
                    <a:ext uri="{FF2B5EF4-FFF2-40B4-BE49-F238E27FC236}">
                      <a16:creationId xmlns:a16="http://schemas.microsoft.com/office/drawing/2014/main" id="{C4180A57-FC94-4A31-A70C-DE5E4581D8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38" name="Rectangle 87">
                  <a:extLst>
                    <a:ext uri="{FF2B5EF4-FFF2-40B4-BE49-F238E27FC236}">
                      <a16:creationId xmlns:a16="http://schemas.microsoft.com/office/drawing/2014/main" id="{4E9A89A9-9EB4-4D9A-A877-3ADF5FA80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39" name="Rectangle 88">
                  <a:extLst>
                    <a:ext uri="{FF2B5EF4-FFF2-40B4-BE49-F238E27FC236}">
                      <a16:creationId xmlns:a16="http://schemas.microsoft.com/office/drawing/2014/main" id="{A3759855-AB8E-4B57-86B5-62541B002C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40" name="Line 89">
                  <a:extLst>
                    <a:ext uri="{FF2B5EF4-FFF2-40B4-BE49-F238E27FC236}">
                      <a16:creationId xmlns:a16="http://schemas.microsoft.com/office/drawing/2014/main" id="{47CB19D8-AF63-4BD4-9B11-8D84E1D8ED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55"/>
                  <a:ext cx="2112" cy="0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341" name="Line 90">
                  <a:extLst>
                    <a:ext uri="{FF2B5EF4-FFF2-40B4-BE49-F238E27FC236}">
                      <a16:creationId xmlns:a16="http://schemas.microsoft.com/office/drawing/2014/main" id="{3F480975-8CFC-4D78-9C08-31D7644693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46" y="1584"/>
                  <a:ext cx="0" cy="1632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342" name="Line 91">
                  <a:extLst>
                    <a:ext uri="{FF2B5EF4-FFF2-40B4-BE49-F238E27FC236}">
                      <a16:creationId xmlns:a16="http://schemas.microsoft.com/office/drawing/2014/main" id="{09FD8037-8FC2-4FF1-8BE7-02881BBF1C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80"/>
                  <a:ext cx="2112" cy="0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343" name="Line 92">
                  <a:extLst>
                    <a:ext uri="{FF2B5EF4-FFF2-40B4-BE49-F238E27FC236}">
                      <a16:creationId xmlns:a16="http://schemas.microsoft.com/office/drawing/2014/main" id="{5933A019-DB9C-44A6-B411-EF106618D6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72" y="1584"/>
                  <a:ext cx="0" cy="1632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344" name="Rectangle 93">
                  <a:extLst>
                    <a:ext uri="{FF2B5EF4-FFF2-40B4-BE49-F238E27FC236}">
                      <a16:creationId xmlns:a16="http://schemas.microsoft.com/office/drawing/2014/main" id="{1A65AF4D-1657-489D-A719-25BB9FDCBA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" y="2164"/>
                  <a:ext cx="404" cy="20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DDDDDD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3301" name="Group 94">
                <a:extLst>
                  <a:ext uri="{FF2B5EF4-FFF2-40B4-BE49-F238E27FC236}">
                    <a16:creationId xmlns:a16="http://schemas.microsoft.com/office/drawing/2014/main" id="{BF0CA2B5-0090-4DDB-9CDB-C40420793C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4" y="1104"/>
                <a:ext cx="432" cy="384"/>
                <a:chOff x="3360" y="1584"/>
                <a:chExt cx="2112" cy="1632"/>
              </a:xfrm>
            </p:grpSpPr>
            <p:sp>
              <p:nvSpPr>
                <p:cNvPr id="163317" name="Rectangle 95">
                  <a:extLst>
                    <a:ext uri="{FF2B5EF4-FFF2-40B4-BE49-F238E27FC236}">
                      <a16:creationId xmlns:a16="http://schemas.microsoft.com/office/drawing/2014/main" id="{29097BFD-20EE-43E2-B900-AF3BE09B6D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7" y="1838"/>
                  <a:ext cx="1250" cy="852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18" name="Rectangle 96">
                  <a:extLst>
                    <a:ext uri="{FF2B5EF4-FFF2-40B4-BE49-F238E27FC236}">
                      <a16:creationId xmlns:a16="http://schemas.microsoft.com/office/drawing/2014/main" id="{FB55D525-666A-43A2-9AA5-D670EDC74F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952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19" name="Rectangle 97">
                  <a:extLst>
                    <a:ext uri="{FF2B5EF4-FFF2-40B4-BE49-F238E27FC236}">
                      <a16:creationId xmlns:a16="http://schemas.microsoft.com/office/drawing/2014/main" id="{38AF45AF-F10A-4DE1-B00D-7541FD2846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160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20" name="Rectangle 98">
                  <a:extLst>
                    <a:ext uri="{FF2B5EF4-FFF2-40B4-BE49-F238E27FC236}">
                      <a16:creationId xmlns:a16="http://schemas.microsoft.com/office/drawing/2014/main" id="{8DC7B8DB-14D8-4B7A-9EFB-26C40BAC68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2454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21" name="Rectangle 99">
                  <a:extLst>
                    <a:ext uri="{FF2B5EF4-FFF2-40B4-BE49-F238E27FC236}">
                      <a16:creationId xmlns:a16="http://schemas.microsoft.com/office/drawing/2014/main" id="{ECA6E56A-7882-4E7A-AD5C-505B113538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965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22" name="Rectangle 100">
                  <a:extLst>
                    <a:ext uri="{FF2B5EF4-FFF2-40B4-BE49-F238E27FC236}">
                      <a16:creationId xmlns:a16="http://schemas.microsoft.com/office/drawing/2014/main" id="{C5BF1742-A496-4568-9D35-448FCB66DF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23" name="Rectangle 101">
                  <a:extLst>
                    <a:ext uri="{FF2B5EF4-FFF2-40B4-BE49-F238E27FC236}">
                      <a16:creationId xmlns:a16="http://schemas.microsoft.com/office/drawing/2014/main" id="{CE90D82B-A32E-4B9F-930F-7AB11B92D5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24" name="Rectangle 102">
                  <a:extLst>
                    <a:ext uri="{FF2B5EF4-FFF2-40B4-BE49-F238E27FC236}">
                      <a16:creationId xmlns:a16="http://schemas.microsoft.com/office/drawing/2014/main" id="{1B4BAFD8-8E79-428E-A69F-6AEA53BBA7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25" name="Rectangle 103">
                  <a:extLst>
                    <a:ext uri="{FF2B5EF4-FFF2-40B4-BE49-F238E27FC236}">
                      <a16:creationId xmlns:a16="http://schemas.microsoft.com/office/drawing/2014/main" id="{C8208DB5-1BCF-4409-B69A-020A798158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26" name="Line 104">
                  <a:extLst>
                    <a:ext uri="{FF2B5EF4-FFF2-40B4-BE49-F238E27FC236}">
                      <a16:creationId xmlns:a16="http://schemas.microsoft.com/office/drawing/2014/main" id="{5201E8FE-FFE4-48D0-85BB-2E57416562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55"/>
                  <a:ext cx="2112" cy="0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327" name="Line 105">
                  <a:extLst>
                    <a:ext uri="{FF2B5EF4-FFF2-40B4-BE49-F238E27FC236}">
                      <a16:creationId xmlns:a16="http://schemas.microsoft.com/office/drawing/2014/main" id="{39507840-CF5D-49C3-AE4E-A4A2FF1728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46" y="1584"/>
                  <a:ext cx="0" cy="1632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328" name="Line 106">
                  <a:extLst>
                    <a:ext uri="{FF2B5EF4-FFF2-40B4-BE49-F238E27FC236}">
                      <a16:creationId xmlns:a16="http://schemas.microsoft.com/office/drawing/2014/main" id="{BE6C659A-26B1-4527-9D81-D4B2EC4855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80"/>
                  <a:ext cx="2112" cy="0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329" name="Line 107">
                  <a:extLst>
                    <a:ext uri="{FF2B5EF4-FFF2-40B4-BE49-F238E27FC236}">
                      <a16:creationId xmlns:a16="http://schemas.microsoft.com/office/drawing/2014/main" id="{C66F333B-5F8A-4FEC-BB7C-CA45A6568A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72" y="1584"/>
                  <a:ext cx="0" cy="1632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330" name="Rectangle 108">
                  <a:extLst>
                    <a:ext uri="{FF2B5EF4-FFF2-40B4-BE49-F238E27FC236}">
                      <a16:creationId xmlns:a16="http://schemas.microsoft.com/office/drawing/2014/main" id="{675A6A83-B2FD-47CD-A2E6-0CAF4F9725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" y="2164"/>
                  <a:ext cx="404" cy="20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DDDDDD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3302" name="Group 109">
                <a:extLst>
                  <a:ext uri="{FF2B5EF4-FFF2-40B4-BE49-F238E27FC236}">
                    <a16:creationId xmlns:a16="http://schemas.microsoft.com/office/drawing/2014/main" id="{E44D619A-3E62-4AD2-9B89-5E5ACD6D95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16" y="1104"/>
                <a:ext cx="432" cy="384"/>
                <a:chOff x="3360" y="1584"/>
                <a:chExt cx="2112" cy="1632"/>
              </a:xfrm>
            </p:grpSpPr>
            <p:sp>
              <p:nvSpPr>
                <p:cNvPr id="163303" name="Rectangle 110">
                  <a:extLst>
                    <a:ext uri="{FF2B5EF4-FFF2-40B4-BE49-F238E27FC236}">
                      <a16:creationId xmlns:a16="http://schemas.microsoft.com/office/drawing/2014/main" id="{17670AC4-A58D-42C0-BD1B-AEDED67C2C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7" y="1838"/>
                  <a:ext cx="1250" cy="852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04" name="Rectangle 111">
                  <a:extLst>
                    <a:ext uri="{FF2B5EF4-FFF2-40B4-BE49-F238E27FC236}">
                      <a16:creationId xmlns:a16="http://schemas.microsoft.com/office/drawing/2014/main" id="{36E4BFC9-B70E-45F0-A350-1483CA54E8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952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05" name="Rectangle 112">
                  <a:extLst>
                    <a:ext uri="{FF2B5EF4-FFF2-40B4-BE49-F238E27FC236}">
                      <a16:creationId xmlns:a16="http://schemas.microsoft.com/office/drawing/2014/main" id="{7A86963C-26E0-461E-B9C8-861AC9D3CD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160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06" name="Rectangle 113">
                  <a:extLst>
                    <a:ext uri="{FF2B5EF4-FFF2-40B4-BE49-F238E27FC236}">
                      <a16:creationId xmlns:a16="http://schemas.microsoft.com/office/drawing/2014/main" id="{CC4F1626-601C-46A7-A133-92D68D8C7C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2454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07" name="Rectangle 114">
                  <a:extLst>
                    <a:ext uri="{FF2B5EF4-FFF2-40B4-BE49-F238E27FC236}">
                      <a16:creationId xmlns:a16="http://schemas.microsoft.com/office/drawing/2014/main" id="{CB301EE2-663A-42CA-889F-21DFC3492D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965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08" name="Rectangle 115">
                  <a:extLst>
                    <a:ext uri="{FF2B5EF4-FFF2-40B4-BE49-F238E27FC236}">
                      <a16:creationId xmlns:a16="http://schemas.microsoft.com/office/drawing/2014/main" id="{FFC9DD2E-143E-40EA-B0D7-62438B733A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09" name="Rectangle 116">
                  <a:extLst>
                    <a:ext uri="{FF2B5EF4-FFF2-40B4-BE49-F238E27FC236}">
                      <a16:creationId xmlns:a16="http://schemas.microsoft.com/office/drawing/2014/main" id="{8331EB4D-F4D0-4544-83FD-D010B935AC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10" name="Rectangle 117">
                  <a:extLst>
                    <a:ext uri="{FF2B5EF4-FFF2-40B4-BE49-F238E27FC236}">
                      <a16:creationId xmlns:a16="http://schemas.microsoft.com/office/drawing/2014/main" id="{A156C7F4-88D9-474B-BB44-970DD111AD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11" name="Rectangle 118">
                  <a:extLst>
                    <a:ext uri="{FF2B5EF4-FFF2-40B4-BE49-F238E27FC236}">
                      <a16:creationId xmlns:a16="http://schemas.microsoft.com/office/drawing/2014/main" id="{F6038F50-946C-4602-9E95-72F999E29E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312" name="Line 119">
                  <a:extLst>
                    <a:ext uri="{FF2B5EF4-FFF2-40B4-BE49-F238E27FC236}">
                      <a16:creationId xmlns:a16="http://schemas.microsoft.com/office/drawing/2014/main" id="{D645EEA7-1D9F-405C-BF20-95BFFF992E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55"/>
                  <a:ext cx="2112" cy="0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313" name="Line 120">
                  <a:extLst>
                    <a:ext uri="{FF2B5EF4-FFF2-40B4-BE49-F238E27FC236}">
                      <a16:creationId xmlns:a16="http://schemas.microsoft.com/office/drawing/2014/main" id="{8A35D026-B4B0-4723-A226-6B857325AF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46" y="1584"/>
                  <a:ext cx="0" cy="1632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314" name="Line 121">
                  <a:extLst>
                    <a:ext uri="{FF2B5EF4-FFF2-40B4-BE49-F238E27FC236}">
                      <a16:creationId xmlns:a16="http://schemas.microsoft.com/office/drawing/2014/main" id="{4BF6EFF7-3E52-4808-A730-6598CD3889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80"/>
                  <a:ext cx="2112" cy="0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315" name="Line 122">
                  <a:extLst>
                    <a:ext uri="{FF2B5EF4-FFF2-40B4-BE49-F238E27FC236}">
                      <a16:creationId xmlns:a16="http://schemas.microsoft.com/office/drawing/2014/main" id="{91695EF1-5818-4FD6-8642-BA57032A2D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72" y="1584"/>
                  <a:ext cx="0" cy="1632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316" name="Rectangle 123">
                  <a:extLst>
                    <a:ext uri="{FF2B5EF4-FFF2-40B4-BE49-F238E27FC236}">
                      <a16:creationId xmlns:a16="http://schemas.microsoft.com/office/drawing/2014/main" id="{4CD7281D-EE8D-4004-BD1F-5D954136DA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" y="2164"/>
                  <a:ext cx="404" cy="20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DDDDDD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2842" name="Group 124">
              <a:extLst>
                <a:ext uri="{FF2B5EF4-FFF2-40B4-BE49-F238E27FC236}">
                  <a16:creationId xmlns:a16="http://schemas.microsoft.com/office/drawing/2014/main" id="{6D6E1C0C-C562-4856-BA9F-077ABE381C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1488"/>
              <a:ext cx="2592" cy="384"/>
              <a:chOff x="1056" y="1104"/>
              <a:chExt cx="2592" cy="384"/>
            </a:xfrm>
          </p:grpSpPr>
          <p:grpSp>
            <p:nvGrpSpPr>
              <p:cNvPr id="163207" name="Group 125">
                <a:extLst>
                  <a:ext uri="{FF2B5EF4-FFF2-40B4-BE49-F238E27FC236}">
                    <a16:creationId xmlns:a16="http://schemas.microsoft.com/office/drawing/2014/main" id="{4E8C73AC-F152-498C-A97D-5A6C27CE0C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6" y="1104"/>
                <a:ext cx="432" cy="384"/>
                <a:chOff x="3360" y="1584"/>
                <a:chExt cx="2112" cy="1632"/>
              </a:xfrm>
            </p:grpSpPr>
            <p:sp>
              <p:nvSpPr>
                <p:cNvPr id="163283" name="Rectangle 126">
                  <a:extLst>
                    <a:ext uri="{FF2B5EF4-FFF2-40B4-BE49-F238E27FC236}">
                      <a16:creationId xmlns:a16="http://schemas.microsoft.com/office/drawing/2014/main" id="{628880E1-926B-44D5-9315-C0BC045262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7" y="1838"/>
                  <a:ext cx="1250" cy="852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84" name="Rectangle 127">
                  <a:extLst>
                    <a:ext uri="{FF2B5EF4-FFF2-40B4-BE49-F238E27FC236}">
                      <a16:creationId xmlns:a16="http://schemas.microsoft.com/office/drawing/2014/main" id="{C3A3EFE6-F008-42E3-8600-F7026CFB8C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952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85" name="Rectangle 128">
                  <a:extLst>
                    <a:ext uri="{FF2B5EF4-FFF2-40B4-BE49-F238E27FC236}">
                      <a16:creationId xmlns:a16="http://schemas.microsoft.com/office/drawing/2014/main" id="{863F5436-0BC6-4617-889B-9752022D3A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160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86" name="Rectangle 129">
                  <a:extLst>
                    <a:ext uri="{FF2B5EF4-FFF2-40B4-BE49-F238E27FC236}">
                      <a16:creationId xmlns:a16="http://schemas.microsoft.com/office/drawing/2014/main" id="{B83C5624-741E-4993-97D0-FEB6A8E059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2454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87" name="Rectangle 130">
                  <a:extLst>
                    <a:ext uri="{FF2B5EF4-FFF2-40B4-BE49-F238E27FC236}">
                      <a16:creationId xmlns:a16="http://schemas.microsoft.com/office/drawing/2014/main" id="{F814D34D-9C62-402B-AB89-BCA63C259D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965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88" name="Rectangle 131">
                  <a:extLst>
                    <a:ext uri="{FF2B5EF4-FFF2-40B4-BE49-F238E27FC236}">
                      <a16:creationId xmlns:a16="http://schemas.microsoft.com/office/drawing/2014/main" id="{D078F54E-19F2-4F9C-8074-2E8908C611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89" name="Rectangle 132">
                  <a:extLst>
                    <a:ext uri="{FF2B5EF4-FFF2-40B4-BE49-F238E27FC236}">
                      <a16:creationId xmlns:a16="http://schemas.microsoft.com/office/drawing/2014/main" id="{78D6AB4E-6945-4C5E-8979-74A9B1BD83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90" name="Rectangle 133">
                  <a:extLst>
                    <a:ext uri="{FF2B5EF4-FFF2-40B4-BE49-F238E27FC236}">
                      <a16:creationId xmlns:a16="http://schemas.microsoft.com/office/drawing/2014/main" id="{25C46B24-12BC-4B51-8D28-99B76696B4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91" name="Rectangle 134">
                  <a:extLst>
                    <a:ext uri="{FF2B5EF4-FFF2-40B4-BE49-F238E27FC236}">
                      <a16:creationId xmlns:a16="http://schemas.microsoft.com/office/drawing/2014/main" id="{3F48E93D-037C-4AAE-AC2A-7A764DCE77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92" name="Line 135">
                  <a:extLst>
                    <a:ext uri="{FF2B5EF4-FFF2-40B4-BE49-F238E27FC236}">
                      <a16:creationId xmlns:a16="http://schemas.microsoft.com/office/drawing/2014/main" id="{F65946B6-834A-43CA-8466-41AE779606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55"/>
                  <a:ext cx="2112" cy="0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93" name="Line 136">
                  <a:extLst>
                    <a:ext uri="{FF2B5EF4-FFF2-40B4-BE49-F238E27FC236}">
                      <a16:creationId xmlns:a16="http://schemas.microsoft.com/office/drawing/2014/main" id="{8BA21535-C5D3-4FE8-A3D8-7DB6DEE1DF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46" y="1584"/>
                  <a:ext cx="0" cy="1632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94" name="Line 137">
                  <a:extLst>
                    <a:ext uri="{FF2B5EF4-FFF2-40B4-BE49-F238E27FC236}">
                      <a16:creationId xmlns:a16="http://schemas.microsoft.com/office/drawing/2014/main" id="{7DFEFD73-D461-4498-BA8C-122107A0B9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80"/>
                  <a:ext cx="2112" cy="0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95" name="Line 138">
                  <a:extLst>
                    <a:ext uri="{FF2B5EF4-FFF2-40B4-BE49-F238E27FC236}">
                      <a16:creationId xmlns:a16="http://schemas.microsoft.com/office/drawing/2014/main" id="{26B68DC3-BAC1-4576-BEFB-E2E14543D0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72" y="1584"/>
                  <a:ext cx="0" cy="1632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96" name="Rectangle 139">
                  <a:extLst>
                    <a:ext uri="{FF2B5EF4-FFF2-40B4-BE49-F238E27FC236}">
                      <a16:creationId xmlns:a16="http://schemas.microsoft.com/office/drawing/2014/main" id="{AA56A774-6933-47AB-AA03-3EC2AD96BA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" y="2164"/>
                  <a:ext cx="404" cy="20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DDDDDD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3208" name="Group 140">
                <a:extLst>
                  <a:ext uri="{FF2B5EF4-FFF2-40B4-BE49-F238E27FC236}">
                    <a16:creationId xmlns:a16="http://schemas.microsoft.com/office/drawing/2014/main" id="{04A90A84-CE83-4DEB-B852-1EBAA817B7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8" y="1104"/>
                <a:ext cx="432" cy="384"/>
                <a:chOff x="3360" y="1584"/>
                <a:chExt cx="2112" cy="1632"/>
              </a:xfrm>
            </p:grpSpPr>
            <p:sp>
              <p:nvSpPr>
                <p:cNvPr id="163269" name="Rectangle 141">
                  <a:extLst>
                    <a:ext uri="{FF2B5EF4-FFF2-40B4-BE49-F238E27FC236}">
                      <a16:creationId xmlns:a16="http://schemas.microsoft.com/office/drawing/2014/main" id="{0161DA9F-C5D9-4ABC-A776-C0A3047F2D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7" y="1838"/>
                  <a:ext cx="1250" cy="852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70" name="Rectangle 142">
                  <a:extLst>
                    <a:ext uri="{FF2B5EF4-FFF2-40B4-BE49-F238E27FC236}">
                      <a16:creationId xmlns:a16="http://schemas.microsoft.com/office/drawing/2014/main" id="{5B13AE56-E0FF-4120-BA32-E07304F9B5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952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71" name="Rectangle 143">
                  <a:extLst>
                    <a:ext uri="{FF2B5EF4-FFF2-40B4-BE49-F238E27FC236}">
                      <a16:creationId xmlns:a16="http://schemas.microsoft.com/office/drawing/2014/main" id="{F76714A7-DB97-4031-B3DD-2E0A35ECAB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160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72" name="Rectangle 144">
                  <a:extLst>
                    <a:ext uri="{FF2B5EF4-FFF2-40B4-BE49-F238E27FC236}">
                      <a16:creationId xmlns:a16="http://schemas.microsoft.com/office/drawing/2014/main" id="{9986D607-0590-44F0-9657-5F93AED49C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2454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73" name="Rectangle 145">
                  <a:extLst>
                    <a:ext uri="{FF2B5EF4-FFF2-40B4-BE49-F238E27FC236}">
                      <a16:creationId xmlns:a16="http://schemas.microsoft.com/office/drawing/2014/main" id="{42481AFD-C60C-4268-8713-4F77233C8C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965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74" name="Rectangle 146">
                  <a:extLst>
                    <a:ext uri="{FF2B5EF4-FFF2-40B4-BE49-F238E27FC236}">
                      <a16:creationId xmlns:a16="http://schemas.microsoft.com/office/drawing/2014/main" id="{36777724-83D0-4CB9-B9D1-E64F406A77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75" name="Rectangle 147">
                  <a:extLst>
                    <a:ext uri="{FF2B5EF4-FFF2-40B4-BE49-F238E27FC236}">
                      <a16:creationId xmlns:a16="http://schemas.microsoft.com/office/drawing/2014/main" id="{0A4AA20D-D9BD-42A6-BFA3-5857BA31F3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76" name="Rectangle 148">
                  <a:extLst>
                    <a:ext uri="{FF2B5EF4-FFF2-40B4-BE49-F238E27FC236}">
                      <a16:creationId xmlns:a16="http://schemas.microsoft.com/office/drawing/2014/main" id="{FF3A7E2B-3FCA-4D90-912A-9CC87DF1BA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77" name="Rectangle 149">
                  <a:extLst>
                    <a:ext uri="{FF2B5EF4-FFF2-40B4-BE49-F238E27FC236}">
                      <a16:creationId xmlns:a16="http://schemas.microsoft.com/office/drawing/2014/main" id="{7DF82BE4-22F3-4A50-A881-6E9997C84E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78" name="Line 150">
                  <a:extLst>
                    <a:ext uri="{FF2B5EF4-FFF2-40B4-BE49-F238E27FC236}">
                      <a16:creationId xmlns:a16="http://schemas.microsoft.com/office/drawing/2014/main" id="{D43A799F-322D-4B2F-A2EA-23C30D3837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55"/>
                  <a:ext cx="2112" cy="0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79" name="Line 151">
                  <a:extLst>
                    <a:ext uri="{FF2B5EF4-FFF2-40B4-BE49-F238E27FC236}">
                      <a16:creationId xmlns:a16="http://schemas.microsoft.com/office/drawing/2014/main" id="{75E93E15-9147-418D-89FC-7E1BB2F3D1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46" y="1584"/>
                  <a:ext cx="0" cy="1632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80" name="Line 152">
                  <a:extLst>
                    <a:ext uri="{FF2B5EF4-FFF2-40B4-BE49-F238E27FC236}">
                      <a16:creationId xmlns:a16="http://schemas.microsoft.com/office/drawing/2014/main" id="{EF39DAC2-2679-4EEF-8E8C-F06A174041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80"/>
                  <a:ext cx="2112" cy="0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81" name="Line 153">
                  <a:extLst>
                    <a:ext uri="{FF2B5EF4-FFF2-40B4-BE49-F238E27FC236}">
                      <a16:creationId xmlns:a16="http://schemas.microsoft.com/office/drawing/2014/main" id="{B7412AFA-341E-4BFF-ABEE-67B1E3E027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72" y="1584"/>
                  <a:ext cx="0" cy="1632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82" name="Rectangle 154">
                  <a:extLst>
                    <a:ext uri="{FF2B5EF4-FFF2-40B4-BE49-F238E27FC236}">
                      <a16:creationId xmlns:a16="http://schemas.microsoft.com/office/drawing/2014/main" id="{8E64240C-D74D-4F4E-A9C0-713E1CB90A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" y="2164"/>
                  <a:ext cx="404" cy="20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DDDDDD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3209" name="Group 155">
                <a:extLst>
                  <a:ext uri="{FF2B5EF4-FFF2-40B4-BE49-F238E27FC236}">
                    <a16:creationId xmlns:a16="http://schemas.microsoft.com/office/drawing/2014/main" id="{E9B4A6B2-5D80-46B8-9988-8B8730335C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0" y="1104"/>
                <a:ext cx="432" cy="384"/>
                <a:chOff x="3360" y="1584"/>
                <a:chExt cx="2112" cy="1632"/>
              </a:xfrm>
            </p:grpSpPr>
            <p:sp>
              <p:nvSpPr>
                <p:cNvPr id="163255" name="Rectangle 156">
                  <a:extLst>
                    <a:ext uri="{FF2B5EF4-FFF2-40B4-BE49-F238E27FC236}">
                      <a16:creationId xmlns:a16="http://schemas.microsoft.com/office/drawing/2014/main" id="{8BA83647-4F31-400F-BB16-C8C787457C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7" y="1838"/>
                  <a:ext cx="1250" cy="852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56" name="Rectangle 157">
                  <a:extLst>
                    <a:ext uri="{FF2B5EF4-FFF2-40B4-BE49-F238E27FC236}">
                      <a16:creationId xmlns:a16="http://schemas.microsoft.com/office/drawing/2014/main" id="{CB628F59-4F74-4A0E-B5FF-36EB1EAE44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952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57" name="Rectangle 158">
                  <a:extLst>
                    <a:ext uri="{FF2B5EF4-FFF2-40B4-BE49-F238E27FC236}">
                      <a16:creationId xmlns:a16="http://schemas.microsoft.com/office/drawing/2014/main" id="{E948779C-0C44-4924-B089-DFEE9493A6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160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58" name="Rectangle 159">
                  <a:extLst>
                    <a:ext uri="{FF2B5EF4-FFF2-40B4-BE49-F238E27FC236}">
                      <a16:creationId xmlns:a16="http://schemas.microsoft.com/office/drawing/2014/main" id="{1CC65B92-275A-4800-AE51-84A4B5AC19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2454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59" name="Rectangle 160">
                  <a:extLst>
                    <a:ext uri="{FF2B5EF4-FFF2-40B4-BE49-F238E27FC236}">
                      <a16:creationId xmlns:a16="http://schemas.microsoft.com/office/drawing/2014/main" id="{F1ACE3AD-58FA-4407-8C37-F1F79450A6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965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60" name="Rectangle 161">
                  <a:extLst>
                    <a:ext uri="{FF2B5EF4-FFF2-40B4-BE49-F238E27FC236}">
                      <a16:creationId xmlns:a16="http://schemas.microsoft.com/office/drawing/2014/main" id="{B0B85403-26A8-456D-B52B-DC8768C5F0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61" name="Rectangle 162">
                  <a:extLst>
                    <a:ext uri="{FF2B5EF4-FFF2-40B4-BE49-F238E27FC236}">
                      <a16:creationId xmlns:a16="http://schemas.microsoft.com/office/drawing/2014/main" id="{F9D190F1-456A-42E1-AFB4-9A35D6D504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62" name="Rectangle 163">
                  <a:extLst>
                    <a:ext uri="{FF2B5EF4-FFF2-40B4-BE49-F238E27FC236}">
                      <a16:creationId xmlns:a16="http://schemas.microsoft.com/office/drawing/2014/main" id="{DE18AA3C-F8F8-4FFB-9531-7C9413DEBD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63" name="Rectangle 164">
                  <a:extLst>
                    <a:ext uri="{FF2B5EF4-FFF2-40B4-BE49-F238E27FC236}">
                      <a16:creationId xmlns:a16="http://schemas.microsoft.com/office/drawing/2014/main" id="{526B9B1C-E1EE-481B-AB9B-AF6C64FE8B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64" name="Line 165">
                  <a:extLst>
                    <a:ext uri="{FF2B5EF4-FFF2-40B4-BE49-F238E27FC236}">
                      <a16:creationId xmlns:a16="http://schemas.microsoft.com/office/drawing/2014/main" id="{5EF3E786-7106-4C26-B401-172387B763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55"/>
                  <a:ext cx="2112" cy="0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65" name="Line 166">
                  <a:extLst>
                    <a:ext uri="{FF2B5EF4-FFF2-40B4-BE49-F238E27FC236}">
                      <a16:creationId xmlns:a16="http://schemas.microsoft.com/office/drawing/2014/main" id="{924DE493-43F1-48D9-BD27-3373084F7E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46" y="1584"/>
                  <a:ext cx="0" cy="1632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66" name="Line 167">
                  <a:extLst>
                    <a:ext uri="{FF2B5EF4-FFF2-40B4-BE49-F238E27FC236}">
                      <a16:creationId xmlns:a16="http://schemas.microsoft.com/office/drawing/2014/main" id="{021B0EDD-70CA-438E-A660-D374CA4560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80"/>
                  <a:ext cx="2112" cy="0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67" name="Line 168">
                  <a:extLst>
                    <a:ext uri="{FF2B5EF4-FFF2-40B4-BE49-F238E27FC236}">
                      <a16:creationId xmlns:a16="http://schemas.microsoft.com/office/drawing/2014/main" id="{7FB05582-E21D-4800-9A7A-8FCA092BFC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72" y="1584"/>
                  <a:ext cx="0" cy="1632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68" name="Rectangle 169">
                  <a:extLst>
                    <a:ext uri="{FF2B5EF4-FFF2-40B4-BE49-F238E27FC236}">
                      <a16:creationId xmlns:a16="http://schemas.microsoft.com/office/drawing/2014/main" id="{A15310B8-4842-4A79-B190-0B12495C91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" y="2164"/>
                  <a:ext cx="404" cy="20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DDDDDD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3210" name="Group 170">
                <a:extLst>
                  <a:ext uri="{FF2B5EF4-FFF2-40B4-BE49-F238E27FC236}">
                    <a16:creationId xmlns:a16="http://schemas.microsoft.com/office/drawing/2014/main" id="{5AC011E2-D4A1-4F92-8422-536FC08799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1104"/>
                <a:ext cx="432" cy="384"/>
                <a:chOff x="3360" y="1584"/>
                <a:chExt cx="2112" cy="1632"/>
              </a:xfrm>
            </p:grpSpPr>
            <p:sp>
              <p:nvSpPr>
                <p:cNvPr id="163241" name="Rectangle 171">
                  <a:extLst>
                    <a:ext uri="{FF2B5EF4-FFF2-40B4-BE49-F238E27FC236}">
                      <a16:creationId xmlns:a16="http://schemas.microsoft.com/office/drawing/2014/main" id="{1CCE9494-EE4D-47E4-A758-E2BB311EDF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7" y="1838"/>
                  <a:ext cx="1250" cy="852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42" name="Rectangle 172">
                  <a:extLst>
                    <a:ext uri="{FF2B5EF4-FFF2-40B4-BE49-F238E27FC236}">
                      <a16:creationId xmlns:a16="http://schemas.microsoft.com/office/drawing/2014/main" id="{0B60AD40-3637-4742-84E6-FE5106DD92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952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43" name="Rectangle 173">
                  <a:extLst>
                    <a:ext uri="{FF2B5EF4-FFF2-40B4-BE49-F238E27FC236}">
                      <a16:creationId xmlns:a16="http://schemas.microsoft.com/office/drawing/2014/main" id="{849604ED-8779-4CDA-A3F3-ACE5207919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160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44" name="Rectangle 174">
                  <a:extLst>
                    <a:ext uri="{FF2B5EF4-FFF2-40B4-BE49-F238E27FC236}">
                      <a16:creationId xmlns:a16="http://schemas.microsoft.com/office/drawing/2014/main" id="{6717C5F1-F4EC-4FB2-8DD2-7235097B47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2454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45" name="Rectangle 175">
                  <a:extLst>
                    <a:ext uri="{FF2B5EF4-FFF2-40B4-BE49-F238E27FC236}">
                      <a16:creationId xmlns:a16="http://schemas.microsoft.com/office/drawing/2014/main" id="{4085F6B8-960E-4E34-B31E-E705958CA5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965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46" name="Rectangle 176">
                  <a:extLst>
                    <a:ext uri="{FF2B5EF4-FFF2-40B4-BE49-F238E27FC236}">
                      <a16:creationId xmlns:a16="http://schemas.microsoft.com/office/drawing/2014/main" id="{87302B3B-35CB-4A7B-919D-DDA0045CD5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47" name="Rectangle 177">
                  <a:extLst>
                    <a:ext uri="{FF2B5EF4-FFF2-40B4-BE49-F238E27FC236}">
                      <a16:creationId xmlns:a16="http://schemas.microsoft.com/office/drawing/2014/main" id="{F355FA67-CA38-42FE-B620-EE72611EF7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48" name="Rectangle 178">
                  <a:extLst>
                    <a:ext uri="{FF2B5EF4-FFF2-40B4-BE49-F238E27FC236}">
                      <a16:creationId xmlns:a16="http://schemas.microsoft.com/office/drawing/2014/main" id="{7EEF4EEA-0E90-4C9F-8E9E-79B1AC37BA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49" name="Rectangle 179">
                  <a:extLst>
                    <a:ext uri="{FF2B5EF4-FFF2-40B4-BE49-F238E27FC236}">
                      <a16:creationId xmlns:a16="http://schemas.microsoft.com/office/drawing/2014/main" id="{5BD4B20E-0518-4838-B80C-95D2C1C45C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50" name="Line 180">
                  <a:extLst>
                    <a:ext uri="{FF2B5EF4-FFF2-40B4-BE49-F238E27FC236}">
                      <a16:creationId xmlns:a16="http://schemas.microsoft.com/office/drawing/2014/main" id="{8569847F-6A03-418D-87AA-DA085EC21C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55"/>
                  <a:ext cx="2112" cy="0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51" name="Line 181">
                  <a:extLst>
                    <a:ext uri="{FF2B5EF4-FFF2-40B4-BE49-F238E27FC236}">
                      <a16:creationId xmlns:a16="http://schemas.microsoft.com/office/drawing/2014/main" id="{AABE54A0-F5EE-40D5-A9E9-755B5401E6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46" y="1584"/>
                  <a:ext cx="0" cy="1632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52" name="Line 182">
                  <a:extLst>
                    <a:ext uri="{FF2B5EF4-FFF2-40B4-BE49-F238E27FC236}">
                      <a16:creationId xmlns:a16="http://schemas.microsoft.com/office/drawing/2014/main" id="{DCAD6FA5-0875-4ADC-AE02-1C5812C4C1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80"/>
                  <a:ext cx="2112" cy="0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53" name="Line 183">
                  <a:extLst>
                    <a:ext uri="{FF2B5EF4-FFF2-40B4-BE49-F238E27FC236}">
                      <a16:creationId xmlns:a16="http://schemas.microsoft.com/office/drawing/2014/main" id="{C34D7BC1-FB2C-4BC9-B6B7-9768831A5E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72" y="1584"/>
                  <a:ext cx="0" cy="1632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54" name="Rectangle 184">
                  <a:extLst>
                    <a:ext uri="{FF2B5EF4-FFF2-40B4-BE49-F238E27FC236}">
                      <a16:creationId xmlns:a16="http://schemas.microsoft.com/office/drawing/2014/main" id="{C97BDB30-B855-4E6F-8509-181672E277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" y="2164"/>
                  <a:ext cx="404" cy="20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DDDDDD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3211" name="Group 185">
                <a:extLst>
                  <a:ext uri="{FF2B5EF4-FFF2-40B4-BE49-F238E27FC236}">
                    <a16:creationId xmlns:a16="http://schemas.microsoft.com/office/drawing/2014/main" id="{5B61EF8D-2E82-46E5-AC6D-FD5F29BC2B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4" y="1104"/>
                <a:ext cx="432" cy="384"/>
                <a:chOff x="3360" y="1584"/>
                <a:chExt cx="2112" cy="1632"/>
              </a:xfrm>
            </p:grpSpPr>
            <p:sp>
              <p:nvSpPr>
                <p:cNvPr id="163227" name="Rectangle 186">
                  <a:extLst>
                    <a:ext uri="{FF2B5EF4-FFF2-40B4-BE49-F238E27FC236}">
                      <a16:creationId xmlns:a16="http://schemas.microsoft.com/office/drawing/2014/main" id="{88618392-2B35-4E75-B9D8-F23D10AB5E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7" y="1838"/>
                  <a:ext cx="1250" cy="852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28" name="Rectangle 187">
                  <a:extLst>
                    <a:ext uri="{FF2B5EF4-FFF2-40B4-BE49-F238E27FC236}">
                      <a16:creationId xmlns:a16="http://schemas.microsoft.com/office/drawing/2014/main" id="{79D97CE0-38EB-4E1B-A5FD-1BE4DDA1DB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952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29" name="Rectangle 188">
                  <a:extLst>
                    <a:ext uri="{FF2B5EF4-FFF2-40B4-BE49-F238E27FC236}">
                      <a16:creationId xmlns:a16="http://schemas.microsoft.com/office/drawing/2014/main" id="{8400CF90-7B2A-4494-BBCD-807C9506EF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160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30" name="Rectangle 189">
                  <a:extLst>
                    <a:ext uri="{FF2B5EF4-FFF2-40B4-BE49-F238E27FC236}">
                      <a16:creationId xmlns:a16="http://schemas.microsoft.com/office/drawing/2014/main" id="{25EF6AD6-9F6E-42E2-8D7F-0BA915D351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2454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31" name="Rectangle 190">
                  <a:extLst>
                    <a:ext uri="{FF2B5EF4-FFF2-40B4-BE49-F238E27FC236}">
                      <a16:creationId xmlns:a16="http://schemas.microsoft.com/office/drawing/2014/main" id="{1042BDA3-7D29-40DF-8D48-02F67E5082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965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32" name="Rectangle 191">
                  <a:extLst>
                    <a:ext uri="{FF2B5EF4-FFF2-40B4-BE49-F238E27FC236}">
                      <a16:creationId xmlns:a16="http://schemas.microsoft.com/office/drawing/2014/main" id="{3A0FFB67-1E0B-4C3E-9357-0606CF612C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33" name="Rectangle 192">
                  <a:extLst>
                    <a:ext uri="{FF2B5EF4-FFF2-40B4-BE49-F238E27FC236}">
                      <a16:creationId xmlns:a16="http://schemas.microsoft.com/office/drawing/2014/main" id="{924B83E4-408C-4A1E-8436-6578D5E5EF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34" name="Rectangle 193">
                  <a:extLst>
                    <a:ext uri="{FF2B5EF4-FFF2-40B4-BE49-F238E27FC236}">
                      <a16:creationId xmlns:a16="http://schemas.microsoft.com/office/drawing/2014/main" id="{F59BBEAC-E767-44AE-ABFC-C967B38631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35" name="Rectangle 194">
                  <a:extLst>
                    <a:ext uri="{FF2B5EF4-FFF2-40B4-BE49-F238E27FC236}">
                      <a16:creationId xmlns:a16="http://schemas.microsoft.com/office/drawing/2014/main" id="{C76E9C59-9997-4E62-A06C-4E23DE62FE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36" name="Line 195">
                  <a:extLst>
                    <a:ext uri="{FF2B5EF4-FFF2-40B4-BE49-F238E27FC236}">
                      <a16:creationId xmlns:a16="http://schemas.microsoft.com/office/drawing/2014/main" id="{5F4B883C-363E-44C8-9082-9969E94B20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55"/>
                  <a:ext cx="2112" cy="0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37" name="Line 196">
                  <a:extLst>
                    <a:ext uri="{FF2B5EF4-FFF2-40B4-BE49-F238E27FC236}">
                      <a16:creationId xmlns:a16="http://schemas.microsoft.com/office/drawing/2014/main" id="{7F969DB5-03AF-426F-AFE1-59F949327D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46" y="1584"/>
                  <a:ext cx="0" cy="1632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38" name="Line 197">
                  <a:extLst>
                    <a:ext uri="{FF2B5EF4-FFF2-40B4-BE49-F238E27FC236}">
                      <a16:creationId xmlns:a16="http://schemas.microsoft.com/office/drawing/2014/main" id="{A5D7EE84-27FA-4D99-B08D-B4E46BDB4E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80"/>
                  <a:ext cx="2112" cy="0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39" name="Line 198">
                  <a:extLst>
                    <a:ext uri="{FF2B5EF4-FFF2-40B4-BE49-F238E27FC236}">
                      <a16:creationId xmlns:a16="http://schemas.microsoft.com/office/drawing/2014/main" id="{E0B023E5-0CEC-4962-8F18-41244A602A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72" y="1584"/>
                  <a:ext cx="0" cy="1632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40" name="Rectangle 199">
                  <a:extLst>
                    <a:ext uri="{FF2B5EF4-FFF2-40B4-BE49-F238E27FC236}">
                      <a16:creationId xmlns:a16="http://schemas.microsoft.com/office/drawing/2014/main" id="{AE9B8391-6CB6-4AEB-B679-F41952576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" y="2164"/>
                  <a:ext cx="404" cy="20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DDDDDD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3212" name="Group 200">
                <a:extLst>
                  <a:ext uri="{FF2B5EF4-FFF2-40B4-BE49-F238E27FC236}">
                    <a16:creationId xmlns:a16="http://schemas.microsoft.com/office/drawing/2014/main" id="{91AF37CC-40A9-4868-9D62-E5F4565AE2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16" y="1104"/>
                <a:ext cx="432" cy="384"/>
                <a:chOff x="3360" y="1584"/>
                <a:chExt cx="2112" cy="1632"/>
              </a:xfrm>
            </p:grpSpPr>
            <p:sp>
              <p:nvSpPr>
                <p:cNvPr id="163213" name="Rectangle 201">
                  <a:extLst>
                    <a:ext uri="{FF2B5EF4-FFF2-40B4-BE49-F238E27FC236}">
                      <a16:creationId xmlns:a16="http://schemas.microsoft.com/office/drawing/2014/main" id="{374A746E-9D6F-49EA-90C5-571E38E64E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7" y="1838"/>
                  <a:ext cx="1250" cy="852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14" name="Rectangle 202">
                  <a:extLst>
                    <a:ext uri="{FF2B5EF4-FFF2-40B4-BE49-F238E27FC236}">
                      <a16:creationId xmlns:a16="http://schemas.microsoft.com/office/drawing/2014/main" id="{736DBAA4-AC00-42FA-9F3C-2E7C70948D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952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15" name="Rectangle 203">
                  <a:extLst>
                    <a:ext uri="{FF2B5EF4-FFF2-40B4-BE49-F238E27FC236}">
                      <a16:creationId xmlns:a16="http://schemas.microsoft.com/office/drawing/2014/main" id="{5ECA2B31-73D4-4706-B379-42E72026CB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160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16" name="Rectangle 204">
                  <a:extLst>
                    <a:ext uri="{FF2B5EF4-FFF2-40B4-BE49-F238E27FC236}">
                      <a16:creationId xmlns:a16="http://schemas.microsoft.com/office/drawing/2014/main" id="{FA45C79B-20F2-4936-BC1B-253F69F1BD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2454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17" name="Rectangle 205">
                  <a:extLst>
                    <a:ext uri="{FF2B5EF4-FFF2-40B4-BE49-F238E27FC236}">
                      <a16:creationId xmlns:a16="http://schemas.microsoft.com/office/drawing/2014/main" id="{C4654461-E927-4C51-A78F-BCC1686DBB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965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18" name="Rectangle 206">
                  <a:extLst>
                    <a:ext uri="{FF2B5EF4-FFF2-40B4-BE49-F238E27FC236}">
                      <a16:creationId xmlns:a16="http://schemas.microsoft.com/office/drawing/2014/main" id="{EC77E7CC-6A58-4E90-93BE-29D5FBC239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19" name="Rectangle 207">
                  <a:extLst>
                    <a:ext uri="{FF2B5EF4-FFF2-40B4-BE49-F238E27FC236}">
                      <a16:creationId xmlns:a16="http://schemas.microsoft.com/office/drawing/2014/main" id="{4E6F6B01-E2B6-45C8-A6AF-609961F39A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20" name="Rectangle 208">
                  <a:extLst>
                    <a:ext uri="{FF2B5EF4-FFF2-40B4-BE49-F238E27FC236}">
                      <a16:creationId xmlns:a16="http://schemas.microsoft.com/office/drawing/2014/main" id="{44A52389-F257-4DC9-BA94-61887860C3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21" name="Rectangle 209">
                  <a:extLst>
                    <a:ext uri="{FF2B5EF4-FFF2-40B4-BE49-F238E27FC236}">
                      <a16:creationId xmlns:a16="http://schemas.microsoft.com/office/drawing/2014/main" id="{C893C570-4701-4281-9406-A22CC3B675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22" name="Line 210">
                  <a:extLst>
                    <a:ext uri="{FF2B5EF4-FFF2-40B4-BE49-F238E27FC236}">
                      <a16:creationId xmlns:a16="http://schemas.microsoft.com/office/drawing/2014/main" id="{D4917D9A-A5EC-477E-85F1-CC177D8D20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55"/>
                  <a:ext cx="2112" cy="0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23" name="Line 211">
                  <a:extLst>
                    <a:ext uri="{FF2B5EF4-FFF2-40B4-BE49-F238E27FC236}">
                      <a16:creationId xmlns:a16="http://schemas.microsoft.com/office/drawing/2014/main" id="{8983A898-F347-427A-B733-DC0125989D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46" y="1584"/>
                  <a:ext cx="0" cy="1632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24" name="Line 212">
                  <a:extLst>
                    <a:ext uri="{FF2B5EF4-FFF2-40B4-BE49-F238E27FC236}">
                      <a16:creationId xmlns:a16="http://schemas.microsoft.com/office/drawing/2014/main" id="{6A0C7C0A-65ED-473B-A8B3-9EB37D4993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80"/>
                  <a:ext cx="2112" cy="0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25" name="Line 213">
                  <a:extLst>
                    <a:ext uri="{FF2B5EF4-FFF2-40B4-BE49-F238E27FC236}">
                      <a16:creationId xmlns:a16="http://schemas.microsoft.com/office/drawing/2014/main" id="{028FCF68-3C1A-4CCE-B675-A4406237A6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72" y="1584"/>
                  <a:ext cx="0" cy="1632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26" name="Rectangle 214">
                  <a:extLst>
                    <a:ext uri="{FF2B5EF4-FFF2-40B4-BE49-F238E27FC236}">
                      <a16:creationId xmlns:a16="http://schemas.microsoft.com/office/drawing/2014/main" id="{FBC3DFEF-F048-4A36-8178-F9B10F8F90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" y="2164"/>
                  <a:ext cx="404" cy="20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DDDDDD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2843" name="Group 215">
              <a:extLst>
                <a:ext uri="{FF2B5EF4-FFF2-40B4-BE49-F238E27FC236}">
                  <a16:creationId xmlns:a16="http://schemas.microsoft.com/office/drawing/2014/main" id="{C104C138-742B-48B3-A9C2-A8FC69D42E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1872"/>
              <a:ext cx="2592" cy="384"/>
              <a:chOff x="1056" y="1104"/>
              <a:chExt cx="2592" cy="384"/>
            </a:xfrm>
          </p:grpSpPr>
          <p:grpSp>
            <p:nvGrpSpPr>
              <p:cNvPr id="163117" name="Group 216">
                <a:extLst>
                  <a:ext uri="{FF2B5EF4-FFF2-40B4-BE49-F238E27FC236}">
                    <a16:creationId xmlns:a16="http://schemas.microsoft.com/office/drawing/2014/main" id="{4B303FBD-D29A-4270-B449-68608FA33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6" y="1104"/>
                <a:ext cx="432" cy="384"/>
                <a:chOff x="3360" y="1584"/>
                <a:chExt cx="2112" cy="1632"/>
              </a:xfrm>
            </p:grpSpPr>
            <p:sp>
              <p:nvSpPr>
                <p:cNvPr id="163193" name="Rectangle 217">
                  <a:extLst>
                    <a:ext uri="{FF2B5EF4-FFF2-40B4-BE49-F238E27FC236}">
                      <a16:creationId xmlns:a16="http://schemas.microsoft.com/office/drawing/2014/main" id="{7E0E8930-99C4-4F40-9BDE-9F8E779189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7" y="1838"/>
                  <a:ext cx="1250" cy="852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94" name="Rectangle 218">
                  <a:extLst>
                    <a:ext uri="{FF2B5EF4-FFF2-40B4-BE49-F238E27FC236}">
                      <a16:creationId xmlns:a16="http://schemas.microsoft.com/office/drawing/2014/main" id="{78E2A9B1-1460-4DF5-96B8-9873947511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952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95" name="Rectangle 219">
                  <a:extLst>
                    <a:ext uri="{FF2B5EF4-FFF2-40B4-BE49-F238E27FC236}">
                      <a16:creationId xmlns:a16="http://schemas.microsoft.com/office/drawing/2014/main" id="{A907FBC3-7D57-4BEE-8DDF-2B39EAA890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160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96" name="Rectangle 220">
                  <a:extLst>
                    <a:ext uri="{FF2B5EF4-FFF2-40B4-BE49-F238E27FC236}">
                      <a16:creationId xmlns:a16="http://schemas.microsoft.com/office/drawing/2014/main" id="{183EBF85-15BB-4513-988B-CBA4310F7A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2454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97" name="Rectangle 221">
                  <a:extLst>
                    <a:ext uri="{FF2B5EF4-FFF2-40B4-BE49-F238E27FC236}">
                      <a16:creationId xmlns:a16="http://schemas.microsoft.com/office/drawing/2014/main" id="{707E7DB1-B0EB-4D80-B1B1-4E3392BD40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965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98" name="Rectangle 222">
                  <a:extLst>
                    <a:ext uri="{FF2B5EF4-FFF2-40B4-BE49-F238E27FC236}">
                      <a16:creationId xmlns:a16="http://schemas.microsoft.com/office/drawing/2014/main" id="{02E40C1B-0A41-483A-BFB4-1418DDB860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99" name="Rectangle 223">
                  <a:extLst>
                    <a:ext uri="{FF2B5EF4-FFF2-40B4-BE49-F238E27FC236}">
                      <a16:creationId xmlns:a16="http://schemas.microsoft.com/office/drawing/2014/main" id="{F6CF8EA4-57BA-4DC0-A6AD-921E932F89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00" name="Rectangle 224">
                  <a:extLst>
                    <a:ext uri="{FF2B5EF4-FFF2-40B4-BE49-F238E27FC236}">
                      <a16:creationId xmlns:a16="http://schemas.microsoft.com/office/drawing/2014/main" id="{1E6A171B-E659-49C8-B068-EBF31B2A79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01" name="Rectangle 225">
                  <a:extLst>
                    <a:ext uri="{FF2B5EF4-FFF2-40B4-BE49-F238E27FC236}">
                      <a16:creationId xmlns:a16="http://schemas.microsoft.com/office/drawing/2014/main" id="{B3046950-77D8-4C6D-B057-E37115CEA5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202" name="Line 226">
                  <a:extLst>
                    <a:ext uri="{FF2B5EF4-FFF2-40B4-BE49-F238E27FC236}">
                      <a16:creationId xmlns:a16="http://schemas.microsoft.com/office/drawing/2014/main" id="{4641DFAF-D5ED-4B0A-B62A-F3D8E43068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55"/>
                  <a:ext cx="2112" cy="0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03" name="Line 227">
                  <a:extLst>
                    <a:ext uri="{FF2B5EF4-FFF2-40B4-BE49-F238E27FC236}">
                      <a16:creationId xmlns:a16="http://schemas.microsoft.com/office/drawing/2014/main" id="{FE47A3B2-734B-42E9-9957-C999213D92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46" y="1584"/>
                  <a:ext cx="0" cy="1632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04" name="Line 228">
                  <a:extLst>
                    <a:ext uri="{FF2B5EF4-FFF2-40B4-BE49-F238E27FC236}">
                      <a16:creationId xmlns:a16="http://schemas.microsoft.com/office/drawing/2014/main" id="{8BB0DA1A-B2DE-499B-8D5B-A6ED92B0E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80"/>
                  <a:ext cx="2112" cy="0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05" name="Line 229">
                  <a:extLst>
                    <a:ext uri="{FF2B5EF4-FFF2-40B4-BE49-F238E27FC236}">
                      <a16:creationId xmlns:a16="http://schemas.microsoft.com/office/drawing/2014/main" id="{A0B1EAF6-C6C9-46B4-8449-0B88171B9A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72" y="1584"/>
                  <a:ext cx="0" cy="1632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06" name="Rectangle 230">
                  <a:extLst>
                    <a:ext uri="{FF2B5EF4-FFF2-40B4-BE49-F238E27FC236}">
                      <a16:creationId xmlns:a16="http://schemas.microsoft.com/office/drawing/2014/main" id="{25B332B2-D6DB-4483-8A17-CCD14B8C96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" y="2164"/>
                  <a:ext cx="404" cy="20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DDDDDD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3118" name="Group 231">
                <a:extLst>
                  <a:ext uri="{FF2B5EF4-FFF2-40B4-BE49-F238E27FC236}">
                    <a16:creationId xmlns:a16="http://schemas.microsoft.com/office/drawing/2014/main" id="{70637D21-AC76-406A-ACE2-DE89CE9E8A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8" y="1104"/>
                <a:ext cx="432" cy="384"/>
                <a:chOff x="3360" y="1584"/>
                <a:chExt cx="2112" cy="1632"/>
              </a:xfrm>
            </p:grpSpPr>
            <p:sp>
              <p:nvSpPr>
                <p:cNvPr id="163179" name="Rectangle 232">
                  <a:extLst>
                    <a:ext uri="{FF2B5EF4-FFF2-40B4-BE49-F238E27FC236}">
                      <a16:creationId xmlns:a16="http://schemas.microsoft.com/office/drawing/2014/main" id="{BE85FC6F-61F4-4D3A-B8E7-382A96DBD0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7" y="1838"/>
                  <a:ext cx="1250" cy="852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80" name="Rectangle 233">
                  <a:extLst>
                    <a:ext uri="{FF2B5EF4-FFF2-40B4-BE49-F238E27FC236}">
                      <a16:creationId xmlns:a16="http://schemas.microsoft.com/office/drawing/2014/main" id="{447E43C6-13C0-4DBF-86B0-A6EC612E6F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952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81" name="Rectangle 234">
                  <a:extLst>
                    <a:ext uri="{FF2B5EF4-FFF2-40B4-BE49-F238E27FC236}">
                      <a16:creationId xmlns:a16="http://schemas.microsoft.com/office/drawing/2014/main" id="{3B59F7AB-363E-4134-AB9D-7E9654E1AB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160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82" name="Rectangle 235">
                  <a:extLst>
                    <a:ext uri="{FF2B5EF4-FFF2-40B4-BE49-F238E27FC236}">
                      <a16:creationId xmlns:a16="http://schemas.microsoft.com/office/drawing/2014/main" id="{422450EA-10C9-418F-9AA6-A25FB0751C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2454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83" name="Rectangle 236">
                  <a:extLst>
                    <a:ext uri="{FF2B5EF4-FFF2-40B4-BE49-F238E27FC236}">
                      <a16:creationId xmlns:a16="http://schemas.microsoft.com/office/drawing/2014/main" id="{2B3DE118-7A93-420B-8878-D5A3357968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965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84" name="Rectangle 237">
                  <a:extLst>
                    <a:ext uri="{FF2B5EF4-FFF2-40B4-BE49-F238E27FC236}">
                      <a16:creationId xmlns:a16="http://schemas.microsoft.com/office/drawing/2014/main" id="{E11CC3F5-7F89-46E2-8727-1494F02F49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85" name="Rectangle 238">
                  <a:extLst>
                    <a:ext uri="{FF2B5EF4-FFF2-40B4-BE49-F238E27FC236}">
                      <a16:creationId xmlns:a16="http://schemas.microsoft.com/office/drawing/2014/main" id="{33209AA5-B2CD-4D91-8459-26E21A267D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86" name="Rectangle 239">
                  <a:extLst>
                    <a:ext uri="{FF2B5EF4-FFF2-40B4-BE49-F238E27FC236}">
                      <a16:creationId xmlns:a16="http://schemas.microsoft.com/office/drawing/2014/main" id="{DC5FFC7F-090A-47D1-8206-CB66F4BD8A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87" name="Rectangle 240">
                  <a:extLst>
                    <a:ext uri="{FF2B5EF4-FFF2-40B4-BE49-F238E27FC236}">
                      <a16:creationId xmlns:a16="http://schemas.microsoft.com/office/drawing/2014/main" id="{2757CE6D-6E70-47B6-A9E4-DF65D2C004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88" name="Line 241">
                  <a:extLst>
                    <a:ext uri="{FF2B5EF4-FFF2-40B4-BE49-F238E27FC236}">
                      <a16:creationId xmlns:a16="http://schemas.microsoft.com/office/drawing/2014/main" id="{DAFE64F4-371C-4C57-B7D7-3A7E0D21F1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55"/>
                  <a:ext cx="2112" cy="0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89" name="Line 242">
                  <a:extLst>
                    <a:ext uri="{FF2B5EF4-FFF2-40B4-BE49-F238E27FC236}">
                      <a16:creationId xmlns:a16="http://schemas.microsoft.com/office/drawing/2014/main" id="{1ED939D0-F04D-443B-B585-6D7E5CDC33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46" y="1584"/>
                  <a:ext cx="0" cy="1632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90" name="Line 243">
                  <a:extLst>
                    <a:ext uri="{FF2B5EF4-FFF2-40B4-BE49-F238E27FC236}">
                      <a16:creationId xmlns:a16="http://schemas.microsoft.com/office/drawing/2014/main" id="{85D91E4F-C50F-474D-B5A5-F3FCC381F6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80"/>
                  <a:ext cx="2112" cy="0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91" name="Line 244">
                  <a:extLst>
                    <a:ext uri="{FF2B5EF4-FFF2-40B4-BE49-F238E27FC236}">
                      <a16:creationId xmlns:a16="http://schemas.microsoft.com/office/drawing/2014/main" id="{C4A92009-9F6F-4201-97C9-429B2B0595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72" y="1584"/>
                  <a:ext cx="0" cy="1632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92" name="Rectangle 245">
                  <a:extLst>
                    <a:ext uri="{FF2B5EF4-FFF2-40B4-BE49-F238E27FC236}">
                      <a16:creationId xmlns:a16="http://schemas.microsoft.com/office/drawing/2014/main" id="{32AF3475-3804-427C-B613-F57E892196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" y="2164"/>
                  <a:ext cx="404" cy="20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DDDDDD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3119" name="Group 246">
                <a:extLst>
                  <a:ext uri="{FF2B5EF4-FFF2-40B4-BE49-F238E27FC236}">
                    <a16:creationId xmlns:a16="http://schemas.microsoft.com/office/drawing/2014/main" id="{6881A43D-E96E-44A7-BA4F-C6A61F2584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0" y="1104"/>
                <a:ext cx="432" cy="384"/>
                <a:chOff x="3360" y="1584"/>
                <a:chExt cx="2112" cy="1632"/>
              </a:xfrm>
            </p:grpSpPr>
            <p:sp>
              <p:nvSpPr>
                <p:cNvPr id="163165" name="Rectangle 247">
                  <a:extLst>
                    <a:ext uri="{FF2B5EF4-FFF2-40B4-BE49-F238E27FC236}">
                      <a16:creationId xmlns:a16="http://schemas.microsoft.com/office/drawing/2014/main" id="{94E0090E-5752-4435-884C-FE8416DDC8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7" y="1838"/>
                  <a:ext cx="1250" cy="852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66" name="Rectangle 248">
                  <a:extLst>
                    <a:ext uri="{FF2B5EF4-FFF2-40B4-BE49-F238E27FC236}">
                      <a16:creationId xmlns:a16="http://schemas.microsoft.com/office/drawing/2014/main" id="{4961AFAB-1996-4952-8D72-A6650B0A5D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952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67" name="Rectangle 249">
                  <a:extLst>
                    <a:ext uri="{FF2B5EF4-FFF2-40B4-BE49-F238E27FC236}">
                      <a16:creationId xmlns:a16="http://schemas.microsoft.com/office/drawing/2014/main" id="{B1C4C4BE-20F5-4C8B-8808-9E197F6785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160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68" name="Rectangle 250">
                  <a:extLst>
                    <a:ext uri="{FF2B5EF4-FFF2-40B4-BE49-F238E27FC236}">
                      <a16:creationId xmlns:a16="http://schemas.microsoft.com/office/drawing/2014/main" id="{5A376A1A-73F5-40F0-B796-291E1F064C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2454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69" name="Rectangle 251">
                  <a:extLst>
                    <a:ext uri="{FF2B5EF4-FFF2-40B4-BE49-F238E27FC236}">
                      <a16:creationId xmlns:a16="http://schemas.microsoft.com/office/drawing/2014/main" id="{3995D8E9-C706-4429-847B-54793FD721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965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70" name="Rectangle 252">
                  <a:extLst>
                    <a:ext uri="{FF2B5EF4-FFF2-40B4-BE49-F238E27FC236}">
                      <a16:creationId xmlns:a16="http://schemas.microsoft.com/office/drawing/2014/main" id="{BFBC5DEE-1EF5-4BD4-B7A0-26CE0FEABC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71" name="Rectangle 253">
                  <a:extLst>
                    <a:ext uri="{FF2B5EF4-FFF2-40B4-BE49-F238E27FC236}">
                      <a16:creationId xmlns:a16="http://schemas.microsoft.com/office/drawing/2014/main" id="{5B0EC774-3637-4F18-B7DE-E9FDD38FEE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72" name="Rectangle 254">
                  <a:extLst>
                    <a:ext uri="{FF2B5EF4-FFF2-40B4-BE49-F238E27FC236}">
                      <a16:creationId xmlns:a16="http://schemas.microsoft.com/office/drawing/2014/main" id="{3E776ECC-4B17-403E-A5E0-F8132A31B9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73" name="Rectangle 255">
                  <a:extLst>
                    <a:ext uri="{FF2B5EF4-FFF2-40B4-BE49-F238E27FC236}">
                      <a16:creationId xmlns:a16="http://schemas.microsoft.com/office/drawing/2014/main" id="{0C8FA6EA-5655-48EC-83BD-B2183427CE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74" name="Line 256">
                  <a:extLst>
                    <a:ext uri="{FF2B5EF4-FFF2-40B4-BE49-F238E27FC236}">
                      <a16:creationId xmlns:a16="http://schemas.microsoft.com/office/drawing/2014/main" id="{1A3CB774-B3DF-46C2-BCFA-8BFFF2A31B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55"/>
                  <a:ext cx="2112" cy="0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75" name="Line 257">
                  <a:extLst>
                    <a:ext uri="{FF2B5EF4-FFF2-40B4-BE49-F238E27FC236}">
                      <a16:creationId xmlns:a16="http://schemas.microsoft.com/office/drawing/2014/main" id="{71F29232-F1B2-4600-8FCC-F2C12A786B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46" y="1584"/>
                  <a:ext cx="0" cy="1632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76" name="Line 258">
                  <a:extLst>
                    <a:ext uri="{FF2B5EF4-FFF2-40B4-BE49-F238E27FC236}">
                      <a16:creationId xmlns:a16="http://schemas.microsoft.com/office/drawing/2014/main" id="{34DE5B96-C9C9-44DE-8DE1-69EA509993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80"/>
                  <a:ext cx="2112" cy="0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77" name="Line 259">
                  <a:extLst>
                    <a:ext uri="{FF2B5EF4-FFF2-40B4-BE49-F238E27FC236}">
                      <a16:creationId xmlns:a16="http://schemas.microsoft.com/office/drawing/2014/main" id="{FC2CB6F1-8E81-4369-B45C-C565B6085E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72" y="1584"/>
                  <a:ext cx="0" cy="1632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78" name="Rectangle 260">
                  <a:extLst>
                    <a:ext uri="{FF2B5EF4-FFF2-40B4-BE49-F238E27FC236}">
                      <a16:creationId xmlns:a16="http://schemas.microsoft.com/office/drawing/2014/main" id="{DB175DD4-3AE3-4CAD-8274-86961AA3D2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" y="2164"/>
                  <a:ext cx="404" cy="20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DDDDDD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3120" name="Group 261">
                <a:extLst>
                  <a:ext uri="{FF2B5EF4-FFF2-40B4-BE49-F238E27FC236}">
                    <a16:creationId xmlns:a16="http://schemas.microsoft.com/office/drawing/2014/main" id="{A0F0DA14-62B1-4ED7-9A6D-606F0C7479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1104"/>
                <a:ext cx="432" cy="384"/>
                <a:chOff x="3360" y="1584"/>
                <a:chExt cx="2112" cy="1632"/>
              </a:xfrm>
            </p:grpSpPr>
            <p:sp>
              <p:nvSpPr>
                <p:cNvPr id="163151" name="Rectangle 262">
                  <a:extLst>
                    <a:ext uri="{FF2B5EF4-FFF2-40B4-BE49-F238E27FC236}">
                      <a16:creationId xmlns:a16="http://schemas.microsoft.com/office/drawing/2014/main" id="{54930DD6-B568-42D6-8074-82052E8FE7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7" y="1838"/>
                  <a:ext cx="1250" cy="852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52" name="Rectangle 263">
                  <a:extLst>
                    <a:ext uri="{FF2B5EF4-FFF2-40B4-BE49-F238E27FC236}">
                      <a16:creationId xmlns:a16="http://schemas.microsoft.com/office/drawing/2014/main" id="{EED1E4EF-CF63-490A-BF6D-552BB0D198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952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53" name="Rectangle 264">
                  <a:extLst>
                    <a:ext uri="{FF2B5EF4-FFF2-40B4-BE49-F238E27FC236}">
                      <a16:creationId xmlns:a16="http://schemas.microsoft.com/office/drawing/2014/main" id="{47629CEF-5569-409F-BA1A-6EFAC888D1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160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54" name="Rectangle 265">
                  <a:extLst>
                    <a:ext uri="{FF2B5EF4-FFF2-40B4-BE49-F238E27FC236}">
                      <a16:creationId xmlns:a16="http://schemas.microsoft.com/office/drawing/2014/main" id="{223E3D2C-B6D0-4EF4-813C-F4DBA22083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2454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55" name="Rectangle 266">
                  <a:extLst>
                    <a:ext uri="{FF2B5EF4-FFF2-40B4-BE49-F238E27FC236}">
                      <a16:creationId xmlns:a16="http://schemas.microsoft.com/office/drawing/2014/main" id="{2C99EECA-09D1-42A8-AEC0-5FB9919AB3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965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56" name="Rectangle 267">
                  <a:extLst>
                    <a:ext uri="{FF2B5EF4-FFF2-40B4-BE49-F238E27FC236}">
                      <a16:creationId xmlns:a16="http://schemas.microsoft.com/office/drawing/2014/main" id="{E8221BAE-E5DD-4709-AFCF-C711E801B4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57" name="Rectangle 268">
                  <a:extLst>
                    <a:ext uri="{FF2B5EF4-FFF2-40B4-BE49-F238E27FC236}">
                      <a16:creationId xmlns:a16="http://schemas.microsoft.com/office/drawing/2014/main" id="{8ABE1AEC-546C-4AE7-AF00-A31AF239C9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58" name="Rectangle 269">
                  <a:extLst>
                    <a:ext uri="{FF2B5EF4-FFF2-40B4-BE49-F238E27FC236}">
                      <a16:creationId xmlns:a16="http://schemas.microsoft.com/office/drawing/2014/main" id="{57B66B37-F561-4921-8731-A46CE09186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59" name="Rectangle 270">
                  <a:extLst>
                    <a:ext uri="{FF2B5EF4-FFF2-40B4-BE49-F238E27FC236}">
                      <a16:creationId xmlns:a16="http://schemas.microsoft.com/office/drawing/2014/main" id="{645B7F16-A147-4AA3-80B9-8950455675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60" name="Line 271">
                  <a:extLst>
                    <a:ext uri="{FF2B5EF4-FFF2-40B4-BE49-F238E27FC236}">
                      <a16:creationId xmlns:a16="http://schemas.microsoft.com/office/drawing/2014/main" id="{DD0CBD65-C32E-48A0-8D73-8DC1103E61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55"/>
                  <a:ext cx="2112" cy="0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61" name="Line 272">
                  <a:extLst>
                    <a:ext uri="{FF2B5EF4-FFF2-40B4-BE49-F238E27FC236}">
                      <a16:creationId xmlns:a16="http://schemas.microsoft.com/office/drawing/2014/main" id="{A4735F90-AB39-40C4-9508-26FF38B2C4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46" y="1584"/>
                  <a:ext cx="0" cy="1632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62" name="Line 273">
                  <a:extLst>
                    <a:ext uri="{FF2B5EF4-FFF2-40B4-BE49-F238E27FC236}">
                      <a16:creationId xmlns:a16="http://schemas.microsoft.com/office/drawing/2014/main" id="{45373D17-D6A3-486E-9804-ED657BB42E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80"/>
                  <a:ext cx="2112" cy="0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63" name="Line 274">
                  <a:extLst>
                    <a:ext uri="{FF2B5EF4-FFF2-40B4-BE49-F238E27FC236}">
                      <a16:creationId xmlns:a16="http://schemas.microsoft.com/office/drawing/2014/main" id="{0124B0FD-763A-4FE3-BAED-DAE347BCC5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72" y="1584"/>
                  <a:ext cx="0" cy="1632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64" name="Rectangle 275">
                  <a:extLst>
                    <a:ext uri="{FF2B5EF4-FFF2-40B4-BE49-F238E27FC236}">
                      <a16:creationId xmlns:a16="http://schemas.microsoft.com/office/drawing/2014/main" id="{453665DD-C2D2-4D8C-A1A6-DD328F91EA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" y="2164"/>
                  <a:ext cx="404" cy="20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DDDDDD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3121" name="Group 276">
                <a:extLst>
                  <a:ext uri="{FF2B5EF4-FFF2-40B4-BE49-F238E27FC236}">
                    <a16:creationId xmlns:a16="http://schemas.microsoft.com/office/drawing/2014/main" id="{EC8D3380-FF6B-4207-9782-B7DB04F84E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4" y="1104"/>
                <a:ext cx="432" cy="384"/>
                <a:chOff x="3360" y="1584"/>
                <a:chExt cx="2112" cy="1632"/>
              </a:xfrm>
            </p:grpSpPr>
            <p:sp>
              <p:nvSpPr>
                <p:cNvPr id="163137" name="Rectangle 277">
                  <a:extLst>
                    <a:ext uri="{FF2B5EF4-FFF2-40B4-BE49-F238E27FC236}">
                      <a16:creationId xmlns:a16="http://schemas.microsoft.com/office/drawing/2014/main" id="{2736B13C-C6B1-453A-BB9A-DE44677B4C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7" y="1838"/>
                  <a:ext cx="1250" cy="852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38" name="Rectangle 278">
                  <a:extLst>
                    <a:ext uri="{FF2B5EF4-FFF2-40B4-BE49-F238E27FC236}">
                      <a16:creationId xmlns:a16="http://schemas.microsoft.com/office/drawing/2014/main" id="{A6CD0C8B-0404-4596-A511-B9565D46A7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952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39" name="Rectangle 279">
                  <a:extLst>
                    <a:ext uri="{FF2B5EF4-FFF2-40B4-BE49-F238E27FC236}">
                      <a16:creationId xmlns:a16="http://schemas.microsoft.com/office/drawing/2014/main" id="{1E5F0F36-38EC-41DE-BFF4-59BA688E70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160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40" name="Rectangle 280">
                  <a:extLst>
                    <a:ext uri="{FF2B5EF4-FFF2-40B4-BE49-F238E27FC236}">
                      <a16:creationId xmlns:a16="http://schemas.microsoft.com/office/drawing/2014/main" id="{29E651A3-B3EC-455B-A73F-52C092159E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2454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41" name="Rectangle 281">
                  <a:extLst>
                    <a:ext uri="{FF2B5EF4-FFF2-40B4-BE49-F238E27FC236}">
                      <a16:creationId xmlns:a16="http://schemas.microsoft.com/office/drawing/2014/main" id="{4E428207-006A-43D5-8865-32960A5F7D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965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42" name="Rectangle 282">
                  <a:extLst>
                    <a:ext uri="{FF2B5EF4-FFF2-40B4-BE49-F238E27FC236}">
                      <a16:creationId xmlns:a16="http://schemas.microsoft.com/office/drawing/2014/main" id="{B8A465EC-11A8-47BB-9B21-368DD4E50B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43" name="Rectangle 283">
                  <a:extLst>
                    <a:ext uri="{FF2B5EF4-FFF2-40B4-BE49-F238E27FC236}">
                      <a16:creationId xmlns:a16="http://schemas.microsoft.com/office/drawing/2014/main" id="{E94BC4C0-2869-4870-8444-4E7E4F5581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44" name="Rectangle 284">
                  <a:extLst>
                    <a:ext uri="{FF2B5EF4-FFF2-40B4-BE49-F238E27FC236}">
                      <a16:creationId xmlns:a16="http://schemas.microsoft.com/office/drawing/2014/main" id="{EB5ED82F-399C-4F17-BBEB-D6E6212F95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45" name="Rectangle 285">
                  <a:extLst>
                    <a:ext uri="{FF2B5EF4-FFF2-40B4-BE49-F238E27FC236}">
                      <a16:creationId xmlns:a16="http://schemas.microsoft.com/office/drawing/2014/main" id="{B9A04FA5-D064-49B4-9C65-58589CA209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46" name="Line 286">
                  <a:extLst>
                    <a:ext uri="{FF2B5EF4-FFF2-40B4-BE49-F238E27FC236}">
                      <a16:creationId xmlns:a16="http://schemas.microsoft.com/office/drawing/2014/main" id="{6456BFD5-251A-4582-8EAA-1654175768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55"/>
                  <a:ext cx="2112" cy="0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47" name="Line 287">
                  <a:extLst>
                    <a:ext uri="{FF2B5EF4-FFF2-40B4-BE49-F238E27FC236}">
                      <a16:creationId xmlns:a16="http://schemas.microsoft.com/office/drawing/2014/main" id="{0E81214B-1858-40AC-933D-8341B5BDE3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46" y="1584"/>
                  <a:ext cx="0" cy="1632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48" name="Line 288">
                  <a:extLst>
                    <a:ext uri="{FF2B5EF4-FFF2-40B4-BE49-F238E27FC236}">
                      <a16:creationId xmlns:a16="http://schemas.microsoft.com/office/drawing/2014/main" id="{302229D9-E6F7-4349-B15E-770D5E5B29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80"/>
                  <a:ext cx="2112" cy="0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49" name="Line 289">
                  <a:extLst>
                    <a:ext uri="{FF2B5EF4-FFF2-40B4-BE49-F238E27FC236}">
                      <a16:creationId xmlns:a16="http://schemas.microsoft.com/office/drawing/2014/main" id="{500F4D93-6A8E-46D0-ADB3-5B2EDE603B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72" y="1584"/>
                  <a:ext cx="0" cy="1632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50" name="Rectangle 290">
                  <a:extLst>
                    <a:ext uri="{FF2B5EF4-FFF2-40B4-BE49-F238E27FC236}">
                      <a16:creationId xmlns:a16="http://schemas.microsoft.com/office/drawing/2014/main" id="{8BB370E4-1E92-49B6-AE5D-012FE16F84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" y="2164"/>
                  <a:ext cx="404" cy="20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DDDDDD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3122" name="Group 291">
                <a:extLst>
                  <a:ext uri="{FF2B5EF4-FFF2-40B4-BE49-F238E27FC236}">
                    <a16:creationId xmlns:a16="http://schemas.microsoft.com/office/drawing/2014/main" id="{1F9FF5D5-A127-4AB1-A6F5-10064D543C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16" y="1104"/>
                <a:ext cx="432" cy="384"/>
                <a:chOff x="3360" y="1584"/>
                <a:chExt cx="2112" cy="1632"/>
              </a:xfrm>
            </p:grpSpPr>
            <p:sp>
              <p:nvSpPr>
                <p:cNvPr id="163123" name="Rectangle 292">
                  <a:extLst>
                    <a:ext uri="{FF2B5EF4-FFF2-40B4-BE49-F238E27FC236}">
                      <a16:creationId xmlns:a16="http://schemas.microsoft.com/office/drawing/2014/main" id="{BF614F84-BAA3-4BEE-BE21-7D09769F20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7" y="1838"/>
                  <a:ext cx="1250" cy="852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24" name="Rectangle 293">
                  <a:extLst>
                    <a:ext uri="{FF2B5EF4-FFF2-40B4-BE49-F238E27FC236}">
                      <a16:creationId xmlns:a16="http://schemas.microsoft.com/office/drawing/2014/main" id="{CBB8BECE-B36D-4137-9D01-5DF01E03F7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952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25" name="Rectangle 294">
                  <a:extLst>
                    <a:ext uri="{FF2B5EF4-FFF2-40B4-BE49-F238E27FC236}">
                      <a16:creationId xmlns:a16="http://schemas.microsoft.com/office/drawing/2014/main" id="{3427274D-BDAD-4A85-9879-A82B023F64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160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26" name="Rectangle 295">
                  <a:extLst>
                    <a:ext uri="{FF2B5EF4-FFF2-40B4-BE49-F238E27FC236}">
                      <a16:creationId xmlns:a16="http://schemas.microsoft.com/office/drawing/2014/main" id="{EF0C0C95-4117-4717-8F01-54E3060CCB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2454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27" name="Rectangle 296">
                  <a:extLst>
                    <a:ext uri="{FF2B5EF4-FFF2-40B4-BE49-F238E27FC236}">
                      <a16:creationId xmlns:a16="http://schemas.microsoft.com/office/drawing/2014/main" id="{45A60691-7E4B-4383-B5BF-3E771E65EF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965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28" name="Rectangle 297">
                  <a:extLst>
                    <a:ext uri="{FF2B5EF4-FFF2-40B4-BE49-F238E27FC236}">
                      <a16:creationId xmlns:a16="http://schemas.microsoft.com/office/drawing/2014/main" id="{365AB908-073B-438D-82CD-A665C79FBE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29" name="Rectangle 298">
                  <a:extLst>
                    <a:ext uri="{FF2B5EF4-FFF2-40B4-BE49-F238E27FC236}">
                      <a16:creationId xmlns:a16="http://schemas.microsoft.com/office/drawing/2014/main" id="{B1FC6327-39AD-459D-9F02-123D84298D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30" name="Rectangle 299">
                  <a:extLst>
                    <a:ext uri="{FF2B5EF4-FFF2-40B4-BE49-F238E27FC236}">
                      <a16:creationId xmlns:a16="http://schemas.microsoft.com/office/drawing/2014/main" id="{2EA90D1B-E9F9-43B4-97E8-E8B5E742FF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31" name="Rectangle 300">
                  <a:extLst>
                    <a:ext uri="{FF2B5EF4-FFF2-40B4-BE49-F238E27FC236}">
                      <a16:creationId xmlns:a16="http://schemas.microsoft.com/office/drawing/2014/main" id="{68E65C25-B666-4110-9D6E-9A7E8B87ED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32" name="Line 301">
                  <a:extLst>
                    <a:ext uri="{FF2B5EF4-FFF2-40B4-BE49-F238E27FC236}">
                      <a16:creationId xmlns:a16="http://schemas.microsoft.com/office/drawing/2014/main" id="{81402E8D-52A9-4755-BD4C-12F4742030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55"/>
                  <a:ext cx="2112" cy="0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33" name="Line 302">
                  <a:extLst>
                    <a:ext uri="{FF2B5EF4-FFF2-40B4-BE49-F238E27FC236}">
                      <a16:creationId xmlns:a16="http://schemas.microsoft.com/office/drawing/2014/main" id="{402446D0-FE89-4C84-9F25-635909458B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46" y="1584"/>
                  <a:ext cx="0" cy="1632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34" name="Line 303">
                  <a:extLst>
                    <a:ext uri="{FF2B5EF4-FFF2-40B4-BE49-F238E27FC236}">
                      <a16:creationId xmlns:a16="http://schemas.microsoft.com/office/drawing/2014/main" id="{76F6CB77-6411-4115-B6A1-42D0D732CA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80"/>
                  <a:ext cx="2112" cy="0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35" name="Line 304">
                  <a:extLst>
                    <a:ext uri="{FF2B5EF4-FFF2-40B4-BE49-F238E27FC236}">
                      <a16:creationId xmlns:a16="http://schemas.microsoft.com/office/drawing/2014/main" id="{1DA626EC-43A4-463E-8C97-E1486E8AFC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72" y="1584"/>
                  <a:ext cx="0" cy="1632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36" name="Rectangle 305">
                  <a:extLst>
                    <a:ext uri="{FF2B5EF4-FFF2-40B4-BE49-F238E27FC236}">
                      <a16:creationId xmlns:a16="http://schemas.microsoft.com/office/drawing/2014/main" id="{3960E3EC-3896-4AF3-9C63-091D798205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" y="2164"/>
                  <a:ext cx="404" cy="20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DDDDDD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2844" name="Group 306">
              <a:extLst>
                <a:ext uri="{FF2B5EF4-FFF2-40B4-BE49-F238E27FC236}">
                  <a16:creationId xmlns:a16="http://schemas.microsoft.com/office/drawing/2014/main" id="{03A6CFBE-5E69-4EB8-9EB6-B4E067B2D3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2256"/>
              <a:ext cx="2592" cy="384"/>
              <a:chOff x="1056" y="1104"/>
              <a:chExt cx="2592" cy="384"/>
            </a:xfrm>
          </p:grpSpPr>
          <p:grpSp>
            <p:nvGrpSpPr>
              <p:cNvPr id="163027" name="Group 307">
                <a:extLst>
                  <a:ext uri="{FF2B5EF4-FFF2-40B4-BE49-F238E27FC236}">
                    <a16:creationId xmlns:a16="http://schemas.microsoft.com/office/drawing/2014/main" id="{0A2F3838-5109-448E-ACAB-62ED5DDDE5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6" y="1104"/>
                <a:ext cx="432" cy="384"/>
                <a:chOff x="3360" y="1584"/>
                <a:chExt cx="2112" cy="1632"/>
              </a:xfrm>
            </p:grpSpPr>
            <p:sp>
              <p:nvSpPr>
                <p:cNvPr id="163103" name="Rectangle 308">
                  <a:extLst>
                    <a:ext uri="{FF2B5EF4-FFF2-40B4-BE49-F238E27FC236}">
                      <a16:creationId xmlns:a16="http://schemas.microsoft.com/office/drawing/2014/main" id="{9E9B7462-7C54-494F-84EC-5925323C97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7" y="1838"/>
                  <a:ext cx="1250" cy="852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04" name="Rectangle 309">
                  <a:extLst>
                    <a:ext uri="{FF2B5EF4-FFF2-40B4-BE49-F238E27FC236}">
                      <a16:creationId xmlns:a16="http://schemas.microsoft.com/office/drawing/2014/main" id="{20E533E6-70CB-492B-81E5-2EA80E1F52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952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05" name="Rectangle 310">
                  <a:extLst>
                    <a:ext uri="{FF2B5EF4-FFF2-40B4-BE49-F238E27FC236}">
                      <a16:creationId xmlns:a16="http://schemas.microsoft.com/office/drawing/2014/main" id="{F5701328-0158-449C-BB58-32297261DF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160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06" name="Rectangle 311">
                  <a:extLst>
                    <a:ext uri="{FF2B5EF4-FFF2-40B4-BE49-F238E27FC236}">
                      <a16:creationId xmlns:a16="http://schemas.microsoft.com/office/drawing/2014/main" id="{DE6AA124-7D36-4B68-B346-7D3434CE28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2454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07" name="Rectangle 312">
                  <a:extLst>
                    <a:ext uri="{FF2B5EF4-FFF2-40B4-BE49-F238E27FC236}">
                      <a16:creationId xmlns:a16="http://schemas.microsoft.com/office/drawing/2014/main" id="{191487DB-EDE4-49F3-A05B-4061DDCE79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965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08" name="Rectangle 313">
                  <a:extLst>
                    <a:ext uri="{FF2B5EF4-FFF2-40B4-BE49-F238E27FC236}">
                      <a16:creationId xmlns:a16="http://schemas.microsoft.com/office/drawing/2014/main" id="{68A7436A-51AA-4B22-8552-A3384C776C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09" name="Rectangle 314">
                  <a:extLst>
                    <a:ext uri="{FF2B5EF4-FFF2-40B4-BE49-F238E27FC236}">
                      <a16:creationId xmlns:a16="http://schemas.microsoft.com/office/drawing/2014/main" id="{BFEAE03F-4192-4792-BCF6-1364CD200E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10" name="Rectangle 315">
                  <a:extLst>
                    <a:ext uri="{FF2B5EF4-FFF2-40B4-BE49-F238E27FC236}">
                      <a16:creationId xmlns:a16="http://schemas.microsoft.com/office/drawing/2014/main" id="{7646F401-8E2D-4F16-9D94-CA6E9E8E6E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11" name="Rectangle 316">
                  <a:extLst>
                    <a:ext uri="{FF2B5EF4-FFF2-40B4-BE49-F238E27FC236}">
                      <a16:creationId xmlns:a16="http://schemas.microsoft.com/office/drawing/2014/main" id="{122EBB37-1950-4696-B1D5-3B35B5DEFD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112" name="Line 317">
                  <a:extLst>
                    <a:ext uri="{FF2B5EF4-FFF2-40B4-BE49-F238E27FC236}">
                      <a16:creationId xmlns:a16="http://schemas.microsoft.com/office/drawing/2014/main" id="{67B9D39F-AD84-4CEF-BC7F-4593204300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55"/>
                  <a:ext cx="2112" cy="0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13" name="Line 318">
                  <a:extLst>
                    <a:ext uri="{FF2B5EF4-FFF2-40B4-BE49-F238E27FC236}">
                      <a16:creationId xmlns:a16="http://schemas.microsoft.com/office/drawing/2014/main" id="{F88CDBA5-E7C8-4CD7-B555-406F0EBDCF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46" y="1584"/>
                  <a:ext cx="0" cy="1632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14" name="Line 319">
                  <a:extLst>
                    <a:ext uri="{FF2B5EF4-FFF2-40B4-BE49-F238E27FC236}">
                      <a16:creationId xmlns:a16="http://schemas.microsoft.com/office/drawing/2014/main" id="{9436BFF1-E476-439C-BA3E-6953E80F92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80"/>
                  <a:ext cx="2112" cy="0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15" name="Line 320">
                  <a:extLst>
                    <a:ext uri="{FF2B5EF4-FFF2-40B4-BE49-F238E27FC236}">
                      <a16:creationId xmlns:a16="http://schemas.microsoft.com/office/drawing/2014/main" id="{C473D3C8-ABE0-4573-8AFA-56AE2C8158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72" y="1584"/>
                  <a:ext cx="0" cy="1632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16" name="Rectangle 321">
                  <a:extLst>
                    <a:ext uri="{FF2B5EF4-FFF2-40B4-BE49-F238E27FC236}">
                      <a16:creationId xmlns:a16="http://schemas.microsoft.com/office/drawing/2014/main" id="{3796AB68-C0C0-4312-9223-57EC6D3B74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" y="2164"/>
                  <a:ext cx="404" cy="20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DDDDDD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3028" name="Group 322">
                <a:extLst>
                  <a:ext uri="{FF2B5EF4-FFF2-40B4-BE49-F238E27FC236}">
                    <a16:creationId xmlns:a16="http://schemas.microsoft.com/office/drawing/2014/main" id="{326DA92C-50FF-4513-947E-F94E649D36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8" y="1104"/>
                <a:ext cx="432" cy="384"/>
                <a:chOff x="3360" y="1584"/>
                <a:chExt cx="2112" cy="1632"/>
              </a:xfrm>
            </p:grpSpPr>
            <p:sp>
              <p:nvSpPr>
                <p:cNvPr id="163089" name="Rectangle 323">
                  <a:extLst>
                    <a:ext uri="{FF2B5EF4-FFF2-40B4-BE49-F238E27FC236}">
                      <a16:creationId xmlns:a16="http://schemas.microsoft.com/office/drawing/2014/main" id="{CDDB82B2-B8A6-4409-873A-ECFCA219A9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7" y="1838"/>
                  <a:ext cx="1250" cy="852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90" name="Rectangle 324">
                  <a:extLst>
                    <a:ext uri="{FF2B5EF4-FFF2-40B4-BE49-F238E27FC236}">
                      <a16:creationId xmlns:a16="http://schemas.microsoft.com/office/drawing/2014/main" id="{7BDDA0EF-F27B-4FB9-B049-93D6AD65D4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952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91" name="Rectangle 325">
                  <a:extLst>
                    <a:ext uri="{FF2B5EF4-FFF2-40B4-BE49-F238E27FC236}">
                      <a16:creationId xmlns:a16="http://schemas.microsoft.com/office/drawing/2014/main" id="{00857137-B29A-4578-9F7F-F969DAC89B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160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92" name="Rectangle 326">
                  <a:extLst>
                    <a:ext uri="{FF2B5EF4-FFF2-40B4-BE49-F238E27FC236}">
                      <a16:creationId xmlns:a16="http://schemas.microsoft.com/office/drawing/2014/main" id="{FC9C6312-05E8-4F89-97F0-BAA7C654E6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2454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93" name="Rectangle 327">
                  <a:extLst>
                    <a:ext uri="{FF2B5EF4-FFF2-40B4-BE49-F238E27FC236}">
                      <a16:creationId xmlns:a16="http://schemas.microsoft.com/office/drawing/2014/main" id="{32D290FB-BEB9-4E62-9DC3-1950CE8CA7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965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94" name="Rectangle 328">
                  <a:extLst>
                    <a:ext uri="{FF2B5EF4-FFF2-40B4-BE49-F238E27FC236}">
                      <a16:creationId xmlns:a16="http://schemas.microsoft.com/office/drawing/2014/main" id="{08FB6028-692E-4748-A5FB-ACAC8C7E39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95" name="Rectangle 329">
                  <a:extLst>
                    <a:ext uri="{FF2B5EF4-FFF2-40B4-BE49-F238E27FC236}">
                      <a16:creationId xmlns:a16="http://schemas.microsoft.com/office/drawing/2014/main" id="{8BF28A9B-537D-442E-A31C-129F0DC2D2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96" name="Rectangle 330">
                  <a:extLst>
                    <a:ext uri="{FF2B5EF4-FFF2-40B4-BE49-F238E27FC236}">
                      <a16:creationId xmlns:a16="http://schemas.microsoft.com/office/drawing/2014/main" id="{29FF980F-25E8-4E6F-B9BA-C0F835F123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97" name="Rectangle 331">
                  <a:extLst>
                    <a:ext uri="{FF2B5EF4-FFF2-40B4-BE49-F238E27FC236}">
                      <a16:creationId xmlns:a16="http://schemas.microsoft.com/office/drawing/2014/main" id="{E2C27A4D-DF6B-436A-A37C-45BEF244A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98" name="Line 332">
                  <a:extLst>
                    <a:ext uri="{FF2B5EF4-FFF2-40B4-BE49-F238E27FC236}">
                      <a16:creationId xmlns:a16="http://schemas.microsoft.com/office/drawing/2014/main" id="{90998306-C8B0-46DD-955A-7E667C793B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55"/>
                  <a:ext cx="2112" cy="0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99" name="Line 333">
                  <a:extLst>
                    <a:ext uri="{FF2B5EF4-FFF2-40B4-BE49-F238E27FC236}">
                      <a16:creationId xmlns:a16="http://schemas.microsoft.com/office/drawing/2014/main" id="{45FD884B-2BDC-41F7-A3C5-8D8DCA9442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46" y="1584"/>
                  <a:ext cx="0" cy="1632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00" name="Line 334">
                  <a:extLst>
                    <a:ext uri="{FF2B5EF4-FFF2-40B4-BE49-F238E27FC236}">
                      <a16:creationId xmlns:a16="http://schemas.microsoft.com/office/drawing/2014/main" id="{33238AE6-A3D1-4EA7-B0AE-A0B5E13E9A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80"/>
                  <a:ext cx="2112" cy="0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01" name="Line 335">
                  <a:extLst>
                    <a:ext uri="{FF2B5EF4-FFF2-40B4-BE49-F238E27FC236}">
                      <a16:creationId xmlns:a16="http://schemas.microsoft.com/office/drawing/2014/main" id="{FA7A4841-57A3-40D4-81B5-6AF40E3A71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72" y="1584"/>
                  <a:ext cx="0" cy="1632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02" name="Rectangle 336">
                  <a:extLst>
                    <a:ext uri="{FF2B5EF4-FFF2-40B4-BE49-F238E27FC236}">
                      <a16:creationId xmlns:a16="http://schemas.microsoft.com/office/drawing/2014/main" id="{67891536-954F-489A-BDB7-94796AC410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" y="2164"/>
                  <a:ext cx="404" cy="20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DDDDDD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3029" name="Group 337">
                <a:extLst>
                  <a:ext uri="{FF2B5EF4-FFF2-40B4-BE49-F238E27FC236}">
                    <a16:creationId xmlns:a16="http://schemas.microsoft.com/office/drawing/2014/main" id="{3173F276-5958-4B13-933A-6AF623CC3C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0" y="1104"/>
                <a:ext cx="432" cy="384"/>
                <a:chOff x="3360" y="1584"/>
                <a:chExt cx="2112" cy="1632"/>
              </a:xfrm>
            </p:grpSpPr>
            <p:sp>
              <p:nvSpPr>
                <p:cNvPr id="163075" name="Rectangle 338">
                  <a:extLst>
                    <a:ext uri="{FF2B5EF4-FFF2-40B4-BE49-F238E27FC236}">
                      <a16:creationId xmlns:a16="http://schemas.microsoft.com/office/drawing/2014/main" id="{58519AA7-C0DF-4CC8-AE30-F9B1688206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7" y="1838"/>
                  <a:ext cx="1250" cy="852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76" name="Rectangle 339">
                  <a:extLst>
                    <a:ext uri="{FF2B5EF4-FFF2-40B4-BE49-F238E27FC236}">
                      <a16:creationId xmlns:a16="http://schemas.microsoft.com/office/drawing/2014/main" id="{CD36806D-A5A9-48D3-A6D3-0F64175242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952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77" name="Rectangle 340">
                  <a:extLst>
                    <a:ext uri="{FF2B5EF4-FFF2-40B4-BE49-F238E27FC236}">
                      <a16:creationId xmlns:a16="http://schemas.microsoft.com/office/drawing/2014/main" id="{D5F590AC-5959-4F19-87F2-62F0927D6F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160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78" name="Rectangle 341">
                  <a:extLst>
                    <a:ext uri="{FF2B5EF4-FFF2-40B4-BE49-F238E27FC236}">
                      <a16:creationId xmlns:a16="http://schemas.microsoft.com/office/drawing/2014/main" id="{E0F16DB4-54CA-46AA-A8C3-A9FD4E66B1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2454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79" name="Rectangle 342">
                  <a:extLst>
                    <a:ext uri="{FF2B5EF4-FFF2-40B4-BE49-F238E27FC236}">
                      <a16:creationId xmlns:a16="http://schemas.microsoft.com/office/drawing/2014/main" id="{FC21B231-7A60-4F40-AC98-48AB44EC01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965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80" name="Rectangle 343">
                  <a:extLst>
                    <a:ext uri="{FF2B5EF4-FFF2-40B4-BE49-F238E27FC236}">
                      <a16:creationId xmlns:a16="http://schemas.microsoft.com/office/drawing/2014/main" id="{8B8C570A-E138-45E3-91D4-81C9C59B15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81" name="Rectangle 344">
                  <a:extLst>
                    <a:ext uri="{FF2B5EF4-FFF2-40B4-BE49-F238E27FC236}">
                      <a16:creationId xmlns:a16="http://schemas.microsoft.com/office/drawing/2014/main" id="{0CAE4FE9-A605-4A42-9224-CB6186212E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82" name="Rectangle 345">
                  <a:extLst>
                    <a:ext uri="{FF2B5EF4-FFF2-40B4-BE49-F238E27FC236}">
                      <a16:creationId xmlns:a16="http://schemas.microsoft.com/office/drawing/2014/main" id="{4C335855-12C4-4626-9F3D-E373407FC7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83" name="Rectangle 346">
                  <a:extLst>
                    <a:ext uri="{FF2B5EF4-FFF2-40B4-BE49-F238E27FC236}">
                      <a16:creationId xmlns:a16="http://schemas.microsoft.com/office/drawing/2014/main" id="{E882F05D-2F40-40FF-9DE7-7358B685C8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84" name="Line 347">
                  <a:extLst>
                    <a:ext uri="{FF2B5EF4-FFF2-40B4-BE49-F238E27FC236}">
                      <a16:creationId xmlns:a16="http://schemas.microsoft.com/office/drawing/2014/main" id="{3ABE3988-369B-4192-B43A-301D526B16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55"/>
                  <a:ext cx="2112" cy="0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85" name="Line 348">
                  <a:extLst>
                    <a:ext uri="{FF2B5EF4-FFF2-40B4-BE49-F238E27FC236}">
                      <a16:creationId xmlns:a16="http://schemas.microsoft.com/office/drawing/2014/main" id="{F312C0D3-9DBF-4068-91AF-CD5D82F07C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46" y="1584"/>
                  <a:ext cx="0" cy="1632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86" name="Line 349">
                  <a:extLst>
                    <a:ext uri="{FF2B5EF4-FFF2-40B4-BE49-F238E27FC236}">
                      <a16:creationId xmlns:a16="http://schemas.microsoft.com/office/drawing/2014/main" id="{7062B459-B59A-4781-BF78-C41930BBEC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80"/>
                  <a:ext cx="2112" cy="0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87" name="Line 350">
                  <a:extLst>
                    <a:ext uri="{FF2B5EF4-FFF2-40B4-BE49-F238E27FC236}">
                      <a16:creationId xmlns:a16="http://schemas.microsoft.com/office/drawing/2014/main" id="{07117417-EFC2-45B3-A955-B473970D24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72" y="1584"/>
                  <a:ext cx="0" cy="1632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88" name="Rectangle 351">
                  <a:extLst>
                    <a:ext uri="{FF2B5EF4-FFF2-40B4-BE49-F238E27FC236}">
                      <a16:creationId xmlns:a16="http://schemas.microsoft.com/office/drawing/2014/main" id="{65A0B5BE-0BDC-4E35-8AF4-913F211974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" y="2164"/>
                  <a:ext cx="404" cy="20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DDDDDD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3030" name="Group 352">
                <a:extLst>
                  <a:ext uri="{FF2B5EF4-FFF2-40B4-BE49-F238E27FC236}">
                    <a16:creationId xmlns:a16="http://schemas.microsoft.com/office/drawing/2014/main" id="{BA8195FE-F9D9-411F-8A97-FB6D5C26A6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1104"/>
                <a:ext cx="432" cy="384"/>
                <a:chOff x="3360" y="1584"/>
                <a:chExt cx="2112" cy="1632"/>
              </a:xfrm>
            </p:grpSpPr>
            <p:sp>
              <p:nvSpPr>
                <p:cNvPr id="163061" name="Rectangle 353">
                  <a:extLst>
                    <a:ext uri="{FF2B5EF4-FFF2-40B4-BE49-F238E27FC236}">
                      <a16:creationId xmlns:a16="http://schemas.microsoft.com/office/drawing/2014/main" id="{123358BB-22CF-49AD-8680-F42D4F22A5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7" y="1838"/>
                  <a:ext cx="1250" cy="852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62" name="Rectangle 354">
                  <a:extLst>
                    <a:ext uri="{FF2B5EF4-FFF2-40B4-BE49-F238E27FC236}">
                      <a16:creationId xmlns:a16="http://schemas.microsoft.com/office/drawing/2014/main" id="{3911DE8C-7010-4235-8D11-494F9F7E1F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952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63" name="Rectangle 355">
                  <a:extLst>
                    <a:ext uri="{FF2B5EF4-FFF2-40B4-BE49-F238E27FC236}">
                      <a16:creationId xmlns:a16="http://schemas.microsoft.com/office/drawing/2014/main" id="{8C1F75CB-EEA1-4886-8606-41A3ADAF8E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160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64" name="Rectangle 356">
                  <a:extLst>
                    <a:ext uri="{FF2B5EF4-FFF2-40B4-BE49-F238E27FC236}">
                      <a16:creationId xmlns:a16="http://schemas.microsoft.com/office/drawing/2014/main" id="{7BD66F66-006D-474F-8009-AEA6651D6C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2454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65" name="Rectangle 357">
                  <a:extLst>
                    <a:ext uri="{FF2B5EF4-FFF2-40B4-BE49-F238E27FC236}">
                      <a16:creationId xmlns:a16="http://schemas.microsoft.com/office/drawing/2014/main" id="{D28E9E4C-C982-42BA-8BE3-1D80605AF0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965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66" name="Rectangle 358">
                  <a:extLst>
                    <a:ext uri="{FF2B5EF4-FFF2-40B4-BE49-F238E27FC236}">
                      <a16:creationId xmlns:a16="http://schemas.microsoft.com/office/drawing/2014/main" id="{0112D123-5CFC-42DA-8CFF-90903DD95C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67" name="Rectangle 359">
                  <a:extLst>
                    <a:ext uri="{FF2B5EF4-FFF2-40B4-BE49-F238E27FC236}">
                      <a16:creationId xmlns:a16="http://schemas.microsoft.com/office/drawing/2014/main" id="{F05D8051-C650-478E-9B5D-EECD7C8DE0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68" name="Rectangle 360">
                  <a:extLst>
                    <a:ext uri="{FF2B5EF4-FFF2-40B4-BE49-F238E27FC236}">
                      <a16:creationId xmlns:a16="http://schemas.microsoft.com/office/drawing/2014/main" id="{2179FD45-C10A-407F-8462-7E63DAB7B8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69" name="Rectangle 361">
                  <a:extLst>
                    <a:ext uri="{FF2B5EF4-FFF2-40B4-BE49-F238E27FC236}">
                      <a16:creationId xmlns:a16="http://schemas.microsoft.com/office/drawing/2014/main" id="{C5955584-D1DA-4E10-8151-4DB4D38D17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70" name="Line 362">
                  <a:extLst>
                    <a:ext uri="{FF2B5EF4-FFF2-40B4-BE49-F238E27FC236}">
                      <a16:creationId xmlns:a16="http://schemas.microsoft.com/office/drawing/2014/main" id="{A506B682-E04D-41A5-A76A-CA7A6474BF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55"/>
                  <a:ext cx="2112" cy="0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71" name="Line 363">
                  <a:extLst>
                    <a:ext uri="{FF2B5EF4-FFF2-40B4-BE49-F238E27FC236}">
                      <a16:creationId xmlns:a16="http://schemas.microsoft.com/office/drawing/2014/main" id="{396B9CC6-A744-45CA-8C16-23265402C8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46" y="1584"/>
                  <a:ext cx="0" cy="1632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72" name="Line 364">
                  <a:extLst>
                    <a:ext uri="{FF2B5EF4-FFF2-40B4-BE49-F238E27FC236}">
                      <a16:creationId xmlns:a16="http://schemas.microsoft.com/office/drawing/2014/main" id="{F4062A18-37FE-4650-8E03-2029812772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80"/>
                  <a:ext cx="2112" cy="0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73" name="Line 365">
                  <a:extLst>
                    <a:ext uri="{FF2B5EF4-FFF2-40B4-BE49-F238E27FC236}">
                      <a16:creationId xmlns:a16="http://schemas.microsoft.com/office/drawing/2014/main" id="{6D3A04FD-32A7-4160-826D-09C92F2FD2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72" y="1584"/>
                  <a:ext cx="0" cy="1632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74" name="Rectangle 366">
                  <a:extLst>
                    <a:ext uri="{FF2B5EF4-FFF2-40B4-BE49-F238E27FC236}">
                      <a16:creationId xmlns:a16="http://schemas.microsoft.com/office/drawing/2014/main" id="{E16302B4-EA56-432C-A874-27B413DF10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" y="2164"/>
                  <a:ext cx="404" cy="20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DDDDDD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3031" name="Group 367">
                <a:extLst>
                  <a:ext uri="{FF2B5EF4-FFF2-40B4-BE49-F238E27FC236}">
                    <a16:creationId xmlns:a16="http://schemas.microsoft.com/office/drawing/2014/main" id="{C6159B1E-2915-438D-BEBB-EB940A7BE8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4" y="1104"/>
                <a:ext cx="432" cy="384"/>
                <a:chOff x="3360" y="1584"/>
                <a:chExt cx="2112" cy="1632"/>
              </a:xfrm>
            </p:grpSpPr>
            <p:sp>
              <p:nvSpPr>
                <p:cNvPr id="163047" name="Rectangle 368">
                  <a:extLst>
                    <a:ext uri="{FF2B5EF4-FFF2-40B4-BE49-F238E27FC236}">
                      <a16:creationId xmlns:a16="http://schemas.microsoft.com/office/drawing/2014/main" id="{803EC23E-9F63-41D5-8896-6B6E163EE2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7" y="1838"/>
                  <a:ext cx="1250" cy="852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48" name="Rectangle 369">
                  <a:extLst>
                    <a:ext uri="{FF2B5EF4-FFF2-40B4-BE49-F238E27FC236}">
                      <a16:creationId xmlns:a16="http://schemas.microsoft.com/office/drawing/2014/main" id="{98636D68-452E-41F4-A8C8-49F4C3E8EB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952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49" name="Rectangle 370">
                  <a:extLst>
                    <a:ext uri="{FF2B5EF4-FFF2-40B4-BE49-F238E27FC236}">
                      <a16:creationId xmlns:a16="http://schemas.microsoft.com/office/drawing/2014/main" id="{3A363CEF-DA8A-4987-85F0-B5626A1359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160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50" name="Rectangle 371">
                  <a:extLst>
                    <a:ext uri="{FF2B5EF4-FFF2-40B4-BE49-F238E27FC236}">
                      <a16:creationId xmlns:a16="http://schemas.microsoft.com/office/drawing/2014/main" id="{D4700C18-1569-4EB1-AF43-A7489B2F2E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2454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51" name="Rectangle 372">
                  <a:extLst>
                    <a:ext uri="{FF2B5EF4-FFF2-40B4-BE49-F238E27FC236}">
                      <a16:creationId xmlns:a16="http://schemas.microsoft.com/office/drawing/2014/main" id="{E23AFE9B-34FD-4222-9D33-0DA4E40B65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965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52" name="Rectangle 373">
                  <a:extLst>
                    <a:ext uri="{FF2B5EF4-FFF2-40B4-BE49-F238E27FC236}">
                      <a16:creationId xmlns:a16="http://schemas.microsoft.com/office/drawing/2014/main" id="{331CD98E-8238-4CE1-A108-45D14B89B9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53" name="Rectangle 374">
                  <a:extLst>
                    <a:ext uri="{FF2B5EF4-FFF2-40B4-BE49-F238E27FC236}">
                      <a16:creationId xmlns:a16="http://schemas.microsoft.com/office/drawing/2014/main" id="{7B97CFA8-010D-46F5-B119-B4F68414A0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54" name="Rectangle 375">
                  <a:extLst>
                    <a:ext uri="{FF2B5EF4-FFF2-40B4-BE49-F238E27FC236}">
                      <a16:creationId xmlns:a16="http://schemas.microsoft.com/office/drawing/2014/main" id="{3D8B4ADE-5B25-4211-8AEA-6BFD6979E2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55" name="Rectangle 376">
                  <a:extLst>
                    <a:ext uri="{FF2B5EF4-FFF2-40B4-BE49-F238E27FC236}">
                      <a16:creationId xmlns:a16="http://schemas.microsoft.com/office/drawing/2014/main" id="{930FAC27-3203-4320-8534-161B305A58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56" name="Line 377">
                  <a:extLst>
                    <a:ext uri="{FF2B5EF4-FFF2-40B4-BE49-F238E27FC236}">
                      <a16:creationId xmlns:a16="http://schemas.microsoft.com/office/drawing/2014/main" id="{A53B9A5C-E484-4A72-BFAF-6AFF01B13D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55"/>
                  <a:ext cx="2112" cy="0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57" name="Line 378">
                  <a:extLst>
                    <a:ext uri="{FF2B5EF4-FFF2-40B4-BE49-F238E27FC236}">
                      <a16:creationId xmlns:a16="http://schemas.microsoft.com/office/drawing/2014/main" id="{7200EC95-6EDB-4EFC-939F-2FD267F8BA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46" y="1584"/>
                  <a:ext cx="0" cy="1632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58" name="Line 379">
                  <a:extLst>
                    <a:ext uri="{FF2B5EF4-FFF2-40B4-BE49-F238E27FC236}">
                      <a16:creationId xmlns:a16="http://schemas.microsoft.com/office/drawing/2014/main" id="{532B95C5-06A1-4002-95E7-E773EBF860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80"/>
                  <a:ext cx="2112" cy="0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59" name="Line 380">
                  <a:extLst>
                    <a:ext uri="{FF2B5EF4-FFF2-40B4-BE49-F238E27FC236}">
                      <a16:creationId xmlns:a16="http://schemas.microsoft.com/office/drawing/2014/main" id="{55395CA2-9927-42A7-9E47-41F2F44803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72" y="1584"/>
                  <a:ext cx="0" cy="1632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60" name="Rectangle 381">
                  <a:extLst>
                    <a:ext uri="{FF2B5EF4-FFF2-40B4-BE49-F238E27FC236}">
                      <a16:creationId xmlns:a16="http://schemas.microsoft.com/office/drawing/2014/main" id="{B9AF28AC-AD80-4E6A-A79D-20604C8B45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" y="2164"/>
                  <a:ext cx="404" cy="20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DDDDDD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3032" name="Group 382">
                <a:extLst>
                  <a:ext uri="{FF2B5EF4-FFF2-40B4-BE49-F238E27FC236}">
                    <a16:creationId xmlns:a16="http://schemas.microsoft.com/office/drawing/2014/main" id="{ACB0D67F-EF0E-4EF0-B944-F3E2C438D3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16" y="1104"/>
                <a:ext cx="432" cy="384"/>
                <a:chOff x="3360" y="1584"/>
                <a:chExt cx="2112" cy="1632"/>
              </a:xfrm>
            </p:grpSpPr>
            <p:sp>
              <p:nvSpPr>
                <p:cNvPr id="163033" name="Rectangle 383">
                  <a:extLst>
                    <a:ext uri="{FF2B5EF4-FFF2-40B4-BE49-F238E27FC236}">
                      <a16:creationId xmlns:a16="http://schemas.microsoft.com/office/drawing/2014/main" id="{C4552EB0-1177-46BC-9C4C-74A4A86ED2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7" y="1838"/>
                  <a:ext cx="1250" cy="852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34" name="Rectangle 384">
                  <a:extLst>
                    <a:ext uri="{FF2B5EF4-FFF2-40B4-BE49-F238E27FC236}">
                      <a16:creationId xmlns:a16="http://schemas.microsoft.com/office/drawing/2014/main" id="{D6F7428A-01C0-4524-943A-45D1C46E47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952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35" name="Rectangle 385">
                  <a:extLst>
                    <a:ext uri="{FF2B5EF4-FFF2-40B4-BE49-F238E27FC236}">
                      <a16:creationId xmlns:a16="http://schemas.microsoft.com/office/drawing/2014/main" id="{0B174B71-522F-49C4-8B3B-AB3C3846E6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160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36" name="Rectangle 386">
                  <a:extLst>
                    <a:ext uri="{FF2B5EF4-FFF2-40B4-BE49-F238E27FC236}">
                      <a16:creationId xmlns:a16="http://schemas.microsoft.com/office/drawing/2014/main" id="{8AD071CF-E976-48B3-85AA-07084821B6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2454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37" name="Rectangle 387">
                  <a:extLst>
                    <a:ext uri="{FF2B5EF4-FFF2-40B4-BE49-F238E27FC236}">
                      <a16:creationId xmlns:a16="http://schemas.microsoft.com/office/drawing/2014/main" id="{BB3D636B-ED5F-4A90-8B9E-FBDD0819AE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965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38" name="Rectangle 388">
                  <a:extLst>
                    <a:ext uri="{FF2B5EF4-FFF2-40B4-BE49-F238E27FC236}">
                      <a16:creationId xmlns:a16="http://schemas.microsoft.com/office/drawing/2014/main" id="{97FA21EE-FDE5-4E4D-8D48-E92EC8D022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39" name="Rectangle 389">
                  <a:extLst>
                    <a:ext uri="{FF2B5EF4-FFF2-40B4-BE49-F238E27FC236}">
                      <a16:creationId xmlns:a16="http://schemas.microsoft.com/office/drawing/2014/main" id="{AE70CE2F-0F2D-4768-8ABC-C40BB1472E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40" name="Rectangle 390">
                  <a:extLst>
                    <a:ext uri="{FF2B5EF4-FFF2-40B4-BE49-F238E27FC236}">
                      <a16:creationId xmlns:a16="http://schemas.microsoft.com/office/drawing/2014/main" id="{0EB5F61A-56D0-4641-B237-859AEDDF0A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41" name="Rectangle 391">
                  <a:extLst>
                    <a:ext uri="{FF2B5EF4-FFF2-40B4-BE49-F238E27FC236}">
                      <a16:creationId xmlns:a16="http://schemas.microsoft.com/office/drawing/2014/main" id="{5BCF96B1-0609-4C9C-A35E-894450B03E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42" name="Line 392">
                  <a:extLst>
                    <a:ext uri="{FF2B5EF4-FFF2-40B4-BE49-F238E27FC236}">
                      <a16:creationId xmlns:a16="http://schemas.microsoft.com/office/drawing/2014/main" id="{137462A9-E9A5-4219-A9EF-8713F9CEE7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55"/>
                  <a:ext cx="2112" cy="0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43" name="Line 393">
                  <a:extLst>
                    <a:ext uri="{FF2B5EF4-FFF2-40B4-BE49-F238E27FC236}">
                      <a16:creationId xmlns:a16="http://schemas.microsoft.com/office/drawing/2014/main" id="{6951B57C-4908-42F4-95E3-E03675E05C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46" y="1584"/>
                  <a:ext cx="0" cy="1632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44" name="Line 394">
                  <a:extLst>
                    <a:ext uri="{FF2B5EF4-FFF2-40B4-BE49-F238E27FC236}">
                      <a16:creationId xmlns:a16="http://schemas.microsoft.com/office/drawing/2014/main" id="{6BE20DFF-6E71-49D9-B5B4-A84EBEFBD6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80"/>
                  <a:ext cx="2112" cy="0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45" name="Line 395">
                  <a:extLst>
                    <a:ext uri="{FF2B5EF4-FFF2-40B4-BE49-F238E27FC236}">
                      <a16:creationId xmlns:a16="http://schemas.microsoft.com/office/drawing/2014/main" id="{13EAE645-973C-454C-93BB-CE36D7F20E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72" y="1584"/>
                  <a:ext cx="0" cy="1632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46" name="Rectangle 396">
                  <a:extLst>
                    <a:ext uri="{FF2B5EF4-FFF2-40B4-BE49-F238E27FC236}">
                      <a16:creationId xmlns:a16="http://schemas.microsoft.com/office/drawing/2014/main" id="{64EEB344-566E-4C24-8223-A014A99B63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" y="2164"/>
                  <a:ext cx="404" cy="20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DDDDDD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2845" name="Group 397">
              <a:extLst>
                <a:ext uri="{FF2B5EF4-FFF2-40B4-BE49-F238E27FC236}">
                  <a16:creationId xmlns:a16="http://schemas.microsoft.com/office/drawing/2014/main" id="{0DB695BE-BB85-4841-9DF5-E638945445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2640"/>
              <a:ext cx="2592" cy="384"/>
              <a:chOff x="1056" y="1104"/>
              <a:chExt cx="2592" cy="384"/>
            </a:xfrm>
          </p:grpSpPr>
          <p:grpSp>
            <p:nvGrpSpPr>
              <p:cNvPr id="162937" name="Group 398">
                <a:extLst>
                  <a:ext uri="{FF2B5EF4-FFF2-40B4-BE49-F238E27FC236}">
                    <a16:creationId xmlns:a16="http://schemas.microsoft.com/office/drawing/2014/main" id="{0CC7B47B-7D7D-409E-99FE-8906812E5B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6" y="1104"/>
                <a:ext cx="432" cy="384"/>
                <a:chOff x="3360" y="1584"/>
                <a:chExt cx="2112" cy="1632"/>
              </a:xfrm>
            </p:grpSpPr>
            <p:sp>
              <p:nvSpPr>
                <p:cNvPr id="163013" name="Rectangle 399">
                  <a:extLst>
                    <a:ext uri="{FF2B5EF4-FFF2-40B4-BE49-F238E27FC236}">
                      <a16:creationId xmlns:a16="http://schemas.microsoft.com/office/drawing/2014/main" id="{0CA9B4F2-20E3-4C71-B017-CD11C44DE6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7" y="1838"/>
                  <a:ext cx="1250" cy="852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14" name="Rectangle 400">
                  <a:extLst>
                    <a:ext uri="{FF2B5EF4-FFF2-40B4-BE49-F238E27FC236}">
                      <a16:creationId xmlns:a16="http://schemas.microsoft.com/office/drawing/2014/main" id="{87599585-F64B-488D-AD16-E920956A8C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952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15" name="Rectangle 401">
                  <a:extLst>
                    <a:ext uri="{FF2B5EF4-FFF2-40B4-BE49-F238E27FC236}">
                      <a16:creationId xmlns:a16="http://schemas.microsoft.com/office/drawing/2014/main" id="{726E8B11-F1F3-4C62-9721-8B064D7D6D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160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16" name="Rectangle 402">
                  <a:extLst>
                    <a:ext uri="{FF2B5EF4-FFF2-40B4-BE49-F238E27FC236}">
                      <a16:creationId xmlns:a16="http://schemas.microsoft.com/office/drawing/2014/main" id="{EAD4FF05-526E-4B7A-A738-EB6D2A8447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2454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17" name="Rectangle 403">
                  <a:extLst>
                    <a:ext uri="{FF2B5EF4-FFF2-40B4-BE49-F238E27FC236}">
                      <a16:creationId xmlns:a16="http://schemas.microsoft.com/office/drawing/2014/main" id="{600D4599-E7C4-455E-84BE-1D66EA655B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965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18" name="Rectangle 404">
                  <a:extLst>
                    <a:ext uri="{FF2B5EF4-FFF2-40B4-BE49-F238E27FC236}">
                      <a16:creationId xmlns:a16="http://schemas.microsoft.com/office/drawing/2014/main" id="{58AA6608-B42F-4B7C-B695-2FB8496E8E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19" name="Rectangle 405">
                  <a:extLst>
                    <a:ext uri="{FF2B5EF4-FFF2-40B4-BE49-F238E27FC236}">
                      <a16:creationId xmlns:a16="http://schemas.microsoft.com/office/drawing/2014/main" id="{E56D6340-DE82-4004-8D9C-7AB9BF6AA5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20" name="Rectangle 406">
                  <a:extLst>
                    <a:ext uri="{FF2B5EF4-FFF2-40B4-BE49-F238E27FC236}">
                      <a16:creationId xmlns:a16="http://schemas.microsoft.com/office/drawing/2014/main" id="{4E2A4C60-BB07-4F84-86C1-DB99EAFD6C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21" name="Rectangle 407">
                  <a:extLst>
                    <a:ext uri="{FF2B5EF4-FFF2-40B4-BE49-F238E27FC236}">
                      <a16:creationId xmlns:a16="http://schemas.microsoft.com/office/drawing/2014/main" id="{20482896-EC87-4B83-9ADF-D5208E2A7B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22" name="Line 408">
                  <a:extLst>
                    <a:ext uri="{FF2B5EF4-FFF2-40B4-BE49-F238E27FC236}">
                      <a16:creationId xmlns:a16="http://schemas.microsoft.com/office/drawing/2014/main" id="{7B6FD0AA-2FCD-4763-BDC0-DBFC0B6812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55"/>
                  <a:ext cx="2112" cy="0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23" name="Line 409">
                  <a:extLst>
                    <a:ext uri="{FF2B5EF4-FFF2-40B4-BE49-F238E27FC236}">
                      <a16:creationId xmlns:a16="http://schemas.microsoft.com/office/drawing/2014/main" id="{E1A867EA-12C7-4FFE-B626-D0A033D0F1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46" y="1584"/>
                  <a:ext cx="0" cy="1632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24" name="Line 410">
                  <a:extLst>
                    <a:ext uri="{FF2B5EF4-FFF2-40B4-BE49-F238E27FC236}">
                      <a16:creationId xmlns:a16="http://schemas.microsoft.com/office/drawing/2014/main" id="{67C31286-87C1-4271-98BD-A17E375F8A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80"/>
                  <a:ext cx="2112" cy="0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25" name="Line 411">
                  <a:extLst>
                    <a:ext uri="{FF2B5EF4-FFF2-40B4-BE49-F238E27FC236}">
                      <a16:creationId xmlns:a16="http://schemas.microsoft.com/office/drawing/2014/main" id="{F25B74CB-0544-406D-B455-F1884DB6E1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72" y="1584"/>
                  <a:ext cx="0" cy="1632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26" name="Rectangle 412">
                  <a:extLst>
                    <a:ext uri="{FF2B5EF4-FFF2-40B4-BE49-F238E27FC236}">
                      <a16:creationId xmlns:a16="http://schemas.microsoft.com/office/drawing/2014/main" id="{BBCF33BF-90D1-4B4D-B288-49A96C1D5C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" y="2164"/>
                  <a:ext cx="404" cy="20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DDDDDD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2938" name="Group 413">
                <a:extLst>
                  <a:ext uri="{FF2B5EF4-FFF2-40B4-BE49-F238E27FC236}">
                    <a16:creationId xmlns:a16="http://schemas.microsoft.com/office/drawing/2014/main" id="{82E1071A-3EB7-4384-83C3-54B1B4F5F1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8" y="1104"/>
                <a:ext cx="432" cy="384"/>
                <a:chOff x="3360" y="1584"/>
                <a:chExt cx="2112" cy="1632"/>
              </a:xfrm>
            </p:grpSpPr>
            <p:sp>
              <p:nvSpPr>
                <p:cNvPr id="162999" name="Rectangle 414">
                  <a:extLst>
                    <a:ext uri="{FF2B5EF4-FFF2-40B4-BE49-F238E27FC236}">
                      <a16:creationId xmlns:a16="http://schemas.microsoft.com/office/drawing/2014/main" id="{8F8137F2-A165-49A0-995D-B8C8CDFF22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7" y="1838"/>
                  <a:ext cx="1250" cy="852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00" name="Rectangle 415">
                  <a:extLst>
                    <a:ext uri="{FF2B5EF4-FFF2-40B4-BE49-F238E27FC236}">
                      <a16:creationId xmlns:a16="http://schemas.microsoft.com/office/drawing/2014/main" id="{7FF840B0-5D36-4A92-BBFE-E9D504FD53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952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01" name="Rectangle 416">
                  <a:extLst>
                    <a:ext uri="{FF2B5EF4-FFF2-40B4-BE49-F238E27FC236}">
                      <a16:creationId xmlns:a16="http://schemas.microsoft.com/office/drawing/2014/main" id="{93526492-7DB2-4DEE-910F-240C82185F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160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02" name="Rectangle 417">
                  <a:extLst>
                    <a:ext uri="{FF2B5EF4-FFF2-40B4-BE49-F238E27FC236}">
                      <a16:creationId xmlns:a16="http://schemas.microsoft.com/office/drawing/2014/main" id="{A4BD7BF4-33D7-4FFF-88AC-3C11849E03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2454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03" name="Rectangle 418">
                  <a:extLst>
                    <a:ext uri="{FF2B5EF4-FFF2-40B4-BE49-F238E27FC236}">
                      <a16:creationId xmlns:a16="http://schemas.microsoft.com/office/drawing/2014/main" id="{F86D2B51-A7D4-4EF6-AF80-600DB4A8B0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965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04" name="Rectangle 419">
                  <a:extLst>
                    <a:ext uri="{FF2B5EF4-FFF2-40B4-BE49-F238E27FC236}">
                      <a16:creationId xmlns:a16="http://schemas.microsoft.com/office/drawing/2014/main" id="{76774F0C-C187-4B04-BBC0-19509949DF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05" name="Rectangle 420">
                  <a:extLst>
                    <a:ext uri="{FF2B5EF4-FFF2-40B4-BE49-F238E27FC236}">
                      <a16:creationId xmlns:a16="http://schemas.microsoft.com/office/drawing/2014/main" id="{B9C85EEB-1B30-404A-8DEA-619BB21C9E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06" name="Rectangle 421">
                  <a:extLst>
                    <a:ext uri="{FF2B5EF4-FFF2-40B4-BE49-F238E27FC236}">
                      <a16:creationId xmlns:a16="http://schemas.microsoft.com/office/drawing/2014/main" id="{00171E5D-29F4-4C7E-A8A6-EA466843F9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07" name="Rectangle 422">
                  <a:extLst>
                    <a:ext uri="{FF2B5EF4-FFF2-40B4-BE49-F238E27FC236}">
                      <a16:creationId xmlns:a16="http://schemas.microsoft.com/office/drawing/2014/main" id="{1EE20E06-F34F-4084-8E01-AE270ED81D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008" name="Line 423">
                  <a:extLst>
                    <a:ext uri="{FF2B5EF4-FFF2-40B4-BE49-F238E27FC236}">
                      <a16:creationId xmlns:a16="http://schemas.microsoft.com/office/drawing/2014/main" id="{65B32BE5-9F9B-43C2-B032-3BBF9CF00F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55"/>
                  <a:ext cx="2112" cy="0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09" name="Line 424">
                  <a:extLst>
                    <a:ext uri="{FF2B5EF4-FFF2-40B4-BE49-F238E27FC236}">
                      <a16:creationId xmlns:a16="http://schemas.microsoft.com/office/drawing/2014/main" id="{917D483F-32A1-4D5C-AB16-F7B316AE72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46" y="1584"/>
                  <a:ext cx="0" cy="1632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10" name="Line 425">
                  <a:extLst>
                    <a:ext uri="{FF2B5EF4-FFF2-40B4-BE49-F238E27FC236}">
                      <a16:creationId xmlns:a16="http://schemas.microsoft.com/office/drawing/2014/main" id="{4C8E0DFA-45BE-49B9-BE09-417AF0762C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80"/>
                  <a:ext cx="2112" cy="0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11" name="Line 426">
                  <a:extLst>
                    <a:ext uri="{FF2B5EF4-FFF2-40B4-BE49-F238E27FC236}">
                      <a16:creationId xmlns:a16="http://schemas.microsoft.com/office/drawing/2014/main" id="{6D511682-412A-49DB-A1BA-0E76E3A2E5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72" y="1584"/>
                  <a:ext cx="0" cy="1632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12" name="Rectangle 427">
                  <a:extLst>
                    <a:ext uri="{FF2B5EF4-FFF2-40B4-BE49-F238E27FC236}">
                      <a16:creationId xmlns:a16="http://schemas.microsoft.com/office/drawing/2014/main" id="{E1010252-424B-4F13-BB85-81A85ADEA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" y="2164"/>
                  <a:ext cx="404" cy="20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DDDDDD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2939" name="Group 428">
                <a:extLst>
                  <a:ext uri="{FF2B5EF4-FFF2-40B4-BE49-F238E27FC236}">
                    <a16:creationId xmlns:a16="http://schemas.microsoft.com/office/drawing/2014/main" id="{F3BD9A64-8105-4569-99AC-4994DDC88C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0" y="1104"/>
                <a:ext cx="432" cy="384"/>
                <a:chOff x="3360" y="1584"/>
                <a:chExt cx="2112" cy="1632"/>
              </a:xfrm>
            </p:grpSpPr>
            <p:sp>
              <p:nvSpPr>
                <p:cNvPr id="162985" name="Rectangle 429">
                  <a:extLst>
                    <a:ext uri="{FF2B5EF4-FFF2-40B4-BE49-F238E27FC236}">
                      <a16:creationId xmlns:a16="http://schemas.microsoft.com/office/drawing/2014/main" id="{E6803CA6-8F32-458F-94D0-96EE606A6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7" y="1838"/>
                  <a:ext cx="1250" cy="852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86" name="Rectangle 430">
                  <a:extLst>
                    <a:ext uri="{FF2B5EF4-FFF2-40B4-BE49-F238E27FC236}">
                      <a16:creationId xmlns:a16="http://schemas.microsoft.com/office/drawing/2014/main" id="{7589812C-3081-4993-BF04-8C892C5522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952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87" name="Rectangle 431">
                  <a:extLst>
                    <a:ext uri="{FF2B5EF4-FFF2-40B4-BE49-F238E27FC236}">
                      <a16:creationId xmlns:a16="http://schemas.microsoft.com/office/drawing/2014/main" id="{D00375DD-1BF9-41FE-B671-0ACC6D4BCB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160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88" name="Rectangle 432">
                  <a:extLst>
                    <a:ext uri="{FF2B5EF4-FFF2-40B4-BE49-F238E27FC236}">
                      <a16:creationId xmlns:a16="http://schemas.microsoft.com/office/drawing/2014/main" id="{B1E7F21B-2C39-4D7A-ACD9-BD28A4A0A2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2454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89" name="Rectangle 433">
                  <a:extLst>
                    <a:ext uri="{FF2B5EF4-FFF2-40B4-BE49-F238E27FC236}">
                      <a16:creationId xmlns:a16="http://schemas.microsoft.com/office/drawing/2014/main" id="{8B36E208-0F1B-4DDD-B8BE-2AD7C22842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965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90" name="Rectangle 434">
                  <a:extLst>
                    <a:ext uri="{FF2B5EF4-FFF2-40B4-BE49-F238E27FC236}">
                      <a16:creationId xmlns:a16="http://schemas.microsoft.com/office/drawing/2014/main" id="{3E5BA388-AD62-4B9F-876D-ADDF1B9704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91" name="Rectangle 435">
                  <a:extLst>
                    <a:ext uri="{FF2B5EF4-FFF2-40B4-BE49-F238E27FC236}">
                      <a16:creationId xmlns:a16="http://schemas.microsoft.com/office/drawing/2014/main" id="{1E430ACA-2900-4518-BE88-76E2A28EB0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92" name="Rectangle 436">
                  <a:extLst>
                    <a:ext uri="{FF2B5EF4-FFF2-40B4-BE49-F238E27FC236}">
                      <a16:creationId xmlns:a16="http://schemas.microsoft.com/office/drawing/2014/main" id="{F58721AA-3428-46E6-81E8-242B56466E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93" name="Rectangle 437">
                  <a:extLst>
                    <a:ext uri="{FF2B5EF4-FFF2-40B4-BE49-F238E27FC236}">
                      <a16:creationId xmlns:a16="http://schemas.microsoft.com/office/drawing/2014/main" id="{FD77743F-715D-4EF2-98BC-8A6D20CD80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94" name="Line 438">
                  <a:extLst>
                    <a:ext uri="{FF2B5EF4-FFF2-40B4-BE49-F238E27FC236}">
                      <a16:creationId xmlns:a16="http://schemas.microsoft.com/office/drawing/2014/main" id="{E2F90B90-1CDB-43FE-8BA6-2322B7A5E3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55"/>
                  <a:ext cx="2112" cy="0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95" name="Line 439">
                  <a:extLst>
                    <a:ext uri="{FF2B5EF4-FFF2-40B4-BE49-F238E27FC236}">
                      <a16:creationId xmlns:a16="http://schemas.microsoft.com/office/drawing/2014/main" id="{3526C847-788A-4BBF-9FCA-57BCAE9CA1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46" y="1584"/>
                  <a:ext cx="0" cy="1632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96" name="Line 440">
                  <a:extLst>
                    <a:ext uri="{FF2B5EF4-FFF2-40B4-BE49-F238E27FC236}">
                      <a16:creationId xmlns:a16="http://schemas.microsoft.com/office/drawing/2014/main" id="{60639691-3F2A-44CF-9550-F815F733E7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80"/>
                  <a:ext cx="2112" cy="0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97" name="Line 441">
                  <a:extLst>
                    <a:ext uri="{FF2B5EF4-FFF2-40B4-BE49-F238E27FC236}">
                      <a16:creationId xmlns:a16="http://schemas.microsoft.com/office/drawing/2014/main" id="{55101454-D123-42E7-9D66-4F5A15CC0F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72" y="1584"/>
                  <a:ext cx="0" cy="1632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98" name="Rectangle 442">
                  <a:extLst>
                    <a:ext uri="{FF2B5EF4-FFF2-40B4-BE49-F238E27FC236}">
                      <a16:creationId xmlns:a16="http://schemas.microsoft.com/office/drawing/2014/main" id="{7D5108FB-6537-4A20-A638-256EF83DB4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" y="2164"/>
                  <a:ext cx="404" cy="20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DDDDDD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2940" name="Group 443">
                <a:extLst>
                  <a:ext uri="{FF2B5EF4-FFF2-40B4-BE49-F238E27FC236}">
                    <a16:creationId xmlns:a16="http://schemas.microsoft.com/office/drawing/2014/main" id="{D5CE22DB-B49D-415D-97CC-70CB005C22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1104"/>
                <a:ext cx="432" cy="384"/>
                <a:chOff x="3360" y="1584"/>
                <a:chExt cx="2112" cy="1632"/>
              </a:xfrm>
            </p:grpSpPr>
            <p:sp>
              <p:nvSpPr>
                <p:cNvPr id="162971" name="Rectangle 444">
                  <a:extLst>
                    <a:ext uri="{FF2B5EF4-FFF2-40B4-BE49-F238E27FC236}">
                      <a16:creationId xmlns:a16="http://schemas.microsoft.com/office/drawing/2014/main" id="{60ADD00E-FD1F-440B-8F53-C60436ACEC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7" y="1838"/>
                  <a:ext cx="1250" cy="852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72" name="Rectangle 445">
                  <a:extLst>
                    <a:ext uri="{FF2B5EF4-FFF2-40B4-BE49-F238E27FC236}">
                      <a16:creationId xmlns:a16="http://schemas.microsoft.com/office/drawing/2014/main" id="{27E58DEA-A263-4A46-BFBE-8BA832D556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952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73" name="Rectangle 446">
                  <a:extLst>
                    <a:ext uri="{FF2B5EF4-FFF2-40B4-BE49-F238E27FC236}">
                      <a16:creationId xmlns:a16="http://schemas.microsoft.com/office/drawing/2014/main" id="{B5FB76A5-E45E-4763-B203-1B68A03EB7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160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74" name="Rectangle 447">
                  <a:extLst>
                    <a:ext uri="{FF2B5EF4-FFF2-40B4-BE49-F238E27FC236}">
                      <a16:creationId xmlns:a16="http://schemas.microsoft.com/office/drawing/2014/main" id="{713862D7-83C5-40DA-BB67-23671CE6CF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2454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75" name="Rectangle 448">
                  <a:extLst>
                    <a:ext uri="{FF2B5EF4-FFF2-40B4-BE49-F238E27FC236}">
                      <a16:creationId xmlns:a16="http://schemas.microsoft.com/office/drawing/2014/main" id="{467B4DAA-61C9-4ABD-8522-1ADF790467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965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76" name="Rectangle 449">
                  <a:extLst>
                    <a:ext uri="{FF2B5EF4-FFF2-40B4-BE49-F238E27FC236}">
                      <a16:creationId xmlns:a16="http://schemas.microsoft.com/office/drawing/2014/main" id="{CEA1EA7D-FC53-4B36-9003-E6452672B1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77" name="Rectangle 450">
                  <a:extLst>
                    <a:ext uri="{FF2B5EF4-FFF2-40B4-BE49-F238E27FC236}">
                      <a16:creationId xmlns:a16="http://schemas.microsoft.com/office/drawing/2014/main" id="{960D8131-A02B-4DAE-9D5E-87CB23016D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78" name="Rectangle 451">
                  <a:extLst>
                    <a:ext uri="{FF2B5EF4-FFF2-40B4-BE49-F238E27FC236}">
                      <a16:creationId xmlns:a16="http://schemas.microsoft.com/office/drawing/2014/main" id="{0F4AA543-A196-4ADB-B430-C60072C047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79" name="Rectangle 452">
                  <a:extLst>
                    <a:ext uri="{FF2B5EF4-FFF2-40B4-BE49-F238E27FC236}">
                      <a16:creationId xmlns:a16="http://schemas.microsoft.com/office/drawing/2014/main" id="{FEB103AB-F477-4B3C-A0A4-8290238F1E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80" name="Line 453">
                  <a:extLst>
                    <a:ext uri="{FF2B5EF4-FFF2-40B4-BE49-F238E27FC236}">
                      <a16:creationId xmlns:a16="http://schemas.microsoft.com/office/drawing/2014/main" id="{8BF0349B-9992-40E8-89E8-B98361C7C5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55"/>
                  <a:ext cx="2112" cy="0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81" name="Line 454">
                  <a:extLst>
                    <a:ext uri="{FF2B5EF4-FFF2-40B4-BE49-F238E27FC236}">
                      <a16:creationId xmlns:a16="http://schemas.microsoft.com/office/drawing/2014/main" id="{C5AFF798-00DA-4037-848A-4E3991AF0C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46" y="1584"/>
                  <a:ext cx="0" cy="1632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82" name="Line 455">
                  <a:extLst>
                    <a:ext uri="{FF2B5EF4-FFF2-40B4-BE49-F238E27FC236}">
                      <a16:creationId xmlns:a16="http://schemas.microsoft.com/office/drawing/2014/main" id="{63329574-7CEB-418E-93D8-AF86C128B8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80"/>
                  <a:ext cx="2112" cy="0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83" name="Line 456">
                  <a:extLst>
                    <a:ext uri="{FF2B5EF4-FFF2-40B4-BE49-F238E27FC236}">
                      <a16:creationId xmlns:a16="http://schemas.microsoft.com/office/drawing/2014/main" id="{0FDE890E-1C45-48E0-A09C-7ACE28A5C0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72" y="1584"/>
                  <a:ext cx="0" cy="1632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84" name="Rectangle 457">
                  <a:extLst>
                    <a:ext uri="{FF2B5EF4-FFF2-40B4-BE49-F238E27FC236}">
                      <a16:creationId xmlns:a16="http://schemas.microsoft.com/office/drawing/2014/main" id="{9142EAB8-1065-4427-A987-355507D993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" y="2164"/>
                  <a:ext cx="404" cy="20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DDDDDD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2941" name="Group 458">
                <a:extLst>
                  <a:ext uri="{FF2B5EF4-FFF2-40B4-BE49-F238E27FC236}">
                    <a16:creationId xmlns:a16="http://schemas.microsoft.com/office/drawing/2014/main" id="{87DC97C8-3F74-4F2C-8F53-A0284999E6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4" y="1104"/>
                <a:ext cx="432" cy="384"/>
                <a:chOff x="3360" y="1584"/>
                <a:chExt cx="2112" cy="1632"/>
              </a:xfrm>
            </p:grpSpPr>
            <p:sp>
              <p:nvSpPr>
                <p:cNvPr id="162957" name="Rectangle 459">
                  <a:extLst>
                    <a:ext uri="{FF2B5EF4-FFF2-40B4-BE49-F238E27FC236}">
                      <a16:creationId xmlns:a16="http://schemas.microsoft.com/office/drawing/2014/main" id="{F3A9F611-17EE-46DE-AE8E-ADEB01476B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7" y="1838"/>
                  <a:ext cx="1250" cy="852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58" name="Rectangle 460">
                  <a:extLst>
                    <a:ext uri="{FF2B5EF4-FFF2-40B4-BE49-F238E27FC236}">
                      <a16:creationId xmlns:a16="http://schemas.microsoft.com/office/drawing/2014/main" id="{9D50D1ED-A2D1-467B-93C1-BAF42BC601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952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59" name="Rectangle 461">
                  <a:extLst>
                    <a:ext uri="{FF2B5EF4-FFF2-40B4-BE49-F238E27FC236}">
                      <a16:creationId xmlns:a16="http://schemas.microsoft.com/office/drawing/2014/main" id="{E5EEE213-EEE7-4EF9-B6C5-9E21BDE054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160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60" name="Rectangle 462">
                  <a:extLst>
                    <a:ext uri="{FF2B5EF4-FFF2-40B4-BE49-F238E27FC236}">
                      <a16:creationId xmlns:a16="http://schemas.microsoft.com/office/drawing/2014/main" id="{E70AC0CD-2AB5-4341-9ED3-36EDD28A29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2454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61" name="Rectangle 463">
                  <a:extLst>
                    <a:ext uri="{FF2B5EF4-FFF2-40B4-BE49-F238E27FC236}">
                      <a16:creationId xmlns:a16="http://schemas.microsoft.com/office/drawing/2014/main" id="{A0A3D1A0-7672-4A41-AE64-0864AD6E64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965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62" name="Rectangle 464">
                  <a:extLst>
                    <a:ext uri="{FF2B5EF4-FFF2-40B4-BE49-F238E27FC236}">
                      <a16:creationId xmlns:a16="http://schemas.microsoft.com/office/drawing/2014/main" id="{0BC693BF-62A2-45ED-9A60-D665BA798A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63" name="Rectangle 465">
                  <a:extLst>
                    <a:ext uri="{FF2B5EF4-FFF2-40B4-BE49-F238E27FC236}">
                      <a16:creationId xmlns:a16="http://schemas.microsoft.com/office/drawing/2014/main" id="{E669635C-EDC0-4080-A394-0BA8E474E1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64" name="Rectangle 466">
                  <a:extLst>
                    <a:ext uri="{FF2B5EF4-FFF2-40B4-BE49-F238E27FC236}">
                      <a16:creationId xmlns:a16="http://schemas.microsoft.com/office/drawing/2014/main" id="{6E20A100-9EAC-4C9A-BC60-D6D004AD03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65" name="Rectangle 467">
                  <a:extLst>
                    <a:ext uri="{FF2B5EF4-FFF2-40B4-BE49-F238E27FC236}">
                      <a16:creationId xmlns:a16="http://schemas.microsoft.com/office/drawing/2014/main" id="{6B9A979E-1DCF-463B-9473-3D958C93E1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66" name="Line 468">
                  <a:extLst>
                    <a:ext uri="{FF2B5EF4-FFF2-40B4-BE49-F238E27FC236}">
                      <a16:creationId xmlns:a16="http://schemas.microsoft.com/office/drawing/2014/main" id="{369B83CF-3F32-4A9B-A5FD-E1F0DFAEC6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55"/>
                  <a:ext cx="2112" cy="0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67" name="Line 469">
                  <a:extLst>
                    <a:ext uri="{FF2B5EF4-FFF2-40B4-BE49-F238E27FC236}">
                      <a16:creationId xmlns:a16="http://schemas.microsoft.com/office/drawing/2014/main" id="{F0EC0D93-CEE5-4C97-81FE-0DC2833F73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46" y="1584"/>
                  <a:ext cx="0" cy="1632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68" name="Line 470">
                  <a:extLst>
                    <a:ext uri="{FF2B5EF4-FFF2-40B4-BE49-F238E27FC236}">
                      <a16:creationId xmlns:a16="http://schemas.microsoft.com/office/drawing/2014/main" id="{C909993E-E8EE-4FB5-9494-E9336943B0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80"/>
                  <a:ext cx="2112" cy="0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69" name="Line 471">
                  <a:extLst>
                    <a:ext uri="{FF2B5EF4-FFF2-40B4-BE49-F238E27FC236}">
                      <a16:creationId xmlns:a16="http://schemas.microsoft.com/office/drawing/2014/main" id="{37216B93-C22B-4D30-8AA9-BDC8D09FFA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72" y="1584"/>
                  <a:ext cx="0" cy="1632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70" name="Rectangle 472">
                  <a:extLst>
                    <a:ext uri="{FF2B5EF4-FFF2-40B4-BE49-F238E27FC236}">
                      <a16:creationId xmlns:a16="http://schemas.microsoft.com/office/drawing/2014/main" id="{C5672D5A-6C47-4F13-8796-89A343D77F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" y="2164"/>
                  <a:ext cx="404" cy="20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DDDDDD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2942" name="Group 473">
                <a:extLst>
                  <a:ext uri="{FF2B5EF4-FFF2-40B4-BE49-F238E27FC236}">
                    <a16:creationId xmlns:a16="http://schemas.microsoft.com/office/drawing/2014/main" id="{EC3A2A42-6715-4CB4-98A4-98FB08B724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16" y="1104"/>
                <a:ext cx="432" cy="384"/>
                <a:chOff x="3360" y="1584"/>
                <a:chExt cx="2112" cy="1632"/>
              </a:xfrm>
            </p:grpSpPr>
            <p:sp>
              <p:nvSpPr>
                <p:cNvPr id="162943" name="Rectangle 474">
                  <a:extLst>
                    <a:ext uri="{FF2B5EF4-FFF2-40B4-BE49-F238E27FC236}">
                      <a16:creationId xmlns:a16="http://schemas.microsoft.com/office/drawing/2014/main" id="{19EE8A67-5148-44A2-826F-C24A3C9B80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7" y="1838"/>
                  <a:ext cx="1250" cy="852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44" name="Rectangle 475">
                  <a:extLst>
                    <a:ext uri="{FF2B5EF4-FFF2-40B4-BE49-F238E27FC236}">
                      <a16:creationId xmlns:a16="http://schemas.microsoft.com/office/drawing/2014/main" id="{07EAA62A-2225-4CB1-841C-2C0422A400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952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45" name="Rectangle 476">
                  <a:extLst>
                    <a:ext uri="{FF2B5EF4-FFF2-40B4-BE49-F238E27FC236}">
                      <a16:creationId xmlns:a16="http://schemas.microsoft.com/office/drawing/2014/main" id="{638FC071-8ACE-454F-8B1F-55675D9F09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160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46" name="Rectangle 477">
                  <a:extLst>
                    <a:ext uri="{FF2B5EF4-FFF2-40B4-BE49-F238E27FC236}">
                      <a16:creationId xmlns:a16="http://schemas.microsoft.com/office/drawing/2014/main" id="{F90CF101-F693-47C3-BBC6-DCF37F5A30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2454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47" name="Rectangle 478">
                  <a:extLst>
                    <a:ext uri="{FF2B5EF4-FFF2-40B4-BE49-F238E27FC236}">
                      <a16:creationId xmlns:a16="http://schemas.microsoft.com/office/drawing/2014/main" id="{1A60F123-81C4-4632-9921-4987C6050B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965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48" name="Rectangle 479">
                  <a:extLst>
                    <a:ext uri="{FF2B5EF4-FFF2-40B4-BE49-F238E27FC236}">
                      <a16:creationId xmlns:a16="http://schemas.microsoft.com/office/drawing/2014/main" id="{C4309664-E189-4F8F-95D2-B342E0C8C3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49" name="Rectangle 480">
                  <a:extLst>
                    <a:ext uri="{FF2B5EF4-FFF2-40B4-BE49-F238E27FC236}">
                      <a16:creationId xmlns:a16="http://schemas.microsoft.com/office/drawing/2014/main" id="{2765C3EF-6DE0-45C3-A697-FAF38BA603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50" name="Rectangle 481">
                  <a:extLst>
                    <a:ext uri="{FF2B5EF4-FFF2-40B4-BE49-F238E27FC236}">
                      <a16:creationId xmlns:a16="http://schemas.microsoft.com/office/drawing/2014/main" id="{A05134AD-B2BA-4353-A23E-83567DA0D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51" name="Rectangle 482">
                  <a:extLst>
                    <a:ext uri="{FF2B5EF4-FFF2-40B4-BE49-F238E27FC236}">
                      <a16:creationId xmlns:a16="http://schemas.microsoft.com/office/drawing/2014/main" id="{785529AB-7362-48DB-958E-866D601C90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52" name="Line 483">
                  <a:extLst>
                    <a:ext uri="{FF2B5EF4-FFF2-40B4-BE49-F238E27FC236}">
                      <a16:creationId xmlns:a16="http://schemas.microsoft.com/office/drawing/2014/main" id="{FE31E8CC-E1E6-48F4-91FA-284F5F7B6A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55"/>
                  <a:ext cx="2112" cy="0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53" name="Line 484">
                  <a:extLst>
                    <a:ext uri="{FF2B5EF4-FFF2-40B4-BE49-F238E27FC236}">
                      <a16:creationId xmlns:a16="http://schemas.microsoft.com/office/drawing/2014/main" id="{AC63AE41-2DAF-44FE-A1BF-682364F7A3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46" y="1584"/>
                  <a:ext cx="0" cy="1632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54" name="Line 485">
                  <a:extLst>
                    <a:ext uri="{FF2B5EF4-FFF2-40B4-BE49-F238E27FC236}">
                      <a16:creationId xmlns:a16="http://schemas.microsoft.com/office/drawing/2014/main" id="{D7562898-38F0-4773-8DB1-FB580C87A3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80"/>
                  <a:ext cx="2112" cy="0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55" name="Line 486">
                  <a:extLst>
                    <a:ext uri="{FF2B5EF4-FFF2-40B4-BE49-F238E27FC236}">
                      <a16:creationId xmlns:a16="http://schemas.microsoft.com/office/drawing/2014/main" id="{7E4936E2-6727-4ED4-B2E6-7648677B15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72" y="1584"/>
                  <a:ext cx="0" cy="1632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56" name="Rectangle 487">
                  <a:extLst>
                    <a:ext uri="{FF2B5EF4-FFF2-40B4-BE49-F238E27FC236}">
                      <a16:creationId xmlns:a16="http://schemas.microsoft.com/office/drawing/2014/main" id="{557571C1-2572-4CD2-922E-0A9426DC45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" y="2164"/>
                  <a:ext cx="404" cy="20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DDDDDD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2846" name="Group 488">
              <a:extLst>
                <a:ext uri="{FF2B5EF4-FFF2-40B4-BE49-F238E27FC236}">
                  <a16:creationId xmlns:a16="http://schemas.microsoft.com/office/drawing/2014/main" id="{91CE81D5-9511-4F40-A85F-F888E335C7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3024"/>
              <a:ext cx="2592" cy="384"/>
              <a:chOff x="1056" y="1104"/>
              <a:chExt cx="2592" cy="384"/>
            </a:xfrm>
          </p:grpSpPr>
          <p:grpSp>
            <p:nvGrpSpPr>
              <p:cNvPr id="162847" name="Group 489">
                <a:extLst>
                  <a:ext uri="{FF2B5EF4-FFF2-40B4-BE49-F238E27FC236}">
                    <a16:creationId xmlns:a16="http://schemas.microsoft.com/office/drawing/2014/main" id="{BD5292F5-75D8-470B-881F-554D43F7F5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6" y="1104"/>
                <a:ext cx="432" cy="384"/>
                <a:chOff x="3360" y="1584"/>
                <a:chExt cx="2112" cy="1632"/>
              </a:xfrm>
            </p:grpSpPr>
            <p:sp>
              <p:nvSpPr>
                <p:cNvPr id="162923" name="Rectangle 490">
                  <a:extLst>
                    <a:ext uri="{FF2B5EF4-FFF2-40B4-BE49-F238E27FC236}">
                      <a16:creationId xmlns:a16="http://schemas.microsoft.com/office/drawing/2014/main" id="{8C5ED9DE-0654-405C-A30D-F7B053D5DF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7" y="1838"/>
                  <a:ext cx="1250" cy="852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24" name="Rectangle 491">
                  <a:extLst>
                    <a:ext uri="{FF2B5EF4-FFF2-40B4-BE49-F238E27FC236}">
                      <a16:creationId xmlns:a16="http://schemas.microsoft.com/office/drawing/2014/main" id="{152A8259-858D-4C56-9EE2-EF64A3DB08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952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25" name="Rectangle 492">
                  <a:extLst>
                    <a:ext uri="{FF2B5EF4-FFF2-40B4-BE49-F238E27FC236}">
                      <a16:creationId xmlns:a16="http://schemas.microsoft.com/office/drawing/2014/main" id="{EAB0BED2-0F05-40B4-8FF6-C23D0221A7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160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26" name="Rectangle 493">
                  <a:extLst>
                    <a:ext uri="{FF2B5EF4-FFF2-40B4-BE49-F238E27FC236}">
                      <a16:creationId xmlns:a16="http://schemas.microsoft.com/office/drawing/2014/main" id="{677B6790-7B99-4FAB-876B-342325B14D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2454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27" name="Rectangle 494">
                  <a:extLst>
                    <a:ext uri="{FF2B5EF4-FFF2-40B4-BE49-F238E27FC236}">
                      <a16:creationId xmlns:a16="http://schemas.microsoft.com/office/drawing/2014/main" id="{AD5C5C18-37A3-40C0-AEC1-4C634749A7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965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28" name="Rectangle 495">
                  <a:extLst>
                    <a:ext uri="{FF2B5EF4-FFF2-40B4-BE49-F238E27FC236}">
                      <a16:creationId xmlns:a16="http://schemas.microsoft.com/office/drawing/2014/main" id="{834B6FB6-49FC-4352-8FB6-96C7252D50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29" name="Rectangle 496">
                  <a:extLst>
                    <a:ext uri="{FF2B5EF4-FFF2-40B4-BE49-F238E27FC236}">
                      <a16:creationId xmlns:a16="http://schemas.microsoft.com/office/drawing/2014/main" id="{592425F1-0103-4D36-96FF-347B324C9E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30" name="Rectangle 497">
                  <a:extLst>
                    <a:ext uri="{FF2B5EF4-FFF2-40B4-BE49-F238E27FC236}">
                      <a16:creationId xmlns:a16="http://schemas.microsoft.com/office/drawing/2014/main" id="{3CE47498-6EF4-4583-BF97-DE855D92E2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31" name="Rectangle 498">
                  <a:extLst>
                    <a:ext uri="{FF2B5EF4-FFF2-40B4-BE49-F238E27FC236}">
                      <a16:creationId xmlns:a16="http://schemas.microsoft.com/office/drawing/2014/main" id="{3C177AAF-A95F-4317-9003-30D5DCFD00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32" name="Line 499">
                  <a:extLst>
                    <a:ext uri="{FF2B5EF4-FFF2-40B4-BE49-F238E27FC236}">
                      <a16:creationId xmlns:a16="http://schemas.microsoft.com/office/drawing/2014/main" id="{42EF47DA-436E-44D8-8FC5-9BB03590DB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55"/>
                  <a:ext cx="2112" cy="0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33" name="Line 500">
                  <a:extLst>
                    <a:ext uri="{FF2B5EF4-FFF2-40B4-BE49-F238E27FC236}">
                      <a16:creationId xmlns:a16="http://schemas.microsoft.com/office/drawing/2014/main" id="{CB23ADE5-626B-4158-A149-C52FC540EB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46" y="1584"/>
                  <a:ext cx="0" cy="1632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34" name="Line 501">
                  <a:extLst>
                    <a:ext uri="{FF2B5EF4-FFF2-40B4-BE49-F238E27FC236}">
                      <a16:creationId xmlns:a16="http://schemas.microsoft.com/office/drawing/2014/main" id="{1F46B413-2CBE-4166-A955-292161E70D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80"/>
                  <a:ext cx="2112" cy="0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35" name="Line 502">
                  <a:extLst>
                    <a:ext uri="{FF2B5EF4-FFF2-40B4-BE49-F238E27FC236}">
                      <a16:creationId xmlns:a16="http://schemas.microsoft.com/office/drawing/2014/main" id="{A6F2E3B3-19FB-4058-8475-C3D86384EC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72" y="1584"/>
                  <a:ext cx="0" cy="1632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36" name="Rectangle 503">
                  <a:extLst>
                    <a:ext uri="{FF2B5EF4-FFF2-40B4-BE49-F238E27FC236}">
                      <a16:creationId xmlns:a16="http://schemas.microsoft.com/office/drawing/2014/main" id="{1AF8FB39-A534-4BFE-A5DF-27676C2366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" y="2164"/>
                  <a:ext cx="404" cy="20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DDDDDD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2848" name="Group 504">
                <a:extLst>
                  <a:ext uri="{FF2B5EF4-FFF2-40B4-BE49-F238E27FC236}">
                    <a16:creationId xmlns:a16="http://schemas.microsoft.com/office/drawing/2014/main" id="{A1B0971B-F53A-4F5E-98EE-FF73F4A45A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8" y="1104"/>
                <a:ext cx="432" cy="384"/>
                <a:chOff x="3360" y="1584"/>
                <a:chExt cx="2112" cy="1632"/>
              </a:xfrm>
            </p:grpSpPr>
            <p:sp>
              <p:nvSpPr>
                <p:cNvPr id="162909" name="Rectangle 505">
                  <a:extLst>
                    <a:ext uri="{FF2B5EF4-FFF2-40B4-BE49-F238E27FC236}">
                      <a16:creationId xmlns:a16="http://schemas.microsoft.com/office/drawing/2014/main" id="{85C29B83-A94B-4DD1-90C3-07951EE508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7" y="1838"/>
                  <a:ext cx="1250" cy="852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10" name="Rectangle 506">
                  <a:extLst>
                    <a:ext uri="{FF2B5EF4-FFF2-40B4-BE49-F238E27FC236}">
                      <a16:creationId xmlns:a16="http://schemas.microsoft.com/office/drawing/2014/main" id="{7D1211C1-C517-4522-BEE4-BC6067C28F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952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11" name="Rectangle 507">
                  <a:extLst>
                    <a:ext uri="{FF2B5EF4-FFF2-40B4-BE49-F238E27FC236}">
                      <a16:creationId xmlns:a16="http://schemas.microsoft.com/office/drawing/2014/main" id="{D21207C5-ACF6-4F81-9304-169945B99C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160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12" name="Rectangle 508">
                  <a:extLst>
                    <a:ext uri="{FF2B5EF4-FFF2-40B4-BE49-F238E27FC236}">
                      <a16:creationId xmlns:a16="http://schemas.microsoft.com/office/drawing/2014/main" id="{C28B4EEC-D474-4AFC-AA52-E0ACDD6E4C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2454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13" name="Rectangle 509">
                  <a:extLst>
                    <a:ext uri="{FF2B5EF4-FFF2-40B4-BE49-F238E27FC236}">
                      <a16:creationId xmlns:a16="http://schemas.microsoft.com/office/drawing/2014/main" id="{CD5676B9-90D2-423F-9A1F-1BC9B5DAF0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965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14" name="Rectangle 510">
                  <a:extLst>
                    <a:ext uri="{FF2B5EF4-FFF2-40B4-BE49-F238E27FC236}">
                      <a16:creationId xmlns:a16="http://schemas.microsoft.com/office/drawing/2014/main" id="{31F9F7BA-0C3F-4A27-9D14-63817905EF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15" name="Rectangle 511">
                  <a:extLst>
                    <a:ext uri="{FF2B5EF4-FFF2-40B4-BE49-F238E27FC236}">
                      <a16:creationId xmlns:a16="http://schemas.microsoft.com/office/drawing/2014/main" id="{85EBD487-61BF-4BE2-9B71-5365BCBC0B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16" name="Rectangle 512">
                  <a:extLst>
                    <a:ext uri="{FF2B5EF4-FFF2-40B4-BE49-F238E27FC236}">
                      <a16:creationId xmlns:a16="http://schemas.microsoft.com/office/drawing/2014/main" id="{FDA007BA-6698-42D0-A327-BD4A2B9405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17" name="Rectangle 513">
                  <a:extLst>
                    <a:ext uri="{FF2B5EF4-FFF2-40B4-BE49-F238E27FC236}">
                      <a16:creationId xmlns:a16="http://schemas.microsoft.com/office/drawing/2014/main" id="{4BC43318-057D-4CAA-B470-44A640D631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18" name="Line 514">
                  <a:extLst>
                    <a:ext uri="{FF2B5EF4-FFF2-40B4-BE49-F238E27FC236}">
                      <a16:creationId xmlns:a16="http://schemas.microsoft.com/office/drawing/2014/main" id="{D874A265-B6D3-4DE6-B271-AF30FBD07E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55"/>
                  <a:ext cx="2112" cy="0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19" name="Line 515">
                  <a:extLst>
                    <a:ext uri="{FF2B5EF4-FFF2-40B4-BE49-F238E27FC236}">
                      <a16:creationId xmlns:a16="http://schemas.microsoft.com/office/drawing/2014/main" id="{9C9F4083-21F2-4398-8A30-B1051BD2AB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46" y="1584"/>
                  <a:ext cx="0" cy="1632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20" name="Line 516">
                  <a:extLst>
                    <a:ext uri="{FF2B5EF4-FFF2-40B4-BE49-F238E27FC236}">
                      <a16:creationId xmlns:a16="http://schemas.microsoft.com/office/drawing/2014/main" id="{28BF9C0A-196B-4902-8BDE-FAD8113BA2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80"/>
                  <a:ext cx="2112" cy="0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21" name="Line 517">
                  <a:extLst>
                    <a:ext uri="{FF2B5EF4-FFF2-40B4-BE49-F238E27FC236}">
                      <a16:creationId xmlns:a16="http://schemas.microsoft.com/office/drawing/2014/main" id="{AC3956E0-759E-4007-B9AF-B1BF340786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72" y="1584"/>
                  <a:ext cx="0" cy="1632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22" name="Rectangle 518">
                  <a:extLst>
                    <a:ext uri="{FF2B5EF4-FFF2-40B4-BE49-F238E27FC236}">
                      <a16:creationId xmlns:a16="http://schemas.microsoft.com/office/drawing/2014/main" id="{3A393A93-E42E-4A0F-BCF9-CCFDFB80F3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" y="2164"/>
                  <a:ext cx="404" cy="20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DDDDDD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2849" name="Group 519">
                <a:extLst>
                  <a:ext uri="{FF2B5EF4-FFF2-40B4-BE49-F238E27FC236}">
                    <a16:creationId xmlns:a16="http://schemas.microsoft.com/office/drawing/2014/main" id="{DF8CB1AE-45A8-4F16-8B0A-7889A4A72D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0" y="1104"/>
                <a:ext cx="432" cy="384"/>
                <a:chOff x="3360" y="1584"/>
                <a:chExt cx="2112" cy="1632"/>
              </a:xfrm>
            </p:grpSpPr>
            <p:sp>
              <p:nvSpPr>
                <p:cNvPr id="162895" name="Rectangle 520">
                  <a:extLst>
                    <a:ext uri="{FF2B5EF4-FFF2-40B4-BE49-F238E27FC236}">
                      <a16:creationId xmlns:a16="http://schemas.microsoft.com/office/drawing/2014/main" id="{237EBFB6-FF8C-4C28-A0D7-5028283AB0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7" y="1838"/>
                  <a:ext cx="1250" cy="852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896" name="Rectangle 521">
                  <a:extLst>
                    <a:ext uri="{FF2B5EF4-FFF2-40B4-BE49-F238E27FC236}">
                      <a16:creationId xmlns:a16="http://schemas.microsoft.com/office/drawing/2014/main" id="{BEB86189-0226-43C0-AD47-F3E4BFAB93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952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897" name="Rectangle 522">
                  <a:extLst>
                    <a:ext uri="{FF2B5EF4-FFF2-40B4-BE49-F238E27FC236}">
                      <a16:creationId xmlns:a16="http://schemas.microsoft.com/office/drawing/2014/main" id="{488993BD-C409-4EFE-B794-5D93DCA874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160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898" name="Rectangle 523">
                  <a:extLst>
                    <a:ext uri="{FF2B5EF4-FFF2-40B4-BE49-F238E27FC236}">
                      <a16:creationId xmlns:a16="http://schemas.microsoft.com/office/drawing/2014/main" id="{AC6A0CB7-243B-4316-859C-993373BED6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2454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899" name="Rectangle 524">
                  <a:extLst>
                    <a:ext uri="{FF2B5EF4-FFF2-40B4-BE49-F238E27FC236}">
                      <a16:creationId xmlns:a16="http://schemas.microsoft.com/office/drawing/2014/main" id="{ED5C31FA-0517-4F23-946F-48415211D7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965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00" name="Rectangle 525">
                  <a:extLst>
                    <a:ext uri="{FF2B5EF4-FFF2-40B4-BE49-F238E27FC236}">
                      <a16:creationId xmlns:a16="http://schemas.microsoft.com/office/drawing/2014/main" id="{464EF3DE-FBC8-4A6B-94E8-76656AF002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01" name="Rectangle 526">
                  <a:extLst>
                    <a:ext uri="{FF2B5EF4-FFF2-40B4-BE49-F238E27FC236}">
                      <a16:creationId xmlns:a16="http://schemas.microsoft.com/office/drawing/2014/main" id="{84352092-C24B-4AC0-8B6F-DB6F04E101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02" name="Rectangle 527">
                  <a:extLst>
                    <a:ext uri="{FF2B5EF4-FFF2-40B4-BE49-F238E27FC236}">
                      <a16:creationId xmlns:a16="http://schemas.microsoft.com/office/drawing/2014/main" id="{0FDAD851-4A99-473B-8D66-B11F6AABEC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03" name="Rectangle 528">
                  <a:extLst>
                    <a:ext uri="{FF2B5EF4-FFF2-40B4-BE49-F238E27FC236}">
                      <a16:creationId xmlns:a16="http://schemas.microsoft.com/office/drawing/2014/main" id="{02326822-6F0A-4897-9313-18C835224C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904" name="Line 529">
                  <a:extLst>
                    <a:ext uri="{FF2B5EF4-FFF2-40B4-BE49-F238E27FC236}">
                      <a16:creationId xmlns:a16="http://schemas.microsoft.com/office/drawing/2014/main" id="{FC1A5A12-3F04-416F-B355-54CEE0B9FB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55"/>
                  <a:ext cx="2112" cy="0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05" name="Line 530">
                  <a:extLst>
                    <a:ext uri="{FF2B5EF4-FFF2-40B4-BE49-F238E27FC236}">
                      <a16:creationId xmlns:a16="http://schemas.microsoft.com/office/drawing/2014/main" id="{C93EB2BB-5352-4AB3-B21E-381C88FFBE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46" y="1584"/>
                  <a:ext cx="0" cy="1632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06" name="Line 531">
                  <a:extLst>
                    <a:ext uri="{FF2B5EF4-FFF2-40B4-BE49-F238E27FC236}">
                      <a16:creationId xmlns:a16="http://schemas.microsoft.com/office/drawing/2014/main" id="{60A1C391-9524-47EB-84CA-745C0F5F71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80"/>
                  <a:ext cx="2112" cy="0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07" name="Line 532">
                  <a:extLst>
                    <a:ext uri="{FF2B5EF4-FFF2-40B4-BE49-F238E27FC236}">
                      <a16:creationId xmlns:a16="http://schemas.microsoft.com/office/drawing/2014/main" id="{58899900-637E-4666-BF8F-B85477B148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72" y="1584"/>
                  <a:ext cx="0" cy="1632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08" name="Rectangle 533">
                  <a:extLst>
                    <a:ext uri="{FF2B5EF4-FFF2-40B4-BE49-F238E27FC236}">
                      <a16:creationId xmlns:a16="http://schemas.microsoft.com/office/drawing/2014/main" id="{3122117A-D888-4637-9988-2454740C27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" y="2164"/>
                  <a:ext cx="404" cy="20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DDDDDD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2850" name="Group 534">
                <a:extLst>
                  <a:ext uri="{FF2B5EF4-FFF2-40B4-BE49-F238E27FC236}">
                    <a16:creationId xmlns:a16="http://schemas.microsoft.com/office/drawing/2014/main" id="{0D124695-5B06-4EE7-BB79-76FDEFB9EA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1104"/>
                <a:ext cx="432" cy="384"/>
                <a:chOff x="3360" y="1584"/>
                <a:chExt cx="2112" cy="1632"/>
              </a:xfrm>
            </p:grpSpPr>
            <p:sp>
              <p:nvSpPr>
                <p:cNvPr id="162881" name="Rectangle 535">
                  <a:extLst>
                    <a:ext uri="{FF2B5EF4-FFF2-40B4-BE49-F238E27FC236}">
                      <a16:creationId xmlns:a16="http://schemas.microsoft.com/office/drawing/2014/main" id="{D5CE2EAB-AB0B-4B6B-83C1-722AB59EF2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7" y="1838"/>
                  <a:ext cx="1250" cy="852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882" name="Rectangle 536">
                  <a:extLst>
                    <a:ext uri="{FF2B5EF4-FFF2-40B4-BE49-F238E27FC236}">
                      <a16:creationId xmlns:a16="http://schemas.microsoft.com/office/drawing/2014/main" id="{ED2B164F-B78A-4AC6-A025-A3DFFA5FA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952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883" name="Rectangle 537">
                  <a:extLst>
                    <a:ext uri="{FF2B5EF4-FFF2-40B4-BE49-F238E27FC236}">
                      <a16:creationId xmlns:a16="http://schemas.microsoft.com/office/drawing/2014/main" id="{6EC5DCF5-1E61-4E2E-BC9C-756AE6551A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160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884" name="Rectangle 538">
                  <a:extLst>
                    <a:ext uri="{FF2B5EF4-FFF2-40B4-BE49-F238E27FC236}">
                      <a16:creationId xmlns:a16="http://schemas.microsoft.com/office/drawing/2014/main" id="{DC54DE9D-903F-437C-AD37-0F510570D5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2454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885" name="Rectangle 539">
                  <a:extLst>
                    <a:ext uri="{FF2B5EF4-FFF2-40B4-BE49-F238E27FC236}">
                      <a16:creationId xmlns:a16="http://schemas.microsoft.com/office/drawing/2014/main" id="{E0557F0A-C4FC-4844-82A5-D658BF403A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965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886" name="Rectangle 540">
                  <a:extLst>
                    <a:ext uri="{FF2B5EF4-FFF2-40B4-BE49-F238E27FC236}">
                      <a16:creationId xmlns:a16="http://schemas.microsoft.com/office/drawing/2014/main" id="{31F1F85D-15E0-4ABE-8FC9-EC960B6960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887" name="Rectangle 541">
                  <a:extLst>
                    <a:ext uri="{FF2B5EF4-FFF2-40B4-BE49-F238E27FC236}">
                      <a16:creationId xmlns:a16="http://schemas.microsoft.com/office/drawing/2014/main" id="{E94CCE08-F689-4D47-B319-08805C2E5B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888" name="Rectangle 542">
                  <a:extLst>
                    <a:ext uri="{FF2B5EF4-FFF2-40B4-BE49-F238E27FC236}">
                      <a16:creationId xmlns:a16="http://schemas.microsoft.com/office/drawing/2014/main" id="{987656AD-945C-4837-B5DE-B08F934BB4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889" name="Rectangle 543">
                  <a:extLst>
                    <a:ext uri="{FF2B5EF4-FFF2-40B4-BE49-F238E27FC236}">
                      <a16:creationId xmlns:a16="http://schemas.microsoft.com/office/drawing/2014/main" id="{BE692AE9-B973-4A84-A1E8-85E5A8EDA3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890" name="Line 544">
                  <a:extLst>
                    <a:ext uri="{FF2B5EF4-FFF2-40B4-BE49-F238E27FC236}">
                      <a16:creationId xmlns:a16="http://schemas.microsoft.com/office/drawing/2014/main" id="{DF2C25CE-F0B1-41FF-942F-20701C1315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55"/>
                  <a:ext cx="2112" cy="0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891" name="Line 545">
                  <a:extLst>
                    <a:ext uri="{FF2B5EF4-FFF2-40B4-BE49-F238E27FC236}">
                      <a16:creationId xmlns:a16="http://schemas.microsoft.com/office/drawing/2014/main" id="{FF673D7B-702D-4AFA-811E-DABD6F00FE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46" y="1584"/>
                  <a:ext cx="0" cy="1632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892" name="Line 546">
                  <a:extLst>
                    <a:ext uri="{FF2B5EF4-FFF2-40B4-BE49-F238E27FC236}">
                      <a16:creationId xmlns:a16="http://schemas.microsoft.com/office/drawing/2014/main" id="{A0F66B6E-7825-44A8-99C6-130D30F74C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80"/>
                  <a:ext cx="2112" cy="0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893" name="Line 547">
                  <a:extLst>
                    <a:ext uri="{FF2B5EF4-FFF2-40B4-BE49-F238E27FC236}">
                      <a16:creationId xmlns:a16="http://schemas.microsoft.com/office/drawing/2014/main" id="{FA7DC850-6751-4135-A384-6EBFBC9422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72" y="1584"/>
                  <a:ext cx="0" cy="1632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894" name="Rectangle 548">
                  <a:extLst>
                    <a:ext uri="{FF2B5EF4-FFF2-40B4-BE49-F238E27FC236}">
                      <a16:creationId xmlns:a16="http://schemas.microsoft.com/office/drawing/2014/main" id="{0AF63567-A865-4025-926C-A24746927D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" y="2164"/>
                  <a:ext cx="404" cy="20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DDDDDD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2851" name="Group 549">
                <a:extLst>
                  <a:ext uri="{FF2B5EF4-FFF2-40B4-BE49-F238E27FC236}">
                    <a16:creationId xmlns:a16="http://schemas.microsoft.com/office/drawing/2014/main" id="{6F418D68-0F85-405A-8D2C-CF7C52C49F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4" y="1104"/>
                <a:ext cx="432" cy="384"/>
                <a:chOff x="3360" y="1584"/>
                <a:chExt cx="2112" cy="1632"/>
              </a:xfrm>
            </p:grpSpPr>
            <p:sp>
              <p:nvSpPr>
                <p:cNvPr id="162867" name="Rectangle 550">
                  <a:extLst>
                    <a:ext uri="{FF2B5EF4-FFF2-40B4-BE49-F238E27FC236}">
                      <a16:creationId xmlns:a16="http://schemas.microsoft.com/office/drawing/2014/main" id="{FCEB7EE1-794C-471E-9A19-E88C72CDD4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7" y="1838"/>
                  <a:ext cx="1250" cy="852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868" name="Rectangle 551">
                  <a:extLst>
                    <a:ext uri="{FF2B5EF4-FFF2-40B4-BE49-F238E27FC236}">
                      <a16:creationId xmlns:a16="http://schemas.microsoft.com/office/drawing/2014/main" id="{2CD6F30C-F1A8-4A1F-9113-581A76CEE4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952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869" name="Rectangle 552">
                  <a:extLst>
                    <a:ext uri="{FF2B5EF4-FFF2-40B4-BE49-F238E27FC236}">
                      <a16:creationId xmlns:a16="http://schemas.microsoft.com/office/drawing/2014/main" id="{F74DED14-70B8-4249-83F7-A021F91F4F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160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870" name="Rectangle 553">
                  <a:extLst>
                    <a:ext uri="{FF2B5EF4-FFF2-40B4-BE49-F238E27FC236}">
                      <a16:creationId xmlns:a16="http://schemas.microsoft.com/office/drawing/2014/main" id="{70CC8122-11A1-4A23-9192-EC90BA8E8F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2454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871" name="Rectangle 554">
                  <a:extLst>
                    <a:ext uri="{FF2B5EF4-FFF2-40B4-BE49-F238E27FC236}">
                      <a16:creationId xmlns:a16="http://schemas.microsoft.com/office/drawing/2014/main" id="{AFD3E85D-CFE4-497A-9593-84D45E3FA0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965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872" name="Rectangle 555">
                  <a:extLst>
                    <a:ext uri="{FF2B5EF4-FFF2-40B4-BE49-F238E27FC236}">
                      <a16:creationId xmlns:a16="http://schemas.microsoft.com/office/drawing/2014/main" id="{0DB94CE5-99B0-4A05-9696-3F214B894D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873" name="Rectangle 556">
                  <a:extLst>
                    <a:ext uri="{FF2B5EF4-FFF2-40B4-BE49-F238E27FC236}">
                      <a16:creationId xmlns:a16="http://schemas.microsoft.com/office/drawing/2014/main" id="{2AA96FFC-8BAD-4B4E-B957-9BBBF4A199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874" name="Rectangle 557">
                  <a:extLst>
                    <a:ext uri="{FF2B5EF4-FFF2-40B4-BE49-F238E27FC236}">
                      <a16:creationId xmlns:a16="http://schemas.microsoft.com/office/drawing/2014/main" id="{E663A74B-5DDB-4F33-BA59-B68C3464F0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875" name="Rectangle 558">
                  <a:extLst>
                    <a:ext uri="{FF2B5EF4-FFF2-40B4-BE49-F238E27FC236}">
                      <a16:creationId xmlns:a16="http://schemas.microsoft.com/office/drawing/2014/main" id="{75077B6A-BA15-40BF-AD4C-4A95431372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876" name="Line 559">
                  <a:extLst>
                    <a:ext uri="{FF2B5EF4-FFF2-40B4-BE49-F238E27FC236}">
                      <a16:creationId xmlns:a16="http://schemas.microsoft.com/office/drawing/2014/main" id="{DDB49ED4-A4E1-4D8D-B298-2E5E5DCF47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55"/>
                  <a:ext cx="2112" cy="0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877" name="Line 560">
                  <a:extLst>
                    <a:ext uri="{FF2B5EF4-FFF2-40B4-BE49-F238E27FC236}">
                      <a16:creationId xmlns:a16="http://schemas.microsoft.com/office/drawing/2014/main" id="{E5F09CC9-813A-4E64-9738-E217F5CD04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46" y="1584"/>
                  <a:ext cx="0" cy="1632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878" name="Line 561">
                  <a:extLst>
                    <a:ext uri="{FF2B5EF4-FFF2-40B4-BE49-F238E27FC236}">
                      <a16:creationId xmlns:a16="http://schemas.microsoft.com/office/drawing/2014/main" id="{354A403D-77D5-4558-9F51-4B30CC8032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80"/>
                  <a:ext cx="2112" cy="0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879" name="Line 562">
                  <a:extLst>
                    <a:ext uri="{FF2B5EF4-FFF2-40B4-BE49-F238E27FC236}">
                      <a16:creationId xmlns:a16="http://schemas.microsoft.com/office/drawing/2014/main" id="{10677852-FD16-41C6-A909-CCC0C8467B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72" y="1584"/>
                  <a:ext cx="0" cy="1632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880" name="Rectangle 563">
                  <a:extLst>
                    <a:ext uri="{FF2B5EF4-FFF2-40B4-BE49-F238E27FC236}">
                      <a16:creationId xmlns:a16="http://schemas.microsoft.com/office/drawing/2014/main" id="{845E610E-8629-4576-9065-FF8604EF79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" y="2164"/>
                  <a:ext cx="404" cy="20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DDDDDD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2852" name="Group 564">
                <a:extLst>
                  <a:ext uri="{FF2B5EF4-FFF2-40B4-BE49-F238E27FC236}">
                    <a16:creationId xmlns:a16="http://schemas.microsoft.com/office/drawing/2014/main" id="{39FC3A2C-67C1-4F48-8AA2-3ACD294ED7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16" y="1104"/>
                <a:ext cx="432" cy="384"/>
                <a:chOff x="3360" y="1584"/>
                <a:chExt cx="2112" cy="1632"/>
              </a:xfrm>
            </p:grpSpPr>
            <p:sp>
              <p:nvSpPr>
                <p:cNvPr id="162853" name="Rectangle 565">
                  <a:extLst>
                    <a:ext uri="{FF2B5EF4-FFF2-40B4-BE49-F238E27FC236}">
                      <a16:creationId xmlns:a16="http://schemas.microsoft.com/office/drawing/2014/main" id="{2200F9A2-0A65-4799-8D89-0345F0128D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7" y="1838"/>
                  <a:ext cx="1250" cy="852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854" name="Rectangle 566">
                  <a:extLst>
                    <a:ext uri="{FF2B5EF4-FFF2-40B4-BE49-F238E27FC236}">
                      <a16:creationId xmlns:a16="http://schemas.microsoft.com/office/drawing/2014/main" id="{79054E8B-24D5-45A6-847E-86509807E5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952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855" name="Rectangle 567">
                  <a:extLst>
                    <a:ext uri="{FF2B5EF4-FFF2-40B4-BE49-F238E27FC236}">
                      <a16:creationId xmlns:a16="http://schemas.microsoft.com/office/drawing/2014/main" id="{8A52BFE2-590A-4AB0-B63D-F72A2AC155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160" y="2347"/>
                  <a:ext cx="1632" cy="106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856" name="Rectangle 568">
                  <a:extLst>
                    <a:ext uri="{FF2B5EF4-FFF2-40B4-BE49-F238E27FC236}">
                      <a16:creationId xmlns:a16="http://schemas.microsoft.com/office/drawing/2014/main" id="{9D06454C-D1FD-430F-B44B-9FB4E27E45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2454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857" name="Rectangle 569">
                  <a:extLst>
                    <a:ext uri="{FF2B5EF4-FFF2-40B4-BE49-F238E27FC236}">
                      <a16:creationId xmlns:a16="http://schemas.microsoft.com/office/drawing/2014/main" id="{9CEFAE86-F4BE-494C-A696-5F3AED1D94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965"/>
                  <a:ext cx="2112" cy="109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858" name="Rectangle 570">
                  <a:extLst>
                    <a:ext uri="{FF2B5EF4-FFF2-40B4-BE49-F238E27FC236}">
                      <a16:creationId xmlns:a16="http://schemas.microsoft.com/office/drawing/2014/main" id="{E91486CE-1F7F-49BC-A108-C69C397372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859" name="Rectangle 571">
                  <a:extLst>
                    <a:ext uri="{FF2B5EF4-FFF2-40B4-BE49-F238E27FC236}">
                      <a16:creationId xmlns:a16="http://schemas.microsoft.com/office/drawing/2014/main" id="{F97BC580-A742-41AD-B63A-97E247E54E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860" name="Rectangle 572">
                  <a:extLst>
                    <a:ext uri="{FF2B5EF4-FFF2-40B4-BE49-F238E27FC236}">
                      <a16:creationId xmlns:a16="http://schemas.microsoft.com/office/drawing/2014/main" id="{AE51F228-573A-45A4-B813-F790281C25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1874"/>
                  <a:ext cx="388" cy="290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861" name="Rectangle 573">
                  <a:extLst>
                    <a:ext uri="{FF2B5EF4-FFF2-40B4-BE49-F238E27FC236}">
                      <a16:creationId xmlns:a16="http://schemas.microsoft.com/office/drawing/2014/main" id="{1CD5BDD3-6B95-4912-A0CC-27CCB2C306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4" y="2364"/>
                  <a:ext cx="388" cy="28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000000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862" name="Line 574">
                  <a:extLst>
                    <a:ext uri="{FF2B5EF4-FFF2-40B4-BE49-F238E27FC236}">
                      <a16:creationId xmlns:a16="http://schemas.microsoft.com/office/drawing/2014/main" id="{6C4748F0-95D5-4D36-BE4D-7AC32EB587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55"/>
                  <a:ext cx="2112" cy="0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863" name="Line 575">
                  <a:extLst>
                    <a:ext uri="{FF2B5EF4-FFF2-40B4-BE49-F238E27FC236}">
                      <a16:creationId xmlns:a16="http://schemas.microsoft.com/office/drawing/2014/main" id="{EC1749F0-6392-4B4D-97C3-98D39AA8A3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46" y="1584"/>
                  <a:ext cx="0" cy="1632"/>
                </a:xfrm>
                <a:prstGeom prst="line">
                  <a:avLst/>
                </a:prstGeom>
                <a:noFill/>
                <a:ln w="762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864" name="Line 576">
                  <a:extLst>
                    <a:ext uri="{FF2B5EF4-FFF2-40B4-BE49-F238E27FC236}">
                      <a16:creationId xmlns:a16="http://schemas.microsoft.com/office/drawing/2014/main" id="{743F1C13-CA1F-44D5-9741-20D1DA7EB1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280"/>
                  <a:ext cx="2112" cy="0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865" name="Line 577">
                  <a:extLst>
                    <a:ext uri="{FF2B5EF4-FFF2-40B4-BE49-F238E27FC236}">
                      <a16:creationId xmlns:a16="http://schemas.microsoft.com/office/drawing/2014/main" id="{5606848A-6B5F-4ACE-9399-1B3B68FBFF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72" y="1584"/>
                  <a:ext cx="0" cy="1632"/>
                </a:xfrm>
                <a:prstGeom prst="line">
                  <a:avLst/>
                </a:prstGeom>
                <a:noFill/>
                <a:ln w="254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866" name="Rectangle 578">
                  <a:extLst>
                    <a:ext uri="{FF2B5EF4-FFF2-40B4-BE49-F238E27FC236}">
                      <a16:creationId xmlns:a16="http://schemas.microsoft.com/office/drawing/2014/main" id="{F0141544-211D-43EA-8319-889DB14B91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" y="2164"/>
                  <a:ext cx="404" cy="20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2000" b="1">
                    <a:solidFill>
                      <a:srgbClr val="DDDDDD"/>
                    </a:solidFill>
                    <a:latin typeface="Book Antiqua" panose="02040602050305030304" pitchFamily="18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885315" name="Oval 579">
            <a:extLst>
              <a:ext uri="{FF2B5EF4-FFF2-40B4-BE49-F238E27FC236}">
                <a16:creationId xmlns:a16="http://schemas.microsoft.com/office/drawing/2014/main" id="{5B050B06-AB17-476D-8C2E-DDF030B0E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539115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164421" name="Group 580">
            <a:extLst>
              <a:ext uri="{FF2B5EF4-FFF2-40B4-BE49-F238E27FC236}">
                <a16:creationId xmlns:a16="http://schemas.microsoft.com/office/drawing/2014/main" id="{F9352894-8EBA-4051-93E3-A52811444301}"/>
              </a:ext>
            </a:extLst>
          </p:cNvPr>
          <p:cNvGrpSpPr>
            <a:grpSpLocks/>
          </p:cNvGrpSpPr>
          <p:nvPr/>
        </p:nvGrpSpPr>
        <p:grpSpPr bwMode="auto">
          <a:xfrm>
            <a:off x="1331913" y="3867150"/>
            <a:ext cx="3003550" cy="1600200"/>
            <a:chOff x="1612" y="2352"/>
            <a:chExt cx="1892" cy="1008"/>
          </a:xfrm>
        </p:grpSpPr>
        <p:sp>
          <p:nvSpPr>
            <p:cNvPr id="162838" name="Line 581">
              <a:extLst>
                <a:ext uri="{FF2B5EF4-FFF2-40B4-BE49-F238E27FC236}">
                  <a16:creationId xmlns:a16="http://schemas.microsoft.com/office/drawing/2014/main" id="{484B5E40-C917-4688-A86E-3EBF5E6291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2352"/>
              <a:ext cx="0" cy="1008"/>
            </a:xfrm>
            <a:prstGeom prst="line">
              <a:avLst/>
            </a:prstGeom>
            <a:noFill/>
            <a:ln w="635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9" name="Line 582">
              <a:extLst>
                <a:ext uri="{FF2B5EF4-FFF2-40B4-BE49-F238E27FC236}">
                  <a16:creationId xmlns:a16="http://schemas.microsoft.com/office/drawing/2014/main" id="{BFF6807F-0086-4F64-9786-5AD8FA0333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32" y="2360"/>
              <a:ext cx="1872" cy="0"/>
            </a:xfrm>
            <a:prstGeom prst="line">
              <a:avLst/>
            </a:prstGeom>
            <a:noFill/>
            <a:ln w="635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0" name="Line 583">
              <a:extLst>
                <a:ext uri="{FF2B5EF4-FFF2-40B4-BE49-F238E27FC236}">
                  <a16:creationId xmlns:a16="http://schemas.microsoft.com/office/drawing/2014/main" id="{F194A9A5-58AE-4F6D-989B-FCE1745A2B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12" y="2352"/>
              <a:ext cx="0" cy="192"/>
            </a:xfrm>
            <a:prstGeom prst="line">
              <a:avLst/>
            </a:prstGeom>
            <a:noFill/>
            <a:ln w="635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5320" name="Oval 584">
            <a:extLst>
              <a:ext uri="{FF2B5EF4-FFF2-40B4-BE49-F238E27FC236}">
                <a16:creationId xmlns:a16="http://schemas.microsoft.com/office/drawing/2014/main" id="{387372D8-B45E-4775-A603-65967D72F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0675" y="290036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164425" name="Group 585">
            <a:extLst>
              <a:ext uri="{FF2B5EF4-FFF2-40B4-BE49-F238E27FC236}">
                <a16:creationId xmlns:a16="http://schemas.microsoft.com/office/drawing/2014/main" id="{C6EE8912-A9D2-4966-B65D-41475D90ECC0}"/>
              </a:ext>
            </a:extLst>
          </p:cNvPr>
          <p:cNvGrpSpPr>
            <a:grpSpLocks/>
          </p:cNvGrpSpPr>
          <p:nvPr/>
        </p:nvGrpSpPr>
        <p:grpSpPr bwMode="auto">
          <a:xfrm>
            <a:off x="2714625" y="2933700"/>
            <a:ext cx="1371600" cy="2533650"/>
            <a:chOff x="2483" y="1764"/>
            <a:chExt cx="864" cy="1596"/>
          </a:xfrm>
        </p:grpSpPr>
        <p:sp>
          <p:nvSpPr>
            <p:cNvPr id="162835" name="Line 586">
              <a:extLst>
                <a:ext uri="{FF2B5EF4-FFF2-40B4-BE49-F238E27FC236}">
                  <a16:creationId xmlns:a16="http://schemas.microsoft.com/office/drawing/2014/main" id="{5AFE0CA8-19A7-44B7-8A9B-F99A452846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2" y="1764"/>
              <a:ext cx="0" cy="979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6" name="Line 587">
              <a:extLst>
                <a:ext uri="{FF2B5EF4-FFF2-40B4-BE49-F238E27FC236}">
                  <a16:creationId xmlns:a16="http://schemas.microsoft.com/office/drawing/2014/main" id="{99C0DD37-260C-457D-8138-F64220D70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01" y="2736"/>
              <a:ext cx="846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7" name="Line 588">
              <a:extLst>
                <a:ext uri="{FF2B5EF4-FFF2-40B4-BE49-F238E27FC236}">
                  <a16:creationId xmlns:a16="http://schemas.microsoft.com/office/drawing/2014/main" id="{F540DC8C-ADEA-49C0-85A0-B01D8C3FB5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83" y="2736"/>
              <a:ext cx="0" cy="62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826" name="Text Box 589">
            <a:extLst>
              <a:ext uri="{FF2B5EF4-FFF2-40B4-BE49-F238E27FC236}">
                <a16:creationId xmlns:a16="http://schemas.microsoft.com/office/drawing/2014/main" id="{8C758EE9-5013-4815-9169-E36672525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063" y="2190750"/>
            <a:ext cx="37639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Processing Core </a:t>
            </a:r>
          </a:p>
          <a:p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(on processor plane)</a:t>
            </a:r>
          </a:p>
          <a:p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Gateway to Photonic NoC</a:t>
            </a:r>
          </a:p>
          <a:p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(between processor &amp; photonic planes) </a:t>
            </a:r>
          </a:p>
        </p:txBody>
      </p:sp>
      <p:sp>
        <p:nvSpPr>
          <p:cNvPr id="162827" name="Line 590">
            <a:extLst>
              <a:ext uri="{FF2B5EF4-FFF2-40B4-BE49-F238E27FC236}">
                <a16:creationId xmlns:a16="http://schemas.microsoft.com/office/drawing/2014/main" id="{DA43D570-18F8-4405-A6CC-762790D213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0875" y="241935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8" name="Line 591">
            <a:extLst>
              <a:ext uri="{FF2B5EF4-FFF2-40B4-BE49-F238E27FC236}">
                <a16:creationId xmlns:a16="http://schemas.microsoft.com/office/drawing/2014/main" id="{D80AF0EE-EF86-484F-8D56-902F330E6C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6763" y="2932113"/>
            <a:ext cx="798512" cy="79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4426" name="Group 592">
            <a:extLst>
              <a:ext uri="{FF2B5EF4-FFF2-40B4-BE49-F238E27FC236}">
                <a16:creationId xmlns:a16="http://schemas.microsoft.com/office/drawing/2014/main" id="{66B63938-AEC2-457D-A9AE-4AF1D0A47BC1}"/>
              </a:ext>
            </a:extLst>
          </p:cNvPr>
          <p:cNvGrpSpPr>
            <a:grpSpLocks/>
          </p:cNvGrpSpPr>
          <p:nvPr/>
        </p:nvGrpSpPr>
        <p:grpSpPr bwMode="auto">
          <a:xfrm>
            <a:off x="4289425" y="3646488"/>
            <a:ext cx="4668838" cy="1471612"/>
            <a:chOff x="2886" y="2262"/>
            <a:chExt cx="2941" cy="927"/>
          </a:xfrm>
        </p:grpSpPr>
        <p:sp>
          <p:nvSpPr>
            <p:cNvPr id="162831" name="Line 593">
              <a:extLst>
                <a:ext uri="{FF2B5EF4-FFF2-40B4-BE49-F238E27FC236}">
                  <a16:creationId xmlns:a16="http://schemas.microsoft.com/office/drawing/2014/main" id="{2A46C69C-09ED-43CA-85CF-FFC31F0C35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4" y="2385"/>
              <a:ext cx="541" cy="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2" name="Line 594">
              <a:extLst>
                <a:ext uri="{FF2B5EF4-FFF2-40B4-BE49-F238E27FC236}">
                  <a16:creationId xmlns:a16="http://schemas.microsoft.com/office/drawing/2014/main" id="{BA5D6E8E-B843-4208-8A73-16C4CDC0D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98" y="2507"/>
              <a:ext cx="552" cy="2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3" name="Line 595">
              <a:extLst>
                <a:ext uri="{FF2B5EF4-FFF2-40B4-BE49-F238E27FC236}">
                  <a16:creationId xmlns:a16="http://schemas.microsoft.com/office/drawing/2014/main" id="{4D0F298E-AE8C-42FF-AEE7-A6101BF63E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86" y="2506"/>
              <a:ext cx="654" cy="5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4" name="Text Box 596">
              <a:extLst>
                <a:ext uri="{FF2B5EF4-FFF2-40B4-BE49-F238E27FC236}">
                  <a16:creationId xmlns:a16="http://schemas.microsoft.com/office/drawing/2014/main" id="{88C32DDF-83B9-43D3-847D-3473F16369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4" y="2262"/>
              <a:ext cx="2313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cs typeface="Arial" panose="020B0604020202020204" pitchFamily="34" charset="0"/>
                </a:rPr>
                <a:t>Thin Electrical </a:t>
              </a:r>
              <a:r>
                <a:rPr lang="en-US" altLang="en-US" sz="2000" u="sng">
                  <a:solidFill>
                    <a:srgbClr val="000000"/>
                  </a:solidFill>
                  <a:cs typeface="Arial" panose="020B0604020202020204" pitchFamily="34" charset="0"/>
                </a:rPr>
                <a:t>Control</a:t>
              </a:r>
              <a:r>
                <a:rPr lang="en-US" altLang="en-US" sz="2000">
                  <a:solidFill>
                    <a:srgbClr val="000000"/>
                  </a:solidFill>
                  <a:cs typeface="Arial" panose="020B0604020202020204" pitchFamily="34" charset="0"/>
                </a:rPr>
                <a:t> Network</a:t>
              </a:r>
            </a:p>
            <a:p>
              <a:pPr>
                <a:spcAft>
                  <a:spcPct val="40000"/>
                </a:spcAft>
              </a:pPr>
              <a:r>
                <a:rPr lang="en-US" altLang="en-US" sz="1600">
                  <a:solidFill>
                    <a:srgbClr val="000000"/>
                  </a:solidFill>
                  <a:cs typeface="Arial" panose="020B0604020202020204" pitchFamily="34" charset="0"/>
                </a:rPr>
                <a:t>(~1% BW, small messages)</a:t>
              </a:r>
            </a:p>
            <a:p>
              <a:pPr>
                <a:spcAft>
                  <a:spcPct val="40000"/>
                </a:spcAft>
              </a:pPr>
              <a:r>
                <a:rPr lang="en-US" altLang="en-US" sz="2000">
                  <a:solidFill>
                    <a:srgbClr val="000000"/>
                  </a:solidFill>
                  <a:cs typeface="Arial" panose="020B0604020202020204" pitchFamily="34" charset="0"/>
                </a:rPr>
                <a:t>Photonic NoC</a:t>
              </a:r>
            </a:p>
            <a:p>
              <a:pPr>
                <a:spcAft>
                  <a:spcPct val="40000"/>
                </a:spcAft>
              </a:pPr>
              <a:r>
                <a:rPr lang="en-US" altLang="en-US" sz="2000">
                  <a:solidFill>
                    <a:srgbClr val="000000"/>
                  </a:solidFill>
                  <a:cs typeface="Arial" panose="020B0604020202020204" pitchFamily="34" charset="0"/>
                </a:rPr>
                <a:t>Deflection Switch</a:t>
              </a:r>
            </a:p>
          </p:txBody>
        </p:sp>
      </p:grpSp>
      <p:sp>
        <p:nvSpPr>
          <p:cNvPr id="162830" name="Text Box 597">
            <a:extLst>
              <a:ext uri="{FF2B5EF4-FFF2-40B4-BE49-F238E27FC236}">
                <a16:creationId xmlns:a16="http://schemas.microsoft.com/office/drawing/2014/main" id="{4D82AB3F-F296-45CB-ADCF-903DE133C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6132513"/>
            <a:ext cx="316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DARPA phase I ICON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33333E-6 8.32562E-7 L 3.33333E-6 -0.03331 " pathEditMode="relative" ptsTypes="AA">
                                      <p:cBhvr>
                                        <p:cTn id="17" dur="400" fill="hold"/>
                                        <p:tgtEl>
                                          <p:spTgt spid="885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0" presetClass="path" presetSubtype="0" fill="hold" grpId="2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33333E-6 -0.03331 L 3.33333E-6 -0.12211 " pathEditMode="relative" ptsTypes="AA">
                                      <p:cBhvr>
                                        <p:cTn id="20" dur="400" fill="hold"/>
                                        <p:tgtEl>
                                          <p:spTgt spid="885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0" presetClass="path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33333E-6 -0.12211 L 3.33333E-6 -0.22202 " pathEditMode="relative" ptsTypes="AA">
                                      <p:cBhvr>
                                        <p:cTn id="23" dur="400" fill="hold"/>
                                        <p:tgtEl>
                                          <p:spTgt spid="885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0" presetClass="path" presetSubtype="0" fill="hold" grpId="4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33333E-6 -0.22202 L -0.075 -0.22202 " pathEditMode="relative" rAng="0" ptsTypes="AA">
                                      <p:cBhvr>
                                        <p:cTn id="26" dur="400" fill="hold"/>
                                        <p:tgtEl>
                                          <p:spTgt spid="885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0" presetClass="path" presetSubtype="0" fill="hold" grpId="5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75 -0.22202 L -0.15833 -0.22202 " pathEditMode="relative" ptsTypes="AA">
                                      <p:cBhvr>
                                        <p:cTn id="29" dur="400" fill="hold"/>
                                        <p:tgtEl>
                                          <p:spTgt spid="885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0" presetClass="path" presetSubtype="0" fill="hold" grpId="6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15834 -0.22202 L -0.225 -0.22202 " pathEditMode="relative" ptsTypes="AA">
                                      <p:cBhvr>
                                        <p:cTn id="32" dur="400" fill="hold"/>
                                        <p:tgtEl>
                                          <p:spTgt spid="885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0" presetClass="path" presetSubtype="0" fill="hold" grpId="7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225 -0.22202 L -0.30833 -0.22202 " pathEditMode="relative" ptsTypes="AA">
                                      <p:cBhvr>
                                        <p:cTn id="35" dur="400" fill="hold"/>
                                        <p:tgtEl>
                                          <p:spTgt spid="885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0" presetClass="path" presetSubtype="0" fill="hold" grpId="8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30417 -0.22202 L -0.30417 -0.18872 " pathEditMode="relative" rAng="0" ptsTypes="AA">
                                      <p:cBhvr>
                                        <p:cTn id="38" dur="400" fill="hold"/>
                                        <p:tgtEl>
                                          <p:spTgt spid="885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8.33333E-7 0.00763 L -8.33333E-7 0.05204 " pathEditMode="relative" rAng="0" ptsTypes="AA">
                                      <p:cBhvr>
                                        <p:cTn id="51" dur="400" fill="hold"/>
                                        <p:tgtEl>
                                          <p:spTgt spid="885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fill="hold" grpId="2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4.16667E-6 0.05204 L 4.16667E-6 0.14087 " pathEditMode="relative" ptsTypes="AA">
                                      <p:cBhvr>
                                        <p:cTn id="54" dur="400" fill="hold"/>
                                        <p:tgtEl>
                                          <p:spTgt spid="885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0" presetClass="path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26 0.14087 L -0.0026 0.2297 " pathEditMode="relative" ptsTypes="AA">
                                      <p:cBhvr>
                                        <p:cTn id="57" dur="400" fill="hold"/>
                                        <p:tgtEl>
                                          <p:spTgt spid="885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0" presetClass="path" presetSubtype="0" fill="hold" grpId="4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26 0.2408 L -0.0776 0.2408 " pathEditMode="relative" ptsTypes="AA">
                                      <p:cBhvr>
                                        <p:cTn id="60" dur="400" fill="hold"/>
                                        <p:tgtEl>
                                          <p:spTgt spid="885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0" presetClass="path" presetSubtype="0" fill="hold" grpId="5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776 0.2408 L -0.1526 0.2408 " pathEditMode="relative" ptsTypes="AA">
                                      <p:cBhvr>
                                        <p:cTn id="63" dur="400" fill="hold"/>
                                        <p:tgtEl>
                                          <p:spTgt spid="885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0" presetClass="path" presetSubtype="0" fill="hold" grpId="6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1526 0.2408 L -0.1526 0.31852 " pathEditMode="relative" ptsTypes="AA">
                                      <p:cBhvr>
                                        <p:cTn id="66" dur="400" fill="hold"/>
                                        <p:tgtEl>
                                          <p:spTgt spid="885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8" presetID="0" presetClass="path" presetSubtype="0" fill="hold" grpId="7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1526 0.31852 L -0.1526 0.36294 " pathEditMode="relative" ptsTypes="AA">
                                      <p:cBhvr>
                                        <p:cTn id="69" dur="400" fill="hold"/>
                                        <p:tgtEl>
                                          <p:spTgt spid="885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5315" grpId="0" animBg="1"/>
      <p:bldP spid="885315" grpId="1" animBg="1"/>
      <p:bldP spid="885315" grpId="2" animBg="1"/>
      <p:bldP spid="885315" grpId="3" animBg="1"/>
      <p:bldP spid="885315" grpId="4" animBg="1"/>
      <p:bldP spid="885315" grpId="5" animBg="1"/>
      <p:bldP spid="885315" grpId="6" animBg="1"/>
      <p:bldP spid="885315" grpId="7" animBg="1"/>
      <p:bldP spid="885315" grpId="8" animBg="1"/>
      <p:bldP spid="885315" grpId="9" animBg="1"/>
      <p:bldP spid="885320" grpId="0" animBg="1"/>
      <p:bldP spid="885320" grpId="1" animBg="1"/>
      <p:bldP spid="885320" grpId="2" animBg="1"/>
      <p:bldP spid="885320" grpId="3" animBg="1"/>
      <p:bldP spid="885320" grpId="4" animBg="1"/>
      <p:bldP spid="885320" grpId="5" animBg="1"/>
      <p:bldP spid="885320" grpId="6" animBg="1"/>
      <p:bldP spid="885320" grpId="7" animBg="1"/>
      <p:bldP spid="885320" grpId="8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3">
            <a:extLst>
              <a:ext uri="{FF2B5EF4-FFF2-40B4-BE49-F238E27FC236}">
                <a16:creationId xmlns:a16="http://schemas.microsoft.com/office/drawing/2014/main" id="{13D0F4C8-DDFE-4748-82E9-4DD9FE13C5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" y="441325"/>
            <a:ext cx="8275638" cy="498475"/>
          </a:xfrm>
        </p:spPr>
        <p:txBody>
          <a:bodyPr/>
          <a:lstStyle/>
          <a:p>
            <a:pPr eaLnBrk="1" hangingPunct="1"/>
            <a:r>
              <a:rPr lang="en-US" altLang="en-US" b="0"/>
              <a:t>Key Building Blocks</a:t>
            </a:r>
          </a:p>
        </p:txBody>
      </p:sp>
      <p:sp>
        <p:nvSpPr>
          <p:cNvPr id="164866" name="Text Box 4">
            <a:extLst>
              <a:ext uri="{FF2B5EF4-FFF2-40B4-BE49-F238E27FC236}">
                <a16:creationId xmlns:a16="http://schemas.microsoft.com/office/drawing/2014/main" id="{751507FB-401A-4BAD-8062-29ADAE898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1508125"/>
            <a:ext cx="216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5cm SOI nanowire</a:t>
            </a:r>
          </a:p>
        </p:txBody>
      </p:sp>
      <p:pic>
        <p:nvPicPr>
          <p:cNvPr id="164867" name="Picture 5" descr="spectrum_32">
            <a:extLst>
              <a:ext uri="{FF2B5EF4-FFF2-40B4-BE49-F238E27FC236}">
                <a16:creationId xmlns:a16="http://schemas.microsoft.com/office/drawing/2014/main" id="{7D454893-21CA-4FDB-8EC7-871B19676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981200"/>
            <a:ext cx="3249613" cy="881063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8" name="Text Box 6">
            <a:extLst>
              <a:ext uri="{FF2B5EF4-FFF2-40B4-BE49-F238E27FC236}">
                <a16:creationId xmlns:a16="http://schemas.microsoft.com/office/drawing/2014/main" id="{5608ABA9-76D0-4432-BB1B-76CEFA916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0" y="1600200"/>
            <a:ext cx="2773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1.28Tb/s (32 </a:t>
            </a:r>
            <a:r>
              <a:rPr lang="en-US" altLang="en-US" b="1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 x 40Gb/s)</a:t>
            </a:r>
          </a:p>
        </p:txBody>
      </p:sp>
      <p:sp>
        <p:nvSpPr>
          <p:cNvPr id="164869" name="Rectangle 7">
            <a:extLst>
              <a:ext uri="{FF2B5EF4-FFF2-40B4-BE49-F238E27FC236}">
                <a16:creationId xmlns:a16="http://schemas.microsoft.com/office/drawing/2014/main" id="{0C730A34-A367-470C-89D7-FE1E198E6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8" y="1041400"/>
            <a:ext cx="4914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2000" u="sng">
                <a:solidFill>
                  <a:srgbClr val="0033CC"/>
                </a:solidFill>
                <a:cs typeface="Arial" panose="020B0604020202020204" pitchFamily="34" charset="0"/>
              </a:rPr>
              <a:t>LOW LOSS BROADBAND NANO-WIRES</a:t>
            </a:r>
          </a:p>
        </p:txBody>
      </p:sp>
      <p:pic>
        <p:nvPicPr>
          <p:cNvPr id="164870" name="Picture 8">
            <a:extLst>
              <a:ext uri="{FF2B5EF4-FFF2-40B4-BE49-F238E27FC236}">
                <a16:creationId xmlns:a16="http://schemas.microsoft.com/office/drawing/2014/main" id="{3F2F9D09-66A7-4544-AFBF-A111A3D38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866900"/>
            <a:ext cx="20939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grpSp>
        <p:nvGrpSpPr>
          <p:cNvPr id="164871" name="Group 9">
            <a:extLst>
              <a:ext uri="{FF2B5EF4-FFF2-40B4-BE49-F238E27FC236}">
                <a16:creationId xmlns:a16="http://schemas.microsoft.com/office/drawing/2014/main" id="{C968028E-8452-41B1-989C-EE1D08E68B23}"/>
              </a:ext>
            </a:extLst>
          </p:cNvPr>
          <p:cNvGrpSpPr>
            <a:grpSpLocks/>
          </p:cNvGrpSpPr>
          <p:nvPr/>
        </p:nvGrpSpPr>
        <p:grpSpPr bwMode="auto">
          <a:xfrm>
            <a:off x="5683250" y="3024188"/>
            <a:ext cx="3460750" cy="3303587"/>
            <a:chOff x="3458" y="578"/>
            <a:chExt cx="2180" cy="2081"/>
          </a:xfrm>
        </p:grpSpPr>
        <p:grpSp>
          <p:nvGrpSpPr>
            <p:cNvPr id="164884" name="Group 10">
              <a:extLst>
                <a:ext uri="{FF2B5EF4-FFF2-40B4-BE49-F238E27FC236}">
                  <a16:creationId xmlns:a16="http://schemas.microsoft.com/office/drawing/2014/main" id="{7AE6D111-6398-46D9-BC88-DF91AA5554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8" y="578"/>
              <a:ext cx="2180" cy="2081"/>
              <a:chOff x="3299" y="1118"/>
              <a:chExt cx="2180" cy="2081"/>
            </a:xfrm>
          </p:grpSpPr>
          <p:sp>
            <p:nvSpPr>
              <p:cNvPr id="164886" name="Rectangle 11">
                <a:extLst>
                  <a:ext uri="{FF2B5EF4-FFF2-40B4-BE49-F238E27FC236}">
                    <a16:creationId xmlns:a16="http://schemas.microsoft.com/office/drawing/2014/main" id="{8267F342-D5EC-49A1-AD3F-7810DC223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9" y="1118"/>
                <a:ext cx="218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r>
                  <a:rPr lang="en-US" altLang="en-US" sz="2000" u="sng">
                    <a:solidFill>
                      <a:srgbClr val="0033CC"/>
                    </a:solidFill>
                    <a:cs typeface="Arial" panose="020B0604020202020204" pitchFamily="34" charset="0"/>
                  </a:rPr>
                  <a:t>HIGH-SPEED MODULATOR</a:t>
                </a:r>
              </a:p>
            </p:txBody>
          </p:sp>
          <p:pic>
            <p:nvPicPr>
              <p:cNvPr id="164887" name="Picture 12">
                <a:extLst>
                  <a:ext uri="{FF2B5EF4-FFF2-40B4-BE49-F238E27FC236}">
                    <a16:creationId xmlns:a16="http://schemas.microsoft.com/office/drawing/2014/main" id="{4EB4ED3A-8494-4B85-BEB8-B0F019BB09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9" y="1379"/>
                <a:ext cx="2022" cy="1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</p:pic>
        </p:grpSp>
        <p:sp>
          <p:nvSpPr>
            <p:cNvPr id="164885" name="Text Box 13">
              <a:extLst>
                <a:ext uri="{FF2B5EF4-FFF2-40B4-BE49-F238E27FC236}">
                  <a16:creationId xmlns:a16="http://schemas.microsoft.com/office/drawing/2014/main" id="{5CABB2DD-0597-4192-B5C1-4D88B8AB67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8" y="106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en-US" altLang="en-US" sz="1400" b="1">
                  <a:solidFill>
                    <a:srgbClr val="000000"/>
                  </a:solidFill>
                  <a:cs typeface="Arial" panose="020B0604020202020204" pitchFamily="34" charset="0"/>
                </a:rPr>
                <a:t>Cornell</a:t>
              </a:r>
            </a:p>
          </p:txBody>
        </p:sp>
      </p:grpSp>
      <p:pic>
        <p:nvPicPr>
          <p:cNvPr id="164872" name="Picture 14">
            <a:extLst>
              <a:ext uri="{FF2B5EF4-FFF2-40B4-BE49-F238E27FC236}">
                <a16:creationId xmlns:a16="http://schemas.microsoft.com/office/drawing/2014/main" id="{3FA8DFDF-4B7C-411B-B42E-5FD082D08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5149850"/>
            <a:ext cx="17256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164873" name="Rectangle 58">
            <a:extLst>
              <a:ext uri="{FF2B5EF4-FFF2-40B4-BE49-F238E27FC236}">
                <a16:creationId xmlns:a16="http://schemas.microsoft.com/office/drawing/2014/main" id="{A9D05AB1-A091-4038-9597-BEF775A7D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3141663"/>
            <a:ext cx="5070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2000" u="sng">
                <a:solidFill>
                  <a:srgbClr val="0033CC"/>
                </a:solidFill>
                <a:cs typeface="Arial" panose="020B0604020202020204" pitchFamily="34" charset="0"/>
              </a:rPr>
              <a:t>BROADBAND MULTI-</a:t>
            </a:r>
            <a:r>
              <a:rPr lang="en-US" altLang="en-US" sz="2000" u="sng">
                <a:solidFill>
                  <a:srgbClr val="0033CC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en-US" sz="2000" u="sng">
                <a:solidFill>
                  <a:srgbClr val="0033CC"/>
                </a:solidFill>
                <a:cs typeface="Arial" panose="020B0604020202020204" pitchFamily="34" charset="0"/>
              </a:rPr>
              <a:t> ROUTER SWITCH</a:t>
            </a:r>
          </a:p>
        </p:txBody>
      </p:sp>
      <p:pic>
        <p:nvPicPr>
          <p:cNvPr id="164874" name="Picture 8" descr="IL_2">
            <a:extLst>
              <a:ext uri="{FF2B5EF4-FFF2-40B4-BE49-F238E27FC236}">
                <a16:creationId xmlns:a16="http://schemas.microsoft.com/office/drawing/2014/main" id="{E8B71558-5CF9-4444-8C16-839AA586E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5322888"/>
            <a:ext cx="3506787" cy="10001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5" name="Picture 60">
            <a:extLst>
              <a:ext uri="{FF2B5EF4-FFF2-40B4-BE49-F238E27FC236}">
                <a16:creationId xmlns:a16="http://schemas.microsoft.com/office/drawing/2014/main" id="{1245D063-D5C8-4225-BE7E-825BCE5BD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1381125"/>
            <a:ext cx="243681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164876" name="Rectangle 61">
            <a:extLst>
              <a:ext uri="{FF2B5EF4-FFF2-40B4-BE49-F238E27FC236}">
                <a16:creationId xmlns:a16="http://schemas.microsoft.com/office/drawing/2014/main" id="{45CFC7A4-897C-4CD5-9419-DF3A927A0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63" y="827088"/>
            <a:ext cx="3322637" cy="396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2000" u="sng">
                <a:solidFill>
                  <a:srgbClr val="0033CC"/>
                </a:solidFill>
                <a:cs typeface="Arial" panose="020B0604020202020204" pitchFamily="34" charset="0"/>
              </a:rPr>
              <a:t>HIGH-SPEED RECEIVER</a:t>
            </a:r>
          </a:p>
        </p:txBody>
      </p:sp>
      <p:sp>
        <p:nvSpPr>
          <p:cNvPr id="164877" name="Text Box 62">
            <a:extLst>
              <a:ext uri="{FF2B5EF4-FFF2-40B4-BE49-F238E27FC236}">
                <a16:creationId xmlns:a16="http://schemas.microsoft.com/office/drawing/2014/main" id="{B42E40F8-643F-4907-840B-3F5CA45AB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2774950"/>
            <a:ext cx="13668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1400" b="1">
                <a:solidFill>
                  <a:srgbClr val="000000"/>
                </a:solidFill>
                <a:cs typeface="Arial" panose="020B0604020202020204" pitchFamily="34" charset="0"/>
              </a:rPr>
              <a:t>IBM/Columbia</a:t>
            </a:r>
          </a:p>
        </p:txBody>
      </p:sp>
      <p:sp>
        <p:nvSpPr>
          <p:cNvPr id="164878" name="Text Box 63">
            <a:extLst>
              <a:ext uri="{FF2B5EF4-FFF2-40B4-BE49-F238E27FC236}">
                <a16:creationId xmlns:a16="http://schemas.microsoft.com/office/drawing/2014/main" id="{10BD2CFA-179B-45D4-8A8A-C418FDB51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" y="3535363"/>
            <a:ext cx="11128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1400" b="1">
                <a:solidFill>
                  <a:srgbClr val="000000"/>
                </a:solidFill>
                <a:cs typeface="Arial" panose="020B0604020202020204" pitchFamily="34" charset="0"/>
              </a:rPr>
              <a:t>Cornell/</a:t>
            </a:r>
          </a:p>
          <a:p>
            <a:pPr eaLnBrk="0" hangingPunct="0"/>
            <a:r>
              <a:rPr lang="en-US" altLang="en-US" sz="1400" b="1">
                <a:solidFill>
                  <a:srgbClr val="000000"/>
                </a:solidFill>
                <a:cs typeface="Arial" panose="020B0604020202020204" pitchFamily="34" charset="0"/>
              </a:rPr>
              <a:t>Columbia</a:t>
            </a:r>
          </a:p>
        </p:txBody>
      </p:sp>
      <p:sp>
        <p:nvSpPr>
          <p:cNvPr id="164879" name="Text Box 64">
            <a:extLst>
              <a:ext uri="{FF2B5EF4-FFF2-40B4-BE49-F238E27FC236}">
                <a16:creationId xmlns:a16="http://schemas.microsoft.com/office/drawing/2014/main" id="{267340C9-A9F3-459D-B20D-A08C0B385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0" y="1625600"/>
            <a:ext cx="509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1400" b="1">
                <a:solidFill>
                  <a:srgbClr val="000000"/>
                </a:solidFill>
                <a:cs typeface="Arial" panose="020B0604020202020204" pitchFamily="34" charset="0"/>
              </a:rPr>
              <a:t>IBM</a:t>
            </a:r>
          </a:p>
        </p:txBody>
      </p:sp>
      <p:pic>
        <p:nvPicPr>
          <p:cNvPr id="164880" name="Picture 19">
            <a:extLst>
              <a:ext uri="{FF2B5EF4-FFF2-40B4-BE49-F238E27FC236}">
                <a16:creationId xmlns:a16="http://schemas.microsoft.com/office/drawing/2014/main" id="{9B25ABCF-9A60-46AF-9C5F-5DF9C1C3A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4017963"/>
            <a:ext cx="1114425" cy="1258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81" name="Picture 67">
            <a:extLst>
              <a:ext uri="{FF2B5EF4-FFF2-40B4-BE49-F238E27FC236}">
                <a16:creationId xmlns:a16="http://schemas.microsoft.com/office/drawing/2014/main" id="{53A443B7-33A5-4391-87BB-ECD368397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3779838"/>
            <a:ext cx="2041525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164882" name="Text Box 68">
            <a:extLst>
              <a:ext uri="{FF2B5EF4-FFF2-40B4-BE49-F238E27FC236}">
                <a16:creationId xmlns:a16="http://schemas.microsoft.com/office/drawing/2014/main" id="{89A7B3A5-4DEA-4B84-B33A-A666C006D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188" y="3522663"/>
            <a:ext cx="1112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1400" b="1">
                <a:solidFill>
                  <a:srgbClr val="000000"/>
                </a:solidFill>
                <a:cs typeface="Arial" panose="020B0604020202020204" pitchFamily="34" charset="0"/>
              </a:rPr>
              <a:t>IBM</a:t>
            </a:r>
          </a:p>
        </p:txBody>
      </p:sp>
      <p:pic>
        <p:nvPicPr>
          <p:cNvPr id="164883" name="Picture 69">
            <a:extLst>
              <a:ext uri="{FF2B5EF4-FFF2-40B4-BE49-F238E27FC236}">
                <a16:creationId xmlns:a16="http://schemas.microsoft.com/office/drawing/2014/main" id="{96B57348-4864-40DA-A67B-EA857D9D2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3738563"/>
            <a:ext cx="1722438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>
            <a:extLst>
              <a:ext uri="{FF2B5EF4-FFF2-40B4-BE49-F238E27FC236}">
                <a16:creationId xmlns:a16="http://schemas.microsoft.com/office/drawing/2014/main" id="{B158F22C-C3B2-4EDC-A523-3B347D51AE8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Microring Resonators</a:t>
            </a:r>
          </a:p>
        </p:txBody>
      </p:sp>
      <p:sp>
        <p:nvSpPr>
          <p:cNvPr id="166914" name="Rectangle 3">
            <a:extLst>
              <a:ext uri="{FF2B5EF4-FFF2-40B4-BE49-F238E27FC236}">
                <a16:creationId xmlns:a16="http://schemas.microsoft.com/office/drawing/2014/main" id="{5A8D3C01-D46A-401D-B18E-84B3AD1F2D1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534400" cy="4724400"/>
          </a:xfrm>
        </p:spPr>
        <p:txBody>
          <a:bodyPr/>
          <a:lstStyle/>
          <a:p>
            <a:pPr eaLnBrk="1" hangingPunct="1">
              <a:buSzTx/>
            </a:pPr>
            <a:r>
              <a:rPr lang="en-US" altLang="en-US"/>
              <a:t>Valuable building blocks for SOI-based systems</a:t>
            </a:r>
          </a:p>
          <a:p>
            <a:pPr lvl="1" eaLnBrk="1" hangingPunct="1">
              <a:buClr>
                <a:schemeClr val="accent1"/>
              </a:buClr>
              <a:buSzTx/>
              <a:buFont typeface="Wingdings" panose="05000000000000000000" pitchFamily="2" charset="2"/>
              <a:buChar char="¡"/>
            </a:pPr>
            <a:r>
              <a:rPr lang="en-US" altLang="en-US">
                <a:solidFill>
                  <a:schemeClr val="tx1"/>
                </a:solidFill>
              </a:rPr>
              <a:t>Passive operations</a:t>
            </a:r>
          </a:p>
          <a:p>
            <a:pPr lvl="2" eaLnBrk="1" hangingPunct="1">
              <a:buClr>
                <a:schemeClr val="accent1"/>
              </a:buClr>
              <a:buSzTx/>
              <a:buFont typeface="Wingdings 2" panose="05020102010507070707" pitchFamily="18" charset="2"/>
              <a:buChar char="÷"/>
            </a:pPr>
            <a:r>
              <a:rPr lang="en-US" altLang="en-US"/>
              <a:t>Filtering and multiplexing</a:t>
            </a:r>
          </a:p>
          <a:p>
            <a:pPr lvl="1" eaLnBrk="1" hangingPunct="1">
              <a:buClr>
                <a:schemeClr val="accent1"/>
              </a:buClr>
              <a:buSzTx/>
              <a:buFont typeface="Wingdings" panose="05000000000000000000" pitchFamily="2" charset="2"/>
              <a:buChar char="¡"/>
            </a:pPr>
            <a:r>
              <a:rPr lang="en-US" altLang="en-US">
                <a:solidFill>
                  <a:schemeClr val="tx1"/>
                </a:solidFill>
              </a:rPr>
              <a:t>Active functions</a:t>
            </a:r>
          </a:p>
          <a:p>
            <a:pPr lvl="2" eaLnBrk="1" hangingPunct="1">
              <a:buClr>
                <a:schemeClr val="accent1"/>
              </a:buClr>
              <a:buSzTx/>
              <a:buFont typeface="Wingdings 2" panose="05020102010507070707" pitchFamily="18" charset="2"/>
              <a:buChar char="÷"/>
            </a:pPr>
            <a:r>
              <a:rPr lang="en-US" altLang="en-US"/>
              <a:t>Electro-optic, thermo-optic, all-optical switching/modulation</a:t>
            </a:r>
          </a:p>
        </p:txBody>
      </p:sp>
      <p:grpSp>
        <p:nvGrpSpPr>
          <p:cNvPr id="166915" name="Group 4">
            <a:extLst>
              <a:ext uri="{FF2B5EF4-FFF2-40B4-BE49-F238E27FC236}">
                <a16:creationId xmlns:a16="http://schemas.microsoft.com/office/drawing/2014/main" id="{6D2214C7-1890-47C4-9AFA-E6715D9B04E1}"/>
              </a:ext>
            </a:extLst>
          </p:cNvPr>
          <p:cNvGrpSpPr>
            <a:grpSpLocks/>
          </p:cNvGrpSpPr>
          <p:nvPr/>
        </p:nvGrpSpPr>
        <p:grpSpPr bwMode="auto">
          <a:xfrm>
            <a:off x="0" y="6486525"/>
            <a:ext cx="9144000" cy="371475"/>
            <a:chOff x="0" y="4086"/>
            <a:chExt cx="5760" cy="234"/>
          </a:xfrm>
        </p:grpSpPr>
        <p:sp>
          <p:nvSpPr>
            <p:cNvPr id="166922" name="Rectangle 5">
              <a:extLst>
                <a:ext uri="{FF2B5EF4-FFF2-40B4-BE49-F238E27FC236}">
                  <a16:creationId xmlns:a16="http://schemas.microsoft.com/office/drawing/2014/main" id="{5680F980-321D-4D49-A813-319C923A3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86"/>
              <a:ext cx="5760" cy="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pic>
          <p:nvPicPr>
            <p:cNvPr id="166923" name="Picture 7">
              <a:extLst>
                <a:ext uri="{FF2B5EF4-FFF2-40B4-BE49-F238E27FC236}">
                  <a16:creationId xmlns:a16="http://schemas.microsoft.com/office/drawing/2014/main" id="{A2EFD7E0-8803-4E1A-8C0E-7E922DAC5B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" y="4144"/>
              <a:ext cx="125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924" name="Picture 10">
              <a:extLst>
                <a:ext uri="{FF2B5EF4-FFF2-40B4-BE49-F238E27FC236}">
                  <a16:creationId xmlns:a16="http://schemas.microsoft.com/office/drawing/2014/main" id="{0CF3EE89-3838-4C9B-B503-DFBB53374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3" y="4125"/>
              <a:ext cx="101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6916" name="Rectangle 5">
            <a:extLst>
              <a:ext uri="{FF2B5EF4-FFF2-40B4-BE49-F238E27FC236}">
                <a16:creationId xmlns:a16="http://schemas.microsoft.com/office/drawing/2014/main" id="{E299F7C6-80E3-4652-A4DE-07F0D6C67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5" y="6003925"/>
            <a:ext cx="2989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nl-NL" altLang="en-US" sz="1400">
                <a:solidFill>
                  <a:srgbClr val="000000"/>
                </a:solidFill>
                <a:latin typeface="Georgia" panose="02040502050405020303" pitchFamily="18" charset="0"/>
              </a:rPr>
              <a:t>Q. Xu </a:t>
            </a:r>
            <a:r>
              <a:rPr lang="nl-NL" altLang="en-US" sz="1400" i="1">
                <a:solidFill>
                  <a:srgbClr val="000000"/>
                </a:solidFill>
                <a:latin typeface="Georgia" panose="02040502050405020303" pitchFamily="18" charset="0"/>
              </a:rPr>
              <a:t>et al</a:t>
            </a:r>
            <a:r>
              <a:rPr lang="nl-NL" altLang="en-US" sz="1400">
                <a:solidFill>
                  <a:srgbClr val="000000"/>
                </a:solidFill>
                <a:latin typeface="Georgia" panose="02040502050405020303" pitchFamily="18" charset="0"/>
              </a:rPr>
              <a:t>., Opt. Express, Jan 2007</a:t>
            </a:r>
            <a:endParaRPr lang="en-US" altLang="en-US" sz="14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166917" name="Picture 16">
            <a:extLst>
              <a:ext uri="{FF2B5EF4-FFF2-40B4-BE49-F238E27FC236}">
                <a16:creationId xmlns:a16="http://schemas.microsoft.com/office/drawing/2014/main" id="{F466A8CC-BF49-4F2C-AE28-38A6382EA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3810000"/>
            <a:ext cx="2101850" cy="2133600"/>
          </a:xfrm>
          <a:prstGeom prst="rect">
            <a:avLst/>
          </a:prstGeom>
          <a:noFill/>
          <a:ln w="38100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18" name="Picture 17">
            <a:extLst>
              <a:ext uri="{FF2B5EF4-FFF2-40B4-BE49-F238E27FC236}">
                <a16:creationId xmlns:a16="http://schemas.microsoft.com/office/drawing/2014/main" id="{1974725F-8FF2-4286-A797-6DE08DF24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3806825"/>
            <a:ext cx="2179637" cy="2136775"/>
          </a:xfrm>
          <a:prstGeom prst="rect">
            <a:avLst/>
          </a:prstGeom>
          <a:noFill/>
          <a:ln w="38100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19" name="Rectangle 5">
            <a:extLst>
              <a:ext uri="{FF2B5EF4-FFF2-40B4-BE49-F238E27FC236}">
                <a16:creationId xmlns:a16="http://schemas.microsoft.com/office/drawing/2014/main" id="{04AA65F8-53D1-40BE-9F6C-1A66D159D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003925"/>
            <a:ext cx="2674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nl-NL" altLang="en-US" sz="1400">
                <a:solidFill>
                  <a:srgbClr val="000000"/>
                </a:solidFill>
                <a:latin typeface="Georgia" panose="02040502050405020303" pitchFamily="18" charset="0"/>
              </a:rPr>
              <a:t>B. E. Little </a:t>
            </a:r>
            <a:r>
              <a:rPr lang="nl-NL" altLang="en-US" sz="1400" i="1">
                <a:solidFill>
                  <a:srgbClr val="000000"/>
                </a:solidFill>
                <a:latin typeface="Georgia" panose="02040502050405020303" pitchFamily="18" charset="0"/>
              </a:rPr>
              <a:t>et al</a:t>
            </a:r>
            <a:r>
              <a:rPr lang="nl-NL" altLang="en-US" sz="1400">
                <a:solidFill>
                  <a:srgbClr val="000000"/>
                </a:solidFill>
                <a:latin typeface="Georgia" panose="02040502050405020303" pitchFamily="18" charset="0"/>
              </a:rPr>
              <a:t>., PTL, Apr 1998</a:t>
            </a:r>
            <a:endParaRPr lang="en-US" altLang="en-US" sz="14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166920" name="Picture 19">
            <a:extLst>
              <a:ext uri="{FF2B5EF4-FFF2-40B4-BE49-F238E27FC236}">
                <a16:creationId xmlns:a16="http://schemas.microsoft.com/office/drawing/2014/main" id="{61F81D0F-7BD9-4114-848A-E92B8406F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3810000"/>
            <a:ext cx="1890713" cy="2133600"/>
          </a:xfrm>
          <a:prstGeom prst="rect">
            <a:avLst/>
          </a:prstGeom>
          <a:noFill/>
          <a:ln w="38100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21" name="Rectangle 5">
            <a:extLst>
              <a:ext uri="{FF2B5EF4-FFF2-40B4-BE49-F238E27FC236}">
                <a16:creationId xmlns:a16="http://schemas.microsoft.com/office/drawing/2014/main" id="{BCD13903-D5CC-48F7-A70C-04F7254ED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4113" y="6019800"/>
            <a:ext cx="2681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nl-NL" altLang="en-US" sz="1400">
                <a:solidFill>
                  <a:srgbClr val="000000"/>
                </a:solidFill>
                <a:latin typeface="Georgia" panose="02040502050405020303" pitchFamily="18" charset="0"/>
              </a:rPr>
              <a:t>P. Dong </a:t>
            </a:r>
            <a:r>
              <a:rPr lang="nl-NL" altLang="en-US" sz="1400" i="1">
                <a:solidFill>
                  <a:srgbClr val="000000"/>
                </a:solidFill>
                <a:latin typeface="Georgia" panose="02040502050405020303" pitchFamily="18" charset="0"/>
              </a:rPr>
              <a:t>et al</a:t>
            </a:r>
            <a:r>
              <a:rPr lang="nl-NL" altLang="en-US" sz="1400">
                <a:solidFill>
                  <a:srgbClr val="000000"/>
                </a:solidFill>
                <a:latin typeface="Georgia" panose="02040502050405020303" pitchFamily="18" charset="0"/>
              </a:rPr>
              <a:t>., CLEO, May 2007</a:t>
            </a:r>
            <a:endParaRPr lang="en-US" altLang="en-US" sz="14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>
            <a:extLst>
              <a:ext uri="{FF2B5EF4-FFF2-40B4-BE49-F238E27FC236}">
                <a16:creationId xmlns:a16="http://schemas.microsoft.com/office/drawing/2014/main" id="{992D21D3-7EFE-4601-97E9-BC3F431DA0C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Basic Switching Building Blocks</a:t>
            </a:r>
          </a:p>
        </p:txBody>
      </p:sp>
      <p:grpSp>
        <p:nvGrpSpPr>
          <p:cNvPr id="167938" name="Group 7">
            <a:extLst>
              <a:ext uri="{FF2B5EF4-FFF2-40B4-BE49-F238E27FC236}">
                <a16:creationId xmlns:a16="http://schemas.microsoft.com/office/drawing/2014/main" id="{B6FE9F9F-2DAD-4426-A6E2-A6DFB6C0E362}"/>
              </a:ext>
            </a:extLst>
          </p:cNvPr>
          <p:cNvGrpSpPr>
            <a:grpSpLocks/>
          </p:cNvGrpSpPr>
          <p:nvPr/>
        </p:nvGrpSpPr>
        <p:grpSpPr bwMode="auto">
          <a:xfrm>
            <a:off x="0" y="6486525"/>
            <a:ext cx="9144000" cy="371475"/>
            <a:chOff x="0" y="4086"/>
            <a:chExt cx="5760" cy="234"/>
          </a:xfrm>
        </p:grpSpPr>
        <p:sp>
          <p:nvSpPr>
            <p:cNvPr id="168081" name="Rectangle 8">
              <a:extLst>
                <a:ext uri="{FF2B5EF4-FFF2-40B4-BE49-F238E27FC236}">
                  <a16:creationId xmlns:a16="http://schemas.microsoft.com/office/drawing/2014/main" id="{D258A170-EFF7-4A85-91A4-71362DC70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86"/>
              <a:ext cx="5760" cy="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pic>
          <p:nvPicPr>
            <p:cNvPr id="168082" name="Picture 7">
              <a:extLst>
                <a:ext uri="{FF2B5EF4-FFF2-40B4-BE49-F238E27FC236}">
                  <a16:creationId xmlns:a16="http://schemas.microsoft.com/office/drawing/2014/main" id="{58329EBD-E1B2-40D3-B14C-08FDC50E26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" y="4144"/>
              <a:ext cx="125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8083" name="Picture 10">
              <a:extLst>
                <a:ext uri="{FF2B5EF4-FFF2-40B4-BE49-F238E27FC236}">
                  <a16:creationId xmlns:a16="http://schemas.microsoft.com/office/drawing/2014/main" id="{CD733CCD-5109-45ED-9A1E-2C5106C079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3" y="4125"/>
              <a:ext cx="101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919">
            <a:extLst>
              <a:ext uri="{FF2B5EF4-FFF2-40B4-BE49-F238E27FC236}">
                <a16:creationId xmlns:a16="http://schemas.microsoft.com/office/drawing/2014/main" id="{51A579F0-B2BD-486B-907F-A185A52301EF}"/>
              </a:ext>
            </a:extLst>
          </p:cNvPr>
          <p:cNvGrpSpPr>
            <a:grpSpLocks/>
          </p:cNvGrpSpPr>
          <p:nvPr/>
        </p:nvGrpSpPr>
        <p:grpSpPr bwMode="auto">
          <a:xfrm>
            <a:off x="490538" y="1676400"/>
            <a:ext cx="2481262" cy="2209800"/>
            <a:chOff x="309" y="1056"/>
            <a:chExt cx="1563" cy="1392"/>
          </a:xfrm>
        </p:grpSpPr>
        <p:sp>
          <p:nvSpPr>
            <p:cNvPr id="86811" name="Rectangle 280">
              <a:extLst>
                <a:ext uri="{FF2B5EF4-FFF2-40B4-BE49-F238E27FC236}">
                  <a16:creationId xmlns:a16="http://schemas.microsoft.com/office/drawing/2014/main" id="{BB1C3C04-B3F1-4F48-8397-D5359F4BCC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03" y="1162"/>
              <a:ext cx="970" cy="1117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50000">
                  <a:schemeClr val="bg1">
                    <a:alpha val="50000"/>
                  </a:schemeClr>
                </a:gs>
                <a:gs pos="100000">
                  <a:srgbClr val="969696"/>
                </a:gs>
              </a:gsLst>
              <a:lin ang="0" scaled="1"/>
            </a:gra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8070" name="Line 281">
              <a:extLst>
                <a:ext uri="{FF2B5EF4-FFF2-40B4-BE49-F238E27FC236}">
                  <a16:creationId xmlns:a16="http://schemas.microsoft.com/office/drawing/2014/main" id="{E98DB840-CE10-4F61-9F89-C2791670B0A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1088" y="790"/>
              <a:ext cx="0" cy="1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71" name="Line 283">
              <a:extLst>
                <a:ext uri="{FF2B5EF4-FFF2-40B4-BE49-F238E27FC236}">
                  <a16:creationId xmlns:a16="http://schemas.microsoft.com/office/drawing/2014/main" id="{622FCA8C-83A8-4BC4-88C9-A5B8F9D8F2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1097" y="1590"/>
              <a:ext cx="0" cy="7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72" name="Line 284">
              <a:extLst>
                <a:ext uri="{FF2B5EF4-FFF2-40B4-BE49-F238E27FC236}">
                  <a16:creationId xmlns:a16="http://schemas.microsoft.com/office/drawing/2014/main" id="{C20C0A1D-237A-4237-B470-793B6736A77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1179" y="1623"/>
              <a:ext cx="0" cy="9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73" name="Arc 285">
              <a:extLst>
                <a:ext uri="{FF2B5EF4-FFF2-40B4-BE49-F238E27FC236}">
                  <a16:creationId xmlns:a16="http://schemas.microsoft.com/office/drawing/2014/main" id="{9BC58521-C241-4700-85F9-8663E2C629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5" y="1976"/>
              <a:ext cx="58" cy="11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83"/>
                    <a:pt x="12001" y="43134"/>
                    <a:pt x="117" y="43199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83"/>
                    <a:pt x="12001" y="43134"/>
                    <a:pt x="117" y="4319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8074" name="Rectangle 286">
              <a:extLst>
                <a:ext uri="{FF2B5EF4-FFF2-40B4-BE49-F238E27FC236}">
                  <a16:creationId xmlns:a16="http://schemas.microsoft.com/office/drawing/2014/main" id="{E0C05044-772D-460C-BD6A-E31484A855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03" y="1162"/>
              <a:ext cx="970" cy="1117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8075" name="Rectangle 37">
              <a:extLst>
                <a:ext uri="{FF2B5EF4-FFF2-40B4-BE49-F238E27FC236}">
                  <a16:creationId xmlns:a16="http://schemas.microsoft.com/office/drawing/2014/main" id="{B2BD4443-FEB6-4B2F-A61C-7A38CEF51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" y="1056"/>
              <a:ext cx="12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1400">
                  <a:solidFill>
                    <a:srgbClr val="000000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Broadband 1×2 Switch</a:t>
              </a:r>
            </a:p>
          </p:txBody>
        </p:sp>
        <p:sp>
          <p:nvSpPr>
            <p:cNvPr id="168076" name="Oval 282">
              <a:extLst>
                <a:ext uri="{FF2B5EF4-FFF2-40B4-BE49-F238E27FC236}">
                  <a16:creationId xmlns:a16="http://schemas.microsoft.com/office/drawing/2014/main" id="{6ADFE788-C835-42E0-94FC-B4FDC12CD6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06" y="1381"/>
              <a:ext cx="564" cy="562"/>
            </a:xfrm>
            <a:prstGeom prst="ellips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8077" name="Line 818">
              <a:extLst>
                <a:ext uri="{FF2B5EF4-FFF2-40B4-BE49-F238E27FC236}">
                  <a16:creationId xmlns:a16="http://schemas.microsoft.com/office/drawing/2014/main" id="{7F65DABF-03F5-432A-AEB3-FA00FDCDAEB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6200000" flipV="1">
              <a:off x="413" y="1246"/>
              <a:ext cx="0" cy="20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78" name="Line 819">
              <a:extLst>
                <a:ext uri="{FF2B5EF4-FFF2-40B4-BE49-F238E27FC236}">
                  <a16:creationId xmlns:a16="http://schemas.microsoft.com/office/drawing/2014/main" id="{FAF62170-5513-456B-AAA9-5AB7DE47C23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6200000" flipV="1">
              <a:off x="1769" y="1246"/>
              <a:ext cx="0" cy="20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79" name="Line 820">
              <a:extLst>
                <a:ext uri="{FF2B5EF4-FFF2-40B4-BE49-F238E27FC236}">
                  <a16:creationId xmlns:a16="http://schemas.microsoft.com/office/drawing/2014/main" id="{9C5AFAD6-51C0-41A3-981E-6F0B32D07E1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6200000" flipV="1">
              <a:off x="1769" y="1984"/>
              <a:ext cx="0" cy="20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80" name="Rectangle 5">
              <a:extLst>
                <a:ext uri="{FF2B5EF4-FFF2-40B4-BE49-F238E27FC236}">
                  <a16:creationId xmlns:a16="http://schemas.microsoft.com/office/drawing/2014/main" id="{A69BEF19-2F66-4F37-8797-614375D96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" y="2256"/>
              <a:ext cx="148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1400" b="1">
                  <a:solidFill>
                    <a:srgbClr val="000000"/>
                  </a:solidFill>
                  <a:latin typeface="Georgia" panose="02040502050405020303" pitchFamily="18" charset="0"/>
                </a:rPr>
                <a:t>A. Biberman, OFC 2008</a:t>
              </a:r>
            </a:p>
          </p:txBody>
        </p:sp>
      </p:grpSp>
      <p:grpSp>
        <p:nvGrpSpPr>
          <p:cNvPr id="4" name="Group 920">
            <a:extLst>
              <a:ext uri="{FF2B5EF4-FFF2-40B4-BE49-F238E27FC236}">
                <a16:creationId xmlns:a16="http://schemas.microsoft.com/office/drawing/2014/main" id="{98E3A6B1-C70A-4E8C-BAFB-AFED3C9F3CB0}"/>
              </a:ext>
            </a:extLst>
          </p:cNvPr>
          <p:cNvGrpSpPr>
            <a:grpSpLocks/>
          </p:cNvGrpSpPr>
          <p:nvPr/>
        </p:nvGrpSpPr>
        <p:grpSpPr bwMode="auto">
          <a:xfrm>
            <a:off x="490538" y="4038600"/>
            <a:ext cx="2481262" cy="2209800"/>
            <a:chOff x="309" y="2544"/>
            <a:chExt cx="1563" cy="1392"/>
          </a:xfrm>
        </p:grpSpPr>
        <p:sp>
          <p:nvSpPr>
            <p:cNvPr id="86817" name="Rectangle 280">
              <a:extLst>
                <a:ext uri="{FF2B5EF4-FFF2-40B4-BE49-F238E27FC236}">
                  <a16:creationId xmlns:a16="http://schemas.microsoft.com/office/drawing/2014/main" id="{4378F21B-17C4-42F7-B6B9-1319FF7F65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03" y="2654"/>
              <a:ext cx="970" cy="1117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50000">
                  <a:schemeClr val="bg1">
                    <a:alpha val="50000"/>
                  </a:schemeClr>
                </a:gs>
                <a:gs pos="100000">
                  <a:srgbClr val="969696"/>
                </a:gs>
              </a:gsLst>
              <a:lin ang="0" scaled="1"/>
            </a:gra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8048" name="Line 281">
              <a:extLst>
                <a:ext uri="{FF2B5EF4-FFF2-40B4-BE49-F238E27FC236}">
                  <a16:creationId xmlns:a16="http://schemas.microsoft.com/office/drawing/2014/main" id="{A33B0296-EF1E-4F28-873B-08837402CFE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613" y="2758"/>
              <a:ext cx="0" cy="1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49" name="Oval 282">
              <a:extLst>
                <a:ext uri="{FF2B5EF4-FFF2-40B4-BE49-F238E27FC236}">
                  <a16:creationId xmlns:a16="http://schemas.microsoft.com/office/drawing/2014/main" id="{C56EFA34-7ABC-420A-9AEE-D03031EC5F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15" y="2777"/>
              <a:ext cx="320" cy="320"/>
            </a:xfrm>
            <a:prstGeom prst="ellips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8050" name="Line 284">
              <a:extLst>
                <a:ext uri="{FF2B5EF4-FFF2-40B4-BE49-F238E27FC236}">
                  <a16:creationId xmlns:a16="http://schemas.microsoft.com/office/drawing/2014/main" id="{04C172CD-11EB-46CA-959B-5D4020FDC1C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613" y="3499"/>
              <a:ext cx="0" cy="1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51" name="Rectangle 286">
              <a:extLst>
                <a:ext uri="{FF2B5EF4-FFF2-40B4-BE49-F238E27FC236}">
                  <a16:creationId xmlns:a16="http://schemas.microsoft.com/office/drawing/2014/main" id="{789D3891-3574-44C3-84C6-B4E1022B0C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03" y="2654"/>
              <a:ext cx="970" cy="1117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8052" name="Line 281">
              <a:extLst>
                <a:ext uri="{FF2B5EF4-FFF2-40B4-BE49-F238E27FC236}">
                  <a16:creationId xmlns:a16="http://schemas.microsoft.com/office/drawing/2014/main" id="{4FC9033F-FBF2-4614-A506-701C82890DB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1549" y="2745"/>
              <a:ext cx="0" cy="1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53" name="Line 284">
              <a:extLst>
                <a:ext uri="{FF2B5EF4-FFF2-40B4-BE49-F238E27FC236}">
                  <a16:creationId xmlns:a16="http://schemas.microsoft.com/office/drawing/2014/main" id="{9EAD856E-3D6F-4609-B738-31AA6530BCB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1555" y="3492"/>
              <a:ext cx="0" cy="1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54" name="Line 281">
              <a:extLst>
                <a:ext uri="{FF2B5EF4-FFF2-40B4-BE49-F238E27FC236}">
                  <a16:creationId xmlns:a16="http://schemas.microsoft.com/office/drawing/2014/main" id="{2C77A625-A3BF-450A-ACD4-754DB75CC94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745" y="2903"/>
              <a:ext cx="664" cy="6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55" name="Line 281">
              <a:extLst>
                <a:ext uri="{FF2B5EF4-FFF2-40B4-BE49-F238E27FC236}">
                  <a16:creationId xmlns:a16="http://schemas.microsoft.com/office/drawing/2014/main" id="{637B662B-9F5E-463C-8505-0B57CDA54C6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738" y="2898"/>
              <a:ext cx="671" cy="6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56" name="Arc 810">
              <a:extLst>
                <a:ext uri="{FF2B5EF4-FFF2-40B4-BE49-F238E27FC236}">
                  <a16:creationId xmlns:a16="http://schemas.microsoft.com/office/drawing/2014/main" id="{CDFD0AF8-1E27-4A0D-B11E-22744F823244}"/>
                </a:ext>
              </a:extLst>
            </p:cNvPr>
            <p:cNvSpPr>
              <a:spLocks/>
            </p:cNvSpPr>
            <p:nvPr/>
          </p:nvSpPr>
          <p:spPr bwMode="auto">
            <a:xfrm rot="-1963579">
              <a:off x="663" y="2836"/>
              <a:ext cx="93" cy="80"/>
            </a:xfrm>
            <a:custGeom>
              <a:avLst/>
              <a:gdLst>
                <a:gd name="T0" fmla="*/ 46 w 21600"/>
                <a:gd name="T1" fmla="*/ 0 h 18749"/>
                <a:gd name="T2" fmla="*/ 93 w 21600"/>
                <a:gd name="T3" fmla="*/ 80 h 18749"/>
                <a:gd name="T4" fmla="*/ 0 w 21600"/>
                <a:gd name="T5" fmla="*/ 80 h 1874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749"/>
                <a:gd name="T11" fmla="*/ 21600 w 21600"/>
                <a:gd name="T12" fmla="*/ 18749 h 187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749" fill="none" extrusionOk="0">
                  <a:moveTo>
                    <a:pt x="10725" y="0"/>
                  </a:moveTo>
                  <a:cubicBezTo>
                    <a:pt x="17450" y="3847"/>
                    <a:pt x="21600" y="11001"/>
                    <a:pt x="21600" y="18749"/>
                  </a:cubicBezTo>
                </a:path>
                <a:path w="21600" h="18749" stroke="0" extrusionOk="0">
                  <a:moveTo>
                    <a:pt x="10725" y="0"/>
                  </a:moveTo>
                  <a:cubicBezTo>
                    <a:pt x="17450" y="3847"/>
                    <a:pt x="21600" y="11001"/>
                    <a:pt x="21600" y="18749"/>
                  </a:cubicBezTo>
                  <a:lnTo>
                    <a:pt x="0" y="1874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8057" name="Arc 811">
              <a:extLst>
                <a:ext uri="{FF2B5EF4-FFF2-40B4-BE49-F238E27FC236}">
                  <a16:creationId xmlns:a16="http://schemas.microsoft.com/office/drawing/2014/main" id="{A3E480D5-02E0-4138-BB5B-2E002E85CFDF}"/>
                </a:ext>
              </a:extLst>
            </p:cNvPr>
            <p:cNvSpPr>
              <a:spLocks/>
            </p:cNvSpPr>
            <p:nvPr/>
          </p:nvSpPr>
          <p:spPr bwMode="auto">
            <a:xfrm rot="5628844">
              <a:off x="677" y="3497"/>
              <a:ext cx="93" cy="81"/>
            </a:xfrm>
            <a:custGeom>
              <a:avLst/>
              <a:gdLst>
                <a:gd name="T0" fmla="*/ 46 w 21600"/>
                <a:gd name="T1" fmla="*/ 0 h 18749"/>
                <a:gd name="T2" fmla="*/ 93 w 21600"/>
                <a:gd name="T3" fmla="*/ 81 h 18749"/>
                <a:gd name="T4" fmla="*/ 0 w 21600"/>
                <a:gd name="T5" fmla="*/ 81 h 1874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749"/>
                <a:gd name="T11" fmla="*/ 21600 w 21600"/>
                <a:gd name="T12" fmla="*/ 18749 h 187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749" fill="none" extrusionOk="0">
                  <a:moveTo>
                    <a:pt x="10725" y="0"/>
                  </a:moveTo>
                  <a:cubicBezTo>
                    <a:pt x="17450" y="3847"/>
                    <a:pt x="21600" y="11001"/>
                    <a:pt x="21600" y="18749"/>
                  </a:cubicBezTo>
                </a:path>
                <a:path w="21600" h="18749" stroke="0" extrusionOk="0">
                  <a:moveTo>
                    <a:pt x="10725" y="0"/>
                  </a:moveTo>
                  <a:cubicBezTo>
                    <a:pt x="17450" y="3847"/>
                    <a:pt x="21600" y="11001"/>
                    <a:pt x="21600" y="18749"/>
                  </a:cubicBezTo>
                  <a:lnTo>
                    <a:pt x="0" y="1874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8058" name="Arc 812">
              <a:extLst>
                <a:ext uri="{FF2B5EF4-FFF2-40B4-BE49-F238E27FC236}">
                  <a16:creationId xmlns:a16="http://schemas.microsoft.com/office/drawing/2014/main" id="{F3A85194-C4C6-414D-8943-074D52C5079C}"/>
                </a:ext>
              </a:extLst>
            </p:cNvPr>
            <p:cNvSpPr>
              <a:spLocks/>
            </p:cNvSpPr>
            <p:nvPr/>
          </p:nvSpPr>
          <p:spPr bwMode="auto">
            <a:xfrm rot="8836421">
              <a:off x="1399" y="3511"/>
              <a:ext cx="92" cy="80"/>
            </a:xfrm>
            <a:custGeom>
              <a:avLst/>
              <a:gdLst>
                <a:gd name="T0" fmla="*/ 46 w 21600"/>
                <a:gd name="T1" fmla="*/ 0 h 18749"/>
                <a:gd name="T2" fmla="*/ 92 w 21600"/>
                <a:gd name="T3" fmla="*/ 80 h 18749"/>
                <a:gd name="T4" fmla="*/ 0 w 21600"/>
                <a:gd name="T5" fmla="*/ 80 h 1874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749"/>
                <a:gd name="T11" fmla="*/ 21600 w 21600"/>
                <a:gd name="T12" fmla="*/ 18749 h 187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749" fill="none" extrusionOk="0">
                  <a:moveTo>
                    <a:pt x="10725" y="0"/>
                  </a:moveTo>
                  <a:cubicBezTo>
                    <a:pt x="17450" y="3847"/>
                    <a:pt x="21600" y="11001"/>
                    <a:pt x="21600" y="18749"/>
                  </a:cubicBezTo>
                </a:path>
                <a:path w="21600" h="18749" stroke="0" extrusionOk="0">
                  <a:moveTo>
                    <a:pt x="10725" y="0"/>
                  </a:moveTo>
                  <a:cubicBezTo>
                    <a:pt x="17450" y="3847"/>
                    <a:pt x="21600" y="11001"/>
                    <a:pt x="21600" y="18749"/>
                  </a:cubicBezTo>
                  <a:lnTo>
                    <a:pt x="0" y="1874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8059" name="Arc 813">
              <a:extLst>
                <a:ext uri="{FF2B5EF4-FFF2-40B4-BE49-F238E27FC236}">
                  <a16:creationId xmlns:a16="http://schemas.microsoft.com/office/drawing/2014/main" id="{25921CEA-0F89-4AE1-AAEE-C25394D04F62}"/>
                </a:ext>
              </a:extLst>
            </p:cNvPr>
            <p:cNvSpPr>
              <a:spLocks/>
            </p:cNvSpPr>
            <p:nvPr/>
          </p:nvSpPr>
          <p:spPr bwMode="auto">
            <a:xfrm rot="-5171155">
              <a:off x="1375" y="2846"/>
              <a:ext cx="92" cy="80"/>
            </a:xfrm>
            <a:custGeom>
              <a:avLst/>
              <a:gdLst>
                <a:gd name="T0" fmla="*/ 46 w 21600"/>
                <a:gd name="T1" fmla="*/ 0 h 18749"/>
                <a:gd name="T2" fmla="*/ 92 w 21600"/>
                <a:gd name="T3" fmla="*/ 80 h 18749"/>
                <a:gd name="T4" fmla="*/ 0 w 21600"/>
                <a:gd name="T5" fmla="*/ 80 h 1874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749"/>
                <a:gd name="T11" fmla="*/ 21600 w 21600"/>
                <a:gd name="T12" fmla="*/ 18749 h 187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749" fill="none" extrusionOk="0">
                  <a:moveTo>
                    <a:pt x="10725" y="0"/>
                  </a:moveTo>
                  <a:cubicBezTo>
                    <a:pt x="17450" y="3847"/>
                    <a:pt x="21600" y="11001"/>
                    <a:pt x="21600" y="18749"/>
                  </a:cubicBezTo>
                </a:path>
                <a:path w="21600" h="18749" stroke="0" extrusionOk="0">
                  <a:moveTo>
                    <a:pt x="10725" y="0"/>
                  </a:moveTo>
                  <a:cubicBezTo>
                    <a:pt x="17450" y="3847"/>
                    <a:pt x="21600" y="11001"/>
                    <a:pt x="21600" y="18749"/>
                  </a:cubicBezTo>
                  <a:lnTo>
                    <a:pt x="0" y="1874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8060" name="Oval 282">
              <a:extLst>
                <a:ext uri="{FF2B5EF4-FFF2-40B4-BE49-F238E27FC236}">
                  <a16:creationId xmlns:a16="http://schemas.microsoft.com/office/drawing/2014/main" id="{3401AF3B-F045-4DA0-88EC-EC9E67CF40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15" y="3322"/>
              <a:ext cx="320" cy="320"/>
            </a:xfrm>
            <a:prstGeom prst="ellips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8061" name="Rectangle 37">
              <a:extLst>
                <a:ext uri="{FF2B5EF4-FFF2-40B4-BE49-F238E27FC236}">
                  <a16:creationId xmlns:a16="http://schemas.microsoft.com/office/drawing/2014/main" id="{518DE15A-E086-43F4-AB73-AD1E13A44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" y="2544"/>
              <a:ext cx="12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1400">
                  <a:solidFill>
                    <a:srgbClr val="000000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Broadband 2×2 Switch</a:t>
              </a:r>
            </a:p>
          </p:txBody>
        </p:sp>
        <p:sp>
          <p:nvSpPr>
            <p:cNvPr id="168062" name="Line 821">
              <a:extLst>
                <a:ext uri="{FF2B5EF4-FFF2-40B4-BE49-F238E27FC236}">
                  <a16:creationId xmlns:a16="http://schemas.microsoft.com/office/drawing/2014/main" id="{B1EF7821-AB54-4FF2-BB96-ADDDA29330A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6200000" flipV="1">
              <a:off x="413" y="2740"/>
              <a:ext cx="0" cy="20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63" name="Line 822">
              <a:extLst>
                <a:ext uri="{FF2B5EF4-FFF2-40B4-BE49-F238E27FC236}">
                  <a16:creationId xmlns:a16="http://schemas.microsoft.com/office/drawing/2014/main" id="{1F03F90A-B664-4399-9616-0022646C998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6200000" flipV="1">
              <a:off x="413" y="3478"/>
              <a:ext cx="0" cy="20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64" name="Line 823">
              <a:extLst>
                <a:ext uri="{FF2B5EF4-FFF2-40B4-BE49-F238E27FC236}">
                  <a16:creationId xmlns:a16="http://schemas.microsoft.com/office/drawing/2014/main" id="{974AE4BD-D8F7-409B-A6B5-BEA330FFE7D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6200000" flipV="1">
              <a:off x="1769" y="2740"/>
              <a:ext cx="0" cy="20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65" name="Line 824">
              <a:extLst>
                <a:ext uri="{FF2B5EF4-FFF2-40B4-BE49-F238E27FC236}">
                  <a16:creationId xmlns:a16="http://schemas.microsoft.com/office/drawing/2014/main" id="{B61047BC-3BE8-4CAA-B680-0EE554CDDB1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6200000" flipV="1">
              <a:off x="1769" y="3478"/>
              <a:ext cx="0" cy="20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66" name="Rectangle 5">
              <a:extLst>
                <a:ext uri="{FF2B5EF4-FFF2-40B4-BE49-F238E27FC236}">
                  <a16:creationId xmlns:a16="http://schemas.microsoft.com/office/drawing/2014/main" id="{243333BB-4FAA-44F6-A83D-383C4D243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" y="3744"/>
              <a:ext cx="13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1400" b="1">
                  <a:solidFill>
                    <a:srgbClr val="000000"/>
                  </a:solidFill>
                  <a:latin typeface="Georgia" panose="02040502050405020303" pitchFamily="18" charset="0"/>
                </a:rPr>
                <a:t>B. G. Lee, ECOC 2008</a:t>
              </a:r>
            </a:p>
          </p:txBody>
        </p:sp>
      </p:grpSp>
      <p:grpSp>
        <p:nvGrpSpPr>
          <p:cNvPr id="5" name="Group 921">
            <a:extLst>
              <a:ext uri="{FF2B5EF4-FFF2-40B4-BE49-F238E27FC236}">
                <a16:creationId xmlns:a16="http://schemas.microsoft.com/office/drawing/2014/main" id="{169C808C-F90B-4677-A197-9D2A57E97EC7}"/>
              </a:ext>
            </a:extLst>
          </p:cNvPr>
          <p:cNvGrpSpPr>
            <a:grpSpLocks/>
          </p:cNvGrpSpPr>
          <p:nvPr/>
        </p:nvGrpSpPr>
        <p:grpSpPr bwMode="auto">
          <a:xfrm>
            <a:off x="3527425" y="1676400"/>
            <a:ext cx="2028825" cy="1825625"/>
            <a:chOff x="2222" y="1056"/>
            <a:chExt cx="1278" cy="1150"/>
          </a:xfrm>
        </p:grpSpPr>
        <p:sp>
          <p:nvSpPr>
            <p:cNvPr id="86843" name="Rectangle 280">
              <a:extLst>
                <a:ext uri="{FF2B5EF4-FFF2-40B4-BE49-F238E27FC236}">
                  <a16:creationId xmlns:a16="http://schemas.microsoft.com/office/drawing/2014/main" id="{7D244479-AC86-44C0-9851-A84DD6A3E7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379" y="1162"/>
              <a:ext cx="970" cy="1117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50000">
                  <a:schemeClr val="bg1">
                    <a:alpha val="50000"/>
                  </a:schemeClr>
                </a:gs>
                <a:gs pos="100000">
                  <a:srgbClr val="969696"/>
                </a:gs>
              </a:gsLst>
              <a:lin ang="0" scaled="1"/>
            </a:gra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8038" name="Line 281">
              <a:extLst>
                <a:ext uri="{FF2B5EF4-FFF2-40B4-BE49-F238E27FC236}">
                  <a16:creationId xmlns:a16="http://schemas.microsoft.com/office/drawing/2014/main" id="{FB918F33-B08F-432D-B562-6ABD6D94710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2864" y="790"/>
              <a:ext cx="0" cy="1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39" name="Line 283">
              <a:extLst>
                <a:ext uri="{FF2B5EF4-FFF2-40B4-BE49-F238E27FC236}">
                  <a16:creationId xmlns:a16="http://schemas.microsoft.com/office/drawing/2014/main" id="{D09B0079-0859-4447-9223-71CA69E39EB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2873" y="1590"/>
              <a:ext cx="0" cy="7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40" name="Line 284">
              <a:extLst>
                <a:ext uri="{FF2B5EF4-FFF2-40B4-BE49-F238E27FC236}">
                  <a16:creationId xmlns:a16="http://schemas.microsoft.com/office/drawing/2014/main" id="{F8FAC7A3-5B31-40F2-841D-EBF8580E99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2955" y="1623"/>
              <a:ext cx="0" cy="9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41" name="Arc 285">
              <a:extLst>
                <a:ext uri="{FF2B5EF4-FFF2-40B4-BE49-F238E27FC236}">
                  <a16:creationId xmlns:a16="http://schemas.microsoft.com/office/drawing/2014/main" id="{08D5B1F2-CE3D-4A8D-A941-8ED89543948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431" y="1976"/>
              <a:ext cx="58" cy="11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83"/>
                    <a:pt x="12001" y="43134"/>
                    <a:pt x="117" y="43199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83"/>
                    <a:pt x="12001" y="43134"/>
                    <a:pt x="117" y="4319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8042" name="Rectangle 286">
              <a:extLst>
                <a:ext uri="{FF2B5EF4-FFF2-40B4-BE49-F238E27FC236}">
                  <a16:creationId xmlns:a16="http://schemas.microsoft.com/office/drawing/2014/main" id="{81CDFFCB-1B9B-4D3C-844E-D182800A9A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379" y="1162"/>
              <a:ext cx="970" cy="1117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8043" name="Rectangle 37">
              <a:extLst>
                <a:ext uri="{FF2B5EF4-FFF2-40B4-BE49-F238E27FC236}">
                  <a16:creationId xmlns:a16="http://schemas.microsoft.com/office/drawing/2014/main" id="{AE29AB5D-7A53-472C-A198-C2ACF9571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" y="1056"/>
              <a:ext cx="12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1400">
                  <a:solidFill>
                    <a:srgbClr val="000000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Through State</a:t>
              </a:r>
            </a:p>
          </p:txBody>
        </p:sp>
        <p:sp>
          <p:nvSpPr>
            <p:cNvPr id="168044" name="Oval 282">
              <a:extLst>
                <a:ext uri="{FF2B5EF4-FFF2-40B4-BE49-F238E27FC236}">
                  <a16:creationId xmlns:a16="http://schemas.microsoft.com/office/drawing/2014/main" id="{45AE4FC8-6C5B-498B-9944-32F64646DD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582" y="1381"/>
              <a:ext cx="564" cy="562"/>
            </a:xfrm>
            <a:prstGeom prst="ellips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915">
            <a:extLst>
              <a:ext uri="{FF2B5EF4-FFF2-40B4-BE49-F238E27FC236}">
                <a16:creationId xmlns:a16="http://schemas.microsoft.com/office/drawing/2014/main" id="{F1781535-3C16-4F95-9C28-BCE0250E84ED}"/>
              </a:ext>
            </a:extLst>
          </p:cNvPr>
          <p:cNvGrpSpPr>
            <a:grpSpLocks/>
          </p:cNvGrpSpPr>
          <p:nvPr/>
        </p:nvGrpSpPr>
        <p:grpSpPr bwMode="auto">
          <a:xfrm>
            <a:off x="3309938" y="2139950"/>
            <a:ext cx="2481262" cy="3175"/>
            <a:chOff x="2085" y="1348"/>
            <a:chExt cx="1563" cy="2"/>
          </a:xfrm>
        </p:grpSpPr>
        <p:sp>
          <p:nvSpPr>
            <p:cNvPr id="168032" name="Line 835">
              <a:extLst>
                <a:ext uri="{FF2B5EF4-FFF2-40B4-BE49-F238E27FC236}">
                  <a16:creationId xmlns:a16="http://schemas.microsoft.com/office/drawing/2014/main" id="{E2178434-D65C-483B-978D-591A22243F0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6200000" flipV="1">
              <a:off x="2189" y="1246"/>
              <a:ext cx="0" cy="207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33" name="Line 836">
              <a:extLst>
                <a:ext uri="{FF2B5EF4-FFF2-40B4-BE49-F238E27FC236}">
                  <a16:creationId xmlns:a16="http://schemas.microsoft.com/office/drawing/2014/main" id="{2ACA00F4-2C73-4A1E-8359-2ED5613D46D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6200000" flipV="1">
              <a:off x="3545" y="1246"/>
              <a:ext cx="0" cy="207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34" name="Line 281">
              <a:extLst>
                <a:ext uri="{FF2B5EF4-FFF2-40B4-BE49-F238E27FC236}">
                  <a16:creationId xmlns:a16="http://schemas.microsoft.com/office/drawing/2014/main" id="{6E10EE0A-9031-4D69-96A9-F52958118E8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2865" y="789"/>
              <a:ext cx="0" cy="1117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922">
            <a:extLst>
              <a:ext uri="{FF2B5EF4-FFF2-40B4-BE49-F238E27FC236}">
                <a16:creationId xmlns:a16="http://schemas.microsoft.com/office/drawing/2014/main" id="{55521E46-7078-49B8-934B-65DF75F99E18}"/>
              </a:ext>
            </a:extLst>
          </p:cNvPr>
          <p:cNvGrpSpPr>
            <a:grpSpLocks/>
          </p:cNvGrpSpPr>
          <p:nvPr/>
        </p:nvGrpSpPr>
        <p:grpSpPr bwMode="auto">
          <a:xfrm>
            <a:off x="6346825" y="1676400"/>
            <a:ext cx="2028825" cy="1825625"/>
            <a:chOff x="3998" y="1056"/>
            <a:chExt cx="1278" cy="1150"/>
          </a:xfrm>
        </p:grpSpPr>
        <p:sp>
          <p:nvSpPr>
            <p:cNvPr id="86854" name="Rectangle 280">
              <a:extLst>
                <a:ext uri="{FF2B5EF4-FFF2-40B4-BE49-F238E27FC236}">
                  <a16:creationId xmlns:a16="http://schemas.microsoft.com/office/drawing/2014/main" id="{FE1C4B99-822C-400B-9435-8F89588C03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155" y="1162"/>
              <a:ext cx="970" cy="1117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50000">
                  <a:schemeClr val="bg1">
                    <a:alpha val="50000"/>
                  </a:schemeClr>
                </a:gs>
                <a:gs pos="100000">
                  <a:srgbClr val="969696"/>
                </a:gs>
              </a:gsLst>
              <a:lin ang="0" scaled="1"/>
            </a:gra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8025" name="Line 281">
              <a:extLst>
                <a:ext uri="{FF2B5EF4-FFF2-40B4-BE49-F238E27FC236}">
                  <a16:creationId xmlns:a16="http://schemas.microsoft.com/office/drawing/2014/main" id="{7E6E2E8A-4579-4E67-B5B8-66F99839FA2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4640" y="790"/>
              <a:ext cx="0" cy="11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26" name="Line 283">
              <a:extLst>
                <a:ext uri="{FF2B5EF4-FFF2-40B4-BE49-F238E27FC236}">
                  <a16:creationId xmlns:a16="http://schemas.microsoft.com/office/drawing/2014/main" id="{D63DBE60-C535-4667-B7DF-B44F106658E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4652" y="1587"/>
              <a:ext cx="0" cy="7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27" name="Line 284">
              <a:extLst>
                <a:ext uri="{FF2B5EF4-FFF2-40B4-BE49-F238E27FC236}">
                  <a16:creationId xmlns:a16="http://schemas.microsoft.com/office/drawing/2014/main" id="{20155182-77F8-4951-8A12-8AB93A36236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4731" y="1623"/>
              <a:ext cx="0" cy="9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28" name="Arc 285">
              <a:extLst>
                <a:ext uri="{FF2B5EF4-FFF2-40B4-BE49-F238E27FC236}">
                  <a16:creationId xmlns:a16="http://schemas.microsoft.com/office/drawing/2014/main" id="{A1F0BC5F-B548-4ACA-92E5-951E54F2786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207" y="1976"/>
              <a:ext cx="58" cy="11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83"/>
                    <a:pt x="12001" y="43134"/>
                    <a:pt x="117" y="43199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83"/>
                    <a:pt x="12001" y="43134"/>
                    <a:pt x="117" y="4319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8029" name="Rectangle 286">
              <a:extLst>
                <a:ext uri="{FF2B5EF4-FFF2-40B4-BE49-F238E27FC236}">
                  <a16:creationId xmlns:a16="http://schemas.microsoft.com/office/drawing/2014/main" id="{B151B87E-F061-4D2F-92E1-66B38DB1E7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155" y="1162"/>
              <a:ext cx="970" cy="1117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8030" name="Rectangle 37">
              <a:extLst>
                <a:ext uri="{FF2B5EF4-FFF2-40B4-BE49-F238E27FC236}">
                  <a16:creationId xmlns:a16="http://schemas.microsoft.com/office/drawing/2014/main" id="{25BA0889-9340-424E-B0A0-4516BBD74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8" y="1056"/>
              <a:ext cx="12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1400">
                  <a:solidFill>
                    <a:srgbClr val="000000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Drop State</a:t>
              </a:r>
            </a:p>
          </p:txBody>
        </p:sp>
        <p:sp>
          <p:nvSpPr>
            <p:cNvPr id="168031" name="Oval 282">
              <a:extLst>
                <a:ext uri="{FF2B5EF4-FFF2-40B4-BE49-F238E27FC236}">
                  <a16:creationId xmlns:a16="http://schemas.microsoft.com/office/drawing/2014/main" id="{371463DF-D83E-403F-87C4-6EE0B4FE9F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358" y="1381"/>
              <a:ext cx="564" cy="562"/>
            </a:xfrm>
            <a:prstGeom prst="ellips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916">
            <a:extLst>
              <a:ext uri="{FF2B5EF4-FFF2-40B4-BE49-F238E27FC236}">
                <a16:creationId xmlns:a16="http://schemas.microsoft.com/office/drawing/2014/main" id="{F43637CB-FC16-47B6-A2C9-4F47CFD952AB}"/>
              </a:ext>
            </a:extLst>
          </p:cNvPr>
          <p:cNvGrpSpPr>
            <a:grpSpLocks/>
          </p:cNvGrpSpPr>
          <p:nvPr/>
        </p:nvGrpSpPr>
        <p:grpSpPr bwMode="auto">
          <a:xfrm>
            <a:off x="6129338" y="2139950"/>
            <a:ext cx="2481262" cy="1177925"/>
            <a:chOff x="3861" y="1348"/>
            <a:chExt cx="1563" cy="742"/>
          </a:xfrm>
        </p:grpSpPr>
        <p:sp>
          <p:nvSpPr>
            <p:cNvPr id="168015" name="Line 846">
              <a:extLst>
                <a:ext uri="{FF2B5EF4-FFF2-40B4-BE49-F238E27FC236}">
                  <a16:creationId xmlns:a16="http://schemas.microsoft.com/office/drawing/2014/main" id="{BC7E1F12-CBFC-40EC-A874-8729EAA9EBA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6200000" flipV="1">
              <a:off x="3965" y="1246"/>
              <a:ext cx="0" cy="207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16" name="Line 847">
              <a:extLst>
                <a:ext uri="{FF2B5EF4-FFF2-40B4-BE49-F238E27FC236}">
                  <a16:creationId xmlns:a16="http://schemas.microsoft.com/office/drawing/2014/main" id="{C903A09D-3168-453B-8130-3FD62686AF8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6200000" flipV="1">
              <a:off x="5321" y="1984"/>
              <a:ext cx="0" cy="207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17" name="Line 281">
              <a:extLst>
                <a:ext uri="{FF2B5EF4-FFF2-40B4-BE49-F238E27FC236}">
                  <a16:creationId xmlns:a16="http://schemas.microsoft.com/office/drawing/2014/main" id="{3AAAE7F3-63F3-4525-8620-D23DAF033C1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4347" y="1083"/>
              <a:ext cx="32" cy="561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18" name="Line 281">
              <a:extLst>
                <a:ext uri="{FF2B5EF4-FFF2-40B4-BE49-F238E27FC236}">
                  <a16:creationId xmlns:a16="http://schemas.microsoft.com/office/drawing/2014/main" id="{F0A27BE3-FD35-45E3-9E9B-8F8D1ACBD9A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4731" y="1623"/>
              <a:ext cx="0" cy="93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19" name="Arc 285">
              <a:extLst>
                <a:ext uri="{FF2B5EF4-FFF2-40B4-BE49-F238E27FC236}">
                  <a16:creationId xmlns:a16="http://schemas.microsoft.com/office/drawing/2014/main" id="{3D18ABEA-FB91-472B-AF74-2CAF37C91B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208" y="1976"/>
              <a:ext cx="58" cy="113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83"/>
                    <a:pt x="12001" y="43134"/>
                    <a:pt x="117" y="43199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83"/>
                    <a:pt x="12001" y="43134"/>
                    <a:pt x="117" y="4319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8020" name="Line 281">
              <a:extLst>
                <a:ext uri="{FF2B5EF4-FFF2-40B4-BE49-F238E27FC236}">
                  <a16:creationId xmlns:a16="http://schemas.microsoft.com/office/drawing/2014/main" id="{271C067A-A920-45D6-BE82-61D1F48B8B0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437" y="1771"/>
              <a:ext cx="31" cy="38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21" name="Oval 282">
              <a:extLst>
                <a:ext uri="{FF2B5EF4-FFF2-40B4-BE49-F238E27FC236}">
                  <a16:creationId xmlns:a16="http://schemas.microsoft.com/office/drawing/2014/main" id="{5F8E9104-29D7-4071-9442-0473E93516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359" y="1381"/>
              <a:ext cx="564" cy="562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923">
            <a:extLst>
              <a:ext uri="{FF2B5EF4-FFF2-40B4-BE49-F238E27FC236}">
                <a16:creationId xmlns:a16="http://schemas.microsoft.com/office/drawing/2014/main" id="{4DA74891-A94D-428B-81FB-4703B9DD4828}"/>
              </a:ext>
            </a:extLst>
          </p:cNvPr>
          <p:cNvGrpSpPr>
            <a:grpSpLocks/>
          </p:cNvGrpSpPr>
          <p:nvPr/>
        </p:nvGrpSpPr>
        <p:grpSpPr bwMode="auto">
          <a:xfrm>
            <a:off x="3527425" y="4038600"/>
            <a:ext cx="2028825" cy="1831975"/>
            <a:chOff x="2222" y="2544"/>
            <a:chExt cx="1278" cy="1154"/>
          </a:xfrm>
        </p:grpSpPr>
        <p:sp>
          <p:nvSpPr>
            <p:cNvPr id="86869" name="Rectangle 280">
              <a:extLst>
                <a:ext uri="{FF2B5EF4-FFF2-40B4-BE49-F238E27FC236}">
                  <a16:creationId xmlns:a16="http://schemas.microsoft.com/office/drawing/2014/main" id="{17EE5857-EFD9-4F68-A76A-62BD40A288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379" y="2654"/>
              <a:ext cx="970" cy="1117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50000">
                  <a:schemeClr val="bg1">
                    <a:alpha val="50000"/>
                  </a:schemeClr>
                </a:gs>
                <a:gs pos="100000">
                  <a:srgbClr val="969696"/>
                </a:gs>
              </a:gsLst>
              <a:lin ang="0" scaled="1"/>
            </a:gra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8001" name="Line 281">
              <a:extLst>
                <a:ext uri="{FF2B5EF4-FFF2-40B4-BE49-F238E27FC236}">
                  <a16:creationId xmlns:a16="http://schemas.microsoft.com/office/drawing/2014/main" id="{0669FF3C-D00A-4FBF-9345-86EF3B6F60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2389" y="2758"/>
              <a:ext cx="0" cy="1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02" name="Oval 282">
              <a:extLst>
                <a:ext uri="{FF2B5EF4-FFF2-40B4-BE49-F238E27FC236}">
                  <a16:creationId xmlns:a16="http://schemas.microsoft.com/office/drawing/2014/main" id="{2AC8E5DC-6BF8-4F67-853D-993F4424EA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691" y="2777"/>
              <a:ext cx="320" cy="320"/>
            </a:xfrm>
            <a:prstGeom prst="ellips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8003" name="Line 284">
              <a:extLst>
                <a:ext uri="{FF2B5EF4-FFF2-40B4-BE49-F238E27FC236}">
                  <a16:creationId xmlns:a16="http://schemas.microsoft.com/office/drawing/2014/main" id="{B31A5675-5849-4997-894F-D5B751C3D0A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2389" y="3499"/>
              <a:ext cx="0" cy="1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04" name="Rectangle 286">
              <a:extLst>
                <a:ext uri="{FF2B5EF4-FFF2-40B4-BE49-F238E27FC236}">
                  <a16:creationId xmlns:a16="http://schemas.microsoft.com/office/drawing/2014/main" id="{F4086854-6D3D-4BFD-841C-76DC1503A3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379" y="2654"/>
              <a:ext cx="970" cy="1117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8005" name="Line 281">
              <a:extLst>
                <a:ext uri="{FF2B5EF4-FFF2-40B4-BE49-F238E27FC236}">
                  <a16:creationId xmlns:a16="http://schemas.microsoft.com/office/drawing/2014/main" id="{88C110AA-1B0D-4D65-A9EE-278AC37B555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3325" y="2745"/>
              <a:ext cx="0" cy="1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06" name="Line 284">
              <a:extLst>
                <a:ext uri="{FF2B5EF4-FFF2-40B4-BE49-F238E27FC236}">
                  <a16:creationId xmlns:a16="http://schemas.microsoft.com/office/drawing/2014/main" id="{6A652026-FFF2-49A1-A378-7FD87EC15BA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3331" y="3492"/>
              <a:ext cx="0" cy="1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07" name="Line 281">
              <a:extLst>
                <a:ext uri="{FF2B5EF4-FFF2-40B4-BE49-F238E27FC236}">
                  <a16:creationId xmlns:a16="http://schemas.microsoft.com/office/drawing/2014/main" id="{9350F726-E2F2-4BB8-84B3-0EA147CF458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2521" y="2903"/>
              <a:ext cx="664" cy="6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08" name="Line 281">
              <a:extLst>
                <a:ext uri="{FF2B5EF4-FFF2-40B4-BE49-F238E27FC236}">
                  <a16:creationId xmlns:a16="http://schemas.microsoft.com/office/drawing/2014/main" id="{054FC67E-8416-4EFE-A711-91A02FE426E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2514" y="2898"/>
              <a:ext cx="671" cy="6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09" name="Arc 862">
              <a:extLst>
                <a:ext uri="{FF2B5EF4-FFF2-40B4-BE49-F238E27FC236}">
                  <a16:creationId xmlns:a16="http://schemas.microsoft.com/office/drawing/2014/main" id="{7023A6A4-AE8D-443B-A8F2-197F4E059E08}"/>
                </a:ext>
              </a:extLst>
            </p:cNvPr>
            <p:cNvSpPr>
              <a:spLocks/>
            </p:cNvSpPr>
            <p:nvPr/>
          </p:nvSpPr>
          <p:spPr bwMode="auto">
            <a:xfrm rot="-1963579">
              <a:off x="2439" y="2836"/>
              <a:ext cx="93" cy="80"/>
            </a:xfrm>
            <a:custGeom>
              <a:avLst/>
              <a:gdLst>
                <a:gd name="T0" fmla="*/ 46 w 21600"/>
                <a:gd name="T1" fmla="*/ 0 h 18749"/>
                <a:gd name="T2" fmla="*/ 93 w 21600"/>
                <a:gd name="T3" fmla="*/ 80 h 18749"/>
                <a:gd name="T4" fmla="*/ 0 w 21600"/>
                <a:gd name="T5" fmla="*/ 80 h 1874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749"/>
                <a:gd name="T11" fmla="*/ 21600 w 21600"/>
                <a:gd name="T12" fmla="*/ 18749 h 187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749" fill="none" extrusionOk="0">
                  <a:moveTo>
                    <a:pt x="10725" y="0"/>
                  </a:moveTo>
                  <a:cubicBezTo>
                    <a:pt x="17450" y="3847"/>
                    <a:pt x="21600" y="11001"/>
                    <a:pt x="21600" y="18749"/>
                  </a:cubicBezTo>
                </a:path>
                <a:path w="21600" h="18749" stroke="0" extrusionOk="0">
                  <a:moveTo>
                    <a:pt x="10725" y="0"/>
                  </a:moveTo>
                  <a:cubicBezTo>
                    <a:pt x="17450" y="3847"/>
                    <a:pt x="21600" y="11001"/>
                    <a:pt x="21600" y="18749"/>
                  </a:cubicBezTo>
                  <a:lnTo>
                    <a:pt x="0" y="1874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8010" name="Arc 863">
              <a:extLst>
                <a:ext uri="{FF2B5EF4-FFF2-40B4-BE49-F238E27FC236}">
                  <a16:creationId xmlns:a16="http://schemas.microsoft.com/office/drawing/2014/main" id="{4AB55B46-35C6-473A-A1EA-AF9CEF0D5FB0}"/>
                </a:ext>
              </a:extLst>
            </p:cNvPr>
            <p:cNvSpPr>
              <a:spLocks/>
            </p:cNvSpPr>
            <p:nvPr/>
          </p:nvSpPr>
          <p:spPr bwMode="auto">
            <a:xfrm rot="5628844">
              <a:off x="2453" y="3497"/>
              <a:ext cx="93" cy="81"/>
            </a:xfrm>
            <a:custGeom>
              <a:avLst/>
              <a:gdLst>
                <a:gd name="T0" fmla="*/ 46 w 21600"/>
                <a:gd name="T1" fmla="*/ 0 h 18749"/>
                <a:gd name="T2" fmla="*/ 93 w 21600"/>
                <a:gd name="T3" fmla="*/ 81 h 18749"/>
                <a:gd name="T4" fmla="*/ 0 w 21600"/>
                <a:gd name="T5" fmla="*/ 81 h 1874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749"/>
                <a:gd name="T11" fmla="*/ 21600 w 21600"/>
                <a:gd name="T12" fmla="*/ 18749 h 187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749" fill="none" extrusionOk="0">
                  <a:moveTo>
                    <a:pt x="10725" y="0"/>
                  </a:moveTo>
                  <a:cubicBezTo>
                    <a:pt x="17450" y="3847"/>
                    <a:pt x="21600" y="11001"/>
                    <a:pt x="21600" y="18749"/>
                  </a:cubicBezTo>
                </a:path>
                <a:path w="21600" h="18749" stroke="0" extrusionOk="0">
                  <a:moveTo>
                    <a:pt x="10725" y="0"/>
                  </a:moveTo>
                  <a:cubicBezTo>
                    <a:pt x="17450" y="3847"/>
                    <a:pt x="21600" y="11001"/>
                    <a:pt x="21600" y="18749"/>
                  </a:cubicBezTo>
                  <a:lnTo>
                    <a:pt x="0" y="1874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8011" name="Arc 864">
              <a:extLst>
                <a:ext uri="{FF2B5EF4-FFF2-40B4-BE49-F238E27FC236}">
                  <a16:creationId xmlns:a16="http://schemas.microsoft.com/office/drawing/2014/main" id="{441558F8-23FB-4F9D-AEE4-1ECA8A3BC0C7}"/>
                </a:ext>
              </a:extLst>
            </p:cNvPr>
            <p:cNvSpPr>
              <a:spLocks/>
            </p:cNvSpPr>
            <p:nvPr/>
          </p:nvSpPr>
          <p:spPr bwMode="auto">
            <a:xfrm rot="8836421">
              <a:off x="3175" y="3511"/>
              <a:ext cx="92" cy="80"/>
            </a:xfrm>
            <a:custGeom>
              <a:avLst/>
              <a:gdLst>
                <a:gd name="T0" fmla="*/ 46 w 21600"/>
                <a:gd name="T1" fmla="*/ 0 h 18749"/>
                <a:gd name="T2" fmla="*/ 92 w 21600"/>
                <a:gd name="T3" fmla="*/ 80 h 18749"/>
                <a:gd name="T4" fmla="*/ 0 w 21600"/>
                <a:gd name="T5" fmla="*/ 80 h 1874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749"/>
                <a:gd name="T11" fmla="*/ 21600 w 21600"/>
                <a:gd name="T12" fmla="*/ 18749 h 187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749" fill="none" extrusionOk="0">
                  <a:moveTo>
                    <a:pt x="10725" y="0"/>
                  </a:moveTo>
                  <a:cubicBezTo>
                    <a:pt x="17450" y="3847"/>
                    <a:pt x="21600" y="11001"/>
                    <a:pt x="21600" y="18749"/>
                  </a:cubicBezTo>
                </a:path>
                <a:path w="21600" h="18749" stroke="0" extrusionOk="0">
                  <a:moveTo>
                    <a:pt x="10725" y="0"/>
                  </a:moveTo>
                  <a:cubicBezTo>
                    <a:pt x="17450" y="3847"/>
                    <a:pt x="21600" y="11001"/>
                    <a:pt x="21600" y="18749"/>
                  </a:cubicBezTo>
                  <a:lnTo>
                    <a:pt x="0" y="1874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8012" name="Arc 865">
              <a:extLst>
                <a:ext uri="{FF2B5EF4-FFF2-40B4-BE49-F238E27FC236}">
                  <a16:creationId xmlns:a16="http://schemas.microsoft.com/office/drawing/2014/main" id="{2F8B85B1-C3B7-4463-8711-F3D99AAB63E9}"/>
                </a:ext>
              </a:extLst>
            </p:cNvPr>
            <p:cNvSpPr>
              <a:spLocks/>
            </p:cNvSpPr>
            <p:nvPr/>
          </p:nvSpPr>
          <p:spPr bwMode="auto">
            <a:xfrm rot="-5171155">
              <a:off x="3151" y="2846"/>
              <a:ext cx="92" cy="80"/>
            </a:xfrm>
            <a:custGeom>
              <a:avLst/>
              <a:gdLst>
                <a:gd name="T0" fmla="*/ 46 w 21600"/>
                <a:gd name="T1" fmla="*/ 0 h 18749"/>
                <a:gd name="T2" fmla="*/ 92 w 21600"/>
                <a:gd name="T3" fmla="*/ 80 h 18749"/>
                <a:gd name="T4" fmla="*/ 0 w 21600"/>
                <a:gd name="T5" fmla="*/ 80 h 1874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749"/>
                <a:gd name="T11" fmla="*/ 21600 w 21600"/>
                <a:gd name="T12" fmla="*/ 18749 h 187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749" fill="none" extrusionOk="0">
                  <a:moveTo>
                    <a:pt x="10725" y="0"/>
                  </a:moveTo>
                  <a:cubicBezTo>
                    <a:pt x="17450" y="3847"/>
                    <a:pt x="21600" y="11001"/>
                    <a:pt x="21600" y="18749"/>
                  </a:cubicBezTo>
                </a:path>
                <a:path w="21600" h="18749" stroke="0" extrusionOk="0">
                  <a:moveTo>
                    <a:pt x="10725" y="0"/>
                  </a:moveTo>
                  <a:cubicBezTo>
                    <a:pt x="17450" y="3847"/>
                    <a:pt x="21600" y="11001"/>
                    <a:pt x="21600" y="18749"/>
                  </a:cubicBezTo>
                  <a:lnTo>
                    <a:pt x="0" y="1874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8013" name="Oval 282">
              <a:extLst>
                <a:ext uri="{FF2B5EF4-FFF2-40B4-BE49-F238E27FC236}">
                  <a16:creationId xmlns:a16="http://schemas.microsoft.com/office/drawing/2014/main" id="{902FB20F-A2DA-403F-A361-7B77EF252C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691" y="3322"/>
              <a:ext cx="320" cy="320"/>
            </a:xfrm>
            <a:prstGeom prst="ellips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8014" name="Rectangle 37">
              <a:extLst>
                <a:ext uri="{FF2B5EF4-FFF2-40B4-BE49-F238E27FC236}">
                  <a16:creationId xmlns:a16="http://schemas.microsoft.com/office/drawing/2014/main" id="{17BDD021-1A6A-4A9A-9B99-8B064BD73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" y="2544"/>
              <a:ext cx="12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1400">
                  <a:solidFill>
                    <a:srgbClr val="000000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Cross State</a:t>
              </a:r>
            </a:p>
          </p:txBody>
        </p:sp>
      </p:grpSp>
      <p:grpSp>
        <p:nvGrpSpPr>
          <p:cNvPr id="10" name="Group 917">
            <a:extLst>
              <a:ext uri="{FF2B5EF4-FFF2-40B4-BE49-F238E27FC236}">
                <a16:creationId xmlns:a16="http://schemas.microsoft.com/office/drawing/2014/main" id="{8D02DE0C-C7E2-4D5D-8063-795AFFD2CAA9}"/>
              </a:ext>
            </a:extLst>
          </p:cNvPr>
          <p:cNvGrpSpPr>
            <a:grpSpLocks/>
          </p:cNvGrpSpPr>
          <p:nvPr/>
        </p:nvGrpSpPr>
        <p:grpSpPr bwMode="auto">
          <a:xfrm>
            <a:off x="3309938" y="4502150"/>
            <a:ext cx="2481262" cy="1201738"/>
            <a:chOff x="2085" y="2836"/>
            <a:chExt cx="1563" cy="757"/>
          </a:xfrm>
        </p:grpSpPr>
        <p:sp>
          <p:nvSpPr>
            <p:cNvPr id="167984" name="Line 868">
              <a:extLst>
                <a:ext uri="{FF2B5EF4-FFF2-40B4-BE49-F238E27FC236}">
                  <a16:creationId xmlns:a16="http://schemas.microsoft.com/office/drawing/2014/main" id="{0FD7C1D8-A51C-4F7D-ABE1-52131D0C08C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6200000" flipV="1">
              <a:off x="2189" y="2740"/>
              <a:ext cx="0" cy="207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85" name="Line 869">
              <a:extLst>
                <a:ext uri="{FF2B5EF4-FFF2-40B4-BE49-F238E27FC236}">
                  <a16:creationId xmlns:a16="http://schemas.microsoft.com/office/drawing/2014/main" id="{7287E8ED-B0F8-4D8C-8E8B-CF244976E15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6200000" flipV="1">
              <a:off x="2189" y="3478"/>
              <a:ext cx="0" cy="207"/>
            </a:xfrm>
            <a:prstGeom prst="line">
              <a:avLst/>
            </a:prstGeom>
            <a:noFill/>
            <a:ln w="63500">
              <a:solidFill>
                <a:srgbClr val="3366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86" name="Line 870">
              <a:extLst>
                <a:ext uri="{FF2B5EF4-FFF2-40B4-BE49-F238E27FC236}">
                  <a16:creationId xmlns:a16="http://schemas.microsoft.com/office/drawing/2014/main" id="{B93E84C3-3C76-4296-9D45-3EAD8CF22A5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6200000" flipV="1">
              <a:off x="3545" y="2740"/>
              <a:ext cx="0" cy="207"/>
            </a:xfrm>
            <a:prstGeom prst="line">
              <a:avLst/>
            </a:prstGeom>
            <a:noFill/>
            <a:ln w="63500">
              <a:solidFill>
                <a:srgbClr val="3366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87" name="Line 871">
              <a:extLst>
                <a:ext uri="{FF2B5EF4-FFF2-40B4-BE49-F238E27FC236}">
                  <a16:creationId xmlns:a16="http://schemas.microsoft.com/office/drawing/2014/main" id="{0C56F3AA-A42F-4480-9D65-0E3690BE55C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6200000" flipV="1">
              <a:off x="3545" y="3478"/>
              <a:ext cx="0" cy="207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88" name="Line 281">
              <a:extLst>
                <a:ext uri="{FF2B5EF4-FFF2-40B4-BE49-F238E27FC236}">
                  <a16:creationId xmlns:a16="http://schemas.microsoft.com/office/drawing/2014/main" id="{031F84B8-3861-4475-94E5-C3BC097D332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2385" y="2763"/>
              <a:ext cx="1" cy="16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89" name="Arc 873">
              <a:extLst>
                <a:ext uri="{FF2B5EF4-FFF2-40B4-BE49-F238E27FC236}">
                  <a16:creationId xmlns:a16="http://schemas.microsoft.com/office/drawing/2014/main" id="{F0994C8D-CA25-4377-8377-9878F1B7BE21}"/>
                </a:ext>
              </a:extLst>
            </p:cNvPr>
            <p:cNvSpPr>
              <a:spLocks/>
            </p:cNvSpPr>
            <p:nvPr/>
          </p:nvSpPr>
          <p:spPr bwMode="auto">
            <a:xfrm rot="-1963579">
              <a:off x="2439" y="2836"/>
              <a:ext cx="93" cy="80"/>
            </a:xfrm>
            <a:custGeom>
              <a:avLst/>
              <a:gdLst>
                <a:gd name="T0" fmla="*/ 46 w 21600"/>
                <a:gd name="T1" fmla="*/ 0 h 18749"/>
                <a:gd name="T2" fmla="*/ 93 w 21600"/>
                <a:gd name="T3" fmla="*/ 80 h 18749"/>
                <a:gd name="T4" fmla="*/ 0 w 21600"/>
                <a:gd name="T5" fmla="*/ 80 h 1874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749"/>
                <a:gd name="T11" fmla="*/ 21600 w 21600"/>
                <a:gd name="T12" fmla="*/ 18749 h 187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749" fill="none" extrusionOk="0">
                  <a:moveTo>
                    <a:pt x="10725" y="0"/>
                  </a:moveTo>
                  <a:cubicBezTo>
                    <a:pt x="17450" y="3847"/>
                    <a:pt x="21600" y="11001"/>
                    <a:pt x="21600" y="18749"/>
                  </a:cubicBezTo>
                </a:path>
                <a:path w="21600" h="18749" stroke="0" extrusionOk="0">
                  <a:moveTo>
                    <a:pt x="10725" y="0"/>
                  </a:moveTo>
                  <a:cubicBezTo>
                    <a:pt x="17450" y="3847"/>
                    <a:pt x="21600" y="11001"/>
                    <a:pt x="21600" y="18749"/>
                  </a:cubicBezTo>
                  <a:lnTo>
                    <a:pt x="0" y="18749"/>
                  </a:lnTo>
                  <a:close/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7990" name="Line 281">
              <a:extLst>
                <a:ext uri="{FF2B5EF4-FFF2-40B4-BE49-F238E27FC236}">
                  <a16:creationId xmlns:a16="http://schemas.microsoft.com/office/drawing/2014/main" id="{D519B8D7-6AF2-4D87-A50B-52D725307B8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2523" y="2905"/>
              <a:ext cx="664" cy="62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91" name="Arc 875">
              <a:extLst>
                <a:ext uri="{FF2B5EF4-FFF2-40B4-BE49-F238E27FC236}">
                  <a16:creationId xmlns:a16="http://schemas.microsoft.com/office/drawing/2014/main" id="{E7475FC5-CB00-4545-A6C5-B75EB14A9440}"/>
                </a:ext>
              </a:extLst>
            </p:cNvPr>
            <p:cNvSpPr>
              <a:spLocks/>
            </p:cNvSpPr>
            <p:nvPr/>
          </p:nvSpPr>
          <p:spPr bwMode="auto">
            <a:xfrm rot="8836421">
              <a:off x="3178" y="3513"/>
              <a:ext cx="92" cy="80"/>
            </a:xfrm>
            <a:custGeom>
              <a:avLst/>
              <a:gdLst>
                <a:gd name="T0" fmla="*/ 46 w 21600"/>
                <a:gd name="T1" fmla="*/ 0 h 18749"/>
                <a:gd name="T2" fmla="*/ 92 w 21600"/>
                <a:gd name="T3" fmla="*/ 80 h 18749"/>
                <a:gd name="T4" fmla="*/ 0 w 21600"/>
                <a:gd name="T5" fmla="*/ 80 h 1874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749"/>
                <a:gd name="T11" fmla="*/ 21600 w 21600"/>
                <a:gd name="T12" fmla="*/ 18749 h 187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749" fill="none" extrusionOk="0">
                  <a:moveTo>
                    <a:pt x="10725" y="0"/>
                  </a:moveTo>
                  <a:cubicBezTo>
                    <a:pt x="17450" y="3847"/>
                    <a:pt x="21600" y="11001"/>
                    <a:pt x="21600" y="18749"/>
                  </a:cubicBezTo>
                </a:path>
                <a:path w="21600" h="18749" stroke="0" extrusionOk="0">
                  <a:moveTo>
                    <a:pt x="10725" y="0"/>
                  </a:moveTo>
                  <a:cubicBezTo>
                    <a:pt x="17450" y="3847"/>
                    <a:pt x="21600" y="11001"/>
                    <a:pt x="21600" y="18749"/>
                  </a:cubicBezTo>
                  <a:lnTo>
                    <a:pt x="0" y="18749"/>
                  </a:lnTo>
                  <a:close/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7992" name="Line 284">
              <a:extLst>
                <a:ext uri="{FF2B5EF4-FFF2-40B4-BE49-F238E27FC236}">
                  <a16:creationId xmlns:a16="http://schemas.microsoft.com/office/drawing/2014/main" id="{A80AE5B4-E5C9-4F5F-ADDF-677BC66BA15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3332" y="3496"/>
              <a:ext cx="0" cy="183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93" name="Line 284">
              <a:extLst>
                <a:ext uri="{FF2B5EF4-FFF2-40B4-BE49-F238E27FC236}">
                  <a16:creationId xmlns:a16="http://schemas.microsoft.com/office/drawing/2014/main" id="{C28B7404-E46F-4F76-A5E8-E517DF34BF0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2389" y="3498"/>
              <a:ext cx="0" cy="168"/>
            </a:xfrm>
            <a:prstGeom prst="line">
              <a:avLst/>
            </a:prstGeom>
            <a:noFill/>
            <a:ln w="635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94" name="Arc 878">
              <a:extLst>
                <a:ext uri="{FF2B5EF4-FFF2-40B4-BE49-F238E27FC236}">
                  <a16:creationId xmlns:a16="http://schemas.microsoft.com/office/drawing/2014/main" id="{1916AC33-81B0-4AC9-AA55-E5CA12F7A982}"/>
                </a:ext>
              </a:extLst>
            </p:cNvPr>
            <p:cNvSpPr>
              <a:spLocks/>
            </p:cNvSpPr>
            <p:nvPr/>
          </p:nvSpPr>
          <p:spPr bwMode="auto">
            <a:xfrm rot="5628844">
              <a:off x="2454" y="3497"/>
              <a:ext cx="93" cy="81"/>
            </a:xfrm>
            <a:custGeom>
              <a:avLst/>
              <a:gdLst>
                <a:gd name="T0" fmla="*/ 46 w 21600"/>
                <a:gd name="T1" fmla="*/ 0 h 18749"/>
                <a:gd name="T2" fmla="*/ 93 w 21600"/>
                <a:gd name="T3" fmla="*/ 81 h 18749"/>
                <a:gd name="T4" fmla="*/ 0 w 21600"/>
                <a:gd name="T5" fmla="*/ 81 h 1874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749"/>
                <a:gd name="T11" fmla="*/ 21600 w 21600"/>
                <a:gd name="T12" fmla="*/ 18749 h 187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749" fill="none" extrusionOk="0">
                  <a:moveTo>
                    <a:pt x="10725" y="0"/>
                  </a:moveTo>
                  <a:cubicBezTo>
                    <a:pt x="17450" y="3847"/>
                    <a:pt x="21600" y="11001"/>
                    <a:pt x="21600" y="18749"/>
                  </a:cubicBezTo>
                </a:path>
                <a:path w="21600" h="18749" stroke="0" extrusionOk="0">
                  <a:moveTo>
                    <a:pt x="10725" y="0"/>
                  </a:moveTo>
                  <a:cubicBezTo>
                    <a:pt x="17450" y="3847"/>
                    <a:pt x="21600" y="11001"/>
                    <a:pt x="21600" y="18749"/>
                  </a:cubicBezTo>
                  <a:lnTo>
                    <a:pt x="0" y="18749"/>
                  </a:lnTo>
                  <a:close/>
                </a:path>
              </a:pathLst>
            </a:custGeom>
            <a:noFill/>
            <a:ln w="635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7995" name="Line 281">
              <a:extLst>
                <a:ext uri="{FF2B5EF4-FFF2-40B4-BE49-F238E27FC236}">
                  <a16:creationId xmlns:a16="http://schemas.microsoft.com/office/drawing/2014/main" id="{9B6B89F7-9174-413C-BDF9-E67E9C81C77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2517" y="2895"/>
              <a:ext cx="671" cy="627"/>
            </a:xfrm>
            <a:prstGeom prst="line">
              <a:avLst/>
            </a:prstGeom>
            <a:noFill/>
            <a:ln w="635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96" name="Arc 880">
              <a:extLst>
                <a:ext uri="{FF2B5EF4-FFF2-40B4-BE49-F238E27FC236}">
                  <a16:creationId xmlns:a16="http://schemas.microsoft.com/office/drawing/2014/main" id="{663416E4-6E64-43B5-8F04-837C31D03A68}"/>
                </a:ext>
              </a:extLst>
            </p:cNvPr>
            <p:cNvSpPr>
              <a:spLocks/>
            </p:cNvSpPr>
            <p:nvPr/>
          </p:nvSpPr>
          <p:spPr bwMode="auto">
            <a:xfrm rot="-5171155">
              <a:off x="3150" y="2847"/>
              <a:ext cx="92" cy="80"/>
            </a:xfrm>
            <a:custGeom>
              <a:avLst/>
              <a:gdLst>
                <a:gd name="T0" fmla="*/ 46 w 21600"/>
                <a:gd name="T1" fmla="*/ 0 h 18749"/>
                <a:gd name="T2" fmla="*/ 92 w 21600"/>
                <a:gd name="T3" fmla="*/ 80 h 18749"/>
                <a:gd name="T4" fmla="*/ 0 w 21600"/>
                <a:gd name="T5" fmla="*/ 80 h 1874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749"/>
                <a:gd name="T11" fmla="*/ 21600 w 21600"/>
                <a:gd name="T12" fmla="*/ 18749 h 187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749" fill="none" extrusionOk="0">
                  <a:moveTo>
                    <a:pt x="10725" y="0"/>
                  </a:moveTo>
                  <a:cubicBezTo>
                    <a:pt x="17450" y="3847"/>
                    <a:pt x="21600" y="11001"/>
                    <a:pt x="21600" y="18749"/>
                  </a:cubicBezTo>
                </a:path>
                <a:path w="21600" h="18749" stroke="0" extrusionOk="0">
                  <a:moveTo>
                    <a:pt x="10725" y="0"/>
                  </a:moveTo>
                  <a:cubicBezTo>
                    <a:pt x="17450" y="3847"/>
                    <a:pt x="21600" y="11001"/>
                    <a:pt x="21600" y="18749"/>
                  </a:cubicBezTo>
                  <a:lnTo>
                    <a:pt x="0" y="18749"/>
                  </a:lnTo>
                  <a:close/>
                </a:path>
              </a:pathLst>
            </a:custGeom>
            <a:noFill/>
            <a:ln w="635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7997" name="Line 281">
              <a:extLst>
                <a:ext uri="{FF2B5EF4-FFF2-40B4-BE49-F238E27FC236}">
                  <a16:creationId xmlns:a16="http://schemas.microsoft.com/office/drawing/2014/main" id="{88888926-BD96-4B08-B0C8-64F18BC9A22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3325" y="2747"/>
              <a:ext cx="0" cy="195"/>
            </a:xfrm>
            <a:prstGeom prst="line">
              <a:avLst/>
            </a:prstGeom>
            <a:noFill/>
            <a:ln w="635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924">
            <a:extLst>
              <a:ext uri="{FF2B5EF4-FFF2-40B4-BE49-F238E27FC236}">
                <a16:creationId xmlns:a16="http://schemas.microsoft.com/office/drawing/2014/main" id="{BD0D2666-5E9E-4C81-8859-5FB8F2D34578}"/>
              </a:ext>
            </a:extLst>
          </p:cNvPr>
          <p:cNvGrpSpPr>
            <a:grpSpLocks/>
          </p:cNvGrpSpPr>
          <p:nvPr/>
        </p:nvGrpSpPr>
        <p:grpSpPr bwMode="auto">
          <a:xfrm>
            <a:off x="6346825" y="4038600"/>
            <a:ext cx="2028825" cy="1831975"/>
            <a:chOff x="3998" y="2544"/>
            <a:chExt cx="1278" cy="1154"/>
          </a:xfrm>
        </p:grpSpPr>
        <p:sp>
          <p:nvSpPr>
            <p:cNvPr id="86898" name="Rectangle 280">
              <a:extLst>
                <a:ext uri="{FF2B5EF4-FFF2-40B4-BE49-F238E27FC236}">
                  <a16:creationId xmlns:a16="http://schemas.microsoft.com/office/drawing/2014/main" id="{9A64706C-D317-4ACA-B80C-45ED1BAC65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155" y="2654"/>
              <a:ext cx="970" cy="1117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50000">
                  <a:schemeClr val="bg1">
                    <a:alpha val="50000"/>
                  </a:schemeClr>
                </a:gs>
                <a:gs pos="100000">
                  <a:srgbClr val="969696"/>
                </a:gs>
              </a:gsLst>
              <a:lin ang="0" scaled="1"/>
            </a:gra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7970" name="Line 281">
              <a:extLst>
                <a:ext uri="{FF2B5EF4-FFF2-40B4-BE49-F238E27FC236}">
                  <a16:creationId xmlns:a16="http://schemas.microsoft.com/office/drawing/2014/main" id="{C1B38099-CB2D-4CEF-BD81-EB4F8D0DCAA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4165" y="2758"/>
              <a:ext cx="0" cy="1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71" name="Oval 282">
              <a:extLst>
                <a:ext uri="{FF2B5EF4-FFF2-40B4-BE49-F238E27FC236}">
                  <a16:creationId xmlns:a16="http://schemas.microsoft.com/office/drawing/2014/main" id="{FA4C800F-0C0C-4D10-A841-ECB14C279C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467" y="2777"/>
              <a:ext cx="320" cy="320"/>
            </a:xfrm>
            <a:prstGeom prst="ellips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7972" name="Line 284">
              <a:extLst>
                <a:ext uri="{FF2B5EF4-FFF2-40B4-BE49-F238E27FC236}">
                  <a16:creationId xmlns:a16="http://schemas.microsoft.com/office/drawing/2014/main" id="{83848BF7-1336-4BEA-914D-265B76F2A18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4165" y="3499"/>
              <a:ext cx="0" cy="1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73" name="Rectangle 286">
              <a:extLst>
                <a:ext uri="{FF2B5EF4-FFF2-40B4-BE49-F238E27FC236}">
                  <a16:creationId xmlns:a16="http://schemas.microsoft.com/office/drawing/2014/main" id="{C5A0613B-3239-41CF-8A37-B63469BF2F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155" y="2654"/>
              <a:ext cx="970" cy="1117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7974" name="Line 281">
              <a:extLst>
                <a:ext uri="{FF2B5EF4-FFF2-40B4-BE49-F238E27FC236}">
                  <a16:creationId xmlns:a16="http://schemas.microsoft.com/office/drawing/2014/main" id="{DA826275-2244-4B62-8788-34E0E1D8560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101" y="2745"/>
              <a:ext cx="0" cy="1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75" name="Line 284">
              <a:extLst>
                <a:ext uri="{FF2B5EF4-FFF2-40B4-BE49-F238E27FC236}">
                  <a16:creationId xmlns:a16="http://schemas.microsoft.com/office/drawing/2014/main" id="{BCEB7053-0945-4E8E-B7D3-BE4B7A4541E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107" y="3492"/>
              <a:ext cx="0" cy="1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76" name="Line 281">
              <a:extLst>
                <a:ext uri="{FF2B5EF4-FFF2-40B4-BE49-F238E27FC236}">
                  <a16:creationId xmlns:a16="http://schemas.microsoft.com/office/drawing/2014/main" id="{0456FC0A-D049-4681-8CAA-36017DADAAF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4297" y="2903"/>
              <a:ext cx="664" cy="6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77" name="Line 281">
              <a:extLst>
                <a:ext uri="{FF2B5EF4-FFF2-40B4-BE49-F238E27FC236}">
                  <a16:creationId xmlns:a16="http://schemas.microsoft.com/office/drawing/2014/main" id="{36519E3E-E19B-4187-8704-7747FC837DF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4290" y="2898"/>
              <a:ext cx="671" cy="6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78" name="Arc 891">
              <a:extLst>
                <a:ext uri="{FF2B5EF4-FFF2-40B4-BE49-F238E27FC236}">
                  <a16:creationId xmlns:a16="http://schemas.microsoft.com/office/drawing/2014/main" id="{4D25C5D4-9364-4B11-A3D3-373CEF650BC5}"/>
                </a:ext>
              </a:extLst>
            </p:cNvPr>
            <p:cNvSpPr>
              <a:spLocks/>
            </p:cNvSpPr>
            <p:nvPr/>
          </p:nvSpPr>
          <p:spPr bwMode="auto">
            <a:xfrm rot="-1963579">
              <a:off x="4215" y="2836"/>
              <a:ext cx="93" cy="80"/>
            </a:xfrm>
            <a:custGeom>
              <a:avLst/>
              <a:gdLst>
                <a:gd name="T0" fmla="*/ 46 w 21600"/>
                <a:gd name="T1" fmla="*/ 0 h 18749"/>
                <a:gd name="T2" fmla="*/ 93 w 21600"/>
                <a:gd name="T3" fmla="*/ 80 h 18749"/>
                <a:gd name="T4" fmla="*/ 0 w 21600"/>
                <a:gd name="T5" fmla="*/ 80 h 1874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749"/>
                <a:gd name="T11" fmla="*/ 21600 w 21600"/>
                <a:gd name="T12" fmla="*/ 18749 h 187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749" fill="none" extrusionOk="0">
                  <a:moveTo>
                    <a:pt x="10725" y="0"/>
                  </a:moveTo>
                  <a:cubicBezTo>
                    <a:pt x="17450" y="3847"/>
                    <a:pt x="21600" y="11001"/>
                    <a:pt x="21600" y="18749"/>
                  </a:cubicBezTo>
                </a:path>
                <a:path w="21600" h="18749" stroke="0" extrusionOk="0">
                  <a:moveTo>
                    <a:pt x="10725" y="0"/>
                  </a:moveTo>
                  <a:cubicBezTo>
                    <a:pt x="17450" y="3847"/>
                    <a:pt x="21600" y="11001"/>
                    <a:pt x="21600" y="18749"/>
                  </a:cubicBezTo>
                  <a:lnTo>
                    <a:pt x="0" y="1874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7979" name="Arc 892">
              <a:extLst>
                <a:ext uri="{FF2B5EF4-FFF2-40B4-BE49-F238E27FC236}">
                  <a16:creationId xmlns:a16="http://schemas.microsoft.com/office/drawing/2014/main" id="{0D733962-0D07-4209-9A01-61741A9D21E9}"/>
                </a:ext>
              </a:extLst>
            </p:cNvPr>
            <p:cNvSpPr>
              <a:spLocks/>
            </p:cNvSpPr>
            <p:nvPr/>
          </p:nvSpPr>
          <p:spPr bwMode="auto">
            <a:xfrm rot="5628844">
              <a:off x="4229" y="3497"/>
              <a:ext cx="93" cy="81"/>
            </a:xfrm>
            <a:custGeom>
              <a:avLst/>
              <a:gdLst>
                <a:gd name="T0" fmla="*/ 46 w 21600"/>
                <a:gd name="T1" fmla="*/ 0 h 18749"/>
                <a:gd name="T2" fmla="*/ 93 w 21600"/>
                <a:gd name="T3" fmla="*/ 81 h 18749"/>
                <a:gd name="T4" fmla="*/ 0 w 21600"/>
                <a:gd name="T5" fmla="*/ 81 h 1874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749"/>
                <a:gd name="T11" fmla="*/ 21600 w 21600"/>
                <a:gd name="T12" fmla="*/ 18749 h 187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749" fill="none" extrusionOk="0">
                  <a:moveTo>
                    <a:pt x="10725" y="0"/>
                  </a:moveTo>
                  <a:cubicBezTo>
                    <a:pt x="17450" y="3847"/>
                    <a:pt x="21600" y="11001"/>
                    <a:pt x="21600" y="18749"/>
                  </a:cubicBezTo>
                </a:path>
                <a:path w="21600" h="18749" stroke="0" extrusionOk="0">
                  <a:moveTo>
                    <a:pt x="10725" y="0"/>
                  </a:moveTo>
                  <a:cubicBezTo>
                    <a:pt x="17450" y="3847"/>
                    <a:pt x="21600" y="11001"/>
                    <a:pt x="21600" y="18749"/>
                  </a:cubicBezTo>
                  <a:lnTo>
                    <a:pt x="0" y="1874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7980" name="Arc 893">
              <a:extLst>
                <a:ext uri="{FF2B5EF4-FFF2-40B4-BE49-F238E27FC236}">
                  <a16:creationId xmlns:a16="http://schemas.microsoft.com/office/drawing/2014/main" id="{7CEEFAF9-7E4A-42AB-A5AA-27657F72E170}"/>
                </a:ext>
              </a:extLst>
            </p:cNvPr>
            <p:cNvSpPr>
              <a:spLocks/>
            </p:cNvSpPr>
            <p:nvPr/>
          </p:nvSpPr>
          <p:spPr bwMode="auto">
            <a:xfrm rot="8836421">
              <a:off x="4951" y="3511"/>
              <a:ext cx="92" cy="80"/>
            </a:xfrm>
            <a:custGeom>
              <a:avLst/>
              <a:gdLst>
                <a:gd name="T0" fmla="*/ 46 w 21600"/>
                <a:gd name="T1" fmla="*/ 0 h 18749"/>
                <a:gd name="T2" fmla="*/ 92 w 21600"/>
                <a:gd name="T3" fmla="*/ 80 h 18749"/>
                <a:gd name="T4" fmla="*/ 0 w 21600"/>
                <a:gd name="T5" fmla="*/ 80 h 1874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749"/>
                <a:gd name="T11" fmla="*/ 21600 w 21600"/>
                <a:gd name="T12" fmla="*/ 18749 h 187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749" fill="none" extrusionOk="0">
                  <a:moveTo>
                    <a:pt x="10725" y="0"/>
                  </a:moveTo>
                  <a:cubicBezTo>
                    <a:pt x="17450" y="3847"/>
                    <a:pt x="21600" y="11001"/>
                    <a:pt x="21600" y="18749"/>
                  </a:cubicBezTo>
                </a:path>
                <a:path w="21600" h="18749" stroke="0" extrusionOk="0">
                  <a:moveTo>
                    <a:pt x="10725" y="0"/>
                  </a:moveTo>
                  <a:cubicBezTo>
                    <a:pt x="17450" y="3847"/>
                    <a:pt x="21600" y="11001"/>
                    <a:pt x="21600" y="18749"/>
                  </a:cubicBezTo>
                  <a:lnTo>
                    <a:pt x="0" y="1874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7981" name="Arc 894">
              <a:extLst>
                <a:ext uri="{FF2B5EF4-FFF2-40B4-BE49-F238E27FC236}">
                  <a16:creationId xmlns:a16="http://schemas.microsoft.com/office/drawing/2014/main" id="{6B8D5FC5-2E03-4A5E-B527-BB8B0116C8C5}"/>
                </a:ext>
              </a:extLst>
            </p:cNvPr>
            <p:cNvSpPr>
              <a:spLocks/>
            </p:cNvSpPr>
            <p:nvPr/>
          </p:nvSpPr>
          <p:spPr bwMode="auto">
            <a:xfrm rot="-5171155">
              <a:off x="4927" y="2846"/>
              <a:ext cx="92" cy="80"/>
            </a:xfrm>
            <a:custGeom>
              <a:avLst/>
              <a:gdLst>
                <a:gd name="T0" fmla="*/ 46 w 21600"/>
                <a:gd name="T1" fmla="*/ 0 h 18749"/>
                <a:gd name="T2" fmla="*/ 92 w 21600"/>
                <a:gd name="T3" fmla="*/ 80 h 18749"/>
                <a:gd name="T4" fmla="*/ 0 w 21600"/>
                <a:gd name="T5" fmla="*/ 80 h 1874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749"/>
                <a:gd name="T11" fmla="*/ 21600 w 21600"/>
                <a:gd name="T12" fmla="*/ 18749 h 187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749" fill="none" extrusionOk="0">
                  <a:moveTo>
                    <a:pt x="10725" y="0"/>
                  </a:moveTo>
                  <a:cubicBezTo>
                    <a:pt x="17450" y="3847"/>
                    <a:pt x="21600" y="11001"/>
                    <a:pt x="21600" y="18749"/>
                  </a:cubicBezTo>
                </a:path>
                <a:path w="21600" h="18749" stroke="0" extrusionOk="0">
                  <a:moveTo>
                    <a:pt x="10725" y="0"/>
                  </a:moveTo>
                  <a:cubicBezTo>
                    <a:pt x="17450" y="3847"/>
                    <a:pt x="21600" y="11001"/>
                    <a:pt x="21600" y="18749"/>
                  </a:cubicBezTo>
                  <a:lnTo>
                    <a:pt x="0" y="1874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7982" name="Oval 282">
              <a:extLst>
                <a:ext uri="{FF2B5EF4-FFF2-40B4-BE49-F238E27FC236}">
                  <a16:creationId xmlns:a16="http://schemas.microsoft.com/office/drawing/2014/main" id="{F3005AC9-B3C6-435D-9747-960101E075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467" y="3322"/>
              <a:ext cx="320" cy="320"/>
            </a:xfrm>
            <a:prstGeom prst="ellips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7983" name="Rectangle 37">
              <a:extLst>
                <a:ext uri="{FF2B5EF4-FFF2-40B4-BE49-F238E27FC236}">
                  <a16:creationId xmlns:a16="http://schemas.microsoft.com/office/drawing/2014/main" id="{A7B6D306-E0E1-4C75-896A-EF4C50CD8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8" y="2544"/>
              <a:ext cx="12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1400">
                  <a:solidFill>
                    <a:srgbClr val="000000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Bar State</a:t>
              </a:r>
            </a:p>
          </p:txBody>
        </p:sp>
      </p:grpSp>
      <p:grpSp>
        <p:nvGrpSpPr>
          <p:cNvPr id="12" name="Group 918">
            <a:extLst>
              <a:ext uri="{FF2B5EF4-FFF2-40B4-BE49-F238E27FC236}">
                <a16:creationId xmlns:a16="http://schemas.microsoft.com/office/drawing/2014/main" id="{CB88695B-3592-480B-A96A-61ECE772A400}"/>
              </a:ext>
            </a:extLst>
          </p:cNvPr>
          <p:cNvGrpSpPr>
            <a:grpSpLocks/>
          </p:cNvGrpSpPr>
          <p:nvPr/>
        </p:nvGrpSpPr>
        <p:grpSpPr bwMode="auto">
          <a:xfrm>
            <a:off x="6129338" y="4406900"/>
            <a:ext cx="2481262" cy="1374775"/>
            <a:chOff x="3861" y="2776"/>
            <a:chExt cx="1563" cy="866"/>
          </a:xfrm>
        </p:grpSpPr>
        <p:sp>
          <p:nvSpPr>
            <p:cNvPr id="167949" name="Line 897">
              <a:extLst>
                <a:ext uri="{FF2B5EF4-FFF2-40B4-BE49-F238E27FC236}">
                  <a16:creationId xmlns:a16="http://schemas.microsoft.com/office/drawing/2014/main" id="{3657B9CE-6888-406D-9A31-9A47DAF5DA4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6200000" flipV="1">
              <a:off x="3965" y="2740"/>
              <a:ext cx="0" cy="207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50" name="Line 898">
              <a:extLst>
                <a:ext uri="{FF2B5EF4-FFF2-40B4-BE49-F238E27FC236}">
                  <a16:creationId xmlns:a16="http://schemas.microsoft.com/office/drawing/2014/main" id="{F28E406C-D417-4084-A4E5-11D09B07946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6200000" flipV="1">
              <a:off x="3965" y="3478"/>
              <a:ext cx="0" cy="207"/>
            </a:xfrm>
            <a:prstGeom prst="line">
              <a:avLst/>
            </a:prstGeom>
            <a:noFill/>
            <a:ln w="63500">
              <a:solidFill>
                <a:srgbClr val="3366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51" name="Line 899">
              <a:extLst>
                <a:ext uri="{FF2B5EF4-FFF2-40B4-BE49-F238E27FC236}">
                  <a16:creationId xmlns:a16="http://schemas.microsoft.com/office/drawing/2014/main" id="{B69FDB55-D6B7-45ED-BCC4-9EFC030B3AC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6200000" flipV="1">
              <a:off x="5321" y="2740"/>
              <a:ext cx="0" cy="207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52" name="Line 900">
              <a:extLst>
                <a:ext uri="{FF2B5EF4-FFF2-40B4-BE49-F238E27FC236}">
                  <a16:creationId xmlns:a16="http://schemas.microsoft.com/office/drawing/2014/main" id="{B44034F9-36E8-4BD4-87BB-D712CAD3D3B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6200000" flipV="1">
              <a:off x="5321" y="3478"/>
              <a:ext cx="0" cy="207"/>
            </a:xfrm>
            <a:prstGeom prst="line">
              <a:avLst/>
            </a:prstGeom>
            <a:noFill/>
            <a:ln w="63500">
              <a:solidFill>
                <a:srgbClr val="3366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53" name="Line 281">
              <a:extLst>
                <a:ext uri="{FF2B5EF4-FFF2-40B4-BE49-F238E27FC236}">
                  <a16:creationId xmlns:a16="http://schemas.microsoft.com/office/drawing/2014/main" id="{F9E7770A-CF73-45EF-84EA-6195B9AA9DB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4161" y="2763"/>
              <a:ext cx="1" cy="16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54" name="Arc 902">
              <a:extLst>
                <a:ext uri="{FF2B5EF4-FFF2-40B4-BE49-F238E27FC236}">
                  <a16:creationId xmlns:a16="http://schemas.microsoft.com/office/drawing/2014/main" id="{6618BF56-BC33-4473-B167-79275B00BA71}"/>
                </a:ext>
              </a:extLst>
            </p:cNvPr>
            <p:cNvSpPr>
              <a:spLocks/>
            </p:cNvSpPr>
            <p:nvPr/>
          </p:nvSpPr>
          <p:spPr bwMode="auto">
            <a:xfrm rot="-1963579">
              <a:off x="4215" y="2836"/>
              <a:ext cx="93" cy="80"/>
            </a:xfrm>
            <a:custGeom>
              <a:avLst/>
              <a:gdLst>
                <a:gd name="T0" fmla="*/ 46 w 21600"/>
                <a:gd name="T1" fmla="*/ 0 h 18749"/>
                <a:gd name="T2" fmla="*/ 93 w 21600"/>
                <a:gd name="T3" fmla="*/ 80 h 18749"/>
                <a:gd name="T4" fmla="*/ 0 w 21600"/>
                <a:gd name="T5" fmla="*/ 80 h 1874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749"/>
                <a:gd name="T11" fmla="*/ 21600 w 21600"/>
                <a:gd name="T12" fmla="*/ 18749 h 187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749" fill="none" extrusionOk="0">
                  <a:moveTo>
                    <a:pt x="10725" y="0"/>
                  </a:moveTo>
                  <a:cubicBezTo>
                    <a:pt x="17450" y="3847"/>
                    <a:pt x="21600" y="11001"/>
                    <a:pt x="21600" y="18749"/>
                  </a:cubicBezTo>
                </a:path>
                <a:path w="21600" h="18749" stroke="0" extrusionOk="0">
                  <a:moveTo>
                    <a:pt x="10725" y="0"/>
                  </a:moveTo>
                  <a:cubicBezTo>
                    <a:pt x="17450" y="3847"/>
                    <a:pt x="21600" y="11001"/>
                    <a:pt x="21600" y="18749"/>
                  </a:cubicBezTo>
                  <a:lnTo>
                    <a:pt x="0" y="18749"/>
                  </a:lnTo>
                  <a:close/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7955" name="Line 281">
              <a:extLst>
                <a:ext uri="{FF2B5EF4-FFF2-40B4-BE49-F238E27FC236}">
                  <a16:creationId xmlns:a16="http://schemas.microsoft.com/office/drawing/2014/main" id="{4F136DAE-6C9F-4660-81E2-051D67D982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4333" y="2865"/>
              <a:ext cx="160" cy="189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56" name="Arc 904">
              <a:extLst>
                <a:ext uri="{FF2B5EF4-FFF2-40B4-BE49-F238E27FC236}">
                  <a16:creationId xmlns:a16="http://schemas.microsoft.com/office/drawing/2014/main" id="{16A45AF4-1696-4A82-85DF-86C780E1521A}"/>
                </a:ext>
              </a:extLst>
            </p:cNvPr>
            <p:cNvSpPr>
              <a:spLocks/>
            </p:cNvSpPr>
            <p:nvPr/>
          </p:nvSpPr>
          <p:spPr bwMode="auto">
            <a:xfrm rot="8836421">
              <a:off x="4954" y="3513"/>
              <a:ext cx="92" cy="80"/>
            </a:xfrm>
            <a:custGeom>
              <a:avLst/>
              <a:gdLst>
                <a:gd name="T0" fmla="*/ 46 w 21600"/>
                <a:gd name="T1" fmla="*/ 0 h 18749"/>
                <a:gd name="T2" fmla="*/ 92 w 21600"/>
                <a:gd name="T3" fmla="*/ 80 h 18749"/>
                <a:gd name="T4" fmla="*/ 0 w 21600"/>
                <a:gd name="T5" fmla="*/ 80 h 1874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749"/>
                <a:gd name="T11" fmla="*/ 21600 w 21600"/>
                <a:gd name="T12" fmla="*/ 18749 h 187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749" fill="none" extrusionOk="0">
                  <a:moveTo>
                    <a:pt x="10725" y="0"/>
                  </a:moveTo>
                  <a:cubicBezTo>
                    <a:pt x="17450" y="3847"/>
                    <a:pt x="21600" y="11001"/>
                    <a:pt x="21600" y="18749"/>
                  </a:cubicBezTo>
                </a:path>
                <a:path w="21600" h="18749" stroke="0" extrusionOk="0">
                  <a:moveTo>
                    <a:pt x="10725" y="0"/>
                  </a:moveTo>
                  <a:cubicBezTo>
                    <a:pt x="17450" y="3847"/>
                    <a:pt x="21600" y="11001"/>
                    <a:pt x="21600" y="18749"/>
                  </a:cubicBezTo>
                  <a:lnTo>
                    <a:pt x="0" y="18749"/>
                  </a:lnTo>
                  <a:close/>
                </a:path>
              </a:pathLst>
            </a:custGeom>
            <a:noFill/>
            <a:ln w="635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7957" name="Line 284">
              <a:extLst>
                <a:ext uri="{FF2B5EF4-FFF2-40B4-BE49-F238E27FC236}">
                  <a16:creationId xmlns:a16="http://schemas.microsoft.com/office/drawing/2014/main" id="{88DE467C-E75A-4530-AC19-1C0ADFB8C4D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108" y="3496"/>
              <a:ext cx="0" cy="183"/>
            </a:xfrm>
            <a:prstGeom prst="line">
              <a:avLst/>
            </a:prstGeom>
            <a:noFill/>
            <a:ln w="635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58" name="Line 284">
              <a:extLst>
                <a:ext uri="{FF2B5EF4-FFF2-40B4-BE49-F238E27FC236}">
                  <a16:creationId xmlns:a16="http://schemas.microsoft.com/office/drawing/2014/main" id="{C939D546-FFA2-47AB-B750-CB4282CEC33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4165" y="3498"/>
              <a:ext cx="0" cy="168"/>
            </a:xfrm>
            <a:prstGeom prst="line">
              <a:avLst/>
            </a:prstGeom>
            <a:noFill/>
            <a:ln w="635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59" name="Arc 907">
              <a:extLst>
                <a:ext uri="{FF2B5EF4-FFF2-40B4-BE49-F238E27FC236}">
                  <a16:creationId xmlns:a16="http://schemas.microsoft.com/office/drawing/2014/main" id="{F6E98D5E-4389-4536-BB3F-F15D31379F6B}"/>
                </a:ext>
              </a:extLst>
            </p:cNvPr>
            <p:cNvSpPr>
              <a:spLocks/>
            </p:cNvSpPr>
            <p:nvPr/>
          </p:nvSpPr>
          <p:spPr bwMode="auto">
            <a:xfrm rot="5628844">
              <a:off x="4230" y="3497"/>
              <a:ext cx="93" cy="81"/>
            </a:xfrm>
            <a:custGeom>
              <a:avLst/>
              <a:gdLst>
                <a:gd name="T0" fmla="*/ 46 w 21600"/>
                <a:gd name="T1" fmla="*/ 0 h 18749"/>
                <a:gd name="T2" fmla="*/ 93 w 21600"/>
                <a:gd name="T3" fmla="*/ 81 h 18749"/>
                <a:gd name="T4" fmla="*/ 0 w 21600"/>
                <a:gd name="T5" fmla="*/ 81 h 1874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749"/>
                <a:gd name="T11" fmla="*/ 21600 w 21600"/>
                <a:gd name="T12" fmla="*/ 18749 h 187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749" fill="none" extrusionOk="0">
                  <a:moveTo>
                    <a:pt x="10725" y="0"/>
                  </a:moveTo>
                  <a:cubicBezTo>
                    <a:pt x="17450" y="3847"/>
                    <a:pt x="21600" y="11001"/>
                    <a:pt x="21600" y="18749"/>
                  </a:cubicBezTo>
                </a:path>
                <a:path w="21600" h="18749" stroke="0" extrusionOk="0">
                  <a:moveTo>
                    <a:pt x="10725" y="0"/>
                  </a:moveTo>
                  <a:cubicBezTo>
                    <a:pt x="17450" y="3847"/>
                    <a:pt x="21600" y="11001"/>
                    <a:pt x="21600" y="18749"/>
                  </a:cubicBezTo>
                  <a:lnTo>
                    <a:pt x="0" y="18749"/>
                  </a:lnTo>
                  <a:close/>
                </a:path>
              </a:pathLst>
            </a:custGeom>
            <a:noFill/>
            <a:ln w="635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7960" name="Line 281">
              <a:extLst>
                <a:ext uri="{FF2B5EF4-FFF2-40B4-BE49-F238E27FC236}">
                  <a16:creationId xmlns:a16="http://schemas.microsoft.com/office/drawing/2014/main" id="{532D96E6-A0DC-45B1-88FB-3B456809FDD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4328" y="3367"/>
              <a:ext cx="162" cy="190"/>
            </a:xfrm>
            <a:prstGeom prst="line">
              <a:avLst/>
            </a:prstGeom>
            <a:noFill/>
            <a:ln w="635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61" name="Arc 909">
              <a:extLst>
                <a:ext uri="{FF2B5EF4-FFF2-40B4-BE49-F238E27FC236}">
                  <a16:creationId xmlns:a16="http://schemas.microsoft.com/office/drawing/2014/main" id="{236343C7-B43E-441E-9EF8-EF6710076897}"/>
                </a:ext>
              </a:extLst>
            </p:cNvPr>
            <p:cNvSpPr>
              <a:spLocks/>
            </p:cNvSpPr>
            <p:nvPr/>
          </p:nvSpPr>
          <p:spPr bwMode="auto">
            <a:xfrm rot="-5171155">
              <a:off x="4926" y="2847"/>
              <a:ext cx="92" cy="80"/>
            </a:xfrm>
            <a:custGeom>
              <a:avLst/>
              <a:gdLst>
                <a:gd name="T0" fmla="*/ 46 w 21600"/>
                <a:gd name="T1" fmla="*/ 0 h 18749"/>
                <a:gd name="T2" fmla="*/ 92 w 21600"/>
                <a:gd name="T3" fmla="*/ 80 h 18749"/>
                <a:gd name="T4" fmla="*/ 0 w 21600"/>
                <a:gd name="T5" fmla="*/ 80 h 1874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749"/>
                <a:gd name="T11" fmla="*/ 21600 w 21600"/>
                <a:gd name="T12" fmla="*/ 18749 h 187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749" fill="none" extrusionOk="0">
                  <a:moveTo>
                    <a:pt x="10725" y="0"/>
                  </a:moveTo>
                  <a:cubicBezTo>
                    <a:pt x="17450" y="3847"/>
                    <a:pt x="21600" y="11001"/>
                    <a:pt x="21600" y="18749"/>
                  </a:cubicBezTo>
                </a:path>
                <a:path w="21600" h="18749" stroke="0" extrusionOk="0">
                  <a:moveTo>
                    <a:pt x="10725" y="0"/>
                  </a:moveTo>
                  <a:cubicBezTo>
                    <a:pt x="17450" y="3847"/>
                    <a:pt x="21600" y="11001"/>
                    <a:pt x="21600" y="18749"/>
                  </a:cubicBezTo>
                  <a:lnTo>
                    <a:pt x="0" y="18749"/>
                  </a:lnTo>
                  <a:close/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7962" name="Line 281">
              <a:extLst>
                <a:ext uri="{FF2B5EF4-FFF2-40B4-BE49-F238E27FC236}">
                  <a16:creationId xmlns:a16="http://schemas.microsoft.com/office/drawing/2014/main" id="{FBFF11F1-5753-4D35-BE66-0C17D831C0E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101" y="2747"/>
              <a:ext cx="0" cy="195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63" name="Line 281">
              <a:extLst>
                <a:ext uri="{FF2B5EF4-FFF2-40B4-BE49-F238E27FC236}">
                  <a16:creationId xmlns:a16="http://schemas.microsoft.com/office/drawing/2014/main" id="{408BA63D-B2A0-4451-B32D-92C5010CFAD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4770" y="2868"/>
              <a:ext cx="151" cy="179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64" name="Line 281">
              <a:extLst>
                <a:ext uri="{FF2B5EF4-FFF2-40B4-BE49-F238E27FC236}">
                  <a16:creationId xmlns:a16="http://schemas.microsoft.com/office/drawing/2014/main" id="{7F4B65F7-32E3-4DAB-8380-52B0D7BA8C4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4770" y="3375"/>
              <a:ext cx="161" cy="185"/>
            </a:xfrm>
            <a:prstGeom prst="line">
              <a:avLst/>
            </a:prstGeom>
            <a:noFill/>
            <a:ln w="635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65" name="Oval 282">
              <a:extLst>
                <a:ext uri="{FF2B5EF4-FFF2-40B4-BE49-F238E27FC236}">
                  <a16:creationId xmlns:a16="http://schemas.microsoft.com/office/drawing/2014/main" id="{F8C16E8B-05EF-4471-A3ED-4F53781BF3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468" y="2776"/>
              <a:ext cx="320" cy="32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7966" name="Oval 282">
              <a:extLst>
                <a:ext uri="{FF2B5EF4-FFF2-40B4-BE49-F238E27FC236}">
                  <a16:creationId xmlns:a16="http://schemas.microsoft.com/office/drawing/2014/main" id="{C348EA5D-4B22-4BC7-8133-7CB2717A94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468" y="3322"/>
              <a:ext cx="320" cy="320"/>
            </a:xfrm>
            <a:prstGeom prst="ellipse">
              <a:avLst/>
            </a:prstGeom>
            <a:noFill/>
            <a:ln w="635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4">
            <a:extLst>
              <a:ext uri="{FF2B5EF4-FFF2-40B4-BE49-F238E27FC236}">
                <a16:creationId xmlns:a16="http://schemas.microsoft.com/office/drawing/2014/main" id="{FCE87E95-18C4-48C1-82E6-DD161B8348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Switch Operation</a:t>
            </a:r>
          </a:p>
        </p:txBody>
      </p:sp>
      <p:grpSp>
        <p:nvGrpSpPr>
          <p:cNvPr id="2" name="Group 100">
            <a:extLst>
              <a:ext uri="{FF2B5EF4-FFF2-40B4-BE49-F238E27FC236}">
                <a16:creationId xmlns:a16="http://schemas.microsoft.com/office/drawing/2014/main" id="{6341E7B0-0CAE-4A49-A4EB-07D44B5B90C5}"/>
              </a:ext>
            </a:extLst>
          </p:cNvPr>
          <p:cNvGrpSpPr>
            <a:grpSpLocks/>
          </p:cNvGrpSpPr>
          <p:nvPr/>
        </p:nvGrpSpPr>
        <p:grpSpPr bwMode="auto">
          <a:xfrm>
            <a:off x="1587500" y="4365625"/>
            <a:ext cx="6151563" cy="1352550"/>
            <a:chOff x="1000" y="2750"/>
            <a:chExt cx="3875" cy="852"/>
          </a:xfrm>
        </p:grpSpPr>
        <p:sp>
          <p:nvSpPr>
            <p:cNvPr id="169045" name="AutoShape 101">
              <a:extLst>
                <a:ext uri="{FF2B5EF4-FFF2-40B4-BE49-F238E27FC236}">
                  <a16:creationId xmlns:a16="http://schemas.microsoft.com/office/drawing/2014/main" id="{1E1E4EEE-C0CE-45CC-A222-67D5C01EB88E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866" y="2852"/>
              <a:ext cx="845" cy="646"/>
            </a:xfrm>
            <a:prstGeom prst="leftBracket">
              <a:avLst>
                <a:gd name="adj" fmla="val 50000"/>
              </a:avLst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9046" name="Arc 102">
              <a:extLst>
                <a:ext uri="{FF2B5EF4-FFF2-40B4-BE49-F238E27FC236}">
                  <a16:creationId xmlns:a16="http://schemas.microsoft.com/office/drawing/2014/main" id="{BAF96F16-C36E-4548-B2C1-F56E2123380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000" y="2752"/>
              <a:ext cx="323" cy="8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9047" name="AutoShape 103">
              <a:extLst>
                <a:ext uri="{FF2B5EF4-FFF2-40B4-BE49-F238E27FC236}">
                  <a16:creationId xmlns:a16="http://schemas.microsoft.com/office/drawing/2014/main" id="{8C670101-79BE-4E00-AF89-96CAB600BB48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513" y="2855"/>
              <a:ext cx="845" cy="646"/>
            </a:xfrm>
            <a:prstGeom prst="leftBracket">
              <a:avLst>
                <a:gd name="adj" fmla="val 50000"/>
              </a:avLst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9048" name="AutoShape 104">
              <a:extLst>
                <a:ext uri="{FF2B5EF4-FFF2-40B4-BE49-F238E27FC236}">
                  <a16:creationId xmlns:a16="http://schemas.microsoft.com/office/drawing/2014/main" id="{C4D28A44-E90F-47F7-9757-7C25ECC0D23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3162" y="2855"/>
              <a:ext cx="845" cy="646"/>
            </a:xfrm>
            <a:prstGeom prst="leftBracket">
              <a:avLst>
                <a:gd name="adj" fmla="val 50000"/>
              </a:avLst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9049" name="Arc 105">
              <a:extLst>
                <a:ext uri="{FF2B5EF4-FFF2-40B4-BE49-F238E27FC236}">
                  <a16:creationId xmlns:a16="http://schemas.microsoft.com/office/drawing/2014/main" id="{3789C092-E8CA-4B1D-9EBD-7284CE5D539B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552" y="2750"/>
              <a:ext cx="323" cy="8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9050" name="AutoShape 106">
              <a:extLst>
                <a:ext uri="{FF2B5EF4-FFF2-40B4-BE49-F238E27FC236}">
                  <a16:creationId xmlns:a16="http://schemas.microsoft.com/office/drawing/2014/main" id="{03D28DE0-2769-4F13-A554-1648A355ED26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3806" y="2857"/>
              <a:ext cx="845" cy="646"/>
            </a:xfrm>
            <a:prstGeom prst="leftBracket">
              <a:avLst>
                <a:gd name="adj" fmla="val 50000"/>
              </a:avLst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9051" name="AutoShape 107">
              <a:extLst>
                <a:ext uri="{FF2B5EF4-FFF2-40B4-BE49-F238E27FC236}">
                  <a16:creationId xmlns:a16="http://schemas.microsoft.com/office/drawing/2014/main" id="{867FC8F4-BDD6-47EB-BB6B-2E03FE1AA43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223" y="2850"/>
              <a:ext cx="845" cy="646"/>
            </a:xfrm>
            <a:prstGeom prst="leftBracket">
              <a:avLst>
                <a:gd name="adj" fmla="val 50000"/>
              </a:avLst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68963" name="Line 108">
            <a:extLst>
              <a:ext uri="{FF2B5EF4-FFF2-40B4-BE49-F238E27FC236}">
                <a16:creationId xmlns:a16="http://schemas.microsoft.com/office/drawing/2014/main" id="{9275731D-9D82-4BB1-B2BC-D5C9C54355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4475" y="1844675"/>
            <a:ext cx="10668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64" name="Line 109">
            <a:extLst>
              <a:ext uri="{FF2B5EF4-FFF2-40B4-BE49-F238E27FC236}">
                <a16:creationId xmlns:a16="http://schemas.microsoft.com/office/drawing/2014/main" id="{0A39C6BB-45AF-4B04-9C20-8119018CB5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54475" y="1844675"/>
            <a:ext cx="10668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382" name="Oval 110">
            <a:extLst>
              <a:ext uri="{FF2B5EF4-FFF2-40B4-BE49-F238E27FC236}">
                <a16:creationId xmlns:a16="http://schemas.microsoft.com/office/drawing/2014/main" id="{417AE28F-016F-4DA5-9BD9-9B1F808F0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275" y="1768475"/>
            <a:ext cx="457200" cy="4572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2383" name="Oval 111">
            <a:extLst>
              <a:ext uri="{FF2B5EF4-FFF2-40B4-BE49-F238E27FC236}">
                <a16:creationId xmlns:a16="http://schemas.microsoft.com/office/drawing/2014/main" id="{DE5D920F-CC3E-4AE9-8033-1B6499559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275" y="2530475"/>
            <a:ext cx="457200" cy="4572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68967" name="Group 112">
            <a:extLst>
              <a:ext uri="{FF2B5EF4-FFF2-40B4-BE49-F238E27FC236}">
                <a16:creationId xmlns:a16="http://schemas.microsoft.com/office/drawing/2014/main" id="{1EB05487-4965-4DF8-A8B4-AD80642698D6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703388"/>
            <a:ext cx="1768475" cy="1349375"/>
            <a:chOff x="1056" y="1063"/>
            <a:chExt cx="912" cy="850"/>
          </a:xfrm>
        </p:grpSpPr>
        <p:sp>
          <p:nvSpPr>
            <p:cNvPr id="169041" name="Arc 113">
              <a:extLst>
                <a:ext uri="{FF2B5EF4-FFF2-40B4-BE49-F238E27FC236}">
                  <a16:creationId xmlns:a16="http://schemas.microsoft.com/office/drawing/2014/main" id="{47F8FAF9-EFA0-4CCA-992A-1487807FE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" y="1064"/>
              <a:ext cx="206" cy="287"/>
            </a:xfrm>
            <a:custGeom>
              <a:avLst/>
              <a:gdLst>
                <a:gd name="T0" fmla="*/ 0 w 15423"/>
                <a:gd name="T1" fmla="*/ 0 h 21589"/>
                <a:gd name="T2" fmla="*/ 0 w 15423"/>
                <a:gd name="T3" fmla="*/ 0 h 21589"/>
                <a:gd name="T4" fmla="*/ 0 w 15423"/>
                <a:gd name="T5" fmla="*/ 0 h 21589"/>
                <a:gd name="T6" fmla="*/ 0 60000 65536"/>
                <a:gd name="T7" fmla="*/ 0 60000 65536"/>
                <a:gd name="T8" fmla="*/ 0 60000 65536"/>
                <a:gd name="T9" fmla="*/ 0 w 15423"/>
                <a:gd name="T10" fmla="*/ 0 h 21589"/>
                <a:gd name="T11" fmla="*/ 15423 w 15423"/>
                <a:gd name="T12" fmla="*/ 21589 h 215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23" h="21589" fill="none" extrusionOk="0">
                  <a:moveTo>
                    <a:pt x="677" y="-1"/>
                  </a:moveTo>
                  <a:cubicBezTo>
                    <a:pt x="6242" y="174"/>
                    <a:pt x="11525" y="2490"/>
                    <a:pt x="15423" y="6466"/>
                  </a:cubicBezTo>
                </a:path>
                <a:path w="15423" h="21589" stroke="0" extrusionOk="0">
                  <a:moveTo>
                    <a:pt x="677" y="-1"/>
                  </a:moveTo>
                  <a:cubicBezTo>
                    <a:pt x="6242" y="174"/>
                    <a:pt x="11525" y="2490"/>
                    <a:pt x="15423" y="6466"/>
                  </a:cubicBezTo>
                  <a:lnTo>
                    <a:pt x="0" y="2158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9042" name="Line 114">
              <a:extLst>
                <a:ext uri="{FF2B5EF4-FFF2-40B4-BE49-F238E27FC236}">
                  <a16:creationId xmlns:a16="http://schemas.microsoft.com/office/drawing/2014/main" id="{482DBEFE-A5F5-454D-B7AE-6F6F99A938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6" y="1063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43" name="Line 115">
              <a:extLst>
                <a:ext uri="{FF2B5EF4-FFF2-40B4-BE49-F238E27FC236}">
                  <a16:creationId xmlns:a16="http://schemas.microsoft.com/office/drawing/2014/main" id="{BC1E3EF6-8221-42A3-9C4F-349A5756B2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6" y="1913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44" name="Arc 116">
              <a:extLst>
                <a:ext uri="{FF2B5EF4-FFF2-40B4-BE49-F238E27FC236}">
                  <a16:creationId xmlns:a16="http://schemas.microsoft.com/office/drawing/2014/main" id="{FADE66DE-D4AB-4DD8-ABE3-EED7074F46A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762" y="1626"/>
              <a:ext cx="206" cy="287"/>
            </a:xfrm>
            <a:custGeom>
              <a:avLst/>
              <a:gdLst>
                <a:gd name="T0" fmla="*/ 0 w 15423"/>
                <a:gd name="T1" fmla="*/ 0 h 21589"/>
                <a:gd name="T2" fmla="*/ 0 w 15423"/>
                <a:gd name="T3" fmla="*/ 0 h 21589"/>
                <a:gd name="T4" fmla="*/ 0 w 15423"/>
                <a:gd name="T5" fmla="*/ 0 h 21589"/>
                <a:gd name="T6" fmla="*/ 0 60000 65536"/>
                <a:gd name="T7" fmla="*/ 0 60000 65536"/>
                <a:gd name="T8" fmla="*/ 0 60000 65536"/>
                <a:gd name="T9" fmla="*/ 0 w 15423"/>
                <a:gd name="T10" fmla="*/ 0 h 21589"/>
                <a:gd name="T11" fmla="*/ 15423 w 15423"/>
                <a:gd name="T12" fmla="*/ 21589 h 215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23" h="21589" fill="none" extrusionOk="0">
                  <a:moveTo>
                    <a:pt x="677" y="-1"/>
                  </a:moveTo>
                  <a:cubicBezTo>
                    <a:pt x="6242" y="174"/>
                    <a:pt x="11525" y="2490"/>
                    <a:pt x="15423" y="6466"/>
                  </a:cubicBezTo>
                </a:path>
                <a:path w="15423" h="21589" stroke="0" extrusionOk="0">
                  <a:moveTo>
                    <a:pt x="677" y="-1"/>
                  </a:moveTo>
                  <a:cubicBezTo>
                    <a:pt x="6242" y="174"/>
                    <a:pt x="11525" y="2490"/>
                    <a:pt x="15423" y="6466"/>
                  </a:cubicBezTo>
                  <a:lnTo>
                    <a:pt x="0" y="2158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68968" name="Group 117">
            <a:extLst>
              <a:ext uri="{FF2B5EF4-FFF2-40B4-BE49-F238E27FC236}">
                <a16:creationId xmlns:a16="http://schemas.microsoft.com/office/drawing/2014/main" id="{5DF6105A-D3AB-4A94-8D42-A151E4084AE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121275" y="1703388"/>
            <a:ext cx="1762125" cy="1349375"/>
            <a:chOff x="1056" y="1063"/>
            <a:chExt cx="912" cy="850"/>
          </a:xfrm>
        </p:grpSpPr>
        <p:sp>
          <p:nvSpPr>
            <p:cNvPr id="169037" name="Arc 118">
              <a:extLst>
                <a:ext uri="{FF2B5EF4-FFF2-40B4-BE49-F238E27FC236}">
                  <a16:creationId xmlns:a16="http://schemas.microsoft.com/office/drawing/2014/main" id="{4E31CE66-0D66-486A-BD24-6DE7F6E25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" y="1064"/>
              <a:ext cx="206" cy="287"/>
            </a:xfrm>
            <a:custGeom>
              <a:avLst/>
              <a:gdLst>
                <a:gd name="T0" fmla="*/ 0 w 15423"/>
                <a:gd name="T1" fmla="*/ 0 h 21589"/>
                <a:gd name="T2" fmla="*/ 0 w 15423"/>
                <a:gd name="T3" fmla="*/ 0 h 21589"/>
                <a:gd name="T4" fmla="*/ 0 w 15423"/>
                <a:gd name="T5" fmla="*/ 0 h 21589"/>
                <a:gd name="T6" fmla="*/ 0 60000 65536"/>
                <a:gd name="T7" fmla="*/ 0 60000 65536"/>
                <a:gd name="T8" fmla="*/ 0 60000 65536"/>
                <a:gd name="T9" fmla="*/ 0 w 15423"/>
                <a:gd name="T10" fmla="*/ 0 h 21589"/>
                <a:gd name="T11" fmla="*/ 15423 w 15423"/>
                <a:gd name="T12" fmla="*/ 21589 h 215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23" h="21589" fill="none" extrusionOk="0">
                  <a:moveTo>
                    <a:pt x="677" y="-1"/>
                  </a:moveTo>
                  <a:cubicBezTo>
                    <a:pt x="6242" y="174"/>
                    <a:pt x="11525" y="2490"/>
                    <a:pt x="15423" y="6466"/>
                  </a:cubicBezTo>
                </a:path>
                <a:path w="15423" h="21589" stroke="0" extrusionOk="0">
                  <a:moveTo>
                    <a:pt x="677" y="-1"/>
                  </a:moveTo>
                  <a:cubicBezTo>
                    <a:pt x="6242" y="174"/>
                    <a:pt x="11525" y="2490"/>
                    <a:pt x="15423" y="6466"/>
                  </a:cubicBezTo>
                  <a:lnTo>
                    <a:pt x="0" y="2158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9038" name="Line 119">
              <a:extLst>
                <a:ext uri="{FF2B5EF4-FFF2-40B4-BE49-F238E27FC236}">
                  <a16:creationId xmlns:a16="http://schemas.microsoft.com/office/drawing/2014/main" id="{B49540E9-6E89-4D1A-A68C-E4A16F9135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6" y="1063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39" name="Line 120">
              <a:extLst>
                <a:ext uri="{FF2B5EF4-FFF2-40B4-BE49-F238E27FC236}">
                  <a16:creationId xmlns:a16="http://schemas.microsoft.com/office/drawing/2014/main" id="{C49A1074-E700-4009-8B62-0F44A6F83F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6" y="1913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40" name="Arc 121">
              <a:extLst>
                <a:ext uri="{FF2B5EF4-FFF2-40B4-BE49-F238E27FC236}">
                  <a16:creationId xmlns:a16="http://schemas.microsoft.com/office/drawing/2014/main" id="{5F798006-FF6E-44C4-859F-D65F832F2A7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762" y="1626"/>
              <a:ext cx="206" cy="287"/>
            </a:xfrm>
            <a:custGeom>
              <a:avLst/>
              <a:gdLst>
                <a:gd name="T0" fmla="*/ 0 w 15423"/>
                <a:gd name="T1" fmla="*/ 0 h 21589"/>
                <a:gd name="T2" fmla="*/ 0 w 15423"/>
                <a:gd name="T3" fmla="*/ 0 h 21589"/>
                <a:gd name="T4" fmla="*/ 0 w 15423"/>
                <a:gd name="T5" fmla="*/ 0 h 21589"/>
                <a:gd name="T6" fmla="*/ 0 60000 65536"/>
                <a:gd name="T7" fmla="*/ 0 60000 65536"/>
                <a:gd name="T8" fmla="*/ 0 60000 65536"/>
                <a:gd name="T9" fmla="*/ 0 w 15423"/>
                <a:gd name="T10" fmla="*/ 0 h 21589"/>
                <a:gd name="T11" fmla="*/ 15423 w 15423"/>
                <a:gd name="T12" fmla="*/ 21589 h 215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23" h="21589" fill="none" extrusionOk="0">
                  <a:moveTo>
                    <a:pt x="677" y="-1"/>
                  </a:moveTo>
                  <a:cubicBezTo>
                    <a:pt x="6242" y="174"/>
                    <a:pt x="11525" y="2490"/>
                    <a:pt x="15423" y="6466"/>
                  </a:cubicBezTo>
                </a:path>
                <a:path w="15423" h="21589" stroke="0" extrusionOk="0">
                  <a:moveTo>
                    <a:pt x="677" y="-1"/>
                  </a:moveTo>
                  <a:cubicBezTo>
                    <a:pt x="6242" y="174"/>
                    <a:pt x="11525" y="2490"/>
                    <a:pt x="15423" y="6466"/>
                  </a:cubicBezTo>
                  <a:lnTo>
                    <a:pt x="0" y="2158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68969" name="Text Box 122">
            <a:extLst>
              <a:ext uri="{FF2B5EF4-FFF2-40B4-BE49-F238E27FC236}">
                <a16:creationId xmlns:a16="http://schemas.microsoft.com/office/drawing/2014/main" id="{642508FE-71EB-49FC-8EBC-F5566D480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363" y="1692275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i="1">
                <a:solidFill>
                  <a:srgbClr val="000000"/>
                </a:solidFill>
                <a:latin typeface="Calisto MT" panose="02040603050505030304" pitchFamily="18" charset="0"/>
              </a:rPr>
              <a:t>in0</a:t>
            </a:r>
          </a:p>
        </p:txBody>
      </p:sp>
      <p:sp>
        <p:nvSpPr>
          <p:cNvPr id="168970" name="Text Box 123">
            <a:extLst>
              <a:ext uri="{FF2B5EF4-FFF2-40B4-BE49-F238E27FC236}">
                <a16:creationId xmlns:a16="http://schemas.microsoft.com/office/drawing/2014/main" id="{9ECD4D4D-722E-4903-AECB-70C4E7A15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363" y="3032125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i="1">
                <a:solidFill>
                  <a:srgbClr val="000000"/>
                </a:solidFill>
                <a:latin typeface="Calisto MT" panose="02040603050505030304" pitchFamily="18" charset="0"/>
              </a:rPr>
              <a:t>in1</a:t>
            </a:r>
          </a:p>
        </p:txBody>
      </p:sp>
      <p:sp>
        <p:nvSpPr>
          <p:cNvPr id="168971" name="Text Box 124">
            <a:extLst>
              <a:ext uri="{FF2B5EF4-FFF2-40B4-BE49-F238E27FC236}">
                <a16:creationId xmlns:a16="http://schemas.microsoft.com/office/drawing/2014/main" id="{3B027613-E070-4884-834B-C6AE777D4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238" y="1692275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i="1">
                <a:solidFill>
                  <a:srgbClr val="000000"/>
                </a:solidFill>
                <a:latin typeface="Calisto MT" panose="02040603050505030304" pitchFamily="18" charset="0"/>
              </a:rPr>
              <a:t>out0</a:t>
            </a:r>
          </a:p>
        </p:txBody>
      </p:sp>
      <p:sp>
        <p:nvSpPr>
          <p:cNvPr id="168972" name="Text Box 125">
            <a:extLst>
              <a:ext uri="{FF2B5EF4-FFF2-40B4-BE49-F238E27FC236}">
                <a16:creationId xmlns:a16="http://schemas.microsoft.com/office/drawing/2014/main" id="{3FCBDB41-59AB-481A-9AC4-81B43E7CC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238" y="3032125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i="1">
                <a:solidFill>
                  <a:srgbClr val="000000"/>
                </a:solidFill>
                <a:latin typeface="Calisto MT" panose="02040603050505030304" pitchFamily="18" charset="0"/>
              </a:rPr>
              <a:t>out1</a:t>
            </a:r>
          </a:p>
        </p:txBody>
      </p:sp>
      <p:grpSp>
        <p:nvGrpSpPr>
          <p:cNvPr id="168973" name="Group 126">
            <a:extLst>
              <a:ext uri="{FF2B5EF4-FFF2-40B4-BE49-F238E27FC236}">
                <a16:creationId xmlns:a16="http://schemas.microsoft.com/office/drawing/2014/main" id="{A5CC899B-5B78-4F1D-944A-CEA94711643A}"/>
              </a:ext>
            </a:extLst>
          </p:cNvPr>
          <p:cNvGrpSpPr>
            <a:grpSpLocks/>
          </p:cNvGrpSpPr>
          <p:nvPr/>
        </p:nvGrpSpPr>
        <p:grpSpPr bwMode="auto">
          <a:xfrm>
            <a:off x="3636963" y="4365625"/>
            <a:ext cx="1027112" cy="1344613"/>
            <a:chOff x="432" y="2865"/>
            <a:chExt cx="647" cy="847"/>
          </a:xfrm>
        </p:grpSpPr>
        <p:sp>
          <p:nvSpPr>
            <p:cNvPr id="169035" name="Arc 127">
              <a:extLst>
                <a:ext uri="{FF2B5EF4-FFF2-40B4-BE49-F238E27FC236}">
                  <a16:creationId xmlns:a16="http://schemas.microsoft.com/office/drawing/2014/main" id="{DE6B9E7F-AD03-415D-94A0-026021F1BFE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32" y="2867"/>
              <a:ext cx="323" cy="8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9036" name="Arc 128">
              <a:extLst>
                <a:ext uri="{FF2B5EF4-FFF2-40B4-BE49-F238E27FC236}">
                  <a16:creationId xmlns:a16="http://schemas.microsoft.com/office/drawing/2014/main" id="{2A770023-70FB-475D-9E83-9C22068DC989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56" y="2865"/>
              <a:ext cx="323" cy="8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129">
            <a:extLst>
              <a:ext uri="{FF2B5EF4-FFF2-40B4-BE49-F238E27FC236}">
                <a16:creationId xmlns:a16="http://schemas.microsoft.com/office/drawing/2014/main" id="{74CE8CC5-3824-4808-8BE8-91CD6E555609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417638"/>
            <a:ext cx="731838" cy="182562"/>
            <a:chOff x="3801" y="1642"/>
            <a:chExt cx="461" cy="115"/>
          </a:xfrm>
        </p:grpSpPr>
        <p:sp>
          <p:nvSpPr>
            <p:cNvPr id="169026" name="Line 130">
              <a:extLst>
                <a:ext uri="{FF2B5EF4-FFF2-40B4-BE49-F238E27FC236}">
                  <a16:creationId xmlns:a16="http://schemas.microsoft.com/office/drawing/2014/main" id="{8DAFAC64-9BF5-472E-AA4F-8380CE526D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9" y="1642"/>
              <a:ext cx="58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27" name="Line 131">
              <a:extLst>
                <a:ext uri="{FF2B5EF4-FFF2-40B4-BE49-F238E27FC236}">
                  <a16:creationId xmlns:a16="http://schemas.microsoft.com/office/drawing/2014/main" id="{C2D9113C-6FBD-4423-BFE1-38A743D3E3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7" y="1757"/>
              <a:ext cx="115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28" name="Line 132">
              <a:extLst>
                <a:ext uri="{FF2B5EF4-FFF2-40B4-BE49-F238E27FC236}">
                  <a16:creationId xmlns:a16="http://schemas.microsoft.com/office/drawing/2014/main" id="{35FA9629-4156-468C-8E4E-0D16C1390A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1642"/>
              <a:ext cx="0" cy="115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29" name="Line 133">
              <a:extLst>
                <a:ext uri="{FF2B5EF4-FFF2-40B4-BE49-F238E27FC236}">
                  <a16:creationId xmlns:a16="http://schemas.microsoft.com/office/drawing/2014/main" id="{841D9BFE-B919-42FF-A998-C1EC2CCE08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7" y="1642"/>
              <a:ext cx="0" cy="115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30" name="Line 134">
              <a:extLst>
                <a:ext uri="{FF2B5EF4-FFF2-40B4-BE49-F238E27FC236}">
                  <a16:creationId xmlns:a16="http://schemas.microsoft.com/office/drawing/2014/main" id="{6002B429-A83E-4EF1-B5EC-65BD9B3F87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9" y="1642"/>
              <a:ext cx="0" cy="115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31" name="Line 135">
              <a:extLst>
                <a:ext uri="{FF2B5EF4-FFF2-40B4-BE49-F238E27FC236}">
                  <a16:creationId xmlns:a16="http://schemas.microsoft.com/office/drawing/2014/main" id="{98AC0C1D-0DF7-41F1-A6CF-2D63DE0D42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5" y="1642"/>
              <a:ext cx="0" cy="115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32" name="Line 136">
              <a:extLst>
                <a:ext uri="{FF2B5EF4-FFF2-40B4-BE49-F238E27FC236}">
                  <a16:creationId xmlns:a16="http://schemas.microsoft.com/office/drawing/2014/main" id="{6E717084-C515-4400-8BBF-5B95FF7264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1642"/>
              <a:ext cx="173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33" name="Line 137">
              <a:extLst>
                <a:ext uri="{FF2B5EF4-FFF2-40B4-BE49-F238E27FC236}">
                  <a16:creationId xmlns:a16="http://schemas.microsoft.com/office/drawing/2014/main" id="{E189F67B-EFF8-433D-A2B2-B13575AAD3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4" y="1757"/>
              <a:ext cx="58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34" name="Line 138">
              <a:extLst>
                <a:ext uri="{FF2B5EF4-FFF2-40B4-BE49-F238E27FC236}">
                  <a16:creationId xmlns:a16="http://schemas.microsoft.com/office/drawing/2014/main" id="{32CA0610-14A8-435C-BA12-D3A9FD6D00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1" y="1757"/>
              <a:ext cx="58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39">
            <a:extLst>
              <a:ext uri="{FF2B5EF4-FFF2-40B4-BE49-F238E27FC236}">
                <a16:creationId xmlns:a16="http://schemas.microsoft.com/office/drawing/2014/main" id="{7E687B21-F919-4E94-ADBD-21DEFF1C8C7B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2789238"/>
            <a:ext cx="731838" cy="182562"/>
            <a:chOff x="115" y="1584"/>
            <a:chExt cx="461" cy="115"/>
          </a:xfrm>
        </p:grpSpPr>
        <p:sp>
          <p:nvSpPr>
            <p:cNvPr id="169016" name="Line 140">
              <a:extLst>
                <a:ext uri="{FF2B5EF4-FFF2-40B4-BE49-F238E27FC236}">
                  <a16:creationId xmlns:a16="http://schemas.microsoft.com/office/drawing/2014/main" id="{D188BD7A-9A0C-4B49-8365-16AB95DD20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" y="1699"/>
              <a:ext cx="58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17" name="Line 141">
              <a:extLst>
                <a:ext uri="{FF2B5EF4-FFF2-40B4-BE49-F238E27FC236}">
                  <a16:creationId xmlns:a16="http://schemas.microsoft.com/office/drawing/2014/main" id="{13C19ADF-FECB-4261-B566-09A05379B5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1" y="1584"/>
              <a:ext cx="115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18" name="Line 142">
              <a:extLst>
                <a:ext uri="{FF2B5EF4-FFF2-40B4-BE49-F238E27FC236}">
                  <a16:creationId xmlns:a16="http://schemas.microsoft.com/office/drawing/2014/main" id="{10F625FE-F904-458B-8E6C-E500A7C480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6" y="1584"/>
              <a:ext cx="0" cy="115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19" name="Line 143">
              <a:extLst>
                <a:ext uri="{FF2B5EF4-FFF2-40B4-BE49-F238E27FC236}">
                  <a16:creationId xmlns:a16="http://schemas.microsoft.com/office/drawing/2014/main" id="{4A3D97B5-CC06-4FE3-A9B8-98881792DB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1" y="1584"/>
              <a:ext cx="0" cy="115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20" name="Line 144">
              <a:extLst>
                <a:ext uri="{FF2B5EF4-FFF2-40B4-BE49-F238E27FC236}">
                  <a16:creationId xmlns:a16="http://schemas.microsoft.com/office/drawing/2014/main" id="{D9115F47-5633-477A-925F-BBBDA8397A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" y="1584"/>
              <a:ext cx="0" cy="115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21" name="Line 145">
              <a:extLst>
                <a:ext uri="{FF2B5EF4-FFF2-40B4-BE49-F238E27FC236}">
                  <a16:creationId xmlns:a16="http://schemas.microsoft.com/office/drawing/2014/main" id="{DFA3F3CC-28D3-4497-9758-C28718CB49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9" y="1584"/>
              <a:ext cx="0" cy="115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22" name="Line 146">
              <a:extLst>
                <a:ext uri="{FF2B5EF4-FFF2-40B4-BE49-F238E27FC236}">
                  <a16:creationId xmlns:a16="http://schemas.microsoft.com/office/drawing/2014/main" id="{829EE0A0-916F-4021-A2EE-D57F502AD6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6" y="1699"/>
              <a:ext cx="57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23" name="Line 147">
              <a:extLst>
                <a:ext uri="{FF2B5EF4-FFF2-40B4-BE49-F238E27FC236}">
                  <a16:creationId xmlns:a16="http://schemas.microsoft.com/office/drawing/2014/main" id="{23AE9168-2973-4A59-B430-A8373C41CF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" y="1584"/>
              <a:ext cx="116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24" name="Line 148">
              <a:extLst>
                <a:ext uri="{FF2B5EF4-FFF2-40B4-BE49-F238E27FC236}">
                  <a16:creationId xmlns:a16="http://schemas.microsoft.com/office/drawing/2014/main" id="{C0A943EA-C0A4-4933-87BE-6C23D7C304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" y="1699"/>
              <a:ext cx="58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25" name="Line 149">
              <a:extLst>
                <a:ext uri="{FF2B5EF4-FFF2-40B4-BE49-F238E27FC236}">
                  <a16:creationId xmlns:a16="http://schemas.microsoft.com/office/drawing/2014/main" id="{A19514B3-4D95-41E4-920C-5AF0516FA8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" y="1699"/>
              <a:ext cx="58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53">
            <a:extLst>
              <a:ext uri="{FF2B5EF4-FFF2-40B4-BE49-F238E27FC236}">
                <a16:creationId xmlns:a16="http://schemas.microsoft.com/office/drawing/2014/main" id="{D5D71571-60E6-4DD3-A6AC-C3C6B0CA2E3F}"/>
              </a:ext>
            </a:extLst>
          </p:cNvPr>
          <p:cNvGrpSpPr>
            <a:grpSpLocks/>
          </p:cNvGrpSpPr>
          <p:nvPr/>
        </p:nvGrpSpPr>
        <p:grpSpPr bwMode="auto">
          <a:xfrm>
            <a:off x="3636963" y="4365625"/>
            <a:ext cx="1027112" cy="1344613"/>
            <a:chOff x="432" y="2865"/>
            <a:chExt cx="647" cy="847"/>
          </a:xfrm>
        </p:grpSpPr>
        <p:sp>
          <p:nvSpPr>
            <p:cNvPr id="169014" name="Arc 154">
              <a:extLst>
                <a:ext uri="{FF2B5EF4-FFF2-40B4-BE49-F238E27FC236}">
                  <a16:creationId xmlns:a16="http://schemas.microsoft.com/office/drawing/2014/main" id="{8ECE62AD-B7CC-4085-895F-340AA95361C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32" y="2867"/>
              <a:ext cx="323" cy="8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9015" name="Arc 155">
              <a:extLst>
                <a:ext uri="{FF2B5EF4-FFF2-40B4-BE49-F238E27FC236}">
                  <a16:creationId xmlns:a16="http://schemas.microsoft.com/office/drawing/2014/main" id="{7DCCF456-6A57-4524-A598-65E3D948C309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56" y="2865"/>
              <a:ext cx="323" cy="8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82428" name="AutoShape 156">
            <a:extLst>
              <a:ext uri="{FF2B5EF4-FFF2-40B4-BE49-F238E27FC236}">
                <a16:creationId xmlns:a16="http://schemas.microsoft.com/office/drawing/2014/main" id="{C9F20713-10EC-4F7C-941C-9F8A5DDEA2D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971507" y="1378744"/>
            <a:ext cx="490537" cy="650875"/>
          </a:xfrm>
          <a:prstGeom prst="downArrow">
            <a:avLst>
              <a:gd name="adj1" fmla="val 53306"/>
              <a:gd name="adj2" fmla="val 62135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2429" name="AutoShape 157">
            <a:extLst>
              <a:ext uri="{FF2B5EF4-FFF2-40B4-BE49-F238E27FC236}">
                <a16:creationId xmlns:a16="http://schemas.microsoft.com/office/drawing/2014/main" id="{9AAA80D6-AAC3-4E56-83B6-2927391B43C0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1704182" y="2729706"/>
            <a:ext cx="490538" cy="650875"/>
          </a:xfrm>
          <a:prstGeom prst="downArrow">
            <a:avLst>
              <a:gd name="adj1" fmla="val 53306"/>
              <a:gd name="adj2" fmla="val 62135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2430" name="Text Box 158">
            <a:extLst>
              <a:ext uri="{FF2B5EF4-FFF2-40B4-BE49-F238E27FC236}">
                <a16:creationId xmlns:a16="http://schemas.microsoft.com/office/drawing/2014/main" id="{29A46530-FABF-46A5-AD44-1ADFA0AC6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575" y="2849563"/>
            <a:ext cx="1536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itchFamily="18" charset="0"/>
              </a:rPr>
              <a:t>PUMPING</a:t>
            </a:r>
          </a:p>
        </p:txBody>
      </p:sp>
      <p:grpSp>
        <p:nvGrpSpPr>
          <p:cNvPr id="9" name="Group 159">
            <a:extLst>
              <a:ext uri="{FF2B5EF4-FFF2-40B4-BE49-F238E27FC236}">
                <a16:creationId xmlns:a16="http://schemas.microsoft.com/office/drawing/2014/main" id="{362E164F-00DB-4418-857C-CF481F98B192}"/>
              </a:ext>
            </a:extLst>
          </p:cNvPr>
          <p:cNvGrpSpPr>
            <a:grpSpLocks/>
          </p:cNvGrpSpPr>
          <p:nvPr/>
        </p:nvGrpSpPr>
        <p:grpSpPr bwMode="auto">
          <a:xfrm>
            <a:off x="1244600" y="4365625"/>
            <a:ext cx="6151563" cy="1352550"/>
            <a:chOff x="1000" y="2750"/>
            <a:chExt cx="3875" cy="852"/>
          </a:xfrm>
        </p:grpSpPr>
        <p:sp>
          <p:nvSpPr>
            <p:cNvPr id="169007" name="AutoShape 160">
              <a:extLst>
                <a:ext uri="{FF2B5EF4-FFF2-40B4-BE49-F238E27FC236}">
                  <a16:creationId xmlns:a16="http://schemas.microsoft.com/office/drawing/2014/main" id="{F20DD985-FC3D-4822-83AC-89D08CCBC78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866" y="2852"/>
              <a:ext cx="845" cy="646"/>
            </a:xfrm>
            <a:prstGeom prst="leftBracket">
              <a:avLst>
                <a:gd name="adj" fmla="val 50000"/>
              </a:avLst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9008" name="Arc 161">
              <a:extLst>
                <a:ext uri="{FF2B5EF4-FFF2-40B4-BE49-F238E27FC236}">
                  <a16:creationId xmlns:a16="http://schemas.microsoft.com/office/drawing/2014/main" id="{68ECDBDC-6823-4239-B863-C81924D035A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000" y="2752"/>
              <a:ext cx="323" cy="8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9009" name="AutoShape 162">
              <a:extLst>
                <a:ext uri="{FF2B5EF4-FFF2-40B4-BE49-F238E27FC236}">
                  <a16:creationId xmlns:a16="http://schemas.microsoft.com/office/drawing/2014/main" id="{9841744D-5A7F-4CE8-A673-0110FCBA0A79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513" y="2855"/>
              <a:ext cx="845" cy="646"/>
            </a:xfrm>
            <a:prstGeom prst="leftBracket">
              <a:avLst>
                <a:gd name="adj" fmla="val 50000"/>
              </a:avLst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9010" name="AutoShape 163">
              <a:extLst>
                <a:ext uri="{FF2B5EF4-FFF2-40B4-BE49-F238E27FC236}">
                  <a16:creationId xmlns:a16="http://schemas.microsoft.com/office/drawing/2014/main" id="{37AB3134-00A1-4299-8FF2-3A95045FEF7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3162" y="2855"/>
              <a:ext cx="845" cy="646"/>
            </a:xfrm>
            <a:prstGeom prst="leftBracket">
              <a:avLst>
                <a:gd name="adj" fmla="val 50000"/>
              </a:avLst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9011" name="Arc 164">
              <a:extLst>
                <a:ext uri="{FF2B5EF4-FFF2-40B4-BE49-F238E27FC236}">
                  <a16:creationId xmlns:a16="http://schemas.microsoft.com/office/drawing/2014/main" id="{B6DBC24F-6A95-413D-8B9E-740D849DE86E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552" y="2750"/>
              <a:ext cx="323" cy="8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9012" name="AutoShape 165">
              <a:extLst>
                <a:ext uri="{FF2B5EF4-FFF2-40B4-BE49-F238E27FC236}">
                  <a16:creationId xmlns:a16="http://schemas.microsoft.com/office/drawing/2014/main" id="{A5F55869-5BAC-4E8E-9959-16778B7E967F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3806" y="2857"/>
              <a:ext cx="845" cy="646"/>
            </a:xfrm>
            <a:prstGeom prst="leftBracket">
              <a:avLst>
                <a:gd name="adj" fmla="val 50000"/>
              </a:avLst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9013" name="AutoShape 166">
              <a:extLst>
                <a:ext uri="{FF2B5EF4-FFF2-40B4-BE49-F238E27FC236}">
                  <a16:creationId xmlns:a16="http://schemas.microsoft.com/office/drawing/2014/main" id="{2EB1A9F2-2FC1-4277-A69F-5599CFCEF06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223" y="2850"/>
              <a:ext cx="845" cy="646"/>
            </a:xfrm>
            <a:prstGeom prst="leftBracket">
              <a:avLst>
                <a:gd name="adj" fmla="val 50000"/>
              </a:avLst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82439" name="AutoShape 167">
            <a:extLst>
              <a:ext uri="{FF2B5EF4-FFF2-40B4-BE49-F238E27FC236}">
                <a16:creationId xmlns:a16="http://schemas.microsoft.com/office/drawing/2014/main" id="{9D47DC31-6372-4E1C-AEC1-B33E5EDFF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9238" y="4160838"/>
            <a:ext cx="182562" cy="1695450"/>
          </a:xfrm>
          <a:prstGeom prst="upArrow">
            <a:avLst>
              <a:gd name="adj1" fmla="val 34491"/>
              <a:gd name="adj2" fmla="val 79541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8982" name="Rectangle 168">
            <a:extLst>
              <a:ext uri="{FF2B5EF4-FFF2-40B4-BE49-F238E27FC236}">
                <a16:creationId xmlns:a16="http://schemas.microsoft.com/office/drawing/2014/main" id="{BB5060AF-19B0-451A-90B0-9EC1A31E0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925" y="5165725"/>
            <a:ext cx="503238" cy="823913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2441" name="AutoShape 169">
            <a:extLst>
              <a:ext uri="{FF2B5EF4-FFF2-40B4-BE49-F238E27FC236}">
                <a16:creationId xmlns:a16="http://schemas.microsoft.com/office/drawing/2014/main" id="{BDF71CF2-E17D-4047-B93F-07E35225F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6350" y="4160838"/>
            <a:ext cx="182563" cy="1695450"/>
          </a:xfrm>
          <a:prstGeom prst="upArrow">
            <a:avLst>
              <a:gd name="adj1" fmla="val 34491"/>
              <a:gd name="adj2" fmla="val 79541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2442" name="AutoShape 170">
            <a:extLst>
              <a:ext uri="{FF2B5EF4-FFF2-40B4-BE49-F238E27FC236}">
                <a16:creationId xmlns:a16="http://schemas.microsoft.com/office/drawing/2014/main" id="{B8C1DE27-7D1F-4E20-B113-0E0C37632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0288" y="4160838"/>
            <a:ext cx="182562" cy="1695450"/>
          </a:xfrm>
          <a:prstGeom prst="upArrow">
            <a:avLst>
              <a:gd name="adj1" fmla="val 34491"/>
              <a:gd name="adj2" fmla="val 7954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2443" name="AutoShape 171">
            <a:extLst>
              <a:ext uri="{FF2B5EF4-FFF2-40B4-BE49-F238E27FC236}">
                <a16:creationId xmlns:a16="http://schemas.microsoft.com/office/drawing/2014/main" id="{1D91D254-5162-45EB-9566-FAF65CD20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4225" y="4160838"/>
            <a:ext cx="182563" cy="1695450"/>
          </a:xfrm>
          <a:prstGeom prst="upArrow">
            <a:avLst>
              <a:gd name="adj1" fmla="val 34491"/>
              <a:gd name="adj2" fmla="val 79541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2444" name="AutoShape 172">
            <a:extLst>
              <a:ext uri="{FF2B5EF4-FFF2-40B4-BE49-F238E27FC236}">
                <a16:creationId xmlns:a16="http://schemas.microsoft.com/office/drawing/2014/main" id="{4099C18D-35A6-433D-83A0-1F46370FF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3" y="4160838"/>
            <a:ext cx="182562" cy="1695450"/>
          </a:xfrm>
          <a:prstGeom prst="upArrow">
            <a:avLst>
              <a:gd name="adj1" fmla="val 34491"/>
              <a:gd name="adj2" fmla="val 7954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2445" name="AutoShape 173">
            <a:extLst>
              <a:ext uri="{FF2B5EF4-FFF2-40B4-BE49-F238E27FC236}">
                <a16:creationId xmlns:a16="http://schemas.microsoft.com/office/drawing/2014/main" id="{5D49AE0B-7C88-42B0-941A-503D8A64D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950" y="4160838"/>
            <a:ext cx="182563" cy="1695450"/>
          </a:xfrm>
          <a:prstGeom prst="upArrow">
            <a:avLst>
              <a:gd name="adj1" fmla="val 34491"/>
              <a:gd name="adj2" fmla="val 79541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68988" name="Group 174">
            <a:extLst>
              <a:ext uri="{FF2B5EF4-FFF2-40B4-BE49-F238E27FC236}">
                <a16:creationId xmlns:a16="http://schemas.microsoft.com/office/drawing/2014/main" id="{2F2A7455-A746-4DFD-A60A-1328B7F7E0C5}"/>
              </a:ext>
            </a:extLst>
          </p:cNvPr>
          <p:cNvGrpSpPr>
            <a:grpSpLocks/>
          </p:cNvGrpSpPr>
          <p:nvPr/>
        </p:nvGrpSpPr>
        <p:grpSpPr bwMode="auto">
          <a:xfrm>
            <a:off x="1047750" y="3803650"/>
            <a:ext cx="7181850" cy="2387600"/>
            <a:chOff x="660" y="2396"/>
            <a:chExt cx="4524" cy="1504"/>
          </a:xfrm>
        </p:grpSpPr>
        <p:sp>
          <p:nvSpPr>
            <p:cNvPr id="169003" name="Text Box 175">
              <a:extLst>
                <a:ext uri="{FF2B5EF4-FFF2-40B4-BE49-F238E27FC236}">
                  <a16:creationId xmlns:a16="http://schemas.microsoft.com/office/drawing/2014/main" id="{7D684684-F947-4225-AB5D-6942E79E3E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650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0000"/>
                  </a:solidFill>
                  <a:latin typeface="Calisto MT" panose="02040603050505030304" pitchFamily="18" charset="0"/>
                  <a:sym typeface="Symbol" panose="05050102010706020507" pitchFamily="18" charset="2"/>
                </a:rPr>
                <a:t></a:t>
              </a:r>
            </a:p>
          </p:txBody>
        </p:sp>
        <p:sp>
          <p:nvSpPr>
            <p:cNvPr id="169004" name="Line 176">
              <a:extLst>
                <a:ext uri="{FF2B5EF4-FFF2-40B4-BE49-F238E27FC236}">
                  <a16:creationId xmlns:a16="http://schemas.microsoft.com/office/drawing/2014/main" id="{E038EE97-E9F7-4500-8BE0-50F28CDB82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9" y="2396"/>
              <a:ext cx="0" cy="12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5" name="Line 177">
              <a:extLst>
                <a:ext uri="{FF2B5EF4-FFF2-40B4-BE49-F238E27FC236}">
                  <a16:creationId xmlns:a16="http://schemas.microsoft.com/office/drawing/2014/main" id="{B8518929-35E1-452B-B19E-1A30097662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9" y="3689"/>
              <a:ext cx="4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6" name="Text Box 178">
              <a:extLst>
                <a:ext uri="{FF2B5EF4-FFF2-40B4-BE49-F238E27FC236}">
                  <a16:creationId xmlns:a16="http://schemas.microsoft.com/office/drawing/2014/main" id="{297A2F97-3E0E-4ABF-ADC3-700156D98A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38" y="2928"/>
              <a:ext cx="10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0000"/>
                  </a:solidFill>
                  <a:latin typeface="Calisto MT" panose="02040603050505030304" pitchFamily="18" charset="0"/>
                  <a:sym typeface="Symbol" panose="05050102010706020507" pitchFamily="18" charset="2"/>
                </a:rPr>
                <a:t>Transmission </a:t>
              </a:r>
              <a:endParaRPr lang="en-US" altLang="en-US" sz="2000">
                <a:solidFill>
                  <a:srgbClr val="000000"/>
                </a:solidFill>
                <a:latin typeface="Calisto MT" panose="02040603050505030304" pitchFamily="18" charset="0"/>
                <a:sym typeface="Symbol" panose="05050102010706020507" pitchFamily="18" charset="2"/>
              </a:endParaRPr>
            </a:p>
          </p:txBody>
        </p:sp>
      </p:grpSp>
      <p:sp>
        <p:nvSpPr>
          <p:cNvPr id="182451" name="Rectangle 179">
            <a:extLst>
              <a:ext uri="{FF2B5EF4-FFF2-40B4-BE49-F238E27FC236}">
                <a16:creationId xmlns:a16="http://schemas.microsoft.com/office/drawing/2014/main" id="{F13E7F44-9A1D-4121-ADB5-094855A7E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8150" y="1620838"/>
            <a:ext cx="457200" cy="436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2452" name="Line 180">
            <a:extLst>
              <a:ext uri="{FF2B5EF4-FFF2-40B4-BE49-F238E27FC236}">
                <a16:creationId xmlns:a16="http://schemas.microsoft.com/office/drawing/2014/main" id="{127AAF11-D8EE-403B-A521-4011943A03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64475" y="1700213"/>
            <a:ext cx="833438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453" name="Line 181">
            <a:extLst>
              <a:ext uri="{FF2B5EF4-FFF2-40B4-BE49-F238E27FC236}">
                <a16:creationId xmlns:a16="http://schemas.microsoft.com/office/drawing/2014/main" id="{A36F03EB-3ABB-4042-BD65-C7276D7D86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75588" y="1974850"/>
            <a:ext cx="833437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454" name="Text Box 182">
            <a:extLst>
              <a:ext uri="{FF2B5EF4-FFF2-40B4-BE49-F238E27FC236}">
                <a16:creationId xmlns:a16="http://schemas.microsoft.com/office/drawing/2014/main" id="{107B4E91-5CB8-48EA-8D90-6B7E267AE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0350" y="12192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i="1">
                <a:solidFill>
                  <a:srgbClr val="000000"/>
                </a:solidFill>
                <a:latin typeface="Calisto MT" panose="02040603050505030304" pitchFamily="18" charset="0"/>
              </a:rPr>
              <a:t>bar</a:t>
            </a:r>
          </a:p>
        </p:txBody>
      </p:sp>
      <p:sp>
        <p:nvSpPr>
          <p:cNvPr id="182455" name="Rectangle 183">
            <a:extLst>
              <a:ext uri="{FF2B5EF4-FFF2-40B4-BE49-F238E27FC236}">
                <a16:creationId xmlns:a16="http://schemas.microsoft.com/office/drawing/2014/main" id="{A2F33275-B077-40AC-82FF-9D73581C0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8150" y="2717800"/>
            <a:ext cx="457200" cy="436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2456" name="Line 184">
            <a:extLst>
              <a:ext uri="{FF2B5EF4-FFF2-40B4-BE49-F238E27FC236}">
                <a16:creationId xmlns:a16="http://schemas.microsoft.com/office/drawing/2014/main" id="{A56DA567-F3BF-4B6C-8337-B43B233C00B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64475" y="2789238"/>
            <a:ext cx="193675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457" name="Line 185">
            <a:extLst>
              <a:ext uri="{FF2B5EF4-FFF2-40B4-BE49-F238E27FC236}">
                <a16:creationId xmlns:a16="http://schemas.microsoft.com/office/drawing/2014/main" id="{DD2BE973-B5F8-465D-B531-8CA21534170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58150" y="2789238"/>
            <a:ext cx="447675" cy="26352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458" name="Text Box 186">
            <a:extLst>
              <a:ext uri="{FF2B5EF4-FFF2-40B4-BE49-F238E27FC236}">
                <a16:creationId xmlns:a16="http://schemas.microsoft.com/office/drawing/2014/main" id="{55A1D429-AF6D-4E87-A600-9D5DDB5DB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0350" y="2316163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i="1">
                <a:solidFill>
                  <a:srgbClr val="000000"/>
                </a:solidFill>
                <a:latin typeface="Calisto MT" panose="02040603050505030304" pitchFamily="18" charset="0"/>
              </a:rPr>
              <a:t>cross</a:t>
            </a:r>
          </a:p>
        </p:txBody>
      </p:sp>
      <p:sp>
        <p:nvSpPr>
          <p:cNvPr id="182459" name="Line 187">
            <a:extLst>
              <a:ext uri="{FF2B5EF4-FFF2-40B4-BE49-F238E27FC236}">
                <a16:creationId xmlns:a16="http://schemas.microsoft.com/office/drawing/2014/main" id="{E336FF72-B507-4EEB-A8F8-7F47CF196B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58150" y="2795588"/>
            <a:ext cx="457200" cy="2571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460" name="Line 188">
            <a:extLst>
              <a:ext uri="{FF2B5EF4-FFF2-40B4-BE49-F238E27FC236}">
                <a16:creationId xmlns:a16="http://schemas.microsoft.com/office/drawing/2014/main" id="{D952A7D1-C3AE-45DD-844D-B67518F591B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505825" y="2789238"/>
            <a:ext cx="193675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461" name="Line 189">
            <a:extLst>
              <a:ext uri="{FF2B5EF4-FFF2-40B4-BE49-F238E27FC236}">
                <a16:creationId xmlns:a16="http://schemas.microsoft.com/office/drawing/2014/main" id="{DBD87674-711D-4E6A-85E3-2BB5563125F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64475" y="3063875"/>
            <a:ext cx="193675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462" name="Line 190">
            <a:extLst>
              <a:ext uri="{FF2B5EF4-FFF2-40B4-BE49-F238E27FC236}">
                <a16:creationId xmlns:a16="http://schemas.microsoft.com/office/drawing/2014/main" id="{DD7C94A5-6523-4C8B-A06D-534A95FF386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505825" y="3063875"/>
            <a:ext cx="193675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Rectangle 4">
            <a:extLst>
              <a:ext uri="{FF2B5EF4-FFF2-40B4-BE49-F238E27FC236}">
                <a16:creationId xmlns:a16="http://schemas.microsoft.com/office/drawing/2014/main" id="{E4A500B4-B6D8-4DD5-BAEF-031EE74D2F9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algn="r" eaLnBrk="1" hangingPunct="1">
              <a:defRPr sz="1400" b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  <p:sp>
        <p:nvSpPr>
          <p:cNvPr id="94" name="Rectangle 5">
            <a:extLst>
              <a:ext uri="{FF2B5EF4-FFF2-40B4-BE49-F238E27FC236}">
                <a16:creationId xmlns:a16="http://schemas.microsoft.com/office/drawing/2014/main" id="{EBD997D6-6333-432C-9F3F-132B657245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6BBD6C-568E-48C8-82D1-8C0EDDE245D0}" type="slidenum">
              <a:rPr lang="en-US" altLang="en-US">
                <a:solidFill>
                  <a:srgbClr val="000000"/>
                </a:solidFill>
                <a:latin typeface="Calisto MT" panose="02040603050505030304" pitchFamily="18" charset="0"/>
              </a:rPr>
              <a:pPr/>
              <a:t>16</a:t>
            </a:fld>
            <a:endParaRPr lang="en-US" altLang="en-US">
              <a:solidFill>
                <a:srgbClr val="000000"/>
              </a:solidFill>
              <a:latin typeface="Calisto MT" panose="0204060305050503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7271E-6 L 0.43003 -4.727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86772E-7 L 0.43003 2.86772E-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004 -3.9778E-6 L -5.55556E-7 -3.9778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0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004 1.03608E-6 L -5.55556E-7 1.03608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0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823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823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823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823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28585E-6 L -0.04757 -1.28585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9778E-6 L 0.1401 -3.9778E-6 " pathEditMode="relative" rAng="0" ptsTypes="AA">
                                      <p:cBhvr>
                                        <p:cTn id="66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03608E-6 L 0.1401 1.03608E-6 " pathEditMode="relative" rAng="0" ptsTypes="AA">
                                      <p:cBhvr>
                                        <p:cTn id="6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70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1 -3.9778E-6 L 0.3 0.19982 " pathEditMode="relative" rAng="0" ptsTypes="AA">
                                      <p:cBhvr>
                                        <p:cTn id="71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100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1 1.03608E-6 L 0.3 -0.19982 " pathEditMode="relative" rAng="0" ptsTypes="AA">
                                      <p:cBhvr>
                                        <p:cTn id="73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75" presetID="63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 0.19982 L 0.43004 0.19982 " pathEditMode="relative" rAng="0" ptsTypes="AA">
                                      <p:cBhvr>
                                        <p:cTn id="76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 -0.19982 L 0.43004 -0.19982 " pathEditMode="relative" rAng="0" ptsTypes="AA">
                                      <p:cBhvr>
                                        <p:cTn id="7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428" grpId="0" animBg="1"/>
      <p:bldP spid="182429" grpId="0" animBg="1"/>
      <p:bldP spid="182430" grpId="0"/>
      <p:bldP spid="182439" grpId="0" animBg="1"/>
      <p:bldP spid="182439" grpId="1" animBg="1"/>
      <p:bldP spid="182439" grpId="2" animBg="1"/>
      <p:bldP spid="182441" grpId="0" animBg="1"/>
      <p:bldP spid="182442" grpId="0" animBg="1"/>
      <p:bldP spid="182443" grpId="0" animBg="1"/>
      <p:bldP spid="182444" grpId="0" animBg="1"/>
      <p:bldP spid="182445" grpId="0" animBg="1"/>
      <p:bldP spid="182451" grpId="0" animBg="1"/>
      <p:bldP spid="182454" grpId="0"/>
      <p:bldP spid="182455" grpId="0" animBg="1"/>
      <p:bldP spid="1824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lide Number Placeholder 3">
            <a:extLst>
              <a:ext uri="{FF2B5EF4-FFF2-40B4-BE49-F238E27FC236}">
                <a16:creationId xmlns:a16="http://schemas.microsoft.com/office/drawing/2014/main" id="{95389BC9-CDCA-47E6-B165-98754A5548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  <a:latin typeface="Book Antiqua" panose="02040602050305030304" pitchFamily="18" charset="0"/>
              </a:rPr>
              <a:t>(</a:t>
            </a:r>
            <a:fld id="{6E9EFAA4-EE97-48CD-B1CB-5AF5834997AA}" type="slidenum">
              <a:rPr lang="en-US" altLang="en-US">
                <a:solidFill>
                  <a:srgbClr val="FFFFFF"/>
                </a:solidFill>
                <a:latin typeface="Book Antiqua" panose="02040602050305030304" pitchFamily="18" charset="0"/>
              </a:rPr>
              <a:pPr/>
              <a:t>17</a:t>
            </a:fld>
            <a:r>
              <a:rPr lang="en-US" altLang="en-US">
                <a:solidFill>
                  <a:srgbClr val="FFFFFF"/>
                </a:solidFill>
                <a:latin typeface="Book Antiqua" panose="02040602050305030304" pitchFamily="18" charset="0"/>
              </a:rPr>
              <a:t>)</a:t>
            </a:r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394E76CD-FBE6-43A8-BBC1-AFCDC86FC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Multi-wavelength</a:t>
            </a:r>
            <a:r>
              <a:rPr lang="en-US" altLang="en-US" sz="2800">
                <a:sym typeface="Mathematica1"/>
              </a:rPr>
              <a:t> Switch Block</a:t>
            </a:r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D2D9904D-FE60-48A7-B162-78E6ADDE99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4325" y="998538"/>
            <a:ext cx="8534400" cy="1049337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n-US" altLang="en-US" sz="2400"/>
              <a:t>Truly broadband switching of multi-wavelength packets using a single switch</a:t>
            </a:r>
          </a:p>
        </p:txBody>
      </p:sp>
      <p:pic>
        <p:nvPicPr>
          <p:cNvPr id="171012" name="Picture 4" descr="packet_structure">
            <a:extLst>
              <a:ext uri="{FF2B5EF4-FFF2-40B4-BE49-F238E27FC236}">
                <a16:creationId xmlns:a16="http://schemas.microsoft.com/office/drawing/2014/main" id="{8039E0F2-81B8-41F3-A5D7-32BAD2D0F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5011738"/>
            <a:ext cx="1069975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3" name="Rectangle 5">
            <a:extLst>
              <a:ext uri="{FF2B5EF4-FFF2-40B4-BE49-F238E27FC236}">
                <a16:creationId xmlns:a16="http://schemas.microsoft.com/office/drawing/2014/main" id="{83A76647-B130-4136-9E06-AAACD9E54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450" y="4732338"/>
            <a:ext cx="1417638" cy="5603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1014" name="Line 6">
            <a:extLst>
              <a:ext uri="{FF2B5EF4-FFF2-40B4-BE49-F238E27FC236}">
                <a16:creationId xmlns:a16="http://schemas.microsoft.com/office/drawing/2014/main" id="{C38AA754-3CA5-40A4-A5B4-32E26877B9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5325" y="4845050"/>
            <a:ext cx="74453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5" name="Line 7">
            <a:extLst>
              <a:ext uri="{FF2B5EF4-FFF2-40B4-BE49-F238E27FC236}">
                <a16:creationId xmlns:a16="http://schemas.microsoft.com/office/drawing/2014/main" id="{702277A4-FFC2-4AE7-A6C2-790141A6F6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3263" y="5211763"/>
            <a:ext cx="744537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6" name="Line 8">
            <a:extLst>
              <a:ext uri="{FF2B5EF4-FFF2-40B4-BE49-F238E27FC236}">
                <a16:creationId xmlns:a16="http://schemas.microsoft.com/office/drawing/2014/main" id="{90B178D3-2217-4E75-AF23-927FD5CBAA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8750" y="4845050"/>
            <a:ext cx="1423988" cy="357188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7" name="Line 9">
            <a:extLst>
              <a:ext uri="{FF2B5EF4-FFF2-40B4-BE49-F238E27FC236}">
                <a16:creationId xmlns:a16="http://schemas.microsoft.com/office/drawing/2014/main" id="{CDF73D63-7879-4EB0-8800-9CBB20A149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78275" y="4851400"/>
            <a:ext cx="1423988" cy="357188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8" name="Line 10">
            <a:extLst>
              <a:ext uri="{FF2B5EF4-FFF2-40B4-BE49-F238E27FC236}">
                <a16:creationId xmlns:a16="http://schemas.microsoft.com/office/drawing/2014/main" id="{D7F3AE60-5E28-457F-8446-BA0E57CAE6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2263" y="4849813"/>
            <a:ext cx="744537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9" name="Line 11">
            <a:extLst>
              <a:ext uri="{FF2B5EF4-FFF2-40B4-BE49-F238E27FC236}">
                <a16:creationId xmlns:a16="http://schemas.microsoft.com/office/drawing/2014/main" id="{864AF8F6-8260-44D0-948E-1C4AADC435F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5438" y="5205413"/>
            <a:ext cx="744537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1020" name="Picture 12" descr="packet_structure">
            <a:extLst>
              <a:ext uri="{FF2B5EF4-FFF2-40B4-BE49-F238E27FC236}">
                <a16:creationId xmlns:a16="http://schemas.microsoft.com/office/drawing/2014/main" id="{9FD01071-D893-4A6F-8FB1-1F2D80DB5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3897313"/>
            <a:ext cx="1069975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21" name="Line 13">
            <a:extLst>
              <a:ext uri="{FF2B5EF4-FFF2-40B4-BE49-F238E27FC236}">
                <a16:creationId xmlns:a16="http://schemas.microsoft.com/office/drawing/2014/main" id="{711FADAC-4CC4-4780-B558-F3F44C83A19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663" y="3502025"/>
            <a:ext cx="7753350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2" name="Text Box 14">
            <a:extLst>
              <a:ext uri="{FF2B5EF4-FFF2-40B4-BE49-F238E27FC236}">
                <a16:creationId xmlns:a16="http://schemas.microsoft.com/office/drawing/2014/main" id="{DE3DDD13-3154-4888-8D4D-3BD5E0796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3" y="4121150"/>
            <a:ext cx="178911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  <a:latin typeface="Book Antiqua" panose="02040602050305030304" pitchFamily="18" charset="0"/>
              </a:rPr>
              <a:t>Multi-Wavelength Switch</a:t>
            </a:r>
          </a:p>
        </p:txBody>
      </p:sp>
      <p:sp>
        <p:nvSpPr>
          <p:cNvPr id="171023" name="Text Box 15">
            <a:extLst>
              <a:ext uri="{FF2B5EF4-FFF2-40B4-BE49-F238E27FC236}">
                <a16:creationId xmlns:a16="http://schemas.microsoft.com/office/drawing/2014/main" id="{2F7A3356-97F3-47AD-8DD9-08291084B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1987550"/>
            <a:ext cx="178911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  <a:latin typeface="Book Antiqua" panose="02040602050305030304" pitchFamily="18" charset="0"/>
              </a:rPr>
              <a:t>Single Wavelength Switch</a:t>
            </a:r>
          </a:p>
        </p:txBody>
      </p:sp>
      <p:sp>
        <p:nvSpPr>
          <p:cNvPr id="171024" name="Rectangle 16">
            <a:extLst>
              <a:ext uri="{FF2B5EF4-FFF2-40B4-BE49-F238E27FC236}">
                <a16:creationId xmlns:a16="http://schemas.microsoft.com/office/drawing/2014/main" id="{91867BCA-E1F6-460B-A2D5-62020D989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2246313"/>
            <a:ext cx="1417637" cy="5603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1025" name="Line 17">
            <a:extLst>
              <a:ext uri="{FF2B5EF4-FFF2-40B4-BE49-F238E27FC236}">
                <a16:creationId xmlns:a16="http://schemas.microsoft.com/office/drawing/2014/main" id="{F8E6CEE3-8377-4C27-AA12-D3B4825558A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7238" y="2359025"/>
            <a:ext cx="744537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6" name="Line 18">
            <a:extLst>
              <a:ext uri="{FF2B5EF4-FFF2-40B4-BE49-F238E27FC236}">
                <a16:creationId xmlns:a16="http://schemas.microsoft.com/office/drawing/2014/main" id="{A240C759-6C0F-44BB-AA45-8D8B757933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5175" y="2725738"/>
            <a:ext cx="74453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7" name="Line 19">
            <a:extLst>
              <a:ext uri="{FF2B5EF4-FFF2-40B4-BE49-F238E27FC236}">
                <a16:creationId xmlns:a16="http://schemas.microsoft.com/office/drawing/2014/main" id="{E9030837-DD6C-4902-A802-096A040695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0663" y="2359025"/>
            <a:ext cx="1423987" cy="357188"/>
          </a:xfrm>
          <a:prstGeom prst="line">
            <a:avLst/>
          </a:prstGeom>
          <a:noFill/>
          <a:ln w="38100">
            <a:solidFill>
              <a:srgbClr val="FF0066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8" name="Line 20">
            <a:extLst>
              <a:ext uri="{FF2B5EF4-FFF2-40B4-BE49-F238E27FC236}">
                <a16:creationId xmlns:a16="http://schemas.microsoft.com/office/drawing/2014/main" id="{F1C7F0F8-60BF-49EE-9505-89EF05C02D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40188" y="2365375"/>
            <a:ext cx="1423987" cy="357188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9" name="Line 21">
            <a:extLst>
              <a:ext uri="{FF2B5EF4-FFF2-40B4-BE49-F238E27FC236}">
                <a16:creationId xmlns:a16="http://schemas.microsoft.com/office/drawing/2014/main" id="{58C11884-50CB-4BA4-B463-EAE05F64928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4175" y="2363788"/>
            <a:ext cx="74453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0" name="Line 22">
            <a:extLst>
              <a:ext uri="{FF2B5EF4-FFF2-40B4-BE49-F238E27FC236}">
                <a16:creationId xmlns:a16="http://schemas.microsoft.com/office/drawing/2014/main" id="{FA946E2E-76F5-4D39-A529-9B57B35C67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7350" y="2719388"/>
            <a:ext cx="7445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1" name="Text Box 23">
            <a:extLst>
              <a:ext uri="{FF2B5EF4-FFF2-40B4-BE49-F238E27FC236}">
                <a16:creationId xmlns:a16="http://schemas.microsoft.com/office/drawing/2014/main" id="{B1629CFA-6BC3-48B0-A897-FE14E9B06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313" y="3235325"/>
            <a:ext cx="6238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Book Antiqua" panose="02040602050305030304" pitchFamily="18" charset="0"/>
              </a:rPr>
              <a:t>P </a:t>
            </a:r>
            <a:r>
              <a:rPr lang="en-US" altLang="en-US" sz="2400" baseline="-25000">
                <a:solidFill>
                  <a:srgbClr val="000000"/>
                </a:solidFill>
                <a:latin typeface="Book Antiqua" panose="02040602050305030304" pitchFamily="18" charset="0"/>
              </a:rPr>
              <a:t>dissipated,single wavelength</a:t>
            </a:r>
            <a:r>
              <a:rPr lang="en-US" altLang="en-US" sz="2400">
                <a:solidFill>
                  <a:srgbClr val="000000"/>
                </a:solidFill>
                <a:latin typeface="Book Antiqua" panose="02040602050305030304" pitchFamily="18" charset="0"/>
              </a:rPr>
              <a:t> = P </a:t>
            </a:r>
            <a:r>
              <a:rPr lang="en-US" altLang="en-US" sz="2400" baseline="-25000">
                <a:solidFill>
                  <a:srgbClr val="000000"/>
                </a:solidFill>
                <a:latin typeface="Book Antiqua" panose="02040602050305030304" pitchFamily="18" charset="0"/>
              </a:rPr>
              <a:t>dissipated,multi-wavelength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>
            <a:extLst>
              <a:ext uri="{FF2B5EF4-FFF2-40B4-BE49-F238E27FC236}">
                <a16:creationId xmlns:a16="http://schemas.microsoft.com/office/drawing/2014/main" id="{98A24B01-C1FD-4686-94B5-F547CAB4672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Broadband Switching</a:t>
            </a:r>
          </a:p>
        </p:txBody>
      </p:sp>
      <p:grpSp>
        <p:nvGrpSpPr>
          <p:cNvPr id="173058" name="Group 7">
            <a:extLst>
              <a:ext uri="{FF2B5EF4-FFF2-40B4-BE49-F238E27FC236}">
                <a16:creationId xmlns:a16="http://schemas.microsoft.com/office/drawing/2014/main" id="{5ABB1473-B4A3-44CE-980B-3F623E6ED5A8}"/>
              </a:ext>
            </a:extLst>
          </p:cNvPr>
          <p:cNvGrpSpPr>
            <a:grpSpLocks/>
          </p:cNvGrpSpPr>
          <p:nvPr/>
        </p:nvGrpSpPr>
        <p:grpSpPr bwMode="auto">
          <a:xfrm>
            <a:off x="0" y="6486525"/>
            <a:ext cx="9144000" cy="371475"/>
            <a:chOff x="0" y="4086"/>
            <a:chExt cx="5760" cy="234"/>
          </a:xfrm>
        </p:grpSpPr>
        <p:sp>
          <p:nvSpPr>
            <p:cNvPr id="173169" name="Rectangle 8">
              <a:extLst>
                <a:ext uri="{FF2B5EF4-FFF2-40B4-BE49-F238E27FC236}">
                  <a16:creationId xmlns:a16="http://schemas.microsoft.com/office/drawing/2014/main" id="{A7755AFC-045A-4487-AF6C-976098F59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86"/>
              <a:ext cx="5760" cy="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pic>
          <p:nvPicPr>
            <p:cNvPr id="173170" name="Picture 7">
              <a:extLst>
                <a:ext uri="{FF2B5EF4-FFF2-40B4-BE49-F238E27FC236}">
                  <a16:creationId xmlns:a16="http://schemas.microsoft.com/office/drawing/2014/main" id="{E1832E61-F78E-42BA-826F-1030BCF34B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" y="4144"/>
              <a:ext cx="125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171" name="Picture 10">
              <a:extLst>
                <a:ext uri="{FF2B5EF4-FFF2-40B4-BE49-F238E27FC236}">
                  <a16:creationId xmlns:a16="http://schemas.microsoft.com/office/drawing/2014/main" id="{2853849F-B595-4BBA-8BDE-412ABF445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3" y="4125"/>
              <a:ext cx="101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68">
            <a:extLst>
              <a:ext uri="{FF2B5EF4-FFF2-40B4-BE49-F238E27FC236}">
                <a16:creationId xmlns:a16="http://schemas.microsoft.com/office/drawing/2014/main" id="{425FCC99-4F3B-47CD-8F63-7BA0172446D5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1704975"/>
            <a:ext cx="6934200" cy="2246313"/>
            <a:chOff x="696" y="1032"/>
            <a:chExt cx="4368" cy="1415"/>
          </a:xfrm>
        </p:grpSpPr>
        <p:pic>
          <p:nvPicPr>
            <p:cNvPr id="173167" name="Picture 8" descr="IL_2">
              <a:extLst>
                <a:ext uri="{FF2B5EF4-FFF2-40B4-BE49-F238E27FC236}">
                  <a16:creationId xmlns:a16="http://schemas.microsoft.com/office/drawing/2014/main" id="{8B6F12D4-1FE2-4898-B9BC-9AFBFE0414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" y="1032"/>
              <a:ext cx="4368" cy="1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3168" name="Rectangle 5">
              <a:extLst>
                <a:ext uri="{FF2B5EF4-FFF2-40B4-BE49-F238E27FC236}">
                  <a16:creationId xmlns:a16="http://schemas.microsoft.com/office/drawing/2014/main" id="{B1EFC091-6EC9-4DC5-80ED-F1ACC342D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" y="2255"/>
              <a:ext cx="37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nl-NL" altLang="en-US" sz="1400">
                  <a:solidFill>
                    <a:srgbClr val="000000"/>
                  </a:solidFill>
                  <a:latin typeface="Georgia" panose="02040502050405020303" pitchFamily="18" charset="0"/>
                </a:rPr>
                <a:t>A. Biberman, LEOS 2007</a:t>
              </a:r>
              <a:endParaRPr lang="en-US" altLang="en-US" sz="1400">
                <a:solidFill>
                  <a:srgbClr val="000000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4" name="Group 164">
            <a:extLst>
              <a:ext uri="{FF2B5EF4-FFF2-40B4-BE49-F238E27FC236}">
                <a16:creationId xmlns:a16="http://schemas.microsoft.com/office/drawing/2014/main" id="{5225FABF-6565-4C1B-8B02-F10ECAC9C271}"/>
              </a:ext>
            </a:extLst>
          </p:cNvPr>
          <p:cNvGrpSpPr>
            <a:grpSpLocks/>
          </p:cNvGrpSpPr>
          <p:nvPr/>
        </p:nvGrpSpPr>
        <p:grpSpPr bwMode="auto">
          <a:xfrm>
            <a:off x="5021263" y="4467225"/>
            <a:ext cx="3656012" cy="1581150"/>
            <a:chOff x="3163" y="2526"/>
            <a:chExt cx="2303" cy="996"/>
          </a:xfrm>
        </p:grpSpPr>
        <p:pic>
          <p:nvPicPr>
            <p:cNvPr id="173165" name="Picture 153" descr="ECOC08_Spectrum_2">
              <a:extLst>
                <a:ext uri="{FF2B5EF4-FFF2-40B4-BE49-F238E27FC236}">
                  <a16:creationId xmlns:a16="http://schemas.microsoft.com/office/drawing/2014/main" id="{636CFFE3-2CB5-41FF-A255-12258E457C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3" y="2526"/>
              <a:ext cx="2303" cy="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3166" name="Rectangle 5">
              <a:extLst>
                <a:ext uri="{FF2B5EF4-FFF2-40B4-BE49-F238E27FC236}">
                  <a16:creationId xmlns:a16="http://schemas.microsoft.com/office/drawing/2014/main" id="{87A97ADC-5606-489A-8483-CE5EC966B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" y="3330"/>
              <a:ext cx="22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nl-NL" altLang="en-US" sz="1400">
                  <a:solidFill>
                    <a:srgbClr val="000000"/>
                  </a:solidFill>
                  <a:latin typeface="Georgia" panose="02040502050405020303" pitchFamily="18" charset="0"/>
                </a:rPr>
                <a:t>A. Biberman, ECOC 2008</a:t>
              </a:r>
              <a:endParaRPr lang="en-US" altLang="en-US" sz="1400">
                <a:solidFill>
                  <a:srgbClr val="000000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5" name="Group 163">
            <a:extLst>
              <a:ext uri="{FF2B5EF4-FFF2-40B4-BE49-F238E27FC236}">
                <a16:creationId xmlns:a16="http://schemas.microsoft.com/office/drawing/2014/main" id="{8AA82D8E-700E-4D22-AE9D-31CF8846083A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067175"/>
            <a:ext cx="4267200" cy="2181225"/>
            <a:chOff x="288" y="2514"/>
            <a:chExt cx="2688" cy="1374"/>
          </a:xfrm>
        </p:grpSpPr>
        <p:pic>
          <p:nvPicPr>
            <p:cNvPr id="173163" name="Picture 8" descr="20_4">
              <a:extLst>
                <a:ext uri="{FF2B5EF4-FFF2-40B4-BE49-F238E27FC236}">
                  <a16:creationId xmlns:a16="http://schemas.microsoft.com/office/drawing/2014/main" id="{6F6FCD5D-7120-459A-B83B-D088127873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514"/>
              <a:ext cx="2688" cy="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3164" name="Rectangle 5">
              <a:extLst>
                <a:ext uri="{FF2B5EF4-FFF2-40B4-BE49-F238E27FC236}">
                  <a16:creationId xmlns:a16="http://schemas.microsoft.com/office/drawing/2014/main" id="{9FDD7720-A587-4E23-A633-482A15DE2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3696"/>
              <a:ext cx="25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nl-NL" altLang="en-US" sz="1400">
                  <a:solidFill>
                    <a:srgbClr val="000000"/>
                  </a:solidFill>
                  <a:latin typeface="Georgia" panose="02040502050405020303" pitchFamily="18" charset="0"/>
                </a:rPr>
                <a:t>A. Biberman, OFC 2008</a:t>
              </a:r>
              <a:endParaRPr lang="en-US" altLang="en-US" sz="1400">
                <a:solidFill>
                  <a:srgbClr val="000000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6" name="Group 166">
            <a:extLst>
              <a:ext uri="{FF2B5EF4-FFF2-40B4-BE49-F238E27FC236}">
                <a16:creationId xmlns:a16="http://schemas.microsoft.com/office/drawing/2014/main" id="{62CE5969-5830-4296-BA75-5B9921EA35E6}"/>
              </a:ext>
            </a:extLst>
          </p:cNvPr>
          <p:cNvGrpSpPr>
            <a:grpSpLocks/>
          </p:cNvGrpSpPr>
          <p:nvPr/>
        </p:nvGrpSpPr>
        <p:grpSpPr bwMode="auto">
          <a:xfrm>
            <a:off x="2176463" y="3821113"/>
            <a:ext cx="4800600" cy="2476500"/>
            <a:chOff x="2448" y="2400"/>
            <a:chExt cx="3024" cy="1560"/>
          </a:xfrm>
        </p:grpSpPr>
        <p:sp>
          <p:nvSpPr>
            <p:cNvPr id="173063" name="AutoShape 167">
              <a:extLst>
                <a:ext uri="{FF2B5EF4-FFF2-40B4-BE49-F238E27FC236}">
                  <a16:creationId xmlns:a16="http://schemas.microsoft.com/office/drawing/2014/main" id="{4284A467-ADC3-4CB3-9378-39CBE15A4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4" y="2626"/>
              <a:ext cx="3018" cy="996"/>
            </a:xfrm>
            <a:prstGeom prst="parallelogram">
              <a:avLst>
                <a:gd name="adj" fmla="val 83230"/>
              </a:avLst>
            </a:pr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73064" name="Line 23">
              <a:extLst>
                <a:ext uri="{FF2B5EF4-FFF2-40B4-BE49-F238E27FC236}">
                  <a16:creationId xmlns:a16="http://schemas.microsoft.com/office/drawing/2014/main" id="{32E1D088-32CA-4128-8FFD-225E531516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1" y="3357"/>
              <a:ext cx="2170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65" name="Line 23">
              <a:extLst>
                <a:ext uri="{FF2B5EF4-FFF2-40B4-BE49-F238E27FC236}">
                  <a16:creationId xmlns:a16="http://schemas.microsoft.com/office/drawing/2014/main" id="{685658AB-5CE0-4D36-AD3A-33C513BC1A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72" y="3128"/>
              <a:ext cx="2169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66" name="Line 23">
              <a:extLst>
                <a:ext uri="{FF2B5EF4-FFF2-40B4-BE49-F238E27FC236}">
                  <a16:creationId xmlns:a16="http://schemas.microsoft.com/office/drawing/2014/main" id="{F653EC18-4577-4716-9755-3F358BEFBF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62" y="2901"/>
              <a:ext cx="2170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67" name="Line 23">
              <a:extLst>
                <a:ext uri="{FF2B5EF4-FFF2-40B4-BE49-F238E27FC236}">
                  <a16:creationId xmlns:a16="http://schemas.microsoft.com/office/drawing/2014/main" id="{22493727-2A85-4D23-9D07-87AEE61185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2" y="3584"/>
              <a:ext cx="2169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68" name="Line 23">
              <a:extLst>
                <a:ext uri="{FF2B5EF4-FFF2-40B4-BE49-F238E27FC236}">
                  <a16:creationId xmlns:a16="http://schemas.microsoft.com/office/drawing/2014/main" id="{2643D2F0-09E6-40A4-A558-84477247BC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5" y="2710"/>
              <a:ext cx="2169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69" name="Line 23">
              <a:extLst>
                <a:ext uri="{FF2B5EF4-FFF2-40B4-BE49-F238E27FC236}">
                  <a16:creationId xmlns:a16="http://schemas.microsoft.com/office/drawing/2014/main" id="{A6D65723-BAC5-4A47-937D-27BD4C0E17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7" y="2635"/>
              <a:ext cx="824" cy="988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0" name="Line 23">
              <a:extLst>
                <a:ext uri="{FF2B5EF4-FFF2-40B4-BE49-F238E27FC236}">
                  <a16:creationId xmlns:a16="http://schemas.microsoft.com/office/drawing/2014/main" id="{491F42E4-C3E1-4C69-A1D9-6C74D48CB7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7" y="2635"/>
              <a:ext cx="826" cy="988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1" name="Line 23">
              <a:extLst>
                <a:ext uri="{FF2B5EF4-FFF2-40B4-BE49-F238E27FC236}">
                  <a16:creationId xmlns:a16="http://schemas.microsoft.com/office/drawing/2014/main" id="{E3BC4A31-F590-473D-A222-29F573705D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11" y="2635"/>
              <a:ext cx="824" cy="988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2" name="Line 23">
              <a:extLst>
                <a:ext uri="{FF2B5EF4-FFF2-40B4-BE49-F238E27FC236}">
                  <a16:creationId xmlns:a16="http://schemas.microsoft.com/office/drawing/2014/main" id="{BBA6711A-EAF6-4D89-8B7F-3E934D91C2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23" y="2635"/>
              <a:ext cx="824" cy="988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3" name="Line 23">
              <a:extLst>
                <a:ext uri="{FF2B5EF4-FFF2-40B4-BE49-F238E27FC236}">
                  <a16:creationId xmlns:a16="http://schemas.microsoft.com/office/drawing/2014/main" id="{4A8A33CE-1F85-4D81-8DBD-91CF039A0E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6" y="2635"/>
              <a:ext cx="825" cy="988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4" name="Line 23">
              <a:extLst>
                <a:ext uri="{FF2B5EF4-FFF2-40B4-BE49-F238E27FC236}">
                  <a16:creationId xmlns:a16="http://schemas.microsoft.com/office/drawing/2014/main" id="{B00C9B67-7431-4017-8D91-E61F70451A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8" y="2635"/>
              <a:ext cx="826" cy="988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5" name="Line 23">
              <a:extLst>
                <a:ext uri="{FF2B5EF4-FFF2-40B4-BE49-F238E27FC236}">
                  <a16:creationId xmlns:a16="http://schemas.microsoft.com/office/drawing/2014/main" id="{5A895FB8-EF3C-4496-8517-964D4253F7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80" y="2635"/>
              <a:ext cx="824" cy="988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6" name="Line 23">
              <a:extLst>
                <a:ext uri="{FF2B5EF4-FFF2-40B4-BE49-F238E27FC236}">
                  <a16:creationId xmlns:a16="http://schemas.microsoft.com/office/drawing/2014/main" id="{F354F56B-A8A4-4B8D-A4D1-EC909D542B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94" y="2635"/>
              <a:ext cx="824" cy="988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7" name="Line 23">
              <a:extLst>
                <a:ext uri="{FF2B5EF4-FFF2-40B4-BE49-F238E27FC236}">
                  <a16:creationId xmlns:a16="http://schemas.microsoft.com/office/drawing/2014/main" id="{AA94A639-A848-481B-9B01-4AD8F49D39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9" y="2635"/>
              <a:ext cx="825" cy="988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8" name="Line 23">
              <a:extLst>
                <a:ext uri="{FF2B5EF4-FFF2-40B4-BE49-F238E27FC236}">
                  <a16:creationId xmlns:a16="http://schemas.microsoft.com/office/drawing/2014/main" id="{E0F19FDB-0E30-44B8-A64A-6069537F5A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1" y="2635"/>
              <a:ext cx="824" cy="988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9" name="Line 23">
              <a:extLst>
                <a:ext uri="{FF2B5EF4-FFF2-40B4-BE49-F238E27FC236}">
                  <a16:creationId xmlns:a16="http://schemas.microsoft.com/office/drawing/2014/main" id="{231D21AF-3721-44F4-8AEF-384FAEC98A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54" y="2635"/>
              <a:ext cx="825" cy="988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0" name="Line 23">
              <a:extLst>
                <a:ext uri="{FF2B5EF4-FFF2-40B4-BE49-F238E27FC236}">
                  <a16:creationId xmlns:a16="http://schemas.microsoft.com/office/drawing/2014/main" id="{9C0DE2E4-3221-4A40-9E56-373E63D482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6" y="2635"/>
              <a:ext cx="826" cy="988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1" name="Line 23">
              <a:extLst>
                <a:ext uri="{FF2B5EF4-FFF2-40B4-BE49-F238E27FC236}">
                  <a16:creationId xmlns:a16="http://schemas.microsoft.com/office/drawing/2014/main" id="{D3849C8D-F84B-4889-BBE9-217CDDCF09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98" y="2635"/>
              <a:ext cx="824" cy="988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2" name="Line 23">
              <a:extLst>
                <a:ext uri="{FF2B5EF4-FFF2-40B4-BE49-F238E27FC236}">
                  <a16:creationId xmlns:a16="http://schemas.microsoft.com/office/drawing/2014/main" id="{2CAE0B01-62CA-4EE0-AA1F-B0226A39B1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2" y="2635"/>
              <a:ext cx="824" cy="988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3" name="Line 23">
              <a:extLst>
                <a:ext uri="{FF2B5EF4-FFF2-40B4-BE49-F238E27FC236}">
                  <a16:creationId xmlns:a16="http://schemas.microsoft.com/office/drawing/2014/main" id="{4EAF1F78-95A4-4CE2-A268-37FC6B46F2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3" y="3394"/>
              <a:ext cx="0" cy="190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4" name="Line 23">
              <a:extLst>
                <a:ext uri="{FF2B5EF4-FFF2-40B4-BE49-F238E27FC236}">
                  <a16:creationId xmlns:a16="http://schemas.microsoft.com/office/drawing/2014/main" id="{2319D3A0-5903-4EA6-8DD1-F0BFF07540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5" y="3576"/>
              <a:ext cx="228" cy="0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5" name="Line 23">
              <a:extLst>
                <a:ext uri="{FF2B5EF4-FFF2-40B4-BE49-F238E27FC236}">
                  <a16:creationId xmlns:a16="http://schemas.microsoft.com/office/drawing/2014/main" id="{F260ECF6-0323-454E-9EEA-6F62C17706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54" y="3623"/>
              <a:ext cx="225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6" name="Rectangle 5">
              <a:extLst>
                <a:ext uri="{FF2B5EF4-FFF2-40B4-BE49-F238E27FC236}">
                  <a16:creationId xmlns:a16="http://schemas.microsoft.com/office/drawing/2014/main" id="{0FBC0577-CFF5-4B92-8459-B044EBEF3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4" y="3493"/>
              <a:ext cx="228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1100">
                  <a:solidFill>
                    <a:srgbClr val="000066"/>
                  </a:solidFill>
                  <a:latin typeface="Georgia" panose="02040502050405020303" pitchFamily="18" charset="0"/>
                  <a:sym typeface="Wingdings 3" panose="05040102010807070707" pitchFamily="18" charset="2"/>
                </a:rPr>
                <a:t>•••</a:t>
              </a:r>
            </a:p>
          </p:txBody>
        </p:sp>
        <p:sp>
          <p:nvSpPr>
            <p:cNvPr id="173087" name="Line 23">
              <a:extLst>
                <a:ext uri="{FF2B5EF4-FFF2-40B4-BE49-F238E27FC236}">
                  <a16:creationId xmlns:a16="http://schemas.microsoft.com/office/drawing/2014/main" id="{58300771-659C-4229-A007-0652417BA0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7" y="3394"/>
              <a:ext cx="0" cy="190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8" name="Line 23">
              <a:extLst>
                <a:ext uri="{FF2B5EF4-FFF2-40B4-BE49-F238E27FC236}">
                  <a16:creationId xmlns:a16="http://schemas.microsoft.com/office/drawing/2014/main" id="{E85FF82D-DAD9-442A-AD0F-CB181B8E55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7" y="3576"/>
              <a:ext cx="343" cy="0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9" name="Line 23">
              <a:extLst>
                <a:ext uri="{FF2B5EF4-FFF2-40B4-BE49-F238E27FC236}">
                  <a16:creationId xmlns:a16="http://schemas.microsoft.com/office/drawing/2014/main" id="{6E440D75-78E5-4BA9-88BB-9853666EF0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0" y="3394"/>
              <a:ext cx="0" cy="190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0" name="Line 23">
              <a:extLst>
                <a:ext uri="{FF2B5EF4-FFF2-40B4-BE49-F238E27FC236}">
                  <a16:creationId xmlns:a16="http://schemas.microsoft.com/office/drawing/2014/main" id="{82BA8D62-DCAB-467D-A73D-6A67084B3B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4" y="3394"/>
              <a:ext cx="0" cy="190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1" name="Line 23">
              <a:extLst>
                <a:ext uri="{FF2B5EF4-FFF2-40B4-BE49-F238E27FC236}">
                  <a16:creationId xmlns:a16="http://schemas.microsoft.com/office/drawing/2014/main" id="{3CE0EBBD-81BF-4365-B9E9-A20DCBC80F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8" y="3394"/>
              <a:ext cx="0" cy="190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2" name="Line 23">
              <a:extLst>
                <a:ext uri="{FF2B5EF4-FFF2-40B4-BE49-F238E27FC236}">
                  <a16:creationId xmlns:a16="http://schemas.microsoft.com/office/drawing/2014/main" id="{5533C8F5-2BEB-4710-B284-398E5395EE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24" y="3576"/>
              <a:ext cx="114" cy="0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3" name="Line 23">
              <a:extLst>
                <a:ext uri="{FF2B5EF4-FFF2-40B4-BE49-F238E27FC236}">
                  <a16:creationId xmlns:a16="http://schemas.microsoft.com/office/drawing/2014/main" id="{4FEA1EEA-E672-41A7-8566-87C8484DAF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2" y="3394"/>
              <a:ext cx="0" cy="190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4" name="Line 23">
              <a:extLst>
                <a:ext uri="{FF2B5EF4-FFF2-40B4-BE49-F238E27FC236}">
                  <a16:creationId xmlns:a16="http://schemas.microsoft.com/office/drawing/2014/main" id="{79DC4569-D0D5-4021-A4D2-19DFB7A9EC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52" y="3576"/>
              <a:ext cx="343" cy="0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5" name="Line 23">
              <a:extLst>
                <a:ext uri="{FF2B5EF4-FFF2-40B4-BE49-F238E27FC236}">
                  <a16:creationId xmlns:a16="http://schemas.microsoft.com/office/drawing/2014/main" id="{8BA284B1-78A6-4E7A-A5B7-72EEBB3219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5" y="3394"/>
              <a:ext cx="0" cy="190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6" name="Line 23">
              <a:extLst>
                <a:ext uri="{FF2B5EF4-FFF2-40B4-BE49-F238E27FC236}">
                  <a16:creationId xmlns:a16="http://schemas.microsoft.com/office/drawing/2014/main" id="{2FCB9936-6574-4B18-92E7-9B394750AA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53" y="3404"/>
              <a:ext cx="114" cy="0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7" name="Line 23">
              <a:extLst>
                <a:ext uri="{FF2B5EF4-FFF2-40B4-BE49-F238E27FC236}">
                  <a16:creationId xmlns:a16="http://schemas.microsoft.com/office/drawing/2014/main" id="{71203D5E-094C-4766-A034-33BD65E588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10" y="3404"/>
              <a:ext cx="114" cy="0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8" name="Line 23">
              <a:extLst>
                <a:ext uri="{FF2B5EF4-FFF2-40B4-BE49-F238E27FC236}">
                  <a16:creationId xmlns:a16="http://schemas.microsoft.com/office/drawing/2014/main" id="{3FC688D8-B9C2-40B0-8CC2-0D3EA2C17C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8" y="3404"/>
              <a:ext cx="114" cy="0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9" name="Line 23">
              <a:extLst>
                <a:ext uri="{FF2B5EF4-FFF2-40B4-BE49-F238E27FC236}">
                  <a16:creationId xmlns:a16="http://schemas.microsoft.com/office/drawing/2014/main" id="{AC1888AB-EE78-4A27-82FA-4B517F4ED3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95" y="3404"/>
              <a:ext cx="114" cy="0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00" name="Rectangle 5">
              <a:extLst>
                <a:ext uri="{FF2B5EF4-FFF2-40B4-BE49-F238E27FC236}">
                  <a16:creationId xmlns:a16="http://schemas.microsoft.com/office/drawing/2014/main" id="{C2EDBD3F-5CE0-4396-A882-AE1CAD444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9" y="3493"/>
              <a:ext cx="22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1100">
                  <a:solidFill>
                    <a:srgbClr val="000066"/>
                  </a:solidFill>
                  <a:latin typeface="Georgia" panose="02040502050405020303" pitchFamily="18" charset="0"/>
                  <a:sym typeface="Wingdings 3" panose="05040102010807070707" pitchFamily="18" charset="2"/>
                </a:rPr>
                <a:t>•••</a:t>
              </a:r>
            </a:p>
          </p:txBody>
        </p:sp>
        <p:sp>
          <p:nvSpPr>
            <p:cNvPr id="173101" name="Line 23">
              <a:extLst>
                <a:ext uri="{FF2B5EF4-FFF2-40B4-BE49-F238E27FC236}">
                  <a16:creationId xmlns:a16="http://schemas.microsoft.com/office/drawing/2014/main" id="{DC068AD8-3D04-4BB9-8A3E-4D91DB2D04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9" y="3394"/>
              <a:ext cx="0" cy="190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02" name="Line 23">
              <a:extLst>
                <a:ext uri="{FF2B5EF4-FFF2-40B4-BE49-F238E27FC236}">
                  <a16:creationId xmlns:a16="http://schemas.microsoft.com/office/drawing/2014/main" id="{1418AC3E-E885-4B22-99C9-AF54A27FEB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9" y="3166"/>
              <a:ext cx="0" cy="191"/>
            </a:xfrm>
            <a:prstGeom prst="lin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03" name="Line 23">
              <a:extLst>
                <a:ext uri="{FF2B5EF4-FFF2-40B4-BE49-F238E27FC236}">
                  <a16:creationId xmlns:a16="http://schemas.microsoft.com/office/drawing/2014/main" id="{F5021AAB-2ECD-47BE-961B-C7F6ECA23A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9" y="3349"/>
              <a:ext cx="343" cy="0"/>
            </a:xfrm>
            <a:prstGeom prst="lin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04" name="Rectangle 5">
              <a:extLst>
                <a:ext uri="{FF2B5EF4-FFF2-40B4-BE49-F238E27FC236}">
                  <a16:creationId xmlns:a16="http://schemas.microsoft.com/office/drawing/2014/main" id="{CC009B77-C21B-4EE7-9BCB-780F82278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4" y="3266"/>
              <a:ext cx="22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1100">
                  <a:solidFill>
                    <a:srgbClr val="339966"/>
                  </a:solidFill>
                  <a:latin typeface="Georgia" panose="02040502050405020303" pitchFamily="18" charset="0"/>
                  <a:sym typeface="Wingdings 3" panose="05040102010807070707" pitchFamily="18" charset="2"/>
                </a:rPr>
                <a:t>•••</a:t>
              </a:r>
            </a:p>
          </p:txBody>
        </p:sp>
        <p:sp>
          <p:nvSpPr>
            <p:cNvPr id="173105" name="Line 23">
              <a:extLst>
                <a:ext uri="{FF2B5EF4-FFF2-40B4-BE49-F238E27FC236}">
                  <a16:creationId xmlns:a16="http://schemas.microsoft.com/office/drawing/2014/main" id="{57AB0FD5-59D2-412B-BAE8-5F0D94725E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2" y="3166"/>
              <a:ext cx="0" cy="191"/>
            </a:xfrm>
            <a:prstGeom prst="lin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06" name="Line 23">
              <a:extLst>
                <a:ext uri="{FF2B5EF4-FFF2-40B4-BE49-F238E27FC236}">
                  <a16:creationId xmlns:a16="http://schemas.microsoft.com/office/drawing/2014/main" id="{3CCE4B49-76E1-49D7-9C5A-DA32708635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85" y="3176"/>
              <a:ext cx="115" cy="0"/>
            </a:xfrm>
            <a:prstGeom prst="lin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07" name="Line 23">
              <a:extLst>
                <a:ext uri="{FF2B5EF4-FFF2-40B4-BE49-F238E27FC236}">
                  <a16:creationId xmlns:a16="http://schemas.microsoft.com/office/drawing/2014/main" id="{931FDD4B-CDBA-4BB1-A961-494B10C8B8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4" y="3166"/>
              <a:ext cx="0" cy="191"/>
            </a:xfrm>
            <a:prstGeom prst="lin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08" name="Line 23">
              <a:extLst>
                <a:ext uri="{FF2B5EF4-FFF2-40B4-BE49-F238E27FC236}">
                  <a16:creationId xmlns:a16="http://schemas.microsoft.com/office/drawing/2014/main" id="{5AFB7A49-C46D-499E-AD41-E5D698966D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8" y="3166"/>
              <a:ext cx="0" cy="191"/>
            </a:xfrm>
            <a:prstGeom prst="lin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09" name="Line 23">
              <a:extLst>
                <a:ext uri="{FF2B5EF4-FFF2-40B4-BE49-F238E27FC236}">
                  <a16:creationId xmlns:a16="http://schemas.microsoft.com/office/drawing/2014/main" id="{47CF37C4-A67F-444C-996A-BF5C4D0124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14" y="3349"/>
              <a:ext cx="114" cy="0"/>
            </a:xfrm>
            <a:prstGeom prst="lin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10" name="Line 23">
              <a:extLst>
                <a:ext uri="{FF2B5EF4-FFF2-40B4-BE49-F238E27FC236}">
                  <a16:creationId xmlns:a16="http://schemas.microsoft.com/office/drawing/2014/main" id="{8FBE8A58-BE86-4B13-8E6A-85AEAB5380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3" y="3166"/>
              <a:ext cx="0" cy="191"/>
            </a:xfrm>
            <a:prstGeom prst="lin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11" name="Line 23">
              <a:extLst>
                <a:ext uri="{FF2B5EF4-FFF2-40B4-BE49-F238E27FC236}">
                  <a16:creationId xmlns:a16="http://schemas.microsoft.com/office/drawing/2014/main" id="{EA3F9812-9D70-4100-B359-699E8468D4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7" y="3166"/>
              <a:ext cx="0" cy="191"/>
            </a:xfrm>
            <a:prstGeom prst="lin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12" name="Line 23">
              <a:extLst>
                <a:ext uri="{FF2B5EF4-FFF2-40B4-BE49-F238E27FC236}">
                  <a16:creationId xmlns:a16="http://schemas.microsoft.com/office/drawing/2014/main" id="{2E06E7F5-B303-4A43-896E-A50F82E4E5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43" y="3349"/>
              <a:ext cx="114" cy="0"/>
            </a:xfrm>
            <a:prstGeom prst="lin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13" name="Line 23">
              <a:extLst>
                <a:ext uri="{FF2B5EF4-FFF2-40B4-BE49-F238E27FC236}">
                  <a16:creationId xmlns:a16="http://schemas.microsoft.com/office/drawing/2014/main" id="{C24801EB-D793-411C-8122-163EBB37FE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1" y="3166"/>
              <a:ext cx="0" cy="191"/>
            </a:xfrm>
            <a:prstGeom prst="lin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14" name="Line 23">
              <a:extLst>
                <a:ext uri="{FF2B5EF4-FFF2-40B4-BE49-F238E27FC236}">
                  <a16:creationId xmlns:a16="http://schemas.microsoft.com/office/drawing/2014/main" id="{4D327C25-42DA-4314-B6D7-340A7C8B84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71" y="3349"/>
              <a:ext cx="228" cy="0"/>
            </a:xfrm>
            <a:prstGeom prst="lin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15" name="Line 23">
              <a:extLst>
                <a:ext uri="{FF2B5EF4-FFF2-40B4-BE49-F238E27FC236}">
                  <a16:creationId xmlns:a16="http://schemas.microsoft.com/office/drawing/2014/main" id="{0F7545D5-3ABB-486A-8359-A3CA30B04B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72" y="3176"/>
              <a:ext cx="113" cy="0"/>
            </a:xfrm>
            <a:prstGeom prst="lin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16" name="Line 23">
              <a:extLst>
                <a:ext uri="{FF2B5EF4-FFF2-40B4-BE49-F238E27FC236}">
                  <a16:creationId xmlns:a16="http://schemas.microsoft.com/office/drawing/2014/main" id="{F6FAB94B-9A92-4EED-9465-8068C5A925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3176"/>
              <a:ext cx="114" cy="0"/>
            </a:xfrm>
            <a:prstGeom prst="lin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17" name="Line 23">
              <a:extLst>
                <a:ext uri="{FF2B5EF4-FFF2-40B4-BE49-F238E27FC236}">
                  <a16:creationId xmlns:a16="http://schemas.microsoft.com/office/drawing/2014/main" id="{19CD78BB-46B7-4E00-BF10-5A72F3F8B8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28" y="3176"/>
              <a:ext cx="115" cy="0"/>
            </a:xfrm>
            <a:prstGeom prst="lin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18" name="Line 23">
              <a:extLst>
                <a:ext uri="{FF2B5EF4-FFF2-40B4-BE49-F238E27FC236}">
                  <a16:creationId xmlns:a16="http://schemas.microsoft.com/office/drawing/2014/main" id="{E82886EB-0499-4F55-BE25-36379517B1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7" y="3176"/>
              <a:ext cx="114" cy="0"/>
            </a:xfrm>
            <a:prstGeom prst="lin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19" name="Line 23">
              <a:extLst>
                <a:ext uri="{FF2B5EF4-FFF2-40B4-BE49-F238E27FC236}">
                  <a16:creationId xmlns:a16="http://schemas.microsoft.com/office/drawing/2014/main" id="{AA9702DF-A087-442F-A9B7-2959D8681C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15" y="3176"/>
              <a:ext cx="114" cy="0"/>
            </a:xfrm>
            <a:prstGeom prst="lin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20" name="Rectangle 5">
              <a:extLst>
                <a:ext uri="{FF2B5EF4-FFF2-40B4-BE49-F238E27FC236}">
                  <a16:creationId xmlns:a16="http://schemas.microsoft.com/office/drawing/2014/main" id="{30A5725C-3853-4BBC-8B8D-F8D954108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0" y="3265"/>
              <a:ext cx="227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1100">
                  <a:solidFill>
                    <a:srgbClr val="339966"/>
                  </a:solidFill>
                  <a:latin typeface="Georgia" panose="02040502050405020303" pitchFamily="18" charset="0"/>
                  <a:sym typeface="Wingdings 3" panose="05040102010807070707" pitchFamily="18" charset="2"/>
                </a:rPr>
                <a:t>•••</a:t>
              </a:r>
            </a:p>
          </p:txBody>
        </p:sp>
        <p:sp>
          <p:nvSpPr>
            <p:cNvPr id="173121" name="Line 23">
              <a:extLst>
                <a:ext uri="{FF2B5EF4-FFF2-40B4-BE49-F238E27FC236}">
                  <a16:creationId xmlns:a16="http://schemas.microsoft.com/office/drawing/2014/main" id="{F78607EC-59C4-4AB1-858C-F5FE9D08A3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5" y="3166"/>
              <a:ext cx="0" cy="191"/>
            </a:xfrm>
            <a:prstGeom prst="line">
              <a:avLst/>
            </a:pr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22" name="Line 23">
              <a:extLst>
                <a:ext uri="{FF2B5EF4-FFF2-40B4-BE49-F238E27FC236}">
                  <a16:creationId xmlns:a16="http://schemas.microsoft.com/office/drawing/2014/main" id="{146B3D7D-9C7D-46CE-A721-1292390E3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" y="2939"/>
              <a:ext cx="0" cy="189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23" name="Line 23">
              <a:extLst>
                <a:ext uri="{FF2B5EF4-FFF2-40B4-BE49-F238E27FC236}">
                  <a16:creationId xmlns:a16="http://schemas.microsoft.com/office/drawing/2014/main" id="{4DC2C4D6-0B07-4E21-96D4-EBFEDF3A79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6" y="3121"/>
              <a:ext cx="227" cy="0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24" name="Rectangle 5">
              <a:extLst>
                <a:ext uri="{FF2B5EF4-FFF2-40B4-BE49-F238E27FC236}">
                  <a16:creationId xmlns:a16="http://schemas.microsoft.com/office/drawing/2014/main" id="{3E2E2096-4EE2-4E7B-B9C5-98BDE47A1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" y="3037"/>
              <a:ext cx="228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1100">
                  <a:solidFill>
                    <a:srgbClr val="FF9900"/>
                  </a:solidFill>
                  <a:latin typeface="Georgia" panose="02040502050405020303" pitchFamily="18" charset="0"/>
                  <a:sym typeface="Wingdings 3" panose="05040102010807070707" pitchFamily="18" charset="2"/>
                </a:rPr>
                <a:t>•••</a:t>
              </a:r>
            </a:p>
          </p:txBody>
        </p:sp>
        <p:sp>
          <p:nvSpPr>
            <p:cNvPr id="173125" name="Line 23">
              <a:extLst>
                <a:ext uri="{FF2B5EF4-FFF2-40B4-BE49-F238E27FC236}">
                  <a16:creationId xmlns:a16="http://schemas.microsoft.com/office/drawing/2014/main" id="{E02ED65F-7DA4-4852-95F5-5D22F60354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8" y="2939"/>
              <a:ext cx="0" cy="189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26" name="Line 23">
              <a:extLst>
                <a:ext uri="{FF2B5EF4-FFF2-40B4-BE49-F238E27FC236}">
                  <a16:creationId xmlns:a16="http://schemas.microsoft.com/office/drawing/2014/main" id="{A2209379-B11B-4808-BD38-E144C0AB64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2" y="2939"/>
              <a:ext cx="0" cy="189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27" name="Line 23">
              <a:extLst>
                <a:ext uri="{FF2B5EF4-FFF2-40B4-BE49-F238E27FC236}">
                  <a16:creationId xmlns:a16="http://schemas.microsoft.com/office/drawing/2014/main" id="{BF7E8376-BD78-4E36-90BF-3428CE0D55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48" y="3121"/>
              <a:ext cx="114" cy="0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28" name="Line 23">
              <a:extLst>
                <a:ext uri="{FF2B5EF4-FFF2-40B4-BE49-F238E27FC236}">
                  <a16:creationId xmlns:a16="http://schemas.microsoft.com/office/drawing/2014/main" id="{C08143F1-43B8-492A-A2AA-B2A3C03676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76" y="2948"/>
              <a:ext cx="115" cy="0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29" name="Line 23">
              <a:extLst>
                <a:ext uri="{FF2B5EF4-FFF2-40B4-BE49-F238E27FC236}">
                  <a16:creationId xmlns:a16="http://schemas.microsoft.com/office/drawing/2014/main" id="{A240DF62-8C32-41AC-9513-C5A150D287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5" y="2939"/>
              <a:ext cx="0" cy="189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30" name="Line 23">
              <a:extLst>
                <a:ext uri="{FF2B5EF4-FFF2-40B4-BE49-F238E27FC236}">
                  <a16:creationId xmlns:a16="http://schemas.microsoft.com/office/drawing/2014/main" id="{A184047A-3B4D-42DB-9857-39827E565F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05" y="3121"/>
              <a:ext cx="342" cy="0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31" name="Line 23">
              <a:extLst>
                <a:ext uri="{FF2B5EF4-FFF2-40B4-BE49-F238E27FC236}">
                  <a16:creationId xmlns:a16="http://schemas.microsoft.com/office/drawing/2014/main" id="{BF77732E-21CA-4346-9471-23A466BA9F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7" y="2939"/>
              <a:ext cx="0" cy="189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32" name="Line 23">
              <a:extLst>
                <a:ext uri="{FF2B5EF4-FFF2-40B4-BE49-F238E27FC236}">
                  <a16:creationId xmlns:a16="http://schemas.microsoft.com/office/drawing/2014/main" id="{B82355DE-8254-47C7-9621-79C0FB7696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1" y="2939"/>
              <a:ext cx="0" cy="189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33" name="Line 23">
              <a:extLst>
                <a:ext uri="{FF2B5EF4-FFF2-40B4-BE49-F238E27FC236}">
                  <a16:creationId xmlns:a16="http://schemas.microsoft.com/office/drawing/2014/main" id="{026E238F-36F0-4908-9250-12387F3664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5" y="2939"/>
              <a:ext cx="0" cy="189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34" name="Line 23">
              <a:extLst>
                <a:ext uri="{FF2B5EF4-FFF2-40B4-BE49-F238E27FC236}">
                  <a16:creationId xmlns:a16="http://schemas.microsoft.com/office/drawing/2014/main" id="{10AAD8A4-AE6C-4CF1-908C-58A76A0A5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61" y="3121"/>
              <a:ext cx="114" cy="0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35" name="Line 23">
              <a:extLst>
                <a:ext uri="{FF2B5EF4-FFF2-40B4-BE49-F238E27FC236}">
                  <a16:creationId xmlns:a16="http://schemas.microsoft.com/office/drawing/2014/main" id="{7C5A4980-59FB-40B2-AF48-5F49A28810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3" y="2948"/>
              <a:ext cx="115" cy="0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36" name="Line 23">
              <a:extLst>
                <a:ext uri="{FF2B5EF4-FFF2-40B4-BE49-F238E27FC236}">
                  <a16:creationId xmlns:a16="http://schemas.microsoft.com/office/drawing/2014/main" id="{D2E80825-2124-425B-B4F7-EF4540D33A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2" y="2948"/>
              <a:ext cx="114" cy="0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37" name="Line 23">
              <a:extLst>
                <a:ext uri="{FF2B5EF4-FFF2-40B4-BE49-F238E27FC236}">
                  <a16:creationId xmlns:a16="http://schemas.microsoft.com/office/drawing/2014/main" id="{751E8872-572A-4C10-8012-2D89E72D14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1" y="2948"/>
              <a:ext cx="114" cy="0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38" name="Line 23">
              <a:extLst>
                <a:ext uri="{FF2B5EF4-FFF2-40B4-BE49-F238E27FC236}">
                  <a16:creationId xmlns:a16="http://schemas.microsoft.com/office/drawing/2014/main" id="{BAED8618-4500-4335-994E-2D054BE1CF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47" y="2948"/>
              <a:ext cx="114" cy="0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39" name="Line 23">
              <a:extLst>
                <a:ext uri="{FF2B5EF4-FFF2-40B4-BE49-F238E27FC236}">
                  <a16:creationId xmlns:a16="http://schemas.microsoft.com/office/drawing/2014/main" id="{54F3678C-FA7D-44EA-A5CC-92C10215AC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75" y="2948"/>
              <a:ext cx="115" cy="0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40" name="Rectangle 5">
              <a:extLst>
                <a:ext uri="{FF2B5EF4-FFF2-40B4-BE49-F238E27FC236}">
                  <a16:creationId xmlns:a16="http://schemas.microsoft.com/office/drawing/2014/main" id="{0595B946-D238-4568-82ED-2E62A194E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0" y="3036"/>
              <a:ext cx="22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1100">
                  <a:solidFill>
                    <a:srgbClr val="FF9900"/>
                  </a:solidFill>
                  <a:latin typeface="Georgia" panose="02040502050405020303" pitchFamily="18" charset="0"/>
                  <a:sym typeface="Wingdings 3" panose="05040102010807070707" pitchFamily="18" charset="2"/>
                </a:rPr>
                <a:t>•••</a:t>
              </a:r>
            </a:p>
          </p:txBody>
        </p:sp>
        <p:sp>
          <p:nvSpPr>
            <p:cNvPr id="173141" name="Line 23">
              <a:extLst>
                <a:ext uri="{FF2B5EF4-FFF2-40B4-BE49-F238E27FC236}">
                  <a16:creationId xmlns:a16="http://schemas.microsoft.com/office/drawing/2014/main" id="{0AF76E11-67EF-4F82-AC68-768BBC9DBF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0" y="2939"/>
              <a:ext cx="0" cy="189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42" name="Rectangle 5">
              <a:extLst>
                <a:ext uri="{FF2B5EF4-FFF2-40B4-BE49-F238E27FC236}">
                  <a16:creationId xmlns:a16="http://schemas.microsoft.com/office/drawing/2014/main" id="{F083D1E9-B8AC-4886-85BF-DCF8BA0AF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7" y="2619"/>
              <a:ext cx="228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1100">
                  <a:solidFill>
                    <a:srgbClr val="800000"/>
                  </a:solidFill>
                  <a:latin typeface="Georgia" panose="02040502050405020303" pitchFamily="18" charset="0"/>
                  <a:sym typeface="Wingdings 3" panose="05040102010807070707" pitchFamily="18" charset="2"/>
                </a:rPr>
                <a:t>•••</a:t>
              </a:r>
            </a:p>
          </p:txBody>
        </p:sp>
        <p:sp>
          <p:nvSpPr>
            <p:cNvPr id="173143" name="Line 23">
              <a:extLst>
                <a:ext uri="{FF2B5EF4-FFF2-40B4-BE49-F238E27FC236}">
                  <a16:creationId xmlns:a16="http://schemas.microsoft.com/office/drawing/2014/main" id="{9BEA1352-3DAA-4E3A-B0CB-DAEB64977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5" y="2521"/>
              <a:ext cx="0" cy="189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44" name="Line 23">
              <a:extLst>
                <a:ext uri="{FF2B5EF4-FFF2-40B4-BE49-F238E27FC236}">
                  <a16:creationId xmlns:a16="http://schemas.microsoft.com/office/drawing/2014/main" id="{0862E50E-72C2-43B7-992D-DCD1A4F9C5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48" y="2703"/>
              <a:ext cx="457" cy="0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45" name="Line 23">
              <a:extLst>
                <a:ext uri="{FF2B5EF4-FFF2-40B4-BE49-F238E27FC236}">
                  <a16:creationId xmlns:a16="http://schemas.microsoft.com/office/drawing/2014/main" id="{C8D9BC1B-57E5-4019-929D-0FD6246A7C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8" y="2521"/>
              <a:ext cx="0" cy="189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46" name="Line 23">
              <a:extLst>
                <a:ext uri="{FF2B5EF4-FFF2-40B4-BE49-F238E27FC236}">
                  <a16:creationId xmlns:a16="http://schemas.microsoft.com/office/drawing/2014/main" id="{A3848498-26BC-4FD7-A70B-A0C5866879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18" y="2703"/>
              <a:ext cx="572" cy="0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47" name="Line 23">
              <a:extLst>
                <a:ext uri="{FF2B5EF4-FFF2-40B4-BE49-F238E27FC236}">
                  <a16:creationId xmlns:a16="http://schemas.microsoft.com/office/drawing/2014/main" id="{71BB2A60-C057-4EEE-85E5-063C9BFB59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0" y="2521"/>
              <a:ext cx="0" cy="189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48" name="Line 23">
              <a:extLst>
                <a:ext uri="{FF2B5EF4-FFF2-40B4-BE49-F238E27FC236}">
                  <a16:creationId xmlns:a16="http://schemas.microsoft.com/office/drawing/2014/main" id="{5C3674B7-7E5F-4E6D-9BDC-3A1ACA4ECD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521"/>
              <a:ext cx="0" cy="189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49" name="Line 23">
              <a:extLst>
                <a:ext uri="{FF2B5EF4-FFF2-40B4-BE49-F238E27FC236}">
                  <a16:creationId xmlns:a16="http://schemas.microsoft.com/office/drawing/2014/main" id="{B7F2DBB6-502C-4730-8A08-5868AFA58E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8" y="2521"/>
              <a:ext cx="0" cy="189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50" name="Line 23">
              <a:extLst>
                <a:ext uri="{FF2B5EF4-FFF2-40B4-BE49-F238E27FC236}">
                  <a16:creationId xmlns:a16="http://schemas.microsoft.com/office/drawing/2014/main" id="{03180517-8028-4AAB-80BC-3193EE6821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04" y="2703"/>
              <a:ext cx="114" cy="0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51" name="Line 23">
              <a:extLst>
                <a:ext uri="{FF2B5EF4-FFF2-40B4-BE49-F238E27FC236}">
                  <a16:creationId xmlns:a16="http://schemas.microsoft.com/office/drawing/2014/main" id="{BCB9BFA7-939E-4ACC-8BBC-A592525ED5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05" y="2530"/>
              <a:ext cx="113" cy="0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52" name="Line 23">
              <a:extLst>
                <a:ext uri="{FF2B5EF4-FFF2-40B4-BE49-F238E27FC236}">
                  <a16:creationId xmlns:a16="http://schemas.microsoft.com/office/drawing/2014/main" id="{36E9A946-CFA9-4DD5-AFE0-2D7AA44BAD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90" y="2530"/>
              <a:ext cx="114" cy="0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53" name="Line 23">
              <a:extLst>
                <a:ext uri="{FF2B5EF4-FFF2-40B4-BE49-F238E27FC236}">
                  <a16:creationId xmlns:a16="http://schemas.microsoft.com/office/drawing/2014/main" id="{57E77581-A3BD-4EAE-A52E-9EFDC141A8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8" y="2530"/>
              <a:ext cx="114" cy="0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54" name="Rectangle 5">
              <a:extLst>
                <a:ext uri="{FF2B5EF4-FFF2-40B4-BE49-F238E27FC236}">
                  <a16:creationId xmlns:a16="http://schemas.microsoft.com/office/drawing/2014/main" id="{78BB1E72-97F9-4B84-A7E4-821DB8497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3" y="2618"/>
              <a:ext cx="22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1100">
                  <a:solidFill>
                    <a:srgbClr val="800000"/>
                  </a:solidFill>
                  <a:latin typeface="Georgia" panose="02040502050405020303" pitchFamily="18" charset="0"/>
                  <a:sym typeface="Wingdings 3" panose="05040102010807070707" pitchFamily="18" charset="2"/>
                </a:rPr>
                <a:t>•••</a:t>
              </a:r>
            </a:p>
          </p:txBody>
        </p:sp>
        <p:sp>
          <p:nvSpPr>
            <p:cNvPr id="173155" name="Line 23">
              <a:extLst>
                <a:ext uri="{FF2B5EF4-FFF2-40B4-BE49-F238E27FC236}">
                  <a16:creationId xmlns:a16="http://schemas.microsoft.com/office/drawing/2014/main" id="{3CB996E4-4D09-4D50-9D52-09EFD05160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" y="2521"/>
              <a:ext cx="0" cy="189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56" name="Line 23">
              <a:extLst>
                <a:ext uri="{FF2B5EF4-FFF2-40B4-BE49-F238E27FC236}">
                  <a16:creationId xmlns:a16="http://schemas.microsoft.com/office/drawing/2014/main" id="{803A7800-FFF5-4EB0-9D2B-9008E4C4FD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8" y="2601"/>
              <a:ext cx="850" cy="102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57" name="Rectangle 5">
              <a:extLst>
                <a:ext uri="{FF2B5EF4-FFF2-40B4-BE49-F238E27FC236}">
                  <a16:creationId xmlns:a16="http://schemas.microsoft.com/office/drawing/2014/main" id="{7ED2457D-07FC-4CAF-A742-9FBE82B269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861266">
              <a:off x="3910" y="2815"/>
              <a:ext cx="228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 sz="1100">
                  <a:solidFill>
                    <a:srgbClr val="000000"/>
                  </a:solidFill>
                  <a:latin typeface="Georgia" panose="02040502050405020303" pitchFamily="18" charset="0"/>
                  <a:sym typeface="Wingdings 3" panose="05040102010807070707" pitchFamily="18" charset="2"/>
                </a:rPr>
                <a:t>•••</a:t>
              </a:r>
            </a:p>
          </p:txBody>
        </p:sp>
        <p:sp>
          <p:nvSpPr>
            <p:cNvPr id="173158" name="Rectangle 5">
              <a:extLst>
                <a:ext uri="{FF2B5EF4-FFF2-40B4-BE49-F238E27FC236}">
                  <a16:creationId xmlns:a16="http://schemas.microsoft.com/office/drawing/2014/main" id="{33400161-E371-4C31-B255-D12EB1945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4" y="3605"/>
              <a:ext cx="2202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nl-NL" altLang="en-US" sz="1400">
                  <a:solidFill>
                    <a:srgbClr val="000000"/>
                  </a:solidFill>
                  <a:latin typeface="Georgia" panose="02040502050405020303" pitchFamily="18" charset="0"/>
                </a:rPr>
                <a:t>Time</a:t>
              </a:r>
              <a:endParaRPr lang="en-US" altLang="en-US" sz="1400">
                <a:solidFill>
                  <a:srgbClr val="0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73159" name="Rectangle 5">
              <a:extLst>
                <a:ext uri="{FF2B5EF4-FFF2-40B4-BE49-F238E27FC236}">
                  <a16:creationId xmlns:a16="http://schemas.microsoft.com/office/drawing/2014/main" id="{030222F8-5BA9-404F-B967-B07B64DEAC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014604">
              <a:off x="2170" y="2962"/>
              <a:ext cx="131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nl-NL" altLang="en-US" sz="1400">
                  <a:solidFill>
                    <a:srgbClr val="000000"/>
                  </a:solidFill>
                  <a:latin typeface="Georgia" panose="02040502050405020303" pitchFamily="18" charset="0"/>
                </a:rPr>
                <a:t>Wavelength</a:t>
              </a:r>
              <a:endParaRPr lang="en-US" altLang="en-US" sz="1400">
                <a:solidFill>
                  <a:srgbClr val="0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73160" name="Rectangle 5">
              <a:extLst>
                <a:ext uri="{FF2B5EF4-FFF2-40B4-BE49-F238E27FC236}">
                  <a16:creationId xmlns:a16="http://schemas.microsoft.com/office/drawing/2014/main" id="{BD5D0171-A1F0-47FE-AE5F-0AF4A3294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" y="3768"/>
              <a:ext cx="28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nl-NL" altLang="en-US" sz="1400">
                  <a:solidFill>
                    <a:srgbClr val="000000"/>
                  </a:solidFill>
                  <a:latin typeface="Georgia" panose="02040502050405020303" pitchFamily="18" charset="0"/>
                </a:rPr>
                <a:t>Broadband data signal</a:t>
              </a:r>
              <a:endParaRPr lang="en-US" altLang="en-US" sz="1400">
                <a:solidFill>
                  <a:srgbClr val="0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73161" name="Rectangle 5">
              <a:extLst>
                <a:ext uri="{FF2B5EF4-FFF2-40B4-BE49-F238E27FC236}">
                  <a16:creationId xmlns:a16="http://schemas.microsoft.com/office/drawing/2014/main" id="{9A315E72-6963-4D55-B723-B72D61014A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948677">
              <a:off x="4646" y="3256"/>
              <a:ext cx="85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nl-NL" altLang="en-US" sz="1400">
                  <a:solidFill>
                    <a:srgbClr val="000000"/>
                  </a:solidFill>
                  <a:latin typeface="Georgia" panose="02040502050405020303" pitchFamily="18" charset="0"/>
                </a:rPr>
                <a:t>Ring FSR</a:t>
              </a:r>
              <a:endParaRPr lang="en-US" altLang="en-US" sz="1400">
                <a:solidFill>
                  <a:srgbClr val="0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73162" name="AutoShape 266">
              <a:extLst>
                <a:ext uri="{FF2B5EF4-FFF2-40B4-BE49-F238E27FC236}">
                  <a16:creationId xmlns:a16="http://schemas.microsoft.com/office/drawing/2014/main" id="{6D657A01-4C82-4162-AB93-17760280A7FA}"/>
                </a:ext>
              </a:extLst>
            </p:cNvPr>
            <p:cNvSpPr>
              <a:spLocks/>
            </p:cNvSpPr>
            <p:nvPr/>
          </p:nvSpPr>
          <p:spPr bwMode="auto">
            <a:xfrm rot="2387271">
              <a:off x="4939" y="3143"/>
              <a:ext cx="114" cy="288"/>
            </a:xfrm>
            <a:prstGeom prst="rightBrace">
              <a:avLst>
                <a:gd name="adj1" fmla="val 21053"/>
                <a:gd name="adj2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8" name="Rectangle 2">
            <a:extLst>
              <a:ext uri="{FF2B5EF4-FFF2-40B4-BE49-F238E27FC236}">
                <a16:creationId xmlns:a16="http://schemas.microsoft.com/office/drawing/2014/main" id="{A48FC37C-C41D-4B1B-AAFD-9A02F7CF1D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65688" y="4316413"/>
            <a:ext cx="433387" cy="430212"/>
          </a:xfrm>
          <a:prstGeom prst="rect">
            <a:avLst/>
          </a:prstGeom>
          <a:solidFill>
            <a:srgbClr val="CA945E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cs typeface="Arial" panose="020B0604020202020204" pitchFamily="34" charset="0"/>
            </a:endParaRPr>
          </a:p>
        </p:txBody>
      </p:sp>
      <p:sp>
        <p:nvSpPr>
          <p:cNvPr id="1079299" name="Rectangle 3">
            <a:extLst>
              <a:ext uri="{FF2B5EF4-FFF2-40B4-BE49-F238E27FC236}">
                <a16:creationId xmlns:a16="http://schemas.microsoft.com/office/drawing/2014/main" id="{FCFB0152-71F6-4578-BA3B-8E3B4F7E35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53100" y="5208588"/>
            <a:ext cx="431800" cy="430212"/>
          </a:xfrm>
          <a:prstGeom prst="rect">
            <a:avLst/>
          </a:prstGeom>
          <a:solidFill>
            <a:srgbClr val="CA945E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cs typeface="Arial" panose="020B0604020202020204" pitchFamily="34" charset="0"/>
            </a:endParaRPr>
          </a:p>
        </p:txBody>
      </p:sp>
      <p:sp>
        <p:nvSpPr>
          <p:cNvPr id="1079300" name="Rectangle 4">
            <a:extLst>
              <a:ext uri="{FF2B5EF4-FFF2-40B4-BE49-F238E27FC236}">
                <a16:creationId xmlns:a16="http://schemas.microsoft.com/office/drawing/2014/main" id="{5EE86EF4-FB9F-4B88-8063-2B3F682FE8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16863" y="2644775"/>
            <a:ext cx="433387" cy="430213"/>
          </a:xfrm>
          <a:prstGeom prst="rect">
            <a:avLst/>
          </a:prstGeom>
          <a:solidFill>
            <a:srgbClr val="CA945E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cs typeface="Arial" panose="020B0604020202020204" pitchFamily="34" charset="0"/>
            </a:endParaRPr>
          </a:p>
        </p:txBody>
      </p:sp>
      <p:sp>
        <p:nvSpPr>
          <p:cNvPr id="1079302" name="Rectangle 6">
            <a:extLst>
              <a:ext uri="{FF2B5EF4-FFF2-40B4-BE49-F238E27FC236}">
                <a16:creationId xmlns:a16="http://schemas.microsoft.com/office/drawing/2014/main" id="{2CA8F9C2-B420-44F6-AF24-6998AEF9DC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23100" y="1758950"/>
            <a:ext cx="433388" cy="430213"/>
          </a:xfrm>
          <a:prstGeom prst="rect">
            <a:avLst/>
          </a:prstGeom>
          <a:solidFill>
            <a:srgbClr val="CA945E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cs typeface="Arial" panose="020B0604020202020204" pitchFamily="34" charset="0"/>
            </a:endParaRPr>
          </a:p>
        </p:txBody>
      </p:sp>
      <p:sp>
        <p:nvSpPr>
          <p:cNvPr id="1079304" name="Rectangle 8">
            <a:extLst>
              <a:ext uri="{FF2B5EF4-FFF2-40B4-BE49-F238E27FC236}">
                <a16:creationId xmlns:a16="http://schemas.microsoft.com/office/drawing/2014/main" id="{C465F50D-2D6D-4D86-AFFD-D6873B7814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23063" y="2628900"/>
            <a:ext cx="758825" cy="763588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cs typeface="Arial" panose="020B0604020202020204" pitchFamily="34" charset="0"/>
            </a:endParaRPr>
          </a:p>
        </p:txBody>
      </p:sp>
      <p:sp>
        <p:nvSpPr>
          <p:cNvPr id="1079305" name="Rectangle 9">
            <a:extLst>
              <a:ext uri="{FF2B5EF4-FFF2-40B4-BE49-F238E27FC236}">
                <a16:creationId xmlns:a16="http://schemas.microsoft.com/office/drawing/2014/main" id="{CB8F28EA-8C6E-420B-AF48-3BDE6CF3EF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35638" y="3992563"/>
            <a:ext cx="758825" cy="762000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cs typeface="Arial" panose="020B0604020202020204" pitchFamily="34" charset="0"/>
            </a:endParaRPr>
          </a:p>
        </p:txBody>
      </p:sp>
      <p:sp>
        <p:nvSpPr>
          <p:cNvPr id="174087" name="Rectangle 2">
            <a:extLst>
              <a:ext uri="{FF2B5EF4-FFF2-40B4-BE49-F238E27FC236}">
                <a16:creationId xmlns:a16="http://schemas.microsoft.com/office/drawing/2014/main" id="{584AF990-F529-44D7-936C-E856190DCD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Non-Blocking 4×4 Switch Design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22A09A61-DBF1-4F79-AE6E-A6A171538DD5}"/>
              </a:ext>
            </a:extLst>
          </p:cNvPr>
          <p:cNvSpPr>
            <a:spLocks/>
          </p:cNvSpPr>
          <p:nvPr/>
        </p:nvSpPr>
        <p:spPr bwMode="auto">
          <a:xfrm>
            <a:off x="266700" y="1163638"/>
            <a:ext cx="4749800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Original switch:</a:t>
            </a:r>
            <a:b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</a:b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internally blocking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New design: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Strictly non-blocking*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Same number of rings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Negligible additional loss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Larger area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00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* U-turns not allowed</a:t>
            </a:r>
          </a:p>
        </p:txBody>
      </p:sp>
      <p:grpSp>
        <p:nvGrpSpPr>
          <p:cNvPr id="2" name="Group 41">
            <a:extLst>
              <a:ext uri="{FF2B5EF4-FFF2-40B4-BE49-F238E27FC236}">
                <a16:creationId xmlns:a16="http://schemas.microsoft.com/office/drawing/2014/main" id="{2A259E57-68C9-482E-ACA6-9D1C9A760289}"/>
              </a:ext>
            </a:extLst>
          </p:cNvPr>
          <p:cNvGrpSpPr>
            <a:grpSpLocks/>
          </p:cNvGrpSpPr>
          <p:nvPr/>
        </p:nvGrpSpPr>
        <p:grpSpPr bwMode="auto">
          <a:xfrm>
            <a:off x="5441950" y="1933575"/>
            <a:ext cx="3567113" cy="3468688"/>
            <a:chOff x="5572132" y="2146297"/>
            <a:chExt cx="3567131" cy="3468701"/>
          </a:xfrm>
        </p:grpSpPr>
        <p:grpSp>
          <p:nvGrpSpPr>
            <p:cNvPr id="174128" name="Group 23">
              <a:extLst>
                <a:ext uri="{FF2B5EF4-FFF2-40B4-BE49-F238E27FC236}">
                  <a16:creationId xmlns:a16="http://schemas.microsoft.com/office/drawing/2014/main" id="{1FE56DC4-CBD5-4E03-BDB0-DD4219FAFE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37285" y="2478085"/>
              <a:ext cx="2797165" cy="2808303"/>
              <a:chOff x="1428728" y="1335077"/>
              <a:chExt cx="2797165" cy="2808303"/>
            </a:xfrm>
          </p:grpSpPr>
          <p:sp>
            <p:nvSpPr>
              <p:cNvPr id="174133" name="Line 62">
                <a:extLst>
                  <a:ext uri="{FF2B5EF4-FFF2-40B4-BE49-F238E27FC236}">
                    <a16:creationId xmlns:a16="http://schemas.microsoft.com/office/drawing/2014/main" id="{C4794A6A-E87E-44B2-AAC4-1B8FC957B7E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2428860" y="1357298"/>
                <a:ext cx="0" cy="273367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4" name="Line 62">
                <a:extLst>
                  <a:ext uri="{FF2B5EF4-FFF2-40B4-BE49-F238E27FC236}">
                    <a16:creationId xmlns:a16="http://schemas.microsoft.com/office/drawing/2014/main" id="{429225BC-B550-4CFA-9F16-7EB2B39EC1E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3317847" y="1352548"/>
                <a:ext cx="0" cy="273367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5" name="Line 65">
                <a:extLst>
                  <a:ext uri="{FF2B5EF4-FFF2-40B4-BE49-F238E27FC236}">
                    <a16:creationId xmlns:a16="http://schemas.microsoft.com/office/drawing/2014/main" id="{6B8101BB-EFE3-4C34-904A-80A24715314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10800000">
                <a:off x="1428728" y="3143248"/>
                <a:ext cx="276859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6" name="Line 66">
                <a:extLst>
                  <a:ext uri="{FF2B5EF4-FFF2-40B4-BE49-F238E27FC236}">
                    <a16:creationId xmlns:a16="http://schemas.microsoft.com/office/drawing/2014/main" id="{516B9759-C012-4594-922C-24B528D61D1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10800000">
                <a:off x="1490635" y="2244723"/>
                <a:ext cx="27162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7" name="Line 74">
                <a:extLst>
                  <a:ext uri="{FF2B5EF4-FFF2-40B4-BE49-F238E27FC236}">
                    <a16:creationId xmlns:a16="http://schemas.microsoft.com/office/drawing/2014/main" id="{95F40936-EDC5-4CDA-863A-3CC16F97DE3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428728" y="2252654"/>
                <a:ext cx="5905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8" name="Line 75">
                <a:extLst>
                  <a:ext uri="{FF2B5EF4-FFF2-40B4-BE49-F238E27FC236}">
                    <a16:creationId xmlns:a16="http://schemas.microsoft.com/office/drawing/2014/main" id="{E1A8406F-935C-49DA-A504-361A04675FF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3616297" y="3143248"/>
                <a:ext cx="5905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9" name="Line 76">
                <a:extLst>
                  <a:ext uri="{FF2B5EF4-FFF2-40B4-BE49-F238E27FC236}">
                    <a16:creationId xmlns:a16="http://schemas.microsoft.com/office/drawing/2014/main" id="{8ED102DF-0E51-4DCC-A7E5-0CBBEC866E9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428860" y="3549655"/>
                <a:ext cx="0" cy="5937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40" name="Line 77">
                <a:extLst>
                  <a:ext uri="{FF2B5EF4-FFF2-40B4-BE49-F238E27FC236}">
                    <a16:creationId xmlns:a16="http://schemas.microsoft.com/office/drawing/2014/main" id="{857F98FC-50AD-4824-AEC5-6138B94BD23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3319454" y="1352548"/>
                <a:ext cx="0" cy="5937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41" name="Oval 71">
                <a:extLst>
                  <a:ext uri="{FF2B5EF4-FFF2-40B4-BE49-F238E27FC236}">
                    <a16:creationId xmlns:a16="http://schemas.microsoft.com/office/drawing/2014/main" id="{4CBDC176-94AE-41BB-ABBB-2B280E3B4C6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430450" y="2833677"/>
                <a:ext cx="293687" cy="29527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3200" i="1"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142" name="Oval 81">
                <a:extLst>
                  <a:ext uri="{FF2B5EF4-FFF2-40B4-BE49-F238E27FC236}">
                    <a16:creationId xmlns:a16="http://schemas.microsoft.com/office/drawing/2014/main" id="{D889A274-7E00-4043-AFF4-50A8AD3E40D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16281" y="3148013"/>
                <a:ext cx="298450" cy="29527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3200" i="1"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143" name="Oval 82">
                <a:extLst>
                  <a:ext uri="{FF2B5EF4-FFF2-40B4-BE49-F238E27FC236}">
                    <a16:creationId xmlns:a16="http://schemas.microsoft.com/office/drawing/2014/main" id="{2D645535-6E09-46E3-BB9A-30B9A902A21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30410" y="3162290"/>
                <a:ext cx="298450" cy="29845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3200" i="1"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144" name="Oval 84">
                <a:extLst>
                  <a:ext uri="{FF2B5EF4-FFF2-40B4-BE49-F238E27FC236}">
                    <a16:creationId xmlns:a16="http://schemas.microsoft.com/office/drawing/2014/main" id="{6BFB0A81-0C93-4770-AB3A-32532075187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436806" y="2251069"/>
                <a:ext cx="298450" cy="2921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3200" i="1"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145" name="Oval 71">
                <a:extLst>
                  <a:ext uri="{FF2B5EF4-FFF2-40B4-BE49-F238E27FC236}">
                    <a16:creationId xmlns:a16="http://schemas.microsoft.com/office/drawing/2014/main" id="{D3A50170-2CCE-4226-9D01-C4F5BDEB94B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25648" y="1952615"/>
                <a:ext cx="293687" cy="29527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3200" i="1"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146" name="Oval 81">
                <a:extLst>
                  <a:ext uri="{FF2B5EF4-FFF2-40B4-BE49-F238E27FC236}">
                    <a16:creationId xmlns:a16="http://schemas.microsoft.com/office/drawing/2014/main" id="{227EA84C-9B1D-4074-B85E-2D2B6C5F815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09889" y="2843208"/>
                <a:ext cx="298450" cy="29527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3200" i="1"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147" name="Oval 71">
                <a:extLst>
                  <a:ext uri="{FF2B5EF4-FFF2-40B4-BE49-F238E27FC236}">
                    <a16:creationId xmlns:a16="http://schemas.microsoft.com/office/drawing/2014/main" id="{6CAC7778-0FA6-4EED-A451-0B443DA9312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16281" y="1928802"/>
                <a:ext cx="293687" cy="29527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3200" i="1"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148" name="Oval 82">
                <a:extLst>
                  <a:ext uri="{FF2B5EF4-FFF2-40B4-BE49-F238E27FC236}">
                    <a16:creationId xmlns:a16="http://schemas.microsoft.com/office/drawing/2014/main" id="{9B1419F2-3878-444F-AC78-ED0BEED0540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19414" y="2257415"/>
                <a:ext cx="298450" cy="29845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3200" i="1"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149" name="Line 77">
                <a:extLst>
                  <a:ext uri="{FF2B5EF4-FFF2-40B4-BE49-F238E27FC236}">
                    <a16:creationId xmlns:a16="http://schemas.microsoft.com/office/drawing/2014/main" id="{89097234-DB71-4C8A-AD05-79D7DDB3586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3321016" y="3478217"/>
                <a:ext cx="0" cy="5937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0" name="Line 74">
                <a:extLst>
                  <a:ext uri="{FF2B5EF4-FFF2-40B4-BE49-F238E27FC236}">
                    <a16:creationId xmlns:a16="http://schemas.microsoft.com/office/drawing/2014/main" id="{357700C3-0451-452F-A343-B61C0059097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3635343" y="2252654"/>
                <a:ext cx="5905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1" name="Line 75">
                <a:extLst>
                  <a:ext uri="{FF2B5EF4-FFF2-40B4-BE49-F238E27FC236}">
                    <a16:creationId xmlns:a16="http://schemas.microsoft.com/office/drawing/2014/main" id="{5779AEE7-A345-4A35-A49E-A167F52D9C7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492203" y="3143248"/>
                <a:ext cx="5905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2" name="Line 76">
                <a:extLst>
                  <a:ext uri="{FF2B5EF4-FFF2-40B4-BE49-F238E27FC236}">
                    <a16:creationId xmlns:a16="http://schemas.microsoft.com/office/drawing/2014/main" id="{0E318F1D-E6B7-43ED-9091-6BA275E99AF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420897" y="1335077"/>
                <a:ext cx="0" cy="5937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129" name="Text Box 87">
              <a:extLst>
                <a:ext uri="{FF2B5EF4-FFF2-40B4-BE49-F238E27FC236}">
                  <a16:creationId xmlns:a16="http://schemas.microsoft.com/office/drawing/2014/main" id="{EDE5F851-D9FF-48D9-8491-69771BBCE26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572132" y="3429000"/>
              <a:ext cx="920750" cy="925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4000" i="1">
                  <a:solidFill>
                    <a:srgbClr val="808080"/>
                  </a:solidFill>
                  <a:latin typeface="Calisto MT" panose="02040603050505030304" pitchFamily="18" charset="0"/>
                  <a:cs typeface="Arial" panose="020B0604020202020204" pitchFamily="34" charset="0"/>
                </a:rPr>
                <a:t>W</a:t>
              </a:r>
            </a:p>
          </p:txBody>
        </p:sp>
        <p:sp>
          <p:nvSpPr>
            <p:cNvPr id="174130" name="Text Box 88">
              <a:extLst>
                <a:ext uri="{FF2B5EF4-FFF2-40B4-BE49-F238E27FC236}">
                  <a16:creationId xmlns:a16="http://schemas.microsoft.com/office/drawing/2014/main" id="{7E90EE94-3A25-401C-A4F8-EAEBCB96878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215338" y="3503620"/>
              <a:ext cx="923925" cy="925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4000" i="1">
                  <a:solidFill>
                    <a:srgbClr val="808080"/>
                  </a:solidFill>
                  <a:latin typeface="Calisto MT" panose="02040603050505030304" pitchFamily="18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174131" name="Text Box 89">
              <a:extLst>
                <a:ext uri="{FF2B5EF4-FFF2-40B4-BE49-F238E27FC236}">
                  <a16:creationId xmlns:a16="http://schemas.microsoft.com/office/drawing/2014/main" id="{162117E1-603C-47AE-A007-FB1FB108294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786578" y="2146297"/>
              <a:ext cx="923925" cy="92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4000" i="1">
                  <a:solidFill>
                    <a:srgbClr val="808080"/>
                  </a:solidFill>
                  <a:latin typeface="Calisto MT" panose="02040603050505030304" pitchFamily="18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174132" name="Text Box 90">
              <a:extLst>
                <a:ext uri="{FF2B5EF4-FFF2-40B4-BE49-F238E27FC236}">
                  <a16:creationId xmlns:a16="http://schemas.microsoft.com/office/drawing/2014/main" id="{B7492C3F-10F9-4D34-B6E8-6096B4084F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23" y="4929198"/>
              <a:ext cx="923925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4000" i="1">
                  <a:solidFill>
                    <a:srgbClr val="808080"/>
                  </a:solidFill>
                  <a:latin typeface="Calisto MT" panose="02040603050505030304" pitchFamily="18" charset="0"/>
                  <a:cs typeface="Arial" panose="020B0604020202020204" pitchFamily="34" charset="0"/>
                </a:rPr>
                <a:t>S</a:t>
              </a:r>
            </a:p>
          </p:txBody>
        </p:sp>
      </p:grpSp>
      <p:sp>
        <p:nvSpPr>
          <p:cNvPr id="29" name="Freeform 28">
            <a:extLst>
              <a:ext uri="{FF2B5EF4-FFF2-40B4-BE49-F238E27FC236}">
                <a16:creationId xmlns:a16="http://schemas.microsoft.com/office/drawing/2014/main" id="{186A2679-D7EB-42E9-BC81-C9983101B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9138" y="2940050"/>
            <a:ext cx="2109787" cy="2052638"/>
          </a:xfrm>
          <a:custGeom>
            <a:avLst/>
            <a:gdLst>
              <a:gd name="T0" fmla="*/ 0 w 2200275"/>
              <a:gd name="T1" fmla="*/ 146409 h 2200275"/>
              <a:gd name="T2" fmla="*/ 1188271 w 2200275"/>
              <a:gd name="T3" fmla="*/ 146409 h 2200275"/>
              <a:gd name="T4" fmla="*/ 1188271 w 2200275"/>
              <a:gd name="T5" fmla="*/ 1024867 h 2200275"/>
              <a:gd name="T6" fmla="*/ 0 60000 65536"/>
              <a:gd name="T7" fmla="*/ 0 60000 65536"/>
              <a:gd name="T8" fmla="*/ 0 60000 65536"/>
              <a:gd name="T9" fmla="*/ 0 w 2200275"/>
              <a:gd name="T10" fmla="*/ 0 h 2200275"/>
              <a:gd name="T11" fmla="*/ 2200275 w 2200275"/>
              <a:gd name="T12" fmla="*/ 2200275 h 22002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0275" h="2200275">
                <a:moveTo>
                  <a:pt x="0" y="314325"/>
                </a:moveTo>
                <a:cubicBezTo>
                  <a:pt x="785812" y="157162"/>
                  <a:pt x="1571625" y="0"/>
                  <a:pt x="1885950" y="314325"/>
                </a:cubicBezTo>
                <a:cubicBezTo>
                  <a:pt x="2200275" y="628650"/>
                  <a:pt x="2043112" y="1414462"/>
                  <a:pt x="1885950" y="2200275"/>
                </a:cubicBezTo>
              </a:path>
            </a:pathLst>
          </a:custGeom>
          <a:noFill/>
          <a:ln w="76200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i="1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0A9D4A37-81DC-4F77-89B1-4FAD069C2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3" y="2239963"/>
            <a:ext cx="2028825" cy="1985962"/>
          </a:xfrm>
          <a:custGeom>
            <a:avLst/>
            <a:gdLst>
              <a:gd name="T0" fmla="*/ 857696 w 2176463"/>
              <a:gd name="T1" fmla="*/ 0 h 2046288"/>
              <a:gd name="T2" fmla="*/ 862092 w 2176463"/>
              <a:gd name="T3" fmla="*/ 1261046 h 2046288"/>
              <a:gd name="T4" fmla="*/ 0 w 2176463"/>
              <a:gd name="T5" fmla="*/ 1267900 h 2046288"/>
              <a:gd name="T6" fmla="*/ 0 60000 65536"/>
              <a:gd name="T7" fmla="*/ 0 60000 65536"/>
              <a:gd name="T8" fmla="*/ 0 60000 65536"/>
              <a:gd name="T9" fmla="*/ 0 w 2176463"/>
              <a:gd name="T10" fmla="*/ 0 h 2046288"/>
              <a:gd name="T11" fmla="*/ 2176463 w 2176463"/>
              <a:gd name="T12" fmla="*/ 2046288 h 2046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6463" h="2046288">
                <a:moveTo>
                  <a:pt x="1857375" y="0"/>
                </a:moveTo>
                <a:cubicBezTo>
                  <a:pt x="2016919" y="729456"/>
                  <a:pt x="2176463" y="1458912"/>
                  <a:pt x="1866900" y="1752600"/>
                </a:cubicBezTo>
                <a:cubicBezTo>
                  <a:pt x="1557337" y="2046288"/>
                  <a:pt x="778668" y="1904206"/>
                  <a:pt x="0" y="1762125"/>
                </a:cubicBezTo>
              </a:path>
            </a:pathLst>
          </a:custGeom>
          <a:noFill/>
          <a:ln w="76200" algn="ctr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i="1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C12FF3CB-CEE8-4A61-A75C-5D564002B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1613" y="2940050"/>
            <a:ext cx="2028825" cy="2062163"/>
          </a:xfrm>
          <a:custGeom>
            <a:avLst/>
            <a:gdLst>
              <a:gd name="T0" fmla="*/ 197449 w 2119312"/>
              <a:gd name="T1" fmla="*/ 1265527 h 2165350"/>
              <a:gd name="T2" fmla="*/ 185658 w 2119312"/>
              <a:gd name="T3" fmla="*/ 179995 h 2165350"/>
              <a:gd name="T4" fmla="*/ 1311406 w 2119312"/>
              <a:gd name="T5" fmla="*/ 185560 h 2165350"/>
              <a:gd name="T6" fmla="*/ 0 60000 65536"/>
              <a:gd name="T7" fmla="*/ 0 60000 65536"/>
              <a:gd name="T8" fmla="*/ 0 60000 65536"/>
              <a:gd name="T9" fmla="*/ 0 w 2119312"/>
              <a:gd name="T10" fmla="*/ 0 h 2165350"/>
              <a:gd name="T11" fmla="*/ 2119312 w 2119312"/>
              <a:gd name="T12" fmla="*/ 2165350 h 21653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9312" h="2165350">
                <a:moveTo>
                  <a:pt x="319087" y="2165350"/>
                </a:moveTo>
                <a:cubicBezTo>
                  <a:pt x="159543" y="1390650"/>
                  <a:pt x="0" y="615950"/>
                  <a:pt x="300037" y="307975"/>
                </a:cubicBezTo>
                <a:cubicBezTo>
                  <a:pt x="600075" y="0"/>
                  <a:pt x="1359693" y="158750"/>
                  <a:pt x="2119312" y="317500"/>
                </a:cubicBezTo>
              </a:path>
            </a:pathLst>
          </a:custGeom>
          <a:noFill/>
          <a:ln w="76200" algn="ctr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i="1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grpSp>
        <p:nvGrpSpPr>
          <p:cNvPr id="4" name="Group 77">
            <a:extLst>
              <a:ext uri="{FF2B5EF4-FFF2-40B4-BE49-F238E27FC236}">
                <a16:creationId xmlns:a16="http://schemas.microsoft.com/office/drawing/2014/main" id="{EB45F8BD-A75D-441B-87DC-7C9551B7CE93}"/>
              </a:ext>
            </a:extLst>
          </p:cNvPr>
          <p:cNvGrpSpPr>
            <a:grpSpLocks/>
          </p:cNvGrpSpPr>
          <p:nvPr/>
        </p:nvGrpSpPr>
        <p:grpSpPr bwMode="auto">
          <a:xfrm>
            <a:off x="4297363" y="868363"/>
            <a:ext cx="4730750" cy="5410200"/>
            <a:chOff x="738981" y="225425"/>
            <a:chExt cx="4730750" cy="5410200"/>
          </a:xfrm>
        </p:grpSpPr>
        <p:sp>
          <p:nvSpPr>
            <p:cNvPr id="174096" name="Line 59">
              <a:extLst>
                <a:ext uri="{FF2B5EF4-FFF2-40B4-BE49-F238E27FC236}">
                  <a16:creationId xmlns:a16="http://schemas.microsoft.com/office/drawing/2014/main" id="{A04CF60D-1469-48AD-B538-8DFC5AD8E8C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84225" y="4622800"/>
              <a:ext cx="2286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97" name="Line 60">
              <a:extLst>
                <a:ext uri="{FF2B5EF4-FFF2-40B4-BE49-F238E27FC236}">
                  <a16:creationId xmlns:a16="http://schemas.microsoft.com/office/drawing/2014/main" id="{5AB7D4C6-FB43-4CD6-A5B7-1E9815DFE2C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784225" y="3732213"/>
              <a:ext cx="3200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98" name="Arc 61">
              <a:extLst>
                <a:ext uri="{FF2B5EF4-FFF2-40B4-BE49-F238E27FC236}">
                  <a16:creationId xmlns:a16="http://schemas.microsoft.com/office/drawing/2014/main" id="{46240B0D-70F1-4BFC-82EF-7B7F29EEE74A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3937794" y="3236912"/>
              <a:ext cx="501650" cy="498475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200" i="1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4099" name="Line 62">
              <a:extLst>
                <a:ext uri="{FF2B5EF4-FFF2-40B4-BE49-F238E27FC236}">
                  <a16:creationId xmlns:a16="http://schemas.microsoft.com/office/drawing/2014/main" id="{FD4A6956-2C90-441C-B9B4-DE981244360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4433093" y="579438"/>
              <a:ext cx="0" cy="27336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00" name="Arc 63">
              <a:extLst>
                <a:ext uri="{FF2B5EF4-FFF2-40B4-BE49-F238E27FC236}">
                  <a16:creationId xmlns:a16="http://schemas.microsoft.com/office/drawing/2014/main" id="{E6E67FE8-57F3-4BE3-9210-92E5B57ED92B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3049588" y="4123531"/>
              <a:ext cx="500062" cy="498475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200" i="1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4101" name="Line 64">
              <a:extLst>
                <a:ext uri="{FF2B5EF4-FFF2-40B4-BE49-F238E27FC236}">
                  <a16:creationId xmlns:a16="http://schemas.microsoft.com/office/drawing/2014/main" id="{DF580CF9-A413-49E2-AE1F-BE6D2BCF13B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3544093" y="579438"/>
              <a:ext cx="4763" cy="35639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02" name="Line 65">
              <a:extLst>
                <a:ext uri="{FF2B5EF4-FFF2-40B4-BE49-F238E27FC236}">
                  <a16:creationId xmlns:a16="http://schemas.microsoft.com/office/drawing/2014/main" id="{3BC31D4B-2C2D-44D8-BEC7-F90998CDA17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0800000">
              <a:off x="2112168" y="2370138"/>
              <a:ext cx="3200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03" name="Line 66">
              <a:extLst>
                <a:ext uri="{FF2B5EF4-FFF2-40B4-BE49-F238E27FC236}">
                  <a16:creationId xmlns:a16="http://schemas.microsoft.com/office/drawing/2014/main" id="{98DDE6F6-8A78-407D-9980-6FC6019D6A4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0800000">
              <a:off x="3036093" y="1471613"/>
              <a:ext cx="2286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04" name="Arc 67">
              <a:extLst>
                <a:ext uri="{FF2B5EF4-FFF2-40B4-BE49-F238E27FC236}">
                  <a16:creationId xmlns:a16="http://schemas.microsoft.com/office/drawing/2014/main" id="{A0DB7BA0-3CEB-45CB-9D22-A4EC6ABD62F2}"/>
                </a:ext>
              </a:extLst>
            </p:cNvPr>
            <p:cNvSpPr>
              <a:spLocks noChangeAspect="1"/>
            </p:cNvSpPr>
            <p:nvPr/>
          </p:nvSpPr>
          <p:spPr bwMode="auto">
            <a:xfrm rot="-5400000">
              <a:off x="2556670" y="1472406"/>
              <a:ext cx="500062" cy="498475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200" i="1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4105" name="Line 68">
              <a:extLst>
                <a:ext uri="{FF2B5EF4-FFF2-40B4-BE49-F238E27FC236}">
                  <a16:creationId xmlns:a16="http://schemas.microsoft.com/office/drawing/2014/main" id="{931DB146-DA05-4B47-BD9B-6260774392B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0800000" flipH="1" flipV="1">
              <a:off x="2562225" y="1966913"/>
              <a:ext cx="0" cy="35639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06" name="Arc 69">
              <a:extLst>
                <a:ext uri="{FF2B5EF4-FFF2-40B4-BE49-F238E27FC236}">
                  <a16:creationId xmlns:a16="http://schemas.microsoft.com/office/drawing/2014/main" id="{82F9BDEF-4B39-48DB-B448-81F5315794B8}"/>
                </a:ext>
              </a:extLst>
            </p:cNvPr>
            <p:cNvSpPr>
              <a:spLocks noChangeAspect="1"/>
            </p:cNvSpPr>
            <p:nvPr/>
          </p:nvSpPr>
          <p:spPr bwMode="auto">
            <a:xfrm rot="-5400000">
              <a:off x="1673225" y="2360613"/>
              <a:ext cx="498475" cy="498475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200" i="1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4107" name="Line 70">
              <a:extLst>
                <a:ext uri="{FF2B5EF4-FFF2-40B4-BE49-F238E27FC236}">
                  <a16:creationId xmlns:a16="http://schemas.microsoft.com/office/drawing/2014/main" id="{808E023E-4C96-41B5-860D-97557C4E1F3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0800000" flipH="1" flipV="1">
              <a:off x="1673225" y="2801938"/>
              <a:ext cx="0" cy="27336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08" name="Oval 71">
              <a:extLst>
                <a:ext uri="{FF2B5EF4-FFF2-40B4-BE49-F238E27FC236}">
                  <a16:creationId xmlns:a16="http://schemas.microsoft.com/office/drawing/2014/main" id="{0F4FD0C9-8889-49D8-AFB6-E507F141249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25006" y="2038350"/>
              <a:ext cx="293687" cy="2952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200" i="1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4109" name="Line 72">
              <a:extLst>
                <a:ext uri="{FF2B5EF4-FFF2-40B4-BE49-F238E27FC236}">
                  <a16:creationId xmlns:a16="http://schemas.microsoft.com/office/drawing/2014/main" id="{A0595692-6443-41F2-8338-43D653FFFDB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55964" y="4623759"/>
              <a:ext cx="5969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10" name="Line 73">
              <a:extLst>
                <a:ext uri="{FF2B5EF4-FFF2-40B4-BE49-F238E27FC236}">
                  <a16:creationId xmlns:a16="http://schemas.microsoft.com/office/drawing/2014/main" id="{B235E9F6-3DAE-4CF1-B714-7D3FD171D7B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55964" y="3728409"/>
              <a:ext cx="5969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11" name="Line 74">
              <a:extLst>
                <a:ext uri="{FF2B5EF4-FFF2-40B4-BE49-F238E27FC236}">
                  <a16:creationId xmlns:a16="http://schemas.microsoft.com/office/drawing/2014/main" id="{B37BBFCA-368C-4233-80C1-A636D2D50F8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731543" y="2369658"/>
              <a:ext cx="5905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12" name="Line 75">
              <a:extLst>
                <a:ext uri="{FF2B5EF4-FFF2-40B4-BE49-F238E27FC236}">
                  <a16:creationId xmlns:a16="http://schemas.microsoft.com/office/drawing/2014/main" id="{92649D3B-64A1-4006-8F1E-A683A1CE0A5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731543" y="1465891"/>
              <a:ext cx="5905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13" name="Line 76">
              <a:extLst>
                <a:ext uri="{FF2B5EF4-FFF2-40B4-BE49-F238E27FC236}">
                  <a16:creationId xmlns:a16="http://schemas.microsoft.com/office/drawing/2014/main" id="{94FC003E-C6A2-4B1C-AEAF-C9928E9309C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541563" y="579438"/>
              <a:ext cx="0" cy="593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14" name="Line 77">
              <a:extLst>
                <a:ext uri="{FF2B5EF4-FFF2-40B4-BE49-F238E27FC236}">
                  <a16:creationId xmlns:a16="http://schemas.microsoft.com/office/drawing/2014/main" id="{42C7D3F6-EDA6-4D40-A742-5BB409A6947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435325" y="579438"/>
              <a:ext cx="0" cy="593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15" name="Oval 78">
              <a:extLst>
                <a:ext uri="{FF2B5EF4-FFF2-40B4-BE49-F238E27FC236}">
                  <a16:creationId xmlns:a16="http://schemas.microsoft.com/office/drawing/2014/main" id="{385AAF25-355A-4D07-87E4-B35B8E91361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82863" y="3757613"/>
              <a:ext cx="293687" cy="2984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200" i="1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4116" name="Oval 79">
              <a:extLst>
                <a:ext uri="{FF2B5EF4-FFF2-40B4-BE49-F238E27FC236}">
                  <a16:creationId xmlns:a16="http://schemas.microsoft.com/office/drawing/2014/main" id="{189BCC88-9C26-48FB-A0C8-D4171C1FA5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8375" y="4649788"/>
              <a:ext cx="298450" cy="2921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200" i="1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4117" name="Oval 80">
              <a:extLst>
                <a:ext uri="{FF2B5EF4-FFF2-40B4-BE49-F238E27FC236}">
                  <a16:creationId xmlns:a16="http://schemas.microsoft.com/office/drawing/2014/main" id="{8CA5FF83-6251-48C4-8D01-A0B0D7E9C15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54138" y="3757613"/>
              <a:ext cx="293687" cy="2984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200" i="1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4118" name="Oval 81">
              <a:extLst>
                <a:ext uri="{FF2B5EF4-FFF2-40B4-BE49-F238E27FC236}">
                  <a16:creationId xmlns:a16="http://schemas.microsoft.com/office/drawing/2014/main" id="{83FB4F6B-47C0-4015-A575-7C13FB39C8B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53731" y="2044700"/>
              <a:ext cx="298450" cy="2952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200" i="1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4119" name="Oval 82">
              <a:extLst>
                <a:ext uri="{FF2B5EF4-FFF2-40B4-BE49-F238E27FC236}">
                  <a16:creationId xmlns:a16="http://schemas.microsoft.com/office/drawing/2014/main" id="{34336360-B8A9-474B-A364-5C94C84E26A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69493" y="2386013"/>
              <a:ext cx="298450" cy="2984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200" i="1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4120" name="Oval 83">
              <a:extLst>
                <a:ext uri="{FF2B5EF4-FFF2-40B4-BE49-F238E27FC236}">
                  <a16:creationId xmlns:a16="http://schemas.microsoft.com/office/drawing/2014/main" id="{E3488D04-D39B-4A6E-91F5-D9FA355F144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8375" y="3405188"/>
              <a:ext cx="293688" cy="30162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200" i="1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4121" name="Oval 84">
              <a:extLst>
                <a:ext uri="{FF2B5EF4-FFF2-40B4-BE49-F238E27FC236}">
                  <a16:creationId xmlns:a16="http://schemas.microsoft.com/office/drawing/2014/main" id="{F9729F44-3F7C-42FD-BA27-56C55899C8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64731" y="1152525"/>
              <a:ext cx="298450" cy="2921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3200" i="1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4122" name="Line 85">
              <a:extLst>
                <a:ext uri="{FF2B5EF4-FFF2-40B4-BE49-F238E27FC236}">
                  <a16:creationId xmlns:a16="http://schemas.microsoft.com/office/drawing/2014/main" id="{A76E695D-CE0E-4D37-B7C1-9CE002A2A6D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670364" y="4921250"/>
              <a:ext cx="0" cy="593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23" name="Line 86">
              <a:extLst>
                <a:ext uri="{FF2B5EF4-FFF2-40B4-BE49-F238E27FC236}">
                  <a16:creationId xmlns:a16="http://schemas.microsoft.com/office/drawing/2014/main" id="{228EBD9B-9E00-4BE7-BB4F-CA6CC71E3E0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559364" y="4921250"/>
              <a:ext cx="0" cy="593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24" name="Text Box 87">
              <a:extLst>
                <a:ext uri="{FF2B5EF4-FFF2-40B4-BE49-F238E27FC236}">
                  <a16:creationId xmlns:a16="http://schemas.microsoft.com/office/drawing/2014/main" id="{A94353FE-F8BF-4F8F-B87F-E14E08A8B1A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38981" y="2652713"/>
              <a:ext cx="920750" cy="925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4000" i="1">
                  <a:solidFill>
                    <a:srgbClr val="808080"/>
                  </a:solidFill>
                  <a:latin typeface="Calisto MT" panose="02040603050505030304" pitchFamily="18" charset="0"/>
                  <a:cs typeface="Arial" panose="020B0604020202020204" pitchFamily="34" charset="0"/>
                </a:rPr>
                <a:t>W</a:t>
              </a:r>
            </a:p>
          </p:txBody>
        </p:sp>
        <p:sp>
          <p:nvSpPr>
            <p:cNvPr id="174125" name="Text Box 88">
              <a:extLst>
                <a:ext uri="{FF2B5EF4-FFF2-40B4-BE49-F238E27FC236}">
                  <a16:creationId xmlns:a16="http://schemas.microsoft.com/office/drawing/2014/main" id="{AC4E53D9-0F21-4F3C-A21C-14FE4ADDF17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545806" y="2652713"/>
              <a:ext cx="923925" cy="925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4000" i="1">
                  <a:solidFill>
                    <a:srgbClr val="808080"/>
                  </a:solidFill>
                  <a:latin typeface="Calisto MT" panose="02040603050505030304" pitchFamily="18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174126" name="Text Box 89">
              <a:extLst>
                <a:ext uri="{FF2B5EF4-FFF2-40B4-BE49-F238E27FC236}">
                  <a16:creationId xmlns:a16="http://schemas.microsoft.com/office/drawing/2014/main" id="{1821151D-BBB5-42A6-AC7C-8D68E092B22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543175" y="225425"/>
              <a:ext cx="923925" cy="92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4000" i="1">
                  <a:solidFill>
                    <a:srgbClr val="808080"/>
                  </a:solidFill>
                  <a:latin typeface="Calisto MT" panose="02040603050505030304" pitchFamily="18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174127" name="Text Box 90">
              <a:extLst>
                <a:ext uri="{FF2B5EF4-FFF2-40B4-BE49-F238E27FC236}">
                  <a16:creationId xmlns:a16="http://schemas.microsoft.com/office/drawing/2014/main" id="{D501BC2D-9901-4071-905E-C53EC2B23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3175" y="4949825"/>
              <a:ext cx="923925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4000" i="1">
                  <a:solidFill>
                    <a:srgbClr val="808080"/>
                  </a:solidFill>
                  <a:latin typeface="Calisto MT" panose="02040603050505030304" pitchFamily="18" charset="0"/>
                  <a:cs typeface="Arial" panose="020B0604020202020204" pitchFamily="34" charset="0"/>
                </a:rPr>
                <a:t>S</a:t>
              </a:r>
            </a:p>
          </p:txBody>
        </p:sp>
      </p:grpSp>
      <p:sp>
        <p:nvSpPr>
          <p:cNvPr id="74" name="Rectangle 4">
            <a:extLst>
              <a:ext uri="{FF2B5EF4-FFF2-40B4-BE49-F238E27FC236}">
                <a16:creationId xmlns:a16="http://schemas.microsoft.com/office/drawing/2014/main" id="{11503939-2E90-4735-9486-9BD07598C61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algn="r" eaLnBrk="1" hangingPunct="1">
              <a:defRPr sz="1400" b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  <p:sp>
        <p:nvSpPr>
          <p:cNvPr id="75" name="Rectangle 5">
            <a:extLst>
              <a:ext uri="{FF2B5EF4-FFF2-40B4-BE49-F238E27FC236}">
                <a16:creationId xmlns:a16="http://schemas.microsoft.com/office/drawing/2014/main" id="{6C2E0048-8F07-4612-A18C-2281BE28FC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624822-B761-403D-9BCE-216055CA2963}" type="slidenum">
              <a:rPr lang="en-US" altLang="en-US">
                <a:latin typeface="Calisto MT" panose="02040603050505030304" pitchFamily="18" charset="0"/>
              </a:rPr>
              <a:pPr/>
              <a:t>19</a:t>
            </a:fld>
            <a:endParaRPr lang="en-US" altLang="en-US">
              <a:latin typeface="Calisto MT" panose="0204060305050503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6087E-6 L 0.11302 0.217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1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9298" grpId="0" animBg="1"/>
      <p:bldP spid="1079299" grpId="0" animBg="1"/>
      <p:bldP spid="1079300" grpId="0" animBg="1"/>
      <p:bldP spid="1079302" grpId="0" animBg="1"/>
      <p:bldP spid="1079304" grpId="0" animBg="1"/>
      <p:bldP spid="1079305" grpId="0" animBg="1"/>
      <p:bldP spid="29" grpId="0" animBg="1"/>
      <p:bldP spid="29" grpId="1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16">
            <a:extLst>
              <a:ext uri="{FF2B5EF4-FFF2-40B4-BE49-F238E27FC236}">
                <a16:creationId xmlns:a16="http://schemas.microsoft.com/office/drawing/2014/main" id="{486B5F1F-EB1C-46E3-8311-A547DBC7FD6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52600" y="3336925"/>
            <a:ext cx="5486400" cy="1187450"/>
          </a:xfrm>
        </p:spPr>
        <p:txBody>
          <a:bodyPr/>
          <a:lstStyle/>
          <a:p>
            <a:pPr eaLnBrk="1" hangingPunct="1"/>
            <a:r>
              <a:rPr lang="en-US" altLang="en-US" sz="2400"/>
              <a:t>Keren Bergman</a:t>
            </a:r>
            <a:br>
              <a:rPr lang="en-US" altLang="en-US" sz="2400"/>
            </a:br>
            <a:r>
              <a:rPr lang="en-US" altLang="en-US" sz="2400" i="1"/>
              <a:t>Columbia University</a:t>
            </a:r>
          </a:p>
        </p:txBody>
      </p:sp>
      <p:sp>
        <p:nvSpPr>
          <p:cNvPr id="4113" name="Rectangle 17">
            <a:extLst>
              <a:ext uri="{FF2B5EF4-FFF2-40B4-BE49-F238E27FC236}">
                <a16:creationId xmlns:a16="http://schemas.microsoft.com/office/drawing/2014/main" id="{9BDEB18A-BE02-409D-A315-E9646CCF9E4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1219200"/>
            <a:ext cx="86868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Optical Interconnection Networks in </a:t>
            </a:r>
            <a:r>
              <a:rPr lang="en-US" sz="3600" dirty="0" err="1"/>
              <a:t>Multicore</a:t>
            </a:r>
            <a:r>
              <a:rPr lang="en-US" sz="3600" dirty="0"/>
              <a:t> Computing</a:t>
            </a:r>
            <a:endParaRPr lang="en-US" sz="3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2339" name="TextBox 4">
            <a:extLst>
              <a:ext uri="{FF2B5EF4-FFF2-40B4-BE49-F238E27FC236}">
                <a16:creationId xmlns:a16="http://schemas.microsoft.com/office/drawing/2014/main" id="{A2B57437-CBC3-4160-9731-8EDB9BED0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675" y="5635625"/>
            <a:ext cx="58705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/>
              <a:t>SOS 13</a:t>
            </a:r>
          </a:p>
          <a:p>
            <a:pPr algn="ctr"/>
            <a:r>
              <a:rPr lang="en-US" altLang="en-US" sz="2000" b="1"/>
              <a:t>13</a:t>
            </a:r>
            <a:r>
              <a:rPr lang="en-US" altLang="en-US" sz="2000" b="1" baseline="30000"/>
              <a:t>th</a:t>
            </a:r>
            <a:r>
              <a:rPr lang="en-US" altLang="en-US" sz="2000" b="1"/>
              <a:t> Workshop on Distributed Supercomputing</a:t>
            </a:r>
          </a:p>
          <a:p>
            <a:pPr algn="ctr"/>
            <a:r>
              <a:rPr lang="en-US" altLang="en-US" sz="2000" b="1"/>
              <a:t>March 9-12, 2009, Hilton Head, South Carolina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>
            <a:extLst>
              <a:ext uri="{FF2B5EF4-FFF2-40B4-BE49-F238E27FC236}">
                <a16:creationId xmlns:a16="http://schemas.microsoft.com/office/drawing/2014/main" id="{27B253EC-47DB-4A63-B7E1-4B6D48F569F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0375" y="182563"/>
            <a:ext cx="7924800" cy="663575"/>
          </a:xfrm>
        </p:spPr>
        <p:txBody>
          <a:bodyPr/>
          <a:lstStyle/>
          <a:p>
            <a:pPr eaLnBrk="1" hangingPunct="1"/>
            <a:r>
              <a:rPr lang="it-IT" altLang="en-US" b="1">
                <a:solidFill>
                  <a:schemeClr val="accent1"/>
                </a:solidFill>
              </a:rPr>
              <a:t>16-Node Non-Blocking Torus</a:t>
            </a:r>
          </a:p>
        </p:txBody>
      </p:sp>
      <p:pic>
        <p:nvPicPr>
          <p:cNvPr id="176130" name="Picture 6" descr="NoBlockMesh">
            <a:extLst>
              <a:ext uri="{FF2B5EF4-FFF2-40B4-BE49-F238E27FC236}">
                <a16:creationId xmlns:a16="http://schemas.microsoft.com/office/drawing/2014/main" id="{6AE3BA07-7445-4F70-B1F4-3A7908325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27138"/>
            <a:ext cx="468947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1" name="Picture 8" descr="NoBlockMesh_cores">
            <a:extLst>
              <a:ext uri="{FF2B5EF4-FFF2-40B4-BE49-F238E27FC236}">
                <a16:creationId xmlns:a16="http://schemas.microsoft.com/office/drawing/2014/main" id="{66620FFE-5B53-444F-966C-8B23499F2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1765300"/>
            <a:ext cx="358457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84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4EAC0-1D90-481C-B2F1-ECBFA0BA287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Columbia University</a:t>
            </a:r>
          </a:p>
          <a:p>
            <a:pPr>
              <a:defRPr/>
            </a:pPr>
            <a:r>
              <a:rPr lang="en-US" i="1"/>
              <a:t>Lightwave Research Laboratory</a:t>
            </a:r>
            <a:endParaRPr lang="en-US" i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086BB-4FCB-4292-82C5-507B0F0C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C2B24D-B846-45A7-AC85-1EDFBA404989}" type="slidenum">
              <a:rPr lang="en-US" altLang="en-US">
                <a:solidFill>
                  <a:srgbClr val="595959"/>
                </a:solidFill>
                <a:latin typeface="Calisto MT" panose="02040603050505030304" pitchFamily="18" charset="0"/>
              </a:rPr>
              <a:pPr/>
              <a:t>21</a:t>
            </a:fld>
            <a:endParaRPr lang="en-US" altLang="en-US">
              <a:solidFill>
                <a:srgbClr val="595959"/>
              </a:solidFill>
              <a:latin typeface="Calisto MT" panose="02040603050505030304" pitchFamily="18" charset="0"/>
            </a:endParaRPr>
          </a:p>
        </p:txBody>
      </p:sp>
      <p:sp>
        <p:nvSpPr>
          <p:cNvPr id="178179" name="Rectangle 2">
            <a:extLst>
              <a:ext uri="{FF2B5EF4-FFF2-40B4-BE49-F238E27FC236}">
                <a16:creationId xmlns:a16="http://schemas.microsoft.com/office/drawing/2014/main" id="{A3CFF750-9C7E-43C0-B93C-545E3AC3F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7788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FFFFFF"/>
                </a:solidFill>
                <a:latin typeface="Calisto MT" panose="02040603050505030304" pitchFamily="18" charset="0"/>
                <a:sym typeface="Symbol" panose="05050102010706020507" pitchFamily="18" charset="2"/>
              </a:rPr>
              <a:t>Simulation Environment</a:t>
            </a:r>
          </a:p>
        </p:txBody>
      </p:sp>
      <p:sp>
        <p:nvSpPr>
          <p:cNvPr id="178180" name="TextBox 7">
            <a:extLst>
              <a:ext uri="{FF2B5EF4-FFF2-40B4-BE49-F238E27FC236}">
                <a16:creationId xmlns:a16="http://schemas.microsoft.com/office/drawing/2014/main" id="{8BCBC257-9C49-48F4-9034-3CF124F01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14450"/>
            <a:ext cx="4343400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4675" indent="-234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2000">
                <a:solidFill>
                  <a:srgbClr val="000000"/>
                </a:solidFill>
                <a:latin typeface="Georgia" panose="02040502050405020303" pitchFamily="18" charset="0"/>
              </a:rPr>
              <a:t>Highest level of simulation – enables system-level analysis</a:t>
            </a:r>
          </a:p>
          <a:p>
            <a:pPr eaLnBrk="0" hangingPunct="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2000">
                <a:solidFill>
                  <a:srgbClr val="000000"/>
                </a:solidFill>
                <a:latin typeface="Georgia" panose="02040502050405020303" pitchFamily="18" charset="0"/>
              </a:rPr>
              <a:t>Composed of functional components and building blocks</a:t>
            </a:r>
          </a:p>
          <a:p>
            <a:pPr eaLnBrk="0" hangingPunct="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2000">
                <a:solidFill>
                  <a:srgbClr val="000000"/>
                </a:solidFill>
                <a:latin typeface="Georgia" panose="02040502050405020303" pitchFamily="18" charset="0"/>
              </a:rPr>
              <a:t>Source plane – Traffic generator for application specific studies</a:t>
            </a:r>
          </a:p>
          <a:p>
            <a:pPr eaLnBrk="0" hangingPunct="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2000">
                <a:solidFill>
                  <a:srgbClr val="000000"/>
                </a:solidFill>
                <a:latin typeface="Georgia" panose="02040502050405020303" pitchFamily="18" charset="0"/>
              </a:rPr>
              <a:t>Enables system performance analysis based on physical layer attributes</a:t>
            </a:r>
          </a:p>
          <a:p>
            <a:pPr eaLnBrk="0" hangingPunct="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2000">
                <a:solidFill>
                  <a:srgbClr val="000000"/>
                </a:solidFill>
                <a:latin typeface="Georgia" panose="02040502050405020303" pitchFamily="18" charset="0"/>
              </a:rPr>
              <a:t>Plug-ins for simulator</a:t>
            </a:r>
          </a:p>
          <a:p>
            <a:pPr lvl="1" eaLnBrk="0" hangingPunct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000000"/>
                </a:solidFill>
                <a:latin typeface="Georgia" panose="02040502050405020303" pitchFamily="18" charset="0"/>
              </a:rPr>
              <a:t>ORION – Electronic Energy Model</a:t>
            </a:r>
            <a:endParaRPr lang="en-US" altLang="en-US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lvl="1" eaLnBrk="0" hangingPunct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000000"/>
                </a:solidFill>
                <a:latin typeface="Georgia" panose="02040502050405020303" pitchFamily="18" charset="0"/>
              </a:rPr>
              <a:t>DRAMSim – Memory Simulator</a:t>
            </a:r>
            <a:endParaRPr lang="en-US" altLang="en-US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lvl="1" eaLnBrk="0" hangingPunct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000000"/>
                </a:solidFill>
                <a:latin typeface="Georgia" panose="02040502050405020303" pitchFamily="18" charset="0"/>
              </a:rPr>
              <a:t>SESC – Architecture </a:t>
            </a:r>
            <a:endParaRPr lang="en-US" altLang="en-US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78181" name="Picture 4">
            <a:extLst>
              <a:ext uri="{FF2B5EF4-FFF2-40B4-BE49-F238E27FC236}">
                <a16:creationId xmlns:a16="http://schemas.microsoft.com/office/drawing/2014/main" id="{171C0ED4-0160-4055-B295-9A5CB5173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3314700"/>
            <a:ext cx="474980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2" name="Picture 3">
            <a:extLst>
              <a:ext uri="{FF2B5EF4-FFF2-40B4-BE49-F238E27FC236}">
                <a16:creationId xmlns:a16="http://schemas.microsoft.com/office/drawing/2014/main" id="{6C059BB7-25CB-457A-B01F-A528A6528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2338388"/>
            <a:ext cx="4694238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3" name="Picture 2">
            <a:extLst>
              <a:ext uri="{FF2B5EF4-FFF2-40B4-BE49-F238E27FC236}">
                <a16:creationId xmlns:a16="http://schemas.microsoft.com/office/drawing/2014/main" id="{75131567-A06D-473B-BB40-955E483FC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1371600"/>
            <a:ext cx="472440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4" name="TextBox 8">
            <a:extLst>
              <a:ext uri="{FF2B5EF4-FFF2-40B4-BE49-F238E27FC236}">
                <a16:creationId xmlns:a16="http://schemas.microsoft.com/office/drawing/2014/main" id="{209E77C3-0EA6-4FD9-8AB2-AC3E0DE60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219200"/>
            <a:ext cx="2362200" cy="3698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b="1">
                <a:solidFill>
                  <a:srgbClr val="000000"/>
                </a:solidFill>
                <a:latin typeface="Georgia" panose="02040502050405020303" pitchFamily="18" charset="0"/>
              </a:rPr>
              <a:t>Simulation Planes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62FB40-82D1-42C5-ABF9-767F2962B479}"/>
              </a:ext>
            </a:extLst>
          </p:cNvPr>
          <p:cNvSpPr txBox="1"/>
          <p:nvPr/>
        </p:nvSpPr>
        <p:spPr>
          <a:xfrm>
            <a:off x="4876800" y="3276600"/>
            <a:ext cx="2286000" cy="369332"/>
          </a:xfrm>
          <a:prstGeom prst="rect">
            <a:avLst/>
          </a:prstGeom>
          <a:solidFill>
            <a:schemeClr val="bg1"/>
          </a:solidFill>
          <a:scene3d>
            <a:camera prst="isometricBottomDown"/>
            <a:lightRig rig="threePt" dir="t"/>
          </a:scene3d>
          <a:sp3d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000000"/>
                </a:solidFill>
                <a:latin typeface="Georgia" pitchFamily="18" charset="0"/>
              </a:rPr>
              <a:t>Photonic Plane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D09F96-AB5A-40EC-8B02-03A218C3C9FF}"/>
              </a:ext>
            </a:extLst>
          </p:cNvPr>
          <p:cNvSpPr txBox="1"/>
          <p:nvPr/>
        </p:nvSpPr>
        <p:spPr>
          <a:xfrm>
            <a:off x="4876800" y="4202668"/>
            <a:ext cx="2286000" cy="369332"/>
          </a:xfrm>
          <a:prstGeom prst="rect">
            <a:avLst/>
          </a:prstGeom>
          <a:solidFill>
            <a:schemeClr val="bg1"/>
          </a:solidFill>
          <a:scene3d>
            <a:camera prst="isometricBottomDown"/>
            <a:lightRig rig="threePt" dir="t"/>
          </a:scene3d>
          <a:sp3d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000000"/>
                </a:solidFill>
                <a:latin typeface="Georgia" pitchFamily="18" charset="0"/>
              </a:rPr>
              <a:t>Control Plane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6F80B7-25A5-4438-A313-AE0466F2D4E0}"/>
              </a:ext>
            </a:extLst>
          </p:cNvPr>
          <p:cNvSpPr txBox="1"/>
          <p:nvPr/>
        </p:nvSpPr>
        <p:spPr>
          <a:xfrm>
            <a:off x="4876800" y="5193268"/>
            <a:ext cx="2286000" cy="369332"/>
          </a:xfrm>
          <a:prstGeom prst="rect">
            <a:avLst/>
          </a:prstGeom>
          <a:solidFill>
            <a:schemeClr val="bg1"/>
          </a:solidFill>
          <a:scene3d>
            <a:camera prst="isometricBottomDown"/>
            <a:lightRig rig="threePt" dir="t"/>
          </a:scene3d>
          <a:sp3d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000000"/>
                </a:solidFill>
                <a:latin typeface="Georgia" pitchFamily="18" charset="0"/>
              </a:rPr>
              <a:t>Source Plane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74ECD-6566-4FE9-9552-C607127668F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Columbia University</a:t>
            </a:r>
          </a:p>
          <a:p>
            <a:pPr>
              <a:defRPr/>
            </a:pPr>
            <a:r>
              <a:rPr lang="en-US" i="1"/>
              <a:t>Lightwave Research Laboratory</a:t>
            </a:r>
            <a:endParaRPr lang="en-US" i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79B88-D897-4B19-89AF-05DBDE98B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96F614-C528-4F4A-8DFB-438512AD2003}" type="slidenum">
              <a:rPr lang="en-US" altLang="en-US">
                <a:solidFill>
                  <a:srgbClr val="595959"/>
                </a:solidFill>
                <a:latin typeface="Calisto MT" panose="02040603050505030304" pitchFamily="18" charset="0"/>
              </a:rPr>
              <a:pPr/>
              <a:t>22</a:t>
            </a:fld>
            <a:endParaRPr lang="en-US" altLang="en-US">
              <a:solidFill>
                <a:srgbClr val="595959"/>
              </a:solidFill>
              <a:latin typeface="Calisto MT" panose="02040603050505030304" pitchFamily="18" charset="0"/>
            </a:endParaRPr>
          </a:p>
        </p:txBody>
      </p:sp>
      <p:sp>
        <p:nvSpPr>
          <p:cNvPr id="180227" name="Rectangle 2">
            <a:extLst>
              <a:ext uri="{FF2B5EF4-FFF2-40B4-BE49-F238E27FC236}">
                <a16:creationId xmlns:a16="http://schemas.microsoft.com/office/drawing/2014/main" id="{7A9B8617-03EB-4708-8DF0-C44F1FF13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7788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FFFFFF"/>
                </a:solidFill>
                <a:latin typeface="Calisto MT" panose="02040603050505030304" pitchFamily="18" charset="0"/>
                <a:sym typeface="Symbol" panose="05050102010706020507" pitchFamily="18" charset="2"/>
              </a:rPr>
              <a:t>Photonic Elemental Building Blocks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19A439-05DE-4B66-B66F-106CB12F510B}"/>
              </a:ext>
            </a:extLst>
          </p:cNvPr>
          <p:cNvSpPr txBox="1"/>
          <p:nvPr/>
        </p:nvSpPr>
        <p:spPr>
          <a:xfrm>
            <a:off x="5867400" y="3608388"/>
            <a:ext cx="3048000" cy="3478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Aft>
                <a:spcPts val="600"/>
              </a:spcAft>
              <a:defRPr/>
            </a:pPr>
            <a:r>
              <a:rPr lang="en-US" sz="2000" u="sng" dirty="0">
                <a:solidFill>
                  <a:srgbClr val="000000"/>
                </a:solidFill>
                <a:latin typeface="Georgia" pitchFamily="18" charset="0"/>
              </a:rPr>
              <a:t>Parameter Space</a:t>
            </a:r>
          </a:p>
          <a:p>
            <a:pPr marL="339725" indent="-339725" eaLnBrk="0" hangingPunct="0"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rgbClr val="000000"/>
                </a:solidFill>
                <a:latin typeface="Georgia" pitchFamily="18" charset="0"/>
              </a:rPr>
              <a:t>Latency</a:t>
            </a:r>
          </a:p>
          <a:p>
            <a:pPr marL="339725" indent="-339725" eaLnBrk="0" hangingPunct="0"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rgbClr val="000000"/>
                </a:solidFill>
                <a:latin typeface="Georgia" pitchFamily="18" charset="0"/>
              </a:rPr>
              <a:t>Insertion loss</a:t>
            </a:r>
          </a:p>
          <a:p>
            <a:pPr marL="339725" indent="-339725" eaLnBrk="0" hangingPunct="0"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rgbClr val="000000"/>
                </a:solidFill>
                <a:latin typeface="Georgia" pitchFamily="18" charset="0"/>
              </a:rPr>
              <a:t>Crosstalk</a:t>
            </a:r>
          </a:p>
          <a:p>
            <a:pPr marL="339725" indent="-339725" eaLnBrk="0" hangingPunct="0"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rgbClr val="000000"/>
                </a:solidFill>
                <a:latin typeface="Georgia" pitchFamily="18" charset="0"/>
              </a:rPr>
              <a:t>Resonance profile</a:t>
            </a:r>
          </a:p>
          <a:p>
            <a:pPr marL="339725" indent="-339725" eaLnBrk="0" hangingPunct="0"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rgbClr val="000000"/>
                </a:solidFill>
                <a:latin typeface="Georgia" pitchFamily="18" charset="0"/>
              </a:rPr>
              <a:t>Thermal dependence</a:t>
            </a:r>
          </a:p>
          <a:p>
            <a:pPr eaLnBrk="0" hangingPunct="0">
              <a:spcAft>
                <a:spcPts val="600"/>
              </a:spcAft>
              <a:buFont typeface="Wingdings" pitchFamily="2" charset="2"/>
              <a:buChar char="q"/>
              <a:defRPr/>
            </a:pPr>
            <a:endParaRPr lang="en-US" sz="2000" dirty="0">
              <a:solidFill>
                <a:srgbClr val="000000"/>
              </a:solidFill>
              <a:latin typeface="Georgia" pitchFamily="18" charset="0"/>
            </a:endParaRPr>
          </a:p>
          <a:p>
            <a:pPr eaLnBrk="0" hangingPunct="0">
              <a:spcAft>
                <a:spcPts val="600"/>
              </a:spcAft>
              <a:buFont typeface="Wingdings" pitchFamily="2" charset="2"/>
              <a:buChar char="q"/>
              <a:defRPr/>
            </a:pPr>
            <a:endParaRPr lang="en-US" sz="2000" dirty="0">
              <a:solidFill>
                <a:srgbClr val="000000"/>
              </a:solidFill>
              <a:latin typeface="Georgia" pitchFamily="18" charset="0"/>
            </a:endParaRPr>
          </a:p>
          <a:p>
            <a:pPr eaLnBrk="0" hangingPunct="0">
              <a:spcAft>
                <a:spcPts val="600"/>
              </a:spcAft>
              <a:defRPr/>
            </a:pPr>
            <a:endParaRPr lang="en-US" sz="2000" dirty="0">
              <a:solidFill>
                <a:srgbClr val="000000"/>
              </a:solidFill>
              <a:latin typeface="Georgia" pitchFamily="18" charset="0"/>
            </a:endParaRPr>
          </a:p>
        </p:txBody>
      </p:sp>
      <p:grpSp>
        <p:nvGrpSpPr>
          <p:cNvPr id="2" name="Group 61">
            <a:extLst>
              <a:ext uri="{FF2B5EF4-FFF2-40B4-BE49-F238E27FC236}">
                <a16:creationId xmlns:a16="http://schemas.microsoft.com/office/drawing/2014/main" id="{916DD6C1-470A-47F2-B0FE-04C1265F6A62}"/>
              </a:ext>
            </a:extLst>
          </p:cNvPr>
          <p:cNvGrpSpPr/>
          <p:nvPr/>
        </p:nvGrpSpPr>
        <p:grpSpPr>
          <a:xfrm>
            <a:off x="152400" y="3885406"/>
            <a:ext cx="2590800" cy="1828800"/>
            <a:chOff x="2971800" y="4343400"/>
            <a:chExt cx="2590800" cy="1828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39EB8762-1587-47B9-B009-C014499537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1800" y="4343400"/>
              <a:ext cx="2590800" cy="1828800"/>
              <a:chOff x="2667000" y="2286000"/>
              <a:chExt cx="2590800" cy="1828800"/>
            </a:xfrm>
          </p:grpSpPr>
          <p:sp>
            <p:nvSpPr>
              <p:cNvPr id="34" name="Rectangle 2">
                <a:extLst>
                  <a:ext uri="{FF2B5EF4-FFF2-40B4-BE49-F238E27FC236}">
                    <a16:creationId xmlns:a16="http://schemas.microsoft.com/office/drawing/2014/main" id="{3A008C0D-7162-46A3-BAFF-2D9CC846A8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048000" y="1905000"/>
                <a:ext cx="1828800" cy="2590800"/>
              </a:xfrm>
              <a:prstGeom prst="rect">
                <a:avLst/>
              </a:prstGeom>
              <a:solidFill>
                <a:srgbClr val="7174FB"/>
              </a:solidFill>
              <a:ln w="50800">
                <a:solidFill>
                  <a:srgbClr val="21216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nstantia" pitchFamily="18" charset="0"/>
                </a:endParaRPr>
              </a:p>
            </p:txBody>
          </p:sp>
          <p:sp>
            <p:nvSpPr>
              <p:cNvPr id="35" name="Oval 5">
                <a:extLst>
                  <a:ext uri="{FF2B5EF4-FFF2-40B4-BE49-F238E27FC236}">
                    <a16:creationId xmlns:a16="http://schemas.microsoft.com/office/drawing/2014/main" id="{9BE3C62D-B238-4421-8C89-4714F2C15C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505200" y="2895600"/>
                <a:ext cx="990600" cy="990600"/>
              </a:xfrm>
              <a:prstGeom prst="ellips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nstantia" pitchFamily="18" charset="0"/>
                </a:endParaRPr>
              </a:p>
            </p:txBody>
          </p:sp>
          <p:sp>
            <p:nvSpPr>
              <p:cNvPr id="36" name="Line 6">
                <a:extLst>
                  <a:ext uri="{FF2B5EF4-FFF2-40B4-BE49-F238E27FC236}">
                    <a16:creationId xmlns:a16="http://schemas.microsoft.com/office/drawing/2014/main" id="{A13A9B81-F73E-4AE4-B484-A2979BA2C2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3200" y="2667000"/>
                <a:ext cx="457200" cy="0"/>
              </a:xfrm>
              <a:prstGeom prst="line">
                <a:avLst/>
              </a:prstGeom>
              <a:noFill/>
              <a:ln w="50800">
                <a:solidFill>
                  <a:srgbClr val="FFFFFF"/>
                </a:solidFill>
                <a:round/>
                <a:headEnd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Verdana"/>
                </a:endParaRP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07BC5F2-1966-46D9-AAB4-9B3CB201C921}"/>
                  </a:ext>
                </a:extLst>
              </p:cNvPr>
              <p:cNvCxnSpPr/>
              <p:nvPr/>
            </p:nvCxnSpPr>
            <p:spPr>
              <a:xfrm flipH="1">
                <a:off x="2667000" y="2817813"/>
                <a:ext cx="2590800" cy="158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952BC19-08D3-4F17-95B3-836B86F8D769}"/>
                </a:ext>
              </a:extLst>
            </p:cNvPr>
            <p:cNvSpPr txBox="1"/>
            <p:nvPr/>
          </p:nvSpPr>
          <p:spPr>
            <a:xfrm>
              <a:off x="2971800" y="4343400"/>
              <a:ext cx="2590800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/>
                </a:rPr>
                <a:t>Modulator</a:t>
              </a:r>
            </a:p>
          </p:txBody>
        </p:sp>
      </p:grpSp>
      <p:grpSp>
        <p:nvGrpSpPr>
          <p:cNvPr id="7" name="Group 60">
            <a:extLst>
              <a:ext uri="{FF2B5EF4-FFF2-40B4-BE49-F238E27FC236}">
                <a16:creationId xmlns:a16="http://schemas.microsoft.com/office/drawing/2014/main" id="{FD169765-DF42-4671-817D-B7C162A6A27E}"/>
              </a:ext>
            </a:extLst>
          </p:cNvPr>
          <p:cNvGrpSpPr/>
          <p:nvPr/>
        </p:nvGrpSpPr>
        <p:grpSpPr>
          <a:xfrm>
            <a:off x="3048000" y="3503612"/>
            <a:ext cx="2590800" cy="2592388"/>
            <a:chOff x="152400" y="3579812"/>
            <a:chExt cx="2590800" cy="25923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" name="Group 34">
              <a:extLst>
                <a:ext uri="{FF2B5EF4-FFF2-40B4-BE49-F238E27FC236}">
                  <a16:creationId xmlns:a16="http://schemas.microsoft.com/office/drawing/2014/main" id="{C18BF073-953D-4207-B0CA-69B913002C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3579812"/>
              <a:ext cx="2590800" cy="2592388"/>
              <a:chOff x="2667000" y="1524000"/>
              <a:chExt cx="2590800" cy="2592388"/>
            </a:xfrm>
          </p:grpSpPr>
          <p:sp>
            <p:nvSpPr>
              <p:cNvPr id="22" name="Rectangle 2">
                <a:extLst>
                  <a:ext uri="{FF2B5EF4-FFF2-40B4-BE49-F238E27FC236}">
                    <a16:creationId xmlns:a16="http://schemas.microsoft.com/office/drawing/2014/main" id="{CFB362CC-ECBD-40CD-9510-010D92B23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667000" y="1524000"/>
                <a:ext cx="2590800" cy="2590800"/>
              </a:xfrm>
              <a:prstGeom prst="rect">
                <a:avLst/>
              </a:prstGeom>
              <a:solidFill>
                <a:srgbClr val="7174FB"/>
              </a:solidFill>
              <a:ln w="50800">
                <a:solidFill>
                  <a:srgbClr val="21216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nstantia" pitchFamily="18" charset="0"/>
                </a:endParaRPr>
              </a:p>
            </p:txBody>
          </p:sp>
          <p:sp>
            <p:nvSpPr>
              <p:cNvPr id="23" name="Oval 5">
                <a:extLst>
                  <a:ext uri="{FF2B5EF4-FFF2-40B4-BE49-F238E27FC236}">
                    <a16:creationId xmlns:a16="http://schemas.microsoft.com/office/drawing/2014/main" id="{EF6D53A6-2EFA-4DFD-B2D1-1B7965A3E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95600" y="2895600"/>
                <a:ext cx="990600" cy="990600"/>
              </a:xfrm>
              <a:prstGeom prst="ellips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nstantia" pitchFamily="18" charset="0"/>
                </a:endParaRPr>
              </a:p>
            </p:txBody>
          </p:sp>
          <p:sp>
            <p:nvSpPr>
              <p:cNvPr id="24" name="Line 6">
                <a:extLst>
                  <a:ext uri="{FF2B5EF4-FFF2-40B4-BE49-F238E27FC236}">
                    <a16:creationId xmlns:a16="http://schemas.microsoft.com/office/drawing/2014/main" id="{CD805CCC-8D9F-4247-A361-F0D5E5097D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3200" y="2667000"/>
                <a:ext cx="457200" cy="0"/>
              </a:xfrm>
              <a:prstGeom prst="line">
                <a:avLst/>
              </a:prstGeom>
              <a:noFill/>
              <a:ln w="50800">
                <a:solidFill>
                  <a:srgbClr val="FFFFFF"/>
                </a:solidFill>
                <a:round/>
                <a:headEnd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Verdana"/>
                </a:endParaRP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D99084E-7CA2-40D6-ACD6-D808C5A5A5C7}"/>
                  </a:ext>
                </a:extLst>
              </p:cNvPr>
              <p:cNvCxnSpPr>
                <a:endCxn id="22" idx="1"/>
              </p:cNvCxnSpPr>
              <p:nvPr/>
            </p:nvCxnSpPr>
            <p:spPr>
              <a:xfrm rot="5400000" flipH="1" flipV="1">
                <a:off x="2667001" y="2819400"/>
                <a:ext cx="2590800" cy="317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4D02294-6FE1-4E57-9C2C-08F1DC6E7CFF}"/>
                  </a:ext>
                </a:extLst>
              </p:cNvPr>
              <p:cNvCxnSpPr>
                <a:stCxn id="22" idx="0"/>
              </p:cNvCxnSpPr>
              <p:nvPr/>
            </p:nvCxnSpPr>
            <p:spPr>
              <a:xfrm flipH="1">
                <a:off x="2667000" y="2819400"/>
                <a:ext cx="25908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5">
                <a:extLst>
                  <a:ext uri="{FF2B5EF4-FFF2-40B4-BE49-F238E27FC236}">
                    <a16:creationId xmlns:a16="http://schemas.microsoft.com/office/drawing/2014/main" id="{33CB557A-82E8-409A-80FE-94A961FC3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038600" y="1752600"/>
                <a:ext cx="990600" cy="990600"/>
              </a:xfrm>
              <a:prstGeom prst="ellips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nstantia" pitchFamily="18" charset="0"/>
                </a:endParaRPr>
              </a:p>
            </p:txBody>
          </p:sp>
          <p:sp>
            <p:nvSpPr>
              <p:cNvPr id="32" name="Line 6">
                <a:extLst>
                  <a:ext uri="{FF2B5EF4-FFF2-40B4-BE49-F238E27FC236}">
                    <a16:creationId xmlns:a16="http://schemas.microsoft.com/office/drawing/2014/main" id="{A157EEE2-A4B1-4281-85D2-93D3AC1AB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581400" y="1828800"/>
                <a:ext cx="457200" cy="0"/>
              </a:xfrm>
              <a:prstGeom prst="line">
                <a:avLst/>
              </a:prstGeom>
              <a:noFill/>
              <a:ln w="50800">
                <a:solidFill>
                  <a:srgbClr val="FFFFFF"/>
                </a:solidFill>
                <a:round/>
                <a:headEnd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Verdana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12B3477-51F1-4E18-8924-360246FAA437}"/>
                </a:ext>
              </a:extLst>
            </p:cNvPr>
            <p:cNvSpPr txBox="1"/>
            <p:nvPr/>
          </p:nvSpPr>
          <p:spPr>
            <a:xfrm>
              <a:off x="152400" y="3581400"/>
              <a:ext cx="1295400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/>
                </a:rPr>
                <a:t>2×2 Switch</a:t>
              </a:r>
            </a:p>
          </p:txBody>
        </p:sp>
      </p:grpSp>
      <p:grpSp>
        <p:nvGrpSpPr>
          <p:cNvPr id="10" name="Group 58">
            <a:extLst>
              <a:ext uri="{FF2B5EF4-FFF2-40B4-BE49-F238E27FC236}">
                <a16:creationId xmlns:a16="http://schemas.microsoft.com/office/drawing/2014/main" id="{26F72025-4724-4D39-9D7E-F5E46086A177}"/>
              </a:ext>
            </a:extLst>
          </p:cNvPr>
          <p:cNvGrpSpPr/>
          <p:nvPr/>
        </p:nvGrpSpPr>
        <p:grpSpPr>
          <a:xfrm>
            <a:off x="4800600" y="1295797"/>
            <a:ext cx="1828800" cy="1829594"/>
            <a:chOff x="7239000" y="1904206"/>
            <a:chExt cx="1828800" cy="18295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6" name="Group 56">
              <a:extLst>
                <a:ext uri="{FF2B5EF4-FFF2-40B4-BE49-F238E27FC236}">
                  <a16:creationId xmlns:a16="http://schemas.microsoft.com/office/drawing/2014/main" id="{CDE767AF-0F83-4360-8B6D-E3C1BDBF02F3}"/>
                </a:ext>
              </a:extLst>
            </p:cNvPr>
            <p:cNvGrpSpPr/>
            <p:nvPr/>
          </p:nvGrpSpPr>
          <p:grpSpPr>
            <a:xfrm>
              <a:off x="7239000" y="1904206"/>
              <a:ext cx="1828800" cy="1829594"/>
              <a:chOff x="914400" y="1981200"/>
              <a:chExt cx="1828800" cy="1829594"/>
            </a:xfrm>
          </p:grpSpPr>
          <p:sp>
            <p:nvSpPr>
              <p:cNvPr id="49" name="Rectangle 2">
                <a:extLst>
                  <a:ext uri="{FF2B5EF4-FFF2-40B4-BE49-F238E27FC236}">
                    <a16:creationId xmlns:a16="http://schemas.microsoft.com/office/drawing/2014/main" id="{911E3325-99CD-4DDB-A2A2-12FF64BD1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914400" y="1981200"/>
                <a:ext cx="1828800" cy="1828800"/>
              </a:xfrm>
              <a:prstGeom prst="rect">
                <a:avLst/>
              </a:prstGeom>
              <a:solidFill>
                <a:srgbClr val="7174FB"/>
              </a:solidFill>
              <a:ln w="50800">
                <a:solidFill>
                  <a:srgbClr val="21216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nstantia" pitchFamily="18" charset="0"/>
                </a:endParaRP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EACBC595-7C76-40A0-84EA-2F498D05AD3B}"/>
                  </a:ext>
                </a:extLst>
              </p:cNvPr>
              <p:cNvCxnSpPr>
                <a:stCxn id="49" idx="2"/>
                <a:endCxn id="49" idx="0"/>
              </p:cNvCxnSpPr>
              <p:nvPr/>
            </p:nvCxnSpPr>
            <p:spPr>
              <a:xfrm rot="10800000" flipH="1">
                <a:off x="914400" y="2895600"/>
                <a:ext cx="18288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B9604247-D68A-4201-A17B-FDF754783985}"/>
                  </a:ext>
                </a:extLst>
              </p:cNvPr>
              <p:cNvCxnSpPr>
                <a:stCxn id="49" idx="1"/>
                <a:endCxn id="49" idx="3"/>
              </p:cNvCxnSpPr>
              <p:nvPr/>
            </p:nvCxnSpPr>
            <p:spPr>
              <a:xfrm rot="16200000" flipH="1">
                <a:off x="914400" y="2895600"/>
                <a:ext cx="18288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92A2CA7-7179-43D3-96BF-F4F85FBD6039}"/>
                </a:ext>
              </a:extLst>
            </p:cNvPr>
            <p:cNvSpPr txBox="1"/>
            <p:nvPr/>
          </p:nvSpPr>
          <p:spPr>
            <a:xfrm>
              <a:off x="7239000" y="1905000"/>
              <a:ext cx="1295400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/>
                </a:rPr>
                <a:t>Crossing</a:t>
              </a:r>
            </a:p>
          </p:txBody>
        </p:sp>
      </p:grpSp>
      <p:grpSp>
        <p:nvGrpSpPr>
          <p:cNvPr id="17" name="Group 59">
            <a:extLst>
              <a:ext uri="{FF2B5EF4-FFF2-40B4-BE49-F238E27FC236}">
                <a16:creationId xmlns:a16="http://schemas.microsoft.com/office/drawing/2014/main" id="{5075656E-04B0-4E7D-9E9D-0CD8E763B7F4}"/>
              </a:ext>
            </a:extLst>
          </p:cNvPr>
          <p:cNvGrpSpPr/>
          <p:nvPr/>
        </p:nvGrpSpPr>
        <p:grpSpPr>
          <a:xfrm>
            <a:off x="6934200" y="1219994"/>
            <a:ext cx="1981200" cy="1981200"/>
            <a:chOff x="2971800" y="1828800"/>
            <a:chExt cx="1981200" cy="1981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8" name="Group 38">
              <a:extLst>
                <a:ext uri="{FF2B5EF4-FFF2-40B4-BE49-F238E27FC236}">
                  <a16:creationId xmlns:a16="http://schemas.microsoft.com/office/drawing/2014/main" id="{E792DFD6-2113-4F7D-A6D3-6C1FB10717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1800" y="1828800"/>
              <a:ext cx="1981200" cy="1981200"/>
              <a:chOff x="2667000" y="2133600"/>
              <a:chExt cx="1981200" cy="1981200"/>
            </a:xfrm>
          </p:grpSpPr>
          <p:sp>
            <p:nvSpPr>
              <p:cNvPr id="11" name="Rectangle 2">
                <a:extLst>
                  <a:ext uri="{FF2B5EF4-FFF2-40B4-BE49-F238E27FC236}">
                    <a16:creationId xmlns:a16="http://schemas.microsoft.com/office/drawing/2014/main" id="{24A2D8C7-DEC7-44CB-94CE-5983107E99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667000" y="2133600"/>
                <a:ext cx="1981200" cy="1981200"/>
              </a:xfrm>
              <a:prstGeom prst="rect">
                <a:avLst/>
              </a:prstGeom>
              <a:solidFill>
                <a:srgbClr val="7174FB"/>
              </a:solidFill>
              <a:ln w="50800">
                <a:solidFill>
                  <a:srgbClr val="21216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nstantia" pitchFamily="18" charset="0"/>
                </a:endParaRPr>
              </a:p>
            </p:txBody>
          </p:sp>
          <p:sp>
            <p:nvSpPr>
              <p:cNvPr id="12" name="Oval 5">
                <a:extLst>
                  <a:ext uri="{FF2B5EF4-FFF2-40B4-BE49-F238E27FC236}">
                    <a16:creationId xmlns:a16="http://schemas.microsoft.com/office/drawing/2014/main" id="{E8E4919B-C4C3-4752-B550-6A2AFBAAC5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95600" y="2895600"/>
                <a:ext cx="990600" cy="990600"/>
              </a:xfrm>
              <a:prstGeom prst="ellips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nstantia" pitchFamily="18" charset="0"/>
                </a:endParaRPr>
              </a:p>
            </p:txBody>
          </p:sp>
          <p:sp>
            <p:nvSpPr>
              <p:cNvPr id="13" name="Line 6">
                <a:extLst>
                  <a:ext uri="{FF2B5EF4-FFF2-40B4-BE49-F238E27FC236}">
                    <a16:creationId xmlns:a16="http://schemas.microsoft.com/office/drawing/2014/main" id="{E3EB6ABA-0149-46A8-BE4C-CF6E36033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3200" y="2667000"/>
                <a:ext cx="457200" cy="0"/>
              </a:xfrm>
              <a:prstGeom prst="line">
                <a:avLst/>
              </a:prstGeom>
              <a:noFill/>
              <a:ln w="50800">
                <a:solidFill>
                  <a:srgbClr val="FFFFFF"/>
                </a:solidFill>
                <a:round/>
                <a:headEnd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Verdana"/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4EBCFE6-1C8F-404E-8D3D-0E7989205F08}"/>
                  </a:ext>
                </a:extLst>
              </p:cNvPr>
              <p:cNvCxnSpPr/>
              <p:nvPr/>
            </p:nvCxnSpPr>
            <p:spPr>
              <a:xfrm rot="5400000" flipH="1" flipV="1">
                <a:off x="2971800" y="3124200"/>
                <a:ext cx="19812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2933049-BCFC-4B20-BFED-70890765BB10}"/>
                  </a:ext>
                </a:extLst>
              </p:cNvPr>
              <p:cNvCxnSpPr/>
              <p:nvPr/>
            </p:nvCxnSpPr>
            <p:spPr>
              <a:xfrm rot="10800000">
                <a:off x="2667000" y="2819400"/>
                <a:ext cx="19812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DBEF7EC-58ED-4000-A21F-160E1C72D01F}"/>
                </a:ext>
              </a:extLst>
            </p:cNvPr>
            <p:cNvSpPr txBox="1"/>
            <p:nvPr/>
          </p:nvSpPr>
          <p:spPr>
            <a:xfrm>
              <a:off x="2971800" y="1828800"/>
              <a:ext cx="1295400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sto MT"/>
                </a:rPr>
                <a:t>1×2 Switch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78346D9-1E40-4FFC-BD93-6EB9A21C9519}"/>
              </a:ext>
            </a:extLst>
          </p:cNvPr>
          <p:cNvSpPr txBox="1"/>
          <p:nvPr/>
        </p:nvSpPr>
        <p:spPr>
          <a:xfrm>
            <a:off x="152400" y="1406525"/>
            <a:ext cx="4876800" cy="2632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Aft>
                <a:spcPts val="600"/>
              </a:spcAft>
              <a:defRPr/>
            </a:pPr>
            <a:r>
              <a:rPr lang="en-US" sz="2000" u="sng" dirty="0">
                <a:solidFill>
                  <a:srgbClr val="000000"/>
                </a:solidFill>
                <a:latin typeface="Georgia" pitchFamily="18" charset="0"/>
              </a:rPr>
              <a:t>Foundation of Simulation Structure</a:t>
            </a:r>
          </a:p>
          <a:p>
            <a:pPr marL="339725" indent="-339725" eaLnBrk="0" hangingPunct="0"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rgbClr val="000000"/>
                </a:solidFill>
                <a:latin typeface="Georgia" pitchFamily="18" charset="0"/>
              </a:rPr>
              <a:t>Accurate physical layer model</a:t>
            </a:r>
          </a:p>
          <a:p>
            <a:pPr marL="339725" indent="-339725" eaLnBrk="0" hangingPunct="0"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rgbClr val="000000"/>
                </a:solidFill>
                <a:latin typeface="Georgia" pitchFamily="18" charset="0"/>
              </a:rPr>
              <a:t>Parameterized – current and projected performance</a:t>
            </a:r>
          </a:p>
          <a:p>
            <a:pPr eaLnBrk="0" hangingPunct="0">
              <a:spcAft>
                <a:spcPts val="600"/>
              </a:spcAft>
              <a:buFont typeface="Wingdings" pitchFamily="2" charset="2"/>
              <a:buChar char="q"/>
              <a:defRPr/>
            </a:pPr>
            <a:endParaRPr lang="en-US" sz="2000" dirty="0">
              <a:solidFill>
                <a:srgbClr val="000000"/>
              </a:solidFill>
              <a:latin typeface="Georgia" pitchFamily="18" charset="0"/>
            </a:endParaRPr>
          </a:p>
          <a:p>
            <a:pPr eaLnBrk="0" hangingPunct="0">
              <a:spcAft>
                <a:spcPts val="600"/>
              </a:spcAft>
              <a:buFont typeface="Wingdings" pitchFamily="2" charset="2"/>
              <a:buChar char="q"/>
              <a:defRPr/>
            </a:pPr>
            <a:endParaRPr lang="en-US" sz="2000" dirty="0">
              <a:solidFill>
                <a:srgbClr val="000000"/>
              </a:solidFill>
              <a:latin typeface="Georgia" pitchFamily="18" charset="0"/>
            </a:endParaRPr>
          </a:p>
          <a:p>
            <a:pPr eaLnBrk="0" hangingPunct="0">
              <a:spcAft>
                <a:spcPts val="600"/>
              </a:spcAft>
              <a:defRPr/>
            </a:pPr>
            <a:endParaRPr lang="en-US" sz="2000" dirty="0">
              <a:solidFill>
                <a:srgbClr val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5E2B-813B-4BAD-B8D7-09D120D8F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2x2 Photonic Switching Element</a:t>
            </a:r>
          </a:p>
        </p:txBody>
      </p:sp>
      <p:pic>
        <p:nvPicPr>
          <p:cNvPr id="182274" name="Picture 2">
            <a:extLst>
              <a:ext uri="{FF2B5EF4-FFF2-40B4-BE49-F238E27FC236}">
                <a16:creationId xmlns:a16="http://schemas.microsoft.com/office/drawing/2014/main" id="{6A05364F-C90F-4291-B4E8-95F18832E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386763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51E370-4D44-4BF4-8424-251D0AA0126B}"/>
              </a:ext>
            </a:extLst>
          </p:cNvPr>
          <p:cNvSpPr/>
          <p:nvPr/>
        </p:nvSpPr>
        <p:spPr>
          <a:xfrm>
            <a:off x="228600" y="1066800"/>
            <a:ext cx="4343400" cy="533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AFB38A-5EB7-4929-B4C3-80D594AF0348}"/>
              </a:ext>
            </a:extLst>
          </p:cNvPr>
          <p:cNvSpPr/>
          <p:nvPr/>
        </p:nvSpPr>
        <p:spPr>
          <a:xfrm>
            <a:off x="4572000" y="1066800"/>
            <a:ext cx="4343400" cy="533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83F995B0-B26D-4F75-8CD0-C8A95F2E05D6}"/>
              </a:ext>
            </a:extLst>
          </p:cNvPr>
          <p:cNvSpPr/>
          <p:nvPr/>
        </p:nvSpPr>
        <p:spPr>
          <a:xfrm>
            <a:off x="4114800" y="2424113"/>
            <a:ext cx="914400" cy="289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59F7C0-9408-400A-A4A0-22D928F24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1x2 Photonic Switching Element</a:t>
            </a:r>
          </a:p>
        </p:txBody>
      </p:sp>
      <p:pic>
        <p:nvPicPr>
          <p:cNvPr id="183301" name="Picture 3">
            <a:extLst>
              <a:ext uri="{FF2B5EF4-FFF2-40B4-BE49-F238E27FC236}">
                <a16:creationId xmlns:a16="http://schemas.microsoft.com/office/drawing/2014/main" id="{30B38239-AB02-4B13-B9AF-7A9021C98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1833563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02" name="TextBox 4">
            <a:extLst>
              <a:ext uri="{FF2B5EF4-FFF2-40B4-BE49-F238E27FC236}">
                <a16:creationId xmlns:a16="http://schemas.microsoft.com/office/drawing/2014/main" id="{8890E9B3-0E04-4921-B163-5FD5D29D4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0"/>
            <a:ext cx="434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[P. Dong, Opt. Exp., July 2007]</a:t>
            </a:r>
          </a:p>
        </p:txBody>
      </p:sp>
      <p:grpSp>
        <p:nvGrpSpPr>
          <p:cNvPr id="183303" name="Group 22">
            <a:extLst>
              <a:ext uri="{FF2B5EF4-FFF2-40B4-BE49-F238E27FC236}">
                <a16:creationId xmlns:a16="http://schemas.microsoft.com/office/drawing/2014/main" id="{1C44C3B7-47F3-47B6-A4CA-42CC36B17CAD}"/>
              </a:ext>
            </a:extLst>
          </p:cNvPr>
          <p:cNvGrpSpPr>
            <a:grpSpLocks/>
          </p:cNvGrpSpPr>
          <p:nvPr/>
        </p:nvGrpSpPr>
        <p:grpSpPr bwMode="auto">
          <a:xfrm>
            <a:off x="5607050" y="1676400"/>
            <a:ext cx="2470150" cy="2438400"/>
            <a:chOff x="6056411" y="1905000"/>
            <a:chExt cx="2782789" cy="2746177"/>
          </a:xfrm>
        </p:grpSpPr>
        <p:grpSp>
          <p:nvGrpSpPr>
            <p:cNvPr id="183315" name="Group 38">
              <a:extLst>
                <a:ext uri="{FF2B5EF4-FFF2-40B4-BE49-F238E27FC236}">
                  <a16:creationId xmlns:a16="http://schemas.microsoft.com/office/drawing/2014/main" id="{A7879840-A239-428E-869F-C7802D78FC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56411" y="1905000"/>
              <a:ext cx="2782789" cy="2746177"/>
              <a:chOff x="1865411" y="2133600"/>
              <a:chExt cx="2782789" cy="2746177"/>
            </a:xfrm>
          </p:grpSpPr>
          <p:sp>
            <p:nvSpPr>
              <p:cNvPr id="183320" name="Rectangle 2">
                <a:extLst>
                  <a:ext uri="{FF2B5EF4-FFF2-40B4-BE49-F238E27FC236}">
                    <a16:creationId xmlns:a16="http://schemas.microsoft.com/office/drawing/2014/main" id="{2E524682-3DB2-4CA7-9DC5-ED590DA53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667000" y="2133600"/>
                <a:ext cx="1981200" cy="1981200"/>
              </a:xfrm>
              <a:prstGeom prst="rect">
                <a:avLst/>
              </a:prstGeom>
              <a:solidFill>
                <a:srgbClr val="7174FB"/>
              </a:solidFill>
              <a:ln w="50800">
                <a:solidFill>
                  <a:srgbClr val="212165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 sz="1400">
                  <a:solidFill>
                    <a:srgbClr val="000000"/>
                  </a:solidFill>
                  <a:latin typeface="Constantia" panose="02030602050306030303" pitchFamily="18" charset="0"/>
                </a:endParaRPr>
              </a:p>
            </p:txBody>
          </p:sp>
          <p:sp>
            <p:nvSpPr>
              <p:cNvPr id="183321" name="Oval 5">
                <a:extLst>
                  <a:ext uri="{FF2B5EF4-FFF2-40B4-BE49-F238E27FC236}">
                    <a16:creationId xmlns:a16="http://schemas.microsoft.com/office/drawing/2014/main" id="{7C57D403-C746-4A43-B425-8DAAAA3BCE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95600" y="2895600"/>
                <a:ext cx="990600" cy="990600"/>
              </a:xfrm>
              <a:prstGeom prst="ellips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 sz="1400">
                  <a:solidFill>
                    <a:srgbClr val="000000"/>
                  </a:solidFill>
                  <a:latin typeface="Constantia" panose="02030602050306030303" pitchFamily="18" charset="0"/>
                </a:endParaRPr>
              </a:p>
            </p:txBody>
          </p:sp>
          <p:sp>
            <p:nvSpPr>
              <p:cNvPr id="12" name="Line 6">
                <a:extLst>
                  <a:ext uri="{FF2B5EF4-FFF2-40B4-BE49-F238E27FC236}">
                    <a16:creationId xmlns:a16="http://schemas.microsoft.com/office/drawing/2014/main" id="{EB77B5FF-7809-4AA6-A209-A0A4BD8FFE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3528" y="2666387"/>
                <a:ext cx="456048" cy="0"/>
              </a:xfrm>
              <a:prstGeom prst="line">
                <a:avLst/>
              </a:prstGeom>
              <a:noFill/>
              <a:ln w="50800">
                <a:solidFill>
                  <a:srgbClr val="FFFFFF"/>
                </a:solidFill>
                <a:round/>
                <a:headEnd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1400">
                  <a:solidFill>
                    <a:prstClr val="black"/>
                  </a:solidFill>
                  <a:latin typeface="Constantia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4F4D92B-93CB-4FB2-B1AF-033C105DCB53}"/>
                  </a:ext>
                </a:extLst>
              </p:cNvPr>
              <p:cNvCxnSpPr/>
              <p:nvPr/>
            </p:nvCxnSpPr>
            <p:spPr>
              <a:xfrm rot="5400000" flipH="1" flipV="1">
                <a:off x="2972751" y="3124083"/>
                <a:ext cx="198096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242DA00-830E-48AC-9B67-831952767171}"/>
                  </a:ext>
                </a:extLst>
              </p:cNvPr>
              <p:cNvCxnSpPr/>
              <p:nvPr/>
            </p:nvCxnSpPr>
            <p:spPr>
              <a:xfrm rot="10800000">
                <a:off x="2666625" y="2820144"/>
                <a:ext cx="1981575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Left Brace 14">
                <a:extLst>
                  <a:ext uri="{FF2B5EF4-FFF2-40B4-BE49-F238E27FC236}">
                    <a16:creationId xmlns:a16="http://schemas.microsoft.com/office/drawing/2014/main" id="{5F0CF227-C19E-4470-BD25-37CD3634252F}"/>
                  </a:ext>
                </a:extLst>
              </p:cNvPr>
              <p:cNvSpPr/>
              <p:nvPr/>
            </p:nvSpPr>
            <p:spPr>
              <a:xfrm rot="5400000" flipH="1">
                <a:off x="3485777" y="3447385"/>
                <a:ext cx="343272" cy="1981575"/>
              </a:xfrm>
              <a:prstGeom prst="leftBrac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4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183326" name="TextBox 19">
                <a:extLst>
                  <a:ext uri="{FF2B5EF4-FFF2-40B4-BE49-F238E27FC236}">
                    <a16:creationId xmlns:a16="http://schemas.microsoft.com/office/drawing/2014/main" id="{D6B09510-5313-44B2-A0AD-9FF3CE6ABF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3200" y="4572000"/>
                <a:ext cx="182880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hangingPunct="0"/>
                <a:r>
                  <a:rPr lang="en-US" altLang="en-US" sz="1400">
                    <a:solidFill>
                      <a:srgbClr val="000000"/>
                    </a:solidFill>
                    <a:latin typeface="Constantia" panose="02030602050306030303" pitchFamily="18" charset="0"/>
                  </a:rPr>
                  <a:t>75 </a:t>
                </a:r>
                <a:r>
                  <a:rPr lang="el-GR" altLang="en-US" sz="1400">
                    <a:solidFill>
                      <a:srgbClr val="111111"/>
                    </a:solidFill>
                    <a:latin typeface="Constantia" panose="02030602050306030303" pitchFamily="18" charset="0"/>
                  </a:rPr>
                  <a:t>μ</a:t>
                </a:r>
                <a:r>
                  <a:rPr lang="en-US" altLang="en-US" sz="1400">
                    <a:solidFill>
                      <a:srgbClr val="111111"/>
                    </a:solidFill>
                    <a:latin typeface="Constantia" panose="02030602050306030303" pitchFamily="18" charset="0"/>
                  </a:rPr>
                  <a:t>m</a:t>
                </a:r>
                <a:r>
                  <a:rPr lang="en-US" altLang="en-US" sz="1400">
                    <a:solidFill>
                      <a:srgbClr val="000000"/>
                    </a:solidFill>
                    <a:latin typeface="Constantia" panose="02030602050306030303" pitchFamily="18" charset="0"/>
                  </a:rPr>
                  <a:t> </a:t>
                </a:r>
              </a:p>
            </p:txBody>
          </p:sp>
          <p:sp>
            <p:nvSpPr>
              <p:cNvPr id="183327" name="TextBox 20">
                <a:extLst>
                  <a:ext uri="{FF2B5EF4-FFF2-40B4-BE49-F238E27FC236}">
                    <a16:creationId xmlns:a16="http://schemas.microsoft.com/office/drawing/2014/main" id="{39B5A6F4-E30B-454F-8C9D-1CABFFCF1C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1028700" y="2970311"/>
                <a:ext cx="198120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hangingPunct="0"/>
                <a:r>
                  <a:rPr lang="en-US" altLang="en-US" sz="1400">
                    <a:solidFill>
                      <a:srgbClr val="000000"/>
                    </a:solidFill>
                    <a:latin typeface="Constantia" panose="02030602050306030303" pitchFamily="18" charset="0"/>
                  </a:rPr>
                  <a:t>75 </a:t>
                </a:r>
                <a:r>
                  <a:rPr lang="el-GR" altLang="en-US" sz="1400">
                    <a:solidFill>
                      <a:srgbClr val="111111"/>
                    </a:solidFill>
                    <a:latin typeface="Constantia" panose="02030602050306030303" pitchFamily="18" charset="0"/>
                  </a:rPr>
                  <a:t>μ</a:t>
                </a:r>
                <a:r>
                  <a:rPr lang="en-US" altLang="en-US" sz="1400">
                    <a:solidFill>
                      <a:srgbClr val="111111"/>
                    </a:solidFill>
                    <a:latin typeface="Constantia" panose="02030602050306030303" pitchFamily="18" charset="0"/>
                  </a:rPr>
                  <a:t>m</a:t>
                </a:r>
                <a:r>
                  <a:rPr lang="en-US" altLang="en-US" sz="1400">
                    <a:solidFill>
                      <a:srgbClr val="000000"/>
                    </a:solidFill>
                    <a:latin typeface="Constantia" panose="02030602050306030303" pitchFamily="18" charset="0"/>
                  </a:rPr>
                  <a:t> </a:t>
                </a:r>
              </a:p>
            </p:txBody>
          </p:sp>
          <p:sp>
            <p:nvSpPr>
              <p:cNvPr id="18" name="Left Brace 17">
                <a:extLst>
                  <a:ext uri="{FF2B5EF4-FFF2-40B4-BE49-F238E27FC236}">
                    <a16:creationId xmlns:a16="http://schemas.microsoft.com/office/drawing/2014/main" id="{2ED00FC1-1D02-4F8D-8745-105228DE5DF8}"/>
                  </a:ext>
                </a:extLst>
              </p:cNvPr>
              <p:cNvSpPr/>
              <p:nvPr/>
            </p:nvSpPr>
            <p:spPr>
              <a:xfrm rot="10800000" flipH="1">
                <a:off x="2171232" y="2133600"/>
                <a:ext cx="343378" cy="1980966"/>
              </a:xfrm>
              <a:prstGeom prst="leftBrac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400">
                  <a:solidFill>
                    <a:prstClr val="black"/>
                  </a:solidFill>
                  <a:latin typeface="Constantia"/>
                </a:endParaRPr>
              </a:p>
            </p:txBody>
          </p:sp>
        </p:grpSp>
        <p:grpSp>
          <p:nvGrpSpPr>
            <p:cNvPr id="183316" name="Group 45">
              <a:extLst>
                <a:ext uri="{FF2B5EF4-FFF2-40B4-BE49-F238E27FC236}">
                  <a16:creationId xmlns:a16="http://schemas.microsoft.com/office/drawing/2014/main" id="{AEE9BB79-BB74-4BA7-A4D5-D182503CA9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86600" y="2743200"/>
              <a:ext cx="914400" cy="838200"/>
              <a:chOff x="3429000" y="2743200"/>
              <a:chExt cx="914400" cy="838200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F09613B6-A9B9-49B2-8CC9-99BEEC2F63AD}"/>
                  </a:ext>
                </a:extLst>
              </p:cNvPr>
              <p:cNvCxnSpPr/>
              <p:nvPr/>
            </p:nvCxnSpPr>
            <p:spPr>
              <a:xfrm rot="5400000" flipH="1" flipV="1">
                <a:off x="3770569" y="2857938"/>
                <a:ext cx="230635" cy="17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91EBCC74-6BED-4BEF-B91E-35D1539AB1D1}"/>
                  </a:ext>
                </a:extLst>
              </p:cNvPr>
              <p:cNvCxnSpPr/>
              <p:nvPr/>
            </p:nvCxnSpPr>
            <p:spPr>
              <a:xfrm rot="16200000" flipH="1">
                <a:off x="3773250" y="3468497"/>
                <a:ext cx="22706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3FD8F19-6EBA-4B8E-BAC2-3546E0ABA601}"/>
                  </a:ext>
                </a:extLst>
              </p:cNvPr>
              <p:cNvSpPr/>
              <p:nvPr/>
            </p:nvSpPr>
            <p:spPr>
              <a:xfrm>
                <a:off x="3428944" y="2972362"/>
                <a:ext cx="913885" cy="380817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50 </a:t>
                </a:r>
                <a:r>
                  <a:rPr lang="el-GR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μ</a:t>
                </a:r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m</a:t>
                </a:r>
              </a:p>
            </p:txBody>
          </p:sp>
        </p:grpSp>
      </p:grpSp>
      <p:grpSp>
        <p:nvGrpSpPr>
          <p:cNvPr id="23" name="Group 26">
            <a:extLst>
              <a:ext uri="{FF2B5EF4-FFF2-40B4-BE49-F238E27FC236}">
                <a16:creationId xmlns:a16="http://schemas.microsoft.com/office/drawing/2014/main" id="{CB3FB3FE-1590-4BAB-B13A-BA540225D6B6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4152900"/>
            <a:ext cx="2230438" cy="1104900"/>
            <a:chOff x="5562600" y="2299161"/>
            <a:chExt cx="2590800" cy="1282239"/>
          </a:xfrm>
        </p:grpSpPr>
        <p:sp>
          <p:nvSpPr>
            <p:cNvPr id="183312" name="Rectangle 45">
              <a:extLst>
                <a:ext uri="{FF2B5EF4-FFF2-40B4-BE49-F238E27FC236}">
                  <a16:creationId xmlns:a16="http://schemas.microsoft.com/office/drawing/2014/main" id="{41459FDE-88E2-4EE5-8369-B320C74C40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324600" y="1752600"/>
              <a:ext cx="1066800" cy="2590800"/>
            </a:xfrm>
            <a:prstGeom prst="rect">
              <a:avLst/>
            </a:prstGeom>
            <a:solidFill>
              <a:srgbClr val="FF99CC">
                <a:alpha val="20000"/>
              </a:srgbClr>
            </a:solidFill>
            <a:ln w="50800">
              <a:solidFill>
                <a:srgbClr val="FF99CC">
                  <a:alpha val="70195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 sz="110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83313" name="Text Box 46">
              <a:extLst>
                <a:ext uri="{FF2B5EF4-FFF2-40B4-BE49-F238E27FC236}">
                  <a16:creationId xmlns:a16="http://schemas.microsoft.com/office/drawing/2014/main" id="{ACDFCBF6-75D1-439C-BAB7-6A66432329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0" y="2590800"/>
              <a:ext cx="2590800" cy="769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1100" b="1">
                  <a:solidFill>
                    <a:srgbClr val="111111"/>
                  </a:solidFill>
                  <a:latin typeface="Georgia" panose="02040502050405020303" pitchFamily="18" charset="0"/>
                </a:rPr>
                <a:t>Insertion Loss:* 0.063 dB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en-US" altLang="en-US" sz="1100" b="1">
                  <a:solidFill>
                    <a:srgbClr val="111111"/>
                  </a:solidFill>
                  <a:latin typeface="Georgia" panose="02040502050405020303" pitchFamily="18" charset="0"/>
                </a:rPr>
                <a:t>Extinction Ratio: 25 dB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en-US" altLang="en-US" sz="1100" b="1">
                  <a:solidFill>
                    <a:srgbClr val="111111"/>
                  </a:solidFill>
                  <a:latin typeface="Georgia" panose="02040502050405020303" pitchFamily="18" charset="0"/>
                </a:rPr>
                <a:t>Propagation Latency: 1 ps</a:t>
              </a:r>
            </a:p>
          </p:txBody>
        </p:sp>
        <p:sp>
          <p:nvSpPr>
            <p:cNvPr id="183314" name="Text Box 46">
              <a:extLst>
                <a:ext uri="{FF2B5EF4-FFF2-40B4-BE49-F238E27FC236}">
                  <a16:creationId xmlns:a16="http://schemas.microsoft.com/office/drawing/2014/main" id="{D9CA53C6-AEC3-483E-A5D4-F627430BCB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0" y="2299161"/>
              <a:ext cx="2590800" cy="261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1100" b="1">
                  <a:solidFill>
                    <a:srgbClr val="111111"/>
                  </a:solidFill>
                  <a:latin typeface="Georgia" panose="02040502050405020303" pitchFamily="18" charset="0"/>
                </a:rPr>
                <a:t>Through Port</a:t>
              </a:r>
            </a:p>
          </p:txBody>
        </p:sp>
      </p:grpSp>
      <p:grpSp>
        <p:nvGrpSpPr>
          <p:cNvPr id="24" name="Group 30">
            <a:extLst>
              <a:ext uri="{FF2B5EF4-FFF2-40B4-BE49-F238E27FC236}">
                <a16:creationId xmlns:a16="http://schemas.microsoft.com/office/drawing/2014/main" id="{E812DA9A-850D-4BB0-9D09-F15D73FAA84F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5299075"/>
            <a:ext cx="2362200" cy="1101725"/>
            <a:chOff x="5334000" y="4283352"/>
            <a:chExt cx="2743200" cy="1279248"/>
          </a:xfrm>
        </p:grpSpPr>
        <p:sp>
          <p:nvSpPr>
            <p:cNvPr id="183309" name="Rectangle 14">
              <a:extLst>
                <a:ext uri="{FF2B5EF4-FFF2-40B4-BE49-F238E27FC236}">
                  <a16:creationId xmlns:a16="http://schemas.microsoft.com/office/drawing/2014/main" id="{49F8981D-D270-464A-BA6D-A0C2FE33B2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172200" y="3657600"/>
              <a:ext cx="1066800" cy="2743200"/>
            </a:xfrm>
            <a:prstGeom prst="rect">
              <a:avLst/>
            </a:prstGeom>
            <a:solidFill>
              <a:srgbClr val="FF99CC">
                <a:alpha val="20000"/>
              </a:srgbClr>
            </a:solidFill>
            <a:ln w="50800">
              <a:solidFill>
                <a:srgbClr val="FF99CC">
                  <a:alpha val="70195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 sz="110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83310" name="Text Box 15">
              <a:extLst>
                <a:ext uri="{FF2B5EF4-FFF2-40B4-BE49-F238E27FC236}">
                  <a16:creationId xmlns:a16="http://schemas.microsoft.com/office/drawing/2014/main" id="{0B3E1088-DD8F-4E07-86FE-26FA6AEAF7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572000"/>
              <a:ext cx="27432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1100" b="1">
                  <a:solidFill>
                    <a:srgbClr val="111111"/>
                  </a:solidFill>
                  <a:latin typeface="Georgia" panose="02040502050405020303" pitchFamily="18" charset="0"/>
                </a:rPr>
                <a:t>Insertion Loss*: 0.513 dB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en-US" altLang="en-US" sz="1100" b="1">
                  <a:solidFill>
                    <a:srgbClr val="111111"/>
                  </a:solidFill>
                  <a:latin typeface="Georgia" panose="02040502050405020303" pitchFamily="18" charset="0"/>
                </a:rPr>
                <a:t>Extinction Ratio: 20 dB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en-US" altLang="en-US" sz="1100" b="1">
                  <a:solidFill>
                    <a:srgbClr val="111111"/>
                  </a:solidFill>
                  <a:latin typeface="Georgia" panose="02040502050405020303" pitchFamily="18" charset="0"/>
                </a:rPr>
                <a:t>Propagation Latency: 4.1 ps</a:t>
              </a:r>
            </a:p>
          </p:txBody>
        </p:sp>
        <p:sp>
          <p:nvSpPr>
            <p:cNvPr id="183311" name="Text Box 46">
              <a:extLst>
                <a:ext uri="{FF2B5EF4-FFF2-40B4-BE49-F238E27FC236}">
                  <a16:creationId xmlns:a16="http://schemas.microsoft.com/office/drawing/2014/main" id="{19D0E61E-448C-4ABA-9DF2-F9E693AF8C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283352"/>
              <a:ext cx="274320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1100" b="1">
                  <a:solidFill>
                    <a:srgbClr val="111111"/>
                  </a:solidFill>
                  <a:latin typeface="Georgia" panose="02040502050405020303" pitchFamily="18" charset="0"/>
                </a:rPr>
                <a:t>Drop Port</a:t>
              </a:r>
            </a:p>
          </p:txBody>
        </p:sp>
      </p:grpSp>
      <p:pic>
        <p:nvPicPr>
          <p:cNvPr id="183306" name="Picture 2">
            <a:extLst>
              <a:ext uri="{FF2B5EF4-FFF2-40B4-BE49-F238E27FC236}">
                <a16:creationId xmlns:a16="http://schemas.microsoft.com/office/drawing/2014/main" id="{784261C2-466D-4E63-ACD5-EAD7FABA5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59200"/>
            <a:ext cx="28194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07" name="TextBox 32">
            <a:extLst>
              <a:ext uri="{FF2B5EF4-FFF2-40B4-BE49-F238E27FC236}">
                <a16:creationId xmlns:a16="http://schemas.microsoft.com/office/drawing/2014/main" id="{309AC592-B876-4A96-89F1-A0EE2447F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533775"/>
            <a:ext cx="3200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200">
                <a:solidFill>
                  <a:srgbClr val="000000"/>
                </a:solidFill>
                <a:cs typeface="Arial" panose="020B0604020202020204" pitchFamily="34" charset="0"/>
              </a:rPr>
              <a:t>Insertion Loss and Crosstalk Measurements</a:t>
            </a:r>
          </a:p>
        </p:txBody>
      </p:sp>
      <p:sp>
        <p:nvSpPr>
          <p:cNvPr id="183308" name="Text Box 15">
            <a:extLst>
              <a:ext uri="{FF2B5EF4-FFF2-40B4-BE49-F238E27FC236}">
                <a16:creationId xmlns:a16="http://schemas.microsoft.com/office/drawing/2014/main" id="{31AF7AEE-D05F-447A-8BD1-00E72A577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581775"/>
            <a:ext cx="3962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1200" b="1">
                <a:solidFill>
                  <a:srgbClr val="111111"/>
                </a:solidFill>
                <a:latin typeface="Georgia" panose="02040502050405020303" pitchFamily="18" charset="0"/>
              </a:rPr>
              <a:t>* includes crossing and propagation loss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9AD1C81-439B-405E-AB59-B1D21C17DDA8}"/>
              </a:ext>
            </a:extLst>
          </p:cNvPr>
          <p:cNvSpPr/>
          <p:nvPr/>
        </p:nvSpPr>
        <p:spPr>
          <a:xfrm>
            <a:off x="228600" y="914400"/>
            <a:ext cx="4343400" cy="533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2047A7D-D5BE-4D6C-912E-8D8B88DE3EF5}"/>
              </a:ext>
            </a:extLst>
          </p:cNvPr>
          <p:cNvSpPr/>
          <p:nvPr/>
        </p:nvSpPr>
        <p:spPr>
          <a:xfrm>
            <a:off x="4572000" y="914400"/>
            <a:ext cx="4343400" cy="533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84323" name="Title 1">
            <a:extLst>
              <a:ext uri="{FF2B5EF4-FFF2-40B4-BE49-F238E27FC236}">
                <a16:creationId xmlns:a16="http://schemas.microsoft.com/office/drawing/2014/main" id="{F93BBF25-87A9-4CD0-A394-D0C24C12F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Waveguide Crossing</a:t>
            </a:r>
          </a:p>
        </p:txBody>
      </p:sp>
      <p:pic>
        <p:nvPicPr>
          <p:cNvPr id="184324" name="Picture 2">
            <a:extLst>
              <a:ext uri="{FF2B5EF4-FFF2-40B4-BE49-F238E27FC236}">
                <a16:creationId xmlns:a16="http://schemas.microsoft.com/office/drawing/2014/main" id="{8837AE8F-A80C-4B27-A7DC-3CEA4F90B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67113"/>
            <a:ext cx="2438400" cy="23923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5" name="Picture 6">
            <a:extLst>
              <a:ext uri="{FF2B5EF4-FFF2-40B4-BE49-F238E27FC236}">
                <a16:creationId xmlns:a16="http://schemas.microsoft.com/office/drawing/2014/main" id="{83F25204-C8E3-4624-A835-D5E0F36816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64"/>
          <a:stretch>
            <a:fillRect/>
          </a:stretch>
        </p:blipFill>
        <p:spPr>
          <a:xfrm>
            <a:off x="889000" y="1281113"/>
            <a:ext cx="2768600" cy="2209800"/>
          </a:xfrm>
        </p:spPr>
      </p:pic>
      <p:sp>
        <p:nvSpPr>
          <p:cNvPr id="184326" name="Rectangle 8">
            <a:extLst>
              <a:ext uri="{FF2B5EF4-FFF2-40B4-BE49-F238E27FC236}">
                <a16:creationId xmlns:a16="http://schemas.microsoft.com/office/drawing/2014/main" id="{A6E04C9A-95DF-4D80-8301-18941AD42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940425"/>
            <a:ext cx="3200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4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[W. Bogaerts, Opt. Let., Oct. 2007]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A34D3660-21F7-4BC3-A762-EF69D70AB7EC}"/>
              </a:ext>
            </a:extLst>
          </p:cNvPr>
          <p:cNvSpPr/>
          <p:nvPr/>
        </p:nvSpPr>
        <p:spPr>
          <a:xfrm>
            <a:off x="4114800" y="2271713"/>
            <a:ext cx="914400" cy="289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84328" name="Rectangle 2">
            <a:extLst>
              <a:ext uri="{FF2B5EF4-FFF2-40B4-BE49-F238E27FC236}">
                <a16:creationId xmlns:a16="http://schemas.microsoft.com/office/drawing/2014/main" id="{DB7FFE63-EB10-42F5-9701-632B36B6EA1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019800" y="1357313"/>
            <a:ext cx="1828800" cy="1828800"/>
          </a:xfrm>
          <a:prstGeom prst="rect">
            <a:avLst/>
          </a:prstGeom>
          <a:solidFill>
            <a:srgbClr val="7174FB"/>
          </a:solidFill>
          <a:ln w="50800">
            <a:solidFill>
              <a:srgbClr val="212165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35BBFE3-4BDB-4D2F-8293-A4525D78D942}"/>
              </a:ext>
            </a:extLst>
          </p:cNvPr>
          <p:cNvCxnSpPr>
            <a:stCxn id="184328" idx="2"/>
            <a:endCxn id="184328" idx="0"/>
          </p:cNvCxnSpPr>
          <p:nvPr/>
        </p:nvCxnSpPr>
        <p:spPr>
          <a:xfrm rot="10800000" flipH="1">
            <a:off x="6019800" y="2271713"/>
            <a:ext cx="1828800" cy="158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341238A-E097-4C4E-9944-353FBF2A462E}"/>
              </a:ext>
            </a:extLst>
          </p:cNvPr>
          <p:cNvCxnSpPr>
            <a:stCxn id="184328" idx="1"/>
            <a:endCxn id="184328" idx="3"/>
          </p:cNvCxnSpPr>
          <p:nvPr/>
        </p:nvCxnSpPr>
        <p:spPr>
          <a:xfrm rot="16200000" flipH="1">
            <a:off x="6019801" y="2271712"/>
            <a:ext cx="1828800" cy="31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31" name="TextBox 17">
            <a:extLst>
              <a:ext uri="{FF2B5EF4-FFF2-40B4-BE49-F238E27FC236}">
                <a16:creationId xmlns:a16="http://schemas.microsoft.com/office/drawing/2014/main" id="{8C545164-9B04-4066-9546-AB70C04B0AB3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4610100" y="2081213"/>
            <a:ext cx="1676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>
                <a:solidFill>
                  <a:srgbClr val="000000"/>
                </a:solidFill>
                <a:latin typeface="Constantia" panose="02030602050306030303" pitchFamily="18" charset="0"/>
              </a:rPr>
              <a:t>50 </a:t>
            </a:r>
            <a:r>
              <a:rPr lang="el-GR" altLang="en-US">
                <a:solidFill>
                  <a:srgbClr val="111111"/>
                </a:solidFill>
                <a:latin typeface="Constantia" panose="02030602050306030303" pitchFamily="18" charset="0"/>
              </a:rPr>
              <a:t>μ</a:t>
            </a:r>
            <a:r>
              <a:rPr lang="en-US" altLang="en-US">
                <a:solidFill>
                  <a:srgbClr val="111111"/>
                </a:solidFill>
                <a:latin typeface="Constantia" panose="02030602050306030303" pitchFamily="18" charset="0"/>
              </a:rPr>
              <a:t>m</a:t>
            </a:r>
            <a:r>
              <a:rPr lang="en-US" altLang="en-US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8D20B13E-8DE9-45C0-B7C4-F97C56019635}"/>
              </a:ext>
            </a:extLst>
          </p:cNvPr>
          <p:cNvSpPr/>
          <p:nvPr/>
        </p:nvSpPr>
        <p:spPr>
          <a:xfrm rot="10800000" flipH="1">
            <a:off x="5562600" y="1357313"/>
            <a:ext cx="342900" cy="1828800"/>
          </a:xfrm>
          <a:prstGeom prst="leftBrac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4471F586-B89E-4235-9B48-0F760D04A22C}"/>
              </a:ext>
            </a:extLst>
          </p:cNvPr>
          <p:cNvSpPr/>
          <p:nvPr/>
        </p:nvSpPr>
        <p:spPr>
          <a:xfrm rot="5400000" flipH="1">
            <a:off x="6762750" y="2519363"/>
            <a:ext cx="342900" cy="1828800"/>
          </a:xfrm>
          <a:prstGeom prst="leftBrac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84334" name="TextBox 24">
            <a:extLst>
              <a:ext uri="{FF2B5EF4-FFF2-40B4-BE49-F238E27FC236}">
                <a16:creationId xmlns:a16="http://schemas.microsoft.com/office/drawing/2014/main" id="{CC3A57D9-DD37-4251-A8E1-D8E17750D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567113"/>
            <a:ext cx="2438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>
                <a:solidFill>
                  <a:srgbClr val="000000"/>
                </a:solidFill>
                <a:latin typeface="Constantia" panose="02030602050306030303" pitchFamily="18" charset="0"/>
              </a:rPr>
              <a:t>50 </a:t>
            </a:r>
            <a:r>
              <a:rPr lang="el-GR" altLang="en-US">
                <a:solidFill>
                  <a:srgbClr val="111111"/>
                </a:solidFill>
                <a:latin typeface="Constantia" panose="02030602050306030303" pitchFamily="18" charset="0"/>
              </a:rPr>
              <a:t>μ</a:t>
            </a:r>
            <a:r>
              <a:rPr lang="en-US" altLang="en-US">
                <a:solidFill>
                  <a:srgbClr val="111111"/>
                </a:solidFill>
                <a:latin typeface="Constantia" panose="02030602050306030303" pitchFamily="18" charset="0"/>
              </a:rPr>
              <a:t>m</a:t>
            </a:r>
            <a:r>
              <a:rPr lang="en-US" altLang="en-US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</a:p>
        </p:txBody>
      </p:sp>
      <p:grpSp>
        <p:nvGrpSpPr>
          <p:cNvPr id="184335" name="Group 46">
            <a:extLst>
              <a:ext uri="{FF2B5EF4-FFF2-40B4-BE49-F238E27FC236}">
                <a16:creationId xmlns:a16="http://schemas.microsoft.com/office/drawing/2014/main" id="{996AA2CF-7A57-455F-8F90-4CB3E5E3D4B2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3962400"/>
            <a:ext cx="3048000" cy="762000"/>
            <a:chOff x="228600" y="5181600"/>
            <a:chExt cx="3048000" cy="762000"/>
          </a:xfrm>
        </p:grpSpPr>
        <p:sp>
          <p:nvSpPr>
            <p:cNvPr id="184341" name="Rectangle 14">
              <a:extLst>
                <a:ext uri="{FF2B5EF4-FFF2-40B4-BE49-F238E27FC236}">
                  <a16:creationId xmlns:a16="http://schemas.microsoft.com/office/drawing/2014/main" id="{412A0A70-759C-46F5-8AFC-BBACC0F794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371600" y="4038600"/>
              <a:ext cx="762000" cy="3048000"/>
            </a:xfrm>
            <a:prstGeom prst="rect">
              <a:avLst/>
            </a:prstGeom>
            <a:solidFill>
              <a:srgbClr val="FF99CC">
                <a:alpha val="20000"/>
              </a:srgbClr>
            </a:solidFill>
            <a:ln w="50800">
              <a:solidFill>
                <a:srgbClr val="FF99CC">
                  <a:alpha val="70195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84342" name="Text Box 15">
              <a:extLst>
                <a:ext uri="{FF2B5EF4-FFF2-40B4-BE49-F238E27FC236}">
                  <a16:creationId xmlns:a16="http://schemas.microsoft.com/office/drawing/2014/main" id="{17F3833E-A43C-4C48-86C0-DD92F12781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5257800"/>
              <a:ext cx="3048000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1400" b="1">
                  <a:solidFill>
                    <a:srgbClr val="111111"/>
                  </a:solidFill>
                  <a:latin typeface="Georgia" panose="02040502050405020303" pitchFamily="18" charset="0"/>
                </a:rPr>
                <a:t>Insertion Loss*: 0.058 dB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en-US" altLang="en-US" sz="1400" b="1">
                  <a:solidFill>
                    <a:srgbClr val="111111"/>
                  </a:solidFill>
                  <a:latin typeface="Georgia" panose="02040502050405020303" pitchFamily="18" charset="0"/>
                </a:rPr>
                <a:t>Propagation Latency: 0.6 ps</a:t>
              </a:r>
            </a:p>
          </p:txBody>
        </p:sp>
      </p:grpSp>
      <p:grpSp>
        <p:nvGrpSpPr>
          <p:cNvPr id="184336" name="Group 47">
            <a:extLst>
              <a:ext uri="{FF2B5EF4-FFF2-40B4-BE49-F238E27FC236}">
                <a16:creationId xmlns:a16="http://schemas.microsoft.com/office/drawing/2014/main" id="{52206574-F687-4737-8FE8-FA1D73CF60F0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5167313"/>
            <a:ext cx="3352800" cy="914400"/>
            <a:chOff x="0" y="5943600"/>
            <a:chExt cx="3352800" cy="914400"/>
          </a:xfrm>
        </p:grpSpPr>
        <p:sp>
          <p:nvSpPr>
            <p:cNvPr id="184339" name="Rectangle 23">
              <a:extLst>
                <a:ext uri="{FF2B5EF4-FFF2-40B4-BE49-F238E27FC236}">
                  <a16:creationId xmlns:a16="http://schemas.microsoft.com/office/drawing/2014/main" id="{2018A3B7-E35A-44C0-BF6D-65C0949497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219200" y="4724400"/>
              <a:ext cx="914400" cy="3352800"/>
            </a:xfrm>
            <a:prstGeom prst="rect">
              <a:avLst/>
            </a:prstGeom>
            <a:solidFill>
              <a:srgbClr val="FF99CC">
                <a:alpha val="20000"/>
              </a:srgbClr>
            </a:solidFill>
            <a:ln w="50800">
              <a:solidFill>
                <a:srgbClr val="FF99CC">
                  <a:alpha val="70195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84340" name="Text Box 24">
              <a:extLst>
                <a:ext uri="{FF2B5EF4-FFF2-40B4-BE49-F238E27FC236}">
                  <a16:creationId xmlns:a16="http://schemas.microsoft.com/office/drawing/2014/main" id="{4C550DC6-725D-4DC3-AB7A-4020535351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972175"/>
              <a:ext cx="3352800" cy="846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1400" b="1">
                  <a:solidFill>
                    <a:srgbClr val="111111"/>
                  </a:solidFill>
                  <a:latin typeface="Georgia" panose="02040502050405020303" pitchFamily="18" charset="0"/>
                </a:rPr>
                <a:t>Reflection Loss: -22.5 dB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en-US" altLang="en-US" sz="1400" b="1">
                  <a:solidFill>
                    <a:srgbClr val="111111"/>
                  </a:solidFill>
                  <a:latin typeface="Georgia" panose="02040502050405020303" pitchFamily="18" charset="0"/>
                </a:rPr>
                <a:t>Reflection Latency (from Original Signal Injection): 0.6 ps</a:t>
              </a:r>
            </a:p>
          </p:txBody>
        </p:sp>
      </p:grpSp>
      <p:sp>
        <p:nvSpPr>
          <p:cNvPr id="184337" name="Rectangle 32">
            <a:extLst>
              <a:ext uri="{FF2B5EF4-FFF2-40B4-BE49-F238E27FC236}">
                <a16:creationId xmlns:a16="http://schemas.microsoft.com/office/drawing/2014/main" id="{7D69745B-CEAA-40E1-9670-FEF221E3B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5814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2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Insertion Loss Measurements</a:t>
            </a:r>
          </a:p>
        </p:txBody>
      </p:sp>
      <p:sp>
        <p:nvSpPr>
          <p:cNvPr id="184338" name="Text Box 15">
            <a:extLst>
              <a:ext uri="{FF2B5EF4-FFF2-40B4-BE49-F238E27FC236}">
                <a16:creationId xmlns:a16="http://schemas.microsoft.com/office/drawing/2014/main" id="{65C819D4-DF90-4497-B47A-417477B51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710113"/>
            <a:ext cx="3810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1200" b="1">
                <a:solidFill>
                  <a:srgbClr val="111111"/>
                </a:solidFill>
                <a:latin typeface="Georgia" panose="02040502050405020303" pitchFamily="18" charset="0"/>
              </a:rPr>
              <a:t>* includes crossing and propagation loss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Title 1">
            <a:extLst>
              <a:ext uri="{FF2B5EF4-FFF2-40B4-BE49-F238E27FC236}">
                <a16:creationId xmlns:a16="http://schemas.microsoft.com/office/drawing/2014/main" id="{D0A7EFD7-5F96-4A13-8D2F-AA0CAD3AB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Modulator</a:t>
            </a:r>
          </a:p>
        </p:txBody>
      </p:sp>
      <p:sp>
        <p:nvSpPr>
          <p:cNvPr id="185346" name="Content Placeholder 2">
            <a:extLst>
              <a:ext uri="{FF2B5EF4-FFF2-40B4-BE49-F238E27FC236}">
                <a16:creationId xmlns:a16="http://schemas.microsoft.com/office/drawing/2014/main" id="{C66D1CF8-0BFD-4A34-91E5-6995C0647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49831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303A5D-F8F7-4267-8A21-660B8F3EA3E7}"/>
              </a:ext>
            </a:extLst>
          </p:cNvPr>
          <p:cNvSpPr/>
          <p:nvPr/>
        </p:nvSpPr>
        <p:spPr>
          <a:xfrm>
            <a:off x="228600" y="990600"/>
            <a:ext cx="4343400" cy="533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E13D06-B289-4FC9-9FBC-F5288EE1E915}"/>
              </a:ext>
            </a:extLst>
          </p:cNvPr>
          <p:cNvSpPr/>
          <p:nvPr/>
        </p:nvSpPr>
        <p:spPr>
          <a:xfrm>
            <a:off x="4572000" y="990600"/>
            <a:ext cx="4343400" cy="533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7A42B476-7FCC-4B30-96A0-57FDD9231887}"/>
              </a:ext>
            </a:extLst>
          </p:cNvPr>
          <p:cNvSpPr/>
          <p:nvPr/>
        </p:nvSpPr>
        <p:spPr>
          <a:xfrm>
            <a:off x="4114800" y="2347913"/>
            <a:ext cx="914400" cy="289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grpSp>
        <p:nvGrpSpPr>
          <p:cNvPr id="185350" name="Group 3">
            <a:extLst>
              <a:ext uri="{FF2B5EF4-FFF2-40B4-BE49-F238E27FC236}">
                <a16:creationId xmlns:a16="http://schemas.microsoft.com/office/drawing/2014/main" id="{FAA55A52-C80A-426B-A054-08D579C777D7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1219200"/>
            <a:ext cx="3352800" cy="2667000"/>
            <a:chOff x="1905000" y="2286000"/>
            <a:chExt cx="3352800" cy="2667000"/>
          </a:xfrm>
        </p:grpSpPr>
        <p:sp>
          <p:nvSpPr>
            <p:cNvPr id="185376" name="Rectangle 2">
              <a:extLst>
                <a:ext uri="{FF2B5EF4-FFF2-40B4-BE49-F238E27FC236}">
                  <a16:creationId xmlns:a16="http://schemas.microsoft.com/office/drawing/2014/main" id="{71392A3B-3710-4CFB-B06F-625AED63BE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48000" y="1905000"/>
              <a:ext cx="1828800" cy="2590800"/>
            </a:xfrm>
            <a:prstGeom prst="rect">
              <a:avLst/>
            </a:prstGeom>
            <a:solidFill>
              <a:srgbClr val="7174FB"/>
            </a:solidFill>
            <a:ln w="50800">
              <a:solidFill>
                <a:srgbClr val="212165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85377" name="Oval 5">
              <a:extLst>
                <a:ext uri="{FF2B5EF4-FFF2-40B4-BE49-F238E27FC236}">
                  <a16:creationId xmlns:a16="http://schemas.microsoft.com/office/drawing/2014/main" id="{5ED96A3F-B8E0-4BFA-A06E-C661F62804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505200" y="2895600"/>
              <a:ext cx="990600" cy="99060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B121F7B9-99D2-41B6-BBCC-8444EFBABA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3200" y="2667000"/>
              <a:ext cx="457200" cy="0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342C3B2-C04D-48DF-9A03-CE333DC0C209}"/>
                </a:ext>
              </a:extLst>
            </p:cNvPr>
            <p:cNvCxnSpPr/>
            <p:nvPr/>
          </p:nvCxnSpPr>
          <p:spPr>
            <a:xfrm flipH="1">
              <a:off x="2667000" y="2817813"/>
              <a:ext cx="2590800" cy="15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B81D790C-DAAA-4B1C-9ECE-2C5AFD10D52E}"/>
                </a:ext>
              </a:extLst>
            </p:cNvPr>
            <p:cNvSpPr/>
            <p:nvPr/>
          </p:nvSpPr>
          <p:spPr>
            <a:xfrm rot="5400000" flipH="1">
              <a:off x="3790950" y="3143250"/>
              <a:ext cx="342900" cy="2590800"/>
            </a:xfrm>
            <a:prstGeom prst="leftBrac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85381" name="TextBox 9">
              <a:extLst>
                <a:ext uri="{FF2B5EF4-FFF2-40B4-BE49-F238E27FC236}">
                  <a16:creationId xmlns:a16="http://schemas.microsoft.com/office/drawing/2014/main" id="{6B0E4D22-7F41-4A6C-A060-00164B06DD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1257300" y="3009900"/>
              <a:ext cx="16764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>
                  <a:solidFill>
                    <a:srgbClr val="000000"/>
                  </a:solidFill>
                  <a:latin typeface="Constantia" panose="02030602050306030303" pitchFamily="18" charset="0"/>
                </a:rPr>
                <a:t>11 </a:t>
              </a:r>
              <a:r>
                <a:rPr lang="el-GR" altLang="en-US">
                  <a:solidFill>
                    <a:srgbClr val="111111"/>
                  </a:solidFill>
                  <a:latin typeface="Constantia" panose="02030602050306030303" pitchFamily="18" charset="0"/>
                </a:rPr>
                <a:t>μ</a:t>
              </a:r>
              <a:r>
                <a:rPr lang="en-US" altLang="en-US">
                  <a:solidFill>
                    <a:srgbClr val="111111"/>
                  </a:solidFill>
                  <a:latin typeface="Constantia" panose="02030602050306030303" pitchFamily="18" charset="0"/>
                </a:rPr>
                <a:t>m</a:t>
              </a:r>
              <a:r>
                <a:rPr lang="en-US" altLang="en-US">
                  <a:solidFill>
                    <a:srgbClr val="000000"/>
                  </a:solidFill>
                  <a:latin typeface="Constantia" panose="02030602050306030303" pitchFamily="18" charset="0"/>
                </a:rPr>
                <a:t> </a:t>
              </a:r>
            </a:p>
          </p:txBody>
        </p:sp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8DAFD973-D98E-4B38-9680-6376D147818A}"/>
                </a:ext>
              </a:extLst>
            </p:cNvPr>
            <p:cNvSpPr/>
            <p:nvPr/>
          </p:nvSpPr>
          <p:spPr>
            <a:xfrm rot="10800000" flipH="1">
              <a:off x="2209800" y="2286000"/>
              <a:ext cx="342900" cy="1828800"/>
            </a:xfrm>
            <a:prstGeom prst="leftBrac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85383" name="TextBox 11">
              <a:extLst>
                <a:ext uri="{FF2B5EF4-FFF2-40B4-BE49-F238E27FC236}">
                  <a16:creationId xmlns:a16="http://schemas.microsoft.com/office/drawing/2014/main" id="{ADC21C40-BCA1-45A8-BD73-2FD6725B96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3200" y="4572000"/>
              <a:ext cx="24384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en-US">
                  <a:solidFill>
                    <a:srgbClr val="000000"/>
                  </a:solidFill>
                  <a:latin typeface="Constantia" panose="02030602050306030303" pitchFamily="18" charset="0"/>
                </a:rPr>
                <a:t>13 </a:t>
              </a:r>
              <a:r>
                <a:rPr lang="el-GR" altLang="en-US">
                  <a:solidFill>
                    <a:srgbClr val="111111"/>
                  </a:solidFill>
                  <a:latin typeface="Constantia" panose="02030602050306030303" pitchFamily="18" charset="0"/>
                </a:rPr>
                <a:t>μ</a:t>
              </a:r>
              <a:r>
                <a:rPr lang="en-US" altLang="en-US">
                  <a:solidFill>
                    <a:srgbClr val="111111"/>
                  </a:solidFill>
                  <a:latin typeface="Constantia" panose="02030602050306030303" pitchFamily="18" charset="0"/>
                </a:rPr>
                <a:t>m</a:t>
              </a:r>
              <a:r>
                <a:rPr lang="en-US" altLang="en-US">
                  <a:solidFill>
                    <a:srgbClr val="000000"/>
                  </a:solidFill>
                  <a:latin typeface="Constantia" panose="02030602050306030303" pitchFamily="18" charset="0"/>
                </a:rPr>
                <a:t> </a:t>
              </a:r>
            </a:p>
          </p:txBody>
        </p:sp>
      </p:grpSp>
      <p:grpSp>
        <p:nvGrpSpPr>
          <p:cNvPr id="185351" name="Group 29">
            <a:extLst>
              <a:ext uri="{FF2B5EF4-FFF2-40B4-BE49-F238E27FC236}">
                <a16:creationId xmlns:a16="http://schemas.microsoft.com/office/drawing/2014/main" id="{EBFD6E1B-F5A7-4282-916C-C538DDC22175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905000"/>
            <a:ext cx="914400" cy="838200"/>
            <a:chOff x="3429000" y="2743200"/>
            <a:chExt cx="914400" cy="8382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0EA3779-C1F2-4D1B-A6C7-7A9062226FDA}"/>
                </a:ext>
              </a:extLst>
            </p:cNvPr>
            <p:cNvSpPr/>
            <p:nvPr/>
          </p:nvSpPr>
          <p:spPr>
            <a:xfrm>
              <a:off x="3429000" y="2971800"/>
              <a:ext cx="914400" cy="38100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 </a:t>
              </a:r>
              <a:r>
                <a:rPr lang="el-GR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μ</a:t>
              </a:r>
              <a:r>
                <a:rPr lang="en-US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B9D9C18-EC52-4F88-BE54-30FC6ABAED7F}"/>
                </a:ext>
              </a:extLst>
            </p:cNvPr>
            <p:cNvCxnSpPr/>
            <p:nvPr/>
          </p:nvCxnSpPr>
          <p:spPr>
            <a:xfrm rot="5400000" flipH="1" flipV="1">
              <a:off x="3771107" y="2856706"/>
              <a:ext cx="230188" cy="31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D937534-FC99-411F-AC5D-189F2F746765}"/>
                </a:ext>
              </a:extLst>
            </p:cNvPr>
            <p:cNvCxnSpPr/>
            <p:nvPr/>
          </p:nvCxnSpPr>
          <p:spPr>
            <a:xfrm rot="16200000" flipH="1">
              <a:off x="3772694" y="3467894"/>
              <a:ext cx="22701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2">
            <a:extLst>
              <a:ext uri="{FF2B5EF4-FFF2-40B4-BE49-F238E27FC236}">
                <a16:creationId xmlns:a16="http://schemas.microsoft.com/office/drawing/2014/main" id="{7B2A2651-0644-4DCF-9C4A-5F439D6B1705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1752600"/>
            <a:ext cx="3276600" cy="1588"/>
            <a:chOff x="2590800" y="2819399"/>
            <a:chExt cx="3276600" cy="158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292584B-2C0A-4D50-9D7F-169E733DA1C1}"/>
                </a:ext>
              </a:extLst>
            </p:cNvPr>
            <p:cNvCxnSpPr/>
            <p:nvPr/>
          </p:nvCxnSpPr>
          <p:spPr>
            <a:xfrm rot="10800000">
              <a:off x="4953000" y="2819399"/>
              <a:ext cx="914400" cy="1589"/>
            </a:xfrm>
            <a:prstGeom prst="line">
              <a:avLst/>
            </a:prstGeom>
            <a:ln w="304800">
              <a:solidFill>
                <a:srgbClr val="FF99CC">
                  <a:alpha val="70000"/>
                </a:srgb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24097FF-31F1-4CD9-AF2F-5D4731DD81F7}"/>
                </a:ext>
              </a:extLst>
            </p:cNvPr>
            <p:cNvCxnSpPr/>
            <p:nvPr/>
          </p:nvCxnSpPr>
          <p:spPr>
            <a:xfrm>
              <a:off x="4038600" y="2819399"/>
              <a:ext cx="228600" cy="1589"/>
            </a:xfrm>
            <a:prstGeom prst="line">
              <a:avLst/>
            </a:prstGeom>
            <a:ln w="304800">
              <a:solidFill>
                <a:srgbClr val="FF99CC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307C513-F2C2-43A4-8A0B-6658C16F29FD}"/>
                </a:ext>
              </a:extLst>
            </p:cNvPr>
            <p:cNvCxnSpPr/>
            <p:nvPr/>
          </p:nvCxnSpPr>
          <p:spPr>
            <a:xfrm>
              <a:off x="4495800" y="2819399"/>
              <a:ext cx="152400" cy="1589"/>
            </a:xfrm>
            <a:prstGeom prst="line">
              <a:avLst/>
            </a:prstGeom>
            <a:ln w="304800">
              <a:solidFill>
                <a:srgbClr val="FF99CC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A8EE4DE-5657-4D1D-87AB-465B8A08707A}"/>
                </a:ext>
              </a:extLst>
            </p:cNvPr>
            <p:cNvCxnSpPr/>
            <p:nvPr/>
          </p:nvCxnSpPr>
          <p:spPr>
            <a:xfrm>
              <a:off x="4343400" y="2819399"/>
              <a:ext cx="76200" cy="1589"/>
            </a:xfrm>
            <a:prstGeom prst="line">
              <a:avLst/>
            </a:prstGeom>
            <a:ln w="304800">
              <a:solidFill>
                <a:srgbClr val="FF99CC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9F26DFE-AF83-4BAC-87A2-83AAF2A7280D}"/>
                </a:ext>
              </a:extLst>
            </p:cNvPr>
            <p:cNvCxnSpPr/>
            <p:nvPr/>
          </p:nvCxnSpPr>
          <p:spPr>
            <a:xfrm>
              <a:off x="4800600" y="2819399"/>
              <a:ext cx="152400" cy="1589"/>
            </a:xfrm>
            <a:prstGeom prst="line">
              <a:avLst/>
            </a:prstGeom>
            <a:ln w="304800">
              <a:solidFill>
                <a:srgbClr val="FF99CC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9B85882-00BC-4BEB-8177-5AA22630A09D}"/>
                </a:ext>
              </a:extLst>
            </p:cNvPr>
            <p:cNvCxnSpPr/>
            <p:nvPr/>
          </p:nvCxnSpPr>
          <p:spPr>
            <a:xfrm>
              <a:off x="2590800" y="2819399"/>
              <a:ext cx="1371600" cy="1589"/>
            </a:xfrm>
            <a:prstGeom prst="line">
              <a:avLst/>
            </a:prstGeom>
            <a:ln w="304800">
              <a:solidFill>
                <a:srgbClr val="FF99CC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8">
            <a:extLst>
              <a:ext uri="{FF2B5EF4-FFF2-40B4-BE49-F238E27FC236}">
                <a16:creationId xmlns:a16="http://schemas.microsoft.com/office/drawing/2014/main" id="{6FE1269C-54E7-4952-AA42-98C3603EF29B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3886200"/>
            <a:ext cx="3657600" cy="457200"/>
            <a:chOff x="381000" y="5791200"/>
            <a:chExt cx="3657600" cy="457200"/>
          </a:xfrm>
        </p:grpSpPr>
        <p:sp>
          <p:nvSpPr>
            <p:cNvPr id="185365" name="Rectangle 18">
              <a:extLst>
                <a:ext uri="{FF2B5EF4-FFF2-40B4-BE49-F238E27FC236}">
                  <a16:creationId xmlns:a16="http://schemas.microsoft.com/office/drawing/2014/main" id="{0F331CF3-7AB2-46F0-B1FF-2AA011C14A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981200" y="4191000"/>
              <a:ext cx="457200" cy="3657600"/>
            </a:xfrm>
            <a:prstGeom prst="rect">
              <a:avLst/>
            </a:prstGeom>
            <a:solidFill>
              <a:srgbClr val="FF99CC">
                <a:alpha val="20000"/>
              </a:srgbClr>
            </a:solidFill>
            <a:ln w="50800">
              <a:solidFill>
                <a:srgbClr val="FF99CC">
                  <a:alpha val="70195"/>
                </a:srgbClr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endParaRPr lang="en-US" altLang="en-US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85366" name="Text Box 19">
              <a:extLst>
                <a:ext uri="{FF2B5EF4-FFF2-40B4-BE49-F238E27FC236}">
                  <a16:creationId xmlns:a16="http://schemas.microsoft.com/office/drawing/2014/main" id="{ED700F50-492F-4C66-8A84-4669BCE13A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5867400"/>
              <a:ext cx="36576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1400" b="1">
                  <a:solidFill>
                    <a:srgbClr val="111111"/>
                  </a:solidFill>
                  <a:latin typeface="Georgia" panose="02040502050405020303" pitchFamily="18" charset="0"/>
                </a:rPr>
                <a:t>Ideal energy dissipation: 25 fJ/bit</a:t>
              </a:r>
            </a:p>
          </p:txBody>
        </p:sp>
      </p:grpSp>
      <p:grpSp>
        <p:nvGrpSpPr>
          <p:cNvPr id="28" name="Group 25">
            <a:extLst>
              <a:ext uri="{FF2B5EF4-FFF2-40B4-BE49-F238E27FC236}">
                <a16:creationId xmlns:a16="http://schemas.microsoft.com/office/drawing/2014/main" id="{8D306D9D-FC14-4E38-A3E0-4EAB392211AA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4495800"/>
            <a:ext cx="3352800" cy="1828800"/>
            <a:chOff x="5334000" y="4581525"/>
            <a:chExt cx="3352800" cy="1828800"/>
          </a:xfrm>
        </p:grpSpPr>
        <p:sp>
          <p:nvSpPr>
            <p:cNvPr id="185363" name="Rectangle 24">
              <a:extLst>
                <a:ext uri="{FF2B5EF4-FFF2-40B4-BE49-F238E27FC236}">
                  <a16:creationId xmlns:a16="http://schemas.microsoft.com/office/drawing/2014/main" id="{F2B62B4A-68D3-4743-BC7A-E6EC15E9BA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096000" y="3971925"/>
              <a:ext cx="1828800" cy="3048000"/>
            </a:xfrm>
            <a:prstGeom prst="rect">
              <a:avLst/>
            </a:prstGeom>
            <a:solidFill>
              <a:srgbClr val="FF99CC">
                <a:alpha val="20000"/>
              </a:srgbClr>
            </a:solidFill>
            <a:ln w="50800">
              <a:solidFill>
                <a:srgbClr val="FF99CC">
                  <a:alpha val="70195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85364" name="Text Box 25">
              <a:extLst>
                <a:ext uri="{FF2B5EF4-FFF2-40B4-BE49-F238E27FC236}">
                  <a16:creationId xmlns:a16="http://schemas.microsoft.com/office/drawing/2014/main" id="{CE00C13C-ABD3-4BEA-B061-8021E2A928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648200"/>
              <a:ext cx="3352800" cy="1687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1400" b="1">
                  <a:solidFill>
                    <a:srgbClr val="111111"/>
                  </a:solidFill>
                  <a:latin typeface="Georgia" panose="02040502050405020303" pitchFamily="18" charset="0"/>
                </a:rPr>
                <a:t>Peak Power Insertion Loss*: 0.002 dB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en-US" altLang="en-US" sz="1400" b="1">
                  <a:solidFill>
                    <a:srgbClr val="111111"/>
                  </a:solidFill>
                  <a:latin typeface="Georgia" panose="02040502050405020303" pitchFamily="18" charset="0"/>
                </a:rPr>
                <a:t>Average Power Insertion Loss*: 3.002 dB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en-US" altLang="en-US" sz="1400" b="1">
                  <a:solidFill>
                    <a:srgbClr val="111111"/>
                  </a:solidFill>
                  <a:latin typeface="Georgia" panose="02040502050405020303" pitchFamily="18" charset="0"/>
                </a:rPr>
                <a:t>Extinction Ratio: 20 dB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en-US" altLang="en-US" sz="1400" b="1">
                  <a:solidFill>
                    <a:srgbClr val="111111"/>
                  </a:solidFill>
                  <a:latin typeface="Georgia" panose="02040502050405020303" pitchFamily="18" charset="0"/>
                </a:rPr>
                <a:t>Propagation Latency: 100 fs</a:t>
              </a:r>
            </a:p>
          </p:txBody>
        </p:sp>
      </p:grpSp>
      <p:sp>
        <p:nvSpPr>
          <p:cNvPr id="185355" name="TextBox 43">
            <a:extLst>
              <a:ext uri="{FF2B5EF4-FFF2-40B4-BE49-F238E27FC236}">
                <a16:creationId xmlns:a16="http://schemas.microsoft.com/office/drawing/2014/main" id="{6CF54D30-6471-49AA-9E3F-2F56B32A8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16625"/>
            <a:ext cx="403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[Q. Xu </a:t>
            </a:r>
            <a:r>
              <a:rPr lang="en-US" altLang="en-US" sz="1400" i="1">
                <a:solidFill>
                  <a:srgbClr val="000000"/>
                </a:solidFill>
                <a:cs typeface="Arial" panose="020B0604020202020204" pitchFamily="34" charset="0"/>
              </a:rPr>
              <a:t>et al.</a:t>
            </a: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, Opt. Exp., Oct. 2006]</a:t>
            </a:r>
          </a:p>
        </p:txBody>
      </p:sp>
      <p:pic>
        <p:nvPicPr>
          <p:cNvPr id="185356" name="Picture 2">
            <a:extLst>
              <a:ext uri="{FF2B5EF4-FFF2-40B4-BE49-F238E27FC236}">
                <a16:creationId xmlns:a16="http://schemas.microsoft.com/office/drawing/2014/main" id="{E3E81FA0-73C7-4793-8F4E-CE5134546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600200"/>
            <a:ext cx="4206875" cy="1247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57" name="Picture 3">
            <a:extLst>
              <a:ext uri="{FF2B5EF4-FFF2-40B4-BE49-F238E27FC236}">
                <a16:creationId xmlns:a16="http://schemas.microsoft.com/office/drawing/2014/main" id="{DF800108-D6B8-4228-8D14-F6B8C9A9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/>
          <a:stretch>
            <a:fillRect/>
          </a:stretch>
        </p:blipFill>
        <p:spPr bwMode="auto">
          <a:xfrm>
            <a:off x="304800" y="3429000"/>
            <a:ext cx="1828800" cy="116998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58" name="Picture 4">
            <a:extLst>
              <a:ext uri="{FF2B5EF4-FFF2-40B4-BE49-F238E27FC236}">
                <a16:creationId xmlns:a16="http://schemas.microsoft.com/office/drawing/2014/main" id="{155CCF54-20ED-4170-9076-9AF974D11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/>
          <a:stretch>
            <a:fillRect/>
          </a:stretch>
        </p:blipFill>
        <p:spPr bwMode="auto">
          <a:xfrm>
            <a:off x="2209800" y="3429000"/>
            <a:ext cx="1828800" cy="116998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59" name="Picture 5">
            <a:extLst>
              <a:ext uri="{FF2B5EF4-FFF2-40B4-BE49-F238E27FC236}">
                <a16:creationId xmlns:a16="http://schemas.microsoft.com/office/drawing/2014/main" id="{68F9FACA-21E9-4625-8D47-680758B18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/>
          <a:stretch>
            <a:fillRect/>
          </a:stretch>
        </p:blipFill>
        <p:spPr bwMode="auto">
          <a:xfrm>
            <a:off x="304800" y="4724400"/>
            <a:ext cx="1828800" cy="116998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60" name="Picture 6">
            <a:extLst>
              <a:ext uri="{FF2B5EF4-FFF2-40B4-BE49-F238E27FC236}">
                <a16:creationId xmlns:a16="http://schemas.microsoft.com/office/drawing/2014/main" id="{1F1F0AB3-3CD4-4D35-B822-F33E700E5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/>
          <a:stretch>
            <a:fillRect/>
          </a:stretch>
        </p:blipFill>
        <p:spPr bwMode="auto">
          <a:xfrm>
            <a:off x="2209800" y="4724400"/>
            <a:ext cx="1828800" cy="116998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61" name="TextBox 49">
            <a:extLst>
              <a:ext uri="{FF2B5EF4-FFF2-40B4-BE49-F238E27FC236}">
                <a16:creationId xmlns:a16="http://schemas.microsoft.com/office/drawing/2014/main" id="{E9740DE9-E7AA-4886-B453-7D2AB2503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16025"/>
            <a:ext cx="449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Cascaded Wavelength-Parallel Micro-Ring Modulators</a:t>
            </a:r>
          </a:p>
        </p:txBody>
      </p:sp>
      <p:sp>
        <p:nvSpPr>
          <p:cNvPr id="185362" name="TextBox 50">
            <a:extLst>
              <a:ext uri="{FF2B5EF4-FFF2-40B4-BE49-F238E27FC236}">
                <a16:creationId xmlns:a16="http://schemas.microsoft.com/office/drawing/2014/main" id="{4976E447-24BB-4D89-B1ED-738D7547F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0"/>
            <a:ext cx="3886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4-</a:t>
            </a: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 × 4-Gb/s Eye Diagrams</a:t>
            </a:r>
            <a:endParaRPr lang="en-US" altLang="en-US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F9EF91C-C380-4941-B8EA-5E2F6AAA4D58}"/>
              </a:ext>
            </a:extLst>
          </p:cNvPr>
          <p:cNvSpPr/>
          <p:nvPr/>
        </p:nvSpPr>
        <p:spPr>
          <a:xfrm>
            <a:off x="228600" y="990600"/>
            <a:ext cx="4343400" cy="533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183B58-C132-40DF-9690-370B280D0890}"/>
              </a:ext>
            </a:extLst>
          </p:cNvPr>
          <p:cNvSpPr/>
          <p:nvPr/>
        </p:nvSpPr>
        <p:spPr>
          <a:xfrm>
            <a:off x="4572000" y="990600"/>
            <a:ext cx="4343400" cy="533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6DD0E0BC-033E-4FB0-A464-0694BAE918AF}"/>
              </a:ext>
            </a:extLst>
          </p:cNvPr>
          <p:cNvSpPr/>
          <p:nvPr/>
        </p:nvSpPr>
        <p:spPr>
          <a:xfrm>
            <a:off x="4114800" y="2347913"/>
            <a:ext cx="914400" cy="289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86372" name="Title 1">
            <a:extLst>
              <a:ext uri="{FF2B5EF4-FFF2-40B4-BE49-F238E27FC236}">
                <a16:creationId xmlns:a16="http://schemas.microsoft.com/office/drawing/2014/main" id="{A9A29CC4-7F6B-47F4-88D0-B8A29C5FE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Detector/Receiver</a:t>
            </a:r>
          </a:p>
        </p:txBody>
      </p:sp>
      <p:sp>
        <p:nvSpPr>
          <p:cNvPr id="186373" name="TextBox 14">
            <a:extLst>
              <a:ext uri="{FF2B5EF4-FFF2-40B4-BE49-F238E27FC236}">
                <a16:creationId xmlns:a16="http://schemas.microsoft.com/office/drawing/2014/main" id="{8EE8698B-1ABD-4597-8F6F-5EFA29F14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16625"/>
            <a:ext cx="2590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[Koester </a:t>
            </a:r>
            <a:r>
              <a:rPr lang="en-US" altLang="en-US" sz="1400" i="1">
                <a:solidFill>
                  <a:srgbClr val="000000"/>
                </a:solidFill>
                <a:cs typeface="Arial" panose="020B0604020202020204" pitchFamily="34" charset="0"/>
              </a:rPr>
              <a:t>et al.</a:t>
            </a: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, JLT, Jan. 2007]</a:t>
            </a:r>
          </a:p>
        </p:txBody>
      </p:sp>
      <p:pic>
        <p:nvPicPr>
          <p:cNvPr id="186374" name="Picture 2">
            <a:extLst>
              <a:ext uri="{FF2B5EF4-FFF2-40B4-BE49-F238E27FC236}">
                <a16:creationId xmlns:a16="http://schemas.microsoft.com/office/drawing/2014/main" id="{51F17248-953D-4892-ADD0-170677289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7" t="-1091" r="-937" b="-1091"/>
          <a:stretch>
            <a:fillRect/>
          </a:stretch>
        </p:blipFill>
        <p:spPr bwMode="auto">
          <a:xfrm>
            <a:off x="381000" y="1143000"/>
            <a:ext cx="3475038" cy="29924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6375" name="Picture 3">
            <a:extLst>
              <a:ext uri="{FF2B5EF4-FFF2-40B4-BE49-F238E27FC236}">
                <a16:creationId xmlns:a16="http://schemas.microsoft.com/office/drawing/2014/main" id="{3D5F063C-2710-4DE4-B67C-D6B366E3E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2" t="-2394" r="-1372" b="-2394"/>
          <a:stretch>
            <a:fillRect/>
          </a:stretch>
        </p:blipFill>
        <p:spPr bwMode="auto">
          <a:xfrm>
            <a:off x="381000" y="4267200"/>
            <a:ext cx="2346325" cy="1371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6376" name="Picture 4">
            <a:extLst>
              <a:ext uri="{FF2B5EF4-FFF2-40B4-BE49-F238E27FC236}">
                <a16:creationId xmlns:a16="http://schemas.microsoft.com/office/drawing/2014/main" id="{5A024B24-F175-4FD5-A365-2EDEE4BA8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2" t="-2197" r="-1372" b="-2197"/>
          <a:stretch>
            <a:fillRect/>
          </a:stretch>
        </p:blipFill>
        <p:spPr bwMode="auto">
          <a:xfrm>
            <a:off x="2333625" y="4648200"/>
            <a:ext cx="2162175" cy="1371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" name="Group 25">
            <a:extLst>
              <a:ext uri="{FF2B5EF4-FFF2-40B4-BE49-F238E27FC236}">
                <a16:creationId xmlns:a16="http://schemas.microsoft.com/office/drawing/2014/main" id="{FED741EF-FC35-4073-9F9E-7D214E55B5A3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4495800"/>
            <a:ext cx="3352800" cy="685800"/>
            <a:chOff x="5334000" y="4581525"/>
            <a:chExt cx="3352800" cy="1828800"/>
          </a:xfrm>
        </p:grpSpPr>
        <p:sp>
          <p:nvSpPr>
            <p:cNvPr id="186383" name="Rectangle 24">
              <a:extLst>
                <a:ext uri="{FF2B5EF4-FFF2-40B4-BE49-F238E27FC236}">
                  <a16:creationId xmlns:a16="http://schemas.microsoft.com/office/drawing/2014/main" id="{D5CD4122-D495-4F4F-961C-3E8CA378ED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096000" y="3971925"/>
              <a:ext cx="1828800" cy="3048000"/>
            </a:xfrm>
            <a:prstGeom prst="rect">
              <a:avLst/>
            </a:prstGeom>
            <a:solidFill>
              <a:srgbClr val="FF99CC">
                <a:alpha val="20000"/>
              </a:srgbClr>
            </a:solidFill>
            <a:ln w="50800">
              <a:solidFill>
                <a:srgbClr val="FF99CC">
                  <a:alpha val="70195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86384" name="Text Box 25">
              <a:extLst>
                <a:ext uri="{FF2B5EF4-FFF2-40B4-BE49-F238E27FC236}">
                  <a16:creationId xmlns:a16="http://schemas.microsoft.com/office/drawing/2014/main" id="{763BFAE7-55B8-422A-AF61-B6C43D104E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648201"/>
              <a:ext cx="3352800" cy="176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1400" b="1">
                  <a:solidFill>
                    <a:srgbClr val="111111"/>
                  </a:solidFill>
                  <a:latin typeface="Georgia" panose="02040502050405020303" pitchFamily="18" charset="0"/>
                </a:rPr>
                <a:t>Detector Sensitivity: -20 dBm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en-US" altLang="en-US" sz="1400" b="1">
                  <a:solidFill>
                    <a:srgbClr val="111111"/>
                  </a:solidFill>
                  <a:latin typeface="Georgia" panose="02040502050405020303" pitchFamily="18" charset="0"/>
                </a:rPr>
                <a:t>Energy dissipation: 50 fJ/bit</a:t>
              </a:r>
            </a:p>
            <a:p>
              <a:pPr algn="ctr" eaLnBrk="0" hangingPunct="0">
                <a:spcBef>
                  <a:spcPct val="50000"/>
                </a:spcBef>
              </a:pPr>
              <a:endParaRPr lang="en-US" altLang="en-US" sz="1400" b="1">
                <a:solidFill>
                  <a:srgbClr val="11111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186378" name="Rectangle 2">
            <a:extLst>
              <a:ext uri="{FF2B5EF4-FFF2-40B4-BE49-F238E27FC236}">
                <a16:creationId xmlns:a16="http://schemas.microsoft.com/office/drawing/2014/main" id="{819145CD-6F60-4DF6-ACBC-4547B6F6665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943600" y="1143000"/>
            <a:ext cx="1828800" cy="2590800"/>
          </a:xfrm>
          <a:prstGeom prst="rect">
            <a:avLst/>
          </a:prstGeom>
          <a:solidFill>
            <a:srgbClr val="7174FB"/>
          </a:solidFill>
          <a:ln w="50800">
            <a:solidFill>
              <a:srgbClr val="212165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D080F80-2D9B-487D-829F-6C3E92BF25F8}"/>
              </a:ext>
            </a:extLst>
          </p:cNvPr>
          <p:cNvCxnSpPr/>
          <p:nvPr/>
        </p:nvCxnSpPr>
        <p:spPr bwMode="auto">
          <a:xfrm rot="10800000">
            <a:off x="5562600" y="2438400"/>
            <a:ext cx="14478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59B116D-A17C-4EB5-8370-468048F9DB10}"/>
              </a:ext>
            </a:extLst>
          </p:cNvPr>
          <p:cNvCxnSpPr/>
          <p:nvPr/>
        </p:nvCxnSpPr>
        <p:spPr bwMode="auto">
          <a:xfrm rot="10800000">
            <a:off x="6705600" y="2438400"/>
            <a:ext cx="1447800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Delay 23">
            <a:extLst>
              <a:ext uri="{FF2B5EF4-FFF2-40B4-BE49-F238E27FC236}">
                <a16:creationId xmlns:a16="http://schemas.microsoft.com/office/drawing/2014/main" id="{92265787-A018-408A-B58C-067AEC2B9C95}"/>
              </a:ext>
            </a:extLst>
          </p:cNvPr>
          <p:cNvSpPr/>
          <p:nvPr/>
        </p:nvSpPr>
        <p:spPr>
          <a:xfrm>
            <a:off x="6607175" y="2100263"/>
            <a:ext cx="533400" cy="685800"/>
          </a:xfrm>
          <a:prstGeom prst="flowChartDelay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29" name="Line 6">
            <a:extLst>
              <a:ext uri="{FF2B5EF4-FFF2-40B4-BE49-F238E27FC236}">
                <a16:creationId xmlns:a16="http://schemas.microsoft.com/office/drawing/2014/main" id="{EEAD7F2A-7BEB-44F8-9CCD-5F610F19DB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286000"/>
            <a:ext cx="45720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263D3-56CD-45FF-86D8-B78CB2235D7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Columbia University</a:t>
            </a:r>
          </a:p>
          <a:p>
            <a:pPr>
              <a:defRPr/>
            </a:pPr>
            <a:r>
              <a:rPr lang="en-US" i="1"/>
              <a:t>Lightwave Research Laboratory</a:t>
            </a:r>
            <a:endParaRPr lang="en-US" i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C0333-CFCC-4228-B447-FB88BFEEA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AF7617-AF11-4EF8-A325-8A14EB5BB3B0}" type="slidenum">
              <a:rPr lang="en-US" altLang="en-US">
                <a:solidFill>
                  <a:srgbClr val="595959"/>
                </a:solidFill>
                <a:latin typeface="Calisto MT" panose="02040603050505030304" pitchFamily="18" charset="0"/>
              </a:rPr>
              <a:pPr/>
              <a:t>28</a:t>
            </a:fld>
            <a:endParaRPr lang="en-US" altLang="en-US">
              <a:solidFill>
                <a:srgbClr val="595959"/>
              </a:solidFill>
              <a:latin typeface="Calisto MT" panose="02040603050505030304" pitchFamily="18" charset="0"/>
            </a:endParaRPr>
          </a:p>
        </p:txBody>
      </p:sp>
      <p:sp>
        <p:nvSpPr>
          <p:cNvPr id="187395" name="Rectangle 2">
            <a:extLst>
              <a:ext uri="{FF2B5EF4-FFF2-40B4-BE49-F238E27FC236}">
                <a16:creationId xmlns:a16="http://schemas.microsoft.com/office/drawing/2014/main" id="{258EE6CA-BF47-460A-B633-1C563B2F4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7788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FFFFFF"/>
                </a:solidFill>
                <a:latin typeface="Calisto MT" panose="02040603050505030304" pitchFamily="18" charset="0"/>
                <a:sym typeface="Symbol" panose="05050102010706020507" pitchFamily="18" charset="2"/>
              </a:rPr>
              <a:t>Modeling Functional Components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E8BA21-CC56-4E2D-9688-79445F065411}"/>
              </a:ext>
            </a:extLst>
          </p:cNvPr>
          <p:cNvSpPr txBox="1"/>
          <p:nvPr/>
        </p:nvSpPr>
        <p:spPr>
          <a:xfrm>
            <a:off x="838200" y="1033463"/>
            <a:ext cx="723900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39725" indent="-339725" eaLnBrk="0" hangingPunct="0"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rgbClr val="000000"/>
                </a:solidFill>
                <a:latin typeface="Georgia" pitchFamily="18" charset="0"/>
              </a:rPr>
              <a:t>Higher order structures made from building blocks</a:t>
            </a:r>
          </a:p>
          <a:p>
            <a:pPr marL="339725" indent="-339725" eaLnBrk="0" hangingPunct="0"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rgbClr val="000000"/>
                </a:solidFill>
                <a:latin typeface="Georgia" pitchFamily="18" charset="0"/>
              </a:rPr>
              <a:t>Underlying logic for switching functionality</a:t>
            </a:r>
          </a:p>
          <a:p>
            <a:pPr marL="339725" indent="-339725" eaLnBrk="0" hangingPunct="0"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rgbClr val="000000"/>
                </a:solidFill>
                <a:latin typeface="Georgia" pitchFamily="18" charset="0"/>
              </a:rPr>
              <a:t>Size and position of blocks specified at this level</a:t>
            </a:r>
          </a:p>
          <a:p>
            <a:pPr marL="339725" indent="-339725" eaLnBrk="0" hangingPunct="0"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rgbClr val="000000"/>
                </a:solidFill>
                <a:latin typeface="Georgia" pitchFamily="18" charset="0"/>
              </a:rPr>
              <a:t>Physical layer captured by aggregate performance of blocks</a:t>
            </a:r>
          </a:p>
          <a:p>
            <a:pPr eaLnBrk="0" hangingPunct="0">
              <a:spcAft>
                <a:spcPts val="600"/>
              </a:spcAft>
              <a:defRPr/>
            </a:pPr>
            <a:endParaRPr lang="en-US" sz="2000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13A1C2-B4B5-48D8-A7EE-BE2545F3E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t="4599" r="801" b="5638"/>
          <a:stretch>
            <a:fillRect/>
          </a:stretch>
        </p:blipFill>
        <p:spPr bwMode="auto">
          <a:xfrm>
            <a:off x="4722813" y="2746375"/>
            <a:ext cx="3278187" cy="32734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6FBB21-6952-4EFA-A9C2-9201EE8BE00B}"/>
              </a:ext>
            </a:extLst>
          </p:cNvPr>
          <p:cNvSpPr txBox="1"/>
          <p:nvPr/>
        </p:nvSpPr>
        <p:spPr>
          <a:xfrm>
            <a:off x="4724400" y="6016625"/>
            <a:ext cx="3276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/>
              </a:rPr>
              <a:t>[M. Lipson </a:t>
            </a:r>
            <a:r>
              <a:rPr lang="en-US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/>
              </a:rPr>
              <a:t>et al.</a:t>
            </a: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/>
              </a:rPr>
              <a:t>, Cornell University]</a:t>
            </a:r>
          </a:p>
        </p:txBody>
      </p:sp>
      <p:pic>
        <p:nvPicPr>
          <p:cNvPr id="11" name="Picture 0" descr="4x4nonblocking.gif">
            <a:extLst>
              <a:ext uri="{FF2B5EF4-FFF2-40B4-BE49-F238E27FC236}">
                <a16:creationId xmlns:a16="http://schemas.microsoft.com/office/drawing/2014/main" id="{AED493BF-C5A3-4AEB-89A8-840A2BCAA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743200"/>
            <a:ext cx="3276600" cy="32766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Title 1">
            <a:extLst>
              <a:ext uri="{FF2B5EF4-FFF2-40B4-BE49-F238E27FC236}">
                <a16:creationId xmlns:a16="http://schemas.microsoft.com/office/drawing/2014/main" id="{7E9C5357-86F1-4068-B8FC-5AC4B4EBE7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" y="76200"/>
            <a:ext cx="8734425" cy="768350"/>
          </a:xfrm>
        </p:spPr>
        <p:txBody>
          <a:bodyPr/>
          <a:lstStyle/>
          <a:p>
            <a:pPr eaLnBrk="1" hangingPunct="1"/>
            <a:r>
              <a:rPr lang="en-US" altLang="en-US" sz="3200"/>
              <a:t>Optical Interconnection Network Simulator</a:t>
            </a:r>
          </a:p>
        </p:txBody>
      </p:sp>
      <p:pic>
        <p:nvPicPr>
          <p:cNvPr id="189442" name="Picture 2">
            <a:extLst>
              <a:ext uri="{FF2B5EF4-FFF2-40B4-BE49-F238E27FC236}">
                <a16:creationId xmlns:a16="http://schemas.microsoft.com/office/drawing/2014/main" id="{70150C3F-3E0F-4EE5-B094-2654BE8BF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 t="16158" r="7457" b="6200"/>
          <a:stretch>
            <a:fillRect/>
          </a:stretch>
        </p:blipFill>
        <p:spPr bwMode="auto">
          <a:xfrm>
            <a:off x="292100" y="2641600"/>
            <a:ext cx="2322513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3" name="Rectangle 5">
            <a:extLst>
              <a:ext uri="{FF2B5EF4-FFF2-40B4-BE49-F238E27FC236}">
                <a16:creationId xmlns:a16="http://schemas.microsoft.com/office/drawing/2014/main" id="{C318B94C-0070-41D5-9C73-27756871D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50" y="2352675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>
                <a:solidFill>
                  <a:srgbClr val="04617B"/>
                </a:solidFill>
                <a:cs typeface="Arial" panose="020B0604020202020204" pitchFamily="34" charset="0"/>
              </a:rPr>
              <a:t>Electronic Plane</a:t>
            </a:r>
          </a:p>
        </p:txBody>
      </p:sp>
      <p:sp>
        <p:nvSpPr>
          <p:cNvPr id="189444" name="Rectangle 6">
            <a:extLst>
              <a:ext uri="{FF2B5EF4-FFF2-40B4-BE49-F238E27FC236}">
                <a16:creationId xmlns:a16="http://schemas.microsoft.com/office/drawing/2014/main" id="{C7F982A0-3338-498A-BBEC-B0C4C39BA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827213"/>
            <a:ext cx="2279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>
                <a:solidFill>
                  <a:srgbClr val="04617B"/>
                </a:solidFill>
                <a:cs typeface="Arial" panose="020B0604020202020204" pitchFamily="34" charset="0"/>
              </a:rPr>
              <a:t>Processing Element </a:t>
            </a:r>
          </a:p>
          <a:p>
            <a:pPr algn="ctr" eaLnBrk="0" hangingPunct="0"/>
            <a:r>
              <a:rPr lang="en-US" altLang="en-US">
                <a:solidFill>
                  <a:srgbClr val="04617B"/>
                </a:solidFill>
                <a:cs typeface="Arial" panose="020B0604020202020204" pitchFamily="34" charset="0"/>
              </a:rPr>
              <a:t>Plane</a:t>
            </a:r>
          </a:p>
        </p:txBody>
      </p:sp>
      <p:pic>
        <p:nvPicPr>
          <p:cNvPr id="189445" name="Picture 2">
            <a:extLst>
              <a:ext uri="{FF2B5EF4-FFF2-40B4-BE49-F238E27FC236}">
                <a16:creationId xmlns:a16="http://schemas.microsoft.com/office/drawing/2014/main" id="{61855DF4-E88C-45A1-A08C-C21DDE5C4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2800350"/>
            <a:ext cx="2498725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6" name="Rectangle 8">
            <a:extLst>
              <a:ext uri="{FF2B5EF4-FFF2-40B4-BE49-F238E27FC236}">
                <a16:creationId xmlns:a16="http://schemas.microsoft.com/office/drawing/2014/main" id="{814A9BCA-9C03-4138-A72C-7A6281FD6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3038" y="1619250"/>
            <a:ext cx="172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>
                <a:solidFill>
                  <a:srgbClr val="04617B"/>
                </a:solidFill>
                <a:cs typeface="Arial" panose="020B0604020202020204" pitchFamily="34" charset="0"/>
              </a:rPr>
              <a:t>Photonic Plane</a:t>
            </a:r>
          </a:p>
        </p:txBody>
      </p:sp>
      <p:pic>
        <p:nvPicPr>
          <p:cNvPr id="189447" name="Picture 2">
            <a:extLst>
              <a:ext uri="{FF2B5EF4-FFF2-40B4-BE49-F238E27FC236}">
                <a16:creationId xmlns:a16="http://schemas.microsoft.com/office/drawing/2014/main" id="{EECF29A1-1024-4D04-9E46-13800DDF0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" t="14925" r="7005" b="5481"/>
          <a:stretch>
            <a:fillRect/>
          </a:stretch>
        </p:blipFill>
        <p:spPr bwMode="auto">
          <a:xfrm>
            <a:off x="6167438" y="2087563"/>
            <a:ext cx="271938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70BC022-CF9A-4A5C-AF58-EF33AA0DFE5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Columbia University</a:t>
            </a:r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CD43FF8C-2EC0-41D4-9B00-A95744A236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CMPs: motivation for photonic interconnect</a:t>
            </a:r>
          </a:p>
        </p:txBody>
      </p:sp>
      <p:pic>
        <p:nvPicPr>
          <p:cNvPr id="144387" name="Picture 11" descr="niagara">
            <a:extLst>
              <a:ext uri="{FF2B5EF4-FFF2-40B4-BE49-F238E27FC236}">
                <a16:creationId xmlns:a16="http://schemas.microsoft.com/office/drawing/2014/main" id="{95A50B0B-C12A-4B0E-A440-EE0527D2F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90950"/>
            <a:ext cx="1722438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8" name="Text Box 180">
            <a:extLst>
              <a:ext uri="{FF2B5EF4-FFF2-40B4-BE49-F238E27FC236}">
                <a16:creationId xmlns:a16="http://schemas.microsoft.com/office/drawing/2014/main" id="{83490E28-EE96-404B-A472-F09E41D41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2867025"/>
            <a:ext cx="1019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Niagara</a:t>
            </a:r>
          </a:p>
          <a:p>
            <a:r>
              <a:rPr lang="en-US" altLang="en-US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8 cores</a:t>
            </a:r>
          </a:p>
          <a:p>
            <a:r>
              <a:rPr lang="en-US" altLang="en-US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Sun 2004</a:t>
            </a:r>
          </a:p>
        </p:txBody>
      </p:sp>
      <p:grpSp>
        <p:nvGrpSpPr>
          <p:cNvPr id="144389" name="Group 16">
            <a:extLst>
              <a:ext uri="{FF2B5EF4-FFF2-40B4-BE49-F238E27FC236}">
                <a16:creationId xmlns:a16="http://schemas.microsoft.com/office/drawing/2014/main" id="{5761954D-B652-4976-8ABD-FD280F210897}"/>
              </a:ext>
            </a:extLst>
          </p:cNvPr>
          <p:cNvGrpSpPr>
            <a:grpSpLocks/>
          </p:cNvGrpSpPr>
          <p:nvPr/>
        </p:nvGrpSpPr>
        <p:grpSpPr bwMode="auto">
          <a:xfrm>
            <a:off x="382588" y="1403350"/>
            <a:ext cx="8609012" cy="2828925"/>
            <a:chOff x="342900" y="1311275"/>
            <a:chExt cx="8609633" cy="2828330"/>
          </a:xfrm>
        </p:grpSpPr>
        <p:pic>
          <p:nvPicPr>
            <p:cNvPr id="144396" name="Picture 8" descr="montecito">
              <a:extLst>
                <a:ext uri="{FF2B5EF4-FFF2-40B4-BE49-F238E27FC236}">
                  <a16:creationId xmlns:a16="http://schemas.microsoft.com/office/drawing/2014/main" id="{A306E551-79DA-40D5-8131-8FE56D04BD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" y="1311275"/>
              <a:ext cx="1676400" cy="1287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97" name="Picture 9" descr="cell">
              <a:extLst>
                <a:ext uri="{FF2B5EF4-FFF2-40B4-BE49-F238E27FC236}">
                  <a16:creationId xmlns:a16="http://schemas.microsoft.com/office/drawing/2014/main" id="{05BE488E-0E40-4F6C-AC7F-2647DF898F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1398588"/>
              <a:ext cx="19050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398" name="Text Box 181">
              <a:extLst>
                <a:ext uri="{FF2B5EF4-FFF2-40B4-BE49-F238E27FC236}">
                  <a16:creationId xmlns:a16="http://schemas.microsoft.com/office/drawing/2014/main" id="{B1475124-140E-4AE8-9FCF-85890D25C5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8300" y="1692275"/>
              <a:ext cx="117532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solidFill>
                    <a:srgbClr val="000000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CELL BE</a:t>
              </a:r>
            </a:p>
            <a:p>
              <a:r>
                <a:rPr lang="en-US" altLang="en-US">
                  <a:solidFill>
                    <a:srgbClr val="000000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9 cores</a:t>
              </a:r>
            </a:p>
            <a:p>
              <a:r>
                <a:rPr lang="en-US" altLang="en-US">
                  <a:solidFill>
                    <a:srgbClr val="000000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IBM 2005</a:t>
              </a:r>
            </a:p>
          </p:txBody>
        </p:sp>
        <p:sp>
          <p:nvSpPr>
            <p:cNvPr id="144399" name="Text Box 182">
              <a:extLst>
                <a:ext uri="{FF2B5EF4-FFF2-40B4-BE49-F238E27FC236}">
                  <a16:creationId xmlns:a16="http://schemas.microsoft.com/office/drawing/2014/main" id="{A1FFF6DD-CF5D-481A-8703-F0BA8D2A99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9300" y="1768475"/>
              <a:ext cx="119295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solidFill>
                    <a:srgbClr val="000000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Montecito</a:t>
              </a:r>
            </a:p>
            <a:p>
              <a:r>
                <a:rPr lang="en-US" altLang="en-US">
                  <a:solidFill>
                    <a:srgbClr val="000000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2 cores</a:t>
              </a:r>
            </a:p>
            <a:p>
              <a:r>
                <a:rPr lang="en-US" altLang="en-US">
                  <a:solidFill>
                    <a:srgbClr val="000000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Intel 2004</a:t>
              </a:r>
            </a:p>
          </p:txBody>
        </p:sp>
        <p:sp>
          <p:nvSpPr>
            <p:cNvPr id="144400" name="Text Box 183">
              <a:extLst>
                <a:ext uri="{FF2B5EF4-FFF2-40B4-BE49-F238E27FC236}">
                  <a16:creationId xmlns:a16="http://schemas.microsoft.com/office/drawing/2014/main" id="{275E0DA9-A70B-4269-A698-A6939A789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0900" y="3216275"/>
              <a:ext cx="175163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solidFill>
                    <a:srgbClr val="000000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Terascale</a:t>
              </a:r>
            </a:p>
            <a:p>
              <a:r>
                <a:rPr lang="en-US" altLang="en-US">
                  <a:solidFill>
                    <a:srgbClr val="000000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80 cores</a:t>
              </a:r>
            </a:p>
            <a:p>
              <a:r>
                <a:rPr lang="en-US" altLang="en-US">
                  <a:solidFill>
                    <a:srgbClr val="000000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Intel Polaris 2007</a:t>
              </a:r>
            </a:p>
          </p:txBody>
        </p:sp>
        <p:pic>
          <p:nvPicPr>
            <p:cNvPr id="144401" name="Picture 184" descr="intel polaaris">
              <a:extLst>
                <a:ext uri="{FF2B5EF4-FFF2-40B4-BE49-F238E27FC236}">
                  <a16:creationId xmlns:a16="http://schemas.microsoft.com/office/drawing/2014/main" id="{1A274C5C-90FB-490B-8B97-5697D57339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788" y="1398588"/>
              <a:ext cx="1462087" cy="1827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4390" name="Picture 12" descr="amdbarcelona550x512.jpg">
            <a:extLst>
              <a:ext uri="{FF2B5EF4-FFF2-40B4-BE49-F238E27FC236}">
                <a16:creationId xmlns:a16="http://schemas.microsoft.com/office/drawing/2014/main" id="{C5FAD31E-007E-4059-9FB8-89E29A6126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3024188"/>
            <a:ext cx="1646238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1" name="Text Box 183">
            <a:extLst>
              <a:ext uri="{FF2B5EF4-FFF2-40B4-BE49-F238E27FC236}">
                <a16:creationId xmlns:a16="http://schemas.microsoft.com/office/drawing/2014/main" id="{D81A5534-1E77-4EA9-ABF0-B68EFE463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475" y="3267075"/>
            <a:ext cx="1206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Barcelona</a:t>
            </a:r>
          </a:p>
          <a:p>
            <a:r>
              <a:rPr lang="en-US" altLang="en-US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4 cores</a:t>
            </a:r>
          </a:p>
          <a:p>
            <a:r>
              <a:rPr lang="en-US" altLang="en-US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AMD 2007</a:t>
            </a:r>
          </a:p>
        </p:txBody>
      </p:sp>
      <p:sp>
        <p:nvSpPr>
          <p:cNvPr id="144392" name="Text Box 14">
            <a:extLst>
              <a:ext uri="{FF2B5EF4-FFF2-40B4-BE49-F238E27FC236}">
                <a16:creationId xmlns:a16="http://schemas.microsoft.com/office/drawing/2014/main" id="{10AFED15-9550-498C-872B-1ACE595CB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0" y="4232275"/>
            <a:ext cx="119538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Tile64</a:t>
            </a:r>
          </a:p>
          <a:p>
            <a:r>
              <a:rPr lang="en-US" altLang="en-US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64 cores</a:t>
            </a:r>
          </a:p>
          <a:p>
            <a:r>
              <a:rPr lang="en-US" altLang="en-US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Tilera 2007</a:t>
            </a:r>
          </a:p>
        </p:txBody>
      </p:sp>
      <p:pic>
        <p:nvPicPr>
          <p:cNvPr id="144393" name="Picture 16" descr="Tile64">
            <a:extLst>
              <a:ext uri="{FF2B5EF4-FFF2-40B4-BE49-F238E27FC236}">
                <a16:creationId xmlns:a16="http://schemas.microsoft.com/office/drawing/2014/main" id="{7B232957-D37A-44B9-8FAC-59ACC44E4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3267075"/>
            <a:ext cx="15716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4" name="Rectangle 7">
            <a:extLst>
              <a:ext uri="{FF2B5EF4-FFF2-40B4-BE49-F238E27FC236}">
                <a16:creationId xmlns:a16="http://schemas.microsoft.com/office/drawing/2014/main" id="{DE844E6A-B4B7-4090-8DA7-CCE9B7225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8" y="942975"/>
            <a:ext cx="87995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1600">
                <a:solidFill>
                  <a:srgbClr val="000000"/>
                </a:solidFill>
                <a:latin typeface="Georgia" panose="02040502050405020303" pitchFamily="18" charset="0"/>
                <a:sym typeface="Wingdings 3" panose="05040102010807070707" pitchFamily="18" charset="2"/>
              </a:rPr>
              <a:t>Growing multi-core architectures straining on-chip and chip-to-chip electronic interconnects</a:t>
            </a:r>
          </a:p>
        </p:txBody>
      </p:sp>
      <p:sp>
        <p:nvSpPr>
          <p:cNvPr id="144395" name="Rectangle 7">
            <a:extLst>
              <a:ext uri="{FF2B5EF4-FFF2-40B4-BE49-F238E27FC236}">
                <a16:creationId xmlns:a16="http://schemas.microsoft.com/office/drawing/2014/main" id="{42B49FA0-4CAA-45A6-AA6E-1B0535989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5362575"/>
            <a:ext cx="80629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1600">
                <a:solidFill>
                  <a:srgbClr val="000000"/>
                </a:solidFill>
                <a:latin typeface="Georgia" panose="02040502050405020303" pitchFamily="18" charset="0"/>
                <a:sym typeface="Wingdings 3" panose="05040102010807070707" pitchFamily="18" charset="2"/>
              </a:rPr>
              <a:t>Photonics provide solution to bandwidth demand for on- and off-chip communication</a:t>
            </a:r>
          </a:p>
          <a:p>
            <a:pPr eaLnBrk="0" hangingPunct="0"/>
            <a:endParaRPr lang="en-US" altLang="en-US" sz="1600">
              <a:solidFill>
                <a:srgbClr val="000000"/>
              </a:solidFill>
              <a:latin typeface="Georgia" panose="02040502050405020303" pitchFamily="18" charset="0"/>
              <a:sym typeface="Wingdings 3" panose="05040102010807070707" pitchFamily="18" charset="2"/>
            </a:endParaRPr>
          </a:p>
          <a:p>
            <a:pPr eaLnBrk="0" hangingPunct="0"/>
            <a:r>
              <a:rPr lang="en-US" altLang="en-US" sz="1600">
                <a:solidFill>
                  <a:srgbClr val="000000"/>
                </a:solidFill>
                <a:latin typeface="Georgia" panose="02040502050405020303" pitchFamily="18" charset="0"/>
                <a:sym typeface="Wingdings 3" panose="05040102010807070707" pitchFamily="18" charset="2"/>
              </a:rPr>
              <a:t>Silicon on insulator platform for photonic interconnection networks features high index contrast and compatibility with CMOS fabrication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Title 1">
            <a:extLst>
              <a:ext uri="{FF2B5EF4-FFF2-40B4-BE49-F238E27FC236}">
                <a16:creationId xmlns:a16="http://schemas.microsoft.com/office/drawing/2014/main" id="{B69B6F7E-97AB-4844-93DC-E7AAE59E48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2000" y="0"/>
            <a:ext cx="8137525" cy="1017588"/>
          </a:xfrm>
        </p:spPr>
        <p:txBody>
          <a:bodyPr/>
          <a:lstStyle/>
          <a:p>
            <a:pPr eaLnBrk="1" hangingPunct="1"/>
            <a:r>
              <a:rPr lang="en-US" altLang="en-US" sz="2800"/>
              <a:t>Optical Interconnect Simulator: </a:t>
            </a:r>
            <a:br>
              <a:rPr lang="en-US" altLang="en-US" sz="2800"/>
            </a:br>
            <a:r>
              <a:rPr lang="en-US" altLang="en-US" sz="2800"/>
              <a:t>Photonic Plane -- Tile</a:t>
            </a:r>
          </a:p>
        </p:txBody>
      </p:sp>
      <p:pic>
        <p:nvPicPr>
          <p:cNvPr id="191490" name="Picture 2">
            <a:extLst>
              <a:ext uri="{FF2B5EF4-FFF2-40B4-BE49-F238E27FC236}">
                <a16:creationId xmlns:a16="http://schemas.microsoft.com/office/drawing/2014/main" id="{3A972258-103B-4D04-8CCF-5F4A82791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" t="10918" r="5000" b="5707"/>
          <a:stretch>
            <a:fillRect/>
          </a:stretch>
        </p:blipFill>
        <p:spPr bwMode="auto">
          <a:xfrm>
            <a:off x="174625" y="1328738"/>
            <a:ext cx="2344738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1" name="Picture 7">
            <a:extLst>
              <a:ext uri="{FF2B5EF4-FFF2-40B4-BE49-F238E27FC236}">
                <a16:creationId xmlns:a16="http://schemas.microsoft.com/office/drawing/2014/main" id="{7A852697-8D05-4C75-99E7-2B34CADAF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3068638"/>
            <a:ext cx="6786563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191492" name="Line 8">
            <a:extLst>
              <a:ext uri="{FF2B5EF4-FFF2-40B4-BE49-F238E27FC236}">
                <a16:creationId xmlns:a16="http://schemas.microsoft.com/office/drawing/2014/main" id="{C3EC1C11-F4DF-4206-A491-84E345BD5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675" y="3683000"/>
            <a:ext cx="1931988" cy="269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493" name="Line 9">
            <a:extLst>
              <a:ext uri="{FF2B5EF4-FFF2-40B4-BE49-F238E27FC236}">
                <a16:creationId xmlns:a16="http://schemas.microsoft.com/office/drawing/2014/main" id="{E78C4B89-2C5D-4AD0-B190-94C00F6599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6025" y="1339850"/>
            <a:ext cx="6219825" cy="1866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Title 1">
            <a:extLst>
              <a:ext uri="{FF2B5EF4-FFF2-40B4-BE49-F238E27FC236}">
                <a16:creationId xmlns:a16="http://schemas.microsoft.com/office/drawing/2014/main" id="{2969C7BE-4EF9-4B48-9541-4D6DE83E5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Simulation Framework</a:t>
            </a:r>
          </a:p>
        </p:txBody>
      </p:sp>
      <p:pic>
        <p:nvPicPr>
          <p:cNvPr id="193538" name="Picture 2">
            <a:extLst>
              <a:ext uri="{FF2B5EF4-FFF2-40B4-BE49-F238E27FC236}">
                <a16:creationId xmlns:a16="http://schemas.microsoft.com/office/drawing/2014/main" id="{ED6BAB7E-45A4-4FD9-9A57-5D175FD53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362075"/>
            <a:ext cx="63436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5" name="Picture 2">
            <a:extLst>
              <a:ext uri="{FF2B5EF4-FFF2-40B4-BE49-F238E27FC236}">
                <a16:creationId xmlns:a16="http://schemas.microsoft.com/office/drawing/2014/main" id="{A3334FB5-E58C-45D4-BE96-EB8E6A9BD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320040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6" name="Title 1">
            <a:extLst>
              <a:ext uri="{FF2B5EF4-FFF2-40B4-BE49-F238E27FC236}">
                <a16:creationId xmlns:a16="http://schemas.microsoft.com/office/drawing/2014/main" id="{1A8BCEFB-7511-4F62-BE31-D719913F6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Photonic Plane</a:t>
            </a:r>
          </a:p>
        </p:txBody>
      </p:sp>
      <p:pic>
        <p:nvPicPr>
          <p:cNvPr id="195587" name="Picture 2">
            <a:extLst>
              <a:ext uri="{FF2B5EF4-FFF2-40B4-BE49-F238E27FC236}">
                <a16:creationId xmlns:a16="http://schemas.microsoft.com/office/drawing/2014/main" id="{302A04A0-0B4D-41EE-91AB-49B2858C7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5562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BD8B3CE-5E7D-4016-B83C-F4C1E440E501}"/>
              </a:ext>
            </a:extLst>
          </p:cNvPr>
          <p:cNvSpPr/>
          <p:nvPr/>
        </p:nvSpPr>
        <p:spPr>
          <a:xfrm>
            <a:off x="3810000" y="2971800"/>
            <a:ext cx="228600" cy="228600"/>
          </a:xfrm>
          <a:prstGeom prst="ellipse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1C3233-B27B-4A83-957A-4B050B1D8920}"/>
              </a:ext>
            </a:extLst>
          </p:cNvPr>
          <p:cNvCxnSpPr>
            <a:stCxn id="5" idx="0"/>
            <a:endCxn id="6" idx="1"/>
          </p:cNvCxnSpPr>
          <p:nvPr/>
        </p:nvCxnSpPr>
        <p:spPr>
          <a:xfrm rot="5400000" flipH="1" flipV="1">
            <a:off x="4390231" y="1080294"/>
            <a:ext cx="1425575" cy="2357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CB296B-4CEB-4891-AEC3-EDA97EEAAB80}"/>
              </a:ext>
            </a:extLst>
          </p:cNvPr>
          <p:cNvCxnSpPr>
            <a:stCxn id="5" idx="4"/>
            <a:endCxn id="6" idx="3"/>
          </p:cNvCxnSpPr>
          <p:nvPr/>
        </p:nvCxnSpPr>
        <p:spPr>
          <a:xfrm rot="16200000" flipH="1">
            <a:off x="4771231" y="2353469"/>
            <a:ext cx="663575" cy="2357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8A409DA-EF3D-4C2A-B5E4-87CF397A68FF}"/>
              </a:ext>
            </a:extLst>
          </p:cNvPr>
          <p:cNvSpPr/>
          <p:nvPr/>
        </p:nvSpPr>
        <p:spPr>
          <a:xfrm>
            <a:off x="5791200" y="1066800"/>
            <a:ext cx="3352800" cy="3276600"/>
          </a:xfrm>
          <a:prstGeom prst="ellipse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5592" name="TextBox 13">
            <a:extLst>
              <a:ext uri="{FF2B5EF4-FFF2-40B4-BE49-F238E27FC236}">
                <a16:creationId xmlns:a16="http://schemas.microsoft.com/office/drawing/2014/main" id="{693C5C14-DD22-43C8-A8FF-B139B966B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572000"/>
            <a:ext cx="3200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Detailed layouts of WG’s, crossings, ring resonators, modulators and detectors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Characterization of devices by measurement in lab, including insertion loss, extinction ratio, and power dissipation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Automated insertion loss analysis, and power consumption tabulating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Title 1">
            <a:extLst>
              <a:ext uri="{FF2B5EF4-FFF2-40B4-BE49-F238E27FC236}">
                <a16:creationId xmlns:a16="http://schemas.microsoft.com/office/drawing/2014/main" id="{6487995A-0FB4-4283-B7F1-6A1E7418C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Electronic Plane</a:t>
            </a:r>
          </a:p>
        </p:txBody>
      </p:sp>
      <p:pic>
        <p:nvPicPr>
          <p:cNvPr id="197634" name="Picture 2">
            <a:extLst>
              <a:ext uri="{FF2B5EF4-FFF2-40B4-BE49-F238E27FC236}">
                <a16:creationId xmlns:a16="http://schemas.microsoft.com/office/drawing/2014/main" id="{B489E1E1-79E8-4EC7-867B-2B0D02D90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5562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A41EA87-D485-45BD-B55D-9B68F6DDEBD1}"/>
              </a:ext>
            </a:extLst>
          </p:cNvPr>
          <p:cNvSpPr/>
          <p:nvPr/>
        </p:nvSpPr>
        <p:spPr>
          <a:xfrm>
            <a:off x="3810000" y="3048000"/>
            <a:ext cx="228600" cy="228600"/>
          </a:xfrm>
          <a:prstGeom prst="ellipse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B53271-2969-452A-9D61-849D7F60B310}"/>
              </a:ext>
            </a:extLst>
          </p:cNvPr>
          <p:cNvCxnSpPr>
            <a:stCxn id="5" idx="0"/>
            <a:endCxn id="6" idx="1"/>
          </p:cNvCxnSpPr>
          <p:nvPr/>
        </p:nvCxnSpPr>
        <p:spPr>
          <a:xfrm rot="5400000" flipH="1" flipV="1">
            <a:off x="4352131" y="1118394"/>
            <a:ext cx="1501775" cy="2357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4AF27D-DF00-4445-8ADB-90CF584A1640}"/>
              </a:ext>
            </a:extLst>
          </p:cNvPr>
          <p:cNvCxnSpPr>
            <a:stCxn id="5" idx="4"/>
            <a:endCxn id="6" idx="3"/>
          </p:cNvCxnSpPr>
          <p:nvPr/>
        </p:nvCxnSpPr>
        <p:spPr>
          <a:xfrm rot="16200000" flipH="1">
            <a:off x="4809331" y="2391569"/>
            <a:ext cx="587375" cy="2357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7638" name="TextBox 13">
            <a:extLst>
              <a:ext uri="{FF2B5EF4-FFF2-40B4-BE49-F238E27FC236}">
                <a16:creationId xmlns:a16="http://schemas.microsoft.com/office/drawing/2014/main" id="{F66E9DC8-A7C0-4626-892C-025F2B4B3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572000"/>
            <a:ext cx="3200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Router functions in cycle-accurate OMNeT++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Router power and area calculated with ORION power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Approximate layout based on die size and router area yielding lengths of wires, affecting power dissipation</a:t>
            </a:r>
          </a:p>
        </p:txBody>
      </p:sp>
      <p:pic>
        <p:nvPicPr>
          <p:cNvPr id="197639" name="Picture 2">
            <a:extLst>
              <a:ext uri="{FF2B5EF4-FFF2-40B4-BE49-F238E27FC236}">
                <a16:creationId xmlns:a16="http://schemas.microsoft.com/office/drawing/2014/main" id="{28BC9240-EA84-485B-8935-48533D3EB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6400"/>
            <a:ext cx="26177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3339C57-72F8-48DD-B552-6E86364DA905}"/>
              </a:ext>
            </a:extLst>
          </p:cNvPr>
          <p:cNvSpPr/>
          <p:nvPr/>
        </p:nvSpPr>
        <p:spPr>
          <a:xfrm>
            <a:off x="5791200" y="1066800"/>
            <a:ext cx="3352800" cy="3276600"/>
          </a:xfrm>
          <a:prstGeom prst="ellipse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Title 1">
            <a:extLst>
              <a:ext uri="{FF2B5EF4-FFF2-40B4-BE49-F238E27FC236}">
                <a16:creationId xmlns:a16="http://schemas.microsoft.com/office/drawing/2014/main" id="{5C79338F-D682-40F4-A997-4383E3C98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Optical I/O</a:t>
            </a:r>
          </a:p>
        </p:txBody>
      </p:sp>
      <p:pic>
        <p:nvPicPr>
          <p:cNvPr id="199682" name="Picture 2">
            <a:extLst>
              <a:ext uri="{FF2B5EF4-FFF2-40B4-BE49-F238E27FC236}">
                <a16:creationId xmlns:a16="http://schemas.microsoft.com/office/drawing/2014/main" id="{A6345229-2AAE-41C7-8989-03C4C7C5B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5562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73F0E90-3417-41D9-9F0A-04A35EEB0790}"/>
              </a:ext>
            </a:extLst>
          </p:cNvPr>
          <p:cNvSpPr/>
          <p:nvPr/>
        </p:nvSpPr>
        <p:spPr>
          <a:xfrm>
            <a:off x="4343400" y="2819400"/>
            <a:ext cx="228600" cy="228600"/>
          </a:xfrm>
          <a:prstGeom prst="ellipse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637F16-842B-4A71-A156-25607A9FBA0A}"/>
              </a:ext>
            </a:extLst>
          </p:cNvPr>
          <p:cNvCxnSpPr>
            <a:stCxn id="5" idx="0"/>
            <a:endCxn id="6" idx="1"/>
          </p:cNvCxnSpPr>
          <p:nvPr/>
        </p:nvCxnSpPr>
        <p:spPr>
          <a:xfrm rot="5400000" flipH="1" flipV="1">
            <a:off x="4733131" y="1270794"/>
            <a:ext cx="1273175" cy="18240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01B608-3FFB-4C31-A394-A92D4C84F404}"/>
              </a:ext>
            </a:extLst>
          </p:cNvPr>
          <p:cNvCxnSpPr>
            <a:stCxn id="5" idx="4"/>
            <a:endCxn id="6" idx="3"/>
          </p:cNvCxnSpPr>
          <p:nvPr/>
        </p:nvCxnSpPr>
        <p:spPr>
          <a:xfrm rot="16200000" flipH="1">
            <a:off x="4961731" y="2543969"/>
            <a:ext cx="815975" cy="18240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9686" name="TextBox 13">
            <a:extLst>
              <a:ext uri="{FF2B5EF4-FFF2-40B4-BE49-F238E27FC236}">
                <a16:creationId xmlns:a16="http://schemas.microsoft.com/office/drawing/2014/main" id="{0F6E7AAB-D9BE-4D30-B502-E1B8723E9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572000"/>
            <a:ext cx="3200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Gateway modified at the periphery to allow switching off chip from either the local access node or the external network</a:t>
            </a:r>
          </a:p>
        </p:txBody>
      </p:sp>
      <p:pic>
        <p:nvPicPr>
          <p:cNvPr id="199687" name="Picture 4">
            <a:extLst>
              <a:ext uri="{FF2B5EF4-FFF2-40B4-BE49-F238E27FC236}">
                <a16:creationId xmlns:a16="http://schemas.microsoft.com/office/drawing/2014/main" id="{71FCB87D-61DE-4E62-8D6B-FB135DC92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57350"/>
            <a:ext cx="28003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4AA6C08-DE65-4F1C-9F4D-2E196830A02A}"/>
              </a:ext>
            </a:extLst>
          </p:cNvPr>
          <p:cNvSpPr/>
          <p:nvPr/>
        </p:nvSpPr>
        <p:spPr>
          <a:xfrm>
            <a:off x="5791200" y="1066800"/>
            <a:ext cx="3352800" cy="3276600"/>
          </a:xfrm>
          <a:prstGeom prst="ellipse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Title 1">
            <a:extLst>
              <a:ext uri="{FF2B5EF4-FFF2-40B4-BE49-F238E27FC236}">
                <a16:creationId xmlns:a16="http://schemas.microsoft.com/office/drawing/2014/main" id="{38DA1E7B-3AF4-41C3-95E5-60C13F749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Optical DRAM Access</a:t>
            </a:r>
          </a:p>
        </p:txBody>
      </p:sp>
      <p:pic>
        <p:nvPicPr>
          <p:cNvPr id="201730" name="Picture 2">
            <a:extLst>
              <a:ext uri="{FF2B5EF4-FFF2-40B4-BE49-F238E27FC236}">
                <a16:creationId xmlns:a16="http://schemas.microsoft.com/office/drawing/2014/main" id="{D823CDAB-1470-4C39-987F-8AC53001D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5562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4DD6F30-DC6C-4B0E-B99F-FF004877379A}"/>
              </a:ext>
            </a:extLst>
          </p:cNvPr>
          <p:cNvSpPr/>
          <p:nvPr/>
        </p:nvSpPr>
        <p:spPr>
          <a:xfrm>
            <a:off x="5029200" y="2743200"/>
            <a:ext cx="228600" cy="228600"/>
          </a:xfrm>
          <a:prstGeom prst="ellipse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97C2CB-A459-4F35-A609-301BD3FF1248}"/>
              </a:ext>
            </a:extLst>
          </p:cNvPr>
          <p:cNvCxnSpPr>
            <a:stCxn id="5" idx="0"/>
            <a:endCxn id="6" idx="1"/>
          </p:cNvCxnSpPr>
          <p:nvPr/>
        </p:nvCxnSpPr>
        <p:spPr>
          <a:xfrm rot="5400000" flipH="1" flipV="1">
            <a:off x="5114131" y="1575594"/>
            <a:ext cx="1196975" cy="11382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EE3572-4870-4AA4-8BB4-D0B2CFAB41EF}"/>
              </a:ext>
            </a:extLst>
          </p:cNvPr>
          <p:cNvCxnSpPr>
            <a:stCxn id="5" idx="4"/>
            <a:endCxn id="6" idx="3"/>
          </p:cNvCxnSpPr>
          <p:nvPr/>
        </p:nvCxnSpPr>
        <p:spPr>
          <a:xfrm rot="16200000" flipH="1">
            <a:off x="5266531" y="2848769"/>
            <a:ext cx="892175" cy="11382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734" name="TextBox 13">
            <a:extLst>
              <a:ext uri="{FF2B5EF4-FFF2-40B4-BE49-F238E27FC236}">
                <a16:creationId xmlns:a16="http://schemas.microsoft.com/office/drawing/2014/main" id="{47CF08FB-01CD-44F2-9A8F-03B775DF2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572000"/>
            <a:ext cx="3200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DRAM interface – a detector bank controls a multi-wavelength switch for writing using striped wavelengths across multiple DRAM chips.  Reading is similar.</a:t>
            </a:r>
          </a:p>
        </p:txBody>
      </p:sp>
      <p:pic>
        <p:nvPicPr>
          <p:cNvPr id="201735" name="Picture 2">
            <a:extLst>
              <a:ext uri="{FF2B5EF4-FFF2-40B4-BE49-F238E27FC236}">
                <a16:creationId xmlns:a16="http://schemas.microsoft.com/office/drawing/2014/main" id="{E4A43C87-7820-4615-BD4C-9EB0E3774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1752600"/>
            <a:ext cx="2997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80E8247-917D-407F-A2A8-0C1BCBC57AF9}"/>
              </a:ext>
            </a:extLst>
          </p:cNvPr>
          <p:cNvSpPr/>
          <p:nvPr/>
        </p:nvSpPr>
        <p:spPr>
          <a:xfrm>
            <a:off x="5791200" y="1066800"/>
            <a:ext cx="3352800" cy="3276600"/>
          </a:xfrm>
          <a:prstGeom prst="ellipse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9E48F76-E592-4FD6-BC8A-79066D9F06E1}"/>
              </a:ext>
            </a:extLst>
          </p:cNvPr>
          <p:cNvSpPr/>
          <p:nvPr/>
        </p:nvSpPr>
        <p:spPr>
          <a:xfrm>
            <a:off x="3962400" y="5638800"/>
            <a:ext cx="228600" cy="1066800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1738" name="TextBox 14">
            <a:extLst>
              <a:ext uri="{FF2B5EF4-FFF2-40B4-BE49-F238E27FC236}">
                <a16:creationId xmlns:a16="http://schemas.microsoft.com/office/drawing/2014/main" id="{59213862-A1B4-4FBB-875D-941C4890C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876925"/>
            <a:ext cx="32004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Functional and power modeling of DRAM accomplished by integrating DRAMsim (UMD)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Title 1">
            <a:extLst>
              <a:ext uri="{FF2B5EF4-FFF2-40B4-BE49-F238E27FC236}">
                <a16:creationId xmlns:a16="http://schemas.microsoft.com/office/drawing/2014/main" id="{A45037AE-8C48-431F-8433-8C2587026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z="3600"/>
              <a:t>Network Performance: Random traffic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DF19F6-C24D-4EBD-8373-753DA0EE465A}"/>
              </a:ext>
            </a:extLst>
          </p:cNvPr>
          <p:cNvSpPr txBox="1"/>
          <p:nvPr/>
        </p:nvSpPr>
        <p:spPr>
          <a:xfrm>
            <a:off x="76200" y="1295400"/>
            <a:ext cx="3048000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prstClr val="black"/>
                </a:solidFill>
              </a:rPr>
              <a:t>8x8 network with random traffic (</a:t>
            </a:r>
            <a:r>
              <a:rPr lang="en-US" sz="1600" dirty="0" err="1">
                <a:solidFill>
                  <a:prstClr val="black"/>
                </a:solidFill>
              </a:rPr>
              <a:t>poisson</a:t>
            </a:r>
            <a:r>
              <a:rPr lang="en-US" sz="1600" dirty="0">
                <a:solidFill>
                  <a:prstClr val="black"/>
                </a:solidFill>
              </a:rPr>
              <a:t> arrival, uniform </a:t>
            </a:r>
            <a:r>
              <a:rPr lang="en-US" sz="1600" dirty="0" err="1">
                <a:solidFill>
                  <a:prstClr val="black"/>
                </a:solidFill>
              </a:rPr>
              <a:t>src-dest</a:t>
            </a:r>
            <a:r>
              <a:rPr lang="en-US" sz="16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5FA90F-DC70-4B93-B0E3-2137AE1682CF}"/>
              </a:ext>
            </a:extLst>
          </p:cNvPr>
          <p:cNvSpPr txBox="1"/>
          <p:nvPr/>
        </p:nvSpPr>
        <p:spPr>
          <a:xfrm>
            <a:off x="76200" y="2133600"/>
            <a:ext cx="3048000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prstClr val="black"/>
                </a:solidFill>
              </a:rPr>
              <a:t>Photonic network = blocking torus with 20 wavelengths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2F12F4DA-5198-4F23-98CD-8B792EAE40B7}"/>
              </a:ext>
            </a:extLst>
          </p:cNvPr>
          <p:cNvGraphicFramePr/>
          <p:nvPr/>
        </p:nvGraphicFramePr>
        <p:xfrm>
          <a:off x="2971800" y="1219200"/>
          <a:ext cx="6172200" cy="2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6FB15B8B-F455-491A-A551-0841C5BD67CE}"/>
              </a:ext>
            </a:extLst>
          </p:cNvPr>
          <p:cNvGraphicFramePr/>
          <p:nvPr/>
        </p:nvGraphicFramePr>
        <p:xfrm>
          <a:off x="3124200" y="3810000"/>
          <a:ext cx="6096000" cy="286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3782" name="TextBox 6">
            <a:extLst>
              <a:ext uri="{FF2B5EF4-FFF2-40B4-BE49-F238E27FC236}">
                <a16:creationId xmlns:a16="http://schemas.microsoft.com/office/drawing/2014/main" id="{B814AD8F-E322-4034-99FA-E01AE3B6C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114800"/>
            <a:ext cx="2971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u="sng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Conclusions: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 blocking torus out-performs an electronic network around ~250B messages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 size filter is useful for utilizing the electronic network for small messages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Title 1">
            <a:extLst>
              <a:ext uri="{FF2B5EF4-FFF2-40B4-BE49-F238E27FC236}">
                <a16:creationId xmlns:a16="http://schemas.microsoft.com/office/drawing/2014/main" id="{DE747C2F-1C4F-4D3E-91AE-8A222BEF7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42963"/>
          </a:xfrm>
        </p:spPr>
        <p:txBody>
          <a:bodyPr/>
          <a:lstStyle/>
          <a:p>
            <a:pPr eaLnBrk="1" hangingPunct="1"/>
            <a:r>
              <a:rPr lang="en-US" altLang="en-US"/>
              <a:t>Network Performance - Power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6A03E0B-E199-4573-A785-CB80EABE38B7}"/>
              </a:ext>
            </a:extLst>
          </p:cNvPr>
          <p:cNvGraphicFramePr/>
          <p:nvPr/>
        </p:nvGraphicFramePr>
        <p:xfrm>
          <a:off x="1993900" y="914400"/>
          <a:ext cx="5638800" cy="2907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2187796-6EC7-48E0-812F-84706DC9883C}"/>
              </a:ext>
            </a:extLst>
          </p:cNvPr>
          <p:cNvGraphicFramePr/>
          <p:nvPr/>
        </p:nvGraphicFramePr>
        <p:xfrm>
          <a:off x="1993901" y="3886200"/>
          <a:ext cx="5638800" cy="283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276D6-F88A-491E-87F0-AE1A0A4B822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Columbia University</a:t>
            </a:r>
          </a:p>
          <a:p>
            <a:pPr>
              <a:defRPr/>
            </a:pPr>
            <a:r>
              <a:rPr lang="en-US" i="1"/>
              <a:t>Lightwave Research Laboratory</a:t>
            </a:r>
            <a:endParaRPr lang="en-US" i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31E6F-502A-43A3-B579-F0F6307D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0D9FD5-02D7-405D-BEF6-979256CF6A60}" type="slidenum">
              <a:rPr lang="en-US" altLang="en-US">
                <a:solidFill>
                  <a:srgbClr val="595959"/>
                </a:solidFill>
                <a:latin typeface="Calisto MT" panose="02040603050505030304" pitchFamily="18" charset="0"/>
              </a:rPr>
              <a:pPr/>
              <a:t>38</a:t>
            </a:fld>
            <a:endParaRPr lang="en-US" altLang="en-US">
              <a:solidFill>
                <a:srgbClr val="595959"/>
              </a:solidFill>
              <a:latin typeface="Calisto MT" panose="02040603050505030304" pitchFamily="18" charset="0"/>
            </a:endParaRPr>
          </a:p>
        </p:txBody>
      </p:sp>
      <p:sp>
        <p:nvSpPr>
          <p:cNvPr id="207875" name="Rectangle 2">
            <a:extLst>
              <a:ext uri="{FF2B5EF4-FFF2-40B4-BE49-F238E27FC236}">
                <a16:creationId xmlns:a16="http://schemas.microsoft.com/office/drawing/2014/main" id="{82E545D1-F40B-477C-9E24-243F60E35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7788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FFFFFF"/>
                </a:solidFill>
                <a:latin typeface="Calisto MT" panose="02040603050505030304" pitchFamily="18" charset="0"/>
                <a:sym typeface="Symbol" panose="05050102010706020507" pitchFamily="18" charset="2"/>
              </a:rPr>
              <a:t>Network Performance Results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58B491-9EBA-439A-83B5-76E71C519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371600"/>
            <a:ext cx="426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Aft>
                <a:spcPts val="600"/>
              </a:spcAft>
            </a:pPr>
            <a:r>
              <a:rPr lang="en-US" altLang="en-US" sz="1600" b="1" u="sng">
                <a:solidFill>
                  <a:srgbClr val="000000"/>
                </a:solidFill>
                <a:latin typeface="Georgia" panose="02040502050405020303" pitchFamily="18" charset="0"/>
              </a:rPr>
              <a:t>Blocking Torus Network Scaling with 65% Improvement in Crossing Loss</a:t>
            </a:r>
          </a:p>
        </p:txBody>
      </p:sp>
      <p:sp>
        <p:nvSpPr>
          <p:cNvPr id="207877" name="TextBox 7">
            <a:extLst>
              <a:ext uri="{FF2B5EF4-FFF2-40B4-BE49-F238E27FC236}">
                <a16:creationId xmlns:a16="http://schemas.microsoft.com/office/drawing/2014/main" id="{DD5A05D6-A9CA-48E7-9FE1-9AB28583D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43000"/>
            <a:ext cx="42672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4675" indent="-234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2000">
                <a:solidFill>
                  <a:srgbClr val="000000"/>
                </a:solidFill>
                <a:latin typeface="Georgia" panose="02040502050405020303" pitchFamily="18" charset="0"/>
              </a:rPr>
              <a:t>Optical loss budget, dependent on device limitations:</a:t>
            </a:r>
          </a:p>
          <a:p>
            <a:pPr lvl="1" eaLnBrk="0" hangingPunct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000000"/>
                </a:solidFill>
                <a:latin typeface="Georgia" panose="02040502050405020303" pitchFamily="18" charset="0"/>
              </a:rPr>
              <a:t>Injected optical power (device nonlinear threshold)</a:t>
            </a:r>
          </a:p>
          <a:p>
            <a:pPr lvl="1" eaLnBrk="0" hangingPunct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000000"/>
                </a:solidFill>
                <a:latin typeface="Georgia" panose="02040502050405020303" pitchFamily="18" charset="0"/>
              </a:rPr>
              <a:t>Network insertion loss</a:t>
            </a:r>
          </a:p>
          <a:p>
            <a:pPr lvl="1" eaLnBrk="0" hangingPunct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000000"/>
                </a:solidFill>
                <a:latin typeface="Georgia" panose="02040502050405020303" pitchFamily="18" charset="0"/>
              </a:rPr>
              <a:t>Receiver sensitivity</a:t>
            </a:r>
          </a:p>
          <a:p>
            <a:pPr eaLnBrk="0" hangingPunct="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2000">
                <a:solidFill>
                  <a:srgbClr val="000000"/>
                </a:solidFill>
                <a:latin typeface="Georgia" panose="02040502050405020303" pitchFamily="18" charset="0"/>
              </a:rPr>
              <a:t>Physical performance drives system performance:</a:t>
            </a:r>
          </a:p>
          <a:p>
            <a:pPr lvl="1" eaLnBrk="0" hangingPunct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000000"/>
                </a:solidFill>
                <a:latin typeface="Georgia" panose="02040502050405020303" pitchFamily="18" charset="0"/>
              </a:rPr>
              <a:t>Bandwidth (related through the number of allowed wavelengths and injection power)</a:t>
            </a:r>
          </a:p>
          <a:p>
            <a:pPr lvl="1" eaLnBrk="0" hangingPunct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000000"/>
                </a:solidFill>
                <a:latin typeface="Georgia" panose="02040502050405020303" pitchFamily="18" charset="0"/>
              </a:rPr>
              <a:t>Network scaling (due to limitations on insertion loss)</a:t>
            </a:r>
          </a:p>
          <a:p>
            <a:pPr eaLnBrk="0" hangingPunct="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2000">
                <a:solidFill>
                  <a:srgbClr val="000000"/>
                </a:solidFill>
                <a:latin typeface="Georgia" panose="02040502050405020303" pitchFamily="18" charset="0"/>
              </a:rPr>
              <a:t>Network size/performance scales with technology improvements</a:t>
            </a:r>
          </a:p>
          <a:p>
            <a:pPr lvl="1" eaLnBrk="0" hangingPunct="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altLang="en-US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207878" name="Picture 2">
            <a:extLst>
              <a:ext uri="{FF2B5EF4-FFF2-40B4-BE49-F238E27FC236}">
                <a16:creationId xmlns:a16="http://schemas.microsoft.com/office/drawing/2014/main" id="{6615EB20-C120-4333-9C1C-258B19504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638800"/>
            <a:ext cx="35814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9F1662F6-0116-4B6D-9FAC-4DD45E2BA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4343400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5A2FD195-985D-4207-A0C8-EE22839AF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263" b="8462"/>
          <a:stretch>
            <a:fillRect/>
          </a:stretch>
        </p:blipFill>
        <p:spPr bwMode="auto">
          <a:xfrm>
            <a:off x="4648200" y="1905000"/>
            <a:ext cx="4114800" cy="329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2CB6747-8EC7-4F54-8B99-FE38F900D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4343400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82" name="TextBox 17">
            <a:extLst>
              <a:ext uri="{FF2B5EF4-FFF2-40B4-BE49-F238E27FC236}">
                <a16:creationId xmlns:a16="http://schemas.microsoft.com/office/drawing/2014/main" id="{FEBC1AA8-1EF2-4643-BB8A-14E5F0BF853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706688" y="3389312"/>
            <a:ext cx="3276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400">
                <a:solidFill>
                  <a:srgbClr val="000000"/>
                </a:solidFill>
              </a:rPr>
              <a:t>Number of Wavelengths</a:t>
            </a:r>
          </a:p>
        </p:txBody>
      </p:sp>
      <p:sp>
        <p:nvSpPr>
          <p:cNvPr id="207883" name="TextBox 18">
            <a:extLst>
              <a:ext uri="{FF2B5EF4-FFF2-40B4-BE49-F238E27FC236}">
                <a16:creationId xmlns:a16="http://schemas.microsoft.com/office/drawing/2014/main" id="{F95F8759-5C4A-48FF-9FB4-D745F7711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334000"/>
            <a:ext cx="3962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1400">
                <a:solidFill>
                  <a:srgbClr val="000000"/>
                </a:solidFill>
              </a:rPr>
              <a:t>Number of Network Nodes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7BABBF-E816-486F-A4F0-1F3B0A77D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371600"/>
            <a:ext cx="426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Aft>
                <a:spcPts val="600"/>
              </a:spcAft>
            </a:pPr>
            <a:r>
              <a:rPr lang="en-US" altLang="en-US" sz="1600" b="1" u="sng">
                <a:solidFill>
                  <a:srgbClr val="000000"/>
                </a:solidFill>
                <a:latin typeface="Georgia" panose="02040502050405020303" pitchFamily="18" charset="0"/>
              </a:rPr>
              <a:t>Blocking Torus Network Scaling with Current Parameters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Title 1">
            <a:extLst>
              <a:ext uri="{FF2B5EF4-FFF2-40B4-BE49-F238E27FC236}">
                <a16:creationId xmlns:a16="http://schemas.microsoft.com/office/drawing/2014/main" id="{1E886593-8D37-45E7-8161-D93AC20D0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Summary and Next Steps</a:t>
            </a:r>
          </a:p>
        </p:txBody>
      </p:sp>
      <p:sp>
        <p:nvSpPr>
          <p:cNvPr id="209922" name="Rectangle 7">
            <a:extLst>
              <a:ext uri="{FF2B5EF4-FFF2-40B4-BE49-F238E27FC236}">
                <a16:creationId xmlns:a16="http://schemas.microsoft.com/office/drawing/2014/main" id="{0051A9D3-6E67-4C6A-90A4-C836C67B7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" y="1035050"/>
            <a:ext cx="8655050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3" rIns="91424" bIns="45713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Nanoscale silicon photonics opportunity 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System wide uniform bw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Energy efficiency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Vast design space across: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Photonic and electronic phy layer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Network architecture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System performance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Building library of components with accurate capture of physical layer in integrated simulation platform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Simulator environment for interconnection network which is critical middle layer: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Design exploration of networking architectures with functional building blocks – CAD-like environment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Direct interface to system/application performance evaluation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000">
                <a:solidFill>
                  <a:srgbClr val="000099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Integrated system-network-device design exploration tool set</a:t>
            </a:r>
          </a:p>
        </p:txBody>
      </p:sp>
      <p:pic>
        <p:nvPicPr>
          <p:cNvPr id="209923" name="Picture 8" descr="T2">
            <a:extLst>
              <a:ext uri="{FF2B5EF4-FFF2-40B4-BE49-F238E27FC236}">
                <a16:creationId xmlns:a16="http://schemas.microsoft.com/office/drawing/2014/main" id="{59FCE7FA-D722-4227-B6C2-4FF49D04C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2" r="13228"/>
          <a:stretch>
            <a:fillRect/>
          </a:stretch>
        </p:blipFill>
        <p:spPr bwMode="auto">
          <a:xfrm>
            <a:off x="5970588" y="1106488"/>
            <a:ext cx="2744787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Date Placeholder 2">
            <a:extLst>
              <a:ext uri="{FF2B5EF4-FFF2-40B4-BE49-F238E27FC236}">
                <a16:creationId xmlns:a16="http://schemas.microsoft.com/office/drawing/2014/main" id="{C3D06F84-7D72-42B8-B356-B98E7F88AF9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Columbia University</a:t>
            </a:r>
          </a:p>
        </p:txBody>
      </p:sp>
      <p:sp>
        <p:nvSpPr>
          <p:cNvPr id="146434" name="Rectangle 4">
            <a:extLst>
              <a:ext uri="{FF2B5EF4-FFF2-40B4-BE49-F238E27FC236}">
                <a16:creationId xmlns:a16="http://schemas.microsoft.com/office/drawing/2014/main" id="{B714A24C-B827-4696-A2F1-329952DEDD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Global On-Chip Communications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C53EBDBA-A31C-4227-85B8-717CB546D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050925"/>
            <a:ext cx="861695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200">
                <a:solidFill>
                  <a:srgbClr val="000000"/>
                </a:solidFill>
                <a:latin typeface="Verdana" panose="020B0604030504040204" pitchFamily="34" charset="0"/>
              </a:rPr>
              <a:t>Growing number of cores </a:t>
            </a:r>
            <a:r>
              <a:rPr lang="en-US" altLang="en-US" sz="2200">
                <a:solidFill>
                  <a:srgbClr val="00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200">
                <a:solidFill>
                  <a:srgbClr val="000000"/>
                </a:solidFill>
                <a:latin typeface="Verdana" panose="020B0604030504040204" pitchFamily="34" charset="0"/>
              </a:rPr>
              <a:t> Networks-on-Chip (NoC)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200">
                <a:solidFill>
                  <a:srgbClr val="000000"/>
                </a:solidFill>
                <a:latin typeface="Verdana" panose="020B0604030504040204" pitchFamily="34" charset="0"/>
              </a:rPr>
              <a:t>Shared, packet-switched, optimized for communications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Resource efficiency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Design simplicity 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IP reusability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High performance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20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20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20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200">
                <a:solidFill>
                  <a:srgbClr val="000000"/>
                </a:solidFill>
                <a:latin typeface="Verdana" panose="020B0604030504040204" pitchFamily="34" charset="0"/>
              </a:rPr>
              <a:t>But no true relief in power dissipation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200" b="1">
                <a:solidFill>
                  <a:srgbClr val="000000"/>
                </a:solidFill>
                <a:latin typeface="Verdana" panose="020B0604030504040204" pitchFamily="34" charset="0"/>
              </a:rPr>
              <a:t>IBM Cell ~30-50% of chip power budget</a:t>
            </a:r>
            <a:br>
              <a:rPr lang="en-US" altLang="en-US" sz="2200" b="1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n-US" altLang="en-US" sz="2200" b="1">
                <a:solidFill>
                  <a:srgbClr val="000000"/>
                </a:solidFill>
                <a:latin typeface="Verdana" panose="020B0604030504040204" pitchFamily="34" charset="0"/>
              </a:rPr>
              <a:t>allocated to global interconnect</a:t>
            </a:r>
          </a:p>
        </p:txBody>
      </p:sp>
      <p:grpSp>
        <p:nvGrpSpPr>
          <p:cNvPr id="146436" name="Group 8">
            <a:extLst>
              <a:ext uri="{FF2B5EF4-FFF2-40B4-BE49-F238E27FC236}">
                <a16:creationId xmlns:a16="http://schemas.microsoft.com/office/drawing/2014/main" id="{3B558859-38DF-4937-8D21-F92E19CA34A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00800" y="2789238"/>
            <a:ext cx="1727200" cy="1727200"/>
            <a:chOff x="621" y="1120"/>
            <a:chExt cx="1361" cy="1361"/>
          </a:xfrm>
        </p:grpSpPr>
        <p:sp>
          <p:nvSpPr>
            <p:cNvPr id="146512" name="Rectangle 9">
              <a:extLst>
                <a:ext uri="{FF2B5EF4-FFF2-40B4-BE49-F238E27FC236}">
                  <a16:creationId xmlns:a16="http://schemas.microsoft.com/office/drawing/2014/main" id="{275D1D7D-5552-4DFB-99D4-383E099C559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1" y="1120"/>
              <a:ext cx="1361" cy="136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13" name="Rectangle 10">
              <a:extLst>
                <a:ext uri="{FF2B5EF4-FFF2-40B4-BE49-F238E27FC236}">
                  <a16:creationId xmlns:a16="http://schemas.microsoft.com/office/drawing/2014/main" id="{164E96EB-0137-4977-A5E9-BDAEE4C0575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" y="1162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14" name="Rectangle 11">
              <a:extLst>
                <a:ext uri="{FF2B5EF4-FFF2-40B4-BE49-F238E27FC236}">
                  <a16:creationId xmlns:a16="http://schemas.microsoft.com/office/drawing/2014/main" id="{E387BF9E-7B6C-4134-BBB6-0BB4BE58597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1162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15" name="Rectangle 12">
              <a:extLst>
                <a:ext uri="{FF2B5EF4-FFF2-40B4-BE49-F238E27FC236}">
                  <a16:creationId xmlns:a16="http://schemas.microsoft.com/office/drawing/2014/main" id="{99DAC498-5FF7-4D92-8B6E-39C8D8CED28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95" y="1162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16" name="Rectangle 13">
              <a:extLst>
                <a:ext uri="{FF2B5EF4-FFF2-40B4-BE49-F238E27FC236}">
                  <a16:creationId xmlns:a16="http://schemas.microsoft.com/office/drawing/2014/main" id="{55B83456-C4A7-4212-9373-F0A5F15917C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14" y="1162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17" name="Rectangle 14">
              <a:extLst>
                <a:ext uri="{FF2B5EF4-FFF2-40B4-BE49-F238E27FC236}">
                  <a16:creationId xmlns:a16="http://schemas.microsoft.com/office/drawing/2014/main" id="{AADCDD1A-D0B9-4189-B656-E3293486182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33" y="1162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18" name="Rectangle 15">
              <a:extLst>
                <a:ext uri="{FF2B5EF4-FFF2-40B4-BE49-F238E27FC236}">
                  <a16:creationId xmlns:a16="http://schemas.microsoft.com/office/drawing/2014/main" id="{F10099E1-C586-4395-81F0-03AAA8DCA43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52" y="1162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19" name="Rectangle 16">
              <a:extLst>
                <a:ext uri="{FF2B5EF4-FFF2-40B4-BE49-F238E27FC236}">
                  <a16:creationId xmlns:a16="http://schemas.microsoft.com/office/drawing/2014/main" id="{CEB30825-0F68-4156-8735-140CFECD82F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" y="1380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20" name="Rectangle 17">
              <a:extLst>
                <a:ext uri="{FF2B5EF4-FFF2-40B4-BE49-F238E27FC236}">
                  <a16:creationId xmlns:a16="http://schemas.microsoft.com/office/drawing/2014/main" id="{758DBD3D-2091-448C-B64D-AE76021567D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1380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21" name="Rectangle 18">
              <a:extLst>
                <a:ext uri="{FF2B5EF4-FFF2-40B4-BE49-F238E27FC236}">
                  <a16:creationId xmlns:a16="http://schemas.microsoft.com/office/drawing/2014/main" id="{6130A0F0-B294-47F6-8B1A-ED814CDD4F4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95" y="1380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22" name="Rectangle 19">
              <a:extLst>
                <a:ext uri="{FF2B5EF4-FFF2-40B4-BE49-F238E27FC236}">
                  <a16:creationId xmlns:a16="http://schemas.microsoft.com/office/drawing/2014/main" id="{26065844-3FAE-477F-A29A-517C4D969B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14" y="1380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23" name="Rectangle 20">
              <a:extLst>
                <a:ext uri="{FF2B5EF4-FFF2-40B4-BE49-F238E27FC236}">
                  <a16:creationId xmlns:a16="http://schemas.microsoft.com/office/drawing/2014/main" id="{CE84A8D7-FC57-4DDA-8E6A-FFEC4F6A85B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33" y="1380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24" name="Rectangle 21">
              <a:extLst>
                <a:ext uri="{FF2B5EF4-FFF2-40B4-BE49-F238E27FC236}">
                  <a16:creationId xmlns:a16="http://schemas.microsoft.com/office/drawing/2014/main" id="{4C2A99DF-8AFF-4F4C-8410-F88D1FD325B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52" y="1380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25" name="Rectangle 22">
              <a:extLst>
                <a:ext uri="{FF2B5EF4-FFF2-40B4-BE49-F238E27FC236}">
                  <a16:creationId xmlns:a16="http://schemas.microsoft.com/office/drawing/2014/main" id="{99DE3219-1680-4BA9-B5E9-06B4F9AC842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" y="1598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26" name="Rectangle 23">
              <a:extLst>
                <a:ext uri="{FF2B5EF4-FFF2-40B4-BE49-F238E27FC236}">
                  <a16:creationId xmlns:a16="http://schemas.microsoft.com/office/drawing/2014/main" id="{BCE9E248-608C-4E04-AF51-DF9AF64E510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1598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27" name="Rectangle 24">
              <a:extLst>
                <a:ext uri="{FF2B5EF4-FFF2-40B4-BE49-F238E27FC236}">
                  <a16:creationId xmlns:a16="http://schemas.microsoft.com/office/drawing/2014/main" id="{23BDC7B9-17EC-492F-8009-395192FB938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95" y="1598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28" name="Rectangle 25">
              <a:extLst>
                <a:ext uri="{FF2B5EF4-FFF2-40B4-BE49-F238E27FC236}">
                  <a16:creationId xmlns:a16="http://schemas.microsoft.com/office/drawing/2014/main" id="{F14224A1-10FD-4DD9-8B4F-2CE0DDDB017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14" y="1598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29" name="Rectangle 26">
              <a:extLst>
                <a:ext uri="{FF2B5EF4-FFF2-40B4-BE49-F238E27FC236}">
                  <a16:creationId xmlns:a16="http://schemas.microsoft.com/office/drawing/2014/main" id="{48E48269-BFCF-45A1-B015-85D448DD3C3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33" y="1598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30" name="Rectangle 27">
              <a:extLst>
                <a:ext uri="{FF2B5EF4-FFF2-40B4-BE49-F238E27FC236}">
                  <a16:creationId xmlns:a16="http://schemas.microsoft.com/office/drawing/2014/main" id="{A8219DFE-9C07-4FD0-B599-A94DEA8E2F0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52" y="1598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31" name="Rectangle 28">
              <a:extLst>
                <a:ext uri="{FF2B5EF4-FFF2-40B4-BE49-F238E27FC236}">
                  <a16:creationId xmlns:a16="http://schemas.microsoft.com/office/drawing/2014/main" id="{3B5584C8-4CA0-45FB-A4B3-06CE824B141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" y="1816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32" name="Rectangle 29">
              <a:extLst>
                <a:ext uri="{FF2B5EF4-FFF2-40B4-BE49-F238E27FC236}">
                  <a16:creationId xmlns:a16="http://schemas.microsoft.com/office/drawing/2014/main" id="{6F8A90D1-D310-4F27-B9A2-19C2B813FB8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1816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33" name="Rectangle 30">
              <a:extLst>
                <a:ext uri="{FF2B5EF4-FFF2-40B4-BE49-F238E27FC236}">
                  <a16:creationId xmlns:a16="http://schemas.microsoft.com/office/drawing/2014/main" id="{B8D03522-F1D5-48FB-9190-D360CB0B6F4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95" y="1816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34" name="Rectangle 31">
              <a:extLst>
                <a:ext uri="{FF2B5EF4-FFF2-40B4-BE49-F238E27FC236}">
                  <a16:creationId xmlns:a16="http://schemas.microsoft.com/office/drawing/2014/main" id="{E361C93E-9EA2-4806-B9C5-38638892535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14" y="1816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35" name="Rectangle 32">
              <a:extLst>
                <a:ext uri="{FF2B5EF4-FFF2-40B4-BE49-F238E27FC236}">
                  <a16:creationId xmlns:a16="http://schemas.microsoft.com/office/drawing/2014/main" id="{9F850162-DC2C-4261-8EC7-4A83869ABA5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33" y="1816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36" name="Rectangle 33">
              <a:extLst>
                <a:ext uri="{FF2B5EF4-FFF2-40B4-BE49-F238E27FC236}">
                  <a16:creationId xmlns:a16="http://schemas.microsoft.com/office/drawing/2014/main" id="{0F3A6647-8982-4FFF-9D7B-32CCB948B28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52" y="1816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37" name="Rectangle 34">
              <a:extLst>
                <a:ext uri="{FF2B5EF4-FFF2-40B4-BE49-F238E27FC236}">
                  <a16:creationId xmlns:a16="http://schemas.microsoft.com/office/drawing/2014/main" id="{142A6E02-8E98-4CAB-A3CA-135C47373FB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" y="2034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38" name="Rectangle 35">
              <a:extLst>
                <a:ext uri="{FF2B5EF4-FFF2-40B4-BE49-F238E27FC236}">
                  <a16:creationId xmlns:a16="http://schemas.microsoft.com/office/drawing/2014/main" id="{B239C25E-EAF8-4582-AE47-B0C17D3DA25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2034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39" name="Rectangle 36">
              <a:extLst>
                <a:ext uri="{FF2B5EF4-FFF2-40B4-BE49-F238E27FC236}">
                  <a16:creationId xmlns:a16="http://schemas.microsoft.com/office/drawing/2014/main" id="{17D65A8B-C8EC-4519-B261-132A9682158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95" y="2034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40" name="Rectangle 37">
              <a:extLst>
                <a:ext uri="{FF2B5EF4-FFF2-40B4-BE49-F238E27FC236}">
                  <a16:creationId xmlns:a16="http://schemas.microsoft.com/office/drawing/2014/main" id="{C7EFAD66-F479-44FE-B4F3-99F49B3F70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14" y="2034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41" name="Rectangle 38">
              <a:extLst>
                <a:ext uri="{FF2B5EF4-FFF2-40B4-BE49-F238E27FC236}">
                  <a16:creationId xmlns:a16="http://schemas.microsoft.com/office/drawing/2014/main" id="{96CAD864-489E-4CFD-8940-2B87737AA2E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33" y="2034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42" name="Rectangle 39">
              <a:extLst>
                <a:ext uri="{FF2B5EF4-FFF2-40B4-BE49-F238E27FC236}">
                  <a16:creationId xmlns:a16="http://schemas.microsoft.com/office/drawing/2014/main" id="{EFD3E11C-A639-40DD-B216-E5A1674F916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52" y="2034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43" name="Rectangle 40">
              <a:extLst>
                <a:ext uri="{FF2B5EF4-FFF2-40B4-BE49-F238E27FC236}">
                  <a16:creationId xmlns:a16="http://schemas.microsoft.com/office/drawing/2014/main" id="{8D722C84-0183-44B8-8090-CF97A62DB99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" y="2252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44" name="Rectangle 41">
              <a:extLst>
                <a:ext uri="{FF2B5EF4-FFF2-40B4-BE49-F238E27FC236}">
                  <a16:creationId xmlns:a16="http://schemas.microsoft.com/office/drawing/2014/main" id="{CB0DD9AC-B905-4D14-BF59-1315056942D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2252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45" name="Rectangle 42">
              <a:extLst>
                <a:ext uri="{FF2B5EF4-FFF2-40B4-BE49-F238E27FC236}">
                  <a16:creationId xmlns:a16="http://schemas.microsoft.com/office/drawing/2014/main" id="{2EADEA15-A71E-475F-854E-4013737B0B8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95" y="2252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46" name="Rectangle 43">
              <a:extLst>
                <a:ext uri="{FF2B5EF4-FFF2-40B4-BE49-F238E27FC236}">
                  <a16:creationId xmlns:a16="http://schemas.microsoft.com/office/drawing/2014/main" id="{091E232F-F481-42B5-832B-F21DB10EDD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14" y="2252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47" name="Rectangle 44">
              <a:extLst>
                <a:ext uri="{FF2B5EF4-FFF2-40B4-BE49-F238E27FC236}">
                  <a16:creationId xmlns:a16="http://schemas.microsoft.com/office/drawing/2014/main" id="{7509503F-D6DF-4101-B8F9-4C205622DB8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33" y="2252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48" name="Rectangle 45">
              <a:extLst>
                <a:ext uri="{FF2B5EF4-FFF2-40B4-BE49-F238E27FC236}">
                  <a16:creationId xmlns:a16="http://schemas.microsoft.com/office/drawing/2014/main" id="{6B97117A-229C-4BB2-9C1D-951C4A62BEC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52" y="2252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49" name="Rectangle 46">
              <a:extLst>
                <a:ext uri="{FF2B5EF4-FFF2-40B4-BE49-F238E27FC236}">
                  <a16:creationId xmlns:a16="http://schemas.microsoft.com/office/drawing/2014/main" id="{11206D5C-9B1C-40DF-AE46-D96C3D3541F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" y="1298"/>
              <a:ext cx="46" cy="4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50" name="Rectangle 47">
              <a:extLst>
                <a:ext uri="{FF2B5EF4-FFF2-40B4-BE49-F238E27FC236}">
                  <a16:creationId xmlns:a16="http://schemas.microsoft.com/office/drawing/2014/main" id="{8725373B-2011-498E-ACA3-C32BF0E6415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81" y="1298"/>
              <a:ext cx="46" cy="4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51" name="Rectangle 48">
              <a:extLst>
                <a:ext uri="{FF2B5EF4-FFF2-40B4-BE49-F238E27FC236}">
                  <a16:creationId xmlns:a16="http://schemas.microsoft.com/office/drawing/2014/main" id="{5353EF4D-18D0-4D5F-A6C8-D3F5176A486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98" y="1298"/>
              <a:ext cx="46" cy="4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52" name="Rectangle 49">
              <a:extLst>
                <a:ext uri="{FF2B5EF4-FFF2-40B4-BE49-F238E27FC236}">
                  <a16:creationId xmlns:a16="http://schemas.microsoft.com/office/drawing/2014/main" id="{B7335516-91D6-42FA-97BD-FBD770C671F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20" y="1298"/>
              <a:ext cx="46" cy="4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53" name="Rectangle 50">
              <a:extLst>
                <a:ext uri="{FF2B5EF4-FFF2-40B4-BE49-F238E27FC236}">
                  <a16:creationId xmlns:a16="http://schemas.microsoft.com/office/drawing/2014/main" id="{0EE95D34-A9B1-4FA3-8F6A-148C0E1F6E1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34" y="1301"/>
              <a:ext cx="46" cy="4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54" name="Rectangle 51">
              <a:extLst>
                <a:ext uri="{FF2B5EF4-FFF2-40B4-BE49-F238E27FC236}">
                  <a16:creationId xmlns:a16="http://schemas.microsoft.com/office/drawing/2014/main" id="{1E911C15-FE4B-438E-A050-3E932FF3B2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52" y="1298"/>
              <a:ext cx="46" cy="4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55" name="Rectangle 52">
              <a:extLst>
                <a:ext uri="{FF2B5EF4-FFF2-40B4-BE49-F238E27FC236}">
                  <a16:creationId xmlns:a16="http://schemas.microsoft.com/office/drawing/2014/main" id="{F5DB2249-A082-49BA-AA60-B26860BCF40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" y="1519"/>
              <a:ext cx="46" cy="4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56" name="Rectangle 53">
              <a:extLst>
                <a:ext uri="{FF2B5EF4-FFF2-40B4-BE49-F238E27FC236}">
                  <a16:creationId xmlns:a16="http://schemas.microsoft.com/office/drawing/2014/main" id="{645E5DFB-12ED-4254-AC42-3F6194304E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81" y="1519"/>
              <a:ext cx="46" cy="4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57" name="Rectangle 54">
              <a:extLst>
                <a:ext uri="{FF2B5EF4-FFF2-40B4-BE49-F238E27FC236}">
                  <a16:creationId xmlns:a16="http://schemas.microsoft.com/office/drawing/2014/main" id="{CAFC1981-140C-436D-8F92-CF7CCFEA678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98" y="1519"/>
              <a:ext cx="46" cy="4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58" name="Rectangle 55">
              <a:extLst>
                <a:ext uri="{FF2B5EF4-FFF2-40B4-BE49-F238E27FC236}">
                  <a16:creationId xmlns:a16="http://schemas.microsoft.com/office/drawing/2014/main" id="{DDAB3863-002F-49DD-83FC-77795B0F25B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20" y="1519"/>
              <a:ext cx="46" cy="4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59" name="Rectangle 56">
              <a:extLst>
                <a:ext uri="{FF2B5EF4-FFF2-40B4-BE49-F238E27FC236}">
                  <a16:creationId xmlns:a16="http://schemas.microsoft.com/office/drawing/2014/main" id="{A8F89389-2E2D-4FD0-9101-5621171BB93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34" y="1522"/>
              <a:ext cx="46" cy="4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60" name="Rectangle 57">
              <a:extLst>
                <a:ext uri="{FF2B5EF4-FFF2-40B4-BE49-F238E27FC236}">
                  <a16:creationId xmlns:a16="http://schemas.microsoft.com/office/drawing/2014/main" id="{FCBBC629-EA45-4A47-B5DD-CD787779EBB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52" y="1519"/>
              <a:ext cx="46" cy="4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61" name="Rectangle 58">
              <a:extLst>
                <a:ext uri="{FF2B5EF4-FFF2-40B4-BE49-F238E27FC236}">
                  <a16:creationId xmlns:a16="http://schemas.microsoft.com/office/drawing/2014/main" id="{39110FE0-0CD4-45CF-8D85-93F0C856213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" y="1740"/>
              <a:ext cx="46" cy="4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62" name="Rectangle 59">
              <a:extLst>
                <a:ext uri="{FF2B5EF4-FFF2-40B4-BE49-F238E27FC236}">
                  <a16:creationId xmlns:a16="http://schemas.microsoft.com/office/drawing/2014/main" id="{674CBD9D-95A4-4FC8-ADCA-9582C51B8B6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81" y="1740"/>
              <a:ext cx="46" cy="4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63" name="Rectangle 60">
              <a:extLst>
                <a:ext uri="{FF2B5EF4-FFF2-40B4-BE49-F238E27FC236}">
                  <a16:creationId xmlns:a16="http://schemas.microsoft.com/office/drawing/2014/main" id="{A70559E3-1A58-497E-AE3D-450D597CD02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98" y="1740"/>
              <a:ext cx="46" cy="4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64" name="Rectangle 61">
              <a:extLst>
                <a:ext uri="{FF2B5EF4-FFF2-40B4-BE49-F238E27FC236}">
                  <a16:creationId xmlns:a16="http://schemas.microsoft.com/office/drawing/2014/main" id="{C2332127-C6FD-40E9-B170-257507D8781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20" y="1740"/>
              <a:ext cx="46" cy="4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65" name="Rectangle 62">
              <a:extLst>
                <a:ext uri="{FF2B5EF4-FFF2-40B4-BE49-F238E27FC236}">
                  <a16:creationId xmlns:a16="http://schemas.microsoft.com/office/drawing/2014/main" id="{E0E868B8-934A-4237-9411-34F789F9578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34" y="1743"/>
              <a:ext cx="46" cy="4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66" name="Rectangle 63">
              <a:extLst>
                <a:ext uri="{FF2B5EF4-FFF2-40B4-BE49-F238E27FC236}">
                  <a16:creationId xmlns:a16="http://schemas.microsoft.com/office/drawing/2014/main" id="{3501E704-D84A-4D8F-998B-786771B8443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52" y="1740"/>
              <a:ext cx="46" cy="4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67" name="Rectangle 64">
              <a:extLst>
                <a:ext uri="{FF2B5EF4-FFF2-40B4-BE49-F238E27FC236}">
                  <a16:creationId xmlns:a16="http://schemas.microsoft.com/office/drawing/2014/main" id="{8719C376-9B00-4150-BEC3-240EE7E720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" y="1958"/>
              <a:ext cx="46" cy="4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68" name="Rectangle 65">
              <a:extLst>
                <a:ext uri="{FF2B5EF4-FFF2-40B4-BE49-F238E27FC236}">
                  <a16:creationId xmlns:a16="http://schemas.microsoft.com/office/drawing/2014/main" id="{336433DA-FBD6-4A4A-B101-6A1B45A28FE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81" y="1958"/>
              <a:ext cx="46" cy="4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69" name="Rectangle 66">
              <a:extLst>
                <a:ext uri="{FF2B5EF4-FFF2-40B4-BE49-F238E27FC236}">
                  <a16:creationId xmlns:a16="http://schemas.microsoft.com/office/drawing/2014/main" id="{E2C850D2-22DF-49EE-87E3-A097A42DDA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98" y="1958"/>
              <a:ext cx="46" cy="4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70" name="Rectangle 67">
              <a:extLst>
                <a:ext uri="{FF2B5EF4-FFF2-40B4-BE49-F238E27FC236}">
                  <a16:creationId xmlns:a16="http://schemas.microsoft.com/office/drawing/2014/main" id="{9F49340C-7D08-442A-B1AD-BA3434A636E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20" y="1958"/>
              <a:ext cx="46" cy="4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71" name="Rectangle 68">
              <a:extLst>
                <a:ext uri="{FF2B5EF4-FFF2-40B4-BE49-F238E27FC236}">
                  <a16:creationId xmlns:a16="http://schemas.microsoft.com/office/drawing/2014/main" id="{BE1C8E97-68EF-4DB9-8FC0-1AB5EC88C38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34" y="1961"/>
              <a:ext cx="46" cy="4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72" name="Rectangle 69">
              <a:extLst>
                <a:ext uri="{FF2B5EF4-FFF2-40B4-BE49-F238E27FC236}">
                  <a16:creationId xmlns:a16="http://schemas.microsoft.com/office/drawing/2014/main" id="{4A2BE88D-DA45-47F4-BE74-E81D05FA752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52" y="1958"/>
              <a:ext cx="46" cy="4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73" name="Rectangle 70">
              <a:extLst>
                <a:ext uri="{FF2B5EF4-FFF2-40B4-BE49-F238E27FC236}">
                  <a16:creationId xmlns:a16="http://schemas.microsoft.com/office/drawing/2014/main" id="{343B3FA8-590D-40BB-BC13-DE8173CAEFE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" y="2173"/>
              <a:ext cx="46" cy="4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74" name="Rectangle 71">
              <a:extLst>
                <a:ext uri="{FF2B5EF4-FFF2-40B4-BE49-F238E27FC236}">
                  <a16:creationId xmlns:a16="http://schemas.microsoft.com/office/drawing/2014/main" id="{20B7F57A-6457-4577-9103-1173236144A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81" y="2173"/>
              <a:ext cx="46" cy="4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75" name="Rectangle 72">
              <a:extLst>
                <a:ext uri="{FF2B5EF4-FFF2-40B4-BE49-F238E27FC236}">
                  <a16:creationId xmlns:a16="http://schemas.microsoft.com/office/drawing/2014/main" id="{50C23FC9-6E9D-4796-A855-6E3A7372C77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98" y="2173"/>
              <a:ext cx="46" cy="4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76" name="Rectangle 73">
              <a:extLst>
                <a:ext uri="{FF2B5EF4-FFF2-40B4-BE49-F238E27FC236}">
                  <a16:creationId xmlns:a16="http://schemas.microsoft.com/office/drawing/2014/main" id="{8CFC6DBB-D437-4A51-9254-22BE2B21175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20" y="2173"/>
              <a:ext cx="46" cy="4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77" name="Rectangle 74">
              <a:extLst>
                <a:ext uri="{FF2B5EF4-FFF2-40B4-BE49-F238E27FC236}">
                  <a16:creationId xmlns:a16="http://schemas.microsoft.com/office/drawing/2014/main" id="{CEC87ABA-3D5D-4F6C-935B-1CD0B1E9E4A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34" y="2176"/>
              <a:ext cx="46" cy="4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78" name="Rectangle 75">
              <a:extLst>
                <a:ext uri="{FF2B5EF4-FFF2-40B4-BE49-F238E27FC236}">
                  <a16:creationId xmlns:a16="http://schemas.microsoft.com/office/drawing/2014/main" id="{DF6EBEA6-E69C-42B4-B09F-88991A2DA63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52" y="2173"/>
              <a:ext cx="46" cy="4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79" name="Rectangle 76">
              <a:extLst>
                <a:ext uri="{FF2B5EF4-FFF2-40B4-BE49-F238E27FC236}">
                  <a16:creationId xmlns:a16="http://schemas.microsoft.com/office/drawing/2014/main" id="{A03B1106-4EE7-4FEA-B6EE-D3D9471E96E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" y="2388"/>
              <a:ext cx="46" cy="4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80" name="Rectangle 77">
              <a:extLst>
                <a:ext uri="{FF2B5EF4-FFF2-40B4-BE49-F238E27FC236}">
                  <a16:creationId xmlns:a16="http://schemas.microsoft.com/office/drawing/2014/main" id="{C34104F6-4714-4922-A2E6-E2BEDD5904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81" y="2388"/>
              <a:ext cx="46" cy="4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81" name="Rectangle 78">
              <a:extLst>
                <a:ext uri="{FF2B5EF4-FFF2-40B4-BE49-F238E27FC236}">
                  <a16:creationId xmlns:a16="http://schemas.microsoft.com/office/drawing/2014/main" id="{89B8BCDB-87F0-4D5B-852B-3545679F57E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98" y="2388"/>
              <a:ext cx="46" cy="4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82" name="Rectangle 79">
              <a:extLst>
                <a:ext uri="{FF2B5EF4-FFF2-40B4-BE49-F238E27FC236}">
                  <a16:creationId xmlns:a16="http://schemas.microsoft.com/office/drawing/2014/main" id="{A4249643-4D20-486A-B68E-05801060393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20" y="2388"/>
              <a:ext cx="46" cy="4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83" name="Rectangle 80">
              <a:extLst>
                <a:ext uri="{FF2B5EF4-FFF2-40B4-BE49-F238E27FC236}">
                  <a16:creationId xmlns:a16="http://schemas.microsoft.com/office/drawing/2014/main" id="{BEB60689-07E3-47E5-A9E6-F3D53290E4F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34" y="2391"/>
              <a:ext cx="46" cy="4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84" name="Rectangle 81">
              <a:extLst>
                <a:ext uri="{FF2B5EF4-FFF2-40B4-BE49-F238E27FC236}">
                  <a16:creationId xmlns:a16="http://schemas.microsoft.com/office/drawing/2014/main" id="{C51BC285-DAA1-45BB-927E-4384056363E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52" y="2388"/>
              <a:ext cx="46" cy="4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585" name="Line 82">
              <a:extLst>
                <a:ext uri="{FF2B5EF4-FFF2-40B4-BE49-F238E27FC236}">
                  <a16:creationId xmlns:a16="http://schemas.microsoft.com/office/drawing/2014/main" id="{202DDCD8-A70D-4DDA-A359-03E46356F51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78" y="1344"/>
              <a:ext cx="0" cy="10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86" name="Line 83">
              <a:extLst>
                <a:ext uri="{FF2B5EF4-FFF2-40B4-BE49-F238E27FC236}">
                  <a16:creationId xmlns:a16="http://schemas.microsoft.com/office/drawing/2014/main" id="{5FBF8F5F-BC69-4F77-94C9-A7E77816216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899" y="1347"/>
              <a:ext cx="0" cy="10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87" name="Line 84">
              <a:extLst>
                <a:ext uri="{FF2B5EF4-FFF2-40B4-BE49-F238E27FC236}">
                  <a16:creationId xmlns:a16="http://schemas.microsoft.com/office/drawing/2014/main" id="{78C72BBD-38B2-428A-9C57-F63D8F9D0A4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117" y="1350"/>
              <a:ext cx="0" cy="10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88" name="Line 85">
              <a:extLst>
                <a:ext uri="{FF2B5EF4-FFF2-40B4-BE49-F238E27FC236}">
                  <a16:creationId xmlns:a16="http://schemas.microsoft.com/office/drawing/2014/main" id="{4BCB7122-75FA-4AFA-B30A-A9D878F5FBF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335" y="1353"/>
              <a:ext cx="0" cy="10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89" name="Line 86">
              <a:extLst>
                <a:ext uri="{FF2B5EF4-FFF2-40B4-BE49-F238E27FC236}">
                  <a16:creationId xmlns:a16="http://schemas.microsoft.com/office/drawing/2014/main" id="{FB0BDB18-393E-4643-823C-F81F35932F8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553" y="1356"/>
              <a:ext cx="0" cy="10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90" name="Line 87">
              <a:extLst>
                <a:ext uri="{FF2B5EF4-FFF2-40B4-BE49-F238E27FC236}">
                  <a16:creationId xmlns:a16="http://schemas.microsoft.com/office/drawing/2014/main" id="{FACDDE41-7EDE-4543-A785-DE03894F3A8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771" y="1359"/>
              <a:ext cx="0" cy="10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91" name="Line 88">
              <a:extLst>
                <a:ext uri="{FF2B5EF4-FFF2-40B4-BE49-F238E27FC236}">
                  <a16:creationId xmlns:a16="http://schemas.microsoft.com/office/drawing/2014/main" id="{3E0B20AE-2204-473F-9937-6D7C64CC4FB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88" y="1320"/>
              <a:ext cx="10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92" name="Line 89">
              <a:extLst>
                <a:ext uri="{FF2B5EF4-FFF2-40B4-BE49-F238E27FC236}">
                  <a16:creationId xmlns:a16="http://schemas.microsoft.com/office/drawing/2014/main" id="{1748A376-6899-4DBA-A60A-A1BE41BFD92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88" y="1543"/>
              <a:ext cx="10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93" name="Line 90">
              <a:extLst>
                <a:ext uri="{FF2B5EF4-FFF2-40B4-BE49-F238E27FC236}">
                  <a16:creationId xmlns:a16="http://schemas.microsoft.com/office/drawing/2014/main" id="{53B849AD-AE47-47FA-9E26-0E3E7EB2B6E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88" y="1763"/>
              <a:ext cx="10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94" name="Line 91">
              <a:extLst>
                <a:ext uri="{FF2B5EF4-FFF2-40B4-BE49-F238E27FC236}">
                  <a16:creationId xmlns:a16="http://schemas.microsoft.com/office/drawing/2014/main" id="{6C675FFA-A8A1-4211-BA2C-FDC0A592DF2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85" y="1983"/>
              <a:ext cx="10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95" name="Line 92">
              <a:extLst>
                <a:ext uri="{FF2B5EF4-FFF2-40B4-BE49-F238E27FC236}">
                  <a16:creationId xmlns:a16="http://schemas.microsoft.com/office/drawing/2014/main" id="{D11839D0-9977-45A4-9387-272D5CCA7A4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82" y="2203"/>
              <a:ext cx="10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96" name="Line 93">
              <a:extLst>
                <a:ext uri="{FF2B5EF4-FFF2-40B4-BE49-F238E27FC236}">
                  <a16:creationId xmlns:a16="http://schemas.microsoft.com/office/drawing/2014/main" id="{35699DDA-4671-4157-B528-09E7E33CA62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79" y="2420"/>
              <a:ext cx="10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6437" name="Group 94">
            <a:extLst>
              <a:ext uri="{FF2B5EF4-FFF2-40B4-BE49-F238E27FC236}">
                <a16:creationId xmlns:a16="http://schemas.microsoft.com/office/drawing/2014/main" id="{023604CD-3C8C-477B-8363-D784DA30476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49675" y="2205038"/>
            <a:ext cx="1727200" cy="1727200"/>
            <a:chOff x="621" y="1120"/>
            <a:chExt cx="1361" cy="1361"/>
          </a:xfrm>
        </p:grpSpPr>
        <p:sp>
          <p:nvSpPr>
            <p:cNvPr id="146439" name="Rectangle 95">
              <a:extLst>
                <a:ext uri="{FF2B5EF4-FFF2-40B4-BE49-F238E27FC236}">
                  <a16:creationId xmlns:a16="http://schemas.microsoft.com/office/drawing/2014/main" id="{9DC961EE-BB9F-442F-9DE4-7FB1C5B21FD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1" y="1120"/>
              <a:ext cx="1361" cy="136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440" name="Rectangle 96">
              <a:extLst>
                <a:ext uri="{FF2B5EF4-FFF2-40B4-BE49-F238E27FC236}">
                  <a16:creationId xmlns:a16="http://schemas.microsoft.com/office/drawing/2014/main" id="{ED0C0137-05A2-4DFD-8F60-CA70FE67633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" y="1162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441" name="Rectangle 97">
              <a:extLst>
                <a:ext uri="{FF2B5EF4-FFF2-40B4-BE49-F238E27FC236}">
                  <a16:creationId xmlns:a16="http://schemas.microsoft.com/office/drawing/2014/main" id="{7FD13B4F-922C-43E6-91C5-A05834A4DA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1162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442" name="Rectangle 98">
              <a:extLst>
                <a:ext uri="{FF2B5EF4-FFF2-40B4-BE49-F238E27FC236}">
                  <a16:creationId xmlns:a16="http://schemas.microsoft.com/office/drawing/2014/main" id="{31B3EBB9-8388-423B-845B-FD3226EAA1A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95" y="1162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443" name="Rectangle 99">
              <a:extLst>
                <a:ext uri="{FF2B5EF4-FFF2-40B4-BE49-F238E27FC236}">
                  <a16:creationId xmlns:a16="http://schemas.microsoft.com/office/drawing/2014/main" id="{0BB66DEC-9564-4EE3-B954-1182604D26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14" y="1162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444" name="Rectangle 100">
              <a:extLst>
                <a:ext uri="{FF2B5EF4-FFF2-40B4-BE49-F238E27FC236}">
                  <a16:creationId xmlns:a16="http://schemas.microsoft.com/office/drawing/2014/main" id="{07C04B4F-E2DB-4685-9844-681B061FAF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33" y="1162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445" name="Rectangle 101">
              <a:extLst>
                <a:ext uri="{FF2B5EF4-FFF2-40B4-BE49-F238E27FC236}">
                  <a16:creationId xmlns:a16="http://schemas.microsoft.com/office/drawing/2014/main" id="{1698CAE6-E948-4695-AFAF-59EE924BC1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52" y="1162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446" name="Rectangle 102">
              <a:extLst>
                <a:ext uri="{FF2B5EF4-FFF2-40B4-BE49-F238E27FC236}">
                  <a16:creationId xmlns:a16="http://schemas.microsoft.com/office/drawing/2014/main" id="{B7609F25-A08A-4142-9F95-3D63A2A01C6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" y="1380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447" name="Rectangle 103">
              <a:extLst>
                <a:ext uri="{FF2B5EF4-FFF2-40B4-BE49-F238E27FC236}">
                  <a16:creationId xmlns:a16="http://schemas.microsoft.com/office/drawing/2014/main" id="{00B509FF-AE9E-4D71-A0BB-C9C40CD3FCF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1380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448" name="Rectangle 104">
              <a:extLst>
                <a:ext uri="{FF2B5EF4-FFF2-40B4-BE49-F238E27FC236}">
                  <a16:creationId xmlns:a16="http://schemas.microsoft.com/office/drawing/2014/main" id="{DFC2D3D3-185D-499B-8029-BA56FAF6546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95" y="1380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449" name="Rectangle 105">
              <a:extLst>
                <a:ext uri="{FF2B5EF4-FFF2-40B4-BE49-F238E27FC236}">
                  <a16:creationId xmlns:a16="http://schemas.microsoft.com/office/drawing/2014/main" id="{C2C36AE6-DAF4-403A-95A3-A0015B0E696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14" y="1380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450" name="Rectangle 106">
              <a:extLst>
                <a:ext uri="{FF2B5EF4-FFF2-40B4-BE49-F238E27FC236}">
                  <a16:creationId xmlns:a16="http://schemas.microsoft.com/office/drawing/2014/main" id="{50DDE86B-3993-461B-AD5A-FDA5871F3CB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33" y="1380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451" name="Rectangle 107">
              <a:extLst>
                <a:ext uri="{FF2B5EF4-FFF2-40B4-BE49-F238E27FC236}">
                  <a16:creationId xmlns:a16="http://schemas.microsoft.com/office/drawing/2014/main" id="{7A6994C1-A03D-4A77-BB2C-17E75A27F02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52" y="1380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452" name="Rectangle 108">
              <a:extLst>
                <a:ext uri="{FF2B5EF4-FFF2-40B4-BE49-F238E27FC236}">
                  <a16:creationId xmlns:a16="http://schemas.microsoft.com/office/drawing/2014/main" id="{24223BFC-1759-409B-A694-0019ABB73C0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" y="1598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453" name="Rectangle 109">
              <a:extLst>
                <a:ext uri="{FF2B5EF4-FFF2-40B4-BE49-F238E27FC236}">
                  <a16:creationId xmlns:a16="http://schemas.microsoft.com/office/drawing/2014/main" id="{7FE0A485-316B-4D74-87A2-F44B59FAE63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1598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454" name="Rectangle 110">
              <a:extLst>
                <a:ext uri="{FF2B5EF4-FFF2-40B4-BE49-F238E27FC236}">
                  <a16:creationId xmlns:a16="http://schemas.microsoft.com/office/drawing/2014/main" id="{19AC268C-C95E-473E-96C4-2376A6247F6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95" y="1598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455" name="Rectangle 111">
              <a:extLst>
                <a:ext uri="{FF2B5EF4-FFF2-40B4-BE49-F238E27FC236}">
                  <a16:creationId xmlns:a16="http://schemas.microsoft.com/office/drawing/2014/main" id="{5E2601B3-AAAB-4305-B06D-7A53DF66545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14" y="1598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456" name="Rectangle 112">
              <a:extLst>
                <a:ext uri="{FF2B5EF4-FFF2-40B4-BE49-F238E27FC236}">
                  <a16:creationId xmlns:a16="http://schemas.microsoft.com/office/drawing/2014/main" id="{CB4126A5-1F15-4B32-B3A5-9CD46B91E07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33" y="1598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457" name="Rectangle 113">
              <a:extLst>
                <a:ext uri="{FF2B5EF4-FFF2-40B4-BE49-F238E27FC236}">
                  <a16:creationId xmlns:a16="http://schemas.microsoft.com/office/drawing/2014/main" id="{17CFCC39-5249-45D5-A70C-A8EF5CA14AE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52" y="1598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458" name="Rectangle 114">
              <a:extLst>
                <a:ext uri="{FF2B5EF4-FFF2-40B4-BE49-F238E27FC236}">
                  <a16:creationId xmlns:a16="http://schemas.microsoft.com/office/drawing/2014/main" id="{46FA9F4C-42F0-4968-9EB9-6A11678FA5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" y="1816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459" name="Rectangle 115">
              <a:extLst>
                <a:ext uri="{FF2B5EF4-FFF2-40B4-BE49-F238E27FC236}">
                  <a16:creationId xmlns:a16="http://schemas.microsoft.com/office/drawing/2014/main" id="{39095E62-C7D5-4029-954E-2DA592606B3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1816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460" name="Rectangle 116">
              <a:extLst>
                <a:ext uri="{FF2B5EF4-FFF2-40B4-BE49-F238E27FC236}">
                  <a16:creationId xmlns:a16="http://schemas.microsoft.com/office/drawing/2014/main" id="{95D292BA-79AD-4142-BFB1-D291B12B2F8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95" y="1816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461" name="Rectangle 117">
              <a:extLst>
                <a:ext uri="{FF2B5EF4-FFF2-40B4-BE49-F238E27FC236}">
                  <a16:creationId xmlns:a16="http://schemas.microsoft.com/office/drawing/2014/main" id="{6ECE9F76-5EF8-47B1-8353-228C818232F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14" y="1816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462" name="Rectangle 118">
              <a:extLst>
                <a:ext uri="{FF2B5EF4-FFF2-40B4-BE49-F238E27FC236}">
                  <a16:creationId xmlns:a16="http://schemas.microsoft.com/office/drawing/2014/main" id="{9A734B1A-1AFC-46B1-AC3C-B13A7B7B77B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33" y="1816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463" name="Rectangle 119">
              <a:extLst>
                <a:ext uri="{FF2B5EF4-FFF2-40B4-BE49-F238E27FC236}">
                  <a16:creationId xmlns:a16="http://schemas.microsoft.com/office/drawing/2014/main" id="{29ECE326-FE45-4C55-84D6-6AD0E25BCE2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52" y="1816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464" name="Rectangle 120">
              <a:extLst>
                <a:ext uri="{FF2B5EF4-FFF2-40B4-BE49-F238E27FC236}">
                  <a16:creationId xmlns:a16="http://schemas.microsoft.com/office/drawing/2014/main" id="{B1C97B2F-C8C5-4C01-8A7A-99642D40110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" y="2034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465" name="Rectangle 121">
              <a:extLst>
                <a:ext uri="{FF2B5EF4-FFF2-40B4-BE49-F238E27FC236}">
                  <a16:creationId xmlns:a16="http://schemas.microsoft.com/office/drawing/2014/main" id="{9BA6924F-0B43-4945-B630-C41970FD7B6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2034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466" name="Rectangle 122">
              <a:extLst>
                <a:ext uri="{FF2B5EF4-FFF2-40B4-BE49-F238E27FC236}">
                  <a16:creationId xmlns:a16="http://schemas.microsoft.com/office/drawing/2014/main" id="{F8472909-00D5-477F-84E0-7EDBC440005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96" y="2030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467" name="Rectangle 123">
              <a:extLst>
                <a:ext uri="{FF2B5EF4-FFF2-40B4-BE49-F238E27FC236}">
                  <a16:creationId xmlns:a16="http://schemas.microsoft.com/office/drawing/2014/main" id="{C40EABBC-FA2C-497F-8C50-D430F3217E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14" y="2034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468" name="Rectangle 124">
              <a:extLst>
                <a:ext uri="{FF2B5EF4-FFF2-40B4-BE49-F238E27FC236}">
                  <a16:creationId xmlns:a16="http://schemas.microsoft.com/office/drawing/2014/main" id="{9C1657DF-0F8C-44B6-81D3-1AB68864321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33" y="2034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469" name="Rectangle 125">
              <a:extLst>
                <a:ext uri="{FF2B5EF4-FFF2-40B4-BE49-F238E27FC236}">
                  <a16:creationId xmlns:a16="http://schemas.microsoft.com/office/drawing/2014/main" id="{EDA92899-FC5B-4DC6-8D91-449A02419B5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52" y="2034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470" name="Rectangle 126">
              <a:extLst>
                <a:ext uri="{FF2B5EF4-FFF2-40B4-BE49-F238E27FC236}">
                  <a16:creationId xmlns:a16="http://schemas.microsoft.com/office/drawing/2014/main" id="{40A5BDD2-6879-4404-B181-1874FE130A1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" y="2252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471" name="Rectangle 127">
              <a:extLst>
                <a:ext uri="{FF2B5EF4-FFF2-40B4-BE49-F238E27FC236}">
                  <a16:creationId xmlns:a16="http://schemas.microsoft.com/office/drawing/2014/main" id="{5DFD69BC-5E5D-42AC-A75C-1A4738AA40C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2252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472" name="Rectangle 128">
              <a:extLst>
                <a:ext uri="{FF2B5EF4-FFF2-40B4-BE49-F238E27FC236}">
                  <a16:creationId xmlns:a16="http://schemas.microsoft.com/office/drawing/2014/main" id="{F049ED06-317A-435C-8BA2-5DBF0ED1E8D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95" y="2252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473" name="Rectangle 129">
              <a:extLst>
                <a:ext uri="{FF2B5EF4-FFF2-40B4-BE49-F238E27FC236}">
                  <a16:creationId xmlns:a16="http://schemas.microsoft.com/office/drawing/2014/main" id="{CF9A377D-693A-41A2-AF67-ABB826E704E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14" y="2252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474" name="Rectangle 130">
              <a:extLst>
                <a:ext uri="{FF2B5EF4-FFF2-40B4-BE49-F238E27FC236}">
                  <a16:creationId xmlns:a16="http://schemas.microsoft.com/office/drawing/2014/main" id="{7F18A41C-0E82-4F9C-8549-799BFD9C3F1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33" y="2252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475" name="Rectangle 131">
              <a:extLst>
                <a:ext uri="{FF2B5EF4-FFF2-40B4-BE49-F238E27FC236}">
                  <a16:creationId xmlns:a16="http://schemas.microsoft.com/office/drawing/2014/main" id="{4D26B24B-0ADD-4D5A-87EA-725BB22337E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52" y="2252"/>
              <a:ext cx="190" cy="19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i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6476" name="Line 132">
              <a:extLst>
                <a:ext uri="{FF2B5EF4-FFF2-40B4-BE49-F238E27FC236}">
                  <a16:creationId xmlns:a16="http://schemas.microsoft.com/office/drawing/2014/main" id="{1F956220-6D5B-41F1-B913-E1A8D424149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93" y="1253"/>
              <a:ext cx="590" cy="6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77" name="Line 133">
              <a:extLst>
                <a:ext uri="{FF2B5EF4-FFF2-40B4-BE49-F238E27FC236}">
                  <a16:creationId xmlns:a16="http://schemas.microsoft.com/office/drawing/2014/main" id="{6D9AD12A-DDAE-4FB6-B3E4-CB159EE5E0E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884" y="1797"/>
              <a:ext cx="635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78" name="Line 134">
              <a:extLst>
                <a:ext uri="{FF2B5EF4-FFF2-40B4-BE49-F238E27FC236}">
                  <a16:creationId xmlns:a16="http://schemas.microsoft.com/office/drawing/2014/main" id="{FE05ACFD-7724-4671-B036-2255DD6E007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793" y="1525"/>
              <a:ext cx="545" cy="7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79" name="Line 135">
              <a:extLst>
                <a:ext uri="{FF2B5EF4-FFF2-40B4-BE49-F238E27FC236}">
                  <a16:creationId xmlns:a16="http://schemas.microsoft.com/office/drawing/2014/main" id="{483A61A6-8542-4DE7-873E-F06341F45F5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292" y="1480"/>
              <a:ext cx="273" cy="7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0" name="Line 136">
              <a:extLst>
                <a:ext uri="{FF2B5EF4-FFF2-40B4-BE49-F238E27FC236}">
                  <a16:creationId xmlns:a16="http://schemas.microsoft.com/office/drawing/2014/main" id="{FBF86BFE-F925-450C-848B-C163B24F8FA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884" y="1616"/>
              <a:ext cx="545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1" name="Line 137">
              <a:extLst>
                <a:ext uri="{FF2B5EF4-FFF2-40B4-BE49-F238E27FC236}">
                  <a16:creationId xmlns:a16="http://schemas.microsoft.com/office/drawing/2014/main" id="{91B22B89-7F74-469E-B773-061BA544D50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566" y="1618"/>
              <a:ext cx="138" cy="72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2" name="Line 138">
              <a:extLst>
                <a:ext uri="{FF2B5EF4-FFF2-40B4-BE49-F238E27FC236}">
                  <a16:creationId xmlns:a16="http://schemas.microsoft.com/office/drawing/2014/main" id="{2317973A-504D-452C-B62C-8E2A860107E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975" y="1797"/>
              <a:ext cx="499" cy="59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3" name="Line 139">
              <a:extLst>
                <a:ext uri="{FF2B5EF4-FFF2-40B4-BE49-F238E27FC236}">
                  <a16:creationId xmlns:a16="http://schemas.microsoft.com/office/drawing/2014/main" id="{5983A89B-F177-49FE-A335-595505B95D9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30" y="1389"/>
              <a:ext cx="453" cy="59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4" name="Line 140">
              <a:extLst>
                <a:ext uri="{FF2B5EF4-FFF2-40B4-BE49-F238E27FC236}">
                  <a16:creationId xmlns:a16="http://schemas.microsoft.com/office/drawing/2014/main" id="{2D35E8EB-965F-42FB-921F-AA8D083FDF5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48" y="1480"/>
              <a:ext cx="408" cy="77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5" name="Line 141">
              <a:extLst>
                <a:ext uri="{FF2B5EF4-FFF2-40B4-BE49-F238E27FC236}">
                  <a16:creationId xmlns:a16="http://schemas.microsoft.com/office/drawing/2014/main" id="{77E9B788-5559-4C69-8170-BA9830748C3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565" y="1253"/>
              <a:ext cx="317" cy="6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6" name="Line 142">
              <a:extLst>
                <a:ext uri="{FF2B5EF4-FFF2-40B4-BE49-F238E27FC236}">
                  <a16:creationId xmlns:a16="http://schemas.microsoft.com/office/drawing/2014/main" id="{D5C715CF-6475-48DF-B49C-C1E01C50F67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75" y="1207"/>
              <a:ext cx="454" cy="91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7" name="Line 143">
              <a:extLst>
                <a:ext uri="{FF2B5EF4-FFF2-40B4-BE49-F238E27FC236}">
                  <a16:creationId xmlns:a16="http://schemas.microsoft.com/office/drawing/2014/main" id="{43CA989C-CAB8-4CBB-B06A-66F4D6F3414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566" y="1704"/>
              <a:ext cx="92" cy="63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8" name="Line 144">
              <a:extLst>
                <a:ext uri="{FF2B5EF4-FFF2-40B4-BE49-F238E27FC236}">
                  <a16:creationId xmlns:a16="http://schemas.microsoft.com/office/drawing/2014/main" id="{81E2A562-9415-4772-BE56-EB9AEAF4BEB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48" y="1933"/>
              <a:ext cx="590" cy="272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9" name="Line 145">
              <a:extLst>
                <a:ext uri="{FF2B5EF4-FFF2-40B4-BE49-F238E27FC236}">
                  <a16:creationId xmlns:a16="http://schemas.microsoft.com/office/drawing/2014/main" id="{91AA870E-AC26-46E1-8DCC-5A516B2873E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202" y="1434"/>
              <a:ext cx="363" cy="54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0" name="Line 146">
              <a:extLst>
                <a:ext uri="{FF2B5EF4-FFF2-40B4-BE49-F238E27FC236}">
                  <a16:creationId xmlns:a16="http://schemas.microsoft.com/office/drawing/2014/main" id="{E562C922-50E2-444E-9AD0-346EB2CEE52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111" y="1570"/>
              <a:ext cx="499" cy="817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1" name="Line 147">
              <a:extLst>
                <a:ext uri="{FF2B5EF4-FFF2-40B4-BE49-F238E27FC236}">
                  <a16:creationId xmlns:a16="http://schemas.microsoft.com/office/drawing/2014/main" id="{75A51071-1CDA-42A0-8EAC-3E5D0D86453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066" y="1480"/>
              <a:ext cx="816" cy="861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2" name="Line 148">
              <a:extLst>
                <a:ext uri="{FF2B5EF4-FFF2-40B4-BE49-F238E27FC236}">
                  <a16:creationId xmlns:a16="http://schemas.microsoft.com/office/drawing/2014/main" id="{12DB6A2B-91DC-41D9-BC35-7D297B0881E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474" y="1207"/>
              <a:ext cx="363" cy="862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3" name="Line 149">
              <a:extLst>
                <a:ext uri="{FF2B5EF4-FFF2-40B4-BE49-F238E27FC236}">
                  <a16:creationId xmlns:a16="http://schemas.microsoft.com/office/drawing/2014/main" id="{6C34AC6C-DE80-4D31-86B5-0137FAF9218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94" y="2113"/>
              <a:ext cx="633" cy="22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4" name="Line 150">
              <a:extLst>
                <a:ext uri="{FF2B5EF4-FFF2-40B4-BE49-F238E27FC236}">
                  <a16:creationId xmlns:a16="http://schemas.microsoft.com/office/drawing/2014/main" id="{D363FF8D-5B63-40CE-A280-F7AF96D6015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701" y="1616"/>
              <a:ext cx="136" cy="72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5" name="Line 151">
              <a:extLst>
                <a:ext uri="{FF2B5EF4-FFF2-40B4-BE49-F238E27FC236}">
                  <a16:creationId xmlns:a16="http://schemas.microsoft.com/office/drawing/2014/main" id="{DEBD3F89-268F-443E-935A-9ABBA7556B6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930" y="1207"/>
              <a:ext cx="771" cy="273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6" name="Line 152">
              <a:extLst>
                <a:ext uri="{FF2B5EF4-FFF2-40B4-BE49-F238E27FC236}">
                  <a16:creationId xmlns:a16="http://schemas.microsoft.com/office/drawing/2014/main" id="{CDFC9C8D-A5D2-4B3F-A11D-4D10EE3B7ED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202" y="1480"/>
              <a:ext cx="680" cy="499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7" name="Line 153">
              <a:extLst>
                <a:ext uri="{FF2B5EF4-FFF2-40B4-BE49-F238E27FC236}">
                  <a16:creationId xmlns:a16="http://schemas.microsoft.com/office/drawing/2014/main" id="{859CE7AE-3B60-4483-BF62-3A18ADE0329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703" y="1570"/>
              <a:ext cx="680" cy="91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8" name="Line 154">
              <a:extLst>
                <a:ext uri="{FF2B5EF4-FFF2-40B4-BE49-F238E27FC236}">
                  <a16:creationId xmlns:a16="http://schemas.microsoft.com/office/drawing/2014/main" id="{8C6F0078-993A-4E3F-A01E-640920DB286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48" y="1253"/>
              <a:ext cx="771" cy="771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9" name="Line 155">
              <a:extLst>
                <a:ext uri="{FF2B5EF4-FFF2-40B4-BE49-F238E27FC236}">
                  <a16:creationId xmlns:a16="http://schemas.microsoft.com/office/drawing/2014/main" id="{26164E03-B1A3-4BD6-9788-4D1556B28B4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612" y="1295"/>
              <a:ext cx="225" cy="10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00" name="Line 156">
              <a:extLst>
                <a:ext uri="{FF2B5EF4-FFF2-40B4-BE49-F238E27FC236}">
                  <a16:creationId xmlns:a16="http://schemas.microsoft.com/office/drawing/2014/main" id="{660832DF-899E-4A5F-91B6-44B2DD390B6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793" y="1888"/>
              <a:ext cx="227" cy="499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01" name="Line 157">
              <a:extLst>
                <a:ext uri="{FF2B5EF4-FFF2-40B4-BE49-F238E27FC236}">
                  <a16:creationId xmlns:a16="http://schemas.microsoft.com/office/drawing/2014/main" id="{BBC2AE3C-EFBE-413B-920C-45F3DBB11E9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292" y="1207"/>
              <a:ext cx="91" cy="63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02" name="Line 158">
              <a:extLst>
                <a:ext uri="{FF2B5EF4-FFF2-40B4-BE49-F238E27FC236}">
                  <a16:creationId xmlns:a16="http://schemas.microsoft.com/office/drawing/2014/main" id="{B72C7A25-A96A-4522-9754-14323F9F1B5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247" y="1570"/>
              <a:ext cx="363" cy="77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03" name="Line 159">
              <a:extLst>
                <a:ext uri="{FF2B5EF4-FFF2-40B4-BE49-F238E27FC236}">
                  <a16:creationId xmlns:a16="http://schemas.microsoft.com/office/drawing/2014/main" id="{A5E3930F-CED8-43AA-9AE9-B2D841E3AD9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 flipV="1">
              <a:off x="1180" y="1456"/>
              <a:ext cx="499" cy="59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04" name="Line 160">
              <a:extLst>
                <a:ext uri="{FF2B5EF4-FFF2-40B4-BE49-F238E27FC236}">
                  <a16:creationId xmlns:a16="http://schemas.microsoft.com/office/drawing/2014/main" id="{A03A1856-5B3A-43AE-B9E0-205784D9194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953" y="1139"/>
              <a:ext cx="408" cy="77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05" name="Line 161">
              <a:extLst>
                <a:ext uri="{FF2B5EF4-FFF2-40B4-BE49-F238E27FC236}">
                  <a16:creationId xmlns:a16="http://schemas.microsoft.com/office/drawing/2014/main" id="{7C4F5BD8-2880-4F69-B642-91E8BDB4780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953" y="1592"/>
              <a:ext cx="590" cy="272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06" name="Line 162">
              <a:extLst>
                <a:ext uri="{FF2B5EF4-FFF2-40B4-BE49-F238E27FC236}">
                  <a16:creationId xmlns:a16="http://schemas.microsoft.com/office/drawing/2014/main" id="{5DFAB0B1-64E3-49A4-97C7-DCA6501C3DB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 flipH="1" flipV="1">
              <a:off x="1089" y="1502"/>
              <a:ext cx="816" cy="861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07" name="Line 163">
              <a:extLst>
                <a:ext uri="{FF2B5EF4-FFF2-40B4-BE49-F238E27FC236}">
                  <a16:creationId xmlns:a16="http://schemas.microsoft.com/office/drawing/2014/main" id="{E20A4D84-B127-4E89-A427-9B156C910FE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474" y="1433"/>
              <a:ext cx="0" cy="633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08" name="Line 164">
              <a:extLst>
                <a:ext uri="{FF2B5EF4-FFF2-40B4-BE49-F238E27FC236}">
                  <a16:creationId xmlns:a16="http://schemas.microsoft.com/office/drawing/2014/main" id="{E5CB241B-BAEF-48C9-BE77-B68FB8428F1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703" y="1888"/>
              <a:ext cx="499" cy="317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09" name="Line 165">
              <a:extLst>
                <a:ext uri="{FF2B5EF4-FFF2-40B4-BE49-F238E27FC236}">
                  <a16:creationId xmlns:a16="http://schemas.microsoft.com/office/drawing/2014/main" id="{F0F6CE20-EC7D-41DA-A20C-1D8F0F27C7E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48" y="1434"/>
              <a:ext cx="544" cy="408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10" name="Line 166">
              <a:extLst>
                <a:ext uri="{FF2B5EF4-FFF2-40B4-BE49-F238E27FC236}">
                  <a16:creationId xmlns:a16="http://schemas.microsoft.com/office/drawing/2014/main" id="{83040E71-134D-4693-A4EF-9F585EE1BE8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03" y="1207"/>
              <a:ext cx="1134" cy="1225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11" name="Line 167">
              <a:extLst>
                <a:ext uri="{FF2B5EF4-FFF2-40B4-BE49-F238E27FC236}">
                  <a16:creationId xmlns:a16="http://schemas.microsoft.com/office/drawing/2014/main" id="{109D0728-9AA5-4536-BA10-4E4E4128A80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703" y="1706"/>
              <a:ext cx="45" cy="635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438" name="AutoShape 168">
            <a:extLst>
              <a:ext uri="{FF2B5EF4-FFF2-40B4-BE49-F238E27FC236}">
                <a16:creationId xmlns:a16="http://schemas.microsoft.com/office/drawing/2014/main" id="{B3BBD286-B2CE-4A2F-B8C4-EC23ACAE3456}"/>
              </a:ext>
            </a:extLst>
          </p:cNvPr>
          <p:cNvSpPr>
            <a:spLocks noChangeArrowheads="1"/>
          </p:cNvSpPr>
          <p:nvPr/>
        </p:nvSpPr>
        <p:spPr bwMode="auto">
          <a:xfrm rot="811095">
            <a:off x="5643563" y="2971800"/>
            <a:ext cx="574675" cy="288925"/>
          </a:xfrm>
          <a:prstGeom prst="rightArrow">
            <a:avLst>
              <a:gd name="adj1" fmla="val 50000"/>
              <a:gd name="adj2" fmla="val 49725"/>
            </a:avLst>
          </a:prstGeom>
          <a:solidFill>
            <a:srgbClr val="FFFF99"/>
          </a:solidFill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i="1">
              <a:solidFill>
                <a:srgbClr val="0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4">
            <a:extLst>
              <a:ext uri="{FF2B5EF4-FFF2-40B4-BE49-F238E27FC236}">
                <a16:creationId xmlns:a16="http://schemas.microsoft.com/office/drawing/2014/main" id="{80667E76-42C7-4CB4-9766-16CE0D643C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Off-Chip Communications</a:t>
            </a:r>
          </a:p>
        </p:txBody>
      </p:sp>
      <p:sp>
        <p:nvSpPr>
          <p:cNvPr id="148482" name="Rectangle 4">
            <a:extLst>
              <a:ext uri="{FF2B5EF4-FFF2-40B4-BE49-F238E27FC236}">
                <a16:creationId xmlns:a16="http://schemas.microsoft.com/office/drawing/2014/main" id="{7953C494-74B8-440D-97DA-C45B8198D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38" y="1016000"/>
            <a:ext cx="87169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buFontTx/>
              <a:buChar char="•"/>
            </a:pPr>
            <a:r>
              <a:rPr lang="en-US" altLang="en-US" sz="21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Higher on-chip bandwidths </a:t>
            </a:r>
            <a:r>
              <a:rPr lang="en-US" altLang="en-US" sz="21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more</a:t>
            </a:r>
            <a:r>
              <a:rPr lang="en-US" altLang="en-US" sz="21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off-chip communication</a:t>
            </a:r>
          </a:p>
          <a:p>
            <a:pPr>
              <a:spcBef>
                <a:spcPts val="300"/>
              </a:spcBef>
              <a:buFontTx/>
              <a:buChar char="•"/>
            </a:pPr>
            <a:r>
              <a:rPr lang="en-US" altLang="en-US" sz="21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Off-chip bandwidth scales through pin count &amp; signaling rate</a:t>
            </a:r>
            <a:endParaRPr lang="en-US" altLang="en-US" sz="2100" i="1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3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altLang="en-US" sz="21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Pin counts limited by packaging constraints, chip size, and crosstalk</a:t>
            </a:r>
          </a:p>
          <a:p>
            <a:pPr lvl="1">
              <a:spcBef>
                <a:spcPts val="3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altLang="en-US" sz="21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Power scales badly with signaling rates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B8DC9742-2824-4BE4-AAE2-F2C2739C0D1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algn="r" eaLnBrk="1" hangingPunct="1">
              <a:defRPr sz="1400" b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FAC98D3D-2F85-4F06-9E7F-B9BC3E6C33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FC01AC-C796-4E87-B13D-49B719ED2A98}" type="slidenum">
              <a:rPr lang="en-US" altLang="en-US">
                <a:solidFill>
                  <a:srgbClr val="000000"/>
                </a:solidFill>
                <a:latin typeface="Calisto MT" panose="02040603050505030304" pitchFamily="18" charset="0"/>
              </a:rPr>
              <a:pPr/>
              <a:t>5</a:t>
            </a:fld>
            <a:endParaRPr lang="en-US" altLang="en-US">
              <a:solidFill>
                <a:srgbClr val="000000"/>
              </a:solidFill>
              <a:latin typeface="Calisto MT" panose="02040603050505030304" pitchFamily="18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85C17F64-237D-4EA1-B1AF-B75967880C8A}"/>
              </a:ext>
            </a:extLst>
          </p:cNvPr>
          <p:cNvGrpSpPr>
            <a:grpSpLocks/>
          </p:cNvGrpSpPr>
          <p:nvPr/>
        </p:nvGrpSpPr>
        <p:grpSpPr bwMode="auto">
          <a:xfrm>
            <a:off x="2822575" y="3084513"/>
            <a:ext cx="3429000" cy="2743200"/>
            <a:chOff x="2784" y="2592"/>
            <a:chExt cx="2496" cy="1606"/>
          </a:xfrm>
        </p:grpSpPr>
        <p:pic>
          <p:nvPicPr>
            <p:cNvPr id="148494" name="Picture 6">
              <a:extLst>
                <a:ext uri="{FF2B5EF4-FFF2-40B4-BE49-F238E27FC236}">
                  <a16:creationId xmlns:a16="http://schemas.microsoft.com/office/drawing/2014/main" id="{E91B361C-FB25-4303-9185-01F65D81DC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592"/>
              <a:ext cx="2496" cy="1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</p:pic>
        <p:sp>
          <p:nvSpPr>
            <p:cNvPr id="148495" name="Rectangle 7">
              <a:extLst>
                <a:ext uri="{FF2B5EF4-FFF2-40B4-BE49-F238E27FC236}">
                  <a16:creationId xmlns:a16="http://schemas.microsoft.com/office/drawing/2014/main" id="{8EBC0771-A17B-4168-A83B-BC087C632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592"/>
              <a:ext cx="240" cy="158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9" name="Text Box 8">
            <a:extLst>
              <a:ext uri="{FF2B5EF4-FFF2-40B4-BE49-F238E27FC236}">
                <a16:creationId xmlns:a16="http://schemas.microsoft.com/office/drawing/2014/main" id="{9472683C-27B8-4237-A4D5-6B1AE6E43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3952875"/>
            <a:ext cx="26368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i="1" u="sng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Memory Interface</a:t>
            </a:r>
            <a:br>
              <a:rPr lang="en-US" altLang="en-US" sz="1600" i="1" u="sng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altLang="en-US" sz="1600" i="1" u="sng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Controller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25.6 GB/s</a:t>
            </a:r>
            <a:r>
              <a:rPr lang="en-US" altLang="en-US" sz="16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@ 3.2GHz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33C22255-AD9B-45AF-97FA-052CE4D163E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681538" y="4219575"/>
            <a:ext cx="2705100" cy="43497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80FE1C-490B-4651-B8C8-5095EF483B2D}"/>
              </a:ext>
            </a:extLst>
          </p:cNvPr>
          <p:cNvCxnSpPr>
            <a:cxnSpLocks noChangeShapeType="1"/>
            <a:stCxn id="9" idx="0"/>
          </p:cNvCxnSpPr>
          <p:nvPr/>
        </p:nvCxnSpPr>
        <p:spPr bwMode="auto">
          <a:xfrm rot="5400000" flipH="1" flipV="1">
            <a:off x="1682751" y="2813050"/>
            <a:ext cx="868362" cy="1411287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0C67719-64C4-4F20-9CA5-128722C267CE}"/>
              </a:ext>
            </a:extLst>
          </p:cNvPr>
          <p:cNvCxnSpPr>
            <a:cxnSpLocks noChangeShapeType="1"/>
            <a:stCxn id="9" idx="2"/>
          </p:cNvCxnSpPr>
          <p:nvPr/>
        </p:nvCxnSpPr>
        <p:spPr bwMode="auto">
          <a:xfrm rot="16200000" flipH="1">
            <a:off x="1673226" y="4645025"/>
            <a:ext cx="882650" cy="1406525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670AA79-2CA7-4FF6-80E7-C63A206C0EEB}"/>
              </a:ext>
            </a:extLst>
          </p:cNvPr>
          <p:cNvCxnSpPr>
            <a:cxnSpLocks noChangeShapeType="1"/>
            <a:stCxn id="17" idx="0"/>
          </p:cNvCxnSpPr>
          <p:nvPr/>
        </p:nvCxnSpPr>
        <p:spPr bwMode="auto">
          <a:xfrm rot="16200000" flipV="1">
            <a:off x="6527801" y="2808287"/>
            <a:ext cx="868362" cy="1420813"/>
          </a:xfrm>
          <a:prstGeom prst="line">
            <a:avLst/>
          </a:prstGeom>
          <a:noFill/>
          <a:ln w="19050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 Box 8">
            <a:extLst>
              <a:ext uri="{FF2B5EF4-FFF2-40B4-BE49-F238E27FC236}">
                <a16:creationId xmlns:a16="http://schemas.microsoft.com/office/drawing/2014/main" id="{ECDBEDEE-15C9-4689-890C-E5B3C88A7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763" y="3952875"/>
            <a:ext cx="26368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i="1" u="sng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I/O </a:t>
            </a:r>
            <a:br>
              <a:rPr lang="en-US" altLang="en-US" sz="1600" i="1" u="sng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altLang="en-US" sz="1600" i="1" u="sng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Controller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25 GB/s</a:t>
            </a:r>
            <a:r>
              <a:rPr lang="en-US" altLang="en-US" sz="160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@ 3.2GHz</a:t>
            </a:r>
            <a:br>
              <a:rPr lang="en-US" altLang="en-US" sz="160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altLang="en-US" sz="160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(inbound)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CDD7F94-889D-40A7-8FD7-6593690A2716}"/>
              </a:ext>
            </a:extLst>
          </p:cNvPr>
          <p:cNvCxnSpPr>
            <a:cxnSpLocks noChangeShapeType="1"/>
            <a:stCxn id="17" idx="2"/>
          </p:cNvCxnSpPr>
          <p:nvPr/>
        </p:nvCxnSpPr>
        <p:spPr bwMode="auto">
          <a:xfrm rot="5400000">
            <a:off x="6634163" y="4789487"/>
            <a:ext cx="674688" cy="1401763"/>
          </a:xfrm>
          <a:prstGeom prst="line">
            <a:avLst/>
          </a:prstGeom>
          <a:noFill/>
          <a:ln w="19050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12">
            <a:extLst>
              <a:ext uri="{FF2B5EF4-FFF2-40B4-BE49-F238E27FC236}">
                <a16:creationId xmlns:a16="http://schemas.microsoft.com/office/drawing/2014/main" id="{5A37A7D2-02A1-4D6B-AE7B-1AC840C7D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6007100"/>
            <a:ext cx="736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20000"/>
              </a:spcBef>
            </a:pPr>
            <a:r>
              <a:rPr lang="en-US" altLang="en-US" sz="1400">
                <a:solidFill>
                  <a:srgbClr val="0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[Kistler </a:t>
            </a:r>
            <a:r>
              <a:rPr lang="en-US" altLang="en-US" sz="1400" i="1">
                <a:solidFill>
                  <a:srgbClr val="0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et al.</a:t>
            </a:r>
            <a:r>
              <a:rPr lang="en-US" altLang="en-US" sz="1400">
                <a:solidFill>
                  <a:srgbClr val="0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, </a:t>
            </a:r>
            <a:r>
              <a:rPr lang="en-US" altLang="en-US" sz="1400" i="1">
                <a:solidFill>
                  <a:srgbClr val="0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IEEE Micro</a:t>
            </a:r>
            <a:r>
              <a:rPr lang="en-US" altLang="en-US" sz="1400">
                <a:solidFill>
                  <a:srgbClr val="0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 </a:t>
            </a:r>
            <a:r>
              <a:rPr lang="en-US" altLang="en-US" sz="1400" b="1">
                <a:solidFill>
                  <a:srgbClr val="0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26</a:t>
            </a:r>
            <a:r>
              <a:rPr lang="en-US" altLang="en-US" sz="1400">
                <a:solidFill>
                  <a:srgbClr val="0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 (3) 10–23 (2006)]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7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4">
            <a:extLst>
              <a:ext uri="{FF2B5EF4-FFF2-40B4-BE49-F238E27FC236}">
                <a16:creationId xmlns:a16="http://schemas.microsoft.com/office/drawing/2014/main" id="{5B8F3D0E-7EC5-446F-B1E8-89A384340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Off-Chip Communications</a:t>
            </a:r>
          </a:p>
        </p:txBody>
      </p:sp>
      <p:grpSp>
        <p:nvGrpSpPr>
          <p:cNvPr id="150530" name="Group 5">
            <a:extLst>
              <a:ext uri="{FF2B5EF4-FFF2-40B4-BE49-F238E27FC236}">
                <a16:creationId xmlns:a16="http://schemas.microsoft.com/office/drawing/2014/main" id="{22D62485-90AD-431D-9957-EA35CD1C8E6F}"/>
              </a:ext>
            </a:extLst>
          </p:cNvPr>
          <p:cNvGrpSpPr>
            <a:grpSpLocks/>
          </p:cNvGrpSpPr>
          <p:nvPr/>
        </p:nvGrpSpPr>
        <p:grpSpPr bwMode="auto">
          <a:xfrm>
            <a:off x="2822575" y="3084513"/>
            <a:ext cx="3429000" cy="2743200"/>
            <a:chOff x="2784" y="2592"/>
            <a:chExt cx="2496" cy="1606"/>
          </a:xfrm>
        </p:grpSpPr>
        <p:pic>
          <p:nvPicPr>
            <p:cNvPr id="150549" name="Picture 6">
              <a:extLst>
                <a:ext uri="{FF2B5EF4-FFF2-40B4-BE49-F238E27FC236}">
                  <a16:creationId xmlns:a16="http://schemas.microsoft.com/office/drawing/2014/main" id="{FC8A6110-31F5-4502-8106-20BEC35CE2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592"/>
              <a:ext cx="2496" cy="1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</p:pic>
        <p:sp>
          <p:nvSpPr>
            <p:cNvPr id="150550" name="Rectangle 7">
              <a:extLst>
                <a:ext uri="{FF2B5EF4-FFF2-40B4-BE49-F238E27FC236}">
                  <a16:creationId xmlns:a16="http://schemas.microsoft.com/office/drawing/2014/main" id="{F21B1A47-E3F5-4361-B62A-C55567445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592"/>
              <a:ext cx="240" cy="158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50531" name="Text Box 8">
            <a:extLst>
              <a:ext uri="{FF2B5EF4-FFF2-40B4-BE49-F238E27FC236}">
                <a16:creationId xmlns:a16="http://schemas.microsoft.com/office/drawing/2014/main" id="{6D9C7FAD-F7D1-49A1-9EEF-D945874C6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3952875"/>
            <a:ext cx="26368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i="1" u="sng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Memory Interface</a:t>
            </a:r>
            <a:br>
              <a:rPr lang="en-US" altLang="en-US" sz="1600" i="1" u="sng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altLang="en-US" sz="1600" i="1" u="sng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Controller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25.6 GB/s</a:t>
            </a:r>
            <a:r>
              <a:rPr lang="en-US" altLang="en-US" sz="16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@ 3.2GHz</a:t>
            </a:r>
          </a:p>
        </p:txBody>
      </p:sp>
      <p:sp>
        <p:nvSpPr>
          <p:cNvPr id="150532" name="Text Box 9">
            <a:extLst>
              <a:ext uri="{FF2B5EF4-FFF2-40B4-BE49-F238E27FC236}">
                <a16:creationId xmlns:a16="http://schemas.microsoft.com/office/drawing/2014/main" id="{8D2E6722-EE21-4D8C-A178-90489B5BB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838" y="1127125"/>
            <a:ext cx="34591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i="1" u="sng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Element Interconnect Bus</a:t>
            </a:r>
            <a:br>
              <a:rPr lang="en-US" altLang="en-US" sz="1600" i="1" u="sng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altLang="en-US" sz="1600" i="1" u="sng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(on-chip communications)</a:t>
            </a:r>
          </a:p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delivers nearly an order of magnitude more bandwidth: 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205 GB/s</a:t>
            </a:r>
            <a:r>
              <a:rPr lang="en-US" altLang="en-US" sz="160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@ 3.2 GHz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F04BC129-0A8C-4261-AB79-CB83689F6D2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algn="r" eaLnBrk="1" hangingPunct="1">
              <a:defRPr sz="1400" b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A05FF956-2490-4555-96C6-627338A623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1D8DC1-7027-49C0-974D-C11EC88FABDA}" type="slidenum">
              <a:rPr lang="en-US" altLang="en-US">
                <a:solidFill>
                  <a:srgbClr val="000000"/>
                </a:solidFill>
                <a:latin typeface="Calisto MT" panose="02040603050505030304" pitchFamily="18" charset="0"/>
              </a:rPr>
              <a:pPr/>
              <a:t>6</a:t>
            </a:fld>
            <a:endParaRPr lang="en-US" altLang="en-US">
              <a:solidFill>
                <a:srgbClr val="000000"/>
              </a:solidFill>
              <a:latin typeface="Calisto MT" panose="02040603050505030304" pitchFamily="18" charset="0"/>
            </a:endParaRPr>
          </a:p>
        </p:txBody>
      </p:sp>
      <p:cxnSp>
        <p:nvCxnSpPr>
          <p:cNvPr id="150535" name="Straight Connector 20">
            <a:extLst>
              <a:ext uri="{FF2B5EF4-FFF2-40B4-BE49-F238E27FC236}">
                <a16:creationId xmlns:a16="http://schemas.microsoft.com/office/drawing/2014/main" id="{F06D86CB-9E24-4F31-ABFE-47C53516AF1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637631" y="3167857"/>
            <a:ext cx="1760537" cy="635000"/>
          </a:xfrm>
          <a:prstGeom prst="line">
            <a:avLst/>
          </a:prstGeom>
          <a:noFill/>
          <a:ln w="19050" algn="ctr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0536" name="Straight Connector 21">
            <a:extLst>
              <a:ext uri="{FF2B5EF4-FFF2-40B4-BE49-F238E27FC236}">
                <a16:creationId xmlns:a16="http://schemas.microsoft.com/office/drawing/2014/main" id="{657EC9F8-BDE4-49E8-B0A4-63708B8BA77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202237" y="3241676"/>
            <a:ext cx="1755775" cy="482600"/>
          </a:xfrm>
          <a:prstGeom prst="line">
            <a:avLst/>
          </a:prstGeom>
          <a:noFill/>
          <a:ln w="19050" algn="ctr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0537" name="Straight Connector 23">
            <a:extLst>
              <a:ext uri="{FF2B5EF4-FFF2-40B4-BE49-F238E27FC236}">
                <a16:creationId xmlns:a16="http://schemas.microsoft.com/office/drawing/2014/main" id="{4BAB939B-02DC-4436-8E2C-BB545D6104B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459037" y="1878013"/>
            <a:ext cx="1463675" cy="0"/>
          </a:xfrm>
          <a:prstGeom prst="line">
            <a:avLst/>
          </a:prstGeom>
          <a:noFill/>
          <a:ln w="19050" algn="ctr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0538" name="Straight Connector 24">
            <a:extLst>
              <a:ext uri="{FF2B5EF4-FFF2-40B4-BE49-F238E27FC236}">
                <a16:creationId xmlns:a16="http://schemas.microsoft.com/office/drawing/2014/main" id="{EC4842B0-CA73-47AD-AA8B-5A550AD05C8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589587" y="1878013"/>
            <a:ext cx="1463675" cy="0"/>
          </a:xfrm>
          <a:prstGeom prst="line">
            <a:avLst/>
          </a:prstGeom>
          <a:noFill/>
          <a:ln w="19050" algn="ctr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0539" name="Rectangle 12">
            <a:extLst>
              <a:ext uri="{FF2B5EF4-FFF2-40B4-BE49-F238E27FC236}">
                <a16:creationId xmlns:a16="http://schemas.microsoft.com/office/drawing/2014/main" id="{8FA109A0-0613-4093-AC58-A207DFC7DE2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681538" y="4219575"/>
            <a:ext cx="2705100" cy="43497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150540" name="Straight Connector 27">
            <a:extLst>
              <a:ext uri="{FF2B5EF4-FFF2-40B4-BE49-F238E27FC236}">
                <a16:creationId xmlns:a16="http://schemas.microsoft.com/office/drawing/2014/main" id="{C603E434-7A9F-474F-977F-B102C34686F7}"/>
              </a:ext>
            </a:extLst>
          </p:cNvPr>
          <p:cNvCxnSpPr>
            <a:cxnSpLocks noChangeShapeType="1"/>
            <a:stCxn id="150531" idx="0"/>
          </p:cNvCxnSpPr>
          <p:nvPr/>
        </p:nvCxnSpPr>
        <p:spPr bwMode="auto">
          <a:xfrm rot="5400000" flipH="1" flipV="1">
            <a:off x="1682751" y="2813050"/>
            <a:ext cx="868362" cy="1411287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0541" name="Straight Connector 31">
            <a:extLst>
              <a:ext uri="{FF2B5EF4-FFF2-40B4-BE49-F238E27FC236}">
                <a16:creationId xmlns:a16="http://schemas.microsoft.com/office/drawing/2014/main" id="{7B8680DA-3DE3-4074-97F1-16A1A1B725E2}"/>
              </a:ext>
            </a:extLst>
          </p:cNvPr>
          <p:cNvCxnSpPr>
            <a:cxnSpLocks noChangeShapeType="1"/>
            <a:stCxn id="150531" idx="2"/>
          </p:cNvCxnSpPr>
          <p:nvPr/>
        </p:nvCxnSpPr>
        <p:spPr bwMode="auto">
          <a:xfrm rot="16200000" flipH="1">
            <a:off x="1673226" y="4645025"/>
            <a:ext cx="882650" cy="1406525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0542" name="Rectangle 12">
            <a:extLst>
              <a:ext uri="{FF2B5EF4-FFF2-40B4-BE49-F238E27FC236}">
                <a16:creationId xmlns:a16="http://schemas.microsoft.com/office/drawing/2014/main" id="{C78AC8D5-86D2-439E-8C61-2112D6BA3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400" y="4378325"/>
            <a:ext cx="1981200" cy="152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150543" name="Straight Connector 36">
            <a:extLst>
              <a:ext uri="{FF2B5EF4-FFF2-40B4-BE49-F238E27FC236}">
                <a16:creationId xmlns:a16="http://schemas.microsoft.com/office/drawing/2014/main" id="{5624DC21-0515-473A-93E6-A06FB61CD057}"/>
              </a:ext>
            </a:extLst>
          </p:cNvPr>
          <p:cNvCxnSpPr>
            <a:cxnSpLocks noChangeShapeType="1"/>
            <a:stCxn id="150544" idx="0"/>
          </p:cNvCxnSpPr>
          <p:nvPr/>
        </p:nvCxnSpPr>
        <p:spPr bwMode="auto">
          <a:xfrm rot="16200000" flipV="1">
            <a:off x="6527801" y="2808287"/>
            <a:ext cx="868362" cy="1420813"/>
          </a:xfrm>
          <a:prstGeom prst="line">
            <a:avLst/>
          </a:prstGeom>
          <a:noFill/>
          <a:ln w="19050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0544" name="Text Box 8">
            <a:extLst>
              <a:ext uri="{FF2B5EF4-FFF2-40B4-BE49-F238E27FC236}">
                <a16:creationId xmlns:a16="http://schemas.microsoft.com/office/drawing/2014/main" id="{1B59BCA6-9F63-4763-BB6D-026DAFDAF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763" y="3952875"/>
            <a:ext cx="26368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i="1" u="sng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I/O </a:t>
            </a:r>
            <a:br>
              <a:rPr lang="en-US" altLang="en-US" sz="1600" i="1" u="sng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altLang="en-US" sz="1600" i="1" u="sng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Controller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25 GB/s</a:t>
            </a:r>
            <a:r>
              <a:rPr lang="en-US" altLang="en-US" sz="160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@ 3.2GHz</a:t>
            </a:r>
            <a:br>
              <a:rPr lang="en-US" altLang="en-US" sz="160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altLang="en-US" sz="160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(inbound)</a:t>
            </a:r>
          </a:p>
        </p:txBody>
      </p:sp>
      <p:cxnSp>
        <p:nvCxnSpPr>
          <p:cNvPr id="150545" name="Straight Connector 40">
            <a:extLst>
              <a:ext uri="{FF2B5EF4-FFF2-40B4-BE49-F238E27FC236}">
                <a16:creationId xmlns:a16="http://schemas.microsoft.com/office/drawing/2014/main" id="{98D255A9-3A57-4D5D-8072-689216513FAE}"/>
              </a:ext>
            </a:extLst>
          </p:cNvPr>
          <p:cNvCxnSpPr>
            <a:cxnSpLocks noChangeShapeType="1"/>
            <a:stCxn id="150544" idx="2"/>
          </p:cNvCxnSpPr>
          <p:nvPr/>
        </p:nvCxnSpPr>
        <p:spPr bwMode="auto">
          <a:xfrm rot="5400000">
            <a:off x="6634163" y="4789487"/>
            <a:ext cx="674688" cy="1401763"/>
          </a:xfrm>
          <a:prstGeom prst="line">
            <a:avLst/>
          </a:prstGeom>
          <a:noFill/>
          <a:ln w="19050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0546" name="Text Box 12">
            <a:extLst>
              <a:ext uri="{FF2B5EF4-FFF2-40B4-BE49-F238E27FC236}">
                <a16:creationId xmlns:a16="http://schemas.microsoft.com/office/drawing/2014/main" id="{A5F25DAD-9C96-4128-B208-B9F3259BB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6007100"/>
            <a:ext cx="736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20000"/>
              </a:spcBef>
            </a:pPr>
            <a:r>
              <a:rPr lang="en-US" altLang="en-US" sz="1400">
                <a:solidFill>
                  <a:srgbClr val="0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[Kistler </a:t>
            </a:r>
            <a:r>
              <a:rPr lang="en-US" altLang="en-US" sz="1400" i="1">
                <a:solidFill>
                  <a:srgbClr val="0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et al.</a:t>
            </a:r>
            <a:r>
              <a:rPr lang="en-US" altLang="en-US" sz="1400">
                <a:solidFill>
                  <a:srgbClr val="0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, </a:t>
            </a:r>
            <a:r>
              <a:rPr lang="en-US" altLang="en-US" sz="1400" i="1">
                <a:solidFill>
                  <a:srgbClr val="0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IEEE Micro</a:t>
            </a:r>
            <a:r>
              <a:rPr lang="en-US" altLang="en-US" sz="1400">
                <a:solidFill>
                  <a:srgbClr val="0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 </a:t>
            </a:r>
            <a:r>
              <a:rPr lang="en-US" altLang="en-US" sz="1400" b="1">
                <a:solidFill>
                  <a:srgbClr val="0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26</a:t>
            </a:r>
            <a:r>
              <a:rPr lang="en-US" altLang="en-US" sz="1400">
                <a:solidFill>
                  <a:srgbClr val="0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 (3) 10–23 (2006)]</a:t>
            </a:r>
          </a:p>
        </p:txBody>
      </p:sp>
      <p:sp>
        <p:nvSpPr>
          <p:cNvPr id="29" name="Bent Arrow 28">
            <a:extLst>
              <a:ext uri="{FF2B5EF4-FFF2-40B4-BE49-F238E27FC236}">
                <a16:creationId xmlns:a16="http://schemas.microsoft.com/office/drawing/2014/main" id="{5C2D05EB-57A5-4B11-94AC-3FFCECE0F7A8}"/>
              </a:ext>
            </a:extLst>
          </p:cNvPr>
          <p:cNvSpPr/>
          <p:nvPr/>
        </p:nvSpPr>
        <p:spPr bwMode="auto">
          <a:xfrm rot="5400000">
            <a:off x="6165850" y="2081213"/>
            <a:ext cx="1938338" cy="1503362"/>
          </a:xfrm>
          <a:prstGeom prst="bentArrow">
            <a:avLst>
              <a:gd name="adj1" fmla="val 14715"/>
              <a:gd name="adj2" fmla="val 13874"/>
              <a:gd name="adj3" fmla="val 21773"/>
              <a:gd name="adj4" fmla="val 44607"/>
            </a:avLst>
          </a:prstGeom>
          <a:solidFill>
            <a:srgbClr val="43A1FF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Bent Arrow 29">
            <a:extLst>
              <a:ext uri="{FF2B5EF4-FFF2-40B4-BE49-F238E27FC236}">
                <a16:creationId xmlns:a16="http://schemas.microsoft.com/office/drawing/2014/main" id="{E10C9AB1-B502-43D9-BF8C-537651EA0AD7}"/>
              </a:ext>
            </a:extLst>
          </p:cNvPr>
          <p:cNvSpPr/>
          <p:nvPr/>
        </p:nvSpPr>
        <p:spPr bwMode="auto">
          <a:xfrm rot="16200000" flipH="1">
            <a:off x="1162844" y="1866106"/>
            <a:ext cx="1938338" cy="1933575"/>
          </a:xfrm>
          <a:prstGeom prst="bentArrow">
            <a:avLst>
              <a:gd name="adj1" fmla="val 11030"/>
              <a:gd name="adj2" fmla="val 12031"/>
              <a:gd name="adj3" fmla="val 19230"/>
              <a:gd name="adj4" fmla="val 44607"/>
            </a:avLst>
          </a:prstGeom>
          <a:solidFill>
            <a:srgbClr val="43A1FF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4">
            <a:extLst>
              <a:ext uri="{FF2B5EF4-FFF2-40B4-BE49-F238E27FC236}">
                <a16:creationId xmlns:a16="http://schemas.microsoft.com/office/drawing/2014/main" id="{8A7B5957-68DD-4892-A6C5-53B5B34B5D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Why Photonics?</a:t>
            </a:r>
          </a:p>
        </p:txBody>
      </p:sp>
      <p:grpSp>
        <p:nvGrpSpPr>
          <p:cNvPr id="152578" name="Group 141">
            <a:extLst>
              <a:ext uri="{FF2B5EF4-FFF2-40B4-BE49-F238E27FC236}">
                <a16:creationId xmlns:a16="http://schemas.microsoft.com/office/drawing/2014/main" id="{398E2CCA-4D3A-4A0F-86AB-3838D66B7D81}"/>
              </a:ext>
            </a:extLst>
          </p:cNvPr>
          <p:cNvGrpSpPr>
            <a:grpSpLocks/>
          </p:cNvGrpSpPr>
          <p:nvPr/>
        </p:nvGrpSpPr>
        <p:grpSpPr bwMode="auto">
          <a:xfrm>
            <a:off x="889000" y="4968875"/>
            <a:ext cx="2909888" cy="514350"/>
            <a:chOff x="593725" y="5244338"/>
            <a:chExt cx="2909888" cy="515112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0E0BE74B-375A-4D85-A54F-796C537CD4C5}"/>
                </a:ext>
              </a:extLst>
            </p:cNvPr>
            <p:cNvSpPr/>
            <p:nvPr/>
          </p:nvSpPr>
          <p:spPr bwMode="auto">
            <a:xfrm>
              <a:off x="1104900" y="5473700"/>
              <a:ext cx="1887538" cy="84138"/>
            </a:xfrm>
            <a:prstGeom prst="rect">
              <a:avLst/>
            </a:prstGeom>
            <a:solidFill>
              <a:srgbClr val="CC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CC0000">
                  <a:alpha val="60000"/>
                </a:srgb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2611" name="Rectangle 6">
              <a:extLst>
                <a:ext uri="{FF2B5EF4-FFF2-40B4-BE49-F238E27FC236}">
                  <a16:creationId xmlns:a16="http://schemas.microsoft.com/office/drawing/2014/main" id="{90368E68-AA7C-4AC2-9DD7-7C168D4DF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725" y="5248275"/>
              <a:ext cx="511175" cy="511175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292929"/>
                  </a:solidFill>
                  <a:ea typeface="Angsana New" panose="020B0502040204020203" pitchFamily="18" charset="-34"/>
                  <a:cs typeface="Angsana New" panose="020B0502040204020203" pitchFamily="18" charset="-34"/>
                </a:rPr>
                <a:t>TX</a:t>
              </a:r>
            </a:p>
          </p:txBody>
        </p:sp>
        <p:sp>
          <p:nvSpPr>
            <p:cNvPr id="152612" name="Rectangle 72">
              <a:extLst>
                <a:ext uri="{FF2B5EF4-FFF2-40B4-BE49-F238E27FC236}">
                  <a16:creationId xmlns:a16="http://schemas.microsoft.com/office/drawing/2014/main" id="{39631866-944D-4515-A59C-5270F83A8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2438" y="5244338"/>
              <a:ext cx="511175" cy="511175"/>
            </a:xfrm>
            <a:prstGeom prst="rect">
              <a:avLst/>
            </a:prstGeom>
            <a:solidFill>
              <a:srgbClr val="99FF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292929"/>
                  </a:solidFill>
                  <a:ea typeface="Angsana New" panose="020B0502040204020203" pitchFamily="18" charset="-34"/>
                  <a:cs typeface="Angsana New" panose="020B0502040204020203" pitchFamily="18" charset="-34"/>
                </a:rPr>
                <a:t>RX</a:t>
              </a:r>
            </a:p>
          </p:txBody>
        </p:sp>
      </p:grpSp>
      <p:sp>
        <p:nvSpPr>
          <p:cNvPr id="152693" name="Text Box 115">
            <a:extLst>
              <a:ext uri="{FF2B5EF4-FFF2-40B4-BE49-F238E27FC236}">
                <a16:creationId xmlns:a16="http://schemas.microsoft.com/office/drawing/2014/main" id="{A0A433A3-66D7-48DC-AA1F-D28CD0BCA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888" y="1879600"/>
            <a:ext cx="4303712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30000"/>
              </a:spcBef>
              <a:buClr>
                <a:srgbClr val="000000"/>
              </a:buClr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0099CC"/>
                </a:solidFill>
                <a:ea typeface="Angsana New" panose="020B0502040204020203" pitchFamily="18" charset="-34"/>
                <a:cs typeface="Angsana New" panose="020B0502040204020203" pitchFamily="18" charset="-34"/>
              </a:rPr>
              <a:t>ELECTRONICS:</a:t>
            </a:r>
          </a:p>
          <a:p>
            <a:pPr>
              <a:lnSpc>
                <a:spcPct val="80000"/>
              </a:lnSpc>
              <a:spcBef>
                <a:spcPct val="300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solidFill>
                  <a:srgbClr val="000000"/>
                </a:solidFill>
                <a:ea typeface="Angsana New" panose="020B0502040204020203" pitchFamily="18" charset="-34"/>
                <a:cs typeface="Angsana New" panose="020B0502040204020203" pitchFamily="18" charset="-34"/>
              </a:rPr>
              <a:t>Buffer, receive and re-transmit at every router.</a:t>
            </a:r>
            <a:br>
              <a:rPr lang="en-US" altLang="en-US" sz="2000">
                <a:solidFill>
                  <a:srgbClr val="000000"/>
                </a:solidFill>
                <a:ea typeface="Angsana New" panose="020B0502040204020203" pitchFamily="18" charset="-34"/>
                <a:cs typeface="Angsana New" panose="020B0502040204020203" pitchFamily="18" charset="-34"/>
              </a:rPr>
            </a:br>
            <a:endParaRPr lang="en-US" altLang="en-US" sz="2000">
              <a:solidFill>
                <a:srgbClr val="000000"/>
              </a:solidFill>
              <a:ea typeface="Angsana New" panose="020B0502040204020203" pitchFamily="18" charset="-34"/>
              <a:cs typeface="Angsana New" panose="020B0502040204020203" pitchFamily="18" charset="-34"/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solidFill>
                  <a:srgbClr val="000000"/>
                </a:solidFill>
                <a:ea typeface="Angsana New" panose="020B0502040204020203" pitchFamily="18" charset="-34"/>
                <a:cs typeface="Angsana New" panose="020B0502040204020203" pitchFamily="18" charset="-34"/>
              </a:rPr>
              <a:t>Each bus lane routed independently. (P </a:t>
            </a:r>
            <a:r>
              <a:rPr lang="en-US" altLang="en-US" sz="2000">
                <a:solidFill>
                  <a:srgbClr val="000000"/>
                </a:solidFill>
                <a:ea typeface="Angsana New" panose="020B0502040204020203" pitchFamily="18" charset="-34"/>
                <a:cs typeface="Angsana New" panose="020B0502040204020203" pitchFamily="18" charset="-34"/>
                <a:sym typeface="Symbol" panose="05050102010706020507" pitchFamily="18" charset="2"/>
              </a:rPr>
              <a:t> N</a:t>
            </a:r>
            <a:r>
              <a:rPr lang="en-US" altLang="en-US" sz="2000" baseline="-25000">
                <a:solidFill>
                  <a:srgbClr val="000000"/>
                </a:solidFill>
                <a:ea typeface="Angsana New" panose="020B0502040204020203" pitchFamily="18" charset="-34"/>
                <a:cs typeface="Angsana New" panose="020B0502040204020203" pitchFamily="18" charset="-34"/>
                <a:sym typeface="Symbol" panose="05050102010706020507" pitchFamily="18" charset="2"/>
              </a:rPr>
              <a:t>LANES</a:t>
            </a:r>
            <a:r>
              <a:rPr lang="en-US" altLang="en-US" sz="2000">
                <a:solidFill>
                  <a:srgbClr val="000000"/>
                </a:solidFill>
                <a:ea typeface="Angsana New" panose="020B0502040204020203" pitchFamily="18" charset="-34"/>
                <a:cs typeface="Angsana New" panose="020B0502040204020203" pitchFamily="18" charset="-34"/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80000"/>
              </a:lnSpc>
              <a:spcBef>
                <a:spcPct val="300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solidFill>
                  <a:srgbClr val="000000"/>
                </a:solidFill>
                <a:ea typeface="Angsana New" panose="020B0502040204020203" pitchFamily="18" charset="-34"/>
                <a:cs typeface="Angsana New" panose="020B0502040204020203" pitchFamily="18" charset="-34"/>
              </a:rPr>
              <a:t>Off-chip BW requires much more power than on-chip BW.</a:t>
            </a:r>
            <a:endParaRPr lang="en-US" altLang="en-US" sz="2000" i="1">
              <a:solidFill>
                <a:srgbClr val="000000"/>
              </a:solidFill>
              <a:ea typeface="Angsana New" panose="020B0502040204020203" pitchFamily="18" charset="-34"/>
              <a:cs typeface="Angsana New" panose="020B0502040204020203" pitchFamily="18" charset="-34"/>
            </a:endParaRPr>
          </a:p>
        </p:txBody>
      </p:sp>
      <p:sp>
        <p:nvSpPr>
          <p:cNvPr id="152580" name="Rectangle 116">
            <a:extLst>
              <a:ext uri="{FF2B5EF4-FFF2-40B4-BE49-F238E27FC236}">
                <a16:creationId xmlns:a16="http://schemas.microsoft.com/office/drawing/2014/main" id="{3983D5EC-6774-4885-B255-202711755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1295400"/>
            <a:ext cx="8718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000000"/>
                </a:solidFill>
                <a:ea typeface="Angsana New" panose="020B0502040204020203" pitchFamily="18" charset="-34"/>
                <a:cs typeface="Angsana New" panose="020B0502040204020203" pitchFamily="18" charset="-34"/>
              </a:rPr>
              <a:t>Photonics changes the rules for Bandwidth-per-Watt.</a:t>
            </a:r>
            <a:endParaRPr lang="en-US" altLang="en-US" sz="2000" b="1">
              <a:solidFill>
                <a:srgbClr val="FF0000"/>
              </a:solidFill>
              <a:ea typeface="Angsana New" panose="020B0502040204020203" pitchFamily="18" charset="-34"/>
              <a:cs typeface="Angsana New" panose="020B0502040204020203" pitchFamily="18" charset="-34"/>
            </a:endParaRPr>
          </a:p>
        </p:txBody>
      </p:sp>
      <p:sp>
        <p:nvSpPr>
          <p:cNvPr id="152698" name="Text Box 115">
            <a:extLst>
              <a:ext uri="{FF2B5EF4-FFF2-40B4-BE49-F238E27FC236}">
                <a16:creationId xmlns:a16="http://schemas.microsoft.com/office/drawing/2014/main" id="{A680129E-1639-428B-85F6-22E695A04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" y="1884363"/>
            <a:ext cx="4403725" cy="2371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>
              <a:lnSpc>
                <a:spcPct val="80000"/>
              </a:lnSpc>
              <a:spcBef>
                <a:spcPct val="3000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sz="2400" b="1" cap="all" dirty="0">
                <a:solidFill>
                  <a:srgbClr val="0099CC"/>
                </a:solidFill>
                <a:latin typeface="Arial" charset="0"/>
                <a:cs typeface="Angsana New" pitchFamily="18" charset="-34"/>
              </a:rPr>
              <a:t>Photonics</a:t>
            </a:r>
            <a:r>
              <a:rPr lang="en-US" sz="2400" b="1" dirty="0">
                <a:solidFill>
                  <a:srgbClr val="0099CC"/>
                </a:solidFill>
                <a:latin typeface="Arial" charset="0"/>
                <a:cs typeface="Angsana New" pitchFamily="18" charset="-34"/>
              </a:rPr>
              <a:t>:</a:t>
            </a:r>
          </a:p>
          <a:p>
            <a:pPr marL="346075" indent="-346075">
              <a:lnSpc>
                <a:spcPct val="80000"/>
              </a:lnSpc>
              <a:spcBef>
                <a:spcPct val="3000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ngsana New" pitchFamily="18" charset="-34"/>
              </a:rPr>
              <a:t>Modulate/receive ultra-high bandwidth data stream once per communication event.</a:t>
            </a:r>
          </a:p>
          <a:p>
            <a:pPr marL="346075" indent="-346075">
              <a:lnSpc>
                <a:spcPct val="80000"/>
              </a:lnSpc>
              <a:spcBef>
                <a:spcPct val="3000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ngsana New" pitchFamily="18" charset="-34"/>
              </a:rPr>
              <a:t>Broadband switch routes entire multi-wavelength stream.</a:t>
            </a:r>
          </a:p>
          <a:p>
            <a:pPr marL="346075" indent="-346075">
              <a:lnSpc>
                <a:spcPct val="80000"/>
              </a:lnSpc>
              <a:spcBef>
                <a:spcPct val="3000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ngsana New" pitchFamily="18" charset="-34"/>
              </a:rPr>
              <a:t>Off-chip BW = on-chip BW for nearly same power.</a:t>
            </a:r>
            <a:endParaRPr lang="en-US" sz="2000" i="1" dirty="0">
              <a:solidFill>
                <a:srgbClr val="000000"/>
              </a:solidFill>
              <a:latin typeface="Arial" charset="0"/>
              <a:cs typeface="Angsana New" pitchFamily="18" charset="-34"/>
            </a:endParaRPr>
          </a:p>
        </p:txBody>
      </p:sp>
      <p:sp>
        <p:nvSpPr>
          <p:cNvPr id="119" name="Rectangle 4">
            <a:extLst>
              <a:ext uri="{FF2B5EF4-FFF2-40B4-BE49-F238E27FC236}">
                <a16:creationId xmlns:a16="http://schemas.microsoft.com/office/drawing/2014/main" id="{D64FAAAB-3A17-46DE-987B-19B72B240B9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algn="r" eaLnBrk="1" hangingPunct="1">
              <a:defRPr sz="1400" b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  <p:sp>
        <p:nvSpPr>
          <p:cNvPr id="120" name="Rectangle 5">
            <a:extLst>
              <a:ext uri="{FF2B5EF4-FFF2-40B4-BE49-F238E27FC236}">
                <a16:creationId xmlns:a16="http://schemas.microsoft.com/office/drawing/2014/main" id="{0C54F607-A2B3-4FF7-AE3B-1491B9D36E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34B932-FE90-4128-9BA1-5401DFD6BB46}" type="slidenum">
              <a:rPr lang="en-US" altLang="en-US">
                <a:solidFill>
                  <a:srgbClr val="000000"/>
                </a:solidFill>
                <a:latin typeface="Calisto MT" panose="02040603050505030304" pitchFamily="18" charset="0"/>
              </a:rPr>
              <a:pPr/>
              <a:t>7</a:t>
            </a:fld>
            <a:endParaRPr lang="en-US" altLang="en-US">
              <a:solidFill>
                <a:srgbClr val="000000"/>
              </a:solidFill>
              <a:latin typeface="Calisto MT" panose="02040603050505030304" pitchFamily="18" charset="0"/>
            </a:endParaRPr>
          </a:p>
        </p:txBody>
      </p:sp>
      <p:grpSp>
        <p:nvGrpSpPr>
          <p:cNvPr id="152584" name="Group 140">
            <a:extLst>
              <a:ext uri="{FF2B5EF4-FFF2-40B4-BE49-F238E27FC236}">
                <a16:creationId xmlns:a16="http://schemas.microsoft.com/office/drawing/2014/main" id="{ADAF7600-19D1-4E39-A6E2-D23495A875F3}"/>
              </a:ext>
            </a:extLst>
          </p:cNvPr>
          <p:cNvGrpSpPr>
            <a:grpSpLocks/>
          </p:cNvGrpSpPr>
          <p:nvPr/>
        </p:nvGrpSpPr>
        <p:grpSpPr bwMode="auto">
          <a:xfrm>
            <a:off x="4692650" y="4902200"/>
            <a:ext cx="4114800" cy="573088"/>
            <a:chOff x="4410075" y="5249675"/>
            <a:chExt cx="4114800" cy="573275"/>
          </a:xfrm>
        </p:grpSpPr>
        <p:grpSp>
          <p:nvGrpSpPr>
            <p:cNvPr id="4" name="Group 75">
              <a:extLst>
                <a:ext uri="{FF2B5EF4-FFF2-40B4-BE49-F238E27FC236}">
                  <a16:creationId xmlns:a16="http://schemas.microsoft.com/office/drawing/2014/main" id="{E1DBCF05-4685-46AE-89D1-8FA31408C4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16488" y="5516563"/>
              <a:ext cx="3291840" cy="23813"/>
              <a:chOff x="4067" y="4208"/>
              <a:chExt cx="128" cy="15"/>
            </a:xfrm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0290" name="Line 76">
                <a:extLst>
                  <a:ext uri="{FF2B5EF4-FFF2-40B4-BE49-F238E27FC236}">
                    <a16:creationId xmlns:a16="http://schemas.microsoft.com/office/drawing/2014/main" id="{0D30827E-9659-4C96-B4D0-E52F8A8F1E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131" y="4159"/>
                <a:ext cx="0" cy="128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91" name="Line 77">
                <a:extLst>
                  <a:ext uri="{FF2B5EF4-FFF2-40B4-BE49-F238E27FC236}">
                    <a16:creationId xmlns:a16="http://schemas.microsoft.com/office/drawing/2014/main" id="{768C8713-70F2-4279-8B7E-C60D5E75BB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131" y="4144"/>
                <a:ext cx="0" cy="128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52586" name="Group 124">
              <a:extLst>
                <a:ext uri="{FF2B5EF4-FFF2-40B4-BE49-F238E27FC236}">
                  <a16:creationId xmlns:a16="http://schemas.microsoft.com/office/drawing/2014/main" id="{53B81399-CC00-49F6-A325-979CC09BFD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60950" y="5250625"/>
              <a:ext cx="627063" cy="568325"/>
              <a:chOff x="5060950" y="5238750"/>
              <a:chExt cx="627063" cy="568325"/>
            </a:xfrm>
          </p:grpSpPr>
          <p:sp>
            <p:nvSpPr>
              <p:cNvPr id="152604" name="AutoShape 80">
                <a:extLst>
                  <a:ext uri="{FF2B5EF4-FFF2-40B4-BE49-F238E27FC236}">
                    <a16:creationId xmlns:a16="http://schemas.microsoft.com/office/drawing/2014/main" id="{93B8150C-D4CC-4153-AA40-835E6BA90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5132388" y="5278438"/>
                <a:ext cx="503238" cy="503238"/>
              </a:xfrm>
              <a:prstGeom prst="rtTriangle">
                <a:avLst/>
              </a:prstGeom>
              <a:solidFill>
                <a:srgbClr val="99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0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2605" name="AutoShape 81">
                <a:extLst>
                  <a:ext uri="{FF2B5EF4-FFF2-40B4-BE49-F238E27FC236}">
                    <a16:creationId xmlns:a16="http://schemas.microsoft.com/office/drawing/2014/main" id="{4DF9827E-C8D2-4B29-91E0-1ADF19B0F5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5119688" y="5265738"/>
                <a:ext cx="503238" cy="503238"/>
              </a:xfrm>
              <a:prstGeom prst="rtTriangle">
                <a:avLst/>
              </a:prstGeom>
              <a:solidFill>
                <a:srgbClr val="99FF9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0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2606" name="Text Box 82">
                <a:extLst>
                  <a:ext uri="{FF2B5EF4-FFF2-40B4-BE49-F238E27FC236}">
                    <a16:creationId xmlns:a16="http://schemas.microsoft.com/office/drawing/2014/main" id="{33B7BD1C-96E6-4917-B20F-E2C080B7BE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60950" y="5238750"/>
                <a:ext cx="431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92929"/>
                    </a:solidFill>
                    <a:ea typeface="Angsana New" panose="020B0502040204020203" pitchFamily="18" charset="-34"/>
                    <a:cs typeface="Angsana New" panose="020B0502040204020203" pitchFamily="18" charset="-34"/>
                  </a:rPr>
                  <a:t>RX</a:t>
                </a:r>
              </a:p>
            </p:txBody>
          </p:sp>
          <p:sp>
            <p:nvSpPr>
              <p:cNvPr id="152607" name="Text Box 83">
                <a:extLst>
                  <a:ext uri="{FF2B5EF4-FFF2-40B4-BE49-F238E27FC236}">
                    <a16:creationId xmlns:a16="http://schemas.microsoft.com/office/drawing/2014/main" id="{04C36D10-FCCC-4B32-B0E7-2493FD86B8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76850" y="5502275"/>
                <a:ext cx="411163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92929"/>
                    </a:solidFill>
                    <a:ea typeface="Angsana New" panose="020B0502040204020203" pitchFamily="18" charset="-34"/>
                    <a:cs typeface="Angsana New" panose="020B0502040204020203" pitchFamily="18" charset="-34"/>
                  </a:rPr>
                  <a:t>TX</a:t>
                </a:r>
              </a:p>
            </p:txBody>
          </p:sp>
        </p:grpSp>
        <p:sp>
          <p:nvSpPr>
            <p:cNvPr id="152587" name="Rectangle 111">
              <a:extLst>
                <a:ext uri="{FF2B5EF4-FFF2-40B4-BE49-F238E27FC236}">
                  <a16:creationId xmlns:a16="http://schemas.microsoft.com/office/drawing/2014/main" id="{30511073-7255-4FD3-8046-33DA09120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3700" y="5276725"/>
              <a:ext cx="511175" cy="511175"/>
            </a:xfrm>
            <a:prstGeom prst="rect">
              <a:avLst/>
            </a:prstGeom>
            <a:solidFill>
              <a:srgbClr val="99FF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292929"/>
                  </a:solidFill>
                  <a:ea typeface="Angsana New" panose="020B0502040204020203" pitchFamily="18" charset="-34"/>
                  <a:cs typeface="Angsana New" panose="020B0502040204020203" pitchFamily="18" charset="-34"/>
                </a:rPr>
                <a:t>RX</a:t>
              </a:r>
            </a:p>
          </p:txBody>
        </p:sp>
        <p:grpSp>
          <p:nvGrpSpPr>
            <p:cNvPr id="152588" name="Group 125">
              <a:extLst>
                <a:ext uri="{FF2B5EF4-FFF2-40B4-BE49-F238E27FC236}">
                  <a16:creationId xmlns:a16="http://schemas.microsoft.com/office/drawing/2014/main" id="{2EDD1B5B-A076-4DAD-BD33-0BDAD1E745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86437" y="5254625"/>
              <a:ext cx="627063" cy="568325"/>
              <a:chOff x="5060950" y="5238750"/>
              <a:chExt cx="627063" cy="568325"/>
            </a:xfrm>
          </p:grpSpPr>
          <p:sp>
            <p:nvSpPr>
              <p:cNvPr id="152600" name="AutoShape 80">
                <a:extLst>
                  <a:ext uri="{FF2B5EF4-FFF2-40B4-BE49-F238E27FC236}">
                    <a16:creationId xmlns:a16="http://schemas.microsoft.com/office/drawing/2014/main" id="{93377D39-9FF5-4C0F-8E74-D07473819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5132388" y="5278438"/>
                <a:ext cx="503238" cy="503238"/>
              </a:xfrm>
              <a:prstGeom prst="rtTriangle">
                <a:avLst/>
              </a:prstGeom>
              <a:solidFill>
                <a:srgbClr val="99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0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2601" name="AutoShape 81">
                <a:extLst>
                  <a:ext uri="{FF2B5EF4-FFF2-40B4-BE49-F238E27FC236}">
                    <a16:creationId xmlns:a16="http://schemas.microsoft.com/office/drawing/2014/main" id="{8C72571F-9757-4004-BECA-EA41D5EA29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5119688" y="5265738"/>
                <a:ext cx="503238" cy="503238"/>
              </a:xfrm>
              <a:prstGeom prst="rtTriangle">
                <a:avLst/>
              </a:prstGeom>
              <a:solidFill>
                <a:srgbClr val="99FF9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0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2602" name="Text Box 82">
                <a:extLst>
                  <a:ext uri="{FF2B5EF4-FFF2-40B4-BE49-F238E27FC236}">
                    <a16:creationId xmlns:a16="http://schemas.microsoft.com/office/drawing/2014/main" id="{FA10D0FA-FEF8-45C3-99C9-CE7FF3E03B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60950" y="5238750"/>
                <a:ext cx="431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92929"/>
                    </a:solidFill>
                    <a:ea typeface="Angsana New" panose="020B0502040204020203" pitchFamily="18" charset="-34"/>
                    <a:cs typeface="Angsana New" panose="020B0502040204020203" pitchFamily="18" charset="-34"/>
                  </a:rPr>
                  <a:t>RX</a:t>
                </a:r>
              </a:p>
            </p:txBody>
          </p:sp>
          <p:sp>
            <p:nvSpPr>
              <p:cNvPr id="152603" name="Text Box 83">
                <a:extLst>
                  <a:ext uri="{FF2B5EF4-FFF2-40B4-BE49-F238E27FC236}">
                    <a16:creationId xmlns:a16="http://schemas.microsoft.com/office/drawing/2014/main" id="{2B9D97E1-A5AF-4032-B3FD-42E565F4BC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76850" y="5502275"/>
                <a:ext cx="411163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92929"/>
                    </a:solidFill>
                    <a:ea typeface="Angsana New" panose="020B0502040204020203" pitchFamily="18" charset="-34"/>
                    <a:cs typeface="Angsana New" panose="020B0502040204020203" pitchFamily="18" charset="-34"/>
                  </a:rPr>
                  <a:t>TX</a:t>
                </a:r>
              </a:p>
            </p:txBody>
          </p:sp>
        </p:grpSp>
        <p:grpSp>
          <p:nvGrpSpPr>
            <p:cNvPr id="152589" name="Group 130">
              <a:extLst>
                <a:ext uri="{FF2B5EF4-FFF2-40B4-BE49-F238E27FC236}">
                  <a16:creationId xmlns:a16="http://schemas.microsoft.com/office/drawing/2014/main" id="{286525CF-C0ED-4889-9FB0-50EB06222F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23037" y="5254625"/>
              <a:ext cx="627063" cy="568325"/>
              <a:chOff x="5060950" y="5238750"/>
              <a:chExt cx="627063" cy="568325"/>
            </a:xfrm>
          </p:grpSpPr>
          <p:sp>
            <p:nvSpPr>
              <p:cNvPr id="152596" name="AutoShape 80">
                <a:extLst>
                  <a:ext uri="{FF2B5EF4-FFF2-40B4-BE49-F238E27FC236}">
                    <a16:creationId xmlns:a16="http://schemas.microsoft.com/office/drawing/2014/main" id="{FC3390B9-3DBC-4A24-A2F9-35EE726E6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5132388" y="5278438"/>
                <a:ext cx="503238" cy="503238"/>
              </a:xfrm>
              <a:prstGeom prst="rtTriangle">
                <a:avLst/>
              </a:prstGeom>
              <a:solidFill>
                <a:srgbClr val="99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0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2597" name="AutoShape 81">
                <a:extLst>
                  <a:ext uri="{FF2B5EF4-FFF2-40B4-BE49-F238E27FC236}">
                    <a16:creationId xmlns:a16="http://schemas.microsoft.com/office/drawing/2014/main" id="{45194603-E0E4-472E-9DCD-86FC61662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5119688" y="5265738"/>
                <a:ext cx="503238" cy="503238"/>
              </a:xfrm>
              <a:prstGeom prst="rtTriangle">
                <a:avLst/>
              </a:prstGeom>
              <a:solidFill>
                <a:srgbClr val="99FF9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0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2598" name="Text Box 82">
                <a:extLst>
                  <a:ext uri="{FF2B5EF4-FFF2-40B4-BE49-F238E27FC236}">
                    <a16:creationId xmlns:a16="http://schemas.microsoft.com/office/drawing/2014/main" id="{3CA60B05-5A5B-484D-85CA-A176E8A6C1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60950" y="5238750"/>
                <a:ext cx="431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92929"/>
                    </a:solidFill>
                    <a:ea typeface="Angsana New" panose="020B0502040204020203" pitchFamily="18" charset="-34"/>
                    <a:cs typeface="Angsana New" panose="020B0502040204020203" pitchFamily="18" charset="-34"/>
                  </a:rPr>
                  <a:t>RX</a:t>
                </a:r>
              </a:p>
            </p:txBody>
          </p:sp>
          <p:sp>
            <p:nvSpPr>
              <p:cNvPr id="152599" name="Text Box 83">
                <a:extLst>
                  <a:ext uri="{FF2B5EF4-FFF2-40B4-BE49-F238E27FC236}">
                    <a16:creationId xmlns:a16="http://schemas.microsoft.com/office/drawing/2014/main" id="{D7709D33-2307-4B00-8322-BFC9248F4F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76850" y="5502275"/>
                <a:ext cx="411163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92929"/>
                    </a:solidFill>
                    <a:ea typeface="Angsana New" panose="020B0502040204020203" pitchFamily="18" charset="-34"/>
                    <a:cs typeface="Angsana New" panose="020B0502040204020203" pitchFamily="18" charset="-34"/>
                  </a:rPr>
                  <a:t>TX</a:t>
                </a:r>
              </a:p>
            </p:txBody>
          </p:sp>
        </p:grpSp>
        <p:grpSp>
          <p:nvGrpSpPr>
            <p:cNvPr id="152590" name="Group 135">
              <a:extLst>
                <a:ext uri="{FF2B5EF4-FFF2-40B4-BE49-F238E27FC236}">
                  <a16:creationId xmlns:a16="http://schemas.microsoft.com/office/drawing/2014/main" id="{62009F35-223A-493D-B91A-CFE5E3EA4C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59637" y="5249675"/>
              <a:ext cx="627063" cy="568325"/>
              <a:chOff x="5060950" y="5238750"/>
              <a:chExt cx="627063" cy="568325"/>
            </a:xfrm>
          </p:grpSpPr>
          <p:sp>
            <p:nvSpPr>
              <p:cNvPr id="152592" name="AutoShape 80">
                <a:extLst>
                  <a:ext uri="{FF2B5EF4-FFF2-40B4-BE49-F238E27FC236}">
                    <a16:creationId xmlns:a16="http://schemas.microsoft.com/office/drawing/2014/main" id="{D8548E3D-5EC5-4EEA-9054-85C3D0FB6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5132388" y="5278438"/>
                <a:ext cx="503238" cy="503238"/>
              </a:xfrm>
              <a:prstGeom prst="rtTriangle">
                <a:avLst/>
              </a:prstGeom>
              <a:solidFill>
                <a:srgbClr val="99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0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2593" name="AutoShape 81">
                <a:extLst>
                  <a:ext uri="{FF2B5EF4-FFF2-40B4-BE49-F238E27FC236}">
                    <a16:creationId xmlns:a16="http://schemas.microsoft.com/office/drawing/2014/main" id="{19B6E174-61C9-496A-8B79-45B504137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5119688" y="5265738"/>
                <a:ext cx="503238" cy="503238"/>
              </a:xfrm>
              <a:prstGeom prst="rtTriangle">
                <a:avLst/>
              </a:prstGeom>
              <a:solidFill>
                <a:srgbClr val="99FF9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0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2594" name="Text Box 82">
                <a:extLst>
                  <a:ext uri="{FF2B5EF4-FFF2-40B4-BE49-F238E27FC236}">
                    <a16:creationId xmlns:a16="http://schemas.microsoft.com/office/drawing/2014/main" id="{A948F455-84FD-496D-B863-1B8DD406E0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60950" y="5238750"/>
                <a:ext cx="431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92929"/>
                    </a:solidFill>
                    <a:ea typeface="Angsana New" panose="020B0502040204020203" pitchFamily="18" charset="-34"/>
                    <a:cs typeface="Angsana New" panose="020B0502040204020203" pitchFamily="18" charset="-34"/>
                  </a:rPr>
                  <a:t>RX</a:t>
                </a:r>
              </a:p>
            </p:txBody>
          </p:sp>
          <p:sp>
            <p:nvSpPr>
              <p:cNvPr id="152595" name="Text Box 83">
                <a:extLst>
                  <a:ext uri="{FF2B5EF4-FFF2-40B4-BE49-F238E27FC236}">
                    <a16:creationId xmlns:a16="http://schemas.microsoft.com/office/drawing/2014/main" id="{F33F1895-8373-4E9B-BADA-2BCE2E7589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76850" y="5502275"/>
                <a:ext cx="411163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92929"/>
                    </a:solidFill>
                    <a:ea typeface="Angsana New" panose="020B0502040204020203" pitchFamily="18" charset="-34"/>
                    <a:cs typeface="Angsana New" panose="020B0502040204020203" pitchFamily="18" charset="-34"/>
                  </a:rPr>
                  <a:t>TX</a:t>
                </a:r>
              </a:p>
            </p:txBody>
          </p:sp>
        </p:grpSp>
        <p:sp>
          <p:nvSpPr>
            <p:cNvPr id="152591" name="Rectangle 74">
              <a:extLst>
                <a:ext uri="{FF2B5EF4-FFF2-40B4-BE49-F238E27FC236}">
                  <a16:creationId xmlns:a16="http://schemas.microsoft.com/office/drawing/2014/main" id="{7180C66C-28A2-4A03-95EF-FF4E54DD3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075" y="5286313"/>
              <a:ext cx="511175" cy="511175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292929"/>
                  </a:solidFill>
                  <a:ea typeface="Angsana New" panose="020B0502040204020203" pitchFamily="18" charset="-34"/>
                  <a:cs typeface="Angsana New" panose="020B0502040204020203" pitchFamily="18" charset="-34"/>
                </a:rPr>
                <a:t>TX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93" grpId="0" build="p"/>
      <p:bldP spid="15269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5" name="Picture 15" descr="Bowers_lasers">
            <a:extLst>
              <a:ext uri="{FF2B5EF4-FFF2-40B4-BE49-F238E27FC236}">
                <a16:creationId xmlns:a16="http://schemas.microsoft.com/office/drawing/2014/main" id="{DEBD079C-D5BF-400A-B039-D565B95CA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3648075"/>
            <a:ext cx="3857625" cy="22844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26" name="Picture 14" descr="MIT_rings">
            <a:extLst>
              <a:ext uri="{FF2B5EF4-FFF2-40B4-BE49-F238E27FC236}">
                <a16:creationId xmlns:a16="http://schemas.microsoft.com/office/drawing/2014/main" id="{ECA708D1-7358-4D82-8D1E-5F2696FAA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339850"/>
            <a:ext cx="2339975" cy="2289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27" name="Picture 13" descr="Luxtera_coupler">
            <a:extLst>
              <a:ext uri="{FF2B5EF4-FFF2-40B4-BE49-F238E27FC236}">
                <a16:creationId xmlns:a16="http://schemas.microsoft.com/office/drawing/2014/main" id="{603E426B-3564-4146-A8C2-69794808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3646488"/>
            <a:ext cx="3141662" cy="228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28" name="Picture 12" descr="Cornell_ring">
            <a:extLst>
              <a:ext uri="{FF2B5EF4-FFF2-40B4-BE49-F238E27FC236}">
                <a16:creationId xmlns:a16="http://schemas.microsoft.com/office/drawing/2014/main" id="{37997C68-76BC-40B2-B48A-C99A56AAA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1339850"/>
            <a:ext cx="3014662" cy="228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29" name="Picture 11" descr="IBM_rings">
            <a:extLst>
              <a:ext uri="{FF2B5EF4-FFF2-40B4-BE49-F238E27FC236}">
                <a16:creationId xmlns:a16="http://schemas.microsoft.com/office/drawing/2014/main" id="{1B64516F-C2F4-4511-9C34-782E128A1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7"/>
          <a:stretch>
            <a:fillRect/>
          </a:stretch>
        </p:blipFill>
        <p:spPr bwMode="auto">
          <a:xfrm>
            <a:off x="3168650" y="1339850"/>
            <a:ext cx="2381250" cy="228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30" name="Rectangle 2">
            <a:extLst>
              <a:ext uri="{FF2B5EF4-FFF2-40B4-BE49-F238E27FC236}">
                <a16:creationId xmlns:a16="http://schemas.microsoft.com/office/drawing/2014/main" id="{7E83EE4B-E1D2-441A-AF57-5DA692C0D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Silicon Photonic Integration</a:t>
            </a:r>
          </a:p>
        </p:txBody>
      </p:sp>
      <p:sp>
        <p:nvSpPr>
          <p:cNvPr id="154631" name="Text Box 4">
            <a:extLst>
              <a:ext uri="{FF2B5EF4-FFF2-40B4-BE49-F238E27FC236}">
                <a16:creationId xmlns:a16="http://schemas.microsoft.com/office/drawing/2014/main" id="{3FFF874F-4010-48B2-8814-50930AB6F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1358900"/>
            <a:ext cx="1189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FFFF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MIT, 2008</a:t>
            </a:r>
          </a:p>
        </p:txBody>
      </p:sp>
      <p:sp>
        <p:nvSpPr>
          <p:cNvPr id="154632" name="Text Box 5">
            <a:extLst>
              <a:ext uri="{FF2B5EF4-FFF2-40B4-BE49-F238E27FC236}">
                <a16:creationId xmlns:a16="http://schemas.microsoft.com/office/drawing/2014/main" id="{C515AF98-AC7F-4C84-B720-BB0F0EECC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588" y="3279775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FFFF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IBM, 2007</a:t>
            </a:r>
          </a:p>
        </p:txBody>
      </p:sp>
      <p:sp>
        <p:nvSpPr>
          <p:cNvPr id="154633" name="Text Box 6">
            <a:extLst>
              <a:ext uri="{FF2B5EF4-FFF2-40B4-BE49-F238E27FC236}">
                <a16:creationId xmlns:a16="http://schemas.microsoft.com/office/drawing/2014/main" id="{24D763BE-DE10-4571-AFE3-F978A855B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3238" y="1633538"/>
            <a:ext cx="1438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FFFF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Cornell, 2005</a:t>
            </a:r>
          </a:p>
        </p:txBody>
      </p:sp>
      <p:sp>
        <p:nvSpPr>
          <p:cNvPr id="154634" name="Text Box 7">
            <a:extLst>
              <a:ext uri="{FF2B5EF4-FFF2-40B4-BE49-F238E27FC236}">
                <a16:creationId xmlns:a16="http://schemas.microsoft.com/office/drawing/2014/main" id="{8BB083A4-CBC5-4EFC-BB51-A707B8774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6200" y="5289550"/>
            <a:ext cx="1485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FFFF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Luxtera, 2005</a:t>
            </a:r>
          </a:p>
        </p:txBody>
      </p:sp>
      <p:sp>
        <p:nvSpPr>
          <p:cNvPr id="154635" name="Text Box 8">
            <a:extLst>
              <a:ext uri="{FF2B5EF4-FFF2-40B4-BE49-F238E27FC236}">
                <a16:creationId xmlns:a16="http://schemas.microsoft.com/office/drawing/2014/main" id="{47BB8860-3D12-4160-B2F8-95481AEAD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038" y="5532438"/>
            <a:ext cx="1331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FFFF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UCSB, 2006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3774B0ED-FC9A-4EB7-B852-760D314836B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algn="r" eaLnBrk="1" hangingPunct="1">
              <a:defRPr sz="1400" b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50E0BA68-39BC-4A6A-BE8B-72D04E0DF7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40EB45-5E77-4434-B5F9-2A355E08FE1A}" type="slidenum">
              <a:rPr lang="en-US" altLang="en-US">
                <a:solidFill>
                  <a:srgbClr val="000000"/>
                </a:solidFill>
                <a:latin typeface="Calisto MT" panose="02040603050505030304" pitchFamily="18" charset="0"/>
              </a:rPr>
              <a:pPr/>
              <a:t>8</a:t>
            </a:fld>
            <a:endParaRPr lang="en-US" altLang="en-US">
              <a:solidFill>
                <a:srgbClr val="000000"/>
              </a:solidFill>
              <a:latin typeface="Calisto MT" panose="0204060305050503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0C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9B970628-CEBA-4187-BAE7-4D00C3089A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Vision of Photonic NoC Integration</a:t>
            </a:r>
          </a:p>
        </p:txBody>
      </p:sp>
      <p:pic>
        <p:nvPicPr>
          <p:cNvPr id="156675" name="Picture 6" descr="T2">
            <a:extLst>
              <a:ext uri="{FF2B5EF4-FFF2-40B4-BE49-F238E27FC236}">
                <a16:creationId xmlns:a16="http://schemas.microsoft.com/office/drawing/2014/main" id="{77A23754-9949-49C8-B8F6-9963E751C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8" y="1531938"/>
            <a:ext cx="51720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8">
            <a:extLst>
              <a:ext uri="{FF2B5EF4-FFF2-40B4-BE49-F238E27FC236}">
                <a16:creationId xmlns:a16="http://schemas.microsoft.com/office/drawing/2014/main" id="{3A851C38-9FBE-4E3A-A7E1-2947B23D4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2213" y="5108575"/>
            <a:ext cx="2074862" cy="7016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multi-core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processor layer</a:t>
            </a:r>
          </a:p>
        </p:txBody>
      </p:sp>
      <p:sp>
        <p:nvSpPr>
          <p:cNvPr id="156677" name="AutoShape 21">
            <a:extLst>
              <a:ext uri="{FF2B5EF4-FFF2-40B4-BE49-F238E27FC236}">
                <a16:creationId xmlns:a16="http://schemas.microsoft.com/office/drawing/2014/main" id="{DEFECFAC-A646-4F22-9081-A3F5933794A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91100" y="5294313"/>
            <a:ext cx="1371600" cy="184150"/>
          </a:xfrm>
          <a:prstGeom prst="rightArrow">
            <a:avLst>
              <a:gd name="adj1" fmla="val 50000"/>
              <a:gd name="adj2" fmla="val 186207"/>
            </a:avLst>
          </a:prstGeom>
          <a:solidFill>
            <a:srgbClr val="FF99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/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7D1E0072-8349-46E7-8AF3-CB3CD966A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0" y="1830388"/>
            <a:ext cx="1865313" cy="3968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photonic </a:t>
            </a:r>
            <a:r>
              <a:rPr lang="en-US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NoC</a:t>
            </a:r>
            <a:endParaRPr lang="en-US" sz="2000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6679" name="AutoShape 10">
            <a:extLst>
              <a:ext uri="{FF2B5EF4-FFF2-40B4-BE49-F238E27FC236}">
                <a16:creationId xmlns:a16="http://schemas.microsoft.com/office/drawing/2014/main" id="{CB435FBC-6B5B-42E3-B7AE-AC3BE6AB83F0}"/>
              </a:ext>
            </a:extLst>
          </p:cNvPr>
          <p:cNvSpPr>
            <a:spLocks/>
          </p:cNvSpPr>
          <p:nvPr/>
        </p:nvSpPr>
        <p:spPr bwMode="auto">
          <a:xfrm>
            <a:off x="2516188" y="3635375"/>
            <a:ext cx="541337" cy="785813"/>
          </a:xfrm>
          <a:prstGeom prst="leftBrace">
            <a:avLst>
              <a:gd name="adj1" fmla="val 24341"/>
              <a:gd name="adj2" fmla="val 50000"/>
            </a:avLst>
          </a:prstGeom>
          <a:noFill/>
          <a:ln w="57150">
            <a:solidFill>
              <a:srgbClr val="3399FF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cs typeface="Arial" panose="020B0604020202020204" pitchFamily="34" charset="0"/>
            </a:endParaRPr>
          </a:p>
        </p:txBody>
      </p:sp>
      <p:sp>
        <p:nvSpPr>
          <p:cNvPr id="31" name="Text Box 11">
            <a:extLst>
              <a:ext uri="{FF2B5EF4-FFF2-40B4-BE49-F238E27FC236}">
                <a16:creationId xmlns:a16="http://schemas.microsoft.com/office/drawing/2014/main" id="{5C8D58E5-726A-4D1F-B39C-540C1A5C1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" y="3644900"/>
            <a:ext cx="1566863" cy="7016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3D memory</a:t>
            </a:r>
          </a:p>
          <a:p>
            <a:pPr algn="ctr">
              <a:defRPr/>
            </a:pPr>
            <a:r>
              <a:rPr lang="en-US" sz="20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layers</a:t>
            </a:r>
          </a:p>
        </p:txBody>
      </p:sp>
      <p:sp>
        <p:nvSpPr>
          <p:cNvPr id="156681" name="AutoShape 30">
            <a:extLst>
              <a:ext uri="{FF2B5EF4-FFF2-40B4-BE49-F238E27FC236}">
                <a16:creationId xmlns:a16="http://schemas.microsoft.com/office/drawing/2014/main" id="{3845C8E6-3003-47DF-984C-CA4BCDBA6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725" y="2227263"/>
            <a:ext cx="1371600" cy="184150"/>
          </a:xfrm>
          <a:prstGeom prst="rightArrow">
            <a:avLst>
              <a:gd name="adj1" fmla="val 50000"/>
              <a:gd name="adj2" fmla="val 186207"/>
            </a:avLst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9735F978-863D-4AA3-A8FB-F6A1AB4FDE3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algn="r" eaLnBrk="1" hangingPunct="1">
              <a:defRPr sz="1400" b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/>
              <a:t>Columbia University</a:t>
            </a: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5162ECA2-F839-466A-B136-BCCDF6595F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F38FDA-B20F-43A3-BE9F-1F8B21AA213D}" type="slidenum">
              <a:rPr lang="en-US" altLang="en-US">
                <a:latin typeface="Calisto MT" panose="02040603050505030304" pitchFamily="18" charset="0"/>
              </a:rPr>
              <a:pPr/>
              <a:t>9</a:t>
            </a:fld>
            <a:endParaRPr lang="en-US" altLang="en-US">
              <a:latin typeface="Calisto MT" panose="0204060305050503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34|3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6|9.4|10.7|57.9|7.5|4.7|7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3|4.6|4.5|5.9|54.8"/>
</p:tagLst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sto M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sto M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">
      <a:dk1>
        <a:srgbClr val="000000"/>
      </a:dk1>
      <a:lt1>
        <a:srgbClr val="FFCC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E2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Calisto M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Calisto M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Calisto M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sto M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Calisto M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sto M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D characterization">
  <a:themeElements>
    <a:clrScheme name="PD characterization 1">
      <a:dk1>
        <a:srgbClr val="000000"/>
      </a:dk1>
      <a:lt1>
        <a:srgbClr val="FFFFFF"/>
      </a:lt1>
      <a:dk2>
        <a:srgbClr val="7889FB"/>
      </a:dk2>
      <a:lt2>
        <a:srgbClr val="808080"/>
      </a:lt2>
      <a:accent1>
        <a:srgbClr val="7889FB"/>
      </a:accent1>
      <a:accent2>
        <a:srgbClr val="2DB6B3"/>
      </a:accent2>
      <a:accent3>
        <a:srgbClr val="FFFFFF"/>
      </a:accent3>
      <a:accent4>
        <a:srgbClr val="000000"/>
      </a:accent4>
      <a:accent5>
        <a:srgbClr val="BEC4FD"/>
      </a:accent5>
      <a:accent6>
        <a:srgbClr val="28A5A2"/>
      </a:accent6>
      <a:hlink>
        <a:srgbClr val="C0C0C0"/>
      </a:hlink>
      <a:folHlink>
        <a:srgbClr val="D18213"/>
      </a:folHlink>
    </a:clrScheme>
    <a:fontScheme name="PD characterization">
      <a:majorFont>
        <a:latin typeface="Palatino Linotype"/>
        <a:ea typeface=""/>
        <a:cs typeface="Arial"/>
      </a:majorFont>
      <a:minorFont>
        <a:latin typeface="Palatino Linotyp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D characterization 1">
        <a:dk1>
          <a:srgbClr val="000000"/>
        </a:dk1>
        <a:lt1>
          <a:srgbClr val="FFFFFF"/>
        </a:lt1>
        <a:dk2>
          <a:srgbClr val="7889FB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D characterization 2">
        <a:dk1>
          <a:srgbClr val="808080"/>
        </a:dk1>
        <a:lt1>
          <a:srgbClr val="FFFFFF"/>
        </a:lt1>
        <a:dk2>
          <a:srgbClr val="000000"/>
        </a:dk2>
        <a:lt2>
          <a:srgbClr val="CCCCFF"/>
        </a:lt2>
        <a:accent1>
          <a:srgbClr val="7889FB"/>
        </a:accent1>
        <a:accent2>
          <a:srgbClr val="DFFF66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CAE75C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FFCC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E2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Book Antiqu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sto M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sto M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sto M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10296</TotalTime>
  <Words>1837</Words>
  <Application>Microsoft Office PowerPoint</Application>
  <PresentationFormat>On-screen Show (4:3)</PresentationFormat>
  <Paragraphs>453</Paragraphs>
  <Slides>39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39</vt:i4>
      </vt:variant>
    </vt:vector>
  </HeadingPairs>
  <TitlesOfParts>
    <vt:vector size="75" baseType="lpstr">
      <vt:lpstr>Arial</vt:lpstr>
      <vt:lpstr>Calisto MT</vt:lpstr>
      <vt:lpstr>Verdana</vt:lpstr>
      <vt:lpstr>Comic Sans MS</vt:lpstr>
      <vt:lpstr>Wingdings</vt:lpstr>
      <vt:lpstr>Palatino Linotype</vt:lpstr>
      <vt:lpstr>Book Antiqua</vt:lpstr>
      <vt:lpstr>Georgia</vt:lpstr>
      <vt:lpstr>Wingdings 2</vt:lpstr>
      <vt:lpstr>Calibri</vt:lpstr>
      <vt:lpstr>Times New Roman</vt:lpstr>
      <vt:lpstr>Garamond</vt:lpstr>
      <vt:lpstr>Wingdings 3</vt:lpstr>
      <vt:lpstr>Courier New</vt:lpstr>
      <vt:lpstr>Angsana New</vt:lpstr>
      <vt:lpstr>Symbol</vt:lpstr>
      <vt:lpstr>Mathematica1</vt:lpstr>
      <vt:lpstr>Lucida Sans Unicode</vt:lpstr>
      <vt:lpstr>Constantia</vt:lpstr>
      <vt:lpstr>Default Design</vt:lpstr>
      <vt:lpstr>2_Default Design</vt:lpstr>
      <vt:lpstr>2_PD characterization</vt:lpstr>
      <vt:lpstr>4_Default Design</vt:lpstr>
      <vt:lpstr>6_Default Design</vt:lpstr>
      <vt:lpstr>Civic</vt:lpstr>
      <vt:lpstr>7_Default Design</vt:lpstr>
      <vt:lpstr>1_Default Design</vt:lpstr>
      <vt:lpstr>3_Default Design</vt:lpstr>
      <vt:lpstr>8_Default Design</vt:lpstr>
      <vt:lpstr>9_Default Design</vt:lpstr>
      <vt:lpstr>10_Default Design</vt:lpstr>
      <vt:lpstr>5_Default Design</vt:lpstr>
      <vt:lpstr>11_Default Design</vt:lpstr>
      <vt:lpstr>12_Default Design</vt:lpstr>
      <vt:lpstr>Office Theme</vt:lpstr>
      <vt:lpstr>13_Default Design</vt:lpstr>
      <vt:lpstr>SOS 13 13th Workshop on Distributed Supercomputing March 9-12, 2009, Hilton Head, South Carolina</vt:lpstr>
      <vt:lpstr>Optical Interconnection Networks in Multicore Computing</vt:lpstr>
      <vt:lpstr>CMPs: motivation for photonic interconnect</vt:lpstr>
      <vt:lpstr>Global On-Chip Communications</vt:lpstr>
      <vt:lpstr>Off-Chip Communications</vt:lpstr>
      <vt:lpstr>Off-Chip Communications</vt:lpstr>
      <vt:lpstr>Why Photonics?</vt:lpstr>
      <vt:lpstr>Silicon Photonic Integration</vt:lpstr>
      <vt:lpstr>Vision of Photonic NoC Integration</vt:lpstr>
      <vt:lpstr>Nanophotonic Interconnected Compute/DRAM Node</vt:lpstr>
      <vt:lpstr>Hybrid NoC Approach</vt:lpstr>
      <vt:lpstr>Hybrid NoC Demo</vt:lpstr>
      <vt:lpstr>Key Building Blocks</vt:lpstr>
      <vt:lpstr>Microring Resonators</vt:lpstr>
      <vt:lpstr>Basic Switching Building Blocks</vt:lpstr>
      <vt:lpstr>Switch Operation</vt:lpstr>
      <vt:lpstr>Multi-wavelength Switch Block</vt:lpstr>
      <vt:lpstr>Broadband Switching</vt:lpstr>
      <vt:lpstr>Non-Blocking 4×4 Switch Design</vt:lpstr>
      <vt:lpstr>16-Node Non-Blocking Torus</vt:lpstr>
      <vt:lpstr>PowerPoint Presentation</vt:lpstr>
      <vt:lpstr>PowerPoint Presentation</vt:lpstr>
      <vt:lpstr>2x2 Photonic Switching Element</vt:lpstr>
      <vt:lpstr>1x2 Photonic Switching Element</vt:lpstr>
      <vt:lpstr>Waveguide Crossing</vt:lpstr>
      <vt:lpstr>Modulator</vt:lpstr>
      <vt:lpstr>Detector/Receiver</vt:lpstr>
      <vt:lpstr>PowerPoint Presentation</vt:lpstr>
      <vt:lpstr>Optical Interconnection Network Simulator</vt:lpstr>
      <vt:lpstr>Optical Interconnect Simulator:  Photonic Plane -- Tile</vt:lpstr>
      <vt:lpstr>The Simulation Framework</vt:lpstr>
      <vt:lpstr>Photonic Plane</vt:lpstr>
      <vt:lpstr>Electronic Plane</vt:lpstr>
      <vt:lpstr>Optical I/O</vt:lpstr>
      <vt:lpstr>Optical DRAM Access</vt:lpstr>
      <vt:lpstr>Network Performance: Random traffic</vt:lpstr>
      <vt:lpstr>Network Performance - Power</vt:lpstr>
      <vt:lpstr>PowerPoint Presentation</vt:lpstr>
      <vt:lpstr>Summary and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Keren</dc:creator>
  <cp:lastModifiedBy>White, David Georg Jo</cp:lastModifiedBy>
  <cp:revision>547</cp:revision>
  <cp:lastPrinted>1601-01-01T00:00:00Z</cp:lastPrinted>
  <dcterms:created xsi:type="dcterms:W3CDTF">1601-01-01T00:00:00Z</dcterms:created>
  <dcterms:modified xsi:type="dcterms:W3CDTF">2022-05-02T13:43:15Z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