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8"/>
  </p:notesMasterIdLst>
  <p:sldIdLst>
    <p:sldId id="452" r:id="rId2"/>
    <p:sldId id="477" r:id="rId3"/>
    <p:sldId id="478" r:id="rId4"/>
    <p:sldId id="453" r:id="rId5"/>
    <p:sldId id="459" r:id="rId6"/>
    <p:sldId id="460" r:id="rId7"/>
    <p:sldId id="458" r:id="rId8"/>
    <p:sldId id="470" r:id="rId9"/>
    <p:sldId id="469" r:id="rId10"/>
    <p:sldId id="476" r:id="rId11"/>
    <p:sldId id="473" r:id="rId12"/>
    <p:sldId id="474" r:id="rId13"/>
    <p:sldId id="455" r:id="rId14"/>
    <p:sldId id="463" r:id="rId15"/>
    <p:sldId id="468" r:id="rId16"/>
    <p:sldId id="475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5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6015B4AB-AC6F-472E-A039-20A48E8A9C6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77587CF-AF70-44C1-8FA9-8985289668B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B48F608B-9C73-42F9-8E8D-6673152D480A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FBB31355-D2EC-40F4-A708-24C172FC78D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44D890E4-5DA4-4F33-8E13-899A2918FC4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D944EDA9-A195-4553-9C08-19AA853660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5E73A1-9FDA-4B57-8A67-CBE5A4E497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645EC-E205-41B5-8C2A-E55228B69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4C0FBE-4683-4162-977D-E3D1130C10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DB5A4-2343-44B6-8E59-C4E3F3129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March 10, 2000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670FE-B7E3-4218-9C10-83EE26FD9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4th WDSC     Thomas Sterling/Caltech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26DA2-6DE1-4A54-B891-F6CCB266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3E026-4035-48A2-81B7-3D26DFA304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20352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D4C7-3759-4B77-9CE1-BB1B83717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9CE568-AEC5-4A0D-8C04-DDC34992B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C91F3-D76F-4A73-8C6E-A4E431B9B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March 10, 2000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66CD0-088F-46A3-9563-76E226C5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4th WDSC     Thomas Sterling/Caltech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8BF9F-D981-4DF6-AC9A-B80F6AAFE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3C975-0A08-44B6-8228-9595CAA5A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18528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5FAADE-4392-4F39-80F2-7BC3E0DDE9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5EA79E-5B3F-485D-87C7-60E9BE066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18079-A02C-487F-8C6F-388083010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March 10, 2000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A29D6-4F26-4875-B020-705AF48CD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4th WDSC     Thomas Sterling/Caltech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BD464-ECC1-41D9-A404-09A52B419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93965-B3A2-4AAD-B75E-C5F6DC4ABA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6951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DBD0E-14D5-48BF-A1CC-26E2A4454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327DE-4784-4258-AE2E-AEE5EE0AC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A6105-F3EA-4545-80BF-52FA4AB70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March 10, 2000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3BFA4-6D73-4745-BF84-D158E7101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4th WDSC     Thomas Sterling/Caltech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7F089-6D94-47D9-A022-518BA9531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04030-F5D4-4E97-9AC0-CBD4861340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0675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C1E09-7C72-4C81-B848-615D5CC64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AF3F8-29FA-4C28-9115-CA6A1CA56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5C6B0-E681-4164-A0C3-8B9CD87A4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March 10, 2000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65295-1BBC-4689-A3EB-CAE0A8AC1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4th WDSC     Thomas Sterling/Caltech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67025-008A-4C27-9BC3-8EC49B97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7E486-CA3F-4580-A870-F370FAF0C5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9280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DE730-0EB0-4B20-AC03-CEB6BB5B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B4420-AF62-4F6D-B9FE-CDE4DC35D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5C488-8A86-460C-B6F9-74E928298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62AC5-785B-42DF-80A0-43C448B37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March 10, 2000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CA4E66-AC0B-401C-8A60-82C6E72EC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4th WDSC     Thomas Sterling/Caltech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A97871-0B77-410A-A6DD-C72128AC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75965-53C4-4E8B-BB22-187794DFD8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89382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35BCE-F0F1-4F95-B754-8DFDE7B9C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3146D-3A85-4491-BD4D-D6ED073E7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07CC11-A72E-43AB-A33C-497311E43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7B38FE-E9DE-4C14-8597-6F1A751537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2BEFE6-FFD9-43B2-8D32-407E8DD20D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E297AB-CB41-4BAD-8078-D7123FADF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March 10, 2000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241FFE-37BF-4C0A-B67E-F9CB10471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4th WDSC     Thomas Sterling/Caltech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476E4B-70E1-4FC6-9BFF-4B677AC9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4B246-1B93-4D6F-955E-86D9D99217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6621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E5B2-F4BC-473F-A93F-00310B2A1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D2E087-10A8-4F73-BC16-57AB0CD1B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March 10, 2000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CB0BF-0659-4CB2-BE5A-F549E4E5A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4th WDSC     Thomas Sterling/Caltech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798E26-B8D6-4D5B-972C-734E7BC21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98291-9AB3-417D-A65B-4536D0F716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13286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CAE83-0995-425A-B33C-765CCE508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March 10, 2000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F3B35D-897C-41DA-A87A-D31ADD9CB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4th WDSC     Thomas Sterling/Caltech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0B47B-603B-4407-9870-CCC3EE4D9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FAE42-4A0B-4F45-B3A1-B5FCAEC3ED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67079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700B0-E926-4AD5-B534-8BA6F6DB9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D1973-7DDA-40EF-85F8-F83C2BEA6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189678-EA69-4448-9051-B3F624920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98DBD4-AE7B-45FB-9A08-6199165FB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March 10, 2000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0493EE-2582-4C57-B5B4-4A16F5118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4th WDSC     Thomas Sterling/Caltech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0D3914-7BD6-4C4E-97D3-536DB4FE6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70E5C-0401-4F56-BF76-DF1DBFDA08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82255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2B4F-ABE7-4380-AD5B-C52B83AF4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384BCB-48B0-4DD3-BAE2-A6DF922589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CF608-07A5-44F6-ABCB-D8B29595B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4100E-1087-4D54-B046-04A87FDC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March 10, 2000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54DB9-9D3D-4EF6-9803-6CF18B920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4th WDSC     Thomas Sterling/Caltech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2A40AA-CC40-4652-B8D9-5539C6FF8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4F88D-8E78-43F6-BF09-FEA4EFEDA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66113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75E6E3A-65AA-48E8-81F1-184FB5B958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CA3F2D5-097F-4F35-AEC5-8D95B24E33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DD0E949-FFDE-432F-91B6-A2C8A6781D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altLang="en-US"/>
              <a:t>March 10, 2000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B7E7300-EFA1-46B9-A39E-0A847B5F91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4th WDSC     Thomas Sterling/Caltech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14B47AC-042E-4535-AD60-B986237B4E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972AFE-8F12-4C83-B2EB-7B01D966D6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>
            <a:extLst>
              <a:ext uri="{FF2B5EF4-FFF2-40B4-BE49-F238E27FC236}">
                <a16:creationId xmlns:a16="http://schemas.microsoft.com/office/drawing/2014/main" id="{2EC6519B-0ED7-40D9-BC06-6415A3C9D8E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762000"/>
            <a:ext cx="5105400" cy="2362200"/>
          </a:xfrm>
        </p:spPr>
        <p:txBody>
          <a:bodyPr anchor="ctr"/>
          <a:lstStyle/>
          <a:p>
            <a:pPr algn="l"/>
            <a:r>
              <a:rPr lang="en-US" altLang="en-US" sz="4000"/>
              <a:t>Rapid Paths to  Petaflops Computing </a:t>
            </a:r>
            <a:r>
              <a:rPr lang="en-US" altLang="en-US" sz="4000" i="1"/>
              <a:t>and Beyond</a:t>
            </a:r>
            <a:br>
              <a:rPr lang="en-US" altLang="en-US" sz="4000" i="1"/>
            </a:br>
            <a:endParaRPr lang="en-US" altLang="en-US" sz="4000"/>
          </a:p>
        </p:txBody>
      </p:sp>
      <p:sp>
        <p:nvSpPr>
          <p:cNvPr id="324611" name="Rectangle 3">
            <a:extLst>
              <a:ext uri="{FF2B5EF4-FFF2-40B4-BE49-F238E27FC236}">
                <a16:creationId xmlns:a16="http://schemas.microsoft.com/office/drawing/2014/main" id="{F3B6B791-0184-4E94-8071-937BD0715BC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191000" y="4191000"/>
            <a:ext cx="4953000" cy="1752600"/>
          </a:xfrm>
        </p:spPr>
        <p:txBody>
          <a:bodyPr/>
          <a:lstStyle/>
          <a:p>
            <a:r>
              <a:rPr lang="en-US" altLang="en-US"/>
              <a:t>Thomas Sterling</a:t>
            </a:r>
          </a:p>
          <a:p>
            <a:r>
              <a:rPr lang="en-US" altLang="en-US"/>
              <a:t>California Institute of Technology</a:t>
            </a:r>
          </a:p>
          <a:p>
            <a:r>
              <a:rPr lang="en-US" altLang="en-US"/>
              <a:t>NASA Jet Propulsion Laboratory</a:t>
            </a:r>
          </a:p>
          <a:p>
            <a:r>
              <a:rPr lang="en-US" altLang="en-US"/>
              <a:t>March 10, 2000</a:t>
            </a:r>
          </a:p>
        </p:txBody>
      </p:sp>
      <p:pic>
        <p:nvPicPr>
          <p:cNvPr id="324612" name="Picture 4">
            <a:extLst>
              <a:ext uri="{FF2B5EF4-FFF2-40B4-BE49-F238E27FC236}">
                <a16:creationId xmlns:a16="http://schemas.microsoft.com/office/drawing/2014/main" id="{24DAAFE7-DD4D-49CD-8096-F3EB9E385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38200"/>
            <a:ext cx="3886200" cy="305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4613" name="Text Box 5">
            <a:extLst>
              <a:ext uri="{FF2B5EF4-FFF2-40B4-BE49-F238E27FC236}">
                <a16:creationId xmlns:a16="http://schemas.microsoft.com/office/drawing/2014/main" id="{EA100E36-B6AF-4BD7-8757-0EBCE40EC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286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4th Workshop on Distributed Supercomputers</a:t>
            </a:r>
          </a:p>
        </p:txBody>
      </p:sp>
      <p:graphicFrame>
        <p:nvGraphicFramePr>
          <p:cNvPr id="324614" name="Object 6">
            <a:extLst>
              <a:ext uri="{FF2B5EF4-FFF2-40B4-BE49-F238E27FC236}">
                <a16:creationId xmlns:a16="http://schemas.microsoft.com/office/drawing/2014/main" id="{70A86AB4-E4BC-42C4-ADF7-468996B300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3352800"/>
          <a:ext cx="3962400" cy="296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15" name="Slide" r:id="rId4" imgW="4543143" imgH="3402923" progId="PowerPoint.Slide.8">
                  <p:embed/>
                </p:oleObj>
              </mc:Choice>
              <mc:Fallback>
                <p:oleObj name="Slide" r:id="rId4" imgW="4543143" imgH="3402923" progId="PowerPoint.Slid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352800"/>
                        <a:ext cx="3962400" cy="296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75AB444-4444-4AA9-936B-0AC923DD0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March 10, 2000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CC95F89-C18E-4EEA-AF13-C7014C0B9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4th WDSC     Thomas Sterling/Caltech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D612EEE-9D43-40D9-B0B9-1272E3539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7171-E4F5-403F-AB23-DCF9C99B84B1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49186" name="Rectangle 2">
            <a:extLst>
              <a:ext uri="{FF2B5EF4-FFF2-40B4-BE49-F238E27FC236}">
                <a16:creationId xmlns:a16="http://schemas.microsoft.com/office/drawing/2014/main" id="{42D57DE9-3110-4B64-B8DD-7106B96197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8305800" cy="609600"/>
          </a:xfrm>
        </p:spPr>
        <p:txBody>
          <a:bodyPr/>
          <a:lstStyle/>
          <a:p>
            <a:r>
              <a:rPr lang="en-US" altLang="en-US"/>
              <a:t>Technologies:  Data Vortex Network</a:t>
            </a:r>
            <a:r>
              <a:rPr lang="en-US" altLang="en-US" sz="1800">
                <a:solidFill>
                  <a:schemeClr val="tx1"/>
                </a:solidFill>
              </a:rPr>
              <a:t> </a:t>
            </a:r>
            <a:br>
              <a:rPr lang="en-US" altLang="en-US" sz="1800">
                <a:solidFill>
                  <a:schemeClr val="tx1"/>
                </a:solidFill>
              </a:rPr>
            </a:br>
            <a:endParaRPr lang="en-US" altLang="en-US" sz="1800">
              <a:solidFill>
                <a:schemeClr val="tx1"/>
              </a:solidFill>
            </a:endParaRPr>
          </a:p>
        </p:txBody>
      </p:sp>
      <p:grpSp>
        <p:nvGrpSpPr>
          <p:cNvPr id="349187" name="Group 3">
            <a:extLst>
              <a:ext uri="{FF2B5EF4-FFF2-40B4-BE49-F238E27FC236}">
                <a16:creationId xmlns:a16="http://schemas.microsoft.com/office/drawing/2014/main" id="{CEACB0EE-14F0-4043-BF6B-00C4D81DDB8D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066800"/>
            <a:ext cx="4724400" cy="3581400"/>
            <a:chOff x="480" y="576"/>
            <a:chExt cx="4716" cy="3408"/>
          </a:xfrm>
        </p:grpSpPr>
        <p:pic>
          <p:nvPicPr>
            <p:cNvPr id="349188" name="Picture 4">
              <a:extLst>
                <a:ext uri="{FF2B5EF4-FFF2-40B4-BE49-F238E27FC236}">
                  <a16:creationId xmlns:a16="http://schemas.microsoft.com/office/drawing/2014/main" id="{49AA90B3-9991-49C6-812A-44CA8B61AEC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576"/>
              <a:ext cx="4560" cy="3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FFFFCC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349189" name="Picture 5">
              <a:extLst>
                <a:ext uri="{FF2B5EF4-FFF2-40B4-BE49-F238E27FC236}">
                  <a16:creationId xmlns:a16="http://schemas.microsoft.com/office/drawing/2014/main" id="{7A4FAA78-08D7-4885-9184-EB4F80EB347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" y="1417"/>
              <a:ext cx="1119" cy="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FFFFCC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</p:grpSp>
      <p:pic>
        <p:nvPicPr>
          <p:cNvPr id="349190" name="Picture 6">
            <a:extLst>
              <a:ext uri="{FF2B5EF4-FFF2-40B4-BE49-F238E27FC236}">
                <a16:creationId xmlns:a16="http://schemas.microsoft.com/office/drawing/2014/main" id="{F001E00D-A3BD-4657-98CB-7C3DFBB23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1309688"/>
            <a:ext cx="3962400" cy="2805112"/>
          </a:xfrm>
          <a:prstGeom prst="rect">
            <a:avLst/>
          </a:prstGeom>
          <a:solidFill>
            <a:srgbClr val="A50021"/>
          </a:solidFill>
          <a:effectLst>
            <a:outerShdw dist="107763" dir="2700000" algn="ctr" rotWithShape="0">
              <a:srgbClr val="A50021"/>
            </a:outerShdw>
          </a:effectLst>
        </p:spPr>
      </p:pic>
      <p:pic>
        <p:nvPicPr>
          <p:cNvPr id="349191" name="Picture 7">
            <a:extLst>
              <a:ext uri="{FF2B5EF4-FFF2-40B4-BE49-F238E27FC236}">
                <a16:creationId xmlns:a16="http://schemas.microsoft.com/office/drawing/2014/main" id="{1245CE40-744C-4BAB-8AD6-B72AFE2BE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79900"/>
            <a:ext cx="4041775" cy="2273300"/>
          </a:xfrm>
          <a:prstGeom prst="rect">
            <a:avLst/>
          </a:prstGeom>
          <a:solidFill>
            <a:srgbClr val="A50021"/>
          </a:solidFill>
          <a:ln>
            <a:noFill/>
          </a:ln>
          <a:effectLst>
            <a:outerShdw dist="107763" dir="2700000" algn="ctr" rotWithShape="0">
              <a:srgbClr val="A5002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192" name="Text Box 8">
            <a:extLst>
              <a:ext uri="{FF2B5EF4-FFF2-40B4-BE49-F238E27FC236}">
                <a16:creationId xmlns:a16="http://schemas.microsoft.com/office/drawing/2014/main" id="{04EF3C3C-12F6-4691-84FF-631901917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5091113"/>
            <a:ext cx="4210050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1700">
                <a:latin typeface="AmericanTypewriter Medium" pitchFamily="18" charset="0"/>
              </a:rPr>
              <a:t> Optical Communication Technology</a:t>
            </a:r>
          </a:p>
          <a:p>
            <a:pPr>
              <a:buFontTx/>
              <a:buChar char="•"/>
            </a:pPr>
            <a:r>
              <a:rPr lang="en-US" altLang="en-US" sz="1700">
                <a:latin typeface="AmericanTypewriter Medium" pitchFamily="18" charset="0"/>
              </a:rPr>
              <a:t> 640 Gbps per fiber</a:t>
            </a:r>
          </a:p>
          <a:p>
            <a:pPr>
              <a:buFontTx/>
              <a:buChar char="•"/>
            </a:pPr>
            <a:r>
              <a:rPr lang="en-US" altLang="en-US" sz="1700">
                <a:latin typeface="AmericanTypewriter Medium" pitchFamily="18" charset="0"/>
              </a:rPr>
              <a:t> Time/Wave Division Multiplexing</a:t>
            </a:r>
          </a:p>
          <a:p>
            <a:pPr>
              <a:buFontTx/>
              <a:buChar char="•"/>
            </a:pPr>
            <a:r>
              <a:rPr lang="en-US" altLang="en-US" sz="1700">
                <a:latin typeface="AmericanTypewriter Medium" pitchFamily="18" charset="0"/>
              </a:rPr>
              <a:t> Pure Optical Data Switching</a:t>
            </a:r>
          </a:p>
          <a:p>
            <a:pPr>
              <a:buFontTx/>
              <a:buChar char="•"/>
            </a:pPr>
            <a:r>
              <a:rPr lang="en-US" altLang="en-US" sz="1700">
                <a:latin typeface="AmericanTypewriter Medium" pitchFamily="18" charset="0"/>
              </a:rPr>
              <a:t> 1 Nanosecond Packet Switching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57F8270F-0035-4C64-97DC-4C521ADA2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March 10, 2000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061C1799-FC6D-4AB8-B0B9-02B88CEA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4th WDSC     Thomas Sterling/Caltech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E0666049-1650-4E24-9EBA-4A357BB7C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EC63E-8E59-47CC-ADDC-4A73D538AEE8}" type="slidenum">
              <a:rPr lang="en-US" altLang="en-US"/>
              <a:pPr/>
              <a:t>11</a:t>
            </a:fld>
            <a:endParaRPr lang="en-US" altLang="en-US"/>
          </a:p>
        </p:txBody>
      </p:sp>
      <p:pic>
        <p:nvPicPr>
          <p:cNvPr id="346114" name="Picture 2">
            <a:extLst>
              <a:ext uri="{FF2B5EF4-FFF2-40B4-BE49-F238E27FC236}">
                <a16:creationId xmlns:a16="http://schemas.microsoft.com/office/drawing/2014/main" id="{E8C4860C-6468-48FB-A4C3-F8B7D7937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3" t="27177" r="28815" b="21500"/>
          <a:stretch>
            <a:fillRect/>
          </a:stretch>
        </p:blipFill>
        <p:spPr bwMode="auto">
          <a:xfrm>
            <a:off x="5715000" y="3733800"/>
            <a:ext cx="2678113" cy="2743200"/>
          </a:xfrm>
          <a:prstGeom prst="rect">
            <a:avLst/>
          </a:prstGeom>
          <a:noFill/>
          <a:effectLst>
            <a:outerShdw dist="107763" dir="2700000" algn="ctr" rotWithShape="0">
              <a:srgbClr val="A5002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6115" name="Rectangle 3">
            <a:extLst>
              <a:ext uri="{FF2B5EF4-FFF2-40B4-BE49-F238E27FC236}">
                <a16:creationId xmlns:a16="http://schemas.microsoft.com/office/drawing/2014/main" id="{EEA69360-F5B4-4B3D-B6E6-161CE43FA4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Technologies:  Holographic Storage</a:t>
            </a:r>
          </a:p>
        </p:txBody>
      </p:sp>
      <p:pic>
        <p:nvPicPr>
          <p:cNvPr id="346116" name="Picture 4">
            <a:extLst>
              <a:ext uri="{FF2B5EF4-FFF2-40B4-BE49-F238E27FC236}">
                <a16:creationId xmlns:a16="http://schemas.microsoft.com/office/drawing/2014/main" id="{D29AA03E-2DCC-4CD4-BA91-30D3E3B71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3276600" cy="2640013"/>
          </a:xfrm>
          <a:prstGeom prst="rect">
            <a:avLst/>
          </a:prstGeom>
          <a:noFill/>
          <a:effectLst>
            <a:outerShdw dist="107763" dir="8100000" algn="ctr" rotWithShape="0">
              <a:srgbClr val="A5002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6117" name="Group 5">
            <a:extLst>
              <a:ext uri="{FF2B5EF4-FFF2-40B4-BE49-F238E27FC236}">
                <a16:creationId xmlns:a16="http://schemas.microsoft.com/office/drawing/2014/main" id="{55313F82-8C71-4E14-BE0E-BDBC1F5E3E0F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119188"/>
            <a:ext cx="3505200" cy="2462212"/>
            <a:chOff x="2868" y="521"/>
            <a:chExt cx="2381" cy="3037"/>
          </a:xfrm>
        </p:grpSpPr>
        <p:sp>
          <p:nvSpPr>
            <p:cNvPr id="346118" name="Rectangle 6">
              <a:extLst>
                <a:ext uri="{FF2B5EF4-FFF2-40B4-BE49-F238E27FC236}">
                  <a16:creationId xmlns:a16="http://schemas.microsoft.com/office/drawing/2014/main" id="{0A81D2B9-37C5-41A2-9884-CB4F7217950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82" y="2435"/>
              <a:ext cx="647" cy="599"/>
            </a:xfrm>
            <a:prstGeom prst="rect">
              <a:avLst/>
            </a:prstGeom>
            <a:solidFill>
              <a:srgbClr val="99CCFF">
                <a:alpha val="50000"/>
              </a:srgbClr>
            </a:solidFill>
            <a:ln>
              <a:noFill/>
            </a:ln>
            <a:effectLst>
              <a:prstShdw prst="shdw17" dist="17961" dir="2700000">
                <a:srgbClr val="99CC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19" name="Freeform 7">
              <a:extLst>
                <a:ext uri="{FF2B5EF4-FFF2-40B4-BE49-F238E27FC236}">
                  <a16:creationId xmlns:a16="http://schemas.microsoft.com/office/drawing/2014/main" id="{9BD90973-FF29-4248-895F-D16671EE0F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84" y="2212"/>
              <a:ext cx="863" cy="820"/>
            </a:xfrm>
            <a:custGeom>
              <a:avLst/>
              <a:gdLst>
                <a:gd name="T0" fmla="*/ 0 w 798"/>
                <a:gd name="T1" fmla="*/ 207 h 759"/>
                <a:gd name="T2" fmla="*/ 594 w 798"/>
                <a:gd name="T3" fmla="*/ 759 h 759"/>
                <a:gd name="T4" fmla="*/ 798 w 798"/>
                <a:gd name="T5" fmla="*/ 561 h 759"/>
                <a:gd name="T6" fmla="*/ 204 w 798"/>
                <a:gd name="T7" fmla="*/ 0 h 759"/>
                <a:gd name="T8" fmla="*/ 0 w 798"/>
                <a:gd name="T9" fmla="*/ 207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8" h="759">
                  <a:moveTo>
                    <a:pt x="0" y="207"/>
                  </a:moveTo>
                  <a:lnTo>
                    <a:pt x="594" y="759"/>
                  </a:lnTo>
                  <a:lnTo>
                    <a:pt x="798" y="561"/>
                  </a:lnTo>
                  <a:lnTo>
                    <a:pt x="204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>
              <a:prstShdw prst="shdw17" dist="17961" dir="2700000">
                <a:schemeClr val="accent2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20" name="Text Box 8">
              <a:extLst>
                <a:ext uri="{FF2B5EF4-FFF2-40B4-BE49-F238E27FC236}">
                  <a16:creationId xmlns:a16="http://schemas.microsoft.com/office/drawing/2014/main" id="{F9B05DB3-BE27-4321-8C6F-FFB70FE0A8B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868" y="3079"/>
              <a:ext cx="712" cy="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accent2"/>
                  </a:solidFill>
                  <a:latin typeface="Arial" panose="020B0604020202020204" pitchFamily="34" charset="0"/>
                </a:rPr>
                <a:t>Detector</a:t>
              </a:r>
              <a:endParaRPr lang="en-US" altLang="en-US" sz="1800"/>
            </a:p>
          </p:txBody>
        </p:sp>
        <p:grpSp>
          <p:nvGrpSpPr>
            <p:cNvPr id="346121" name="Group 9">
              <a:extLst>
                <a:ext uri="{FF2B5EF4-FFF2-40B4-BE49-F238E27FC236}">
                  <a16:creationId xmlns:a16="http://schemas.microsoft.com/office/drawing/2014/main" id="{A2362290-3F03-4A59-8506-E6B2B39860D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622" y="693"/>
              <a:ext cx="395" cy="87"/>
              <a:chOff x="1656" y="4736"/>
              <a:chExt cx="365" cy="80"/>
            </a:xfrm>
          </p:grpSpPr>
          <p:sp>
            <p:nvSpPr>
              <p:cNvPr id="346122" name="Rectangle 10">
                <a:extLst>
                  <a:ext uri="{FF2B5EF4-FFF2-40B4-BE49-F238E27FC236}">
                    <a16:creationId xmlns:a16="http://schemas.microsoft.com/office/drawing/2014/main" id="{8AB9FB31-018E-4694-8C61-16EBA3D36A9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656" y="4736"/>
                <a:ext cx="29" cy="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prstShdw prst="shdw17" dist="17961" dir="2700000">
                  <a:schemeClr val="accent2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3175">
                    <a:solidFill>
                      <a:srgbClr val="BAB746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23" name="Rectangle 11">
                <a:extLst>
                  <a:ext uri="{FF2B5EF4-FFF2-40B4-BE49-F238E27FC236}">
                    <a16:creationId xmlns:a16="http://schemas.microsoft.com/office/drawing/2014/main" id="{EA14A336-2980-4CE0-B335-13290E10394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712" y="4736"/>
                <a:ext cx="29" cy="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prstShdw prst="shdw17" dist="17961" dir="2700000">
                  <a:schemeClr val="accent2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3175">
                    <a:solidFill>
                      <a:srgbClr val="BAB746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24" name="Rectangle 12">
                <a:extLst>
                  <a:ext uri="{FF2B5EF4-FFF2-40B4-BE49-F238E27FC236}">
                    <a16:creationId xmlns:a16="http://schemas.microsoft.com/office/drawing/2014/main" id="{12ED1FE8-CE60-41AA-B431-75DE0CE5F06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768" y="4736"/>
                <a:ext cx="29" cy="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prstShdw prst="shdw17" dist="17961" dir="2700000">
                  <a:schemeClr val="accent2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3175">
                    <a:solidFill>
                      <a:srgbClr val="BAB746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25" name="Rectangle 13">
                <a:extLst>
                  <a:ext uri="{FF2B5EF4-FFF2-40B4-BE49-F238E27FC236}">
                    <a16:creationId xmlns:a16="http://schemas.microsoft.com/office/drawing/2014/main" id="{BA7BFF18-6AE0-4B8C-8969-C97B834ACBE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824" y="4736"/>
                <a:ext cx="29" cy="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prstShdw prst="shdw17" dist="17961" dir="2700000">
                  <a:schemeClr val="accent2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3175">
                    <a:solidFill>
                      <a:srgbClr val="BAB746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26" name="Rectangle 14">
                <a:extLst>
                  <a:ext uri="{FF2B5EF4-FFF2-40B4-BE49-F238E27FC236}">
                    <a16:creationId xmlns:a16="http://schemas.microsoft.com/office/drawing/2014/main" id="{118F359B-D688-4D54-ADB5-685B58BA354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880" y="4736"/>
                <a:ext cx="29" cy="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prstShdw prst="shdw17" dist="17961" dir="2700000">
                  <a:schemeClr val="accent2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3175">
                    <a:solidFill>
                      <a:srgbClr val="BAB746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27" name="Rectangle 15">
                <a:extLst>
                  <a:ext uri="{FF2B5EF4-FFF2-40B4-BE49-F238E27FC236}">
                    <a16:creationId xmlns:a16="http://schemas.microsoft.com/office/drawing/2014/main" id="{D7A4CFEE-95BC-4BF7-B009-7B8F67B513B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936" y="4736"/>
                <a:ext cx="29" cy="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prstShdw prst="shdw17" dist="17961" dir="2700000">
                  <a:schemeClr val="accent2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3175">
                    <a:solidFill>
                      <a:srgbClr val="BAB746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28" name="Rectangle 16">
                <a:extLst>
                  <a:ext uri="{FF2B5EF4-FFF2-40B4-BE49-F238E27FC236}">
                    <a16:creationId xmlns:a16="http://schemas.microsoft.com/office/drawing/2014/main" id="{EEB0FF05-5334-4DBF-8D4D-E89337F9801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992" y="4736"/>
                <a:ext cx="29" cy="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prstShdw prst="shdw17" dist="17961" dir="2700000">
                  <a:schemeClr val="accent2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3175">
                    <a:solidFill>
                      <a:srgbClr val="BAB746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6129" name="Rectangle 17">
              <a:extLst>
                <a:ext uri="{FF2B5EF4-FFF2-40B4-BE49-F238E27FC236}">
                  <a16:creationId xmlns:a16="http://schemas.microsoft.com/office/drawing/2014/main" id="{A5BEE974-F2D7-4D75-BC8E-937F75E9BAC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70" y="3067"/>
              <a:ext cx="685" cy="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6130" name="Group 18">
              <a:extLst>
                <a:ext uri="{FF2B5EF4-FFF2-40B4-BE49-F238E27FC236}">
                  <a16:creationId xmlns:a16="http://schemas.microsoft.com/office/drawing/2014/main" id="{3A92D34C-E228-4F16-AD35-5D68C40C2E8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336" y="2266"/>
              <a:ext cx="263" cy="778"/>
              <a:chOff x="540" y="4399"/>
              <a:chExt cx="243" cy="720"/>
            </a:xfrm>
          </p:grpSpPr>
          <p:sp>
            <p:nvSpPr>
              <p:cNvPr id="346131" name="Rectangle 19">
                <a:extLst>
                  <a:ext uri="{FF2B5EF4-FFF2-40B4-BE49-F238E27FC236}">
                    <a16:creationId xmlns:a16="http://schemas.microsoft.com/office/drawing/2014/main" id="{9A263BFD-E538-475A-9733-E5F659A2DCA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H="1">
                <a:off x="540" y="4577"/>
                <a:ext cx="28" cy="528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32" name="AutoShape 20">
                <a:extLst>
                  <a:ext uri="{FF2B5EF4-FFF2-40B4-BE49-F238E27FC236}">
                    <a16:creationId xmlns:a16="http://schemas.microsoft.com/office/drawing/2014/main" id="{1147D85E-1655-428D-A453-7495C6CBE98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5400000" flipH="1">
                <a:off x="290" y="4669"/>
                <a:ext cx="720" cy="180"/>
              </a:xfrm>
              <a:prstGeom prst="parallelogram">
                <a:avLst>
                  <a:gd name="adj" fmla="val 100000"/>
                </a:avLst>
              </a:prstGeom>
              <a:solidFill>
                <a:schemeClr val="tx1"/>
              </a:solidFill>
              <a:ln>
                <a:noFill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33" name="Freeform 21">
                <a:extLst>
                  <a:ext uri="{FF2B5EF4-FFF2-40B4-BE49-F238E27FC236}">
                    <a16:creationId xmlns:a16="http://schemas.microsoft.com/office/drawing/2014/main" id="{3EEE61AD-81CA-46FD-968E-7B446EC9560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41" y="4595"/>
                <a:ext cx="242" cy="329"/>
              </a:xfrm>
              <a:custGeom>
                <a:avLst/>
                <a:gdLst>
                  <a:gd name="T0" fmla="*/ 0 w 189"/>
                  <a:gd name="T1" fmla="*/ 0 h 252"/>
                  <a:gd name="T2" fmla="*/ 186 w 189"/>
                  <a:gd name="T3" fmla="*/ 0 h 252"/>
                  <a:gd name="T4" fmla="*/ 186 w 189"/>
                  <a:gd name="T5" fmla="*/ 45 h 252"/>
                  <a:gd name="T6" fmla="*/ 51 w 189"/>
                  <a:gd name="T7" fmla="*/ 45 h 252"/>
                  <a:gd name="T8" fmla="*/ 51 w 189"/>
                  <a:gd name="T9" fmla="*/ 96 h 252"/>
                  <a:gd name="T10" fmla="*/ 174 w 189"/>
                  <a:gd name="T11" fmla="*/ 96 h 252"/>
                  <a:gd name="T12" fmla="*/ 174 w 189"/>
                  <a:gd name="T13" fmla="*/ 141 h 252"/>
                  <a:gd name="T14" fmla="*/ 48 w 189"/>
                  <a:gd name="T15" fmla="*/ 141 h 252"/>
                  <a:gd name="T16" fmla="*/ 48 w 189"/>
                  <a:gd name="T17" fmla="*/ 213 h 252"/>
                  <a:gd name="T18" fmla="*/ 189 w 189"/>
                  <a:gd name="T19" fmla="*/ 213 h 252"/>
                  <a:gd name="T20" fmla="*/ 189 w 189"/>
                  <a:gd name="T21" fmla="*/ 252 h 252"/>
                  <a:gd name="T22" fmla="*/ 0 w 189"/>
                  <a:gd name="T23" fmla="*/ 252 h 252"/>
                  <a:gd name="T24" fmla="*/ 0 w 189"/>
                  <a:gd name="T25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9" h="252">
                    <a:moveTo>
                      <a:pt x="0" y="0"/>
                    </a:moveTo>
                    <a:lnTo>
                      <a:pt x="186" y="0"/>
                    </a:lnTo>
                    <a:lnTo>
                      <a:pt x="186" y="45"/>
                    </a:lnTo>
                    <a:lnTo>
                      <a:pt x="51" y="45"/>
                    </a:lnTo>
                    <a:lnTo>
                      <a:pt x="51" y="96"/>
                    </a:lnTo>
                    <a:lnTo>
                      <a:pt x="174" y="96"/>
                    </a:lnTo>
                    <a:lnTo>
                      <a:pt x="174" y="141"/>
                    </a:lnTo>
                    <a:lnTo>
                      <a:pt x="48" y="141"/>
                    </a:lnTo>
                    <a:lnTo>
                      <a:pt x="48" y="213"/>
                    </a:lnTo>
                    <a:lnTo>
                      <a:pt x="189" y="213"/>
                    </a:lnTo>
                    <a:lnTo>
                      <a:pt x="189" y="252"/>
                    </a:lnTo>
                    <a:lnTo>
                      <a:pt x="0" y="2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6134" name="Rectangle 22">
              <a:extLst>
                <a:ext uri="{FF2B5EF4-FFF2-40B4-BE49-F238E27FC236}">
                  <a16:creationId xmlns:a16="http://schemas.microsoft.com/office/drawing/2014/main" id="{BAFE8465-BBF8-42D6-9BD2-497D3243B20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00" y="2437"/>
              <a:ext cx="614" cy="595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>
              <a:noFill/>
            </a:ln>
            <a:effectLst>
              <a:prstShdw prst="shdw17" dist="17961" dir="2700000">
                <a:schemeClr val="folHlink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6135" name="Group 23">
              <a:extLst>
                <a:ext uri="{FF2B5EF4-FFF2-40B4-BE49-F238E27FC236}">
                  <a16:creationId xmlns:a16="http://schemas.microsoft.com/office/drawing/2014/main" id="{1996D2FC-E445-44E4-858C-9165CA5B531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646" y="2060"/>
              <a:ext cx="780" cy="268"/>
              <a:chOff x="1077" y="4903"/>
              <a:chExt cx="721" cy="247"/>
            </a:xfrm>
          </p:grpSpPr>
          <p:sp>
            <p:nvSpPr>
              <p:cNvPr id="346136" name="Rectangle 24">
                <a:extLst>
                  <a:ext uri="{FF2B5EF4-FFF2-40B4-BE49-F238E27FC236}">
                    <a16:creationId xmlns:a16="http://schemas.microsoft.com/office/drawing/2014/main" id="{EDBF2922-C6CA-4646-B1FC-6DBC735C8F0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-5400000" flipH="1" flipV="1">
                <a:off x="1339" y="4866"/>
                <a:ext cx="28" cy="539"/>
              </a:xfrm>
              <a:prstGeom prst="rect">
                <a:avLst/>
              </a:prstGeom>
              <a:solidFill>
                <a:srgbClr val="FF5050">
                  <a:alpha val="50000"/>
                </a:srgbClr>
              </a:solidFill>
              <a:ln>
                <a:noFill/>
              </a:ln>
              <a:effectLst>
                <a:prstShdw prst="shdw17" dist="17961" dir="2700000">
                  <a:srgbClr val="FF505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37" name="AutoShape 25">
                <a:extLst>
                  <a:ext uri="{FF2B5EF4-FFF2-40B4-BE49-F238E27FC236}">
                    <a16:creationId xmlns:a16="http://schemas.microsoft.com/office/drawing/2014/main" id="{90E8ECA6-0F15-4D8D-8621-A8EA03F4CEE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-10800000" flipH="1" flipV="1">
                <a:off x="1077" y="4949"/>
                <a:ext cx="721" cy="181"/>
              </a:xfrm>
              <a:prstGeom prst="parallelogram">
                <a:avLst>
                  <a:gd name="adj" fmla="val 99586"/>
                </a:avLst>
              </a:prstGeom>
              <a:solidFill>
                <a:schemeClr val="tx1"/>
              </a:solidFill>
              <a:ln>
                <a:noFill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38" name="Freeform 26">
                <a:extLst>
                  <a:ext uri="{FF2B5EF4-FFF2-40B4-BE49-F238E27FC236}">
                    <a16:creationId xmlns:a16="http://schemas.microsoft.com/office/drawing/2014/main" id="{57DF9D33-6376-48B5-A58C-1DD71E956DE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1342" y="4859"/>
                <a:ext cx="242" cy="329"/>
              </a:xfrm>
              <a:custGeom>
                <a:avLst/>
                <a:gdLst>
                  <a:gd name="T0" fmla="*/ 0 w 189"/>
                  <a:gd name="T1" fmla="*/ 0 h 252"/>
                  <a:gd name="T2" fmla="*/ 186 w 189"/>
                  <a:gd name="T3" fmla="*/ 0 h 252"/>
                  <a:gd name="T4" fmla="*/ 186 w 189"/>
                  <a:gd name="T5" fmla="*/ 45 h 252"/>
                  <a:gd name="T6" fmla="*/ 51 w 189"/>
                  <a:gd name="T7" fmla="*/ 45 h 252"/>
                  <a:gd name="T8" fmla="*/ 51 w 189"/>
                  <a:gd name="T9" fmla="*/ 96 h 252"/>
                  <a:gd name="T10" fmla="*/ 174 w 189"/>
                  <a:gd name="T11" fmla="*/ 96 h 252"/>
                  <a:gd name="T12" fmla="*/ 174 w 189"/>
                  <a:gd name="T13" fmla="*/ 141 h 252"/>
                  <a:gd name="T14" fmla="*/ 48 w 189"/>
                  <a:gd name="T15" fmla="*/ 141 h 252"/>
                  <a:gd name="T16" fmla="*/ 48 w 189"/>
                  <a:gd name="T17" fmla="*/ 213 h 252"/>
                  <a:gd name="T18" fmla="*/ 189 w 189"/>
                  <a:gd name="T19" fmla="*/ 213 h 252"/>
                  <a:gd name="T20" fmla="*/ 189 w 189"/>
                  <a:gd name="T21" fmla="*/ 252 h 252"/>
                  <a:gd name="T22" fmla="*/ 0 w 189"/>
                  <a:gd name="T23" fmla="*/ 252 h 252"/>
                  <a:gd name="T24" fmla="*/ 0 w 189"/>
                  <a:gd name="T25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9" h="252">
                    <a:moveTo>
                      <a:pt x="0" y="0"/>
                    </a:moveTo>
                    <a:lnTo>
                      <a:pt x="186" y="0"/>
                    </a:lnTo>
                    <a:lnTo>
                      <a:pt x="186" y="45"/>
                    </a:lnTo>
                    <a:lnTo>
                      <a:pt x="51" y="45"/>
                    </a:lnTo>
                    <a:lnTo>
                      <a:pt x="51" y="96"/>
                    </a:lnTo>
                    <a:lnTo>
                      <a:pt x="174" y="96"/>
                    </a:lnTo>
                    <a:lnTo>
                      <a:pt x="174" y="141"/>
                    </a:lnTo>
                    <a:lnTo>
                      <a:pt x="48" y="141"/>
                    </a:lnTo>
                    <a:lnTo>
                      <a:pt x="48" y="213"/>
                    </a:lnTo>
                    <a:lnTo>
                      <a:pt x="189" y="213"/>
                    </a:lnTo>
                    <a:lnTo>
                      <a:pt x="189" y="252"/>
                    </a:lnTo>
                    <a:lnTo>
                      <a:pt x="0" y="2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6139" name="Group 27">
              <a:extLst>
                <a:ext uri="{FF2B5EF4-FFF2-40B4-BE49-F238E27FC236}">
                  <a16:creationId xmlns:a16="http://schemas.microsoft.com/office/drawing/2014/main" id="{2C83856B-BC9A-430B-BA38-82391B42F92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368" y="1344"/>
              <a:ext cx="865" cy="816"/>
              <a:chOff x="2126" y="3670"/>
              <a:chExt cx="800" cy="755"/>
            </a:xfrm>
          </p:grpSpPr>
          <p:sp>
            <p:nvSpPr>
              <p:cNvPr id="346140" name="Rectangle 28">
                <a:extLst>
                  <a:ext uri="{FF2B5EF4-FFF2-40B4-BE49-F238E27FC236}">
                    <a16:creationId xmlns:a16="http://schemas.microsoft.com/office/drawing/2014/main" id="{E39E1A22-623D-4205-9BFD-751E9CEB153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26" y="3870"/>
                <a:ext cx="599" cy="555"/>
              </a:xfrm>
              <a:prstGeom prst="rect">
                <a:avLst/>
              </a:prstGeom>
              <a:solidFill>
                <a:srgbClr val="99CCFF">
                  <a:alpha val="50000"/>
                </a:srgbClr>
              </a:solidFill>
              <a:ln>
                <a:noFill/>
              </a:ln>
              <a:effectLst>
                <a:prstShdw prst="shdw17" dist="17961" dir="2700000">
                  <a:srgbClr val="99CCFF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41" name="Freeform 29">
                <a:extLst>
                  <a:ext uri="{FF2B5EF4-FFF2-40B4-BE49-F238E27FC236}">
                    <a16:creationId xmlns:a16="http://schemas.microsoft.com/office/drawing/2014/main" id="{DE020D5C-120A-48FF-AD00-93E0885830E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26" y="3670"/>
                <a:ext cx="800" cy="750"/>
              </a:xfrm>
              <a:custGeom>
                <a:avLst/>
                <a:gdLst>
                  <a:gd name="T0" fmla="*/ 0 w 800"/>
                  <a:gd name="T1" fmla="*/ 750 h 750"/>
                  <a:gd name="T2" fmla="*/ 596 w 800"/>
                  <a:gd name="T3" fmla="*/ 201 h 750"/>
                  <a:gd name="T4" fmla="*/ 800 w 800"/>
                  <a:gd name="T5" fmla="*/ 0 h 750"/>
                  <a:gd name="T6" fmla="*/ 199 w 800"/>
                  <a:gd name="T7" fmla="*/ 551 h 750"/>
                  <a:gd name="T8" fmla="*/ 0 w 800"/>
                  <a:gd name="T9" fmla="*/ 750 h 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0" h="750">
                    <a:moveTo>
                      <a:pt x="0" y="750"/>
                    </a:moveTo>
                    <a:lnTo>
                      <a:pt x="596" y="201"/>
                    </a:lnTo>
                    <a:lnTo>
                      <a:pt x="800" y="0"/>
                    </a:lnTo>
                    <a:lnTo>
                      <a:pt x="199" y="551"/>
                    </a:lnTo>
                    <a:lnTo>
                      <a:pt x="0" y="750"/>
                    </a:ln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>
                <a:noFill/>
              </a:ln>
              <a:effectLst>
                <a:prstShdw prst="shdw17" dist="17961" dir="2700000">
                  <a:schemeClr val="accent2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12700" cmpd="sng">
                    <a:solidFill>
                      <a:srgbClr val="FF505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6142" name="Freeform 30">
              <a:extLst>
                <a:ext uri="{FF2B5EF4-FFF2-40B4-BE49-F238E27FC236}">
                  <a16:creationId xmlns:a16="http://schemas.microsoft.com/office/drawing/2014/main" id="{5024BA89-23D3-450E-8CC0-A5E3594845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17" y="1326"/>
              <a:ext cx="863" cy="798"/>
            </a:xfrm>
            <a:custGeom>
              <a:avLst/>
              <a:gdLst>
                <a:gd name="T0" fmla="*/ 546 w 798"/>
                <a:gd name="T1" fmla="*/ 249 h 738"/>
                <a:gd name="T2" fmla="*/ 798 w 798"/>
                <a:gd name="T3" fmla="*/ 0 h 738"/>
                <a:gd name="T4" fmla="*/ 228 w 798"/>
                <a:gd name="T5" fmla="*/ 510 h 738"/>
                <a:gd name="T6" fmla="*/ 0 w 798"/>
                <a:gd name="T7" fmla="*/ 738 h 738"/>
                <a:gd name="T8" fmla="*/ 546 w 798"/>
                <a:gd name="T9" fmla="*/ 249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8" h="738">
                  <a:moveTo>
                    <a:pt x="546" y="249"/>
                  </a:moveTo>
                  <a:lnTo>
                    <a:pt x="798" y="0"/>
                  </a:lnTo>
                  <a:lnTo>
                    <a:pt x="228" y="510"/>
                  </a:lnTo>
                  <a:lnTo>
                    <a:pt x="0" y="738"/>
                  </a:lnTo>
                  <a:lnTo>
                    <a:pt x="546" y="249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ffectLst>
              <a:prstShdw prst="shdw17" dist="17961" dir="2700000">
                <a:srgbClr val="FF00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43" name="Oval 31">
              <a:extLst>
                <a:ext uri="{FF2B5EF4-FFF2-40B4-BE49-F238E27FC236}">
                  <a16:creationId xmlns:a16="http://schemas.microsoft.com/office/drawing/2014/main" id="{999A90FA-C2D5-4D5A-980F-DE16D76BF8C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4731" y="859"/>
              <a:ext cx="186" cy="850"/>
            </a:xfrm>
            <a:prstGeom prst="ellipse">
              <a:avLst/>
            </a:prstGeom>
            <a:gradFill rotWithShape="0">
              <a:gsLst>
                <a:gs pos="0">
                  <a:srgbClr val="66FF66">
                    <a:gamma/>
                    <a:shade val="46275"/>
                    <a:invGamma/>
                  </a:srgbClr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7" dist="17961" dir="2700000">
                <a:srgbClr val="66FF66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44" name="Text Box 32">
              <a:extLst>
                <a:ext uri="{FF2B5EF4-FFF2-40B4-BE49-F238E27FC236}">
                  <a16:creationId xmlns:a16="http://schemas.microsoft.com/office/drawing/2014/main" id="{E6095363-79F2-4449-B326-A88CDC48742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344" y="3106"/>
              <a:ext cx="531" cy="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accent2"/>
                  </a:solidFill>
                  <a:latin typeface="Arial" panose="020B0604020202020204" pitchFamily="34" charset="0"/>
                </a:rPr>
                <a:t>Mirror</a:t>
              </a:r>
              <a:endParaRPr lang="en-US" altLang="en-US" sz="1800"/>
            </a:p>
          </p:txBody>
        </p:sp>
        <p:sp>
          <p:nvSpPr>
            <p:cNvPr id="346145" name="Text Box 33">
              <a:extLst>
                <a:ext uri="{FF2B5EF4-FFF2-40B4-BE49-F238E27FC236}">
                  <a16:creationId xmlns:a16="http://schemas.microsoft.com/office/drawing/2014/main" id="{222CF45A-AB28-4E11-9BAB-EA20F269490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077" y="2013"/>
              <a:ext cx="444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accent2"/>
                  </a:solidFill>
                  <a:latin typeface="Arial" panose="020B0604020202020204" pitchFamily="34" charset="0"/>
                </a:rPr>
                <a:t>SLM</a:t>
              </a:r>
              <a:endParaRPr lang="en-US" altLang="en-US" sz="1800"/>
            </a:p>
          </p:txBody>
        </p:sp>
        <p:sp>
          <p:nvSpPr>
            <p:cNvPr id="346146" name="Text Box 34">
              <a:extLst>
                <a:ext uri="{FF2B5EF4-FFF2-40B4-BE49-F238E27FC236}">
                  <a16:creationId xmlns:a16="http://schemas.microsoft.com/office/drawing/2014/main" id="{05C6893B-B2CA-4869-8F8E-77BB65AF340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490" y="1439"/>
              <a:ext cx="531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accent2"/>
                  </a:solidFill>
                  <a:latin typeface="Arial" panose="020B0604020202020204" pitchFamily="34" charset="0"/>
                </a:rPr>
                <a:t>Mirror</a:t>
              </a:r>
              <a:endParaRPr lang="en-US" altLang="en-US" sz="1800"/>
            </a:p>
          </p:txBody>
        </p:sp>
        <p:sp>
          <p:nvSpPr>
            <p:cNvPr id="346147" name="Text Box 35">
              <a:extLst>
                <a:ext uri="{FF2B5EF4-FFF2-40B4-BE49-F238E27FC236}">
                  <a16:creationId xmlns:a16="http://schemas.microsoft.com/office/drawing/2014/main" id="{59A90196-269E-405B-83A8-0465E4A769E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368" y="521"/>
              <a:ext cx="1031" cy="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accent2"/>
                  </a:solidFill>
                  <a:latin typeface="Arial" panose="020B0604020202020204" pitchFamily="34" charset="0"/>
                </a:rPr>
                <a:t>VCSEL array</a:t>
              </a:r>
              <a:endParaRPr lang="en-US" alt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346148" name="Line 36">
              <a:extLst>
                <a:ext uri="{FF2B5EF4-FFF2-40B4-BE49-F238E27FC236}">
                  <a16:creationId xmlns:a16="http://schemas.microsoft.com/office/drawing/2014/main" id="{9DDEBCD0-7101-4B3A-90FF-08C4DF2A13C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640" y="788"/>
              <a:ext cx="404" cy="22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49" name="Line 37">
              <a:extLst>
                <a:ext uri="{FF2B5EF4-FFF2-40B4-BE49-F238E27FC236}">
                  <a16:creationId xmlns:a16="http://schemas.microsoft.com/office/drawing/2014/main" id="{79040003-8C6D-4260-8CEF-F0C4E20C8A0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178" y="1713"/>
              <a:ext cx="69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50" name="Line 38">
              <a:extLst>
                <a:ext uri="{FF2B5EF4-FFF2-40B4-BE49-F238E27FC236}">
                  <a16:creationId xmlns:a16="http://schemas.microsoft.com/office/drawing/2014/main" id="{D77458EE-6073-4B54-956D-BF6CF8468D6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062" y="1713"/>
              <a:ext cx="116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46151" name="Object 39">
            <a:extLst>
              <a:ext uri="{FF2B5EF4-FFF2-40B4-BE49-F238E27FC236}">
                <a16:creationId xmlns:a16="http://schemas.microsoft.com/office/drawing/2014/main" id="{95DFC739-2D2C-4DA1-8F55-5B5D08AE6D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2100" y="3962400"/>
          <a:ext cx="4203700" cy="276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52" name="Document" r:id="rId5" imgW="8731800" imgH="6013440" progId="Word.Document.8">
                  <p:embed/>
                </p:oleObj>
              </mc:Choice>
              <mc:Fallback>
                <p:oleObj name="Document" r:id="rId5" imgW="8731800" imgH="6013440" progId="Word.Document.8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3962400"/>
                        <a:ext cx="4203700" cy="27638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>
                        <a:outerShdw dist="135003" dir="7871156" algn="ctr" rotWithShape="0">
                          <a:srgbClr val="A50021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Date Placeholder 3">
            <a:extLst>
              <a:ext uri="{FF2B5EF4-FFF2-40B4-BE49-F238E27FC236}">
                <a16:creationId xmlns:a16="http://schemas.microsoft.com/office/drawing/2014/main" id="{2D804CEE-1511-417B-92B5-E22B19545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March 10, 2000</a:t>
            </a:r>
          </a:p>
        </p:txBody>
      </p:sp>
      <p:sp>
        <p:nvSpPr>
          <p:cNvPr id="135" name="Footer Placeholder 4">
            <a:extLst>
              <a:ext uri="{FF2B5EF4-FFF2-40B4-BE49-F238E27FC236}">
                <a16:creationId xmlns:a16="http://schemas.microsoft.com/office/drawing/2014/main" id="{1AF8FC24-DA4F-4646-B444-C5B6F398D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4th WDSC     Thomas Sterling/Caltech</a:t>
            </a:r>
          </a:p>
        </p:txBody>
      </p:sp>
      <p:sp>
        <p:nvSpPr>
          <p:cNvPr id="136" name="Slide Number Placeholder 5">
            <a:extLst>
              <a:ext uri="{FF2B5EF4-FFF2-40B4-BE49-F238E27FC236}">
                <a16:creationId xmlns:a16="http://schemas.microsoft.com/office/drawing/2014/main" id="{5660F2A4-7BFA-4BCA-8590-CDA1FEEF8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550D-0DB0-48E7-AD49-FBC7A5CBB87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47138" name="Rectangle 2">
            <a:extLst>
              <a:ext uri="{FF2B5EF4-FFF2-40B4-BE49-F238E27FC236}">
                <a16:creationId xmlns:a16="http://schemas.microsoft.com/office/drawing/2014/main" id="{C6760928-2485-4898-A10A-DDCF2831F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7772400" cy="609600"/>
          </a:xfrm>
        </p:spPr>
        <p:txBody>
          <a:bodyPr/>
          <a:lstStyle/>
          <a:p>
            <a:r>
              <a:rPr lang="en-US" altLang="en-US"/>
              <a:t>Technologies:  Superconductor RSFQ </a:t>
            </a:r>
            <a:br>
              <a:rPr lang="en-US" altLang="en-US"/>
            </a:br>
            <a:r>
              <a:rPr lang="en-US" altLang="en-US" sz="2800" i="1"/>
              <a:t>the world’s fastest digital logic</a:t>
            </a:r>
          </a:p>
        </p:txBody>
      </p:sp>
      <p:grpSp>
        <p:nvGrpSpPr>
          <p:cNvPr id="347139" name="Group 3">
            <a:extLst>
              <a:ext uri="{FF2B5EF4-FFF2-40B4-BE49-F238E27FC236}">
                <a16:creationId xmlns:a16="http://schemas.microsoft.com/office/drawing/2014/main" id="{78AE35B2-6F5A-4835-B9B6-4A30A8A257EB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524000"/>
            <a:ext cx="3581400" cy="2667000"/>
            <a:chOff x="288" y="720"/>
            <a:chExt cx="3168" cy="2160"/>
          </a:xfrm>
        </p:grpSpPr>
        <p:sp>
          <p:nvSpPr>
            <p:cNvPr id="347140" name="AutoShape 4">
              <a:extLst>
                <a:ext uri="{FF2B5EF4-FFF2-40B4-BE49-F238E27FC236}">
                  <a16:creationId xmlns:a16="http://schemas.microsoft.com/office/drawing/2014/main" id="{9C2565B1-9345-4322-9B29-0C882B730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" y="855"/>
              <a:ext cx="551" cy="588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347141" name="Line 5">
              <a:extLst>
                <a:ext uri="{FF2B5EF4-FFF2-40B4-BE49-F238E27FC236}">
                  <a16:creationId xmlns:a16="http://schemas.microsoft.com/office/drawing/2014/main" id="{C2F284EE-EBC7-4CB4-A814-40A650324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1" y="1149"/>
              <a:ext cx="13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42" name="Line 6">
              <a:extLst>
                <a:ext uri="{FF2B5EF4-FFF2-40B4-BE49-F238E27FC236}">
                  <a16:creationId xmlns:a16="http://schemas.microsoft.com/office/drawing/2014/main" id="{3E3203BA-1307-4EC8-82D4-FA072E6ABF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18" y="1052"/>
              <a:ext cx="90" cy="9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43" name="Line 7">
              <a:extLst>
                <a:ext uri="{FF2B5EF4-FFF2-40B4-BE49-F238E27FC236}">
                  <a16:creationId xmlns:a16="http://schemas.microsoft.com/office/drawing/2014/main" id="{DEA85680-DF12-48AF-B02A-A510189760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8" y="1153"/>
              <a:ext cx="1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44" name="Line 8">
              <a:extLst>
                <a:ext uri="{FF2B5EF4-FFF2-40B4-BE49-F238E27FC236}">
                  <a16:creationId xmlns:a16="http://schemas.microsoft.com/office/drawing/2014/main" id="{60A27829-E084-49BD-8662-6380F703FA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6" y="1052"/>
              <a:ext cx="91" cy="9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45" name="AutoShape 9">
              <a:extLst>
                <a:ext uri="{FF2B5EF4-FFF2-40B4-BE49-F238E27FC236}">
                  <a16:creationId xmlns:a16="http://schemas.microsoft.com/office/drawing/2014/main" id="{B83A9EE0-5E98-4FA3-AA3D-6B9D3DFF4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" y="1905"/>
              <a:ext cx="551" cy="587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347146" name="Line 10">
              <a:extLst>
                <a:ext uri="{FF2B5EF4-FFF2-40B4-BE49-F238E27FC236}">
                  <a16:creationId xmlns:a16="http://schemas.microsoft.com/office/drawing/2014/main" id="{4F9849A0-31BC-405B-AE27-045FA3CAC5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5" y="2208"/>
              <a:ext cx="13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47" name="Line 11">
              <a:extLst>
                <a:ext uri="{FF2B5EF4-FFF2-40B4-BE49-F238E27FC236}">
                  <a16:creationId xmlns:a16="http://schemas.microsoft.com/office/drawing/2014/main" id="{1E32C0C5-C730-4347-A803-9B543852D4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" y="2112"/>
              <a:ext cx="9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48" name="Line 12">
              <a:extLst>
                <a:ext uri="{FF2B5EF4-FFF2-40B4-BE49-F238E27FC236}">
                  <a16:creationId xmlns:a16="http://schemas.microsoft.com/office/drawing/2014/main" id="{4296A930-CF83-4C73-8017-64C31659C8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" y="2208"/>
              <a:ext cx="13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49" name="Line 13">
              <a:extLst>
                <a:ext uri="{FF2B5EF4-FFF2-40B4-BE49-F238E27FC236}">
                  <a16:creationId xmlns:a16="http://schemas.microsoft.com/office/drawing/2014/main" id="{CFF73BCE-3538-4BFD-8933-D45B8AABB4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0" y="2108"/>
              <a:ext cx="90" cy="9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50" name="AutoShape 14">
              <a:extLst>
                <a:ext uri="{FF2B5EF4-FFF2-40B4-BE49-F238E27FC236}">
                  <a16:creationId xmlns:a16="http://schemas.microsoft.com/office/drawing/2014/main" id="{0BAB176E-D354-420D-99B2-B821A096B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3" y="1651"/>
              <a:ext cx="552" cy="588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347151" name="Line 15">
              <a:extLst>
                <a:ext uri="{FF2B5EF4-FFF2-40B4-BE49-F238E27FC236}">
                  <a16:creationId xmlns:a16="http://schemas.microsoft.com/office/drawing/2014/main" id="{FCDE29ED-B06C-425D-9572-343431B333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5" y="1946"/>
              <a:ext cx="1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52" name="Line 16">
              <a:extLst>
                <a:ext uri="{FF2B5EF4-FFF2-40B4-BE49-F238E27FC236}">
                  <a16:creationId xmlns:a16="http://schemas.microsoft.com/office/drawing/2014/main" id="{1D9F29C1-DF60-4B07-A399-E3ABA8DB1F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3" y="1845"/>
              <a:ext cx="90" cy="9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53" name="Line 17">
              <a:extLst>
                <a:ext uri="{FF2B5EF4-FFF2-40B4-BE49-F238E27FC236}">
                  <a16:creationId xmlns:a16="http://schemas.microsoft.com/office/drawing/2014/main" id="{FAC4C9A4-7CCE-436D-9B4E-9F3A3234D8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3" y="1949"/>
              <a:ext cx="13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54" name="Line 18">
              <a:extLst>
                <a:ext uri="{FF2B5EF4-FFF2-40B4-BE49-F238E27FC236}">
                  <a16:creationId xmlns:a16="http://schemas.microsoft.com/office/drawing/2014/main" id="{BD25022B-805C-449D-BB8F-BB062B3675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0" y="1842"/>
              <a:ext cx="92" cy="9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55" name="AutoShape 19">
              <a:extLst>
                <a:ext uri="{FF2B5EF4-FFF2-40B4-BE49-F238E27FC236}">
                  <a16:creationId xmlns:a16="http://schemas.microsoft.com/office/drawing/2014/main" id="{EE2F0426-D745-4236-BF01-D2C38FAC9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8" y="805"/>
              <a:ext cx="551" cy="588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347156" name="Line 20">
              <a:extLst>
                <a:ext uri="{FF2B5EF4-FFF2-40B4-BE49-F238E27FC236}">
                  <a16:creationId xmlns:a16="http://schemas.microsoft.com/office/drawing/2014/main" id="{D4A95527-4D53-4291-A8E6-AECC2890F3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9" y="1105"/>
              <a:ext cx="1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57" name="Line 21">
              <a:extLst>
                <a:ext uri="{FF2B5EF4-FFF2-40B4-BE49-F238E27FC236}">
                  <a16:creationId xmlns:a16="http://schemas.microsoft.com/office/drawing/2014/main" id="{3C8212D6-FB29-4B72-813D-9D85AC5A3C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7" y="1007"/>
              <a:ext cx="91" cy="9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58" name="Line 22">
              <a:extLst>
                <a:ext uri="{FF2B5EF4-FFF2-40B4-BE49-F238E27FC236}">
                  <a16:creationId xmlns:a16="http://schemas.microsoft.com/office/drawing/2014/main" id="{1C133AD7-E1FA-4DF6-A217-B9E042BBC2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6" y="1001"/>
              <a:ext cx="89" cy="9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59" name="AutoShape 23">
              <a:extLst>
                <a:ext uri="{FF2B5EF4-FFF2-40B4-BE49-F238E27FC236}">
                  <a16:creationId xmlns:a16="http://schemas.microsoft.com/office/drawing/2014/main" id="{A327C3A3-4CA5-436E-A8A1-1B2493016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8" y="2291"/>
              <a:ext cx="552" cy="589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347160" name="Line 24">
              <a:extLst>
                <a:ext uri="{FF2B5EF4-FFF2-40B4-BE49-F238E27FC236}">
                  <a16:creationId xmlns:a16="http://schemas.microsoft.com/office/drawing/2014/main" id="{9BF28236-F1CE-4140-96F4-8B96663226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589"/>
              <a:ext cx="1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61" name="Line 25">
              <a:extLst>
                <a:ext uri="{FF2B5EF4-FFF2-40B4-BE49-F238E27FC236}">
                  <a16:creationId xmlns:a16="http://schemas.microsoft.com/office/drawing/2014/main" id="{69F06722-E392-4E1C-91D5-2D7478D950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8" y="2493"/>
              <a:ext cx="90" cy="9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62" name="Line 26">
              <a:extLst>
                <a:ext uri="{FF2B5EF4-FFF2-40B4-BE49-F238E27FC236}">
                  <a16:creationId xmlns:a16="http://schemas.microsoft.com/office/drawing/2014/main" id="{4F1F4641-D10D-4979-97DF-886031F0C4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8" y="2589"/>
              <a:ext cx="1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63" name="Line 27">
              <a:extLst>
                <a:ext uri="{FF2B5EF4-FFF2-40B4-BE49-F238E27FC236}">
                  <a16:creationId xmlns:a16="http://schemas.microsoft.com/office/drawing/2014/main" id="{14258180-858E-4647-BC74-28BAFC207F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6" y="2493"/>
              <a:ext cx="91" cy="9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64" name="Freeform 28">
              <a:extLst>
                <a:ext uri="{FF2B5EF4-FFF2-40B4-BE49-F238E27FC236}">
                  <a16:creationId xmlns:a16="http://schemas.microsoft.com/office/drawing/2014/main" id="{ECF7533F-59E2-4D05-895B-9B60B4945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" y="1285"/>
              <a:ext cx="313" cy="311"/>
            </a:xfrm>
            <a:custGeom>
              <a:avLst/>
              <a:gdLst>
                <a:gd name="T0" fmla="*/ 0 w 900"/>
                <a:gd name="T1" fmla="*/ 0 h 840"/>
                <a:gd name="T2" fmla="*/ 620 w 900"/>
                <a:gd name="T3" fmla="*/ 300 h 840"/>
                <a:gd name="T4" fmla="*/ 900 w 900"/>
                <a:gd name="T5" fmla="*/ 84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0" h="840">
                  <a:moveTo>
                    <a:pt x="0" y="0"/>
                  </a:moveTo>
                  <a:cubicBezTo>
                    <a:pt x="235" y="80"/>
                    <a:pt x="470" y="160"/>
                    <a:pt x="620" y="300"/>
                  </a:cubicBezTo>
                  <a:cubicBezTo>
                    <a:pt x="770" y="440"/>
                    <a:pt x="850" y="747"/>
                    <a:pt x="900" y="840"/>
                  </a:cubicBezTo>
                </a:path>
              </a:pathLst>
            </a:custGeom>
            <a:noFill/>
            <a:ln w="28575" cmpd="sng">
              <a:solidFill>
                <a:srgbClr val="FF99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65" name="Freeform 29">
              <a:extLst>
                <a:ext uri="{FF2B5EF4-FFF2-40B4-BE49-F238E27FC236}">
                  <a16:creationId xmlns:a16="http://schemas.microsoft.com/office/drawing/2014/main" id="{BB302D69-9739-4D0F-9B3C-1454D25E3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" y="1476"/>
              <a:ext cx="153" cy="276"/>
            </a:xfrm>
            <a:custGeom>
              <a:avLst/>
              <a:gdLst>
                <a:gd name="T0" fmla="*/ 0 w 440"/>
                <a:gd name="T1" fmla="*/ 740 h 740"/>
                <a:gd name="T2" fmla="*/ 180 w 440"/>
                <a:gd name="T3" fmla="*/ 360 h 740"/>
                <a:gd name="T4" fmla="*/ 440 w 440"/>
                <a:gd name="T5" fmla="*/ 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0" h="740">
                  <a:moveTo>
                    <a:pt x="0" y="740"/>
                  </a:moveTo>
                  <a:cubicBezTo>
                    <a:pt x="53" y="611"/>
                    <a:pt x="107" y="483"/>
                    <a:pt x="180" y="360"/>
                  </a:cubicBezTo>
                  <a:cubicBezTo>
                    <a:pt x="253" y="237"/>
                    <a:pt x="393" y="60"/>
                    <a:pt x="440" y="0"/>
                  </a:cubicBezTo>
                </a:path>
              </a:pathLst>
            </a:custGeom>
            <a:noFill/>
            <a:ln w="28575" cmpd="sng">
              <a:solidFill>
                <a:srgbClr val="FF99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66" name="Freeform 30">
              <a:extLst>
                <a:ext uri="{FF2B5EF4-FFF2-40B4-BE49-F238E27FC236}">
                  <a16:creationId xmlns:a16="http://schemas.microsoft.com/office/drawing/2014/main" id="{2023ADC5-30C0-449B-82D1-501AFDB15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" y="924"/>
              <a:ext cx="612" cy="147"/>
            </a:xfrm>
            <a:custGeom>
              <a:avLst/>
              <a:gdLst>
                <a:gd name="T0" fmla="*/ 0 w 1760"/>
                <a:gd name="T1" fmla="*/ 297 h 397"/>
                <a:gd name="T2" fmla="*/ 780 w 1760"/>
                <a:gd name="T3" fmla="*/ 17 h 397"/>
                <a:gd name="T4" fmla="*/ 1760 w 1760"/>
                <a:gd name="T5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0" h="397">
                  <a:moveTo>
                    <a:pt x="0" y="297"/>
                  </a:moveTo>
                  <a:cubicBezTo>
                    <a:pt x="243" y="148"/>
                    <a:pt x="487" y="0"/>
                    <a:pt x="780" y="17"/>
                  </a:cubicBezTo>
                  <a:cubicBezTo>
                    <a:pt x="1073" y="34"/>
                    <a:pt x="1416" y="215"/>
                    <a:pt x="1760" y="397"/>
                  </a:cubicBezTo>
                </a:path>
              </a:pathLst>
            </a:custGeom>
            <a:noFill/>
            <a:ln w="28575" cmpd="sng">
              <a:solidFill>
                <a:srgbClr val="FF99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67" name="Freeform 31">
              <a:extLst>
                <a:ext uri="{FF2B5EF4-FFF2-40B4-BE49-F238E27FC236}">
                  <a16:creationId xmlns:a16="http://schemas.microsoft.com/office/drawing/2014/main" id="{89755E05-1AB6-42BC-9980-CCB6409DD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" y="1426"/>
              <a:ext cx="189" cy="691"/>
            </a:xfrm>
            <a:custGeom>
              <a:avLst/>
              <a:gdLst>
                <a:gd name="T0" fmla="*/ 0 w 543"/>
                <a:gd name="T1" fmla="*/ 0 h 1860"/>
                <a:gd name="T2" fmla="*/ 480 w 543"/>
                <a:gd name="T3" fmla="*/ 940 h 1860"/>
                <a:gd name="T4" fmla="*/ 380 w 543"/>
                <a:gd name="T5" fmla="*/ 1860 h 1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3" h="1860">
                  <a:moveTo>
                    <a:pt x="0" y="0"/>
                  </a:moveTo>
                  <a:cubicBezTo>
                    <a:pt x="208" y="315"/>
                    <a:pt x="417" y="630"/>
                    <a:pt x="480" y="940"/>
                  </a:cubicBezTo>
                  <a:cubicBezTo>
                    <a:pt x="543" y="1250"/>
                    <a:pt x="397" y="1707"/>
                    <a:pt x="380" y="1860"/>
                  </a:cubicBezTo>
                </a:path>
              </a:pathLst>
            </a:custGeom>
            <a:noFill/>
            <a:ln w="28575" cmpd="sng">
              <a:solidFill>
                <a:srgbClr val="FF99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68" name="Freeform 32">
              <a:extLst>
                <a:ext uri="{FF2B5EF4-FFF2-40B4-BE49-F238E27FC236}">
                  <a16:creationId xmlns:a16="http://schemas.microsoft.com/office/drawing/2014/main" id="{903F036F-B637-43B3-958E-7D7A8EBF4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2078"/>
              <a:ext cx="222" cy="237"/>
            </a:xfrm>
            <a:custGeom>
              <a:avLst/>
              <a:gdLst>
                <a:gd name="T0" fmla="*/ 0 w 640"/>
                <a:gd name="T1" fmla="*/ 640 h 640"/>
                <a:gd name="T2" fmla="*/ 640 w 640"/>
                <a:gd name="T3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40" h="640">
                  <a:moveTo>
                    <a:pt x="0" y="640"/>
                  </a:moveTo>
                  <a:cubicBezTo>
                    <a:pt x="260" y="380"/>
                    <a:pt x="520" y="120"/>
                    <a:pt x="640" y="0"/>
                  </a:cubicBezTo>
                </a:path>
              </a:pathLst>
            </a:custGeom>
            <a:noFill/>
            <a:ln w="28575" cmpd="sng">
              <a:solidFill>
                <a:srgbClr val="FF99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69" name="Freeform 33">
              <a:extLst>
                <a:ext uri="{FF2B5EF4-FFF2-40B4-BE49-F238E27FC236}">
                  <a16:creationId xmlns:a16="http://schemas.microsoft.com/office/drawing/2014/main" id="{99367110-0522-4741-A008-D3384C103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" y="2314"/>
              <a:ext cx="1272" cy="319"/>
            </a:xfrm>
            <a:custGeom>
              <a:avLst/>
              <a:gdLst>
                <a:gd name="T0" fmla="*/ 0 w 3660"/>
                <a:gd name="T1" fmla="*/ 0 h 860"/>
                <a:gd name="T2" fmla="*/ 1720 w 3660"/>
                <a:gd name="T3" fmla="*/ 660 h 860"/>
                <a:gd name="T4" fmla="*/ 3660 w 3660"/>
                <a:gd name="T5" fmla="*/ 86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60" h="860">
                  <a:moveTo>
                    <a:pt x="0" y="0"/>
                  </a:moveTo>
                  <a:cubicBezTo>
                    <a:pt x="555" y="258"/>
                    <a:pt x="1110" y="517"/>
                    <a:pt x="1720" y="660"/>
                  </a:cubicBezTo>
                  <a:cubicBezTo>
                    <a:pt x="2330" y="803"/>
                    <a:pt x="3337" y="827"/>
                    <a:pt x="3660" y="860"/>
                  </a:cubicBezTo>
                </a:path>
              </a:pathLst>
            </a:custGeom>
            <a:noFill/>
            <a:ln w="28575" cmpd="sng">
              <a:solidFill>
                <a:srgbClr val="FF99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70" name="Freeform 34">
              <a:extLst>
                <a:ext uri="{FF2B5EF4-FFF2-40B4-BE49-F238E27FC236}">
                  <a16:creationId xmlns:a16="http://schemas.microsoft.com/office/drawing/2014/main" id="{502DC2A9-AD93-4E64-9FFD-95C7F6658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2041"/>
              <a:ext cx="250" cy="238"/>
            </a:xfrm>
            <a:custGeom>
              <a:avLst/>
              <a:gdLst>
                <a:gd name="T0" fmla="*/ 0 w 720"/>
                <a:gd name="T1" fmla="*/ 0 h 640"/>
                <a:gd name="T2" fmla="*/ 500 w 720"/>
                <a:gd name="T3" fmla="*/ 360 h 640"/>
                <a:gd name="T4" fmla="*/ 720 w 720"/>
                <a:gd name="T5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0" h="640">
                  <a:moveTo>
                    <a:pt x="0" y="0"/>
                  </a:moveTo>
                  <a:cubicBezTo>
                    <a:pt x="190" y="126"/>
                    <a:pt x="380" y="253"/>
                    <a:pt x="500" y="360"/>
                  </a:cubicBezTo>
                  <a:cubicBezTo>
                    <a:pt x="620" y="467"/>
                    <a:pt x="670" y="553"/>
                    <a:pt x="720" y="640"/>
                  </a:cubicBezTo>
                </a:path>
              </a:pathLst>
            </a:custGeom>
            <a:noFill/>
            <a:ln w="28575" cmpd="sng">
              <a:solidFill>
                <a:srgbClr val="FF99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71" name="Freeform 35">
              <a:extLst>
                <a:ext uri="{FF2B5EF4-FFF2-40B4-BE49-F238E27FC236}">
                  <a16:creationId xmlns:a16="http://schemas.microsoft.com/office/drawing/2014/main" id="{DFCC6FC3-E429-4536-B1F0-E1E00A91B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022"/>
              <a:ext cx="223" cy="839"/>
            </a:xfrm>
            <a:custGeom>
              <a:avLst/>
              <a:gdLst>
                <a:gd name="T0" fmla="*/ 0 w 640"/>
                <a:gd name="T1" fmla="*/ 0 h 2260"/>
                <a:gd name="T2" fmla="*/ 180 w 640"/>
                <a:gd name="T3" fmla="*/ 1320 h 2260"/>
                <a:gd name="T4" fmla="*/ 640 w 640"/>
                <a:gd name="T5" fmla="*/ 2260 h 2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0" h="2260">
                  <a:moveTo>
                    <a:pt x="0" y="0"/>
                  </a:moveTo>
                  <a:cubicBezTo>
                    <a:pt x="36" y="471"/>
                    <a:pt x="73" y="943"/>
                    <a:pt x="180" y="1320"/>
                  </a:cubicBezTo>
                  <a:cubicBezTo>
                    <a:pt x="287" y="1697"/>
                    <a:pt x="563" y="2100"/>
                    <a:pt x="640" y="2260"/>
                  </a:cubicBezTo>
                </a:path>
              </a:pathLst>
            </a:custGeom>
            <a:noFill/>
            <a:ln w="28575" cmpd="sng">
              <a:solidFill>
                <a:srgbClr val="FF99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72" name="Line 36">
              <a:extLst>
                <a:ext uri="{FF2B5EF4-FFF2-40B4-BE49-F238E27FC236}">
                  <a16:creationId xmlns:a16="http://schemas.microsoft.com/office/drawing/2014/main" id="{5E7486E7-50DA-4FA6-BB53-06EC1D1CFC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" y="774"/>
              <a:ext cx="50" cy="214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73" name="Line 37">
              <a:extLst>
                <a:ext uri="{FF2B5EF4-FFF2-40B4-BE49-F238E27FC236}">
                  <a16:creationId xmlns:a16="http://schemas.microsoft.com/office/drawing/2014/main" id="{4F4B795A-B8AA-4A18-96A2-277405927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" y="774"/>
              <a:ext cx="50" cy="214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74" name="Line 38">
              <a:extLst>
                <a:ext uri="{FF2B5EF4-FFF2-40B4-BE49-F238E27FC236}">
                  <a16:creationId xmlns:a16="http://schemas.microsoft.com/office/drawing/2014/main" id="{F500236D-6951-4BE3-98EC-243B976418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" y="991"/>
              <a:ext cx="51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75" name="Line 39">
              <a:extLst>
                <a:ext uri="{FF2B5EF4-FFF2-40B4-BE49-F238E27FC236}">
                  <a16:creationId xmlns:a16="http://schemas.microsoft.com/office/drawing/2014/main" id="{51B5A465-1719-4DA5-8A4D-65E584235D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" y="2112"/>
              <a:ext cx="400" cy="42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76" name="Line 40">
              <a:extLst>
                <a:ext uri="{FF2B5EF4-FFF2-40B4-BE49-F238E27FC236}">
                  <a16:creationId xmlns:a16="http://schemas.microsoft.com/office/drawing/2014/main" id="{9F0412EC-BFA0-410F-9F21-09CB33E0A0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4" y="2149"/>
              <a:ext cx="400" cy="42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77" name="Line 41">
              <a:extLst>
                <a:ext uri="{FF2B5EF4-FFF2-40B4-BE49-F238E27FC236}">
                  <a16:creationId xmlns:a16="http://schemas.microsoft.com/office/drawing/2014/main" id="{D660E022-C319-443F-A337-C301AD0BB6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" y="2092"/>
              <a:ext cx="401" cy="42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78" name="Line 42">
              <a:extLst>
                <a:ext uri="{FF2B5EF4-FFF2-40B4-BE49-F238E27FC236}">
                  <a16:creationId xmlns:a16="http://schemas.microsoft.com/office/drawing/2014/main" id="{B81A4D68-C396-404E-9D07-89CE1598B9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4" y="937"/>
              <a:ext cx="51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79" name="Line 43">
              <a:extLst>
                <a:ext uri="{FF2B5EF4-FFF2-40B4-BE49-F238E27FC236}">
                  <a16:creationId xmlns:a16="http://schemas.microsoft.com/office/drawing/2014/main" id="{D146BBDF-0550-4701-89EA-1B5458B59E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5" y="720"/>
              <a:ext cx="49" cy="214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80" name="Line 44">
              <a:extLst>
                <a:ext uri="{FF2B5EF4-FFF2-40B4-BE49-F238E27FC236}">
                  <a16:creationId xmlns:a16="http://schemas.microsoft.com/office/drawing/2014/main" id="{9A69B8E9-F51B-4535-AA50-0B0835EB30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720"/>
              <a:ext cx="51" cy="214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81" name="Line 45">
              <a:extLst>
                <a:ext uri="{FF2B5EF4-FFF2-40B4-BE49-F238E27FC236}">
                  <a16:creationId xmlns:a16="http://schemas.microsoft.com/office/drawing/2014/main" id="{3FD3BE93-29A7-4804-8025-6991E2B0C1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" y="937"/>
              <a:ext cx="50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82" name="Line 46">
              <a:extLst>
                <a:ext uri="{FF2B5EF4-FFF2-40B4-BE49-F238E27FC236}">
                  <a16:creationId xmlns:a16="http://schemas.microsoft.com/office/drawing/2014/main" id="{2A954B32-85BF-4AB8-9DE4-A5A2DAA3E7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4" y="1421"/>
              <a:ext cx="50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83" name="Line 47">
              <a:extLst>
                <a:ext uri="{FF2B5EF4-FFF2-40B4-BE49-F238E27FC236}">
                  <a16:creationId xmlns:a16="http://schemas.microsoft.com/office/drawing/2014/main" id="{846AE5FA-E16E-49E2-A229-3F99DED185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54" y="1204"/>
              <a:ext cx="50" cy="214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84" name="Line 48">
              <a:extLst>
                <a:ext uri="{FF2B5EF4-FFF2-40B4-BE49-F238E27FC236}">
                  <a16:creationId xmlns:a16="http://schemas.microsoft.com/office/drawing/2014/main" id="{C7774F6B-576C-49A8-BC6B-E0EEBDA010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4" y="1204"/>
              <a:ext cx="50" cy="214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85" name="Line 49">
              <a:extLst>
                <a:ext uri="{FF2B5EF4-FFF2-40B4-BE49-F238E27FC236}">
                  <a16:creationId xmlns:a16="http://schemas.microsoft.com/office/drawing/2014/main" id="{D320F0F0-DCA1-418A-9138-AA2C0EF36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4" y="1421"/>
              <a:ext cx="50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86" name="Line 50">
              <a:extLst>
                <a:ext uri="{FF2B5EF4-FFF2-40B4-BE49-F238E27FC236}">
                  <a16:creationId xmlns:a16="http://schemas.microsoft.com/office/drawing/2014/main" id="{F954C627-32F8-4409-AAE4-2E558EB00F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6" y="1694"/>
              <a:ext cx="49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87" name="Line 51">
              <a:extLst>
                <a:ext uri="{FF2B5EF4-FFF2-40B4-BE49-F238E27FC236}">
                  <a16:creationId xmlns:a16="http://schemas.microsoft.com/office/drawing/2014/main" id="{26833B8D-8C0F-4ACC-9092-129EBFC7D1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5" y="1477"/>
              <a:ext cx="51" cy="215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88" name="Line 52">
              <a:extLst>
                <a:ext uri="{FF2B5EF4-FFF2-40B4-BE49-F238E27FC236}">
                  <a16:creationId xmlns:a16="http://schemas.microsoft.com/office/drawing/2014/main" id="{FC3D10D7-B7BA-46A3-B8F0-C046633047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6" y="1477"/>
              <a:ext cx="49" cy="215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89" name="Line 53">
              <a:extLst>
                <a:ext uri="{FF2B5EF4-FFF2-40B4-BE49-F238E27FC236}">
                  <a16:creationId xmlns:a16="http://schemas.microsoft.com/office/drawing/2014/main" id="{A8A1111A-458C-4F90-B790-47448F8C05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5" y="1694"/>
              <a:ext cx="50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90" name="Line 54">
              <a:extLst>
                <a:ext uri="{FF2B5EF4-FFF2-40B4-BE49-F238E27FC236}">
                  <a16:creationId xmlns:a16="http://schemas.microsoft.com/office/drawing/2014/main" id="{4F60A37D-1571-4BA4-8373-7271D5DCCD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7" y="2348"/>
              <a:ext cx="49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91" name="Line 55">
              <a:extLst>
                <a:ext uri="{FF2B5EF4-FFF2-40B4-BE49-F238E27FC236}">
                  <a16:creationId xmlns:a16="http://schemas.microsoft.com/office/drawing/2014/main" id="{A68707EB-88CC-44A1-A495-61F34B0A93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6" y="2131"/>
              <a:ext cx="50" cy="214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92" name="Line 56">
              <a:extLst>
                <a:ext uri="{FF2B5EF4-FFF2-40B4-BE49-F238E27FC236}">
                  <a16:creationId xmlns:a16="http://schemas.microsoft.com/office/drawing/2014/main" id="{0E578E02-640F-4A48-8900-A24F0BB220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6" y="2131"/>
              <a:ext cx="50" cy="214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93" name="Line 57">
              <a:extLst>
                <a:ext uri="{FF2B5EF4-FFF2-40B4-BE49-F238E27FC236}">
                  <a16:creationId xmlns:a16="http://schemas.microsoft.com/office/drawing/2014/main" id="{209FD95D-D6D4-4952-886F-9FCE4FC7B3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6" y="2348"/>
              <a:ext cx="50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94" name="Line 58">
              <a:extLst>
                <a:ext uri="{FF2B5EF4-FFF2-40B4-BE49-F238E27FC236}">
                  <a16:creationId xmlns:a16="http://schemas.microsoft.com/office/drawing/2014/main" id="{9C6551C7-3272-4A05-8EA0-3C1CC1A202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4" y="2078"/>
              <a:ext cx="52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95" name="Line 59">
              <a:extLst>
                <a:ext uri="{FF2B5EF4-FFF2-40B4-BE49-F238E27FC236}">
                  <a16:creationId xmlns:a16="http://schemas.microsoft.com/office/drawing/2014/main" id="{B704BAB7-05F0-4275-888D-35ED6EF37B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6" y="1858"/>
              <a:ext cx="49" cy="214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96" name="Line 60">
              <a:extLst>
                <a:ext uri="{FF2B5EF4-FFF2-40B4-BE49-F238E27FC236}">
                  <a16:creationId xmlns:a16="http://schemas.microsoft.com/office/drawing/2014/main" id="{AD60B0C4-88E6-4EA2-85EF-8C6BEE20D9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5" y="1858"/>
              <a:ext cx="50" cy="214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97" name="Line 61">
              <a:extLst>
                <a:ext uri="{FF2B5EF4-FFF2-40B4-BE49-F238E27FC236}">
                  <a16:creationId xmlns:a16="http://schemas.microsoft.com/office/drawing/2014/main" id="{3AA37BB7-4BAE-47D4-AD94-7E7C1F614A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5" y="2078"/>
              <a:ext cx="50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98" name="Line 62">
              <a:extLst>
                <a:ext uri="{FF2B5EF4-FFF2-40B4-BE49-F238E27FC236}">
                  <a16:creationId xmlns:a16="http://schemas.microsoft.com/office/drawing/2014/main" id="{333E7920-676B-4A0B-8C44-992BD64590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3" y="2402"/>
              <a:ext cx="51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99" name="Line 63">
              <a:extLst>
                <a:ext uri="{FF2B5EF4-FFF2-40B4-BE49-F238E27FC236}">
                  <a16:creationId xmlns:a16="http://schemas.microsoft.com/office/drawing/2014/main" id="{EEBDA4E3-EF3D-4527-8361-9A3E945882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4" y="2185"/>
              <a:ext cx="49" cy="214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00" name="Line 64">
              <a:extLst>
                <a:ext uri="{FF2B5EF4-FFF2-40B4-BE49-F238E27FC236}">
                  <a16:creationId xmlns:a16="http://schemas.microsoft.com/office/drawing/2014/main" id="{F72BF815-20E0-41E8-958F-749F6EC855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3" y="2185"/>
              <a:ext cx="50" cy="214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01" name="Line 65">
              <a:extLst>
                <a:ext uri="{FF2B5EF4-FFF2-40B4-BE49-F238E27FC236}">
                  <a16:creationId xmlns:a16="http://schemas.microsoft.com/office/drawing/2014/main" id="{4BE07A8E-61AF-4C9D-9C99-910040192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3" y="2402"/>
              <a:ext cx="51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02" name="Line 66">
              <a:extLst>
                <a:ext uri="{FF2B5EF4-FFF2-40B4-BE49-F238E27FC236}">
                  <a16:creationId xmlns:a16="http://schemas.microsoft.com/office/drawing/2014/main" id="{9A4E25BA-F818-46C0-9144-195842F137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" y="991"/>
              <a:ext cx="50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03" name="Line 67">
              <a:extLst>
                <a:ext uri="{FF2B5EF4-FFF2-40B4-BE49-F238E27FC236}">
                  <a16:creationId xmlns:a16="http://schemas.microsoft.com/office/drawing/2014/main" id="{E9AB528F-886B-47A7-B0C4-2C2AED6710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3" y="1805"/>
              <a:ext cx="50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04" name="Line 68">
              <a:extLst>
                <a:ext uri="{FF2B5EF4-FFF2-40B4-BE49-F238E27FC236}">
                  <a16:creationId xmlns:a16="http://schemas.microsoft.com/office/drawing/2014/main" id="{29B0BB43-D42C-42B7-86D4-5D3370A957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3" y="1585"/>
              <a:ext cx="50" cy="214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05" name="Line 69">
              <a:extLst>
                <a:ext uri="{FF2B5EF4-FFF2-40B4-BE49-F238E27FC236}">
                  <a16:creationId xmlns:a16="http://schemas.microsoft.com/office/drawing/2014/main" id="{59D8555F-C706-416C-87FC-A617D18124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3" y="1585"/>
              <a:ext cx="50" cy="214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06" name="Line 70">
              <a:extLst>
                <a:ext uri="{FF2B5EF4-FFF2-40B4-BE49-F238E27FC236}">
                  <a16:creationId xmlns:a16="http://schemas.microsoft.com/office/drawing/2014/main" id="{25D58138-75F1-471E-9E77-D303DDD2FF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3" y="1805"/>
              <a:ext cx="50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07" name="Line 71">
              <a:extLst>
                <a:ext uri="{FF2B5EF4-FFF2-40B4-BE49-F238E27FC236}">
                  <a16:creationId xmlns:a16="http://schemas.microsoft.com/office/drawing/2014/main" id="{E5A1D11D-2AE5-4438-9449-C4F6CB39DF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0" y="1092"/>
              <a:ext cx="13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08" name="Line 72">
              <a:extLst>
                <a:ext uri="{FF2B5EF4-FFF2-40B4-BE49-F238E27FC236}">
                  <a16:creationId xmlns:a16="http://schemas.microsoft.com/office/drawing/2014/main" id="{3FF2F863-09C1-40E4-A8BF-905C8E6D6E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9" y="988"/>
              <a:ext cx="401" cy="42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09" name="Line 73">
              <a:extLst>
                <a:ext uri="{FF2B5EF4-FFF2-40B4-BE49-F238E27FC236}">
                  <a16:creationId xmlns:a16="http://schemas.microsoft.com/office/drawing/2014/main" id="{F989435C-496F-4FB3-842B-19CC153ED7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0" y="1032"/>
              <a:ext cx="401" cy="42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10" name="Line 74">
              <a:extLst>
                <a:ext uri="{FF2B5EF4-FFF2-40B4-BE49-F238E27FC236}">
                  <a16:creationId xmlns:a16="http://schemas.microsoft.com/office/drawing/2014/main" id="{08DE8C6A-5678-414D-AE1E-6F0CD2D641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7" y="988"/>
              <a:ext cx="401" cy="42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7211" name="Group 75">
            <a:extLst>
              <a:ext uri="{FF2B5EF4-FFF2-40B4-BE49-F238E27FC236}">
                <a16:creationId xmlns:a16="http://schemas.microsoft.com/office/drawing/2014/main" id="{4F61BD6B-22D4-4F1D-B8EB-669BFAE22294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1309688"/>
            <a:ext cx="5181600" cy="5472112"/>
            <a:chOff x="2496" y="720"/>
            <a:chExt cx="3264" cy="3447"/>
          </a:xfrm>
        </p:grpSpPr>
        <p:sp>
          <p:nvSpPr>
            <p:cNvPr id="347212" name="Rectangle 76">
              <a:extLst>
                <a:ext uri="{FF2B5EF4-FFF2-40B4-BE49-F238E27FC236}">
                  <a16:creationId xmlns:a16="http://schemas.microsoft.com/office/drawing/2014/main" id="{1CBBA21D-B460-4367-8532-F3A42EAF4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7" y="786"/>
              <a:ext cx="2024" cy="29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13" name="Line 77">
              <a:extLst>
                <a:ext uri="{FF2B5EF4-FFF2-40B4-BE49-F238E27FC236}">
                  <a16:creationId xmlns:a16="http://schemas.microsoft.com/office/drawing/2014/main" id="{FD9EECE9-80E0-4F92-8547-F4C7EEE114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7" y="3636"/>
              <a:ext cx="0" cy="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14" name="Line 78">
              <a:extLst>
                <a:ext uri="{FF2B5EF4-FFF2-40B4-BE49-F238E27FC236}">
                  <a16:creationId xmlns:a16="http://schemas.microsoft.com/office/drawing/2014/main" id="{18E4F37D-471F-40F6-BE87-DD9313239B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74" y="3636"/>
              <a:ext cx="0" cy="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15" name="Line 79">
              <a:extLst>
                <a:ext uri="{FF2B5EF4-FFF2-40B4-BE49-F238E27FC236}">
                  <a16:creationId xmlns:a16="http://schemas.microsoft.com/office/drawing/2014/main" id="{E0F713F6-A30D-4E32-8194-9DB990E994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6" y="3639"/>
              <a:ext cx="0" cy="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16" name="Line 80">
              <a:extLst>
                <a:ext uri="{FF2B5EF4-FFF2-40B4-BE49-F238E27FC236}">
                  <a16:creationId xmlns:a16="http://schemas.microsoft.com/office/drawing/2014/main" id="{F6ED6A3B-47BC-4410-9AF3-A6B455D0DC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62" y="3638"/>
              <a:ext cx="0" cy="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17" name="Line 81">
              <a:extLst>
                <a:ext uri="{FF2B5EF4-FFF2-40B4-BE49-F238E27FC236}">
                  <a16:creationId xmlns:a16="http://schemas.microsoft.com/office/drawing/2014/main" id="{36D7BF4E-ADCD-43B1-B790-5659CC1959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2" y="786"/>
              <a:ext cx="0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18" name="Line 82">
              <a:extLst>
                <a:ext uri="{FF2B5EF4-FFF2-40B4-BE49-F238E27FC236}">
                  <a16:creationId xmlns:a16="http://schemas.microsoft.com/office/drawing/2014/main" id="{787B7BFF-07AA-4E83-BACE-5D284F9D52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2" y="786"/>
              <a:ext cx="0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19" name="Line 83">
              <a:extLst>
                <a:ext uri="{FF2B5EF4-FFF2-40B4-BE49-F238E27FC236}">
                  <a16:creationId xmlns:a16="http://schemas.microsoft.com/office/drawing/2014/main" id="{D080D07E-6480-433D-9A06-3D8B05585E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1" y="786"/>
              <a:ext cx="0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20" name="Line 84">
              <a:extLst>
                <a:ext uri="{FF2B5EF4-FFF2-40B4-BE49-F238E27FC236}">
                  <a16:creationId xmlns:a16="http://schemas.microsoft.com/office/drawing/2014/main" id="{07181E8D-BE14-415F-B9D1-A9D2607DE0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0" y="1521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21" name="Line 85">
              <a:extLst>
                <a:ext uri="{FF2B5EF4-FFF2-40B4-BE49-F238E27FC236}">
                  <a16:creationId xmlns:a16="http://schemas.microsoft.com/office/drawing/2014/main" id="{DD266A93-3B83-4BAF-ACF2-496C7FC445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0" y="2270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22" name="Line 86">
              <a:extLst>
                <a:ext uri="{FF2B5EF4-FFF2-40B4-BE49-F238E27FC236}">
                  <a16:creationId xmlns:a16="http://schemas.microsoft.com/office/drawing/2014/main" id="{B7CDBB46-B668-469A-82C6-75D93036D9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0" y="3018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23" name="Line 87">
              <a:extLst>
                <a:ext uri="{FF2B5EF4-FFF2-40B4-BE49-F238E27FC236}">
                  <a16:creationId xmlns:a16="http://schemas.microsoft.com/office/drawing/2014/main" id="{9A14657E-1A70-4EE9-9760-4F63E0ED7A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4" y="3012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24" name="Line 88">
              <a:extLst>
                <a:ext uri="{FF2B5EF4-FFF2-40B4-BE49-F238E27FC236}">
                  <a16:creationId xmlns:a16="http://schemas.microsoft.com/office/drawing/2014/main" id="{9A8DB49D-E829-4F15-B6E3-3C6AA50676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94" y="2270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25" name="Line 89">
              <a:extLst>
                <a:ext uri="{FF2B5EF4-FFF2-40B4-BE49-F238E27FC236}">
                  <a16:creationId xmlns:a16="http://schemas.microsoft.com/office/drawing/2014/main" id="{147410EB-6ECC-4814-9446-8E11590EF7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4" y="1516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26" name="Rectangle 90">
              <a:extLst>
                <a:ext uri="{FF2B5EF4-FFF2-40B4-BE49-F238E27FC236}">
                  <a16:creationId xmlns:a16="http://schemas.microsoft.com/office/drawing/2014/main" id="{9D3AC193-50F9-4A26-B7EF-2457A9615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5" y="2903"/>
              <a:ext cx="90" cy="4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227" name="Rectangle 91">
              <a:extLst>
                <a:ext uri="{FF2B5EF4-FFF2-40B4-BE49-F238E27FC236}">
                  <a16:creationId xmlns:a16="http://schemas.microsoft.com/office/drawing/2014/main" id="{A11A5590-196C-4220-A511-31A15797B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2" y="2839"/>
              <a:ext cx="90" cy="4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228" name="Rectangle 92">
              <a:extLst>
                <a:ext uri="{FF2B5EF4-FFF2-40B4-BE49-F238E27FC236}">
                  <a16:creationId xmlns:a16="http://schemas.microsoft.com/office/drawing/2014/main" id="{4E3C9A20-00E6-4F7B-8036-4FFF4F965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716"/>
              <a:ext cx="87" cy="11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229" name="Rectangle 93">
              <a:extLst>
                <a:ext uri="{FF2B5EF4-FFF2-40B4-BE49-F238E27FC236}">
                  <a16:creationId xmlns:a16="http://schemas.microsoft.com/office/drawing/2014/main" id="{676DF57F-A866-4854-8BED-2A8D11D99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9" y="2563"/>
              <a:ext cx="86" cy="191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230" name="Line 94">
              <a:extLst>
                <a:ext uri="{FF2B5EF4-FFF2-40B4-BE49-F238E27FC236}">
                  <a16:creationId xmlns:a16="http://schemas.microsoft.com/office/drawing/2014/main" id="{8EB95ECF-CE84-40A2-B458-09AAC81304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2" y="2913"/>
              <a:ext cx="45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31" name="Line 95">
              <a:extLst>
                <a:ext uri="{FF2B5EF4-FFF2-40B4-BE49-F238E27FC236}">
                  <a16:creationId xmlns:a16="http://schemas.microsoft.com/office/drawing/2014/main" id="{0A5F0E7E-2A0D-40C7-B36E-B017020BF9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37" y="2960"/>
              <a:ext cx="31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32" name="Line 96">
              <a:extLst>
                <a:ext uri="{FF2B5EF4-FFF2-40B4-BE49-F238E27FC236}">
                  <a16:creationId xmlns:a16="http://schemas.microsoft.com/office/drawing/2014/main" id="{6CDB0D73-91D1-4646-B550-382FBAE3E9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2" y="2960"/>
              <a:ext cx="44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33" name="Line 97">
              <a:extLst>
                <a:ext uri="{FF2B5EF4-FFF2-40B4-BE49-F238E27FC236}">
                  <a16:creationId xmlns:a16="http://schemas.microsoft.com/office/drawing/2014/main" id="{D7571A46-AAAA-40D2-8D10-15FB360499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96" y="2960"/>
              <a:ext cx="45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34" name="Line 98">
              <a:extLst>
                <a:ext uri="{FF2B5EF4-FFF2-40B4-BE49-F238E27FC236}">
                  <a16:creationId xmlns:a16="http://schemas.microsoft.com/office/drawing/2014/main" id="{4DAE18BE-E037-47F9-85ED-5CA51EA200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2" y="2904"/>
              <a:ext cx="269" cy="1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35" name="Line 99">
              <a:extLst>
                <a:ext uri="{FF2B5EF4-FFF2-40B4-BE49-F238E27FC236}">
                  <a16:creationId xmlns:a16="http://schemas.microsoft.com/office/drawing/2014/main" id="{225050B0-0623-42EC-938D-8C817729A9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71" y="2951"/>
              <a:ext cx="276" cy="20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36" name="Line 100">
              <a:extLst>
                <a:ext uri="{FF2B5EF4-FFF2-40B4-BE49-F238E27FC236}">
                  <a16:creationId xmlns:a16="http://schemas.microsoft.com/office/drawing/2014/main" id="{FDB255ED-FBD4-446B-A651-CEBB7B26CA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4" y="2839"/>
              <a:ext cx="269" cy="6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37" name="Line 101">
              <a:extLst>
                <a:ext uri="{FF2B5EF4-FFF2-40B4-BE49-F238E27FC236}">
                  <a16:creationId xmlns:a16="http://schemas.microsoft.com/office/drawing/2014/main" id="{214C0BE0-7413-47E6-896F-D5B68C6D55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5" y="2887"/>
              <a:ext cx="270" cy="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38" name="Line 102">
              <a:extLst>
                <a:ext uri="{FF2B5EF4-FFF2-40B4-BE49-F238E27FC236}">
                  <a16:creationId xmlns:a16="http://schemas.microsoft.com/office/drawing/2014/main" id="{2027CEE7-7A30-4A2B-B59D-656663CB12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28" y="2710"/>
              <a:ext cx="267" cy="13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39" name="Line 103">
              <a:extLst>
                <a:ext uri="{FF2B5EF4-FFF2-40B4-BE49-F238E27FC236}">
                  <a16:creationId xmlns:a16="http://schemas.microsoft.com/office/drawing/2014/main" id="{638A7D94-6706-4223-B842-A6E28EEBAE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3" y="2359"/>
              <a:ext cx="946" cy="34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40" name="Line 104">
              <a:extLst>
                <a:ext uri="{FF2B5EF4-FFF2-40B4-BE49-F238E27FC236}">
                  <a16:creationId xmlns:a16="http://schemas.microsoft.com/office/drawing/2014/main" id="{7EA34EBB-CBBA-42AF-BA6E-2109EA1ECE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3" y="2676"/>
              <a:ext cx="1171" cy="2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41" name="Rectangle 105">
              <a:extLst>
                <a:ext uri="{FF2B5EF4-FFF2-40B4-BE49-F238E27FC236}">
                  <a16:creationId xmlns:a16="http://schemas.microsoft.com/office/drawing/2014/main" id="{0E88872B-A70A-4206-B9FA-275A47E54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4" y="2411"/>
              <a:ext cx="90" cy="278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242" name="Rectangle 106">
              <a:extLst>
                <a:ext uri="{FF2B5EF4-FFF2-40B4-BE49-F238E27FC236}">
                  <a16:creationId xmlns:a16="http://schemas.microsoft.com/office/drawing/2014/main" id="{CAB17059-4FB3-47CC-B496-CF013EC47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" y="1792"/>
              <a:ext cx="90" cy="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243" name="Rectangle 107">
              <a:extLst>
                <a:ext uri="{FF2B5EF4-FFF2-40B4-BE49-F238E27FC236}">
                  <a16:creationId xmlns:a16="http://schemas.microsoft.com/office/drawing/2014/main" id="{54367E4B-D679-4D57-B667-681992C6B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1" y="1326"/>
              <a:ext cx="90" cy="93"/>
            </a:xfrm>
            <a:prstGeom prst="rect">
              <a:avLst/>
            </a:prstGeom>
            <a:pattFill prst="wdDnDiag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244" name="Rectangle 108">
              <a:extLst>
                <a:ext uri="{FF2B5EF4-FFF2-40B4-BE49-F238E27FC236}">
                  <a16:creationId xmlns:a16="http://schemas.microsoft.com/office/drawing/2014/main" id="{98CBE0B7-93C6-4D4E-ABB6-C22DFA75C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7" y="1467"/>
              <a:ext cx="89" cy="46"/>
            </a:xfrm>
            <a:prstGeom prst="rect">
              <a:avLst/>
            </a:prstGeom>
            <a:pattFill prst="wdDnDiag">
              <a:fgClr>
                <a:srgbClr val="008000"/>
              </a:fgClr>
              <a:bgClr>
                <a:srgbClr val="FFFFFF"/>
              </a:bgClr>
            </a:pattFill>
            <a:ln w="9525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245" name="Rectangle 109">
              <a:extLst>
                <a:ext uri="{FF2B5EF4-FFF2-40B4-BE49-F238E27FC236}">
                  <a16:creationId xmlns:a16="http://schemas.microsoft.com/office/drawing/2014/main" id="{4049B78A-73E2-458E-9E52-DBF70D039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" y="768"/>
              <a:ext cx="90" cy="557"/>
            </a:xfrm>
            <a:prstGeom prst="rect">
              <a:avLst/>
            </a:prstGeom>
            <a:pattFill prst="wdDnDiag">
              <a:fgClr>
                <a:srgbClr val="008080"/>
              </a:fgClr>
              <a:bgClr>
                <a:srgbClr val="FFFFFF"/>
              </a:bgClr>
            </a:patt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246" name="Line 110">
              <a:extLst>
                <a:ext uri="{FF2B5EF4-FFF2-40B4-BE49-F238E27FC236}">
                  <a16:creationId xmlns:a16="http://schemas.microsoft.com/office/drawing/2014/main" id="{6BAC39DF-D55E-4BFD-B59F-6A8A1F2706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62" y="1510"/>
              <a:ext cx="810" cy="27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47" name="Line 111">
              <a:extLst>
                <a:ext uri="{FF2B5EF4-FFF2-40B4-BE49-F238E27FC236}">
                  <a16:creationId xmlns:a16="http://schemas.microsoft.com/office/drawing/2014/main" id="{1CE0FEEF-C998-4CC2-ACFF-C53C9C5FFB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2" y="1559"/>
              <a:ext cx="810" cy="27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48" name="Line 112">
              <a:extLst>
                <a:ext uri="{FF2B5EF4-FFF2-40B4-BE49-F238E27FC236}">
                  <a16:creationId xmlns:a16="http://schemas.microsoft.com/office/drawing/2014/main" id="{FB3856EE-84BD-48E2-A680-A090CB5D71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2" y="1419"/>
              <a:ext cx="539" cy="13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49" name="Line 113">
              <a:extLst>
                <a:ext uri="{FF2B5EF4-FFF2-40B4-BE49-F238E27FC236}">
                  <a16:creationId xmlns:a16="http://schemas.microsoft.com/office/drawing/2014/main" id="{66717751-D933-416D-8EA5-C850E25856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72" y="1326"/>
              <a:ext cx="539" cy="18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50" name="Line 114">
              <a:extLst>
                <a:ext uri="{FF2B5EF4-FFF2-40B4-BE49-F238E27FC236}">
                  <a16:creationId xmlns:a16="http://schemas.microsoft.com/office/drawing/2014/main" id="{F3E49067-D89E-4ACE-8493-EC2ED64552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07" y="768"/>
              <a:ext cx="584" cy="696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51" name="Line 115">
              <a:extLst>
                <a:ext uri="{FF2B5EF4-FFF2-40B4-BE49-F238E27FC236}">
                  <a16:creationId xmlns:a16="http://schemas.microsoft.com/office/drawing/2014/main" id="{A343F57B-BF30-44F1-9AEB-B8723C5567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96" y="1326"/>
              <a:ext cx="585" cy="185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52" name="Rectangle 116">
              <a:extLst>
                <a:ext uri="{FF2B5EF4-FFF2-40B4-BE49-F238E27FC236}">
                  <a16:creationId xmlns:a16="http://schemas.microsoft.com/office/drawing/2014/main" id="{605C5934-520B-4FBF-971D-97DABE0CF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2" y="3108"/>
              <a:ext cx="90" cy="4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253" name="Rectangle 117">
              <a:extLst>
                <a:ext uri="{FF2B5EF4-FFF2-40B4-BE49-F238E27FC236}">
                  <a16:creationId xmlns:a16="http://schemas.microsoft.com/office/drawing/2014/main" id="{D48DD805-DC32-48C4-BAD0-73DA027C5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2" y="3380"/>
              <a:ext cx="90" cy="4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254" name="Line 118">
              <a:extLst>
                <a:ext uri="{FF2B5EF4-FFF2-40B4-BE49-F238E27FC236}">
                  <a16:creationId xmlns:a16="http://schemas.microsoft.com/office/drawing/2014/main" id="{A9C8FB2C-0FC6-4698-B286-A8E45596B5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7" y="786"/>
              <a:ext cx="0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55" name="Rectangle 119">
              <a:extLst>
                <a:ext uri="{FF2B5EF4-FFF2-40B4-BE49-F238E27FC236}">
                  <a16:creationId xmlns:a16="http://schemas.microsoft.com/office/drawing/2014/main" id="{439DA0CE-97EB-43FA-A5A6-ECBDDD214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" y="1652"/>
              <a:ext cx="90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256" name="Rectangle 120">
              <a:extLst>
                <a:ext uri="{FF2B5EF4-FFF2-40B4-BE49-F238E27FC236}">
                  <a16:creationId xmlns:a16="http://schemas.microsoft.com/office/drawing/2014/main" id="{FFF1C33E-677E-4917-B4AB-CF08263E1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2" y="1510"/>
              <a:ext cx="90" cy="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257" name="Line 121">
              <a:extLst>
                <a:ext uri="{FF2B5EF4-FFF2-40B4-BE49-F238E27FC236}">
                  <a16:creationId xmlns:a16="http://schemas.microsoft.com/office/drawing/2014/main" id="{16C9A32A-6176-4851-8CC9-63B2BB2349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01" y="1373"/>
              <a:ext cx="180" cy="43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58" name="Line 122">
              <a:extLst>
                <a:ext uri="{FF2B5EF4-FFF2-40B4-BE49-F238E27FC236}">
                  <a16:creationId xmlns:a16="http://schemas.microsoft.com/office/drawing/2014/main" id="{1319CDFE-5255-40DB-B8BB-9B62492FF9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02" y="3147"/>
              <a:ext cx="276" cy="27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59" name="Line 123">
              <a:extLst>
                <a:ext uri="{FF2B5EF4-FFF2-40B4-BE49-F238E27FC236}">
                  <a16:creationId xmlns:a16="http://schemas.microsoft.com/office/drawing/2014/main" id="{610A0FA0-034A-4B4E-8908-C818FAA016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12" y="3100"/>
              <a:ext cx="276" cy="27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60" name="Line 124">
              <a:extLst>
                <a:ext uri="{FF2B5EF4-FFF2-40B4-BE49-F238E27FC236}">
                  <a16:creationId xmlns:a16="http://schemas.microsoft.com/office/drawing/2014/main" id="{99C25D04-48FD-4293-8EDD-5537ECA5D3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19" y="3380"/>
              <a:ext cx="293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61" name="Line 125">
              <a:extLst>
                <a:ext uri="{FF2B5EF4-FFF2-40B4-BE49-F238E27FC236}">
                  <a16:creationId xmlns:a16="http://schemas.microsoft.com/office/drawing/2014/main" id="{E1F9FD81-FB49-4ADC-AAAD-BF0438A3C7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2" y="3338"/>
              <a:ext cx="45" cy="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62" name="Line 126">
              <a:extLst>
                <a:ext uri="{FF2B5EF4-FFF2-40B4-BE49-F238E27FC236}">
                  <a16:creationId xmlns:a16="http://schemas.microsoft.com/office/drawing/2014/main" id="{E6D5A0D7-046C-4B14-8EDB-B743AEFA7D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74" y="3384"/>
              <a:ext cx="45" cy="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63" name="Line 127">
              <a:extLst>
                <a:ext uri="{FF2B5EF4-FFF2-40B4-BE49-F238E27FC236}">
                  <a16:creationId xmlns:a16="http://schemas.microsoft.com/office/drawing/2014/main" id="{3C555D9F-4084-4895-A12F-4EB8FC1CCE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29" y="3384"/>
              <a:ext cx="45" cy="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64" name="Line 128">
              <a:extLst>
                <a:ext uri="{FF2B5EF4-FFF2-40B4-BE49-F238E27FC236}">
                  <a16:creationId xmlns:a16="http://schemas.microsoft.com/office/drawing/2014/main" id="{BA00AD08-895D-4642-90AF-85CC4D1F2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1" y="2960"/>
              <a:ext cx="4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65" name="Line 129">
              <a:extLst>
                <a:ext uri="{FF2B5EF4-FFF2-40B4-BE49-F238E27FC236}">
                  <a16:creationId xmlns:a16="http://schemas.microsoft.com/office/drawing/2014/main" id="{6903A159-6870-4941-96B0-4503778E0B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7" y="3380"/>
              <a:ext cx="292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66" name="Line 130">
              <a:extLst>
                <a:ext uri="{FF2B5EF4-FFF2-40B4-BE49-F238E27FC236}">
                  <a16:creationId xmlns:a16="http://schemas.microsoft.com/office/drawing/2014/main" id="{2FFF3C15-E65D-4975-BF67-76BEC46705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0" y="3381"/>
              <a:ext cx="472" cy="487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67" name="Line 131">
              <a:extLst>
                <a:ext uri="{FF2B5EF4-FFF2-40B4-BE49-F238E27FC236}">
                  <a16:creationId xmlns:a16="http://schemas.microsoft.com/office/drawing/2014/main" id="{02AF97A1-8A95-4595-A57A-3ECA51076A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0" y="3427"/>
              <a:ext cx="546" cy="557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68" name="Text Box 132">
              <a:extLst>
                <a:ext uri="{FF2B5EF4-FFF2-40B4-BE49-F238E27FC236}">
                  <a16:creationId xmlns:a16="http://schemas.microsoft.com/office/drawing/2014/main" id="{C9E3054D-B9C0-4CB9-A52B-235135DC5C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720"/>
              <a:ext cx="3264" cy="3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>
                  <a:solidFill>
                    <a:srgbClr val="0000FF"/>
                  </a:solidFill>
                  <a:latin typeface="Arial" panose="020B0604020202020204" pitchFamily="34" charset="0"/>
                </a:rPr>
                <a:t>       </a:t>
              </a:r>
              <a:r>
                <a:rPr lang="en-US" altLang="en-US" sz="1400">
                  <a:latin typeface="Arial" panose="020B0604020202020204" pitchFamily="34" charset="0"/>
                </a:rPr>
                <a:t>1 THz</a:t>
              </a:r>
              <a:r>
                <a:rPr lang="en-US" altLang="en-US" sz="1400" noProof="1">
                  <a:solidFill>
                    <a:srgbClr val="0000FF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400">
                  <a:solidFill>
                    <a:srgbClr val="0000FF"/>
                  </a:solidFill>
                  <a:latin typeface="Arial" panose="020B0604020202020204" pitchFamily="34" charset="0"/>
                </a:rPr>
                <a:t>                 			</a:t>
              </a:r>
            </a:p>
            <a:p>
              <a:pPr lvl="2"/>
              <a:r>
                <a:rPr lang="en-US" altLang="en-US" sz="1400">
                  <a:solidFill>
                    <a:srgbClr val="0000FF"/>
                  </a:solidFill>
                  <a:latin typeface="Arial" panose="020B0604020202020204" pitchFamily="34" charset="0"/>
                </a:rPr>
                <a:t>        	    				      </a:t>
              </a:r>
              <a:r>
                <a:rPr lang="en-US" altLang="en-US" sz="1400" b="1">
                  <a:solidFill>
                    <a:schemeClr val="accent2"/>
                  </a:solidFill>
                  <a:latin typeface="Arial" panose="020B0604020202020204" pitchFamily="34" charset="0"/>
                </a:rPr>
                <a:t>HTS RSFQ  (??)</a:t>
              </a:r>
              <a:r>
                <a:rPr lang="en-US" altLang="en-US" sz="1400" i="1">
                  <a:solidFill>
                    <a:srgbClr val="0000FF"/>
                  </a:solidFill>
                  <a:latin typeface="Arial" panose="020B0604020202020204" pitchFamily="34" charset="0"/>
                </a:rPr>
                <a:t>                         </a:t>
              </a:r>
            </a:p>
            <a:p>
              <a:r>
                <a:rPr lang="en-US" altLang="en-US" sz="1400">
                  <a:solidFill>
                    <a:srgbClr val="0000FF"/>
                  </a:solidFill>
                  <a:latin typeface="Arial" panose="020B0604020202020204" pitchFamily="34" charset="0"/>
                </a:rPr>
                <a:t>			</a:t>
              </a:r>
            </a:p>
            <a:p>
              <a:r>
                <a:rPr lang="en-US" altLang="en-US" sz="1400">
                  <a:solidFill>
                    <a:srgbClr val="0000FF"/>
                  </a:solidFill>
                  <a:latin typeface="Arial" panose="020B0604020202020204" pitchFamily="34" charset="0"/>
                </a:rPr>
                <a:t>	       			</a:t>
              </a:r>
            </a:p>
            <a:p>
              <a:r>
                <a:rPr lang="en-US" altLang="en-US" sz="1400">
                  <a:solidFill>
                    <a:srgbClr val="0000FF"/>
                  </a:solidFill>
                  <a:latin typeface="Arial" panose="020B0604020202020204" pitchFamily="34" charset="0"/>
                </a:rPr>
                <a:t>  </a:t>
              </a:r>
              <a:r>
                <a:rPr lang="en-US" altLang="en-US" sz="1400">
                  <a:latin typeface="Arial" panose="020B0604020202020204" pitchFamily="34" charset="0"/>
                </a:rPr>
                <a:t>100 GHz</a:t>
              </a:r>
              <a:r>
                <a:rPr lang="en-US" altLang="en-US" sz="1400">
                  <a:solidFill>
                    <a:srgbClr val="0000FF"/>
                  </a:solidFill>
                  <a:latin typeface="Arial" panose="020B0604020202020204" pitchFamily="34" charset="0"/>
                </a:rPr>
                <a:t>	    	</a:t>
              </a:r>
              <a:r>
                <a:rPr lang="en-US" altLang="en-US" sz="1400">
                  <a:solidFill>
                    <a:srgbClr val="FFFFFF"/>
                  </a:solidFill>
                  <a:latin typeface="Arial" panose="020B0604020202020204" pitchFamily="34" charset="0"/>
                </a:rPr>
                <a:t>		</a:t>
              </a:r>
              <a:r>
                <a:rPr lang="en-US" altLang="en-US" sz="1200">
                  <a:latin typeface="Arial" panose="020B0604020202020204" pitchFamily="34" charset="0"/>
                </a:rPr>
                <a:t>30M JJ</a:t>
              </a:r>
              <a:endParaRPr lang="en-US" altLang="en-US" sz="1400">
                <a:solidFill>
                  <a:srgbClr val="0000FF"/>
                </a:solidFill>
                <a:latin typeface="Arial" panose="020B0604020202020204" pitchFamily="34" charset="0"/>
              </a:endParaRPr>
            </a:p>
            <a:p>
              <a:pPr lvl="2"/>
              <a:r>
                <a:rPr lang="en-US" altLang="en-US" sz="1400">
                  <a:solidFill>
                    <a:srgbClr val="FFFFFF"/>
                  </a:solidFill>
                  <a:latin typeface="Arial" panose="020B0604020202020204" pitchFamily="34" charset="0"/>
                </a:rPr>
                <a:t>	                        </a:t>
              </a:r>
              <a:r>
                <a:rPr lang="en-US" altLang="en-US" sz="1200">
                  <a:latin typeface="Arial" panose="020B0604020202020204" pitchFamily="34" charset="0"/>
                </a:rPr>
                <a:t>3M JJ</a:t>
              </a:r>
              <a:r>
                <a:rPr lang="en-US" altLang="en-US" sz="1200">
                  <a:solidFill>
                    <a:srgbClr val="FFFFFF"/>
                  </a:solidFill>
                  <a:latin typeface="Arial" panose="020B0604020202020204" pitchFamily="34" charset="0"/>
                </a:rPr>
                <a:t>	 </a:t>
              </a:r>
              <a:r>
                <a:rPr lang="en-US" altLang="en-US" sz="1200">
                  <a:latin typeface="Arial" panose="020B0604020202020204" pitchFamily="34" charset="0"/>
                </a:rPr>
                <a:t>0.4 um</a:t>
              </a:r>
              <a:endParaRPr lang="en-US" altLang="en-US" sz="1400">
                <a:solidFill>
                  <a:srgbClr val="0000FF"/>
                </a:solidFill>
                <a:latin typeface="Arial" panose="020B0604020202020204" pitchFamily="34" charset="0"/>
              </a:endParaRPr>
            </a:p>
            <a:p>
              <a:r>
                <a:rPr lang="en-US" altLang="en-US" sz="1400">
                  <a:solidFill>
                    <a:srgbClr val="0000FF"/>
                  </a:solidFill>
                  <a:latin typeface="Arial" panose="020B0604020202020204" pitchFamily="34" charset="0"/>
                </a:rPr>
                <a:t>		        </a:t>
              </a:r>
              <a:r>
                <a:rPr lang="en-US" altLang="en-US" sz="1200">
                  <a:latin typeface="Arial" panose="020B0604020202020204" pitchFamily="34" charset="0"/>
                </a:rPr>
                <a:t>300K JJ</a:t>
              </a:r>
              <a:r>
                <a:rPr lang="en-US" altLang="en-US" sz="1400">
                  <a:solidFill>
                    <a:srgbClr val="0000FF"/>
                  </a:solidFill>
                  <a:latin typeface="Arial" panose="020B0604020202020204" pitchFamily="34" charset="0"/>
                </a:rPr>
                <a:t>    </a:t>
              </a:r>
              <a:r>
                <a:rPr lang="en-US" altLang="en-US" sz="1200">
                  <a:latin typeface="Arial" panose="020B0604020202020204" pitchFamily="34" charset="0"/>
                </a:rPr>
                <a:t>0.8 um</a:t>
              </a:r>
              <a:r>
                <a:rPr lang="en-US" altLang="en-US" sz="1400">
                  <a:solidFill>
                    <a:srgbClr val="FFFFFF"/>
                  </a:solidFill>
                  <a:latin typeface="Arial" panose="020B0604020202020204" pitchFamily="34" charset="0"/>
                </a:rPr>
                <a:t>		</a:t>
              </a:r>
              <a:endParaRPr lang="en-US" altLang="en-US" sz="1400">
                <a:solidFill>
                  <a:srgbClr val="0000FF"/>
                </a:solidFill>
                <a:latin typeface="Arial" panose="020B0604020202020204" pitchFamily="34" charset="0"/>
              </a:endParaRPr>
            </a:p>
            <a:p>
              <a:r>
                <a:rPr lang="en-US" altLang="en-US" sz="1400">
                  <a:solidFill>
                    <a:srgbClr val="0000FF"/>
                  </a:solidFill>
                  <a:latin typeface="Arial" panose="020B0604020202020204" pitchFamily="34" charset="0"/>
                </a:rPr>
                <a:t>	        </a:t>
              </a:r>
              <a:r>
                <a:rPr lang="en-US" altLang="en-US" sz="1200">
                  <a:latin typeface="Arial" panose="020B0604020202020204" pitchFamily="34" charset="0"/>
                </a:rPr>
                <a:t>10K JJ          1.5 um</a:t>
              </a:r>
            </a:p>
            <a:p>
              <a:r>
                <a:rPr lang="en-US" altLang="en-US" sz="1400">
                  <a:solidFill>
                    <a:srgbClr val="0000FF"/>
                  </a:solidFill>
                  <a:latin typeface="Arial" panose="020B0604020202020204" pitchFamily="34" charset="0"/>
                </a:rPr>
                <a:t>	          </a:t>
              </a:r>
              <a:r>
                <a:rPr lang="en-US" altLang="en-US" sz="1200">
                  <a:latin typeface="Arial" panose="020B0604020202020204" pitchFamily="34" charset="0"/>
                </a:rPr>
                <a:t>3.5 um</a:t>
              </a:r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</a:p>
            <a:p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    </a:t>
              </a:r>
              <a:r>
                <a:rPr lang="en-US" altLang="en-US" sz="1400">
                  <a:latin typeface="Arial" panose="020B0604020202020204" pitchFamily="34" charset="0"/>
                </a:rPr>
                <a:t>10 GHz</a:t>
              </a:r>
              <a:r>
                <a:rPr lang="en-US" altLang="en-US" sz="1400">
                  <a:solidFill>
                    <a:srgbClr val="0000FF"/>
                  </a:solidFill>
                  <a:latin typeface="Arial" panose="020B0604020202020204" pitchFamily="34" charset="0"/>
                </a:rPr>
                <a:t>		</a:t>
              </a:r>
              <a:r>
                <a:rPr lang="en-US" altLang="en-US" sz="1400">
                  <a:solidFill>
                    <a:srgbClr val="FFFFFF"/>
                  </a:solidFill>
                  <a:latin typeface="Arial" panose="020B0604020202020204" pitchFamily="34" charset="0"/>
                </a:rPr>
                <a:t> 		 </a:t>
              </a:r>
              <a:r>
                <a:rPr lang="en-US" altLang="en-US" sz="1200">
                  <a:latin typeface="Arial" panose="020B0604020202020204" pitchFamily="34" charset="0"/>
                </a:rPr>
                <a:t>0.05 um				        0.07 um</a:t>
              </a:r>
              <a:r>
                <a:rPr lang="en-US" altLang="en-US" sz="1200" b="1">
                  <a:latin typeface="Arial" panose="020B0604020202020204" pitchFamily="34" charset="0"/>
                </a:rPr>
                <a:t>		                 </a:t>
              </a:r>
            </a:p>
            <a:p>
              <a:pPr lvl="3"/>
              <a:r>
                <a:rPr lang="en-US" altLang="en-US" sz="1200">
                  <a:latin typeface="Arial" panose="020B0604020202020204" pitchFamily="34" charset="0"/>
                </a:rPr>
                <a:t>  	             0.10 um</a:t>
              </a:r>
              <a:r>
                <a:rPr lang="en-US" altLang="en-US" sz="1200" noProof="1">
                  <a:latin typeface="Arial" panose="020B0604020202020204" pitchFamily="34" charset="0"/>
                </a:rPr>
                <a:t> 			</a:t>
              </a:r>
            </a:p>
            <a:p>
              <a:pPr lvl="3"/>
              <a:r>
                <a:rPr lang="en-US" altLang="en-US" sz="1200" noProof="1">
                  <a:latin typeface="Arial" panose="020B0604020202020204" pitchFamily="34" charset="0"/>
                </a:rPr>
                <a:t>             </a:t>
              </a:r>
              <a:r>
                <a:rPr lang="en-US" altLang="en-US" sz="1200">
                  <a:latin typeface="Arial" panose="020B0604020202020204" pitchFamily="34" charset="0"/>
                </a:rPr>
                <a:t>0.12 um</a:t>
              </a:r>
            </a:p>
            <a:p>
              <a:r>
                <a:rPr lang="en-US" altLang="en-US" sz="1200">
                  <a:latin typeface="Arial" panose="020B0604020202020204" pitchFamily="34" charset="0"/>
                </a:rPr>
                <a:t>	              0.14 um</a:t>
              </a:r>
            </a:p>
            <a:p>
              <a:r>
                <a:rPr lang="en-US" altLang="en-US" sz="1400">
                  <a:solidFill>
                    <a:srgbClr val="0000FF"/>
                  </a:solidFill>
                  <a:latin typeface="Arial" panose="020B0604020202020204" pitchFamily="34" charset="0"/>
                </a:rPr>
                <a:t>	  </a:t>
              </a:r>
              <a:r>
                <a:rPr lang="en-US" altLang="en-US" sz="1200">
                  <a:latin typeface="Arial" panose="020B0604020202020204" pitchFamily="34" charset="0"/>
                </a:rPr>
                <a:t>0.20 um	</a:t>
              </a:r>
              <a:r>
                <a:rPr lang="en-US" altLang="en-US" sz="1400">
                  <a:solidFill>
                    <a:srgbClr val="0000FF"/>
                  </a:solidFill>
                  <a:latin typeface="Arial" panose="020B0604020202020204" pitchFamily="34" charset="0"/>
                </a:rPr>
                <a:t>  		</a:t>
              </a:r>
              <a:r>
                <a:rPr lang="en-US" altLang="en-US" sz="1200">
                  <a:solidFill>
                    <a:srgbClr val="0000FF"/>
                  </a:solidFill>
                  <a:latin typeface="Arial" panose="020B0604020202020204" pitchFamily="34" charset="0"/>
                </a:rPr>
                <a:t>	</a:t>
              </a:r>
            </a:p>
            <a:p>
              <a:r>
                <a:rPr lang="en-US" altLang="en-US" sz="1400">
                  <a:latin typeface="Arial" panose="020B0604020202020204" pitchFamily="34" charset="0"/>
                </a:rPr>
                <a:t>      1 GHz</a:t>
              </a:r>
              <a:r>
                <a:rPr lang="en-US" altLang="en-US" sz="1200">
                  <a:solidFill>
                    <a:srgbClr val="0000FF"/>
                  </a:solidFill>
                  <a:latin typeface="Arial" panose="020B0604020202020204" pitchFamily="34" charset="0"/>
                </a:rPr>
                <a:t> 	 	</a:t>
              </a:r>
              <a:endParaRPr lang="en-US" altLang="en-US" sz="1400">
                <a:solidFill>
                  <a:srgbClr val="0000FF"/>
                </a:solidFill>
                <a:latin typeface="Arial" panose="020B0604020202020204" pitchFamily="34" charset="0"/>
              </a:endParaRPr>
            </a:p>
            <a:p>
              <a:r>
                <a:rPr lang="en-US" altLang="en-US" sz="1400">
                  <a:solidFill>
                    <a:srgbClr val="0000FF"/>
                  </a:solidFill>
                  <a:latin typeface="Arial" panose="020B0604020202020204" pitchFamily="34" charset="0"/>
                </a:rPr>
                <a:t>		            </a:t>
              </a:r>
              <a:r>
                <a:rPr lang="en-US" altLang="en-US" sz="1400">
                  <a:solidFill>
                    <a:srgbClr val="A50021"/>
                  </a:solidFill>
                  <a:latin typeface="Arial" panose="020B0604020202020204" pitchFamily="34" charset="0"/>
                </a:rPr>
                <a:t>"no known solutions"</a:t>
              </a:r>
              <a:r>
                <a:rPr lang="en-US" altLang="en-US" sz="1400">
                  <a:solidFill>
                    <a:srgbClr val="0000FF"/>
                  </a:solidFill>
                  <a:latin typeface="Arial" panose="020B0604020202020204" pitchFamily="34" charset="0"/>
                </a:rPr>
                <a:t> 	     	      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 	        		          			</a:t>
              </a:r>
            </a:p>
            <a:p>
              <a:r>
                <a:rPr lang="en-US" altLang="en-US" sz="1200">
                  <a:solidFill>
                    <a:srgbClr val="003399"/>
                  </a:solidFill>
                  <a:latin typeface="Arial" panose="020B0604020202020204" pitchFamily="34" charset="0"/>
                </a:rPr>
                <a:t>	  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   </a:t>
              </a:r>
              <a:r>
                <a:rPr lang="en-US" altLang="en-US" sz="1400">
                  <a:solidFill>
                    <a:srgbClr val="A50021"/>
                  </a:solidFill>
                  <a:latin typeface="Arial" panose="020B0604020202020204" pitchFamily="34" charset="0"/>
                </a:rPr>
                <a:t>optical lithography</a:t>
              </a:r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</a:p>
            <a:p>
              <a:r>
                <a:rPr lang="en-US" altLang="en-US" sz="1400">
                  <a:solidFill>
                    <a:srgbClr val="0000FF"/>
                  </a:solidFill>
                  <a:latin typeface="Arial" panose="020B0604020202020204" pitchFamily="34" charset="0"/>
                </a:rPr>
                <a:t>  </a:t>
              </a:r>
              <a:r>
                <a:rPr lang="en-US" altLang="en-US" sz="1400">
                  <a:latin typeface="Arial" panose="020B0604020202020204" pitchFamily="34" charset="0"/>
                </a:rPr>
                <a:t>100 MHz</a:t>
              </a:r>
              <a:r>
                <a:rPr lang="en-US" altLang="en-US" sz="1400">
                  <a:solidFill>
                    <a:srgbClr val="0000FF"/>
                  </a:solidFill>
                  <a:latin typeface="Arial" panose="020B0604020202020204" pitchFamily="34" charset="0"/>
                </a:rPr>
                <a:t>    </a:t>
              </a:r>
            </a:p>
            <a:p>
              <a:r>
                <a:rPr lang="en-US" altLang="en-US" sz="1400">
                  <a:solidFill>
                    <a:srgbClr val="0000FF"/>
                  </a:solidFill>
                  <a:latin typeface="Arial" panose="020B0604020202020204" pitchFamily="34" charset="0"/>
                </a:rPr>
                <a:t>               </a:t>
              </a:r>
              <a:r>
                <a:rPr lang="en-US" altLang="en-US" sz="1400">
                  <a:latin typeface="Arial" panose="020B0604020202020204" pitchFamily="34" charset="0"/>
                </a:rPr>
                <a:t>1995      1998     2001     2004     2007     2010</a:t>
              </a:r>
            </a:p>
            <a:p>
              <a:r>
                <a:rPr lang="en-US" altLang="en-US" sz="1400">
                  <a:solidFill>
                    <a:srgbClr val="0000FF"/>
                  </a:solidFill>
                  <a:latin typeface="Arial" panose="020B0604020202020204" pitchFamily="34" charset="0"/>
                </a:rPr>
                <a:t>   	 	           </a:t>
              </a:r>
              <a:r>
                <a:rPr lang="en-US" altLang="en-US" sz="1400">
                  <a:latin typeface="Arial" panose="020B0604020202020204" pitchFamily="34" charset="0"/>
                </a:rPr>
                <a:t>Year</a:t>
              </a:r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					</a:t>
              </a:r>
            </a:p>
          </p:txBody>
        </p:sp>
      </p:grpSp>
      <p:graphicFrame>
        <p:nvGraphicFramePr>
          <p:cNvPr id="347269" name="Object 133">
            <a:extLst>
              <a:ext uri="{FF2B5EF4-FFF2-40B4-BE49-F238E27FC236}">
                <a16:creationId xmlns:a16="http://schemas.microsoft.com/office/drawing/2014/main" id="{668ED103-D6C7-40B3-80CF-76E68B3C3B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4738" y="4191000"/>
          <a:ext cx="1744662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70" name="Picture" r:id="rId3" imgW="5942971" imgH="4543777" progId="Word.Picture.8">
                  <p:embed/>
                </p:oleObj>
              </mc:Choice>
              <mc:Fallback>
                <p:oleObj name="Picture" r:id="rId3" imgW="5942971" imgH="4543777" progId="Word.Picture.8">
                  <p:embed/>
                  <p:pic>
                    <p:nvPicPr>
                      <p:cNvPr id="0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7134" r="9230" b="2628"/>
                      <a:stretch>
                        <a:fillRect/>
                      </a:stretch>
                    </p:blipFill>
                    <p:spPr bwMode="auto">
                      <a:xfrm>
                        <a:off x="1074738" y="4191000"/>
                        <a:ext cx="1744662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Date Placeholder 3">
            <a:extLst>
              <a:ext uri="{FF2B5EF4-FFF2-40B4-BE49-F238E27FC236}">
                <a16:creationId xmlns:a16="http://schemas.microsoft.com/office/drawing/2014/main" id="{B327CB52-88C8-47B8-BB7E-4F66986B1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March 10, 2000</a:t>
            </a:r>
          </a:p>
        </p:txBody>
      </p:sp>
      <p:sp>
        <p:nvSpPr>
          <p:cNvPr id="477" name="Footer Placeholder 4">
            <a:extLst>
              <a:ext uri="{FF2B5EF4-FFF2-40B4-BE49-F238E27FC236}">
                <a16:creationId xmlns:a16="http://schemas.microsoft.com/office/drawing/2014/main" id="{890EE3C7-9C40-4EB8-8577-721EE2ACB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4th WDSC     Thomas Sterling/Caltech</a:t>
            </a:r>
          </a:p>
        </p:txBody>
      </p:sp>
      <p:sp>
        <p:nvSpPr>
          <p:cNvPr id="478" name="Slide Number Placeholder 5">
            <a:extLst>
              <a:ext uri="{FF2B5EF4-FFF2-40B4-BE49-F238E27FC236}">
                <a16:creationId xmlns:a16="http://schemas.microsoft.com/office/drawing/2014/main" id="{40C909BD-FCF9-45A5-9A29-22B8481F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6477-3D7F-45D9-9972-3E9B90CF6D97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27682" name="Rectangle 2">
            <a:extLst>
              <a:ext uri="{FF2B5EF4-FFF2-40B4-BE49-F238E27FC236}">
                <a16:creationId xmlns:a16="http://schemas.microsoft.com/office/drawing/2014/main" id="{E556C067-E5F7-4279-A954-3F532EB357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324600" cy="2209800"/>
          </a:xfrm>
        </p:spPr>
        <p:txBody>
          <a:bodyPr/>
          <a:lstStyle/>
          <a:p>
            <a:pPr algn="l"/>
            <a:r>
              <a:rPr lang="en-US" altLang="en-US" sz="3600"/>
              <a:t>Architecture Opportunities for Petaflops in the 21st Century</a:t>
            </a:r>
            <a:endParaRPr lang="en-US" altLang="en-US"/>
          </a:p>
        </p:txBody>
      </p:sp>
      <p:sp>
        <p:nvSpPr>
          <p:cNvPr id="327683" name="Rectangle 3">
            <a:extLst>
              <a:ext uri="{FF2B5EF4-FFF2-40B4-BE49-F238E27FC236}">
                <a16:creationId xmlns:a16="http://schemas.microsoft.com/office/drawing/2014/main" id="{EEAC20C4-C486-4418-82F3-E8912E895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0" y="2362200"/>
            <a:ext cx="4191000" cy="3962400"/>
          </a:xfrm>
        </p:spPr>
        <p:txBody>
          <a:bodyPr/>
          <a:lstStyle/>
          <a:p>
            <a:r>
              <a:rPr lang="en-US" altLang="en-US"/>
              <a:t>PC Clusters</a:t>
            </a:r>
          </a:p>
          <a:p>
            <a:pPr lvl="1"/>
            <a:r>
              <a:rPr lang="en-US" altLang="en-US"/>
              <a:t>e.g. Beowulf</a:t>
            </a:r>
          </a:p>
          <a:p>
            <a:r>
              <a:rPr lang="en-US" altLang="en-US"/>
              <a:t>Constellations of SMPs or DSMs</a:t>
            </a:r>
          </a:p>
          <a:p>
            <a:r>
              <a:rPr lang="en-US" altLang="en-US"/>
              <a:t>Multithreaded Architecture</a:t>
            </a:r>
          </a:p>
          <a:p>
            <a:pPr lvl="1"/>
            <a:r>
              <a:rPr lang="en-US" altLang="en-US"/>
              <a:t>e.g. Tera MTA </a:t>
            </a:r>
          </a:p>
          <a:p>
            <a:r>
              <a:rPr lang="en-US" altLang="en-US"/>
              <a:t>Processor in Memory</a:t>
            </a:r>
          </a:p>
          <a:p>
            <a:pPr lvl="1"/>
            <a:r>
              <a:rPr lang="en-US" altLang="en-US"/>
              <a:t>e.g. IRAM, DIVA, Blue Gene </a:t>
            </a:r>
          </a:p>
          <a:p>
            <a:r>
              <a:rPr lang="en-US" altLang="en-US"/>
              <a:t>Dynamic Adaptive</a:t>
            </a:r>
          </a:p>
          <a:p>
            <a:pPr lvl="1"/>
            <a:r>
              <a:rPr lang="en-US" altLang="en-US"/>
              <a:t>e.g. HTMT </a:t>
            </a:r>
          </a:p>
        </p:txBody>
      </p:sp>
      <p:pic>
        <p:nvPicPr>
          <p:cNvPr id="327684" name="Picture 4">
            <a:extLst>
              <a:ext uri="{FF2B5EF4-FFF2-40B4-BE49-F238E27FC236}">
                <a16:creationId xmlns:a16="http://schemas.microsoft.com/office/drawing/2014/main" id="{60D4680A-4361-4842-8A42-975280054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5" t="7843" r="26515" b="7843"/>
          <a:stretch>
            <a:fillRect/>
          </a:stretch>
        </p:blipFill>
        <p:spPr bwMode="auto">
          <a:xfrm>
            <a:off x="0" y="2209800"/>
            <a:ext cx="2800350" cy="3886200"/>
          </a:xfrm>
          <a:prstGeom prst="rect">
            <a:avLst/>
          </a:prstGeom>
          <a:noFill/>
          <a:effectLst>
            <a:outerShdw dist="107763" dir="2700000" algn="ctr" rotWithShape="0">
              <a:srgbClr val="FF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685" name="Picture 5">
            <a:extLst>
              <a:ext uri="{FF2B5EF4-FFF2-40B4-BE49-F238E27FC236}">
                <a16:creationId xmlns:a16="http://schemas.microsoft.com/office/drawing/2014/main" id="{5463E5AA-B16F-4F9F-919C-9AB6393B2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28800"/>
            <a:ext cx="1676400" cy="1631950"/>
          </a:xfrm>
          <a:prstGeom prst="rect">
            <a:avLst/>
          </a:prstGeom>
          <a:noFill/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7686" name="Object 6">
            <a:extLst>
              <a:ext uri="{FF2B5EF4-FFF2-40B4-BE49-F238E27FC236}">
                <a16:creationId xmlns:a16="http://schemas.microsoft.com/office/drawing/2014/main" id="{5B502530-545A-479A-A097-58123BB3AE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0"/>
          <a:ext cx="3048000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56" name="Slide" r:id="rId5" imgW="4516374" imgH="3403194" progId="PowerPoint.Slide.8">
                  <p:embed/>
                </p:oleObj>
              </mc:Choice>
              <mc:Fallback>
                <p:oleObj name="Slide" r:id="rId5" imgW="4516374" imgH="3403194" progId="PowerPoint.Slid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0"/>
                        <a:ext cx="3048000" cy="234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7687" name="Group 7">
            <a:extLst>
              <a:ext uri="{FF2B5EF4-FFF2-40B4-BE49-F238E27FC236}">
                <a16:creationId xmlns:a16="http://schemas.microsoft.com/office/drawing/2014/main" id="{E7D55740-BED1-4496-B06F-8115EB2742A0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4038600"/>
            <a:ext cx="2286000" cy="1981200"/>
            <a:chOff x="1440" y="563"/>
            <a:chExt cx="3216" cy="2618"/>
          </a:xfrm>
        </p:grpSpPr>
        <p:sp>
          <p:nvSpPr>
            <p:cNvPr id="327688" name="Rectangle 8">
              <a:extLst>
                <a:ext uri="{FF2B5EF4-FFF2-40B4-BE49-F238E27FC236}">
                  <a16:creationId xmlns:a16="http://schemas.microsoft.com/office/drawing/2014/main" id="{CDD0692C-5830-414A-B820-47ED64F9C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" y="1844"/>
              <a:ext cx="818" cy="32"/>
            </a:xfrm>
            <a:prstGeom prst="rect">
              <a:avLst/>
            </a:prstGeom>
            <a:pattFill prst="dkUpDiag">
              <a:fgClr>
                <a:srgbClr val="969696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689" name="Rectangle 9">
              <a:extLst>
                <a:ext uri="{FF2B5EF4-FFF2-40B4-BE49-F238E27FC236}">
                  <a16:creationId xmlns:a16="http://schemas.microsoft.com/office/drawing/2014/main" id="{8F6AE2ED-7E9A-4071-8933-CEB0C5E9D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" y="1844"/>
              <a:ext cx="56" cy="3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690" name="Rectangle 10">
              <a:extLst>
                <a:ext uri="{FF2B5EF4-FFF2-40B4-BE49-F238E27FC236}">
                  <a16:creationId xmlns:a16="http://schemas.microsoft.com/office/drawing/2014/main" id="{B968D90E-0882-4D56-8682-CC1B7126A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844"/>
              <a:ext cx="56" cy="3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691" name="Rectangle 11">
              <a:extLst>
                <a:ext uri="{FF2B5EF4-FFF2-40B4-BE49-F238E27FC236}">
                  <a16:creationId xmlns:a16="http://schemas.microsoft.com/office/drawing/2014/main" id="{E1CCF3AA-4BB5-4349-9D5A-C7E70B08A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7" y="1056"/>
              <a:ext cx="1044" cy="3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692" name="Rectangle 12">
              <a:extLst>
                <a:ext uri="{FF2B5EF4-FFF2-40B4-BE49-F238E27FC236}">
                  <a16:creationId xmlns:a16="http://schemas.microsoft.com/office/drawing/2014/main" id="{641F74D5-E24D-410D-B751-8D44F167F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6" y="1056"/>
              <a:ext cx="705" cy="33"/>
            </a:xfrm>
            <a:prstGeom prst="rect">
              <a:avLst/>
            </a:prstGeom>
            <a:pattFill prst="dkUpDiag">
              <a:fgClr>
                <a:srgbClr val="969696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693" name="Rectangle 13">
              <a:extLst>
                <a:ext uri="{FF2B5EF4-FFF2-40B4-BE49-F238E27FC236}">
                  <a16:creationId xmlns:a16="http://schemas.microsoft.com/office/drawing/2014/main" id="{6B0D359B-39E9-48BD-9541-D9068E3DE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4" y="1056"/>
              <a:ext cx="56" cy="3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694" name="Arc 14">
              <a:extLst>
                <a:ext uri="{FF2B5EF4-FFF2-40B4-BE49-F238E27FC236}">
                  <a16:creationId xmlns:a16="http://schemas.microsoft.com/office/drawing/2014/main" id="{6E3ACF82-35F1-476C-B3E2-EC6A50E04D85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2447" y="2629"/>
              <a:ext cx="33" cy="8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695" name="Arc 15">
              <a:extLst>
                <a:ext uri="{FF2B5EF4-FFF2-40B4-BE49-F238E27FC236}">
                  <a16:creationId xmlns:a16="http://schemas.microsoft.com/office/drawing/2014/main" id="{FC93FCD8-56A1-4364-B81A-498534A31751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2445" y="1980"/>
              <a:ext cx="33" cy="8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696" name="Arc 16">
              <a:extLst>
                <a:ext uri="{FF2B5EF4-FFF2-40B4-BE49-F238E27FC236}">
                  <a16:creationId xmlns:a16="http://schemas.microsoft.com/office/drawing/2014/main" id="{5958BCD5-4898-4C12-A050-C67A5EA1166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348" y="1985"/>
              <a:ext cx="43" cy="8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5724"/>
                <a:gd name="T2" fmla="*/ 21203 w 21600"/>
                <a:gd name="T3" fmla="*/ 25724 h 25724"/>
                <a:gd name="T4" fmla="*/ 0 w 21600"/>
                <a:gd name="T5" fmla="*/ 21600 h 25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5724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984"/>
                    <a:pt x="21466" y="24365"/>
                    <a:pt x="21202" y="25723"/>
                  </a:cubicBezTo>
                </a:path>
                <a:path w="21600" h="25724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984"/>
                    <a:pt x="21466" y="24365"/>
                    <a:pt x="21202" y="2572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697" name="Arc 17">
              <a:extLst>
                <a:ext uri="{FF2B5EF4-FFF2-40B4-BE49-F238E27FC236}">
                  <a16:creationId xmlns:a16="http://schemas.microsoft.com/office/drawing/2014/main" id="{B01B7BDF-636D-4409-8179-0C5B8C95900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353" y="2636"/>
              <a:ext cx="43" cy="8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5724"/>
                <a:gd name="T2" fmla="*/ 21203 w 21600"/>
                <a:gd name="T3" fmla="*/ 25724 h 25724"/>
                <a:gd name="T4" fmla="*/ 0 w 21600"/>
                <a:gd name="T5" fmla="*/ 21600 h 25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5724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984"/>
                    <a:pt x="21466" y="24365"/>
                    <a:pt x="21202" y="25723"/>
                  </a:cubicBezTo>
                </a:path>
                <a:path w="21600" h="25724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984"/>
                    <a:pt x="21466" y="24365"/>
                    <a:pt x="21202" y="2572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698" name="AutoShape 18">
              <a:extLst>
                <a:ext uri="{FF2B5EF4-FFF2-40B4-BE49-F238E27FC236}">
                  <a16:creationId xmlns:a16="http://schemas.microsoft.com/office/drawing/2014/main" id="{7C6D0EF4-F6CD-467F-A653-ED68091205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549" y="1622"/>
              <a:ext cx="161" cy="150"/>
            </a:xfrm>
            <a:custGeom>
              <a:avLst/>
              <a:gdLst>
                <a:gd name="G0" fmla="+- 1937 0 0"/>
                <a:gd name="G1" fmla="+- -10377419 0 0"/>
                <a:gd name="G2" fmla="+- 0 0 -10377419"/>
                <a:gd name="T0" fmla="*/ 0 256 1"/>
                <a:gd name="T1" fmla="*/ 180 256 1"/>
                <a:gd name="G3" fmla="+- -10377419 T0 T1"/>
                <a:gd name="T2" fmla="*/ 0 256 1"/>
                <a:gd name="T3" fmla="*/ 90 256 1"/>
                <a:gd name="G4" fmla="+- -10377419 T2 T3"/>
                <a:gd name="G5" fmla="*/ G4 2 1"/>
                <a:gd name="T4" fmla="*/ 90 256 1"/>
                <a:gd name="T5" fmla="*/ 0 256 1"/>
                <a:gd name="G6" fmla="+- -10377419 T4 T5"/>
                <a:gd name="G7" fmla="*/ G6 2 1"/>
                <a:gd name="G8" fmla="abs -1037741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937"/>
                <a:gd name="G18" fmla="*/ 1937 1 2"/>
                <a:gd name="G19" fmla="+- G18 5400 0"/>
                <a:gd name="G20" fmla="cos G19 -10377419"/>
                <a:gd name="G21" fmla="sin G19 -10377419"/>
                <a:gd name="G22" fmla="+- G20 10800 0"/>
                <a:gd name="G23" fmla="+- G21 10800 0"/>
                <a:gd name="G24" fmla="+- 10800 0 G20"/>
                <a:gd name="G25" fmla="+- 1937 10800 0"/>
                <a:gd name="G26" fmla="?: G9 G17 G25"/>
                <a:gd name="G27" fmla="?: G9 0 21600"/>
                <a:gd name="G28" fmla="cos 10800 -10377419"/>
                <a:gd name="G29" fmla="sin 10800 -10377419"/>
                <a:gd name="G30" fmla="sin 1937 -10377419"/>
                <a:gd name="G31" fmla="+- G28 10800 0"/>
                <a:gd name="G32" fmla="+- G29 10800 0"/>
                <a:gd name="G33" fmla="+- G30 10800 0"/>
                <a:gd name="G34" fmla="?: G4 0 G31"/>
                <a:gd name="G35" fmla="?: -10377419 G34 0"/>
                <a:gd name="G36" fmla="?: G6 G35 G31"/>
                <a:gd name="G37" fmla="+- 21600 0 G36"/>
                <a:gd name="G38" fmla="?: G4 0 G33"/>
                <a:gd name="G39" fmla="?: -1037741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880 w 21600"/>
                <a:gd name="T15" fmla="*/ 8449 h 21600"/>
                <a:gd name="T16" fmla="*/ 10800 w 21600"/>
                <a:gd name="T17" fmla="*/ 8863 h 21600"/>
                <a:gd name="T18" fmla="*/ 16720 w 21600"/>
                <a:gd name="T19" fmla="*/ 8449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999" y="10085"/>
                  </a:moveTo>
                  <a:cubicBezTo>
                    <a:pt x="9292" y="9347"/>
                    <a:pt x="10006" y="8863"/>
                    <a:pt x="10800" y="8863"/>
                  </a:cubicBezTo>
                  <a:cubicBezTo>
                    <a:pt x="11593" y="8863"/>
                    <a:pt x="12307" y="9347"/>
                    <a:pt x="12600" y="10085"/>
                  </a:cubicBezTo>
                  <a:lnTo>
                    <a:pt x="20837" y="6814"/>
                  </a:lnTo>
                  <a:cubicBezTo>
                    <a:pt x="19204" y="2700"/>
                    <a:pt x="15226" y="0"/>
                    <a:pt x="10799" y="0"/>
                  </a:cubicBezTo>
                  <a:cubicBezTo>
                    <a:pt x="6373" y="0"/>
                    <a:pt x="2395" y="2700"/>
                    <a:pt x="762" y="6814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99">
                    <a:gamma/>
                    <a:shade val="46275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699" name="Rectangle 19">
              <a:extLst>
                <a:ext uri="{FF2B5EF4-FFF2-40B4-BE49-F238E27FC236}">
                  <a16:creationId xmlns:a16="http://schemas.microsoft.com/office/drawing/2014/main" id="{ABF28555-B7DF-4A56-81A8-6B089293A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3091"/>
              <a:ext cx="3216" cy="33"/>
            </a:xfrm>
            <a:prstGeom prst="rect">
              <a:avLst/>
            </a:prstGeom>
            <a:pattFill prst="openDmnd">
              <a:fgClr>
                <a:srgbClr val="33333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00" name="Rectangle 20">
              <a:extLst>
                <a:ext uri="{FF2B5EF4-FFF2-40B4-BE49-F238E27FC236}">
                  <a16:creationId xmlns:a16="http://schemas.microsoft.com/office/drawing/2014/main" id="{20CE8882-3905-4AAD-9431-2DE606621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1089"/>
              <a:ext cx="55" cy="2003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01" name="Rectangle 21">
              <a:extLst>
                <a:ext uri="{FF2B5EF4-FFF2-40B4-BE49-F238E27FC236}">
                  <a16:creationId xmlns:a16="http://schemas.microsoft.com/office/drawing/2014/main" id="{39CD27BA-1E51-4F24-A04F-444EEFA72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" y="1089"/>
              <a:ext cx="55" cy="2003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02" name="Rectangle 22">
              <a:extLst>
                <a:ext uri="{FF2B5EF4-FFF2-40B4-BE49-F238E27FC236}">
                  <a16:creationId xmlns:a16="http://schemas.microsoft.com/office/drawing/2014/main" id="{E6C67717-663A-458A-BDAF-6187965742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023714">
              <a:off x="3223" y="1721"/>
              <a:ext cx="63" cy="88"/>
            </a:xfrm>
            <a:prstGeom prst="rect">
              <a:avLst/>
            </a:prstGeom>
            <a:gradFill rotWithShape="0">
              <a:gsLst>
                <a:gs pos="0">
                  <a:srgbClr val="FFFF99">
                    <a:gamma/>
                    <a:shade val="46275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03" name="AutoShape 23">
              <a:extLst>
                <a:ext uri="{FF2B5EF4-FFF2-40B4-BE49-F238E27FC236}">
                  <a16:creationId xmlns:a16="http://schemas.microsoft.com/office/drawing/2014/main" id="{18504023-893A-4A5A-9854-65590A3B86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051270">
              <a:off x="3152" y="1762"/>
              <a:ext cx="165" cy="160"/>
            </a:xfrm>
            <a:custGeom>
              <a:avLst/>
              <a:gdLst>
                <a:gd name="G0" fmla="+- 3340 0 0"/>
                <a:gd name="G1" fmla="+- -8260818 0 0"/>
                <a:gd name="G2" fmla="+- 0 0 -8260818"/>
                <a:gd name="T0" fmla="*/ 0 256 1"/>
                <a:gd name="T1" fmla="*/ 180 256 1"/>
                <a:gd name="G3" fmla="+- -8260818 T0 T1"/>
                <a:gd name="T2" fmla="*/ 0 256 1"/>
                <a:gd name="T3" fmla="*/ 90 256 1"/>
                <a:gd name="G4" fmla="+- -8260818 T2 T3"/>
                <a:gd name="G5" fmla="*/ G4 2 1"/>
                <a:gd name="T4" fmla="*/ 90 256 1"/>
                <a:gd name="T5" fmla="*/ 0 256 1"/>
                <a:gd name="G6" fmla="+- -8260818 T4 T5"/>
                <a:gd name="G7" fmla="*/ G6 2 1"/>
                <a:gd name="G8" fmla="abs -8260818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340"/>
                <a:gd name="G18" fmla="*/ 3340 1 2"/>
                <a:gd name="G19" fmla="+- G18 5400 0"/>
                <a:gd name="G20" fmla="cos G19 -8260818"/>
                <a:gd name="G21" fmla="sin G19 -8260818"/>
                <a:gd name="G22" fmla="+- G20 10800 0"/>
                <a:gd name="G23" fmla="+- G21 10800 0"/>
                <a:gd name="G24" fmla="+- 10800 0 G20"/>
                <a:gd name="G25" fmla="+- 3340 10800 0"/>
                <a:gd name="G26" fmla="?: G9 G17 G25"/>
                <a:gd name="G27" fmla="?: G9 0 21600"/>
                <a:gd name="G28" fmla="cos 10800 -8260818"/>
                <a:gd name="G29" fmla="sin 10800 -8260818"/>
                <a:gd name="G30" fmla="sin 3340 -8260818"/>
                <a:gd name="G31" fmla="+- G28 10800 0"/>
                <a:gd name="G32" fmla="+- G29 10800 0"/>
                <a:gd name="G33" fmla="+- G30 10800 0"/>
                <a:gd name="G34" fmla="?: G4 0 G31"/>
                <a:gd name="G35" fmla="?: -8260818 G34 0"/>
                <a:gd name="G36" fmla="?: G6 G35 G31"/>
                <a:gd name="G37" fmla="+- 21600 0 G36"/>
                <a:gd name="G38" fmla="?: G4 0 G33"/>
                <a:gd name="G39" fmla="?: -8260818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639 w 21600"/>
                <a:gd name="T15" fmla="*/ 5083 h 21600"/>
                <a:gd name="T16" fmla="*/ 10800 w 21600"/>
                <a:gd name="T17" fmla="*/ 7460 h 21600"/>
                <a:gd name="T18" fmla="*/ 14961 w 21600"/>
                <a:gd name="T19" fmla="*/ 5083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34" y="8099"/>
                  </a:moveTo>
                  <a:cubicBezTo>
                    <a:pt x="9405" y="7683"/>
                    <a:pt x="10093" y="7460"/>
                    <a:pt x="10800" y="7460"/>
                  </a:cubicBezTo>
                  <a:cubicBezTo>
                    <a:pt x="11506" y="7460"/>
                    <a:pt x="12194" y="7683"/>
                    <a:pt x="12765" y="8099"/>
                  </a:cubicBezTo>
                  <a:lnTo>
                    <a:pt x="17155" y="2068"/>
                  </a:lnTo>
                  <a:cubicBezTo>
                    <a:pt x="15309" y="724"/>
                    <a:pt x="13083" y="0"/>
                    <a:pt x="10799" y="0"/>
                  </a:cubicBezTo>
                  <a:cubicBezTo>
                    <a:pt x="8516" y="0"/>
                    <a:pt x="6290" y="724"/>
                    <a:pt x="4444" y="2068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99">
                    <a:gamma/>
                    <a:shade val="46275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04" name="AutoShape 24">
              <a:extLst>
                <a:ext uri="{FF2B5EF4-FFF2-40B4-BE49-F238E27FC236}">
                  <a16:creationId xmlns:a16="http://schemas.microsoft.com/office/drawing/2014/main" id="{BAD093B5-90D5-480F-B3EA-3BC2148DDA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707977">
              <a:off x="3201" y="1628"/>
              <a:ext cx="151" cy="147"/>
            </a:xfrm>
            <a:custGeom>
              <a:avLst/>
              <a:gdLst>
                <a:gd name="G0" fmla="+- 1937 0 0"/>
                <a:gd name="G1" fmla="+- -10377419 0 0"/>
                <a:gd name="G2" fmla="+- 0 0 -10377419"/>
                <a:gd name="T0" fmla="*/ 0 256 1"/>
                <a:gd name="T1" fmla="*/ 180 256 1"/>
                <a:gd name="G3" fmla="+- -10377419 T0 T1"/>
                <a:gd name="T2" fmla="*/ 0 256 1"/>
                <a:gd name="T3" fmla="*/ 90 256 1"/>
                <a:gd name="G4" fmla="+- -10377419 T2 T3"/>
                <a:gd name="G5" fmla="*/ G4 2 1"/>
                <a:gd name="T4" fmla="*/ 90 256 1"/>
                <a:gd name="T5" fmla="*/ 0 256 1"/>
                <a:gd name="G6" fmla="+- -10377419 T4 T5"/>
                <a:gd name="G7" fmla="*/ G6 2 1"/>
                <a:gd name="G8" fmla="abs -1037741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937"/>
                <a:gd name="G18" fmla="*/ 1937 1 2"/>
                <a:gd name="G19" fmla="+- G18 5400 0"/>
                <a:gd name="G20" fmla="cos G19 -10377419"/>
                <a:gd name="G21" fmla="sin G19 -10377419"/>
                <a:gd name="G22" fmla="+- G20 10800 0"/>
                <a:gd name="G23" fmla="+- G21 10800 0"/>
                <a:gd name="G24" fmla="+- 10800 0 G20"/>
                <a:gd name="G25" fmla="+- 1937 10800 0"/>
                <a:gd name="G26" fmla="?: G9 G17 G25"/>
                <a:gd name="G27" fmla="?: G9 0 21600"/>
                <a:gd name="G28" fmla="cos 10800 -10377419"/>
                <a:gd name="G29" fmla="sin 10800 -10377419"/>
                <a:gd name="G30" fmla="sin 1937 -10377419"/>
                <a:gd name="G31" fmla="+- G28 10800 0"/>
                <a:gd name="G32" fmla="+- G29 10800 0"/>
                <a:gd name="G33" fmla="+- G30 10800 0"/>
                <a:gd name="G34" fmla="?: G4 0 G31"/>
                <a:gd name="G35" fmla="?: -10377419 G34 0"/>
                <a:gd name="G36" fmla="?: G6 G35 G31"/>
                <a:gd name="G37" fmla="+- 21600 0 G36"/>
                <a:gd name="G38" fmla="?: G4 0 G33"/>
                <a:gd name="G39" fmla="?: -1037741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880 w 21600"/>
                <a:gd name="T15" fmla="*/ 8449 h 21600"/>
                <a:gd name="T16" fmla="*/ 10800 w 21600"/>
                <a:gd name="T17" fmla="*/ 8863 h 21600"/>
                <a:gd name="T18" fmla="*/ 16720 w 21600"/>
                <a:gd name="T19" fmla="*/ 8449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999" y="10085"/>
                  </a:moveTo>
                  <a:cubicBezTo>
                    <a:pt x="9292" y="9347"/>
                    <a:pt x="10006" y="8863"/>
                    <a:pt x="10800" y="8863"/>
                  </a:cubicBezTo>
                  <a:cubicBezTo>
                    <a:pt x="11593" y="8863"/>
                    <a:pt x="12307" y="9347"/>
                    <a:pt x="12600" y="10085"/>
                  </a:cubicBezTo>
                  <a:lnTo>
                    <a:pt x="20837" y="6814"/>
                  </a:lnTo>
                  <a:cubicBezTo>
                    <a:pt x="19204" y="2700"/>
                    <a:pt x="15226" y="0"/>
                    <a:pt x="10799" y="0"/>
                  </a:cubicBezTo>
                  <a:cubicBezTo>
                    <a:pt x="6373" y="0"/>
                    <a:pt x="2395" y="2700"/>
                    <a:pt x="762" y="6814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99">
                    <a:gamma/>
                    <a:shade val="46275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05" name="Line 25">
              <a:extLst>
                <a:ext uri="{FF2B5EF4-FFF2-40B4-BE49-F238E27FC236}">
                  <a16:creationId xmlns:a16="http://schemas.microsoft.com/office/drawing/2014/main" id="{9AF07E9F-CDC1-422E-9290-EBAAC5132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8" y="1318"/>
              <a:ext cx="13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06" name="Rectangle 26">
              <a:extLst>
                <a:ext uri="{FF2B5EF4-FFF2-40B4-BE49-F238E27FC236}">
                  <a16:creationId xmlns:a16="http://schemas.microsoft.com/office/drawing/2014/main" id="{A8DD27CB-3578-4A8C-9A20-E936A0E82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8" y="1614"/>
              <a:ext cx="1354" cy="3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07" name="Rectangle 27">
              <a:extLst>
                <a:ext uri="{FF2B5EF4-FFF2-40B4-BE49-F238E27FC236}">
                  <a16:creationId xmlns:a16="http://schemas.microsoft.com/office/drawing/2014/main" id="{C20F6387-BA08-44F6-A3C7-BB58A13F6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1614"/>
              <a:ext cx="564" cy="33"/>
            </a:xfrm>
            <a:prstGeom prst="rect">
              <a:avLst/>
            </a:prstGeom>
            <a:pattFill prst="dkUpDiag">
              <a:fgClr>
                <a:srgbClr val="969696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7708" name="Group 28">
              <a:extLst>
                <a:ext uri="{FF2B5EF4-FFF2-40B4-BE49-F238E27FC236}">
                  <a16:creationId xmlns:a16="http://schemas.microsoft.com/office/drawing/2014/main" id="{A95C3E84-D124-476B-9EE6-6D2C72E210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0" y="1299"/>
              <a:ext cx="29" cy="315"/>
              <a:chOff x="1907" y="1172"/>
              <a:chExt cx="48" cy="460"/>
            </a:xfrm>
          </p:grpSpPr>
          <p:sp>
            <p:nvSpPr>
              <p:cNvPr id="327709" name="Rectangle 29">
                <a:extLst>
                  <a:ext uri="{FF2B5EF4-FFF2-40B4-BE49-F238E27FC236}">
                    <a16:creationId xmlns:a16="http://schemas.microsoft.com/office/drawing/2014/main" id="{4EB34D19-450C-44F2-A6E0-B8269DD9C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19" cy="432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10" name="Oval 30">
                <a:extLst>
                  <a:ext uri="{FF2B5EF4-FFF2-40B4-BE49-F238E27FC236}">
                    <a16:creationId xmlns:a16="http://schemas.microsoft.com/office/drawing/2014/main" id="{0B61EDC4-65C7-41E4-80BE-6C8BAFBAEC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7" y="1172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7711" name="Group 31">
              <a:extLst>
                <a:ext uri="{FF2B5EF4-FFF2-40B4-BE49-F238E27FC236}">
                  <a16:creationId xmlns:a16="http://schemas.microsoft.com/office/drawing/2014/main" id="{02637BA5-02BF-416E-A6AA-8FA80B7429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6" y="1299"/>
              <a:ext cx="28" cy="315"/>
              <a:chOff x="1907" y="1172"/>
              <a:chExt cx="48" cy="460"/>
            </a:xfrm>
          </p:grpSpPr>
          <p:sp>
            <p:nvSpPr>
              <p:cNvPr id="327712" name="Rectangle 32">
                <a:extLst>
                  <a:ext uri="{FF2B5EF4-FFF2-40B4-BE49-F238E27FC236}">
                    <a16:creationId xmlns:a16="http://schemas.microsoft.com/office/drawing/2014/main" id="{53213233-9E05-4609-A0E2-0588E4AC2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19" cy="432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13" name="Oval 33">
                <a:extLst>
                  <a:ext uri="{FF2B5EF4-FFF2-40B4-BE49-F238E27FC236}">
                    <a16:creationId xmlns:a16="http://schemas.microsoft.com/office/drawing/2014/main" id="{7D152EC4-6D33-4FC3-AB52-0EF4F27555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7" y="1172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7714" name="Rectangle 34">
              <a:extLst>
                <a:ext uri="{FF2B5EF4-FFF2-40B4-BE49-F238E27FC236}">
                  <a16:creationId xmlns:a16="http://schemas.microsoft.com/office/drawing/2014/main" id="{B111E5B5-F96F-4210-B6B0-06329EF53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" y="1121"/>
              <a:ext cx="875" cy="493"/>
            </a:xfrm>
            <a:prstGeom prst="rect">
              <a:avLst/>
            </a:prstGeom>
            <a:pattFill prst="lgCheck">
              <a:fgClr>
                <a:srgbClr val="FFFF99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15" name="Rectangle 35">
              <a:extLst>
                <a:ext uri="{FF2B5EF4-FFF2-40B4-BE49-F238E27FC236}">
                  <a16:creationId xmlns:a16="http://schemas.microsoft.com/office/drawing/2014/main" id="{BE7C8508-331C-449E-ACF0-39701451F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121"/>
              <a:ext cx="592" cy="493"/>
            </a:xfrm>
            <a:prstGeom prst="rect">
              <a:avLst/>
            </a:prstGeom>
            <a:gradFill rotWithShape="0">
              <a:gsLst>
                <a:gs pos="0">
                  <a:srgbClr val="CCFFCC">
                    <a:gamma/>
                    <a:shade val="46275"/>
                    <a:invGamma/>
                  </a:srgbClr>
                </a:gs>
                <a:gs pos="50000">
                  <a:srgbClr val="CCFFCC"/>
                </a:gs>
                <a:gs pos="100000">
                  <a:srgbClr val="CCFF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16" name="Line 36">
              <a:extLst>
                <a:ext uri="{FF2B5EF4-FFF2-40B4-BE49-F238E27FC236}">
                  <a16:creationId xmlns:a16="http://schemas.microsoft.com/office/drawing/2014/main" id="{1ACC2446-F732-4194-9574-D389685218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7" y="760"/>
              <a:ext cx="10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17" name="Rectangle 37">
              <a:extLst>
                <a:ext uri="{FF2B5EF4-FFF2-40B4-BE49-F238E27FC236}">
                  <a16:creationId xmlns:a16="http://schemas.microsoft.com/office/drawing/2014/main" id="{5EABAF68-98BC-49FD-85DC-9AD6280C6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629"/>
              <a:ext cx="592" cy="427"/>
            </a:xfrm>
            <a:prstGeom prst="rect">
              <a:avLst/>
            </a:prstGeom>
            <a:pattFill prst="ltUpDiag">
              <a:fgClr>
                <a:srgbClr val="00CCFF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18" name="Rectangle 38">
              <a:extLst>
                <a:ext uri="{FF2B5EF4-FFF2-40B4-BE49-F238E27FC236}">
                  <a16:creationId xmlns:a16="http://schemas.microsoft.com/office/drawing/2014/main" id="{3752E19B-9C8D-4DAD-B6DC-71CD2E4BF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4" y="662"/>
              <a:ext cx="310" cy="361"/>
            </a:xfrm>
            <a:prstGeom prst="rect">
              <a:avLst/>
            </a:prstGeom>
            <a:pattFill prst="dkUpDiag">
              <a:fgClr>
                <a:srgbClr val="99CCFF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7719" name="Group 39">
              <a:extLst>
                <a:ext uri="{FF2B5EF4-FFF2-40B4-BE49-F238E27FC236}">
                  <a16:creationId xmlns:a16="http://schemas.microsoft.com/office/drawing/2014/main" id="{84F5A84D-5A6A-423B-A42A-0B638F926E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5" y="567"/>
              <a:ext cx="52" cy="93"/>
              <a:chOff x="2709" y="864"/>
              <a:chExt cx="144" cy="192"/>
            </a:xfrm>
          </p:grpSpPr>
          <p:sp>
            <p:nvSpPr>
              <p:cNvPr id="327720" name="Rectangle 40">
                <a:extLst>
                  <a:ext uri="{FF2B5EF4-FFF2-40B4-BE49-F238E27FC236}">
                    <a16:creationId xmlns:a16="http://schemas.microsoft.com/office/drawing/2014/main" id="{64389FDD-7662-42DD-8E96-08B6D884D1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912"/>
                <a:ext cx="96" cy="144"/>
              </a:xfrm>
              <a:prstGeom prst="rect">
                <a:avLst/>
              </a:prstGeom>
              <a:gradFill rotWithShape="0">
                <a:gsLst>
                  <a:gs pos="0">
                    <a:srgbClr val="99CCFF">
                      <a:gamma/>
                      <a:shade val="46275"/>
                      <a:invGamma/>
                    </a:srgbClr>
                  </a:gs>
                  <a:gs pos="50000">
                    <a:srgbClr val="99CCFF"/>
                  </a:gs>
                  <a:gs pos="100000">
                    <a:srgbClr val="99C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21" name="Rectangle 41">
                <a:extLst>
                  <a:ext uri="{FF2B5EF4-FFF2-40B4-BE49-F238E27FC236}">
                    <a16:creationId xmlns:a16="http://schemas.microsoft.com/office/drawing/2014/main" id="{ECE5927D-E75D-48C1-9731-A49A49070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9" y="864"/>
                <a:ext cx="144" cy="48"/>
              </a:xfrm>
              <a:prstGeom prst="rect">
                <a:avLst/>
              </a:prstGeom>
              <a:gradFill rotWithShape="0">
                <a:gsLst>
                  <a:gs pos="0">
                    <a:srgbClr val="99CCFF">
                      <a:gamma/>
                      <a:shade val="46275"/>
                      <a:invGamma/>
                    </a:srgbClr>
                  </a:gs>
                  <a:gs pos="50000">
                    <a:srgbClr val="99CCFF"/>
                  </a:gs>
                  <a:gs pos="100000">
                    <a:srgbClr val="99C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7722" name="Group 42">
              <a:extLst>
                <a:ext uri="{FF2B5EF4-FFF2-40B4-BE49-F238E27FC236}">
                  <a16:creationId xmlns:a16="http://schemas.microsoft.com/office/drawing/2014/main" id="{48961F5D-2938-49A0-8606-8C7DE3367C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4" y="563"/>
              <a:ext cx="91" cy="66"/>
              <a:chOff x="2374" y="864"/>
              <a:chExt cx="144" cy="192"/>
            </a:xfrm>
          </p:grpSpPr>
          <p:sp>
            <p:nvSpPr>
              <p:cNvPr id="327723" name="Rectangle 43">
                <a:extLst>
                  <a:ext uri="{FF2B5EF4-FFF2-40B4-BE49-F238E27FC236}">
                    <a16:creationId xmlns:a16="http://schemas.microsoft.com/office/drawing/2014/main" id="{1471EEFB-4301-4C5C-B2CC-B74FC0C69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gradFill rotWithShape="0">
                <a:gsLst>
                  <a:gs pos="0">
                    <a:srgbClr val="00CCFF">
                      <a:gamma/>
                      <a:shade val="46275"/>
                      <a:invGamma/>
                    </a:srgbClr>
                  </a:gs>
                  <a:gs pos="50000">
                    <a:srgbClr val="00CCFF"/>
                  </a:gs>
                  <a:gs pos="100000">
                    <a:srgbClr val="00C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24" name="Rectangle 44">
                <a:extLst>
                  <a:ext uri="{FF2B5EF4-FFF2-40B4-BE49-F238E27FC236}">
                    <a16:creationId xmlns:a16="http://schemas.microsoft.com/office/drawing/2014/main" id="{D9F32543-1E8F-4DA8-BCA6-CB544C0F4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" y="864"/>
                <a:ext cx="144" cy="48"/>
              </a:xfrm>
              <a:prstGeom prst="rect">
                <a:avLst/>
              </a:prstGeom>
              <a:gradFill rotWithShape="0">
                <a:gsLst>
                  <a:gs pos="0">
                    <a:srgbClr val="00CCFF">
                      <a:gamma/>
                      <a:shade val="46275"/>
                      <a:invGamma/>
                    </a:srgbClr>
                  </a:gs>
                  <a:gs pos="50000">
                    <a:srgbClr val="00CCFF"/>
                  </a:gs>
                  <a:gs pos="100000">
                    <a:srgbClr val="00C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7725" name="Group 45">
              <a:extLst>
                <a:ext uri="{FF2B5EF4-FFF2-40B4-BE49-F238E27FC236}">
                  <a16:creationId xmlns:a16="http://schemas.microsoft.com/office/drawing/2014/main" id="{98B39DF5-C7DC-4859-A03B-366361DDC11E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2935" y="1023"/>
              <a:ext cx="57" cy="128"/>
              <a:chOff x="2709" y="864"/>
              <a:chExt cx="144" cy="192"/>
            </a:xfrm>
          </p:grpSpPr>
          <p:sp>
            <p:nvSpPr>
              <p:cNvPr id="327726" name="Rectangle 46">
                <a:extLst>
                  <a:ext uri="{FF2B5EF4-FFF2-40B4-BE49-F238E27FC236}">
                    <a16:creationId xmlns:a16="http://schemas.microsoft.com/office/drawing/2014/main" id="{FC8FFB27-A7FD-4096-A13C-736AE847C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912"/>
                <a:ext cx="96" cy="144"/>
              </a:xfrm>
              <a:prstGeom prst="rect">
                <a:avLst/>
              </a:prstGeom>
              <a:gradFill rotWithShape="0">
                <a:gsLst>
                  <a:gs pos="0">
                    <a:srgbClr val="99CCFF">
                      <a:gamma/>
                      <a:shade val="46275"/>
                      <a:invGamma/>
                    </a:srgbClr>
                  </a:gs>
                  <a:gs pos="50000">
                    <a:srgbClr val="99CCFF"/>
                  </a:gs>
                  <a:gs pos="100000">
                    <a:srgbClr val="99C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27" name="Rectangle 47">
                <a:extLst>
                  <a:ext uri="{FF2B5EF4-FFF2-40B4-BE49-F238E27FC236}">
                    <a16:creationId xmlns:a16="http://schemas.microsoft.com/office/drawing/2014/main" id="{B306E5FF-CF9F-4BEC-96D6-432ADB4DC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9" y="864"/>
                <a:ext cx="144" cy="48"/>
              </a:xfrm>
              <a:prstGeom prst="rect">
                <a:avLst/>
              </a:prstGeom>
              <a:gradFill rotWithShape="0">
                <a:gsLst>
                  <a:gs pos="0">
                    <a:srgbClr val="99CCFF">
                      <a:gamma/>
                      <a:shade val="46275"/>
                      <a:invGamma/>
                    </a:srgbClr>
                  </a:gs>
                  <a:gs pos="50000">
                    <a:srgbClr val="99CCFF"/>
                  </a:gs>
                  <a:gs pos="100000">
                    <a:srgbClr val="99C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7728" name="Rectangle 48">
              <a:extLst>
                <a:ext uri="{FF2B5EF4-FFF2-40B4-BE49-F238E27FC236}">
                  <a16:creationId xmlns:a16="http://schemas.microsoft.com/office/drawing/2014/main" id="{4D9F9973-BE77-4243-BB29-4D1743906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1056"/>
              <a:ext cx="733" cy="33"/>
            </a:xfrm>
            <a:prstGeom prst="rect">
              <a:avLst/>
            </a:prstGeom>
            <a:pattFill prst="dkUpDiag">
              <a:fgClr>
                <a:srgbClr val="969696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7729" name="Group 49">
              <a:extLst>
                <a:ext uri="{FF2B5EF4-FFF2-40B4-BE49-F238E27FC236}">
                  <a16:creationId xmlns:a16="http://schemas.microsoft.com/office/drawing/2014/main" id="{43DE915E-73A4-454F-BC9A-1BDFA1A605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0" y="741"/>
              <a:ext cx="28" cy="315"/>
              <a:chOff x="1907" y="1172"/>
              <a:chExt cx="48" cy="460"/>
            </a:xfrm>
          </p:grpSpPr>
          <p:sp>
            <p:nvSpPr>
              <p:cNvPr id="327730" name="Rectangle 50">
                <a:extLst>
                  <a:ext uri="{FF2B5EF4-FFF2-40B4-BE49-F238E27FC236}">
                    <a16:creationId xmlns:a16="http://schemas.microsoft.com/office/drawing/2014/main" id="{ED741640-1265-4F3E-8BBD-4BCA31A049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19" cy="432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31" name="Oval 51">
                <a:extLst>
                  <a:ext uri="{FF2B5EF4-FFF2-40B4-BE49-F238E27FC236}">
                    <a16:creationId xmlns:a16="http://schemas.microsoft.com/office/drawing/2014/main" id="{6294815E-2689-479D-8F46-34C119392D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7" y="1172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7732" name="Group 52">
              <a:extLst>
                <a:ext uri="{FF2B5EF4-FFF2-40B4-BE49-F238E27FC236}">
                  <a16:creationId xmlns:a16="http://schemas.microsoft.com/office/drawing/2014/main" id="{E16AB92D-69A5-4C7D-9DBF-41E84DB8BA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2" y="738"/>
              <a:ext cx="29" cy="314"/>
              <a:chOff x="1907" y="1172"/>
              <a:chExt cx="48" cy="460"/>
            </a:xfrm>
          </p:grpSpPr>
          <p:sp>
            <p:nvSpPr>
              <p:cNvPr id="327733" name="Rectangle 53">
                <a:extLst>
                  <a:ext uri="{FF2B5EF4-FFF2-40B4-BE49-F238E27FC236}">
                    <a16:creationId xmlns:a16="http://schemas.microsoft.com/office/drawing/2014/main" id="{49424772-A96E-407E-946A-B31B54303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19" cy="432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34" name="Oval 54">
                <a:extLst>
                  <a:ext uri="{FF2B5EF4-FFF2-40B4-BE49-F238E27FC236}">
                    <a16:creationId xmlns:a16="http://schemas.microsoft.com/office/drawing/2014/main" id="{43112889-F276-42BF-91EB-560E1DF28B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7" y="1172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7735" name="Group 55">
              <a:extLst>
                <a:ext uri="{FF2B5EF4-FFF2-40B4-BE49-F238E27FC236}">
                  <a16:creationId xmlns:a16="http://schemas.microsoft.com/office/drawing/2014/main" id="{398CF938-F05A-405B-B62F-D1D57CE9A3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5" y="741"/>
              <a:ext cx="28" cy="315"/>
              <a:chOff x="1907" y="1172"/>
              <a:chExt cx="48" cy="460"/>
            </a:xfrm>
          </p:grpSpPr>
          <p:sp>
            <p:nvSpPr>
              <p:cNvPr id="327736" name="Rectangle 56">
                <a:extLst>
                  <a:ext uri="{FF2B5EF4-FFF2-40B4-BE49-F238E27FC236}">
                    <a16:creationId xmlns:a16="http://schemas.microsoft.com/office/drawing/2014/main" id="{C533B22A-73C2-4CAA-B467-CEA5A5B58A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19" cy="432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37" name="Oval 57">
                <a:extLst>
                  <a:ext uri="{FF2B5EF4-FFF2-40B4-BE49-F238E27FC236}">
                    <a16:creationId xmlns:a16="http://schemas.microsoft.com/office/drawing/2014/main" id="{A0B83B5E-10D2-4FAB-9B3B-1C9ACD343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7" y="1172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7738" name="Group 58">
              <a:extLst>
                <a:ext uri="{FF2B5EF4-FFF2-40B4-BE49-F238E27FC236}">
                  <a16:creationId xmlns:a16="http://schemas.microsoft.com/office/drawing/2014/main" id="{1C7EDB87-23C7-49C6-8575-0E88912E32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5" y="741"/>
              <a:ext cx="28" cy="315"/>
              <a:chOff x="1907" y="1172"/>
              <a:chExt cx="48" cy="460"/>
            </a:xfrm>
          </p:grpSpPr>
          <p:sp>
            <p:nvSpPr>
              <p:cNvPr id="327739" name="Rectangle 59">
                <a:extLst>
                  <a:ext uri="{FF2B5EF4-FFF2-40B4-BE49-F238E27FC236}">
                    <a16:creationId xmlns:a16="http://schemas.microsoft.com/office/drawing/2014/main" id="{7B2CC5C1-6C12-4D65-ABE6-C113A0D0B7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19" cy="432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40" name="Oval 60">
                <a:extLst>
                  <a:ext uri="{FF2B5EF4-FFF2-40B4-BE49-F238E27FC236}">
                    <a16:creationId xmlns:a16="http://schemas.microsoft.com/office/drawing/2014/main" id="{AB12C5A0-BCCD-4286-AC58-62162EBA7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7" y="1172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7741" name="Group 61">
              <a:extLst>
                <a:ext uri="{FF2B5EF4-FFF2-40B4-BE49-F238E27FC236}">
                  <a16:creationId xmlns:a16="http://schemas.microsoft.com/office/drawing/2014/main" id="{625D3BF4-F684-49D3-BEDE-D99AA6DCF6A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2540" y="1614"/>
              <a:ext cx="91" cy="66"/>
              <a:chOff x="2374" y="864"/>
              <a:chExt cx="144" cy="192"/>
            </a:xfrm>
          </p:grpSpPr>
          <p:sp>
            <p:nvSpPr>
              <p:cNvPr id="327742" name="Rectangle 62">
                <a:extLst>
                  <a:ext uri="{FF2B5EF4-FFF2-40B4-BE49-F238E27FC236}">
                    <a16:creationId xmlns:a16="http://schemas.microsoft.com/office/drawing/2014/main" id="{C9188254-E837-46A5-BA98-ED696B8AD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gradFill rotWithShape="0">
                <a:gsLst>
                  <a:gs pos="0">
                    <a:srgbClr val="FFFF99">
                      <a:gamma/>
                      <a:shade val="46275"/>
                      <a:invGamma/>
                    </a:srgbClr>
                  </a:gs>
                  <a:gs pos="5000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43" name="Rectangle 63">
                <a:extLst>
                  <a:ext uri="{FF2B5EF4-FFF2-40B4-BE49-F238E27FC236}">
                    <a16:creationId xmlns:a16="http://schemas.microsoft.com/office/drawing/2014/main" id="{56136EC9-D9B4-4FF7-B339-1D854F700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" y="864"/>
                <a:ext cx="144" cy="48"/>
              </a:xfrm>
              <a:prstGeom prst="rect">
                <a:avLst/>
              </a:prstGeom>
              <a:gradFill rotWithShape="0">
                <a:gsLst>
                  <a:gs pos="0">
                    <a:srgbClr val="FFFF99">
                      <a:gamma/>
                      <a:shade val="46275"/>
                      <a:invGamma/>
                    </a:srgbClr>
                  </a:gs>
                  <a:gs pos="5000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7744" name="Group 64">
              <a:extLst>
                <a:ext uri="{FF2B5EF4-FFF2-40B4-BE49-F238E27FC236}">
                  <a16:creationId xmlns:a16="http://schemas.microsoft.com/office/drawing/2014/main" id="{28E63BE4-9E5A-4837-A237-D08EF924BC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5" y="1121"/>
              <a:ext cx="142" cy="164"/>
              <a:chOff x="3312" y="1392"/>
              <a:chExt cx="240" cy="240"/>
            </a:xfrm>
          </p:grpSpPr>
          <p:sp>
            <p:nvSpPr>
              <p:cNvPr id="327745" name="Rectangle 65">
                <a:extLst>
                  <a:ext uri="{FF2B5EF4-FFF2-40B4-BE49-F238E27FC236}">
                    <a16:creationId xmlns:a16="http://schemas.microsoft.com/office/drawing/2014/main" id="{C27023CB-80B9-407B-A619-5D388C765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240" cy="240"/>
              </a:xfrm>
              <a:prstGeom prst="rect">
                <a:avLst/>
              </a:prstGeom>
              <a:pattFill prst="pct75">
                <a:fgClr>
                  <a:srgbClr val="339966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46" name="Rectangle 66">
                <a:extLst>
                  <a:ext uri="{FF2B5EF4-FFF2-40B4-BE49-F238E27FC236}">
                    <a16:creationId xmlns:a16="http://schemas.microsoft.com/office/drawing/2014/main" id="{59A941F2-24C5-40DA-9523-47138A766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47" name="Rectangle 67">
                <a:extLst>
                  <a:ext uri="{FF2B5EF4-FFF2-40B4-BE49-F238E27FC236}">
                    <a16:creationId xmlns:a16="http://schemas.microsoft.com/office/drawing/2014/main" id="{E20E4100-D4E7-411D-978B-D44C19B5B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440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48" name="Rectangle 68">
                <a:extLst>
                  <a:ext uri="{FF2B5EF4-FFF2-40B4-BE49-F238E27FC236}">
                    <a16:creationId xmlns:a16="http://schemas.microsoft.com/office/drawing/2014/main" id="{80E6A5C8-A7BF-43DB-BC96-2DF8B7369C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53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49" name="Rectangle 69">
                <a:extLst>
                  <a:ext uri="{FF2B5EF4-FFF2-40B4-BE49-F238E27FC236}">
                    <a16:creationId xmlns:a16="http://schemas.microsoft.com/office/drawing/2014/main" id="{BA3280EB-9A2F-4750-8E89-7AC9019656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53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7750" name="AutoShape 70">
              <a:extLst>
                <a:ext uri="{FF2B5EF4-FFF2-40B4-BE49-F238E27FC236}">
                  <a16:creationId xmlns:a16="http://schemas.microsoft.com/office/drawing/2014/main" id="{68DBA02E-ECF0-4288-A5B3-A43191F40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089"/>
              <a:ext cx="28" cy="98"/>
            </a:xfrm>
            <a:prstGeom prst="rightBracket">
              <a:avLst>
                <a:gd name="adj" fmla="val 16406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51" name="Arc 71">
              <a:extLst>
                <a:ext uri="{FF2B5EF4-FFF2-40B4-BE49-F238E27FC236}">
                  <a16:creationId xmlns:a16="http://schemas.microsoft.com/office/drawing/2014/main" id="{EDD36AAF-49E1-4774-A042-98F71E696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5" y="826"/>
              <a:ext cx="29" cy="15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5724"/>
                <a:gd name="T2" fmla="*/ 21203 w 21600"/>
                <a:gd name="T3" fmla="*/ 25724 h 25724"/>
                <a:gd name="T4" fmla="*/ 0 w 21600"/>
                <a:gd name="T5" fmla="*/ 21600 h 25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5724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984"/>
                    <a:pt x="21466" y="24365"/>
                    <a:pt x="21202" y="25723"/>
                  </a:cubicBezTo>
                </a:path>
                <a:path w="21600" h="25724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984"/>
                    <a:pt x="21466" y="24365"/>
                    <a:pt x="21202" y="2572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52" name="Arc 72">
              <a:extLst>
                <a:ext uri="{FF2B5EF4-FFF2-40B4-BE49-F238E27FC236}">
                  <a16:creationId xmlns:a16="http://schemas.microsoft.com/office/drawing/2014/main" id="{1109B25E-8642-4B5B-A527-1E5EAF7001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275" y="932"/>
              <a:ext cx="31" cy="157"/>
            </a:xfrm>
            <a:custGeom>
              <a:avLst/>
              <a:gdLst>
                <a:gd name="G0" fmla="+- 2289 0 0"/>
                <a:gd name="G1" fmla="+- 21600 0 0"/>
                <a:gd name="G2" fmla="+- 21600 0 0"/>
                <a:gd name="T0" fmla="*/ 0 w 23889"/>
                <a:gd name="T1" fmla="*/ 122 h 25724"/>
                <a:gd name="T2" fmla="*/ 23492 w 23889"/>
                <a:gd name="T3" fmla="*/ 25724 h 25724"/>
                <a:gd name="T4" fmla="*/ 2289 w 23889"/>
                <a:gd name="T5" fmla="*/ 21600 h 25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889" h="25724" fill="none" extrusionOk="0">
                  <a:moveTo>
                    <a:pt x="-1" y="121"/>
                  </a:moveTo>
                  <a:cubicBezTo>
                    <a:pt x="760" y="40"/>
                    <a:pt x="1524" y="0"/>
                    <a:pt x="2289" y="0"/>
                  </a:cubicBezTo>
                  <a:cubicBezTo>
                    <a:pt x="14218" y="0"/>
                    <a:pt x="23889" y="9670"/>
                    <a:pt x="23889" y="21600"/>
                  </a:cubicBezTo>
                  <a:cubicBezTo>
                    <a:pt x="23889" y="22984"/>
                    <a:pt x="23755" y="24365"/>
                    <a:pt x="23491" y="25723"/>
                  </a:cubicBezTo>
                </a:path>
                <a:path w="23889" h="25724" stroke="0" extrusionOk="0">
                  <a:moveTo>
                    <a:pt x="-1" y="121"/>
                  </a:moveTo>
                  <a:cubicBezTo>
                    <a:pt x="760" y="40"/>
                    <a:pt x="1524" y="0"/>
                    <a:pt x="2289" y="0"/>
                  </a:cubicBezTo>
                  <a:cubicBezTo>
                    <a:pt x="14218" y="0"/>
                    <a:pt x="23889" y="9670"/>
                    <a:pt x="23889" y="21600"/>
                  </a:cubicBezTo>
                  <a:cubicBezTo>
                    <a:pt x="23889" y="22984"/>
                    <a:pt x="23755" y="24365"/>
                    <a:pt x="23491" y="25723"/>
                  </a:cubicBezTo>
                  <a:lnTo>
                    <a:pt x="2289" y="2160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53" name="Line 73">
              <a:extLst>
                <a:ext uri="{FF2B5EF4-FFF2-40B4-BE49-F238E27FC236}">
                  <a16:creationId xmlns:a16="http://schemas.microsoft.com/office/drawing/2014/main" id="{BB7BCA6D-C99E-4E8C-9A4B-BEB20D872E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02" y="1089"/>
              <a:ext cx="8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54" name="Rectangle 74">
              <a:extLst>
                <a:ext uri="{FF2B5EF4-FFF2-40B4-BE49-F238E27FC236}">
                  <a16:creationId xmlns:a16="http://schemas.microsoft.com/office/drawing/2014/main" id="{A4D81C24-7753-49D3-9DCE-F4C3A915A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5" y="1614"/>
              <a:ext cx="536" cy="33"/>
            </a:xfrm>
            <a:prstGeom prst="rect">
              <a:avLst/>
            </a:prstGeom>
            <a:pattFill prst="dkUpDiag">
              <a:fgClr>
                <a:srgbClr val="969696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7755" name="Group 75">
              <a:extLst>
                <a:ext uri="{FF2B5EF4-FFF2-40B4-BE49-F238E27FC236}">
                  <a16:creationId xmlns:a16="http://schemas.microsoft.com/office/drawing/2014/main" id="{A72F693B-B1EC-42F9-A624-8513EEF71B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8" y="1300"/>
              <a:ext cx="28" cy="314"/>
              <a:chOff x="1907" y="1172"/>
              <a:chExt cx="48" cy="460"/>
            </a:xfrm>
          </p:grpSpPr>
          <p:sp>
            <p:nvSpPr>
              <p:cNvPr id="327756" name="Rectangle 76">
                <a:extLst>
                  <a:ext uri="{FF2B5EF4-FFF2-40B4-BE49-F238E27FC236}">
                    <a16:creationId xmlns:a16="http://schemas.microsoft.com/office/drawing/2014/main" id="{0E8E92CA-F3A3-4801-BD4D-9649822C0E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19" cy="432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57" name="Oval 77">
                <a:extLst>
                  <a:ext uri="{FF2B5EF4-FFF2-40B4-BE49-F238E27FC236}">
                    <a16:creationId xmlns:a16="http://schemas.microsoft.com/office/drawing/2014/main" id="{560A2DD3-5EA7-4B52-9B16-3308B7A80F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7" y="1172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7758" name="Group 78">
              <a:extLst>
                <a:ext uri="{FF2B5EF4-FFF2-40B4-BE49-F238E27FC236}">
                  <a16:creationId xmlns:a16="http://schemas.microsoft.com/office/drawing/2014/main" id="{A4E74F6D-09BC-4DB6-AB24-B5372E5525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3" y="1300"/>
              <a:ext cx="28" cy="314"/>
              <a:chOff x="1907" y="1172"/>
              <a:chExt cx="48" cy="460"/>
            </a:xfrm>
          </p:grpSpPr>
          <p:sp>
            <p:nvSpPr>
              <p:cNvPr id="327759" name="Rectangle 79">
                <a:extLst>
                  <a:ext uri="{FF2B5EF4-FFF2-40B4-BE49-F238E27FC236}">
                    <a16:creationId xmlns:a16="http://schemas.microsoft.com/office/drawing/2014/main" id="{77360B1B-CD40-4F7F-BE7B-348A071B2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19" cy="432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60" name="Oval 80">
                <a:extLst>
                  <a:ext uri="{FF2B5EF4-FFF2-40B4-BE49-F238E27FC236}">
                    <a16:creationId xmlns:a16="http://schemas.microsoft.com/office/drawing/2014/main" id="{701BA4BC-FF2C-4B3C-B8BE-3FA4E54B46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7" y="1172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7761" name="Group 81">
              <a:extLst>
                <a:ext uri="{FF2B5EF4-FFF2-40B4-BE49-F238E27FC236}">
                  <a16:creationId xmlns:a16="http://schemas.microsoft.com/office/drawing/2014/main" id="{6C6258D1-F2BF-426A-9007-D076CA775A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5" y="1450"/>
              <a:ext cx="142" cy="164"/>
              <a:chOff x="3312" y="1392"/>
              <a:chExt cx="240" cy="240"/>
            </a:xfrm>
          </p:grpSpPr>
          <p:sp>
            <p:nvSpPr>
              <p:cNvPr id="327762" name="Rectangle 82">
                <a:extLst>
                  <a:ext uri="{FF2B5EF4-FFF2-40B4-BE49-F238E27FC236}">
                    <a16:creationId xmlns:a16="http://schemas.microsoft.com/office/drawing/2014/main" id="{4C73E7A7-7DC2-47F2-8FF9-D11B8B320F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240" cy="240"/>
              </a:xfrm>
              <a:prstGeom prst="rect">
                <a:avLst/>
              </a:prstGeom>
              <a:pattFill prst="pct75">
                <a:fgClr>
                  <a:srgbClr val="339966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63" name="Rectangle 83">
                <a:extLst>
                  <a:ext uri="{FF2B5EF4-FFF2-40B4-BE49-F238E27FC236}">
                    <a16:creationId xmlns:a16="http://schemas.microsoft.com/office/drawing/2014/main" id="{97F6A2BC-4E48-4983-B611-2B9E067CEA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64" name="Rectangle 84">
                <a:extLst>
                  <a:ext uri="{FF2B5EF4-FFF2-40B4-BE49-F238E27FC236}">
                    <a16:creationId xmlns:a16="http://schemas.microsoft.com/office/drawing/2014/main" id="{11F958D2-2B90-4472-8D39-70AD7A6A8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440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65" name="Rectangle 85">
                <a:extLst>
                  <a:ext uri="{FF2B5EF4-FFF2-40B4-BE49-F238E27FC236}">
                    <a16:creationId xmlns:a16="http://schemas.microsoft.com/office/drawing/2014/main" id="{131BDD8B-8CE9-4CF4-B42D-8B0E24709F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53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66" name="Rectangle 86">
                <a:extLst>
                  <a:ext uri="{FF2B5EF4-FFF2-40B4-BE49-F238E27FC236}">
                    <a16:creationId xmlns:a16="http://schemas.microsoft.com/office/drawing/2014/main" id="{DA5F7D95-7553-450F-A31E-9E8070410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53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7767" name="Group 87">
              <a:extLst>
                <a:ext uri="{FF2B5EF4-FFF2-40B4-BE49-F238E27FC236}">
                  <a16:creationId xmlns:a16="http://schemas.microsoft.com/office/drawing/2014/main" id="{BA4C242B-9D8E-49F8-A4AE-BABBD855FF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2" y="1121"/>
              <a:ext cx="141" cy="164"/>
              <a:chOff x="3312" y="1392"/>
              <a:chExt cx="240" cy="240"/>
            </a:xfrm>
          </p:grpSpPr>
          <p:sp>
            <p:nvSpPr>
              <p:cNvPr id="327768" name="Rectangle 88">
                <a:extLst>
                  <a:ext uri="{FF2B5EF4-FFF2-40B4-BE49-F238E27FC236}">
                    <a16:creationId xmlns:a16="http://schemas.microsoft.com/office/drawing/2014/main" id="{2D04FC16-EC18-4E59-A307-23AC47010E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240" cy="240"/>
              </a:xfrm>
              <a:prstGeom prst="rect">
                <a:avLst/>
              </a:prstGeom>
              <a:pattFill prst="pct75">
                <a:fgClr>
                  <a:srgbClr val="339966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69" name="Rectangle 89">
                <a:extLst>
                  <a:ext uri="{FF2B5EF4-FFF2-40B4-BE49-F238E27FC236}">
                    <a16:creationId xmlns:a16="http://schemas.microsoft.com/office/drawing/2014/main" id="{AE49472C-FEA3-4C67-9A29-48CE82375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70" name="Rectangle 90">
                <a:extLst>
                  <a:ext uri="{FF2B5EF4-FFF2-40B4-BE49-F238E27FC236}">
                    <a16:creationId xmlns:a16="http://schemas.microsoft.com/office/drawing/2014/main" id="{BD82018F-C96E-47F4-A588-3A9E9B7FD0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440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71" name="Rectangle 91">
                <a:extLst>
                  <a:ext uri="{FF2B5EF4-FFF2-40B4-BE49-F238E27FC236}">
                    <a16:creationId xmlns:a16="http://schemas.microsoft.com/office/drawing/2014/main" id="{BAB0F08C-12E1-47E6-AB5A-5D7C8B7147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53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72" name="Rectangle 92">
                <a:extLst>
                  <a:ext uri="{FF2B5EF4-FFF2-40B4-BE49-F238E27FC236}">
                    <a16:creationId xmlns:a16="http://schemas.microsoft.com/office/drawing/2014/main" id="{34156E24-10DC-4AE6-A1BE-15430D4391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53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7773" name="Group 93">
              <a:extLst>
                <a:ext uri="{FF2B5EF4-FFF2-40B4-BE49-F238E27FC236}">
                  <a16:creationId xmlns:a16="http://schemas.microsoft.com/office/drawing/2014/main" id="{2C474ACB-9285-4DDA-BC20-42EF9F3718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2" y="1450"/>
              <a:ext cx="141" cy="164"/>
              <a:chOff x="3312" y="1392"/>
              <a:chExt cx="240" cy="240"/>
            </a:xfrm>
          </p:grpSpPr>
          <p:sp>
            <p:nvSpPr>
              <p:cNvPr id="327774" name="Rectangle 94">
                <a:extLst>
                  <a:ext uri="{FF2B5EF4-FFF2-40B4-BE49-F238E27FC236}">
                    <a16:creationId xmlns:a16="http://schemas.microsoft.com/office/drawing/2014/main" id="{8CCF10F6-8093-4035-8C4A-89DA0BC2B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240" cy="240"/>
              </a:xfrm>
              <a:prstGeom prst="rect">
                <a:avLst/>
              </a:prstGeom>
              <a:pattFill prst="pct75">
                <a:fgClr>
                  <a:srgbClr val="339966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75" name="Rectangle 95">
                <a:extLst>
                  <a:ext uri="{FF2B5EF4-FFF2-40B4-BE49-F238E27FC236}">
                    <a16:creationId xmlns:a16="http://schemas.microsoft.com/office/drawing/2014/main" id="{5C5D8303-5E67-43ED-857A-7C22654AF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76" name="Rectangle 96">
                <a:extLst>
                  <a:ext uri="{FF2B5EF4-FFF2-40B4-BE49-F238E27FC236}">
                    <a16:creationId xmlns:a16="http://schemas.microsoft.com/office/drawing/2014/main" id="{B807D08E-79B5-4DB8-9D7B-5EE59E095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440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77" name="Rectangle 97">
                <a:extLst>
                  <a:ext uri="{FF2B5EF4-FFF2-40B4-BE49-F238E27FC236}">
                    <a16:creationId xmlns:a16="http://schemas.microsoft.com/office/drawing/2014/main" id="{3FC57FB2-94CC-4835-8B7E-21EA08F055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53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78" name="Rectangle 98">
                <a:extLst>
                  <a:ext uri="{FF2B5EF4-FFF2-40B4-BE49-F238E27FC236}">
                    <a16:creationId xmlns:a16="http://schemas.microsoft.com/office/drawing/2014/main" id="{27C325FD-AB08-451E-A1D2-4867C474A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53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7779" name="AutoShape 99">
              <a:extLst>
                <a:ext uri="{FF2B5EF4-FFF2-40B4-BE49-F238E27FC236}">
                  <a16:creationId xmlns:a16="http://schemas.microsoft.com/office/drawing/2014/main" id="{5CC6F7B0-63C8-43DB-AEAD-D792A36EBE1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484" y="1089"/>
              <a:ext cx="28" cy="98"/>
            </a:xfrm>
            <a:prstGeom prst="rightBracket">
              <a:avLst>
                <a:gd name="adj" fmla="val 16406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80" name="Arc 100">
              <a:extLst>
                <a:ext uri="{FF2B5EF4-FFF2-40B4-BE49-F238E27FC236}">
                  <a16:creationId xmlns:a16="http://schemas.microsoft.com/office/drawing/2014/main" id="{07A45F3B-F663-4D65-A66B-8DC662AA5B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625" y="826"/>
              <a:ext cx="28" cy="16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81" name="Rectangle 101">
              <a:extLst>
                <a:ext uri="{FF2B5EF4-FFF2-40B4-BE49-F238E27FC236}">
                  <a16:creationId xmlns:a16="http://schemas.microsoft.com/office/drawing/2014/main" id="{F53C41B3-19A9-4CA7-A15E-4F174276F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" y="1712"/>
              <a:ext cx="311" cy="1379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666699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82" name="Arc 102">
              <a:extLst>
                <a:ext uri="{FF2B5EF4-FFF2-40B4-BE49-F238E27FC236}">
                  <a16:creationId xmlns:a16="http://schemas.microsoft.com/office/drawing/2014/main" id="{FD3EEF01-796E-4BBB-9BDA-2E9319D31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1220"/>
              <a:ext cx="28" cy="1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5724"/>
                <a:gd name="T2" fmla="*/ 21203 w 21600"/>
                <a:gd name="T3" fmla="*/ 25724 h 25724"/>
                <a:gd name="T4" fmla="*/ 0 w 21600"/>
                <a:gd name="T5" fmla="*/ 21600 h 25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5724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984"/>
                    <a:pt x="21466" y="24365"/>
                    <a:pt x="21202" y="25723"/>
                  </a:cubicBezTo>
                </a:path>
                <a:path w="21600" h="25724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984"/>
                    <a:pt x="21466" y="24365"/>
                    <a:pt x="21202" y="2572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83" name="Arc 103">
              <a:extLst>
                <a:ext uri="{FF2B5EF4-FFF2-40B4-BE49-F238E27FC236}">
                  <a16:creationId xmlns:a16="http://schemas.microsoft.com/office/drawing/2014/main" id="{AC7C2F1A-CC4B-4A79-936D-1B9926B04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1515"/>
              <a:ext cx="28" cy="15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5724"/>
                <a:gd name="T2" fmla="*/ 21203 w 21600"/>
                <a:gd name="T3" fmla="*/ 25724 h 25724"/>
                <a:gd name="T4" fmla="*/ 0 w 21600"/>
                <a:gd name="T5" fmla="*/ 21600 h 25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5724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984"/>
                    <a:pt x="21466" y="24365"/>
                    <a:pt x="21202" y="25723"/>
                  </a:cubicBezTo>
                </a:path>
                <a:path w="21600" h="25724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984"/>
                    <a:pt x="21466" y="24365"/>
                    <a:pt x="21202" y="2572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84" name="Line 104">
              <a:extLst>
                <a:ext uri="{FF2B5EF4-FFF2-40B4-BE49-F238E27FC236}">
                  <a16:creationId xmlns:a16="http://schemas.microsoft.com/office/drawing/2014/main" id="{A55DBCB4-C27F-4891-8CEE-8B93322DA3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1" y="1351"/>
              <a:ext cx="0" cy="114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85" name="Arc 105">
              <a:extLst>
                <a:ext uri="{FF2B5EF4-FFF2-40B4-BE49-F238E27FC236}">
                  <a16:creationId xmlns:a16="http://schemas.microsoft.com/office/drawing/2014/main" id="{4A8F6514-1FFD-453B-A1F0-9B5A3943F1B5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2627" y="2493"/>
              <a:ext cx="56" cy="164"/>
            </a:xfrm>
            <a:custGeom>
              <a:avLst/>
              <a:gdLst>
                <a:gd name="G0" fmla="+- 1 0 0"/>
                <a:gd name="G1" fmla="+- 21600 0 0"/>
                <a:gd name="G2" fmla="+- 21600 0 0"/>
                <a:gd name="T0" fmla="*/ 0 w 21601"/>
                <a:gd name="T1" fmla="*/ 0 h 21600"/>
                <a:gd name="T2" fmla="*/ 21601 w 21601"/>
                <a:gd name="T3" fmla="*/ 21600 h 21600"/>
                <a:gd name="T4" fmla="*/ 1 w 2160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1" h="21600" fill="none" extrusionOk="0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1930" y="0"/>
                    <a:pt x="21601" y="9670"/>
                    <a:pt x="21601" y="21600"/>
                  </a:cubicBezTo>
                </a:path>
                <a:path w="21601" h="21600" stroke="0" extrusionOk="0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1930" y="0"/>
                    <a:pt x="21601" y="9670"/>
                    <a:pt x="21601" y="21600"/>
                  </a:cubicBezTo>
                  <a:lnTo>
                    <a:pt x="1" y="2160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7786" name="Group 106">
              <a:extLst>
                <a:ext uri="{FF2B5EF4-FFF2-40B4-BE49-F238E27FC236}">
                  <a16:creationId xmlns:a16="http://schemas.microsoft.com/office/drawing/2014/main" id="{4A4C76A8-2785-49E1-B87C-570B82D7F9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56" y="2041"/>
              <a:ext cx="141" cy="65"/>
              <a:chOff x="2544" y="3456"/>
              <a:chExt cx="432" cy="192"/>
            </a:xfrm>
          </p:grpSpPr>
          <p:sp>
            <p:nvSpPr>
              <p:cNvPr id="327787" name="Rectangle 107">
                <a:extLst>
                  <a:ext uri="{FF2B5EF4-FFF2-40B4-BE49-F238E27FC236}">
                    <a16:creationId xmlns:a16="http://schemas.microsoft.com/office/drawing/2014/main" id="{2EAEDB2D-C65E-4F75-91A2-2C87DAFAD5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456"/>
                <a:ext cx="432" cy="192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88" name="Rectangle 108">
                <a:extLst>
                  <a:ext uri="{FF2B5EF4-FFF2-40B4-BE49-F238E27FC236}">
                    <a16:creationId xmlns:a16="http://schemas.microsoft.com/office/drawing/2014/main" id="{0FC15F5E-95CB-4CFC-BA35-E96A810E41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3456"/>
                <a:ext cx="336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7789" name="Group 109">
              <a:extLst>
                <a:ext uri="{FF2B5EF4-FFF2-40B4-BE49-F238E27FC236}">
                  <a16:creationId xmlns:a16="http://schemas.microsoft.com/office/drawing/2014/main" id="{D5115E85-9ABC-482F-97A8-C199900AAF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4" y="2041"/>
              <a:ext cx="141" cy="65"/>
              <a:chOff x="2544" y="3456"/>
              <a:chExt cx="432" cy="192"/>
            </a:xfrm>
          </p:grpSpPr>
          <p:sp>
            <p:nvSpPr>
              <p:cNvPr id="327790" name="Rectangle 110">
                <a:extLst>
                  <a:ext uri="{FF2B5EF4-FFF2-40B4-BE49-F238E27FC236}">
                    <a16:creationId xmlns:a16="http://schemas.microsoft.com/office/drawing/2014/main" id="{A18FDD37-95AC-4E4F-953C-6E903B076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456"/>
                <a:ext cx="432" cy="192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91" name="Rectangle 111">
                <a:extLst>
                  <a:ext uri="{FF2B5EF4-FFF2-40B4-BE49-F238E27FC236}">
                    <a16:creationId xmlns:a16="http://schemas.microsoft.com/office/drawing/2014/main" id="{488E99FD-9FF8-47F7-91B0-C4840C5F80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3456"/>
                <a:ext cx="336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7792" name="Group 112">
              <a:extLst>
                <a:ext uri="{FF2B5EF4-FFF2-40B4-BE49-F238E27FC236}">
                  <a16:creationId xmlns:a16="http://schemas.microsoft.com/office/drawing/2014/main" id="{13F20D1B-A4B5-4079-89FD-E2F7E4F889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58" y="2690"/>
              <a:ext cx="141" cy="65"/>
              <a:chOff x="2544" y="3456"/>
              <a:chExt cx="432" cy="192"/>
            </a:xfrm>
          </p:grpSpPr>
          <p:sp>
            <p:nvSpPr>
              <p:cNvPr id="327793" name="Rectangle 113">
                <a:extLst>
                  <a:ext uri="{FF2B5EF4-FFF2-40B4-BE49-F238E27FC236}">
                    <a16:creationId xmlns:a16="http://schemas.microsoft.com/office/drawing/2014/main" id="{DCBCC661-CE57-4CB3-8E76-90EB489957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456"/>
                <a:ext cx="432" cy="192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94" name="Rectangle 114">
                <a:extLst>
                  <a:ext uri="{FF2B5EF4-FFF2-40B4-BE49-F238E27FC236}">
                    <a16:creationId xmlns:a16="http://schemas.microsoft.com/office/drawing/2014/main" id="{BDD69B2E-990F-4729-AD6C-90D4A9C517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3456"/>
                <a:ext cx="336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7795" name="Group 115">
              <a:extLst>
                <a:ext uri="{FF2B5EF4-FFF2-40B4-BE49-F238E27FC236}">
                  <a16:creationId xmlns:a16="http://schemas.microsoft.com/office/drawing/2014/main" id="{0886BD87-ACCD-4C47-A457-9B4D25E8D9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6" y="2690"/>
              <a:ext cx="141" cy="65"/>
              <a:chOff x="2544" y="3456"/>
              <a:chExt cx="432" cy="192"/>
            </a:xfrm>
          </p:grpSpPr>
          <p:sp>
            <p:nvSpPr>
              <p:cNvPr id="327796" name="Rectangle 116">
                <a:extLst>
                  <a:ext uri="{FF2B5EF4-FFF2-40B4-BE49-F238E27FC236}">
                    <a16:creationId xmlns:a16="http://schemas.microsoft.com/office/drawing/2014/main" id="{44047A98-97ED-4AA0-BFBD-8B73477A86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456"/>
                <a:ext cx="432" cy="192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97" name="Rectangle 117">
                <a:extLst>
                  <a:ext uri="{FF2B5EF4-FFF2-40B4-BE49-F238E27FC236}">
                    <a16:creationId xmlns:a16="http://schemas.microsoft.com/office/drawing/2014/main" id="{EFF8A418-EE38-4959-9714-0BE98004D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3456"/>
                <a:ext cx="336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7798" name="Arc 118">
              <a:extLst>
                <a:ext uri="{FF2B5EF4-FFF2-40B4-BE49-F238E27FC236}">
                  <a16:creationId xmlns:a16="http://schemas.microsoft.com/office/drawing/2014/main" id="{F25C4EFE-975B-4EA0-9439-EDC708202B9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625" y="924"/>
              <a:ext cx="28" cy="9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99" name="Arc 119">
              <a:extLst>
                <a:ext uri="{FF2B5EF4-FFF2-40B4-BE49-F238E27FC236}">
                  <a16:creationId xmlns:a16="http://schemas.microsoft.com/office/drawing/2014/main" id="{FA3EE516-9AC3-4FFF-9A90-76A5E8A6D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5" y="924"/>
              <a:ext cx="29" cy="9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5724"/>
                <a:gd name="T2" fmla="*/ 21203 w 21600"/>
                <a:gd name="T3" fmla="*/ 25724 h 25724"/>
                <a:gd name="T4" fmla="*/ 0 w 21600"/>
                <a:gd name="T5" fmla="*/ 21600 h 25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5724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984"/>
                    <a:pt x="21466" y="24365"/>
                    <a:pt x="21202" y="25723"/>
                  </a:cubicBezTo>
                </a:path>
                <a:path w="21600" h="25724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984"/>
                    <a:pt x="21466" y="24365"/>
                    <a:pt x="21202" y="2572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00" name="Arc 120">
              <a:extLst>
                <a:ext uri="{FF2B5EF4-FFF2-40B4-BE49-F238E27FC236}">
                  <a16:creationId xmlns:a16="http://schemas.microsoft.com/office/drawing/2014/main" id="{147AE87B-E9DC-4786-A084-18E7979186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484" y="1351"/>
              <a:ext cx="28" cy="16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5724"/>
                <a:gd name="T2" fmla="*/ 21203 w 21600"/>
                <a:gd name="T3" fmla="*/ 25724 h 25724"/>
                <a:gd name="T4" fmla="*/ 0 w 21600"/>
                <a:gd name="T5" fmla="*/ 21600 h 25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5724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984"/>
                    <a:pt x="21466" y="24365"/>
                    <a:pt x="21202" y="25723"/>
                  </a:cubicBezTo>
                </a:path>
                <a:path w="21600" h="25724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984"/>
                    <a:pt x="21466" y="24365"/>
                    <a:pt x="21202" y="2572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01" name="Line 121">
              <a:extLst>
                <a:ext uri="{FF2B5EF4-FFF2-40B4-BE49-F238E27FC236}">
                  <a16:creationId xmlns:a16="http://schemas.microsoft.com/office/drawing/2014/main" id="{31820DCC-EEAF-486B-B9F0-46EFDB03BA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4" y="1154"/>
              <a:ext cx="0" cy="23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02" name="Arc 122">
              <a:extLst>
                <a:ext uri="{FF2B5EF4-FFF2-40B4-BE49-F238E27FC236}">
                  <a16:creationId xmlns:a16="http://schemas.microsoft.com/office/drawing/2014/main" id="{244963C5-8D0E-4B7E-A3F3-0CE141654C9C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3387" y="1351"/>
              <a:ext cx="28" cy="16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7803" name="Group 123">
              <a:extLst>
                <a:ext uri="{FF2B5EF4-FFF2-40B4-BE49-F238E27FC236}">
                  <a16:creationId xmlns:a16="http://schemas.microsoft.com/office/drawing/2014/main" id="{610AA3C4-6A80-46CC-86E5-77FE5027DE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5" y="1285"/>
              <a:ext cx="142" cy="165"/>
              <a:chOff x="3312" y="1392"/>
              <a:chExt cx="240" cy="240"/>
            </a:xfrm>
          </p:grpSpPr>
          <p:sp>
            <p:nvSpPr>
              <p:cNvPr id="327804" name="Rectangle 124">
                <a:extLst>
                  <a:ext uri="{FF2B5EF4-FFF2-40B4-BE49-F238E27FC236}">
                    <a16:creationId xmlns:a16="http://schemas.microsoft.com/office/drawing/2014/main" id="{A1193445-CF20-434F-A956-8BCFD93B24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240" cy="240"/>
              </a:xfrm>
              <a:prstGeom prst="rect">
                <a:avLst/>
              </a:prstGeom>
              <a:pattFill prst="pct75">
                <a:fgClr>
                  <a:srgbClr val="339966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05" name="Rectangle 125">
                <a:extLst>
                  <a:ext uri="{FF2B5EF4-FFF2-40B4-BE49-F238E27FC236}">
                    <a16:creationId xmlns:a16="http://schemas.microsoft.com/office/drawing/2014/main" id="{8186B7EA-0E13-40EB-9BF0-947436526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06" name="Rectangle 126">
                <a:extLst>
                  <a:ext uri="{FF2B5EF4-FFF2-40B4-BE49-F238E27FC236}">
                    <a16:creationId xmlns:a16="http://schemas.microsoft.com/office/drawing/2014/main" id="{E71FABC4-63A0-48D3-9E49-EF5E7395D1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440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07" name="Rectangle 127">
                <a:extLst>
                  <a:ext uri="{FF2B5EF4-FFF2-40B4-BE49-F238E27FC236}">
                    <a16:creationId xmlns:a16="http://schemas.microsoft.com/office/drawing/2014/main" id="{A9DDD742-A31A-4AC4-95F1-C35A79689A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53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08" name="Rectangle 128">
                <a:extLst>
                  <a:ext uri="{FF2B5EF4-FFF2-40B4-BE49-F238E27FC236}">
                    <a16:creationId xmlns:a16="http://schemas.microsoft.com/office/drawing/2014/main" id="{3AE8B4F9-F189-4A04-91EB-C9C62AB62A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53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7809" name="Line 129">
              <a:extLst>
                <a:ext uri="{FF2B5EF4-FFF2-40B4-BE49-F238E27FC236}">
                  <a16:creationId xmlns:a16="http://schemas.microsoft.com/office/drawing/2014/main" id="{F8CE191C-CAF5-4661-A99B-051F78229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5" y="1154"/>
              <a:ext cx="0" cy="23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10" name="Arc 130">
              <a:extLst>
                <a:ext uri="{FF2B5EF4-FFF2-40B4-BE49-F238E27FC236}">
                  <a16:creationId xmlns:a16="http://schemas.microsoft.com/office/drawing/2014/main" id="{E531F76C-2E44-426D-A325-25C88A79C09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3387" y="1220"/>
              <a:ext cx="28" cy="16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7811" name="Group 131">
              <a:extLst>
                <a:ext uri="{FF2B5EF4-FFF2-40B4-BE49-F238E27FC236}">
                  <a16:creationId xmlns:a16="http://schemas.microsoft.com/office/drawing/2014/main" id="{29A3D52A-8353-43D9-B2B0-56C9ACB3D3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2" y="1285"/>
              <a:ext cx="141" cy="165"/>
              <a:chOff x="3312" y="1392"/>
              <a:chExt cx="240" cy="240"/>
            </a:xfrm>
          </p:grpSpPr>
          <p:sp>
            <p:nvSpPr>
              <p:cNvPr id="327812" name="Rectangle 132">
                <a:extLst>
                  <a:ext uri="{FF2B5EF4-FFF2-40B4-BE49-F238E27FC236}">
                    <a16:creationId xmlns:a16="http://schemas.microsoft.com/office/drawing/2014/main" id="{0B064ADE-13F3-4EEF-B6F3-25CAA3CEC8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240" cy="240"/>
              </a:xfrm>
              <a:prstGeom prst="rect">
                <a:avLst/>
              </a:prstGeom>
              <a:pattFill prst="pct75">
                <a:fgClr>
                  <a:srgbClr val="339966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13" name="Rectangle 133">
                <a:extLst>
                  <a:ext uri="{FF2B5EF4-FFF2-40B4-BE49-F238E27FC236}">
                    <a16:creationId xmlns:a16="http://schemas.microsoft.com/office/drawing/2014/main" id="{542CE45F-C6BC-4FAD-956E-0972E116C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14" name="Rectangle 134">
                <a:extLst>
                  <a:ext uri="{FF2B5EF4-FFF2-40B4-BE49-F238E27FC236}">
                    <a16:creationId xmlns:a16="http://schemas.microsoft.com/office/drawing/2014/main" id="{B4DA7556-C54A-4D35-B739-04ACE33CFD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440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15" name="Rectangle 135">
                <a:extLst>
                  <a:ext uri="{FF2B5EF4-FFF2-40B4-BE49-F238E27FC236}">
                    <a16:creationId xmlns:a16="http://schemas.microsoft.com/office/drawing/2014/main" id="{4201B224-66DC-468F-8810-5838DDD6B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53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16" name="Rectangle 136">
                <a:extLst>
                  <a:ext uri="{FF2B5EF4-FFF2-40B4-BE49-F238E27FC236}">
                    <a16:creationId xmlns:a16="http://schemas.microsoft.com/office/drawing/2014/main" id="{17AD0510-D305-4009-A839-87F32FF7BB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53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7817" name="Arc 137">
              <a:extLst>
                <a:ext uri="{FF2B5EF4-FFF2-40B4-BE49-F238E27FC236}">
                  <a16:creationId xmlns:a16="http://schemas.microsoft.com/office/drawing/2014/main" id="{22B844FA-2A52-4729-9952-D68EA6FD8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1351"/>
              <a:ext cx="28" cy="15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5724"/>
                <a:gd name="T2" fmla="*/ 21203 w 21600"/>
                <a:gd name="T3" fmla="*/ 25724 h 25724"/>
                <a:gd name="T4" fmla="*/ 0 w 21600"/>
                <a:gd name="T5" fmla="*/ 21600 h 25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5724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984"/>
                    <a:pt x="21466" y="24365"/>
                    <a:pt x="21202" y="25723"/>
                  </a:cubicBezTo>
                </a:path>
                <a:path w="21600" h="25724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984"/>
                    <a:pt x="21466" y="24365"/>
                    <a:pt x="21202" y="2572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18" name="Arc 138">
              <a:extLst>
                <a:ext uri="{FF2B5EF4-FFF2-40B4-BE49-F238E27FC236}">
                  <a16:creationId xmlns:a16="http://schemas.microsoft.com/office/drawing/2014/main" id="{B0CD6674-66C5-414D-9093-81262827715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17" y="1187"/>
              <a:ext cx="28" cy="16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19" name="Arc 139">
              <a:extLst>
                <a:ext uri="{FF2B5EF4-FFF2-40B4-BE49-F238E27FC236}">
                  <a16:creationId xmlns:a16="http://schemas.microsoft.com/office/drawing/2014/main" id="{7743A83A-D9D4-4934-A2DF-1178523B21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17" y="1351"/>
              <a:ext cx="28" cy="16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20" name="Arc 140">
              <a:extLst>
                <a:ext uri="{FF2B5EF4-FFF2-40B4-BE49-F238E27FC236}">
                  <a16:creationId xmlns:a16="http://schemas.microsoft.com/office/drawing/2014/main" id="{02E9BFB6-44DC-4B33-BFD0-1BB0955BEF0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17" y="1515"/>
              <a:ext cx="28" cy="16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21" name="Line 141">
              <a:extLst>
                <a:ext uri="{FF2B5EF4-FFF2-40B4-BE49-F238E27FC236}">
                  <a16:creationId xmlns:a16="http://schemas.microsoft.com/office/drawing/2014/main" id="{758D50B9-1224-4F02-AF1F-06CE0B046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1351"/>
              <a:ext cx="0" cy="114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22" name="Arc 142">
              <a:extLst>
                <a:ext uri="{FF2B5EF4-FFF2-40B4-BE49-F238E27FC236}">
                  <a16:creationId xmlns:a16="http://schemas.microsoft.com/office/drawing/2014/main" id="{3ED546E8-61D5-466E-8318-C724C7A65A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217" y="1844"/>
              <a:ext cx="61" cy="164"/>
            </a:xfrm>
            <a:custGeom>
              <a:avLst/>
              <a:gdLst>
                <a:gd name="G0" fmla="+- 2095 0 0"/>
                <a:gd name="G1" fmla="+- 21600 0 0"/>
                <a:gd name="G2" fmla="+- 21600 0 0"/>
                <a:gd name="T0" fmla="*/ 0 w 23695"/>
                <a:gd name="T1" fmla="*/ 102 h 25724"/>
                <a:gd name="T2" fmla="*/ 23298 w 23695"/>
                <a:gd name="T3" fmla="*/ 25724 h 25724"/>
                <a:gd name="T4" fmla="*/ 2095 w 23695"/>
                <a:gd name="T5" fmla="*/ 21600 h 25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95" h="25724" fill="none" extrusionOk="0">
                  <a:moveTo>
                    <a:pt x="-1" y="101"/>
                  </a:moveTo>
                  <a:cubicBezTo>
                    <a:pt x="696" y="33"/>
                    <a:pt x="1395" y="0"/>
                    <a:pt x="2095" y="0"/>
                  </a:cubicBezTo>
                  <a:cubicBezTo>
                    <a:pt x="14024" y="0"/>
                    <a:pt x="23695" y="9670"/>
                    <a:pt x="23695" y="21600"/>
                  </a:cubicBezTo>
                  <a:cubicBezTo>
                    <a:pt x="23695" y="22984"/>
                    <a:pt x="23561" y="24365"/>
                    <a:pt x="23297" y="25723"/>
                  </a:cubicBezTo>
                </a:path>
                <a:path w="23695" h="25724" stroke="0" extrusionOk="0">
                  <a:moveTo>
                    <a:pt x="-1" y="101"/>
                  </a:moveTo>
                  <a:cubicBezTo>
                    <a:pt x="696" y="33"/>
                    <a:pt x="1395" y="0"/>
                    <a:pt x="2095" y="0"/>
                  </a:cubicBezTo>
                  <a:cubicBezTo>
                    <a:pt x="14024" y="0"/>
                    <a:pt x="23695" y="9670"/>
                    <a:pt x="23695" y="21600"/>
                  </a:cubicBezTo>
                  <a:cubicBezTo>
                    <a:pt x="23695" y="22984"/>
                    <a:pt x="23561" y="24365"/>
                    <a:pt x="23297" y="25723"/>
                  </a:cubicBezTo>
                  <a:lnTo>
                    <a:pt x="2095" y="2160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23" name="Arc 143">
              <a:extLst>
                <a:ext uri="{FF2B5EF4-FFF2-40B4-BE49-F238E27FC236}">
                  <a16:creationId xmlns:a16="http://schemas.microsoft.com/office/drawing/2014/main" id="{C5488FA9-DC4A-416B-AAA8-482B1B2005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220" y="2493"/>
              <a:ext cx="61" cy="164"/>
            </a:xfrm>
            <a:custGeom>
              <a:avLst/>
              <a:gdLst>
                <a:gd name="G0" fmla="+- 2095 0 0"/>
                <a:gd name="G1" fmla="+- 21600 0 0"/>
                <a:gd name="G2" fmla="+- 21600 0 0"/>
                <a:gd name="T0" fmla="*/ 0 w 23695"/>
                <a:gd name="T1" fmla="*/ 102 h 25724"/>
                <a:gd name="T2" fmla="*/ 23298 w 23695"/>
                <a:gd name="T3" fmla="*/ 25724 h 25724"/>
                <a:gd name="T4" fmla="*/ 2095 w 23695"/>
                <a:gd name="T5" fmla="*/ 21600 h 25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95" h="25724" fill="none" extrusionOk="0">
                  <a:moveTo>
                    <a:pt x="-1" y="101"/>
                  </a:moveTo>
                  <a:cubicBezTo>
                    <a:pt x="696" y="33"/>
                    <a:pt x="1395" y="0"/>
                    <a:pt x="2095" y="0"/>
                  </a:cubicBezTo>
                  <a:cubicBezTo>
                    <a:pt x="14024" y="0"/>
                    <a:pt x="23695" y="9670"/>
                    <a:pt x="23695" y="21600"/>
                  </a:cubicBezTo>
                  <a:cubicBezTo>
                    <a:pt x="23695" y="22984"/>
                    <a:pt x="23561" y="24365"/>
                    <a:pt x="23297" y="25723"/>
                  </a:cubicBezTo>
                </a:path>
                <a:path w="23695" h="25724" stroke="0" extrusionOk="0">
                  <a:moveTo>
                    <a:pt x="-1" y="101"/>
                  </a:moveTo>
                  <a:cubicBezTo>
                    <a:pt x="696" y="33"/>
                    <a:pt x="1395" y="0"/>
                    <a:pt x="2095" y="0"/>
                  </a:cubicBezTo>
                  <a:cubicBezTo>
                    <a:pt x="14024" y="0"/>
                    <a:pt x="23695" y="9670"/>
                    <a:pt x="23695" y="21600"/>
                  </a:cubicBezTo>
                  <a:cubicBezTo>
                    <a:pt x="23695" y="22984"/>
                    <a:pt x="23561" y="24365"/>
                    <a:pt x="23297" y="25723"/>
                  </a:cubicBezTo>
                  <a:lnTo>
                    <a:pt x="2095" y="2160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24" name="Arc 144">
              <a:extLst>
                <a:ext uri="{FF2B5EF4-FFF2-40B4-BE49-F238E27FC236}">
                  <a16:creationId xmlns:a16="http://schemas.microsoft.com/office/drawing/2014/main" id="{2D681860-8D85-493B-A788-08158D814CDC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2625" y="1844"/>
              <a:ext cx="53" cy="164"/>
            </a:xfrm>
            <a:custGeom>
              <a:avLst/>
              <a:gdLst>
                <a:gd name="G0" fmla="+- 1 0 0"/>
                <a:gd name="G1" fmla="+- 21600 0 0"/>
                <a:gd name="G2" fmla="+- 21600 0 0"/>
                <a:gd name="T0" fmla="*/ 0 w 21601"/>
                <a:gd name="T1" fmla="*/ 0 h 21600"/>
                <a:gd name="T2" fmla="*/ 21601 w 21601"/>
                <a:gd name="T3" fmla="*/ 21600 h 21600"/>
                <a:gd name="T4" fmla="*/ 1 w 2160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1" h="21600" fill="none" extrusionOk="0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1930" y="0"/>
                    <a:pt x="21601" y="9670"/>
                    <a:pt x="21601" y="21600"/>
                  </a:cubicBezTo>
                </a:path>
                <a:path w="21601" h="21600" stroke="0" extrusionOk="0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1930" y="0"/>
                    <a:pt x="21601" y="9670"/>
                    <a:pt x="21601" y="21600"/>
                  </a:cubicBezTo>
                  <a:lnTo>
                    <a:pt x="1" y="2160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25" name="Arc 145">
              <a:extLst>
                <a:ext uri="{FF2B5EF4-FFF2-40B4-BE49-F238E27FC236}">
                  <a16:creationId xmlns:a16="http://schemas.microsoft.com/office/drawing/2014/main" id="{FEC6841C-22AC-4963-A8A6-EDAE14548CB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2559" y="1989"/>
              <a:ext cx="47" cy="8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5724"/>
                <a:gd name="T2" fmla="*/ 21203 w 21600"/>
                <a:gd name="T3" fmla="*/ 25724 h 25724"/>
                <a:gd name="T4" fmla="*/ 0 w 21600"/>
                <a:gd name="T5" fmla="*/ 21600 h 25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5724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984"/>
                    <a:pt x="21466" y="24365"/>
                    <a:pt x="21202" y="25723"/>
                  </a:cubicBezTo>
                </a:path>
                <a:path w="21600" h="25724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984"/>
                    <a:pt x="21466" y="24365"/>
                    <a:pt x="21202" y="2572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26" name="Arc 146">
              <a:extLst>
                <a:ext uri="{FF2B5EF4-FFF2-40B4-BE49-F238E27FC236}">
                  <a16:creationId xmlns:a16="http://schemas.microsoft.com/office/drawing/2014/main" id="{00EC7B2C-6E56-4CCE-8B17-11015900C8F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2563" y="2637"/>
              <a:ext cx="43" cy="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5724"/>
                <a:gd name="T2" fmla="*/ 21203 w 21600"/>
                <a:gd name="T3" fmla="*/ 25724 h 25724"/>
                <a:gd name="T4" fmla="*/ 0 w 21600"/>
                <a:gd name="T5" fmla="*/ 21600 h 25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5724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984"/>
                    <a:pt x="21466" y="24365"/>
                    <a:pt x="21202" y="25723"/>
                  </a:cubicBezTo>
                </a:path>
                <a:path w="21600" h="25724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984"/>
                    <a:pt x="21466" y="24365"/>
                    <a:pt x="21202" y="2572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27" name="Rectangle 147">
              <a:extLst>
                <a:ext uri="{FF2B5EF4-FFF2-40B4-BE49-F238E27FC236}">
                  <a16:creationId xmlns:a16="http://schemas.microsoft.com/office/drawing/2014/main" id="{6D65AC52-CF7D-44AA-8EF2-A022783CA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7" y="1712"/>
              <a:ext cx="311" cy="1379"/>
            </a:xfrm>
            <a:prstGeom prst="rect">
              <a:avLst/>
            </a:prstGeom>
            <a:gradFill rotWithShape="0">
              <a:gsLst>
                <a:gs pos="0">
                  <a:srgbClr val="993366"/>
                </a:gs>
                <a:gs pos="100000">
                  <a:srgbClr val="993366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28" name="Rectangle 148">
              <a:extLst>
                <a:ext uri="{FF2B5EF4-FFF2-40B4-BE49-F238E27FC236}">
                  <a16:creationId xmlns:a16="http://schemas.microsoft.com/office/drawing/2014/main" id="{2C373890-533B-45CD-973F-0E8F7C898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1712"/>
              <a:ext cx="310" cy="1379"/>
            </a:xfrm>
            <a:prstGeom prst="rect">
              <a:avLst/>
            </a:prstGeom>
            <a:gradFill rotWithShape="0">
              <a:gsLst>
                <a:gs pos="0">
                  <a:srgbClr val="993366"/>
                </a:gs>
                <a:gs pos="100000">
                  <a:srgbClr val="993366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29" name="Rectangle 149">
              <a:extLst>
                <a:ext uri="{FF2B5EF4-FFF2-40B4-BE49-F238E27FC236}">
                  <a16:creationId xmlns:a16="http://schemas.microsoft.com/office/drawing/2014/main" id="{B682A6D0-9F1E-4086-973A-BE34E7576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5" y="1712"/>
              <a:ext cx="310" cy="1379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666699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30" name="Oval 150">
              <a:extLst>
                <a:ext uri="{FF2B5EF4-FFF2-40B4-BE49-F238E27FC236}">
                  <a16:creationId xmlns:a16="http://schemas.microsoft.com/office/drawing/2014/main" id="{031517D3-B654-4BBC-8624-5ED329D78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5" y="2036"/>
              <a:ext cx="56" cy="66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31" name="Oval 151">
              <a:extLst>
                <a:ext uri="{FF2B5EF4-FFF2-40B4-BE49-F238E27FC236}">
                  <a16:creationId xmlns:a16="http://schemas.microsoft.com/office/drawing/2014/main" id="{940FE1C5-1743-4D65-A016-900AF30D7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" y="2037"/>
              <a:ext cx="56" cy="66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32" name="Oval 152">
              <a:extLst>
                <a:ext uri="{FF2B5EF4-FFF2-40B4-BE49-F238E27FC236}">
                  <a16:creationId xmlns:a16="http://schemas.microsoft.com/office/drawing/2014/main" id="{3D645BBD-53DD-4BB8-8709-5A1BD60FF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8" y="2681"/>
              <a:ext cx="56" cy="66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33" name="Oval 153">
              <a:extLst>
                <a:ext uri="{FF2B5EF4-FFF2-40B4-BE49-F238E27FC236}">
                  <a16:creationId xmlns:a16="http://schemas.microsoft.com/office/drawing/2014/main" id="{5F30D3D7-457E-4688-8830-01D3AC447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1" y="2682"/>
              <a:ext cx="56" cy="66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34" name="Oval 154">
              <a:extLst>
                <a:ext uri="{FF2B5EF4-FFF2-40B4-BE49-F238E27FC236}">
                  <a16:creationId xmlns:a16="http://schemas.microsoft.com/office/drawing/2014/main" id="{C52B565F-FDA7-47CD-9E4A-6439BF465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" y="2030"/>
              <a:ext cx="57" cy="65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35" name="Oval 155">
              <a:extLst>
                <a:ext uri="{FF2B5EF4-FFF2-40B4-BE49-F238E27FC236}">
                  <a16:creationId xmlns:a16="http://schemas.microsoft.com/office/drawing/2014/main" id="{AAD1C1D7-B303-488E-99B5-425654CB9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" y="2030"/>
              <a:ext cx="56" cy="66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36" name="Oval 156">
              <a:extLst>
                <a:ext uri="{FF2B5EF4-FFF2-40B4-BE49-F238E27FC236}">
                  <a16:creationId xmlns:a16="http://schemas.microsoft.com/office/drawing/2014/main" id="{F95A7F64-4DE4-48FF-AD34-77377D374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3" y="2674"/>
              <a:ext cx="57" cy="66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37" name="Oval 157">
              <a:extLst>
                <a:ext uri="{FF2B5EF4-FFF2-40B4-BE49-F238E27FC236}">
                  <a16:creationId xmlns:a16="http://schemas.microsoft.com/office/drawing/2014/main" id="{C55B9FC9-8141-40A7-A837-A3A3EFC68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" y="2675"/>
              <a:ext cx="56" cy="66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38" name="Arc 158">
              <a:extLst>
                <a:ext uri="{FF2B5EF4-FFF2-40B4-BE49-F238E27FC236}">
                  <a16:creationId xmlns:a16="http://schemas.microsoft.com/office/drawing/2014/main" id="{67ABD14D-67F7-482C-90C7-8924CAED02E0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3300" y="2633"/>
              <a:ext cx="33" cy="8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39" name="Arc 159">
              <a:extLst>
                <a:ext uri="{FF2B5EF4-FFF2-40B4-BE49-F238E27FC236}">
                  <a16:creationId xmlns:a16="http://schemas.microsoft.com/office/drawing/2014/main" id="{75871D62-53AA-465B-B84C-44F7A03A841F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3298" y="1984"/>
              <a:ext cx="33" cy="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40" name="Rectangle 160">
              <a:extLst>
                <a:ext uri="{FF2B5EF4-FFF2-40B4-BE49-F238E27FC236}">
                  <a16:creationId xmlns:a16="http://schemas.microsoft.com/office/drawing/2014/main" id="{C1BCDD09-F466-490C-B1EC-2B616ABDF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5" y="1169"/>
              <a:ext cx="35" cy="2011"/>
            </a:xfrm>
            <a:prstGeom prst="rect">
              <a:avLst/>
            </a:prstGeom>
            <a:gradFill rotWithShape="0">
              <a:gsLst>
                <a:gs pos="0">
                  <a:srgbClr val="99CCFF">
                    <a:gamma/>
                    <a:shade val="46275"/>
                    <a:invGamma/>
                  </a:srgbClr>
                </a:gs>
                <a:gs pos="5000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41" name="Rectangle 161">
              <a:extLst>
                <a:ext uri="{FF2B5EF4-FFF2-40B4-BE49-F238E27FC236}">
                  <a16:creationId xmlns:a16="http://schemas.microsoft.com/office/drawing/2014/main" id="{7D598F34-8EFC-443A-9B8E-A1D3E5207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5" y="1154"/>
              <a:ext cx="56" cy="16"/>
            </a:xfrm>
            <a:prstGeom prst="rect">
              <a:avLst/>
            </a:prstGeom>
            <a:gradFill rotWithShape="0">
              <a:gsLst>
                <a:gs pos="0">
                  <a:srgbClr val="99CCFF">
                    <a:gamma/>
                    <a:shade val="46275"/>
                    <a:invGamma/>
                  </a:srgbClr>
                </a:gs>
                <a:gs pos="5000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42" name="Rectangle 162">
              <a:extLst>
                <a:ext uri="{FF2B5EF4-FFF2-40B4-BE49-F238E27FC236}">
                  <a16:creationId xmlns:a16="http://schemas.microsoft.com/office/drawing/2014/main" id="{7CD6328D-9C45-4330-8587-B838558F6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2" y="1844"/>
              <a:ext cx="254" cy="3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43" name="Line 163">
              <a:extLst>
                <a:ext uri="{FF2B5EF4-FFF2-40B4-BE49-F238E27FC236}">
                  <a16:creationId xmlns:a16="http://schemas.microsoft.com/office/drawing/2014/main" id="{4C7B6F69-9B69-4A18-A968-1E41BFBFF4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2" y="1548"/>
              <a:ext cx="2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7844" name="Group 164">
              <a:extLst>
                <a:ext uri="{FF2B5EF4-FFF2-40B4-BE49-F238E27FC236}">
                  <a16:creationId xmlns:a16="http://schemas.microsoft.com/office/drawing/2014/main" id="{1E6B76E4-BA26-4FD4-ADFD-F59413D11E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1530"/>
              <a:ext cx="28" cy="315"/>
              <a:chOff x="1907" y="1172"/>
              <a:chExt cx="48" cy="460"/>
            </a:xfrm>
          </p:grpSpPr>
          <p:sp>
            <p:nvSpPr>
              <p:cNvPr id="327845" name="Rectangle 165">
                <a:extLst>
                  <a:ext uri="{FF2B5EF4-FFF2-40B4-BE49-F238E27FC236}">
                    <a16:creationId xmlns:a16="http://schemas.microsoft.com/office/drawing/2014/main" id="{7294B0B3-E8E7-437C-8472-B5DBDEBA99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19" cy="432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46" name="Oval 166">
                <a:extLst>
                  <a:ext uri="{FF2B5EF4-FFF2-40B4-BE49-F238E27FC236}">
                    <a16:creationId xmlns:a16="http://schemas.microsoft.com/office/drawing/2014/main" id="{E7085D05-A954-403A-AC13-E24268FD2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7" y="1172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7847" name="Group 167">
              <a:extLst>
                <a:ext uri="{FF2B5EF4-FFF2-40B4-BE49-F238E27FC236}">
                  <a16:creationId xmlns:a16="http://schemas.microsoft.com/office/drawing/2014/main" id="{B5C61954-BA35-4B0F-A3CD-106C4658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8" y="1530"/>
              <a:ext cx="28" cy="315"/>
              <a:chOff x="1907" y="1172"/>
              <a:chExt cx="48" cy="460"/>
            </a:xfrm>
          </p:grpSpPr>
          <p:sp>
            <p:nvSpPr>
              <p:cNvPr id="327848" name="Rectangle 168">
                <a:extLst>
                  <a:ext uri="{FF2B5EF4-FFF2-40B4-BE49-F238E27FC236}">
                    <a16:creationId xmlns:a16="http://schemas.microsoft.com/office/drawing/2014/main" id="{3BA24E92-A581-4293-A8AF-24795351B7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19" cy="432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49" name="Oval 169">
                <a:extLst>
                  <a:ext uri="{FF2B5EF4-FFF2-40B4-BE49-F238E27FC236}">
                    <a16:creationId xmlns:a16="http://schemas.microsoft.com/office/drawing/2014/main" id="{EE1C4355-F900-4196-8D4E-78FCACF8DD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7" y="1172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7850" name="Group 170">
              <a:extLst>
                <a:ext uri="{FF2B5EF4-FFF2-40B4-BE49-F238E27FC236}">
                  <a16:creationId xmlns:a16="http://schemas.microsoft.com/office/drawing/2014/main" id="{ED3A4B5F-46E4-456B-8618-4073F5ABE4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1" y="1530"/>
              <a:ext cx="28" cy="315"/>
              <a:chOff x="1907" y="1172"/>
              <a:chExt cx="48" cy="460"/>
            </a:xfrm>
          </p:grpSpPr>
          <p:sp>
            <p:nvSpPr>
              <p:cNvPr id="327851" name="Rectangle 171">
                <a:extLst>
                  <a:ext uri="{FF2B5EF4-FFF2-40B4-BE49-F238E27FC236}">
                    <a16:creationId xmlns:a16="http://schemas.microsoft.com/office/drawing/2014/main" id="{D3038063-F147-4A2D-89C2-91267B12E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19" cy="432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52" name="Oval 172">
                <a:extLst>
                  <a:ext uri="{FF2B5EF4-FFF2-40B4-BE49-F238E27FC236}">
                    <a16:creationId xmlns:a16="http://schemas.microsoft.com/office/drawing/2014/main" id="{5AD601BB-27B9-4CF2-A024-89CF99039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7" y="1172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7853" name="Rectangle 173">
              <a:extLst>
                <a:ext uri="{FF2B5EF4-FFF2-40B4-BE49-F238E27FC236}">
                  <a16:creationId xmlns:a16="http://schemas.microsoft.com/office/drawing/2014/main" id="{153AF9BC-7414-4FDB-8DDB-CD725DC877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848" y="1740"/>
              <a:ext cx="295" cy="14"/>
            </a:xfrm>
            <a:prstGeom prst="rect">
              <a:avLst/>
            </a:prstGeom>
            <a:gradFill rotWithShape="0">
              <a:gsLst>
                <a:gs pos="0">
                  <a:srgbClr val="333333">
                    <a:gamma/>
                    <a:tint val="73725"/>
                    <a:invGamma/>
                  </a:srgbClr>
                </a:gs>
                <a:gs pos="100000">
                  <a:srgbClr val="333333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54" name="Arc 174">
              <a:extLst>
                <a:ext uri="{FF2B5EF4-FFF2-40B4-BE49-F238E27FC236}">
                  <a16:creationId xmlns:a16="http://schemas.microsoft.com/office/drawing/2014/main" id="{47D7AD2D-1646-4A61-82A7-30BE2A86B7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484" y="1220"/>
              <a:ext cx="28" cy="16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5724"/>
                <a:gd name="T2" fmla="*/ 21203 w 21600"/>
                <a:gd name="T3" fmla="*/ 25724 h 25724"/>
                <a:gd name="T4" fmla="*/ 0 w 21600"/>
                <a:gd name="T5" fmla="*/ 21600 h 25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5724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984"/>
                    <a:pt x="21466" y="24365"/>
                    <a:pt x="21202" y="25723"/>
                  </a:cubicBezTo>
                </a:path>
                <a:path w="21600" h="25724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984"/>
                    <a:pt x="21466" y="24365"/>
                    <a:pt x="21202" y="2572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55" name="Rectangle 175">
              <a:extLst>
                <a:ext uri="{FF2B5EF4-FFF2-40B4-BE49-F238E27FC236}">
                  <a16:creationId xmlns:a16="http://schemas.microsoft.com/office/drawing/2014/main" id="{1D506585-B15E-4810-99FB-AA94AC9E8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1171"/>
              <a:ext cx="57" cy="2007"/>
            </a:xfrm>
            <a:prstGeom prst="rect">
              <a:avLst/>
            </a:prstGeom>
            <a:gradFill rotWithShape="0">
              <a:gsLst>
                <a:gs pos="0">
                  <a:srgbClr val="00CCFF">
                    <a:gamma/>
                    <a:shade val="46275"/>
                    <a:invGamma/>
                  </a:srgbClr>
                </a:gs>
                <a:gs pos="50000">
                  <a:srgbClr val="00CCFF"/>
                </a:gs>
                <a:gs pos="100000">
                  <a:srgbClr val="00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56" name="Rectangle 176">
              <a:extLst>
                <a:ext uri="{FF2B5EF4-FFF2-40B4-BE49-F238E27FC236}">
                  <a16:creationId xmlns:a16="http://schemas.microsoft.com/office/drawing/2014/main" id="{D2BEE85B-18DC-4093-904C-A1BEFA7D2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1" y="1154"/>
              <a:ext cx="91" cy="17"/>
            </a:xfrm>
            <a:prstGeom prst="rect">
              <a:avLst/>
            </a:prstGeom>
            <a:gradFill rotWithShape="0">
              <a:gsLst>
                <a:gs pos="0">
                  <a:srgbClr val="00CCFF">
                    <a:gamma/>
                    <a:shade val="46275"/>
                    <a:invGamma/>
                  </a:srgbClr>
                </a:gs>
                <a:gs pos="50000">
                  <a:srgbClr val="00CCFF"/>
                </a:gs>
                <a:gs pos="100000">
                  <a:srgbClr val="00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57" name="Rectangle 177">
              <a:extLst>
                <a:ext uri="{FF2B5EF4-FFF2-40B4-BE49-F238E27FC236}">
                  <a16:creationId xmlns:a16="http://schemas.microsoft.com/office/drawing/2014/main" id="{D03E01DD-673C-448C-BED9-CABAF6BAE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" y="1679"/>
              <a:ext cx="91" cy="17"/>
            </a:xfrm>
            <a:prstGeom prst="rect">
              <a:avLst/>
            </a:prstGeom>
            <a:gradFill rotWithShape="0">
              <a:gsLst>
                <a:gs pos="0">
                  <a:srgbClr val="FFFF99">
                    <a:gamma/>
                    <a:shade val="46275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58" name="Rectangle 178">
              <a:extLst>
                <a:ext uri="{FF2B5EF4-FFF2-40B4-BE49-F238E27FC236}">
                  <a16:creationId xmlns:a16="http://schemas.microsoft.com/office/drawing/2014/main" id="{65C1E5D7-A3EC-4608-B2B3-4B6F19BF2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4" y="1679"/>
              <a:ext cx="91" cy="17"/>
            </a:xfrm>
            <a:prstGeom prst="rect">
              <a:avLst/>
            </a:prstGeom>
            <a:gradFill rotWithShape="0">
              <a:gsLst>
                <a:gs pos="0">
                  <a:srgbClr val="FFFF99">
                    <a:gamma/>
                    <a:shade val="46275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59" name="Rectangle 179">
              <a:extLst>
                <a:ext uri="{FF2B5EF4-FFF2-40B4-BE49-F238E27FC236}">
                  <a16:creationId xmlns:a16="http://schemas.microsoft.com/office/drawing/2014/main" id="{EA89B52E-EA4C-4EFA-8A4A-BDB4A9D92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1" y="1831"/>
              <a:ext cx="54" cy="1350"/>
            </a:xfrm>
            <a:prstGeom prst="rect">
              <a:avLst/>
            </a:prstGeom>
            <a:gradFill rotWithShape="0">
              <a:gsLst>
                <a:gs pos="0">
                  <a:srgbClr val="FFFF99">
                    <a:gamma/>
                    <a:shade val="46275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7860" name="Group 180">
              <a:extLst>
                <a:ext uri="{FF2B5EF4-FFF2-40B4-BE49-F238E27FC236}">
                  <a16:creationId xmlns:a16="http://schemas.microsoft.com/office/drawing/2014/main" id="{AB6D6737-5BD5-47A6-8F8E-73A3665D30B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2681" y="1056"/>
              <a:ext cx="91" cy="99"/>
              <a:chOff x="2374" y="864"/>
              <a:chExt cx="144" cy="192"/>
            </a:xfrm>
          </p:grpSpPr>
          <p:sp>
            <p:nvSpPr>
              <p:cNvPr id="327861" name="Rectangle 181">
                <a:extLst>
                  <a:ext uri="{FF2B5EF4-FFF2-40B4-BE49-F238E27FC236}">
                    <a16:creationId xmlns:a16="http://schemas.microsoft.com/office/drawing/2014/main" id="{047E0334-4F63-452D-9D5E-D6EC7FE51E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gradFill rotWithShape="0">
                <a:gsLst>
                  <a:gs pos="0">
                    <a:srgbClr val="00CCFF">
                      <a:gamma/>
                      <a:shade val="46275"/>
                      <a:invGamma/>
                    </a:srgbClr>
                  </a:gs>
                  <a:gs pos="50000">
                    <a:srgbClr val="00CCFF"/>
                  </a:gs>
                  <a:gs pos="100000">
                    <a:srgbClr val="00C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62" name="Rectangle 182">
                <a:extLst>
                  <a:ext uri="{FF2B5EF4-FFF2-40B4-BE49-F238E27FC236}">
                    <a16:creationId xmlns:a16="http://schemas.microsoft.com/office/drawing/2014/main" id="{C487334D-52AD-404C-8D26-4C3FC1E1E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" y="864"/>
                <a:ext cx="144" cy="48"/>
              </a:xfrm>
              <a:prstGeom prst="rect">
                <a:avLst/>
              </a:prstGeom>
              <a:gradFill rotWithShape="0">
                <a:gsLst>
                  <a:gs pos="0">
                    <a:srgbClr val="00CCFF">
                      <a:gamma/>
                      <a:shade val="46275"/>
                      <a:invGamma/>
                    </a:srgbClr>
                  </a:gs>
                  <a:gs pos="50000">
                    <a:srgbClr val="00CCFF"/>
                  </a:gs>
                  <a:gs pos="100000">
                    <a:srgbClr val="00C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7863" name="Group 183">
              <a:extLst>
                <a:ext uri="{FF2B5EF4-FFF2-40B4-BE49-F238E27FC236}">
                  <a16:creationId xmlns:a16="http://schemas.microsoft.com/office/drawing/2014/main" id="{259452BF-A08A-4623-ADA0-E6A8EB94E4BE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3274" y="1614"/>
              <a:ext cx="91" cy="66"/>
              <a:chOff x="2374" y="864"/>
              <a:chExt cx="144" cy="192"/>
            </a:xfrm>
          </p:grpSpPr>
          <p:sp>
            <p:nvSpPr>
              <p:cNvPr id="327864" name="Rectangle 184">
                <a:extLst>
                  <a:ext uri="{FF2B5EF4-FFF2-40B4-BE49-F238E27FC236}">
                    <a16:creationId xmlns:a16="http://schemas.microsoft.com/office/drawing/2014/main" id="{E074F18F-C4A6-4D9A-A047-229CEA387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gradFill rotWithShape="0">
                <a:gsLst>
                  <a:gs pos="0">
                    <a:srgbClr val="FFFF99">
                      <a:gamma/>
                      <a:shade val="46275"/>
                      <a:invGamma/>
                    </a:srgbClr>
                  </a:gs>
                  <a:gs pos="5000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65" name="Rectangle 185">
                <a:extLst>
                  <a:ext uri="{FF2B5EF4-FFF2-40B4-BE49-F238E27FC236}">
                    <a16:creationId xmlns:a16="http://schemas.microsoft.com/office/drawing/2014/main" id="{0C44F9BA-1148-4EB5-96F3-07FB891C6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" y="864"/>
                <a:ext cx="144" cy="48"/>
              </a:xfrm>
              <a:prstGeom prst="rect">
                <a:avLst/>
              </a:prstGeom>
              <a:gradFill rotWithShape="0">
                <a:gsLst>
                  <a:gs pos="0">
                    <a:srgbClr val="FFFF99">
                      <a:gamma/>
                      <a:shade val="46275"/>
                      <a:invGamma/>
                    </a:srgbClr>
                  </a:gs>
                  <a:gs pos="5000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7866" name="Rectangle 186">
              <a:extLst>
                <a:ext uri="{FF2B5EF4-FFF2-40B4-BE49-F238E27FC236}">
                  <a16:creationId xmlns:a16="http://schemas.microsoft.com/office/drawing/2014/main" id="{E4D2DFF5-7B36-405B-ABB8-8D9EEC7A00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500000">
              <a:off x="2622" y="1720"/>
              <a:ext cx="61" cy="111"/>
            </a:xfrm>
            <a:prstGeom prst="rect">
              <a:avLst/>
            </a:prstGeom>
            <a:gradFill rotWithShape="0">
              <a:gsLst>
                <a:gs pos="0">
                  <a:srgbClr val="FFFF99">
                    <a:gamma/>
                    <a:shade val="46275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67" name="AutoShape 187">
              <a:extLst>
                <a:ext uri="{FF2B5EF4-FFF2-40B4-BE49-F238E27FC236}">
                  <a16:creationId xmlns:a16="http://schemas.microsoft.com/office/drawing/2014/main" id="{9C7A76D0-65E5-4D75-BAE4-45D7FF1347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331147">
              <a:off x="2582" y="1777"/>
              <a:ext cx="165" cy="160"/>
            </a:xfrm>
            <a:custGeom>
              <a:avLst/>
              <a:gdLst>
                <a:gd name="G0" fmla="+- 3340 0 0"/>
                <a:gd name="G1" fmla="+- -8260818 0 0"/>
                <a:gd name="G2" fmla="+- 0 0 -8260818"/>
                <a:gd name="T0" fmla="*/ 0 256 1"/>
                <a:gd name="T1" fmla="*/ 180 256 1"/>
                <a:gd name="G3" fmla="+- -8260818 T0 T1"/>
                <a:gd name="T2" fmla="*/ 0 256 1"/>
                <a:gd name="T3" fmla="*/ 90 256 1"/>
                <a:gd name="G4" fmla="+- -8260818 T2 T3"/>
                <a:gd name="G5" fmla="*/ G4 2 1"/>
                <a:gd name="T4" fmla="*/ 90 256 1"/>
                <a:gd name="T5" fmla="*/ 0 256 1"/>
                <a:gd name="G6" fmla="+- -8260818 T4 T5"/>
                <a:gd name="G7" fmla="*/ G6 2 1"/>
                <a:gd name="G8" fmla="abs -8260818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340"/>
                <a:gd name="G18" fmla="*/ 3340 1 2"/>
                <a:gd name="G19" fmla="+- G18 5400 0"/>
                <a:gd name="G20" fmla="cos G19 -8260818"/>
                <a:gd name="G21" fmla="sin G19 -8260818"/>
                <a:gd name="G22" fmla="+- G20 10800 0"/>
                <a:gd name="G23" fmla="+- G21 10800 0"/>
                <a:gd name="G24" fmla="+- 10800 0 G20"/>
                <a:gd name="G25" fmla="+- 3340 10800 0"/>
                <a:gd name="G26" fmla="?: G9 G17 G25"/>
                <a:gd name="G27" fmla="?: G9 0 21600"/>
                <a:gd name="G28" fmla="cos 10800 -8260818"/>
                <a:gd name="G29" fmla="sin 10800 -8260818"/>
                <a:gd name="G30" fmla="sin 3340 -8260818"/>
                <a:gd name="G31" fmla="+- G28 10800 0"/>
                <a:gd name="G32" fmla="+- G29 10800 0"/>
                <a:gd name="G33" fmla="+- G30 10800 0"/>
                <a:gd name="G34" fmla="?: G4 0 G31"/>
                <a:gd name="G35" fmla="?: -8260818 G34 0"/>
                <a:gd name="G36" fmla="?: G6 G35 G31"/>
                <a:gd name="G37" fmla="+- 21600 0 G36"/>
                <a:gd name="G38" fmla="?: G4 0 G33"/>
                <a:gd name="G39" fmla="?: -8260818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639 w 21600"/>
                <a:gd name="T15" fmla="*/ 5083 h 21600"/>
                <a:gd name="T16" fmla="*/ 10800 w 21600"/>
                <a:gd name="T17" fmla="*/ 7460 h 21600"/>
                <a:gd name="T18" fmla="*/ 14961 w 21600"/>
                <a:gd name="T19" fmla="*/ 5083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34" y="8099"/>
                  </a:moveTo>
                  <a:cubicBezTo>
                    <a:pt x="9405" y="7683"/>
                    <a:pt x="10093" y="7460"/>
                    <a:pt x="10800" y="7460"/>
                  </a:cubicBezTo>
                  <a:cubicBezTo>
                    <a:pt x="11506" y="7460"/>
                    <a:pt x="12194" y="7683"/>
                    <a:pt x="12765" y="8099"/>
                  </a:cubicBezTo>
                  <a:lnTo>
                    <a:pt x="17155" y="2068"/>
                  </a:lnTo>
                  <a:cubicBezTo>
                    <a:pt x="15309" y="724"/>
                    <a:pt x="13083" y="0"/>
                    <a:pt x="10799" y="0"/>
                  </a:cubicBezTo>
                  <a:cubicBezTo>
                    <a:pt x="8516" y="0"/>
                    <a:pt x="6290" y="724"/>
                    <a:pt x="4444" y="2068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99">
                    <a:gamma/>
                    <a:shade val="46275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68" name="Rectangle 188">
              <a:extLst>
                <a:ext uri="{FF2B5EF4-FFF2-40B4-BE49-F238E27FC236}">
                  <a16:creationId xmlns:a16="http://schemas.microsoft.com/office/drawing/2014/main" id="{1B82D6D3-7D2B-40C1-B7AF-0B0346C8C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1" y="1860"/>
              <a:ext cx="51" cy="1318"/>
            </a:xfrm>
            <a:prstGeom prst="rect">
              <a:avLst/>
            </a:prstGeom>
            <a:gradFill rotWithShape="0">
              <a:gsLst>
                <a:gs pos="0">
                  <a:srgbClr val="FFFF99">
                    <a:gamma/>
                    <a:shade val="46275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69" name="Rectangle 189">
              <a:extLst>
                <a:ext uri="{FF2B5EF4-FFF2-40B4-BE49-F238E27FC236}">
                  <a16:creationId xmlns:a16="http://schemas.microsoft.com/office/drawing/2014/main" id="{AC133221-97EB-42BC-94C7-4FC4C35CC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8" y="1056"/>
              <a:ext cx="57" cy="3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70" name="Line 190">
              <a:extLst>
                <a:ext uri="{FF2B5EF4-FFF2-40B4-BE49-F238E27FC236}">
                  <a16:creationId xmlns:a16="http://schemas.microsoft.com/office/drawing/2014/main" id="{D709C3FB-9A39-4BA4-9266-69F2BF942C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12" y="1089"/>
              <a:ext cx="8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71" name="Arc 191">
              <a:extLst>
                <a:ext uri="{FF2B5EF4-FFF2-40B4-BE49-F238E27FC236}">
                  <a16:creationId xmlns:a16="http://schemas.microsoft.com/office/drawing/2014/main" id="{71612DEB-2101-45D4-912A-A37C9842E1C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2597" y="924"/>
              <a:ext cx="28" cy="16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72" name="Rectangle 192">
              <a:extLst>
                <a:ext uri="{FF2B5EF4-FFF2-40B4-BE49-F238E27FC236}">
                  <a16:creationId xmlns:a16="http://schemas.microsoft.com/office/drawing/2014/main" id="{F1EA722F-5152-42B7-9AB4-E87778C0C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3" y="1745"/>
              <a:ext cx="254" cy="12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73" name="Rectangle 193">
              <a:extLst>
                <a:ext uri="{FF2B5EF4-FFF2-40B4-BE49-F238E27FC236}">
                  <a16:creationId xmlns:a16="http://schemas.microsoft.com/office/drawing/2014/main" id="{154AD58C-A29F-4CF5-B760-1F0415572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3" y="1745"/>
              <a:ext cx="254" cy="296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74" name="Rectangle 194">
              <a:extLst>
                <a:ext uri="{FF2B5EF4-FFF2-40B4-BE49-F238E27FC236}">
                  <a16:creationId xmlns:a16="http://schemas.microsoft.com/office/drawing/2014/main" id="{954CAC43-1A2F-4E92-BA51-8E03F569D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3" y="2073"/>
              <a:ext cx="254" cy="296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75" name="Rectangle 195">
              <a:extLst>
                <a:ext uri="{FF2B5EF4-FFF2-40B4-BE49-F238E27FC236}">
                  <a16:creationId xmlns:a16="http://schemas.microsoft.com/office/drawing/2014/main" id="{65C090E9-B64F-4264-8456-C012B5953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3" y="2402"/>
              <a:ext cx="254" cy="295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76" name="Rectangle 196">
              <a:extLst>
                <a:ext uri="{FF2B5EF4-FFF2-40B4-BE49-F238E27FC236}">
                  <a16:creationId xmlns:a16="http://schemas.microsoft.com/office/drawing/2014/main" id="{C063FB8F-08C4-4829-BB81-A90EB4DE2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3" y="2730"/>
              <a:ext cx="254" cy="295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77" name="Rectangle 197">
              <a:extLst>
                <a:ext uri="{FF2B5EF4-FFF2-40B4-BE49-F238E27FC236}">
                  <a16:creationId xmlns:a16="http://schemas.microsoft.com/office/drawing/2014/main" id="{FF2A602E-1F78-41DA-B293-D42E471E7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3" y="1745"/>
              <a:ext cx="254" cy="12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7878" name="Group 198">
              <a:extLst>
                <a:ext uri="{FF2B5EF4-FFF2-40B4-BE49-F238E27FC236}">
                  <a16:creationId xmlns:a16="http://schemas.microsoft.com/office/drawing/2014/main" id="{188FB92E-4BFC-426E-A67F-EE6993DFD0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25" y="1975"/>
              <a:ext cx="198" cy="66"/>
              <a:chOff x="4320" y="1536"/>
              <a:chExt cx="384" cy="96"/>
            </a:xfrm>
          </p:grpSpPr>
          <p:grpSp>
            <p:nvGrpSpPr>
              <p:cNvPr id="327879" name="Group 199">
                <a:extLst>
                  <a:ext uri="{FF2B5EF4-FFF2-40B4-BE49-F238E27FC236}">
                    <a16:creationId xmlns:a16="http://schemas.microsoft.com/office/drawing/2014/main" id="{733A0213-533C-426D-A90F-6C2862E91E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0" y="1536"/>
                <a:ext cx="192" cy="96"/>
                <a:chOff x="4320" y="1536"/>
                <a:chExt cx="336" cy="96"/>
              </a:xfrm>
            </p:grpSpPr>
            <p:sp>
              <p:nvSpPr>
                <p:cNvPr id="327880" name="Arc 200">
                  <a:extLst>
                    <a:ext uri="{FF2B5EF4-FFF2-40B4-BE49-F238E27FC236}">
                      <a16:creationId xmlns:a16="http://schemas.microsoft.com/office/drawing/2014/main" id="{C2B058E3-2869-459C-B1F1-CEB39B4898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 flipH="1">
                  <a:off x="4390" y="1466"/>
                  <a:ext cx="48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81" name="Arc 201">
                  <a:extLst>
                    <a:ext uri="{FF2B5EF4-FFF2-40B4-BE49-F238E27FC236}">
                      <a16:creationId xmlns:a16="http://schemas.microsoft.com/office/drawing/2014/main" id="{08D6257D-EB97-4BAE-9AEE-0D36EAA488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H="1">
                  <a:off x="4560" y="1536"/>
                  <a:ext cx="48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7882" name="Group 202">
                <a:extLst>
                  <a:ext uri="{FF2B5EF4-FFF2-40B4-BE49-F238E27FC236}">
                    <a16:creationId xmlns:a16="http://schemas.microsoft.com/office/drawing/2014/main" id="{E618BC71-48C7-4E34-BE60-1DA6BE831B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12" y="1536"/>
                <a:ext cx="192" cy="96"/>
                <a:chOff x="4752" y="1536"/>
                <a:chExt cx="288" cy="112"/>
              </a:xfrm>
            </p:grpSpPr>
            <p:sp>
              <p:nvSpPr>
                <p:cNvPr id="327883" name="Arc 203">
                  <a:extLst>
                    <a:ext uri="{FF2B5EF4-FFF2-40B4-BE49-F238E27FC236}">
                      <a16:creationId xmlns:a16="http://schemas.microsoft.com/office/drawing/2014/main" id="{162AF3CF-C656-41BD-8160-DF3CAE3FE0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4933" y="1499"/>
                  <a:ext cx="69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5724"/>
                    <a:gd name="T2" fmla="*/ 21203 w 21600"/>
                    <a:gd name="T3" fmla="*/ 25724 h 25724"/>
                    <a:gd name="T4" fmla="*/ 0 w 21600"/>
                    <a:gd name="T5" fmla="*/ 21600 h 25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572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</a:path>
                    <a:path w="21600" h="2572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84" name="Arc 204">
                  <a:extLst>
                    <a:ext uri="{FF2B5EF4-FFF2-40B4-BE49-F238E27FC236}">
                      <a16:creationId xmlns:a16="http://schemas.microsoft.com/office/drawing/2014/main" id="{B2D21724-AB4A-48BB-BA15-7987837CCD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4792" y="1544"/>
                  <a:ext cx="64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5724"/>
                    <a:gd name="T2" fmla="*/ 21203 w 21600"/>
                    <a:gd name="T3" fmla="*/ 25724 h 25724"/>
                    <a:gd name="T4" fmla="*/ 0 w 21600"/>
                    <a:gd name="T5" fmla="*/ 21600 h 25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572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</a:path>
                    <a:path w="21600" h="2572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27885" name="Group 205">
              <a:extLst>
                <a:ext uri="{FF2B5EF4-FFF2-40B4-BE49-F238E27FC236}">
                  <a16:creationId xmlns:a16="http://schemas.microsoft.com/office/drawing/2014/main" id="{B6DACC5D-1FC0-475A-B4BD-356203981A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25" y="2303"/>
              <a:ext cx="198" cy="66"/>
              <a:chOff x="4320" y="1536"/>
              <a:chExt cx="384" cy="96"/>
            </a:xfrm>
          </p:grpSpPr>
          <p:grpSp>
            <p:nvGrpSpPr>
              <p:cNvPr id="327886" name="Group 206">
                <a:extLst>
                  <a:ext uri="{FF2B5EF4-FFF2-40B4-BE49-F238E27FC236}">
                    <a16:creationId xmlns:a16="http://schemas.microsoft.com/office/drawing/2014/main" id="{15DA1538-C642-4239-A326-68BD3E6EE2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0" y="1536"/>
                <a:ext cx="192" cy="96"/>
                <a:chOff x="4320" y="1536"/>
                <a:chExt cx="336" cy="96"/>
              </a:xfrm>
            </p:grpSpPr>
            <p:sp>
              <p:nvSpPr>
                <p:cNvPr id="327887" name="Arc 207">
                  <a:extLst>
                    <a:ext uri="{FF2B5EF4-FFF2-40B4-BE49-F238E27FC236}">
                      <a16:creationId xmlns:a16="http://schemas.microsoft.com/office/drawing/2014/main" id="{9D63F02C-376F-49DA-816B-CD069BFB86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 flipH="1">
                  <a:off x="4390" y="1466"/>
                  <a:ext cx="48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88" name="Arc 208">
                  <a:extLst>
                    <a:ext uri="{FF2B5EF4-FFF2-40B4-BE49-F238E27FC236}">
                      <a16:creationId xmlns:a16="http://schemas.microsoft.com/office/drawing/2014/main" id="{EDEC2E28-A8C9-4BBA-8FFF-38F3746B2D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H="1">
                  <a:off x="4560" y="1536"/>
                  <a:ext cx="48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7889" name="Group 209">
                <a:extLst>
                  <a:ext uri="{FF2B5EF4-FFF2-40B4-BE49-F238E27FC236}">
                    <a16:creationId xmlns:a16="http://schemas.microsoft.com/office/drawing/2014/main" id="{2D579F86-DE7F-4C29-957D-8C96235302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12" y="1536"/>
                <a:ext cx="192" cy="96"/>
                <a:chOff x="4752" y="1536"/>
                <a:chExt cx="288" cy="112"/>
              </a:xfrm>
            </p:grpSpPr>
            <p:sp>
              <p:nvSpPr>
                <p:cNvPr id="327890" name="Arc 210">
                  <a:extLst>
                    <a:ext uri="{FF2B5EF4-FFF2-40B4-BE49-F238E27FC236}">
                      <a16:creationId xmlns:a16="http://schemas.microsoft.com/office/drawing/2014/main" id="{140BF834-146E-4CC9-B6B7-9C01082EA9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4933" y="1499"/>
                  <a:ext cx="69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5724"/>
                    <a:gd name="T2" fmla="*/ 21203 w 21600"/>
                    <a:gd name="T3" fmla="*/ 25724 h 25724"/>
                    <a:gd name="T4" fmla="*/ 0 w 21600"/>
                    <a:gd name="T5" fmla="*/ 21600 h 25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572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</a:path>
                    <a:path w="21600" h="2572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91" name="Arc 211">
                  <a:extLst>
                    <a:ext uri="{FF2B5EF4-FFF2-40B4-BE49-F238E27FC236}">
                      <a16:creationId xmlns:a16="http://schemas.microsoft.com/office/drawing/2014/main" id="{CCE27AA8-16B4-4BDE-81C0-82C3404620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4792" y="1544"/>
                  <a:ext cx="64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5724"/>
                    <a:gd name="T2" fmla="*/ 21203 w 21600"/>
                    <a:gd name="T3" fmla="*/ 25724 h 25724"/>
                    <a:gd name="T4" fmla="*/ 0 w 21600"/>
                    <a:gd name="T5" fmla="*/ 21600 h 25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572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</a:path>
                    <a:path w="21600" h="2572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27892" name="Group 212">
              <a:extLst>
                <a:ext uri="{FF2B5EF4-FFF2-40B4-BE49-F238E27FC236}">
                  <a16:creationId xmlns:a16="http://schemas.microsoft.com/office/drawing/2014/main" id="{6D62EB26-FD50-44F6-83D5-B3108A1E5D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25" y="2631"/>
              <a:ext cx="198" cy="66"/>
              <a:chOff x="4320" y="1536"/>
              <a:chExt cx="384" cy="96"/>
            </a:xfrm>
          </p:grpSpPr>
          <p:grpSp>
            <p:nvGrpSpPr>
              <p:cNvPr id="327893" name="Group 213">
                <a:extLst>
                  <a:ext uri="{FF2B5EF4-FFF2-40B4-BE49-F238E27FC236}">
                    <a16:creationId xmlns:a16="http://schemas.microsoft.com/office/drawing/2014/main" id="{56901A17-3AA8-4A8E-91D3-9A1FF883C5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0" y="1536"/>
                <a:ext cx="192" cy="96"/>
                <a:chOff x="4320" y="1536"/>
                <a:chExt cx="336" cy="96"/>
              </a:xfrm>
            </p:grpSpPr>
            <p:sp>
              <p:nvSpPr>
                <p:cNvPr id="327894" name="Arc 214">
                  <a:extLst>
                    <a:ext uri="{FF2B5EF4-FFF2-40B4-BE49-F238E27FC236}">
                      <a16:creationId xmlns:a16="http://schemas.microsoft.com/office/drawing/2014/main" id="{16B017D7-C187-4B7A-81A0-25904FD31B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 flipH="1">
                  <a:off x="4390" y="1466"/>
                  <a:ext cx="48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95" name="Arc 215">
                  <a:extLst>
                    <a:ext uri="{FF2B5EF4-FFF2-40B4-BE49-F238E27FC236}">
                      <a16:creationId xmlns:a16="http://schemas.microsoft.com/office/drawing/2014/main" id="{E7C68F12-AE8F-427E-9453-76AF0AE756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H="1">
                  <a:off x="4560" y="1536"/>
                  <a:ext cx="48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7896" name="Group 216">
                <a:extLst>
                  <a:ext uri="{FF2B5EF4-FFF2-40B4-BE49-F238E27FC236}">
                    <a16:creationId xmlns:a16="http://schemas.microsoft.com/office/drawing/2014/main" id="{FEF3D9A3-1BE8-4861-9393-53F7F5EB7C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12" y="1536"/>
                <a:ext cx="192" cy="96"/>
                <a:chOff x="4752" y="1536"/>
                <a:chExt cx="288" cy="112"/>
              </a:xfrm>
            </p:grpSpPr>
            <p:sp>
              <p:nvSpPr>
                <p:cNvPr id="327897" name="Arc 217">
                  <a:extLst>
                    <a:ext uri="{FF2B5EF4-FFF2-40B4-BE49-F238E27FC236}">
                      <a16:creationId xmlns:a16="http://schemas.microsoft.com/office/drawing/2014/main" id="{3292DF9A-A2DB-4549-A824-D182602256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4933" y="1499"/>
                  <a:ext cx="69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5724"/>
                    <a:gd name="T2" fmla="*/ 21203 w 21600"/>
                    <a:gd name="T3" fmla="*/ 25724 h 25724"/>
                    <a:gd name="T4" fmla="*/ 0 w 21600"/>
                    <a:gd name="T5" fmla="*/ 21600 h 25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572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</a:path>
                    <a:path w="21600" h="2572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98" name="Arc 218">
                  <a:extLst>
                    <a:ext uri="{FF2B5EF4-FFF2-40B4-BE49-F238E27FC236}">
                      <a16:creationId xmlns:a16="http://schemas.microsoft.com/office/drawing/2014/main" id="{229CC349-4E2D-41F6-A4C9-B9D4B28912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4792" y="1544"/>
                  <a:ext cx="64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5724"/>
                    <a:gd name="T2" fmla="*/ 21203 w 21600"/>
                    <a:gd name="T3" fmla="*/ 25724 h 25724"/>
                    <a:gd name="T4" fmla="*/ 0 w 21600"/>
                    <a:gd name="T5" fmla="*/ 21600 h 25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572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</a:path>
                    <a:path w="21600" h="2572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27899" name="Group 219">
              <a:extLst>
                <a:ext uri="{FF2B5EF4-FFF2-40B4-BE49-F238E27FC236}">
                  <a16:creationId xmlns:a16="http://schemas.microsoft.com/office/drawing/2014/main" id="{B209F44F-61AB-4482-AC91-B63B736411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25" y="2960"/>
              <a:ext cx="198" cy="65"/>
              <a:chOff x="4320" y="1536"/>
              <a:chExt cx="384" cy="96"/>
            </a:xfrm>
          </p:grpSpPr>
          <p:grpSp>
            <p:nvGrpSpPr>
              <p:cNvPr id="327900" name="Group 220">
                <a:extLst>
                  <a:ext uri="{FF2B5EF4-FFF2-40B4-BE49-F238E27FC236}">
                    <a16:creationId xmlns:a16="http://schemas.microsoft.com/office/drawing/2014/main" id="{A7020FBB-30F4-40CB-8D2E-E8651641A4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0" y="1536"/>
                <a:ext cx="192" cy="96"/>
                <a:chOff x="4320" y="1536"/>
                <a:chExt cx="336" cy="96"/>
              </a:xfrm>
            </p:grpSpPr>
            <p:sp>
              <p:nvSpPr>
                <p:cNvPr id="327901" name="Arc 221">
                  <a:extLst>
                    <a:ext uri="{FF2B5EF4-FFF2-40B4-BE49-F238E27FC236}">
                      <a16:creationId xmlns:a16="http://schemas.microsoft.com/office/drawing/2014/main" id="{9FDDE64F-4236-4732-B2E6-95C3F0BBFB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 flipH="1">
                  <a:off x="4390" y="1466"/>
                  <a:ext cx="48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02" name="Arc 222">
                  <a:extLst>
                    <a:ext uri="{FF2B5EF4-FFF2-40B4-BE49-F238E27FC236}">
                      <a16:creationId xmlns:a16="http://schemas.microsoft.com/office/drawing/2014/main" id="{26E503FC-2363-4D1C-A55E-8FDBCEFC35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H="1">
                  <a:off x="4560" y="1536"/>
                  <a:ext cx="48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7903" name="Group 223">
                <a:extLst>
                  <a:ext uri="{FF2B5EF4-FFF2-40B4-BE49-F238E27FC236}">
                    <a16:creationId xmlns:a16="http://schemas.microsoft.com/office/drawing/2014/main" id="{8BE6E9AC-7C7F-4B68-B158-11011E6014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12" y="1536"/>
                <a:ext cx="192" cy="96"/>
                <a:chOff x="4752" y="1536"/>
                <a:chExt cx="288" cy="112"/>
              </a:xfrm>
            </p:grpSpPr>
            <p:sp>
              <p:nvSpPr>
                <p:cNvPr id="327904" name="Arc 224">
                  <a:extLst>
                    <a:ext uri="{FF2B5EF4-FFF2-40B4-BE49-F238E27FC236}">
                      <a16:creationId xmlns:a16="http://schemas.microsoft.com/office/drawing/2014/main" id="{131F20E4-A280-45E0-8F18-F89BB67AEE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4933" y="1499"/>
                  <a:ext cx="69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5724"/>
                    <a:gd name="T2" fmla="*/ 21203 w 21600"/>
                    <a:gd name="T3" fmla="*/ 25724 h 25724"/>
                    <a:gd name="T4" fmla="*/ 0 w 21600"/>
                    <a:gd name="T5" fmla="*/ 21600 h 25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572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</a:path>
                    <a:path w="21600" h="2572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05" name="Arc 225">
                  <a:extLst>
                    <a:ext uri="{FF2B5EF4-FFF2-40B4-BE49-F238E27FC236}">
                      <a16:creationId xmlns:a16="http://schemas.microsoft.com/office/drawing/2014/main" id="{4938035A-FB61-4197-85E2-E1AEBC470C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4792" y="1544"/>
                  <a:ext cx="64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5724"/>
                    <a:gd name="T2" fmla="*/ 21203 w 21600"/>
                    <a:gd name="T3" fmla="*/ 25724 h 25724"/>
                    <a:gd name="T4" fmla="*/ 0 w 21600"/>
                    <a:gd name="T5" fmla="*/ 21600 h 25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572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</a:path>
                    <a:path w="21600" h="2572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27906" name="Rectangle 226">
              <a:extLst>
                <a:ext uri="{FF2B5EF4-FFF2-40B4-BE49-F238E27FC236}">
                  <a16:creationId xmlns:a16="http://schemas.microsoft.com/office/drawing/2014/main" id="{1023590E-A8A1-439C-9C87-7DF94C389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3" y="1745"/>
              <a:ext cx="254" cy="296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07" name="Rectangle 227">
              <a:extLst>
                <a:ext uri="{FF2B5EF4-FFF2-40B4-BE49-F238E27FC236}">
                  <a16:creationId xmlns:a16="http://schemas.microsoft.com/office/drawing/2014/main" id="{E2108D51-A185-4E56-BD1E-820E6C2C1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3" y="2073"/>
              <a:ext cx="254" cy="296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08" name="Rectangle 228">
              <a:extLst>
                <a:ext uri="{FF2B5EF4-FFF2-40B4-BE49-F238E27FC236}">
                  <a16:creationId xmlns:a16="http://schemas.microsoft.com/office/drawing/2014/main" id="{57D02BB5-0C03-497E-A140-76A3FE8AC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3" y="2402"/>
              <a:ext cx="254" cy="295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09" name="Rectangle 229">
              <a:extLst>
                <a:ext uri="{FF2B5EF4-FFF2-40B4-BE49-F238E27FC236}">
                  <a16:creationId xmlns:a16="http://schemas.microsoft.com/office/drawing/2014/main" id="{C163AD15-9FB6-4A5C-8DB3-4DC0FE2AC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3" y="2730"/>
              <a:ext cx="254" cy="295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10" name="Rectangle 230">
              <a:extLst>
                <a:ext uri="{FF2B5EF4-FFF2-40B4-BE49-F238E27FC236}">
                  <a16:creationId xmlns:a16="http://schemas.microsoft.com/office/drawing/2014/main" id="{DE897ACC-D470-40F7-A255-0EC627EB4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1" y="1745"/>
              <a:ext cx="254" cy="12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11" name="Rectangle 231">
              <a:extLst>
                <a:ext uri="{FF2B5EF4-FFF2-40B4-BE49-F238E27FC236}">
                  <a16:creationId xmlns:a16="http://schemas.microsoft.com/office/drawing/2014/main" id="{F61AC4D3-D29E-4A82-82F4-DC810B7BB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1" y="1745"/>
              <a:ext cx="254" cy="131"/>
            </a:xfrm>
            <a:prstGeom prst="rect">
              <a:avLst/>
            </a:prstGeom>
            <a:pattFill prst="pct90">
              <a:fgClr>
                <a:srgbClr val="3399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12" name="Rectangle 232">
              <a:extLst>
                <a:ext uri="{FF2B5EF4-FFF2-40B4-BE49-F238E27FC236}">
                  <a16:creationId xmlns:a16="http://schemas.microsoft.com/office/drawing/2014/main" id="{C83D243E-E333-4323-8F3D-D1E1F95B2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1" y="1909"/>
              <a:ext cx="254" cy="132"/>
            </a:xfrm>
            <a:prstGeom prst="rect">
              <a:avLst/>
            </a:prstGeom>
            <a:pattFill prst="pct90">
              <a:fgClr>
                <a:srgbClr val="3399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13" name="Rectangle 233">
              <a:extLst>
                <a:ext uri="{FF2B5EF4-FFF2-40B4-BE49-F238E27FC236}">
                  <a16:creationId xmlns:a16="http://schemas.microsoft.com/office/drawing/2014/main" id="{2C735DA5-CDE5-40EF-8C5A-5ABDBE9AD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1" y="2073"/>
              <a:ext cx="254" cy="132"/>
            </a:xfrm>
            <a:prstGeom prst="rect">
              <a:avLst/>
            </a:prstGeom>
            <a:pattFill prst="pct90">
              <a:fgClr>
                <a:srgbClr val="3399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14" name="Rectangle 234">
              <a:extLst>
                <a:ext uri="{FF2B5EF4-FFF2-40B4-BE49-F238E27FC236}">
                  <a16:creationId xmlns:a16="http://schemas.microsoft.com/office/drawing/2014/main" id="{FBD2BB03-AB4A-4313-B6DD-32B9B19CA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1" y="2237"/>
              <a:ext cx="254" cy="132"/>
            </a:xfrm>
            <a:prstGeom prst="rect">
              <a:avLst/>
            </a:prstGeom>
            <a:pattFill prst="pct90">
              <a:fgClr>
                <a:srgbClr val="3399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15" name="Rectangle 235">
              <a:extLst>
                <a:ext uri="{FF2B5EF4-FFF2-40B4-BE49-F238E27FC236}">
                  <a16:creationId xmlns:a16="http://schemas.microsoft.com/office/drawing/2014/main" id="{4012AC5A-1D42-4811-90A0-FB4FF79F9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1" y="2402"/>
              <a:ext cx="254" cy="131"/>
            </a:xfrm>
            <a:prstGeom prst="rect">
              <a:avLst/>
            </a:prstGeom>
            <a:pattFill prst="pct90">
              <a:fgClr>
                <a:srgbClr val="3399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16" name="Rectangle 236">
              <a:extLst>
                <a:ext uri="{FF2B5EF4-FFF2-40B4-BE49-F238E27FC236}">
                  <a16:creationId xmlns:a16="http://schemas.microsoft.com/office/drawing/2014/main" id="{81135B31-85B5-400C-8A81-2D75E0D2F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1" y="2566"/>
              <a:ext cx="254" cy="131"/>
            </a:xfrm>
            <a:prstGeom prst="rect">
              <a:avLst/>
            </a:prstGeom>
            <a:pattFill prst="pct90">
              <a:fgClr>
                <a:srgbClr val="3399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17" name="Rectangle 237">
              <a:extLst>
                <a:ext uri="{FF2B5EF4-FFF2-40B4-BE49-F238E27FC236}">
                  <a16:creationId xmlns:a16="http://schemas.microsoft.com/office/drawing/2014/main" id="{CF8EB2CC-16F9-44EE-A8FC-3842D1013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1" y="2730"/>
              <a:ext cx="254" cy="131"/>
            </a:xfrm>
            <a:prstGeom prst="rect">
              <a:avLst/>
            </a:prstGeom>
            <a:pattFill prst="pct90">
              <a:fgClr>
                <a:srgbClr val="3399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18" name="Rectangle 238">
              <a:extLst>
                <a:ext uri="{FF2B5EF4-FFF2-40B4-BE49-F238E27FC236}">
                  <a16:creationId xmlns:a16="http://schemas.microsoft.com/office/drawing/2014/main" id="{B21B748A-7BDB-4CC5-ABD7-3945EDFAE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1" y="2894"/>
              <a:ext cx="254" cy="131"/>
            </a:xfrm>
            <a:prstGeom prst="rect">
              <a:avLst/>
            </a:prstGeom>
            <a:pattFill prst="pct90">
              <a:fgClr>
                <a:srgbClr val="3399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7919" name="Group 239">
              <a:extLst>
                <a:ext uri="{FF2B5EF4-FFF2-40B4-BE49-F238E27FC236}">
                  <a16:creationId xmlns:a16="http://schemas.microsoft.com/office/drawing/2014/main" id="{A3DA213B-8D72-44EC-8556-E79DBE0EE2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25" y="1811"/>
              <a:ext cx="198" cy="65"/>
              <a:chOff x="4320" y="1536"/>
              <a:chExt cx="384" cy="96"/>
            </a:xfrm>
          </p:grpSpPr>
          <p:grpSp>
            <p:nvGrpSpPr>
              <p:cNvPr id="327920" name="Group 240">
                <a:extLst>
                  <a:ext uri="{FF2B5EF4-FFF2-40B4-BE49-F238E27FC236}">
                    <a16:creationId xmlns:a16="http://schemas.microsoft.com/office/drawing/2014/main" id="{522FB84F-0E5A-4B02-82D8-EBEA50F722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0" y="1536"/>
                <a:ext cx="192" cy="96"/>
                <a:chOff x="4320" y="1536"/>
                <a:chExt cx="336" cy="96"/>
              </a:xfrm>
            </p:grpSpPr>
            <p:sp>
              <p:nvSpPr>
                <p:cNvPr id="327921" name="Arc 241">
                  <a:extLst>
                    <a:ext uri="{FF2B5EF4-FFF2-40B4-BE49-F238E27FC236}">
                      <a16:creationId xmlns:a16="http://schemas.microsoft.com/office/drawing/2014/main" id="{FB2D2396-3458-4131-A06F-C211EBC5A1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 flipH="1">
                  <a:off x="4390" y="1466"/>
                  <a:ext cx="48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22" name="Arc 242">
                  <a:extLst>
                    <a:ext uri="{FF2B5EF4-FFF2-40B4-BE49-F238E27FC236}">
                      <a16:creationId xmlns:a16="http://schemas.microsoft.com/office/drawing/2014/main" id="{53C02CCC-6391-4411-9A24-6D15833166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H="1">
                  <a:off x="4560" y="1536"/>
                  <a:ext cx="48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7923" name="Group 243">
                <a:extLst>
                  <a:ext uri="{FF2B5EF4-FFF2-40B4-BE49-F238E27FC236}">
                    <a16:creationId xmlns:a16="http://schemas.microsoft.com/office/drawing/2014/main" id="{2407025E-CAE3-4D1D-95C2-507790C419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12" y="1536"/>
                <a:ext cx="192" cy="96"/>
                <a:chOff x="4752" y="1536"/>
                <a:chExt cx="288" cy="112"/>
              </a:xfrm>
            </p:grpSpPr>
            <p:sp>
              <p:nvSpPr>
                <p:cNvPr id="327924" name="Arc 244">
                  <a:extLst>
                    <a:ext uri="{FF2B5EF4-FFF2-40B4-BE49-F238E27FC236}">
                      <a16:creationId xmlns:a16="http://schemas.microsoft.com/office/drawing/2014/main" id="{CB68DF81-AD2D-4CD0-82DB-E3D43DE908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4933" y="1499"/>
                  <a:ext cx="69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5724"/>
                    <a:gd name="T2" fmla="*/ 21203 w 21600"/>
                    <a:gd name="T3" fmla="*/ 25724 h 25724"/>
                    <a:gd name="T4" fmla="*/ 0 w 21600"/>
                    <a:gd name="T5" fmla="*/ 21600 h 25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572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</a:path>
                    <a:path w="21600" h="2572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25" name="Arc 245">
                  <a:extLst>
                    <a:ext uri="{FF2B5EF4-FFF2-40B4-BE49-F238E27FC236}">
                      <a16:creationId xmlns:a16="http://schemas.microsoft.com/office/drawing/2014/main" id="{9673B9B7-20AF-4F6A-8C72-DD9B1CA404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4792" y="1544"/>
                  <a:ext cx="64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5724"/>
                    <a:gd name="T2" fmla="*/ 21203 w 21600"/>
                    <a:gd name="T3" fmla="*/ 25724 h 25724"/>
                    <a:gd name="T4" fmla="*/ 0 w 21600"/>
                    <a:gd name="T5" fmla="*/ 21600 h 25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572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</a:path>
                    <a:path w="21600" h="2572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27926" name="Group 246">
              <a:extLst>
                <a:ext uri="{FF2B5EF4-FFF2-40B4-BE49-F238E27FC236}">
                  <a16:creationId xmlns:a16="http://schemas.microsoft.com/office/drawing/2014/main" id="{3C20EC2D-AA08-4C5F-AEB3-9E506C6943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25" y="2139"/>
              <a:ext cx="198" cy="66"/>
              <a:chOff x="4320" y="1536"/>
              <a:chExt cx="384" cy="96"/>
            </a:xfrm>
          </p:grpSpPr>
          <p:grpSp>
            <p:nvGrpSpPr>
              <p:cNvPr id="327927" name="Group 247">
                <a:extLst>
                  <a:ext uri="{FF2B5EF4-FFF2-40B4-BE49-F238E27FC236}">
                    <a16:creationId xmlns:a16="http://schemas.microsoft.com/office/drawing/2014/main" id="{B5F2F5ED-E27E-4006-894A-9679FAE0C0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0" y="1536"/>
                <a:ext cx="192" cy="96"/>
                <a:chOff x="4320" y="1536"/>
                <a:chExt cx="336" cy="96"/>
              </a:xfrm>
            </p:grpSpPr>
            <p:sp>
              <p:nvSpPr>
                <p:cNvPr id="327928" name="Arc 248">
                  <a:extLst>
                    <a:ext uri="{FF2B5EF4-FFF2-40B4-BE49-F238E27FC236}">
                      <a16:creationId xmlns:a16="http://schemas.microsoft.com/office/drawing/2014/main" id="{6CA6FEBD-470B-4B58-BDF3-AE45161065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 flipH="1">
                  <a:off x="4390" y="1466"/>
                  <a:ext cx="48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29" name="Arc 249">
                  <a:extLst>
                    <a:ext uri="{FF2B5EF4-FFF2-40B4-BE49-F238E27FC236}">
                      <a16:creationId xmlns:a16="http://schemas.microsoft.com/office/drawing/2014/main" id="{48230D71-DF5C-4AA3-B3B7-56AD3C4717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H="1">
                  <a:off x="4560" y="1536"/>
                  <a:ext cx="48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7930" name="Group 250">
                <a:extLst>
                  <a:ext uri="{FF2B5EF4-FFF2-40B4-BE49-F238E27FC236}">
                    <a16:creationId xmlns:a16="http://schemas.microsoft.com/office/drawing/2014/main" id="{C2842B77-3D71-4C89-9F49-67DE3EFF3C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12" y="1536"/>
                <a:ext cx="192" cy="96"/>
                <a:chOff x="4752" y="1536"/>
                <a:chExt cx="288" cy="112"/>
              </a:xfrm>
            </p:grpSpPr>
            <p:sp>
              <p:nvSpPr>
                <p:cNvPr id="327931" name="Arc 251">
                  <a:extLst>
                    <a:ext uri="{FF2B5EF4-FFF2-40B4-BE49-F238E27FC236}">
                      <a16:creationId xmlns:a16="http://schemas.microsoft.com/office/drawing/2014/main" id="{F33AB262-33D6-4D77-BBEB-5BCEB2B5E3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4933" y="1499"/>
                  <a:ext cx="69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5724"/>
                    <a:gd name="T2" fmla="*/ 21203 w 21600"/>
                    <a:gd name="T3" fmla="*/ 25724 h 25724"/>
                    <a:gd name="T4" fmla="*/ 0 w 21600"/>
                    <a:gd name="T5" fmla="*/ 21600 h 25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572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</a:path>
                    <a:path w="21600" h="2572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32" name="Arc 252">
                  <a:extLst>
                    <a:ext uri="{FF2B5EF4-FFF2-40B4-BE49-F238E27FC236}">
                      <a16:creationId xmlns:a16="http://schemas.microsoft.com/office/drawing/2014/main" id="{1CE1BF4D-0B11-4D9C-89A1-296D853E75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4792" y="1544"/>
                  <a:ext cx="64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5724"/>
                    <a:gd name="T2" fmla="*/ 21203 w 21600"/>
                    <a:gd name="T3" fmla="*/ 25724 h 25724"/>
                    <a:gd name="T4" fmla="*/ 0 w 21600"/>
                    <a:gd name="T5" fmla="*/ 21600 h 25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572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</a:path>
                    <a:path w="21600" h="2572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27933" name="Group 253">
              <a:extLst>
                <a:ext uri="{FF2B5EF4-FFF2-40B4-BE49-F238E27FC236}">
                  <a16:creationId xmlns:a16="http://schemas.microsoft.com/office/drawing/2014/main" id="{4EFAE539-9103-4E9F-A057-0CAA2E57CF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25" y="2467"/>
              <a:ext cx="198" cy="66"/>
              <a:chOff x="4320" y="1536"/>
              <a:chExt cx="384" cy="96"/>
            </a:xfrm>
          </p:grpSpPr>
          <p:grpSp>
            <p:nvGrpSpPr>
              <p:cNvPr id="327934" name="Group 254">
                <a:extLst>
                  <a:ext uri="{FF2B5EF4-FFF2-40B4-BE49-F238E27FC236}">
                    <a16:creationId xmlns:a16="http://schemas.microsoft.com/office/drawing/2014/main" id="{895FAE24-3B0B-4D14-A05F-43CAC06D53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0" y="1536"/>
                <a:ext cx="192" cy="96"/>
                <a:chOff x="4320" y="1536"/>
                <a:chExt cx="336" cy="96"/>
              </a:xfrm>
            </p:grpSpPr>
            <p:sp>
              <p:nvSpPr>
                <p:cNvPr id="327935" name="Arc 255">
                  <a:extLst>
                    <a:ext uri="{FF2B5EF4-FFF2-40B4-BE49-F238E27FC236}">
                      <a16:creationId xmlns:a16="http://schemas.microsoft.com/office/drawing/2014/main" id="{089DAA8A-4116-42E4-8041-7FC6A67DBA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 flipH="1">
                  <a:off x="4390" y="1466"/>
                  <a:ext cx="48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36" name="Arc 256">
                  <a:extLst>
                    <a:ext uri="{FF2B5EF4-FFF2-40B4-BE49-F238E27FC236}">
                      <a16:creationId xmlns:a16="http://schemas.microsoft.com/office/drawing/2014/main" id="{E1C7A791-3AD6-4E64-94DB-75AAB8A46A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H="1">
                  <a:off x="4560" y="1536"/>
                  <a:ext cx="48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7937" name="Group 257">
                <a:extLst>
                  <a:ext uri="{FF2B5EF4-FFF2-40B4-BE49-F238E27FC236}">
                    <a16:creationId xmlns:a16="http://schemas.microsoft.com/office/drawing/2014/main" id="{0B66C6AD-B9AF-45EE-ADC2-3121C55E7F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12" y="1536"/>
                <a:ext cx="192" cy="96"/>
                <a:chOff x="4752" y="1536"/>
                <a:chExt cx="288" cy="112"/>
              </a:xfrm>
            </p:grpSpPr>
            <p:sp>
              <p:nvSpPr>
                <p:cNvPr id="327938" name="Arc 258">
                  <a:extLst>
                    <a:ext uri="{FF2B5EF4-FFF2-40B4-BE49-F238E27FC236}">
                      <a16:creationId xmlns:a16="http://schemas.microsoft.com/office/drawing/2014/main" id="{171B0275-2263-4DB1-9212-DEABEF741E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4933" y="1499"/>
                  <a:ext cx="69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5724"/>
                    <a:gd name="T2" fmla="*/ 21203 w 21600"/>
                    <a:gd name="T3" fmla="*/ 25724 h 25724"/>
                    <a:gd name="T4" fmla="*/ 0 w 21600"/>
                    <a:gd name="T5" fmla="*/ 21600 h 25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572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</a:path>
                    <a:path w="21600" h="2572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39" name="Arc 259">
                  <a:extLst>
                    <a:ext uri="{FF2B5EF4-FFF2-40B4-BE49-F238E27FC236}">
                      <a16:creationId xmlns:a16="http://schemas.microsoft.com/office/drawing/2014/main" id="{006369B3-AC0D-4892-9569-091AAD4A10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4792" y="1544"/>
                  <a:ext cx="64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5724"/>
                    <a:gd name="T2" fmla="*/ 21203 w 21600"/>
                    <a:gd name="T3" fmla="*/ 25724 h 25724"/>
                    <a:gd name="T4" fmla="*/ 0 w 21600"/>
                    <a:gd name="T5" fmla="*/ 21600 h 25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572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</a:path>
                    <a:path w="21600" h="2572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27940" name="Group 260">
              <a:extLst>
                <a:ext uri="{FF2B5EF4-FFF2-40B4-BE49-F238E27FC236}">
                  <a16:creationId xmlns:a16="http://schemas.microsoft.com/office/drawing/2014/main" id="{D4710E24-71D7-4319-8EF5-85F935128D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25" y="2796"/>
              <a:ext cx="198" cy="65"/>
              <a:chOff x="4320" y="1536"/>
              <a:chExt cx="384" cy="96"/>
            </a:xfrm>
          </p:grpSpPr>
          <p:grpSp>
            <p:nvGrpSpPr>
              <p:cNvPr id="327941" name="Group 261">
                <a:extLst>
                  <a:ext uri="{FF2B5EF4-FFF2-40B4-BE49-F238E27FC236}">
                    <a16:creationId xmlns:a16="http://schemas.microsoft.com/office/drawing/2014/main" id="{2E44627E-B6ED-46D2-9BC1-9213FC1160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0" y="1536"/>
                <a:ext cx="192" cy="96"/>
                <a:chOff x="4320" y="1536"/>
                <a:chExt cx="336" cy="96"/>
              </a:xfrm>
            </p:grpSpPr>
            <p:sp>
              <p:nvSpPr>
                <p:cNvPr id="327942" name="Arc 262">
                  <a:extLst>
                    <a:ext uri="{FF2B5EF4-FFF2-40B4-BE49-F238E27FC236}">
                      <a16:creationId xmlns:a16="http://schemas.microsoft.com/office/drawing/2014/main" id="{52B9597C-FB38-4564-B2A0-904859F628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 flipH="1">
                  <a:off x="4390" y="1466"/>
                  <a:ext cx="48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43" name="Arc 263">
                  <a:extLst>
                    <a:ext uri="{FF2B5EF4-FFF2-40B4-BE49-F238E27FC236}">
                      <a16:creationId xmlns:a16="http://schemas.microsoft.com/office/drawing/2014/main" id="{EF60BBB2-223A-4210-A037-688EE2F534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H="1">
                  <a:off x="4560" y="1536"/>
                  <a:ext cx="48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7944" name="Group 264">
                <a:extLst>
                  <a:ext uri="{FF2B5EF4-FFF2-40B4-BE49-F238E27FC236}">
                    <a16:creationId xmlns:a16="http://schemas.microsoft.com/office/drawing/2014/main" id="{65AAAB2F-D950-445F-9F7D-9631D759A9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12" y="1536"/>
                <a:ext cx="192" cy="96"/>
                <a:chOff x="4752" y="1536"/>
                <a:chExt cx="288" cy="112"/>
              </a:xfrm>
            </p:grpSpPr>
            <p:sp>
              <p:nvSpPr>
                <p:cNvPr id="327945" name="Arc 265">
                  <a:extLst>
                    <a:ext uri="{FF2B5EF4-FFF2-40B4-BE49-F238E27FC236}">
                      <a16:creationId xmlns:a16="http://schemas.microsoft.com/office/drawing/2014/main" id="{FF35EBAA-F153-46E5-813F-5BD3E593BC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4933" y="1499"/>
                  <a:ext cx="69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5724"/>
                    <a:gd name="T2" fmla="*/ 21203 w 21600"/>
                    <a:gd name="T3" fmla="*/ 25724 h 25724"/>
                    <a:gd name="T4" fmla="*/ 0 w 21600"/>
                    <a:gd name="T5" fmla="*/ 21600 h 25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572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</a:path>
                    <a:path w="21600" h="2572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46" name="Arc 266">
                  <a:extLst>
                    <a:ext uri="{FF2B5EF4-FFF2-40B4-BE49-F238E27FC236}">
                      <a16:creationId xmlns:a16="http://schemas.microsoft.com/office/drawing/2014/main" id="{C37F7B2F-1BA6-47C9-8FDF-8A6C70A7F0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4792" y="1544"/>
                  <a:ext cx="64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5724"/>
                    <a:gd name="T2" fmla="*/ 21203 w 21600"/>
                    <a:gd name="T3" fmla="*/ 25724 h 25724"/>
                    <a:gd name="T4" fmla="*/ 0 w 21600"/>
                    <a:gd name="T5" fmla="*/ 21600 h 25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572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</a:path>
                    <a:path w="21600" h="2572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27947" name="Group 267">
              <a:extLst>
                <a:ext uri="{FF2B5EF4-FFF2-40B4-BE49-F238E27FC236}">
                  <a16:creationId xmlns:a16="http://schemas.microsoft.com/office/drawing/2014/main" id="{BAAC68FD-0612-4F00-96CB-0D4CEC2EE3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8" y="1975"/>
              <a:ext cx="197" cy="66"/>
              <a:chOff x="4320" y="1536"/>
              <a:chExt cx="384" cy="96"/>
            </a:xfrm>
          </p:grpSpPr>
          <p:grpSp>
            <p:nvGrpSpPr>
              <p:cNvPr id="327948" name="Group 268">
                <a:extLst>
                  <a:ext uri="{FF2B5EF4-FFF2-40B4-BE49-F238E27FC236}">
                    <a16:creationId xmlns:a16="http://schemas.microsoft.com/office/drawing/2014/main" id="{8C30A2A7-46CE-454A-8F53-66BDCF8A19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0" y="1536"/>
                <a:ext cx="192" cy="96"/>
                <a:chOff x="4320" y="1536"/>
                <a:chExt cx="336" cy="96"/>
              </a:xfrm>
            </p:grpSpPr>
            <p:sp>
              <p:nvSpPr>
                <p:cNvPr id="327949" name="Arc 269">
                  <a:extLst>
                    <a:ext uri="{FF2B5EF4-FFF2-40B4-BE49-F238E27FC236}">
                      <a16:creationId xmlns:a16="http://schemas.microsoft.com/office/drawing/2014/main" id="{6E4FE65E-107D-42E6-8503-E30D549DE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 flipH="1">
                  <a:off x="4390" y="1466"/>
                  <a:ext cx="48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50" name="Arc 270">
                  <a:extLst>
                    <a:ext uri="{FF2B5EF4-FFF2-40B4-BE49-F238E27FC236}">
                      <a16:creationId xmlns:a16="http://schemas.microsoft.com/office/drawing/2014/main" id="{CBABCE0E-AC06-4A35-8704-53BA13C877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H="1">
                  <a:off x="4560" y="1536"/>
                  <a:ext cx="48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7951" name="Group 271">
                <a:extLst>
                  <a:ext uri="{FF2B5EF4-FFF2-40B4-BE49-F238E27FC236}">
                    <a16:creationId xmlns:a16="http://schemas.microsoft.com/office/drawing/2014/main" id="{A7156B5E-77F6-4487-83A7-98599516E8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12" y="1536"/>
                <a:ext cx="192" cy="96"/>
                <a:chOff x="4752" y="1536"/>
                <a:chExt cx="288" cy="112"/>
              </a:xfrm>
            </p:grpSpPr>
            <p:sp>
              <p:nvSpPr>
                <p:cNvPr id="327952" name="Arc 272">
                  <a:extLst>
                    <a:ext uri="{FF2B5EF4-FFF2-40B4-BE49-F238E27FC236}">
                      <a16:creationId xmlns:a16="http://schemas.microsoft.com/office/drawing/2014/main" id="{E5C74230-C90A-48FF-A945-E6E74E6829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4933" y="1499"/>
                  <a:ext cx="69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5724"/>
                    <a:gd name="T2" fmla="*/ 21203 w 21600"/>
                    <a:gd name="T3" fmla="*/ 25724 h 25724"/>
                    <a:gd name="T4" fmla="*/ 0 w 21600"/>
                    <a:gd name="T5" fmla="*/ 21600 h 25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572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</a:path>
                    <a:path w="21600" h="2572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53" name="Arc 273">
                  <a:extLst>
                    <a:ext uri="{FF2B5EF4-FFF2-40B4-BE49-F238E27FC236}">
                      <a16:creationId xmlns:a16="http://schemas.microsoft.com/office/drawing/2014/main" id="{4A2F6E48-CF6C-452E-B13D-0F6162103C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4792" y="1544"/>
                  <a:ext cx="64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5724"/>
                    <a:gd name="T2" fmla="*/ 21203 w 21600"/>
                    <a:gd name="T3" fmla="*/ 25724 h 25724"/>
                    <a:gd name="T4" fmla="*/ 0 w 21600"/>
                    <a:gd name="T5" fmla="*/ 21600 h 25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572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</a:path>
                    <a:path w="21600" h="2572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27954" name="Group 274">
              <a:extLst>
                <a:ext uri="{FF2B5EF4-FFF2-40B4-BE49-F238E27FC236}">
                  <a16:creationId xmlns:a16="http://schemas.microsoft.com/office/drawing/2014/main" id="{20B6867A-9A4D-4509-A5C8-9365E2145A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8" y="2303"/>
              <a:ext cx="197" cy="66"/>
              <a:chOff x="4320" y="1536"/>
              <a:chExt cx="384" cy="96"/>
            </a:xfrm>
          </p:grpSpPr>
          <p:grpSp>
            <p:nvGrpSpPr>
              <p:cNvPr id="327955" name="Group 275">
                <a:extLst>
                  <a:ext uri="{FF2B5EF4-FFF2-40B4-BE49-F238E27FC236}">
                    <a16:creationId xmlns:a16="http://schemas.microsoft.com/office/drawing/2014/main" id="{07FF04F2-EFEF-41BF-BB93-CBE9CC51D9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0" y="1536"/>
                <a:ext cx="192" cy="96"/>
                <a:chOff x="4320" y="1536"/>
                <a:chExt cx="336" cy="96"/>
              </a:xfrm>
            </p:grpSpPr>
            <p:sp>
              <p:nvSpPr>
                <p:cNvPr id="327956" name="Arc 276">
                  <a:extLst>
                    <a:ext uri="{FF2B5EF4-FFF2-40B4-BE49-F238E27FC236}">
                      <a16:creationId xmlns:a16="http://schemas.microsoft.com/office/drawing/2014/main" id="{726EA728-B6B2-4281-A353-8B724D97FC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 flipH="1">
                  <a:off x="4390" y="1466"/>
                  <a:ext cx="48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57" name="Arc 277">
                  <a:extLst>
                    <a:ext uri="{FF2B5EF4-FFF2-40B4-BE49-F238E27FC236}">
                      <a16:creationId xmlns:a16="http://schemas.microsoft.com/office/drawing/2014/main" id="{4180F384-958E-4AA5-8084-133547D546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H="1">
                  <a:off x="4560" y="1536"/>
                  <a:ext cx="48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7958" name="Group 278">
                <a:extLst>
                  <a:ext uri="{FF2B5EF4-FFF2-40B4-BE49-F238E27FC236}">
                    <a16:creationId xmlns:a16="http://schemas.microsoft.com/office/drawing/2014/main" id="{EDBAFA9E-6AE1-43E5-8DA4-0FF98956DD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12" y="1536"/>
                <a:ext cx="192" cy="96"/>
                <a:chOff x="4752" y="1536"/>
                <a:chExt cx="288" cy="112"/>
              </a:xfrm>
            </p:grpSpPr>
            <p:sp>
              <p:nvSpPr>
                <p:cNvPr id="327959" name="Arc 279">
                  <a:extLst>
                    <a:ext uri="{FF2B5EF4-FFF2-40B4-BE49-F238E27FC236}">
                      <a16:creationId xmlns:a16="http://schemas.microsoft.com/office/drawing/2014/main" id="{C3CDBBF7-119A-460A-B349-1D96B0F5EB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4933" y="1499"/>
                  <a:ext cx="69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5724"/>
                    <a:gd name="T2" fmla="*/ 21203 w 21600"/>
                    <a:gd name="T3" fmla="*/ 25724 h 25724"/>
                    <a:gd name="T4" fmla="*/ 0 w 21600"/>
                    <a:gd name="T5" fmla="*/ 21600 h 25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572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</a:path>
                    <a:path w="21600" h="2572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60" name="Arc 280">
                  <a:extLst>
                    <a:ext uri="{FF2B5EF4-FFF2-40B4-BE49-F238E27FC236}">
                      <a16:creationId xmlns:a16="http://schemas.microsoft.com/office/drawing/2014/main" id="{C2F66073-10CA-4AB1-9194-15FA2D3B01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4792" y="1544"/>
                  <a:ext cx="64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5724"/>
                    <a:gd name="T2" fmla="*/ 21203 w 21600"/>
                    <a:gd name="T3" fmla="*/ 25724 h 25724"/>
                    <a:gd name="T4" fmla="*/ 0 w 21600"/>
                    <a:gd name="T5" fmla="*/ 21600 h 25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572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</a:path>
                    <a:path w="21600" h="2572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27961" name="Group 281">
              <a:extLst>
                <a:ext uri="{FF2B5EF4-FFF2-40B4-BE49-F238E27FC236}">
                  <a16:creationId xmlns:a16="http://schemas.microsoft.com/office/drawing/2014/main" id="{A799851F-CA08-44B5-93E0-C0E970490E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8" y="2631"/>
              <a:ext cx="197" cy="66"/>
              <a:chOff x="4320" y="1536"/>
              <a:chExt cx="384" cy="96"/>
            </a:xfrm>
          </p:grpSpPr>
          <p:grpSp>
            <p:nvGrpSpPr>
              <p:cNvPr id="327962" name="Group 282">
                <a:extLst>
                  <a:ext uri="{FF2B5EF4-FFF2-40B4-BE49-F238E27FC236}">
                    <a16:creationId xmlns:a16="http://schemas.microsoft.com/office/drawing/2014/main" id="{34D131CD-6E31-4A71-A020-22398693AE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0" y="1536"/>
                <a:ext cx="192" cy="96"/>
                <a:chOff x="4320" y="1536"/>
                <a:chExt cx="336" cy="96"/>
              </a:xfrm>
            </p:grpSpPr>
            <p:sp>
              <p:nvSpPr>
                <p:cNvPr id="327963" name="Arc 283">
                  <a:extLst>
                    <a:ext uri="{FF2B5EF4-FFF2-40B4-BE49-F238E27FC236}">
                      <a16:creationId xmlns:a16="http://schemas.microsoft.com/office/drawing/2014/main" id="{F2FB458C-47B7-4285-AB91-78F56686A7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 flipH="1">
                  <a:off x="4390" y="1466"/>
                  <a:ext cx="48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64" name="Arc 284">
                  <a:extLst>
                    <a:ext uri="{FF2B5EF4-FFF2-40B4-BE49-F238E27FC236}">
                      <a16:creationId xmlns:a16="http://schemas.microsoft.com/office/drawing/2014/main" id="{0304B6F5-6FC6-4DDF-A4B3-A150A1E6FD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H="1">
                  <a:off x="4560" y="1536"/>
                  <a:ext cx="48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7965" name="Group 285">
                <a:extLst>
                  <a:ext uri="{FF2B5EF4-FFF2-40B4-BE49-F238E27FC236}">
                    <a16:creationId xmlns:a16="http://schemas.microsoft.com/office/drawing/2014/main" id="{F1302045-61A9-4064-9A56-371358CC6F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12" y="1536"/>
                <a:ext cx="192" cy="96"/>
                <a:chOff x="4752" y="1536"/>
                <a:chExt cx="288" cy="112"/>
              </a:xfrm>
            </p:grpSpPr>
            <p:sp>
              <p:nvSpPr>
                <p:cNvPr id="327966" name="Arc 286">
                  <a:extLst>
                    <a:ext uri="{FF2B5EF4-FFF2-40B4-BE49-F238E27FC236}">
                      <a16:creationId xmlns:a16="http://schemas.microsoft.com/office/drawing/2014/main" id="{6F82BBD6-C977-4621-95B8-7383721BFB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4933" y="1499"/>
                  <a:ext cx="69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5724"/>
                    <a:gd name="T2" fmla="*/ 21203 w 21600"/>
                    <a:gd name="T3" fmla="*/ 25724 h 25724"/>
                    <a:gd name="T4" fmla="*/ 0 w 21600"/>
                    <a:gd name="T5" fmla="*/ 21600 h 25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572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</a:path>
                    <a:path w="21600" h="2572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67" name="Arc 287">
                  <a:extLst>
                    <a:ext uri="{FF2B5EF4-FFF2-40B4-BE49-F238E27FC236}">
                      <a16:creationId xmlns:a16="http://schemas.microsoft.com/office/drawing/2014/main" id="{CBD41032-DD6F-422C-8B06-673E3519FA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4792" y="1544"/>
                  <a:ext cx="64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5724"/>
                    <a:gd name="T2" fmla="*/ 21203 w 21600"/>
                    <a:gd name="T3" fmla="*/ 25724 h 25724"/>
                    <a:gd name="T4" fmla="*/ 0 w 21600"/>
                    <a:gd name="T5" fmla="*/ 21600 h 25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572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</a:path>
                    <a:path w="21600" h="2572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27968" name="Group 288">
              <a:extLst>
                <a:ext uri="{FF2B5EF4-FFF2-40B4-BE49-F238E27FC236}">
                  <a16:creationId xmlns:a16="http://schemas.microsoft.com/office/drawing/2014/main" id="{5D537495-1AE0-4D8D-852B-D119696E61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8" y="2960"/>
              <a:ext cx="197" cy="65"/>
              <a:chOff x="4320" y="1536"/>
              <a:chExt cx="384" cy="96"/>
            </a:xfrm>
          </p:grpSpPr>
          <p:grpSp>
            <p:nvGrpSpPr>
              <p:cNvPr id="327969" name="Group 289">
                <a:extLst>
                  <a:ext uri="{FF2B5EF4-FFF2-40B4-BE49-F238E27FC236}">
                    <a16:creationId xmlns:a16="http://schemas.microsoft.com/office/drawing/2014/main" id="{F09DBFDB-2CF0-4A9B-A9F5-61F14D9D44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0" y="1536"/>
                <a:ext cx="192" cy="96"/>
                <a:chOff x="4320" y="1536"/>
                <a:chExt cx="336" cy="96"/>
              </a:xfrm>
            </p:grpSpPr>
            <p:sp>
              <p:nvSpPr>
                <p:cNvPr id="327970" name="Arc 290">
                  <a:extLst>
                    <a:ext uri="{FF2B5EF4-FFF2-40B4-BE49-F238E27FC236}">
                      <a16:creationId xmlns:a16="http://schemas.microsoft.com/office/drawing/2014/main" id="{B52EA4C5-1131-4EBD-AEF6-5DE786A3A3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 flipH="1">
                  <a:off x="4390" y="1466"/>
                  <a:ext cx="48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71" name="Arc 291">
                  <a:extLst>
                    <a:ext uri="{FF2B5EF4-FFF2-40B4-BE49-F238E27FC236}">
                      <a16:creationId xmlns:a16="http://schemas.microsoft.com/office/drawing/2014/main" id="{C4B20E40-904B-41B5-A9CF-EBFA5E0266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H="1">
                  <a:off x="4560" y="1536"/>
                  <a:ext cx="48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7972" name="Group 292">
                <a:extLst>
                  <a:ext uri="{FF2B5EF4-FFF2-40B4-BE49-F238E27FC236}">
                    <a16:creationId xmlns:a16="http://schemas.microsoft.com/office/drawing/2014/main" id="{506006E3-6C17-4FFE-AAA8-6D0615D0DB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12" y="1536"/>
                <a:ext cx="192" cy="96"/>
                <a:chOff x="4752" y="1536"/>
                <a:chExt cx="288" cy="112"/>
              </a:xfrm>
            </p:grpSpPr>
            <p:sp>
              <p:nvSpPr>
                <p:cNvPr id="327973" name="Arc 293">
                  <a:extLst>
                    <a:ext uri="{FF2B5EF4-FFF2-40B4-BE49-F238E27FC236}">
                      <a16:creationId xmlns:a16="http://schemas.microsoft.com/office/drawing/2014/main" id="{2092E85C-6F9A-4C31-BF62-335D98857C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4933" y="1499"/>
                  <a:ext cx="69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5724"/>
                    <a:gd name="T2" fmla="*/ 21203 w 21600"/>
                    <a:gd name="T3" fmla="*/ 25724 h 25724"/>
                    <a:gd name="T4" fmla="*/ 0 w 21600"/>
                    <a:gd name="T5" fmla="*/ 21600 h 25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572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</a:path>
                    <a:path w="21600" h="2572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74" name="Arc 294">
                  <a:extLst>
                    <a:ext uri="{FF2B5EF4-FFF2-40B4-BE49-F238E27FC236}">
                      <a16:creationId xmlns:a16="http://schemas.microsoft.com/office/drawing/2014/main" id="{B1EF7901-D3F4-43AD-9488-519490D7FB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4792" y="1544"/>
                  <a:ext cx="64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5724"/>
                    <a:gd name="T2" fmla="*/ 21203 w 21600"/>
                    <a:gd name="T3" fmla="*/ 25724 h 25724"/>
                    <a:gd name="T4" fmla="*/ 0 w 21600"/>
                    <a:gd name="T5" fmla="*/ 21600 h 25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572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</a:path>
                    <a:path w="21600" h="2572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27975" name="Rectangle 295">
              <a:extLst>
                <a:ext uri="{FF2B5EF4-FFF2-40B4-BE49-F238E27FC236}">
                  <a16:creationId xmlns:a16="http://schemas.microsoft.com/office/drawing/2014/main" id="{6E3D05F4-7A61-4F4A-87D0-852C74D36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1745"/>
              <a:ext cx="254" cy="12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6" name="Rectangle 296">
              <a:extLst>
                <a:ext uri="{FF2B5EF4-FFF2-40B4-BE49-F238E27FC236}">
                  <a16:creationId xmlns:a16="http://schemas.microsoft.com/office/drawing/2014/main" id="{DC3B7A5B-6230-428F-9DCE-8F3B53B50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1745"/>
              <a:ext cx="254" cy="131"/>
            </a:xfrm>
            <a:prstGeom prst="rect">
              <a:avLst/>
            </a:prstGeom>
            <a:pattFill prst="pct90">
              <a:fgClr>
                <a:srgbClr val="3399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7" name="Rectangle 297">
              <a:extLst>
                <a:ext uri="{FF2B5EF4-FFF2-40B4-BE49-F238E27FC236}">
                  <a16:creationId xmlns:a16="http://schemas.microsoft.com/office/drawing/2014/main" id="{1092AE00-871E-40E0-B1AB-6D834B42A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1909"/>
              <a:ext cx="254" cy="132"/>
            </a:xfrm>
            <a:prstGeom prst="rect">
              <a:avLst/>
            </a:prstGeom>
            <a:pattFill prst="pct90">
              <a:fgClr>
                <a:srgbClr val="3399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8" name="Rectangle 298">
              <a:extLst>
                <a:ext uri="{FF2B5EF4-FFF2-40B4-BE49-F238E27FC236}">
                  <a16:creationId xmlns:a16="http://schemas.microsoft.com/office/drawing/2014/main" id="{17575A52-967B-4D0B-A5F4-82782B80D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2073"/>
              <a:ext cx="254" cy="132"/>
            </a:xfrm>
            <a:prstGeom prst="rect">
              <a:avLst/>
            </a:prstGeom>
            <a:pattFill prst="pct90">
              <a:fgClr>
                <a:srgbClr val="3399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9" name="Rectangle 299">
              <a:extLst>
                <a:ext uri="{FF2B5EF4-FFF2-40B4-BE49-F238E27FC236}">
                  <a16:creationId xmlns:a16="http://schemas.microsoft.com/office/drawing/2014/main" id="{C698D4D4-3157-4FB6-9D60-8160767E2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2237"/>
              <a:ext cx="254" cy="132"/>
            </a:xfrm>
            <a:prstGeom prst="rect">
              <a:avLst/>
            </a:prstGeom>
            <a:pattFill prst="pct90">
              <a:fgClr>
                <a:srgbClr val="3399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80" name="Rectangle 300">
              <a:extLst>
                <a:ext uri="{FF2B5EF4-FFF2-40B4-BE49-F238E27FC236}">
                  <a16:creationId xmlns:a16="http://schemas.microsoft.com/office/drawing/2014/main" id="{3F576C40-C5C1-4A48-8A22-7F1C86851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2402"/>
              <a:ext cx="254" cy="131"/>
            </a:xfrm>
            <a:prstGeom prst="rect">
              <a:avLst/>
            </a:prstGeom>
            <a:pattFill prst="pct90">
              <a:fgClr>
                <a:srgbClr val="3399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81" name="Rectangle 301">
              <a:extLst>
                <a:ext uri="{FF2B5EF4-FFF2-40B4-BE49-F238E27FC236}">
                  <a16:creationId xmlns:a16="http://schemas.microsoft.com/office/drawing/2014/main" id="{E3B6CDED-11A3-4964-8EE8-8F3F7BD96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2566"/>
              <a:ext cx="254" cy="131"/>
            </a:xfrm>
            <a:prstGeom prst="rect">
              <a:avLst/>
            </a:prstGeom>
            <a:pattFill prst="pct90">
              <a:fgClr>
                <a:srgbClr val="3399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82" name="Rectangle 302">
              <a:extLst>
                <a:ext uri="{FF2B5EF4-FFF2-40B4-BE49-F238E27FC236}">
                  <a16:creationId xmlns:a16="http://schemas.microsoft.com/office/drawing/2014/main" id="{48ACB908-4C5C-4975-9B80-54CAC3147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2730"/>
              <a:ext cx="254" cy="131"/>
            </a:xfrm>
            <a:prstGeom prst="rect">
              <a:avLst/>
            </a:prstGeom>
            <a:pattFill prst="pct90">
              <a:fgClr>
                <a:srgbClr val="3399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83" name="Rectangle 303">
              <a:extLst>
                <a:ext uri="{FF2B5EF4-FFF2-40B4-BE49-F238E27FC236}">
                  <a16:creationId xmlns:a16="http://schemas.microsoft.com/office/drawing/2014/main" id="{E2BB80A6-88C0-4CF0-AE24-1E076DE6A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2894"/>
              <a:ext cx="254" cy="131"/>
            </a:xfrm>
            <a:prstGeom prst="rect">
              <a:avLst/>
            </a:prstGeom>
            <a:pattFill prst="pct90">
              <a:fgClr>
                <a:srgbClr val="3399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7984" name="Group 304">
              <a:extLst>
                <a:ext uri="{FF2B5EF4-FFF2-40B4-BE49-F238E27FC236}">
                  <a16:creationId xmlns:a16="http://schemas.microsoft.com/office/drawing/2014/main" id="{86DBF890-F7FF-4588-8527-00CABB91B8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8" y="1811"/>
              <a:ext cx="197" cy="65"/>
              <a:chOff x="4320" y="1536"/>
              <a:chExt cx="384" cy="96"/>
            </a:xfrm>
          </p:grpSpPr>
          <p:grpSp>
            <p:nvGrpSpPr>
              <p:cNvPr id="327985" name="Group 305">
                <a:extLst>
                  <a:ext uri="{FF2B5EF4-FFF2-40B4-BE49-F238E27FC236}">
                    <a16:creationId xmlns:a16="http://schemas.microsoft.com/office/drawing/2014/main" id="{D23D017D-EC82-42F2-9886-33995866D7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0" y="1536"/>
                <a:ext cx="192" cy="96"/>
                <a:chOff x="4320" y="1536"/>
                <a:chExt cx="336" cy="96"/>
              </a:xfrm>
            </p:grpSpPr>
            <p:sp>
              <p:nvSpPr>
                <p:cNvPr id="327986" name="Arc 306">
                  <a:extLst>
                    <a:ext uri="{FF2B5EF4-FFF2-40B4-BE49-F238E27FC236}">
                      <a16:creationId xmlns:a16="http://schemas.microsoft.com/office/drawing/2014/main" id="{889E5D68-AAD4-4E08-8821-47B8F5E068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 flipH="1">
                  <a:off x="4390" y="1466"/>
                  <a:ext cx="48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87" name="Arc 307">
                  <a:extLst>
                    <a:ext uri="{FF2B5EF4-FFF2-40B4-BE49-F238E27FC236}">
                      <a16:creationId xmlns:a16="http://schemas.microsoft.com/office/drawing/2014/main" id="{8741CFF7-8B66-4FC6-A0F7-A9315A01C3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H="1">
                  <a:off x="4560" y="1536"/>
                  <a:ext cx="48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7988" name="Group 308">
                <a:extLst>
                  <a:ext uri="{FF2B5EF4-FFF2-40B4-BE49-F238E27FC236}">
                    <a16:creationId xmlns:a16="http://schemas.microsoft.com/office/drawing/2014/main" id="{7F423CBE-0CB3-4D1A-8C14-C6995303CC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12" y="1536"/>
                <a:ext cx="192" cy="96"/>
                <a:chOff x="4752" y="1536"/>
                <a:chExt cx="288" cy="112"/>
              </a:xfrm>
            </p:grpSpPr>
            <p:sp>
              <p:nvSpPr>
                <p:cNvPr id="327989" name="Arc 309">
                  <a:extLst>
                    <a:ext uri="{FF2B5EF4-FFF2-40B4-BE49-F238E27FC236}">
                      <a16:creationId xmlns:a16="http://schemas.microsoft.com/office/drawing/2014/main" id="{2EB3E142-A322-47D3-AF44-23EB1733E1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4933" y="1499"/>
                  <a:ext cx="69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5724"/>
                    <a:gd name="T2" fmla="*/ 21203 w 21600"/>
                    <a:gd name="T3" fmla="*/ 25724 h 25724"/>
                    <a:gd name="T4" fmla="*/ 0 w 21600"/>
                    <a:gd name="T5" fmla="*/ 21600 h 25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572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</a:path>
                    <a:path w="21600" h="2572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90" name="Arc 310">
                  <a:extLst>
                    <a:ext uri="{FF2B5EF4-FFF2-40B4-BE49-F238E27FC236}">
                      <a16:creationId xmlns:a16="http://schemas.microsoft.com/office/drawing/2014/main" id="{1ED9D7C4-EC18-4795-BCFB-34E22074D2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4792" y="1544"/>
                  <a:ext cx="64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5724"/>
                    <a:gd name="T2" fmla="*/ 21203 w 21600"/>
                    <a:gd name="T3" fmla="*/ 25724 h 25724"/>
                    <a:gd name="T4" fmla="*/ 0 w 21600"/>
                    <a:gd name="T5" fmla="*/ 21600 h 25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572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</a:path>
                    <a:path w="21600" h="2572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27991" name="Group 311">
              <a:extLst>
                <a:ext uri="{FF2B5EF4-FFF2-40B4-BE49-F238E27FC236}">
                  <a16:creationId xmlns:a16="http://schemas.microsoft.com/office/drawing/2014/main" id="{1728F68C-5081-4A80-A3C5-987C87D3D2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8" y="2139"/>
              <a:ext cx="197" cy="66"/>
              <a:chOff x="4320" y="1536"/>
              <a:chExt cx="384" cy="96"/>
            </a:xfrm>
          </p:grpSpPr>
          <p:grpSp>
            <p:nvGrpSpPr>
              <p:cNvPr id="327992" name="Group 312">
                <a:extLst>
                  <a:ext uri="{FF2B5EF4-FFF2-40B4-BE49-F238E27FC236}">
                    <a16:creationId xmlns:a16="http://schemas.microsoft.com/office/drawing/2014/main" id="{994D8761-82CA-463F-89CD-29E274CC4E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0" y="1536"/>
                <a:ext cx="192" cy="96"/>
                <a:chOff x="4320" y="1536"/>
                <a:chExt cx="336" cy="96"/>
              </a:xfrm>
            </p:grpSpPr>
            <p:sp>
              <p:nvSpPr>
                <p:cNvPr id="327993" name="Arc 313">
                  <a:extLst>
                    <a:ext uri="{FF2B5EF4-FFF2-40B4-BE49-F238E27FC236}">
                      <a16:creationId xmlns:a16="http://schemas.microsoft.com/office/drawing/2014/main" id="{F126326A-7207-4198-87BD-3BABCD6516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 flipH="1">
                  <a:off x="4390" y="1466"/>
                  <a:ext cx="48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94" name="Arc 314">
                  <a:extLst>
                    <a:ext uri="{FF2B5EF4-FFF2-40B4-BE49-F238E27FC236}">
                      <a16:creationId xmlns:a16="http://schemas.microsoft.com/office/drawing/2014/main" id="{D9C5DDD4-AAEC-4CE5-BDCB-367E7CA63A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H="1">
                  <a:off x="4560" y="1536"/>
                  <a:ext cx="48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7995" name="Group 315">
                <a:extLst>
                  <a:ext uri="{FF2B5EF4-FFF2-40B4-BE49-F238E27FC236}">
                    <a16:creationId xmlns:a16="http://schemas.microsoft.com/office/drawing/2014/main" id="{8CA9E871-1738-42E2-8C43-FB60C9CA7C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12" y="1536"/>
                <a:ext cx="192" cy="96"/>
                <a:chOff x="4752" y="1536"/>
                <a:chExt cx="288" cy="112"/>
              </a:xfrm>
            </p:grpSpPr>
            <p:sp>
              <p:nvSpPr>
                <p:cNvPr id="327996" name="Arc 316">
                  <a:extLst>
                    <a:ext uri="{FF2B5EF4-FFF2-40B4-BE49-F238E27FC236}">
                      <a16:creationId xmlns:a16="http://schemas.microsoft.com/office/drawing/2014/main" id="{1A803167-0C7C-4BEE-B1DD-31B3F82C78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4933" y="1499"/>
                  <a:ext cx="69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5724"/>
                    <a:gd name="T2" fmla="*/ 21203 w 21600"/>
                    <a:gd name="T3" fmla="*/ 25724 h 25724"/>
                    <a:gd name="T4" fmla="*/ 0 w 21600"/>
                    <a:gd name="T5" fmla="*/ 21600 h 25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572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</a:path>
                    <a:path w="21600" h="2572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97" name="Arc 317">
                  <a:extLst>
                    <a:ext uri="{FF2B5EF4-FFF2-40B4-BE49-F238E27FC236}">
                      <a16:creationId xmlns:a16="http://schemas.microsoft.com/office/drawing/2014/main" id="{E11EB762-3896-483F-856B-D1101FFE6B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4792" y="1544"/>
                  <a:ext cx="64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5724"/>
                    <a:gd name="T2" fmla="*/ 21203 w 21600"/>
                    <a:gd name="T3" fmla="*/ 25724 h 25724"/>
                    <a:gd name="T4" fmla="*/ 0 w 21600"/>
                    <a:gd name="T5" fmla="*/ 21600 h 25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572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</a:path>
                    <a:path w="21600" h="2572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27998" name="Group 318">
              <a:extLst>
                <a:ext uri="{FF2B5EF4-FFF2-40B4-BE49-F238E27FC236}">
                  <a16:creationId xmlns:a16="http://schemas.microsoft.com/office/drawing/2014/main" id="{472962EC-B65B-4F6C-BB40-55C79CE52F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8" y="2467"/>
              <a:ext cx="197" cy="66"/>
              <a:chOff x="4320" y="1536"/>
              <a:chExt cx="384" cy="96"/>
            </a:xfrm>
          </p:grpSpPr>
          <p:grpSp>
            <p:nvGrpSpPr>
              <p:cNvPr id="327999" name="Group 319">
                <a:extLst>
                  <a:ext uri="{FF2B5EF4-FFF2-40B4-BE49-F238E27FC236}">
                    <a16:creationId xmlns:a16="http://schemas.microsoft.com/office/drawing/2014/main" id="{53469309-9B2E-422C-8066-005BC2A4CC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0" y="1536"/>
                <a:ext cx="192" cy="96"/>
                <a:chOff x="4320" y="1536"/>
                <a:chExt cx="336" cy="96"/>
              </a:xfrm>
            </p:grpSpPr>
            <p:sp>
              <p:nvSpPr>
                <p:cNvPr id="328000" name="Arc 320">
                  <a:extLst>
                    <a:ext uri="{FF2B5EF4-FFF2-40B4-BE49-F238E27FC236}">
                      <a16:creationId xmlns:a16="http://schemas.microsoft.com/office/drawing/2014/main" id="{DBEDA8CD-A700-4FB6-A0DA-734C37649D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 flipH="1">
                  <a:off x="4390" y="1466"/>
                  <a:ext cx="48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001" name="Arc 321">
                  <a:extLst>
                    <a:ext uri="{FF2B5EF4-FFF2-40B4-BE49-F238E27FC236}">
                      <a16:creationId xmlns:a16="http://schemas.microsoft.com/office/drawing/2014/main" id="{8DCD2371-EA9B-4414-8DDB-A706013348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H="1">
                  <a:off x="4560" y="1536"/>
                  <a:ext cx="48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8002" name="Group 322">
                <a:extLst>
                  <a:ext uri="{FF2B5EF4-FFF2-40B4-BE49-F238E27FC236}">
                    <a16:creationId xmlns:a16="http://schemas.microsoft.com/office/drawing/2014/main" id="{5BDE5F28-86DD-469F-BA06-A3D9466C4C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12" y="1536"/>
                <a:ext cx="192" cy="96"/>
                <a:chOff x="4752" y="1536"/>
                <a:chExt cx="288" cy="112"/>
              </a:xfrm>
            </p:grpSpPr>
            <p:sp>
              <p:nvSpPr>
                <p:cNvPr id="328003" name="Arc 323">
                  <a:extLst>
                    <a:ext uri="{FF2B5EF4-FFF2-40B4-BE49-F238E27FC236}">
                      <a16:creationId xmlns:a16="http://schemas.microsoft.com/office/drawing/2014/main" id="{697CB493-93D5-49E2-BC23-5D65A01DE6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4933" y="1499"/>
                  <a:ext cx="69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5724"/>
                    <a:gd name="T2" fmla="*/ 21203 w 21600"/>
                    <a:gd name="T3" fmla="*/ 25724 h 25724"/>
                    <a:gd name="T4" fmla="*/ 0 w 21600"/>
                    <a:gd name="T5" fmla="*/ 21600 h 25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572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</a:path>
                    <a:path w="21600" h="2572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004" name="Arc 324">
                  <a:extLst>
                    <a:ext uri="{FF2B5EF4-FFF2-40B4-BE49-F238E27FC236}">
                      <a16:creationId xmlns:a16="http://schemas.microsoft.com/office/drawing/2014/main" id="{39826D62-ED42-410A-BA61-5BFDDAD125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4792" y="1544"/>
                  <a:ext cx="64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5724"/>
                    <a:gd name="T2" fmla="*/ 21203 w 21600"/>
                    <a:gd name="T3" fmla="*/ 25724 h 25724"/>
                    <a:gd name="T4" fmla="*/ 0 w 21600"/>
                    <a:gd name="T5" fmla="*/ 21600 h 25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572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</a:path>
                    <a:path w="21600" h="2572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28005" name="Group 325">
              <a:extLst>
                <a:ext uri="{FF2B5EF4-FFF2-40B4-BE49-F238E27FC236}">
                  <a16:creationId xmlns:a16="http://schemas.microsoft.com/office/drawing/2014/main" id="{913AA7D7-0F1A-4F83-BB3D-5C52BB8B8A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8" y="2796"/>
              <a:ext cx="197" cy="65"/>
              <a:chOff x="4320" y="1536"/>
              <a:chExt cx="384" cy="96"/>
            </a:xfrm>
          </p:grpSpPr>
          <p:grpSp>
            <p:nvGrpSpPr>
              <p:cNvPr id="328006" name="Group 326">
                <a:extLst>
                  <a:ext uri="{FF2B5EF4-FFF2-40B4-BE49-F238E27FC236}">
                    <a16:creationId xmlns:a16="http://schemas.microsoft.com/office/drawing/2014/main" id="{2235A3A0-44F2-4917-830E-30537CE08E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0" y="1536"/>
                <a:ext cx="192" cy="96"/>
                <a:chOff x="4320" y="1536"/>
                <a:chExt cx="336" cy="96"/>
              </a:xfrm>
            </p:grpSpPr>
            <p:sp>
              <p:nvSpPr>
                <p:cNvPr id="328007" name="Arc 327">
                  <a:extLst>
                    <a:ext uri="{FF2B5EF4-FFF2-40B4-BE49-F238E27FC236}">
                      <a16:creationId xmlns:a16="http://schemas.microsoft.com/office/drawing/2014/main" id="{C63D4B7B-ECBA-4B92-992F-FB82B4ECE7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 flipH="1">
                  <a:off x="4390" y="1466"/>
                  <a:ext cx="48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008" name="Arc 328">
                  <a:extLst>
                    <a:ext uri="{FF2B5EF4-FFF2-40B4-BE49-F238E27FC236}">
                      <a16:creationId xmlns:a16="http://schemas.microsoft.com/office/drawing/2014/main" id="{CCE54B77-F54F-48C4-AB41-D63B4FC249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H="1">
                  <a:off x="4560" y="1536"/>
                  <a:ext cx="48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8009" name="Group 329">
                <a:extLst>
                  <a:ext uri="{FF2B5EF4-FFF2-40B4-BE49-F238E27FC236}">
                    <a16:creationId xmlns:a16="http://schemas.microsoft.com/office/drawing/2014/main" id="{59652D30-A032-4F81-B088-046C5803C6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12" y="1536"/>
                <a:ext cx="192" cy="96"/>
                <a:chOff x="4752" y="1536"/>
                <a:chExt cx="288" cy="112"/>
              </a:xfrm>
            </p:grpSpPr>
            <p:sp>
              <p:nvSpPr>
                <p:cNvPr id="328010" name="Arc 330">
                  <a:extLst>
                    <a:ext uri="{FF2B5EF4-FFF2-40B4-BE49-F238E27FC236}">
                      <a16:creationId xmlns:a16="http://schemas.microsoft.com/office/drawing/2014/main" id="{E44F395D-8A64-4442-A3EB-332BF2D388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4933" y="1499"/>
                  <a:ext cx="69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5724"/>
                    <a:gd name="T2" fmla="*/ 21203 w 21600"/>
                    <a:gd name="T3" fmla="*/ 25724 h 25724"/>
                    <a:gd name="T4" fmla="*/ 0 w 21600"/>
                    <a:gd name="T5" fmla="*/ 21600 h 25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572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</a:path>
                    <a:path w="21600" h="2572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011" name="Arc 331">
                  <a:extLst>
                    <a:ext uri="{FF2B5EF4-FFF2-40B4-BE49-F238E27FC236}">
                      <a16:creationId xmlns:a16="http://schemas.microsoft.com/office/drawing/2014/main" id="{942BD5D2-B488-46B6-AE9C-5563FDC986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4792" y="1544"/>
                  <a:ext cx="64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5724"/>
                    <a:gd name="T2" fmla="*/ 21203 w 21600"/>
                    <a:gd name="T3" fmla="*/ 25724 h 25724"/>
                    <a:gd name="T4" fmla="*/ 0 w 21600"/>
                    <a:gd name="T5" fmla="*/ 21600 h 25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572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</a:path>
                    <a:path w="21600" h="2572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984"/>
                        <a:pt x="21466" y="24365"/>
                        <a:pt x="21202" y="2572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28012" name="Group 332">
              <a:extLst>
                <a:ext uri="{FF2B5EF4-FFF2-40B4-BE49-F238E27FC236}">
                  <a16:creationId xmlns:a16="http://schemas.microsoft.com/office/drawing/2014/main" id="{98346EFA-421D-4B12-BB83-CD158A7652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9" y="1778"/>
              <a:ext cx="197" cy="66"/>
              <a:chOff x="4512" y="2016"/>
              <a:chExt cx="336" cy="96"/>
            </a:xfrm>
          </p:grpSpPr>
          <p:sp>
            <p:nvSpPr>
              <p:cNvPr id="328013" name="Rectangle 333">
                <a:extLst>
                  <a:ext uri="{FF2B5EF4-FFF2-40B4-BE49-F238E27FC236}">
                    <a16:creationId xmlns:a16="http://schemas.microsoft.com/office/drawing/2014/main" id="{BDE1A588-DE09-40FE-A631-D4692A9112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14" name="Rectangle 334">
                <a:extLst>
                  <a:ext uri="{FF2B5EF4-FFF2-40B4-BE49-F238E27FC236}">
                    <a16:creationId xmlns:a16="http://schemas.microsoft.com/office/drawing/2014/main" id="{6CBE70EF-3929-413A-B2AE-65B9BFC7F8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15" name="Rectangle 335">
                <a:extLst>
                  <a:ext uri="{FF2B5EF4-FFF2-40B4-BE49-F238E27FC236}">
                    <a16:creationId xmlns:a16="http://schemas.microsoft.com/office/drawing/2014/main" id="{09CB8BF7-CF71-463A-8C58-D9759C7C6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16" name="Rectangle 336">
                <a:extLst>
                  <a:ext uri="{FF2B5EF4-FFF2-40B4-BE49-F238E27FC236}">
                    <a16:creationId xmlns:a16="http://schemas.microsoft.com/office/drawing/2014/main" id="{8D2AA3C2-424B-40FD-BD79-8C0B1AE9E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17" name="Rectangle 337">
                <a:extLst>
                  <a:ext uri="{FF2B5EF4-FFF2-40B4-BE49-F238E27FC236}">
                    <a16:creationId xmlns:a16="http://schemas.microsoft.com/office/drawing/2014/main" id="{BB03D4FC-F47F-44ED-B9A2-728DD43E3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18" name="Rectangle 338">
                <a:extLst>
                  <a:ext uri="{FF2B5EF4-FFF2-40B4-BE49-F238E27FC236}">
                    <a16:creationId xmlns:a16="http://schemas.microsoft.com/office/drawing/2014/main" id="{8C089DC0-5AB8-4E67-A1D0-F6163EB9AB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19" name="Rectangle 339">
                <a:extLst>
                  <a:ext uri="{FF2B5EF4-FFF2-40B4-BE49-F238E27FC236}">
                    <a16:creationId xmlns:a16="http://schemas.microsoft.com/office/drawing/2014/main" id="{155AECE5-10F8-4A76-8B97-02D2D4D368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20" name="Rectangle 340">
                <a:extLst>
                  <a:ext uri="{FF2B5EF4-FFF2-40B4-BE49-F238E27FC236}">
                    <a16:creationId xmlns:a16="http://schemas.microsoft.com/office/drawing/2014/main" id="{E9ABF798-DC49-467D-B085-082E982BF1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8021" name="Group 341">
              <a:extLst>
                <a:ext uri="{FF2B5EF4-FFF2-40B4-BE49-F238E27FC236}">
                  <a16:creationId xmlns:a16="http://schemas.microsoft.com/office/drawing/2014/main" id="{A04CC84B-3352-496C-8182-8B7D2E2EB0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9" y="2599"/>
              <a:ext cx="197" cy="65"/>
              <a:chOff x="4512" y="2016"/>
              <a:chExt cx="336" cy="96"/>
            </a:xfrm>
          </p:grpSpPr>
          <p:sp>
            <p:nvSpPr>
              <p:cNvPr id="328022" name="Rectangle 342">
                <a:extLst>
                  <a:ext uri="{FF2B5EF4-FFF2-40B4-BE49-F238E27FC236}">
                    <a16:creationId xmlns:a16="http://schemas.microsoft.com/office/drawing/2014/main" id="{B9959031-A187-4310-A4FF-445C5F3F76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23" name="Rectangle 343">
                <a:extLst>
                  <a:ext uri="{FF2B5EF4-FFF2-40B4-BE49-F238E27FC236}">
                    <a16:creationId xmlns:a16="http://schemas.microsoft.com/office/drawing/2014/main" id="{2639A2CE-16C9-460A-A31E-F10DA67D7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24" name="Rectangle 344">
                <a:extLst>
                  <a:ext uri="{FF2B5EF4-FFF2-40B4-BE49-F238E27FC236}">
                    <a16:creationId xmlns:a16="http://schemas.microsoft.com/office/drawing/2014/main" id="{48134E33-90ED-4539-8568-4B761A1DC4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25" name="Rectangle 345">
                <a:extLst>
                  <a:ext uri="{FF2B5EF4-FFF2-40B4-BE49-F238E27FC236}">
                    <a16:creationId xmlns:a16="http://schemas.microsoft.com/office/drawing/2014/main" id="{CFF6C12E-26D3-4013-B3D0-4FA7C8EE4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26" name="Rectangle 346">
                <a:extLst>
                  <a:ext uri="{FF2B5EF4-FFF2-40B4-BE49-F238E27FC236}">
                    <a16:creationId xmlns:a16="http://schemas.microsoft.com/office/drawing/2014/main" id="{ABED3273-7B93-4A89-9FE0-BA22BB014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27" name="Rectangle 347">
                <a:extLst>
                  <a:ext uri="{FF2B5EF4-FFF2-40B4-BE49-F238E27FC236}">
                    <a16:creationId xmlns:a16="http://schemas.microsoft.com/office/drawing/2014/main" id="{4AFD917A-EE31-4077-BD79-5EB61AA65B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28" name="Rectangle 348">
                <a:extLst>
                  <a:ext uri="{FF2B5EF4-FFF2-40B4-BE49-F238E27FC236}">
                    <a16:creationId xmlns:a16="http://schemas.microsoft.com/office/drawing/2014/main" id="{2ACD0423-222F-4BBE-8180-7E44DAD91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29" name="Rectangle 349">
                <a:extLst>
                  <a:ext uri="{FF2B5EF4-FFF2-40B4-BE49-F238E27FC236}">
                    <a16:creationId xmlns:a16="http://schemas.microsoft.com/office/drawing/2014/main" id="{631F4A97-0B0E-4657-AFBF-5245A2B8D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8030" name="Group 350">
              <a:extLst>
                <a:ext uri="{FF2B5EF4-FFF2-40B4-BE49-F238E27FC236}">
                  <a16:creationId xmlns:a16="http://schemas.microsoft.com/office/drawing/2014/main" id="{690D0CE3-05BC-4F5C-9106-E6F67A0A53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9" y="2763"/>
              <a:ext cx="197" cy="65"/>
              <a:chOff x="4512" y="2016"/>
              <a:chExt cx="336" cy="96"/>
            </a:xfrm>
          </p:grpSpPr>
          <p:sp>
            <p:nvSpPr>
              <p:cNvPr id="328031" name="Rectangle 351">
                <a:extLst>
                  <a:ext uri="{FF2B5EF4-FFF2-40B4-BE49-F238E27FC236}">
                    <a16:creationId xmlns:a16="http://schemas.microsoft.com/office/drawing/2014/main" id="{B29D3649-644C-4EBD-B856-A41A0F5C2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32" name="Rectangle 352">
                <a:extLst>
                  <a:ext uri="{FF2B5EF4-FFF2-40B4-BE49-F238E27FC236}">
                    <a16:creationId xmlns:a16="http://schemas.microsoft.com/office/drawing/2014/main" id="{66CED870-1D12-4DD1-8FC0-8C9D301BB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33" name="Rectangle 353">
                <a:extLst>
                  <a:ext uri="{FF2B5EF4-FFF2-40B4-BE49-F238E27FC236}">
                    <a16:creationId xmlns:a16="http://schemas.microsoft.com/office/drawing/2014/main" id="{CB1CE003-F54E-44D5-9B31-C117ED9609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34" name="Rectangle 354">
                <a:extLst>
                  <a:ext uri="{FF2B5EF4-FFF2-40B4-BE49-F238E27FC236}">
                    <a16:creationId xmlns:a16="http://schemas.microsoft.com/office/drawing/2014/main" id="{23819EAF-B678-4DD7-827D-6B1168A67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35" name="Rectangle 355">
                <a:extLst>
                  <a:ext uri="{FF2B5EF4-FFF2-40B4-BE49-F238E27FC236}">
                    <a16:creationId xmlns:a16="http://schemas.microsoft.com/office/drawing/2014/main" id="{7363553E-4163-411E-8CF2-33217B9FAF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36" name="Rectangle 356">
                <a:extLst>
                  <a:ext uri="{FF2B5EF4-FFF2-40B4-BE49-F238E27FC236}">
                    <a16:creationId xmlns:a16="http://schemas.microsoft.com/office/drawing/2014/main" id="{9D740F81-1666-46B1-B843-AEA8B5415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37" name="Rectangle 357">
                <a:extLst>
                  <a:ext uri="{FF2B5EF4-FFF2-40B4-BE49-F238E27FC236}">
                    <a16:creationId xmlns:a16="http://schemas.microsoft.com/office/drawing/2014/main" id="{D84CFBB6-54A4-4B81-853E-ED224A1A2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38" name="Rectangle 358">
                <a:extLst>
                  <a:ext uri="{FF2B5EF4-FFF2-40B4-BE49-F238E27FC236}">
                    <a16:creationId xmlns:a16="http://schemas.microsoft.com/office/drawing/2014/main" id="{F46700E0-E9AF-4D83-8FCD-6BEC531EB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8039" name="Group 359">
              <a:extLst>
                <a:ext uri="{FF2B5EF4-FFF2-40B4-BE49-F238E27FC236}">
                  <a16:creationId xmlns:a16="http://schemas.microsoft.com/office/drawing/2014/main" id="{67C60426-AEAA-41F8-AD7E-53DE9B67B9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9" y="2927"/>
              <a:ext cx="197" cy="65"/>
              <a:chOff x="4512" y="2016"/>
              <a:chExt cx="336" cy="96"/>
            </a:xfrm>
          </p:grpSpPr>
          <p:sp>
            <p:nvSpPr>
              <p:cNvPr id="328040" name="Rectangle 360">
                <a:extLst>
                  <a:ext uri="{FF2B5EF4-FFF2-40B4-BE49-F238E27FC236}">
                    <a16:creationId xmlns:a16="http://schemas.microsoft.com/office/drawing/2014/main" id="{C666EB12-57B2-445D-BF13-C3B0196B9D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41" name="Rectangle 361">
                <a:extLst>
                  <a:ext uri="{FF2B5EF4-FFF2-40B4-BE49-F238E27FC236}">
                    <a16:creationId xmlns:a16="http://schemas.microsoft.com/office/drawing/2014/main" id="{081A5078-AB8D-44D3-B486-CC10072D5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42" name="Rectangle 362">
                <a:extLst>
                  <a:ext uri="{FF2B5EF4-FFF2-40B4-BE49-F238E27FC236}">
                    <a16:creationId xmlns:a16="http://schemas.microsoft.com/office/drawing/2014/main" id="{1C4C311D-5EF1-4422-A75C-EEA0DAEF33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43" name="Rectangle 363">
                <a:extLst>
                  <a:ext uri="{FF2B5EF4-FFF2-40B4-BE49-F238E27FC236}">
                    <a16:creationId xmlns:a16="http://schemas.microsoft.com/office/drawing/2014/main" id="{A3EF73B5-ADF6-453D-BFE0-A2EFE4C912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44" name="Rectangle 364">
                <a:extLst>
                  <a:ext uri="{FF2B5EF4-FFF2-40B4-BE49-F238E27FC236}">
                    <a16:creationId xmlns:a16="http://schemas.microsoft.com/office/drawing/2014/main" id="{4A225A58-DDF7-4F9F-A4FB-AA1CF35BCA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45" name="Rectangle 365">
                <a:extLst>
                  <a:ext uri="{FF2B5EF4-FFF2-40B4-BE49-F238E27FC236}">
                    <a16:creationId xmlns:a16="http://schemas.microsoft.com/office/drawing/2014/main" id="{03E46404-7E04-4FE2-A14B-70F6178114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46" name="Rectangle 366">
                <a:extLst>
                  <a:ext uri="{FF2B5EF4-FFF2-40B4-BE49-F238E27FC236}">
                    <a16:creationId xmlns:a16="http://schemas.microsoft.com/office/drawing/2014/main" id="{7D1B52AB-D2F5-46EA-B9A3-AFCAE80462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47" name="Rectangle 367">
                <a:extLst>
                  <a:ext uri="{FF2B5EF4-FFF2-40B4-BE49-F238E27FC236}">
                    <a16:creationId xmlns:a16="http://schemas.microsoft.com/office/drawing/2014/main" id="{C87296D4-0041-447D-9854-D90CD4DF1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8048" name="Group 368">
              <a:extLst>
                <a:ext uri="{FF2B5EF4-FFF2-40B4-BE49-F238E27FC236}">
                  <a16:creationId xmlns:a16="http://schemas.microsoft.com/office/drawing/2014/main" id="{3435F014-CA0E-4257-AF8C-0DFD83B503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9" y="2106"/>
              <a:ext cx="197" cy="66"/>
              <a:chOff x="4512" y="2016"/>
              <a:chExt cx="336" cy="96"/>
            </a:xfrm>
          </p:grpSpPr>
          <p:sp>
            <p:nvSpPr>
              <p:cNvPr id="328049" name="Rectangle 369">
                <a:extLst>
                  <a:ext uri="{FF2B5EF4-FFF2-40B4-BE49-F238E27FC236}">
                    <a16:creationId xmlns:a16="http://schemas.microsoft.com/office/drawing/2014/main" id="{78843D3C-673F-4560-8618-223C18F0DA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50" name="Rectangle 370">
                <a:extLst>
                  <a:ext uri="{FF2B5EF4-FFF2-40B4-BE49-F238E27FC236}">
                    <a16:creationId xmlns:a16="http://schemas.microsoft.com/office/drawing/2014/main" id="{4351C7F2-BEA7-44D7-9A26-356D62BB27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51" name="Rectangle 371">
                <a:extLst>
                  <a:ext uri="{FF2B5EF4-FFF2-40B4-BE49-F238E27FC236}">
                    <a16:creationId xmlns:a16="http://schemas.microsoft.com/office/drawing/2014/main" id="{3DF9C64F-1392-405E-B977-0845842B5C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52" name="Rectangle 372">
                <a:extLst>
                  <a:ext uri="{FF2B5EF4-FFF2-40B4-BE49-F238E27FC236}">
                    <a16:creationId xmlns:a16="http://schemas.microsoft.com/office/drawing/2014/main" id="{786F5833-F91D-4EA4-9116-8133111B0B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53" name="Rectangle 373">
                <a:extLst>
                  <a:ext uri="{FF2B5EF4-FFF2-40B4-BE49-F238E27FC236}">
                    <a16:creationId xmlns:a16="http://schemas.microsoft.com/office/drawing/2014/main" id="{51F2107D-2F94-465F-8E97-D10364144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54" name="Rectangle 374">
                <a:extLst>
                  <a:ext uri="{FF2B5EF4-FFF2-40B4-BE49-F238E27FC236}">
                    <a16:creationId xmlns:a16="http://schemas.microsoft.com/office/drawing/2014/main" id="{C5B5E02A-8976-4619-8E7F-1FE7E0E2CA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55" name="Rectangle 375">
                <a:extLst>
                  <a:ext uri="{FF2B5EF4-FFF2-40B4-BE49-F238E27FC236}">
                    <a16:creationId xmlns:a16="http://schemas.microsoft.com/office/drawing/2014/main" id="{3D8E4CAA-EC96-48F7-B1D9-F5811BE8F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56" name="Rectangle 376">
                <a:extLst>
                  <a:ext uri="{FF2B5EF4-FFF2-40B4-BE49-F238E27FC236}">
                    <a16:creationId xmlns:a16="http://schemas.microsoft.com/office/drawing/2014/main" id="{8A007B74-5E05-4197-9F1D-3F35B30A9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8057" name="Group 377">
              <a:extLst>
                <a:ext uri="{FF2B5EF4-FFF2-40B4-BE49-F238E27FC236}">
                  <a16:creationId xmlns:a16="http://schemas.microsoft.com/office/drawing/2014/main" id="{DFABA188-0781-452F-B5A0-4B5EF3F439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9" y="2270"/>
              <a:ext cx="197" cy="66"/>
              <a:chOff x="4512" y="2016"/>
              <a:chExt cx="336" cy="96"/>
            </a:xfrm>
          </p:grpSpPr>
          <p:sp>
            <p:nvSpPr>
              <p:cNvPr id="328058" name="Rectangle 378">
                <a:extLst>
                  <a:ext uri="{FF2B5EF4-FFF2-40B4-BE49-F238E27FC236}">
                    <a16:creationId xmlns:a16="http://schemas.microsoft.com/office/drawing/2014/main" id="{14B7FD53-427A-4E8B-AA9A-9E69705E2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59" name="Rectangle 379">
                <a:extLst>
                  <a:ext uri="{FF2B5EF4-FFF2-40B4-BE49-F238E27FC236}">
                    <a16:creationId xmlns:a16="http://schemas.microsoft.com/office/drawing/2014/main" id="{15C1196C-8697-4F6B-89D6-608E520BA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60" name="Rectangle 380">
                <a:extLst>
                  <a:ext uri="{FF2B5EF4-FFF2-40B4-BE49-F238E27FC236}">
                    <a16:creationId xmlns:a16="http://schemas.microsoft.com/office/drawing/2014/main" id="{474A7BD7-DBFE-4435-9085-129E700F1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61" name="Rectangle 381">
                <a:extLst>
                  <a:ext uri="{FF2B5EF4-FFF2-40B4-BE49-F238E27FC236}">
                    <a16:creationId xmlns:a16="http://schemas.microsoft.com/office/drawing/2014/main" id="{4214C79F-6916-45C6-8C77-CC3CB19DCF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62" name="Rectangle 382">
                <a:extLst>
                  <a:ext uri="{FF2B5EF4-FFF2-40B4-BE49-F238E27FC236}">
                    <a16:creationId xmlns:a16="http://schemas.microsoft.com/office/drawing/2014/main" id="{83EA15DE-4D1E-44EC-BFAC-17B945A9E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63" name="Rectangle 383">
                <a:extLst>
                  <a:ext uri="{FF2B5EF4-FFF2-40B4-BE49-F238E27FC236}">
                    <a16:creationId xmlns:a16="http://schemas.microsoft.com/office/drawing/2014/main" id="{9896F307-3061-4DB3-A295-105C7C726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64" name="Rectangle 384">
                <a:extLst>
                  <a:ext uri="{FF2B5EF4-FFF2-40B4-BE49-F238E27FC236}">
                    <a16:creationId xmlns:a16="http://schemas.microsoft.com/office/drawing/2014/main" id="{39809277-3CD7-4F85-AB21-95ED546928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65" name="Rectangle 385">
                <a:extLst>
                  <a:ext uri="{FF2B5EF4-FFF2-40B4-BE49-F238E27FC236}">
                    <a16:creationId xmlns:a16="http://schemas.microsoft.com/office/drawing/2014/main" id="{B9EDF850-0F42-4EEA-8DEC-BE150CBFF5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8066" name="Group 386">
              <a:extLst>
                <a:ext uri="{FF2B5EF4-FFF2-40B4-BE49-F238E27FC236}">
                  <a16:creationId xmlns:a16="http://schemas.microsoft.com/office/drawing/2014/main" id="{8AAD6BC7-C008-4E92-B709-7237A2D108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9" y="2434"/>
              <a:ext cx="197" cy="66"/>
              <a:chOff x="4512" y="2016"/>
              <a:chExt cx="336" cy="96"/>
            </a:xfrm>
          </p:grpSpPr>
          <p:sp>
            <p:nvSpPr>
              <p:cNvPr id="328067" name="Rectangle 387">
                <a:extLst>
                  <a:ext uri="{FF2B5EF4-FFF2-40B4-BE49-F238E27FC236}">
                    <a16:creationId xmlns:a16="http://schemas.microsoft.com/office/drawing/2014/main" id="{0CD49A83-DDEE-4AFF-82F2-26BD07FA9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68" name="Rectangle 388">
                <a:extLst>
                  <a:ext uri="{FF2B5EF4-FFF2-40B4-BE49-F238E27FC236}">
                    <a16:creationId xmlns:a16="http://schemas.microsoft.com/office/drawing/2014/main" id="{453055FD-59DF-4EFF-AE26-309142774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69" name="Rectangle 389">
                <a:extLst>
                  <a:ext uri="{FF2B5EF4-FFF2-40B4-BE49-F238E27FC236}">
                    <a16:creationId xmlns:a16="http://schemas.microsoft.com/office/drawing/2014/main" id="{0A6E30AE-2ABC-46AB-825F-394A47077A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70" name="Rectangle 390">
                <a:extLst>
                  <a:ext uri="{FF2B5EF4-FFF2-40B4-BE49-F238E27FC236}">
                    <a16:creationId xmlns:a16="http://schemas.microsoft.com/office/drawing/2014/main" id="{0700AD58-CB5C-4F1C-8A82-FB521D3B2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71" name="Rectangle 391">
                <a:extLst>
                  <a:ext uri="{FF2B5EF4-FFF2-40B4-BE49-F238E27FC236}">
                    <a16:creationId xmlns:a16="http://schemas.microsoft.com/office/drawing/2014/main" id="{3CF380F0-FFA5-40A9-B5D9-4FCE7F6885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72" name="Rectangle 392">
                <a:extLst>
                  <a:ext uri="{FF2B5EF4-FFF2-40B4-BE49-F238E27FC236}">
                    <a16:creationId xmlns:a16="http://schemas.microsoft.com/office/drawing/2014/main" id="{90847AE7-683F-47A4-AE2E-3FAC6F254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73" name="Rectangle 393">
                <a:extLst>
                  <a:ext uri="{FF2B5EF4-FFF2-40B4-BE49-F238E27FC236}">
                    <a16:creationId xmlns:a16="http://schemas.microsoft.com/office/drawing/2014/main" id="{3AE4DF02-75CB-4EBD-B974-16D416ECF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74" name="Rectangle 394">
                <a:extLst>
                  <a:ext uri="{FF2B5EF4-FFF2-40B4-BE49-F238E27FC236}">
                    <a16:creationId xmlns:a16="http://schemas.microsoft.com/office/drawing/2014/main" id="{E17978ED-CEAB-46A8-9163-BB59D3013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8075" name="Group 395">
              <a:extLst>
                <a:ext uri="{FF2B5EF4-FFF2-40B4-BE49-F238E27FC236}">
                  <a16:creationId xmlns:a16="http://schemas.microsoft.com/office/drawing/2014/main" id="{4EACD577-9A2D-4AE2-8FA0-785B8B8B1D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9" y="1942"/>
              <a:ext cx="197" cy="66"/>
              <a:chOff x="4512" y="2016"/>
              <a:chExt cx="336" cy="96"/>
            </a:xfrm>
          </p:grpSpPr>
          <p:sp>
            <p:nvSpPr>
              <p:cNvPr id="328076" name="Rectangle 396">
                <a:extLst>
                  <a:ext uri="{FF2B5EF4-FFF2-40B4-BE49-F238E27FC236}">
                    <a16:creationId xmlns:a16="http://schemas.microsoft.com/office/drawing/2014/main" id="{D063DF1E-2A5B-484E-A877-9D91157C53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77" name="Rectangle 397">
                <a:extLst>
                  <a:ext uri="{FF2B5EF4-FFF2-40B4-BE49-F238E27FC236}">
                    <a16:creationId xmlns:a16="http://schemas.microsoft.com/office/drawing/2014/main" id="{1D538941-2DF4-47AE-A7E8-9F3C82582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78" name="Rectangle 398">
                <a:extLst>
                  <a:ext uri="{FF2B5EF4-FFF2-40B4-BE49-F238E27FC236}">
                    <a16:creationId xmlns:a16="http://schemas.microsoft.com/office/drawing/2014/main" id="{AEAB2E9B-F3B5-4258-909B-1C972AFF9F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79" name="Rectangle 399">
                <a:extLst>
                  <a:ext uri="{FF2B5EF4-FFF2-40B4-BE49-F238E27FC236}">
                    <a16:creationId xmlns:a16="http://schemas.microsoft.com/office/drawing/2014/main" id="{5B3F1103-C7E8-4C68-829E-44B53975F4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80" name="Rectangle 400">
                <a:extLst>
                  <a:ext uri="{FF2B5EF4-FFF2-40B4-BE49-F238E27FC236}">
                    <a16:creationId xmlns:a16="http://schemas.microsoft.com/office/drawing/2014/main" id="{FEA00FA6-D808-48D0-88C4-491D4B1337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81" name="Rectangle 401">
                <a:extLst>
                  <a:ext uri="{FF2B5EF4-FFF2-40B4-BE49-F238E27FC236}">
                    <a16:creationId xmlns:a16="http://schemas.microsoft.com/office/drawing/2014/main" id="{375A0955-ABC3-450E-B0D2-B286B2C6D3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82" name="Rectangle 402">
                <a:extLst>
                  <a:ext uri="{FF2B5EF4-FFF2-40B4-BE49-F238E27FC236}">
                    <a16:creationId xmlns:a16="http://schemas.microsoft.com/office/drawing/2014/main" id="{E9E10D87-92E9-48E5-B11C-5E032B2586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83" name="Rectangle 403">
                <a:extLst>
                  <a:ext uri="{FF2B5EF4-FFF2-40B4-BE49-F238E27FC236}">
                    <a16:creationId xmlns:a16="http://schemas.microsoft.com/office/drawing/2014/main" id="{9A60A71C-D543-45B9-9F21-643B5DF0C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8084" name="Group 404">
              <a:extLst>
                <a:ext uri="{FF2B5EF4-FFF2-40B4-BE49-F238E27FC236}">
                  <a16:creationId xmlns:a16="http://schemas.microsoft.com/office/drawing/2014/main" id="{13385C58-3631-44D5-A9FE-70C48A0DDD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4" y="1778"/>
              <a:ext cx="197" cy="66"/>
              <a:chOff x="4512" y="2016"/>
              <a:chExt cx="336" cy="96"/>
            </a:xfrm>
          </p:grpSpPr>
          <p:sp>
            <p:nvSpPr>
              <p:cNvPr id="328085" name="Rectangle 405">
                <a:extLst>
                  <a:ext uri="{FF2B5EF4-FFF2-40B4-BE49-F238E27FC236}">
                    <a16:creationId xmlns:a16="http://schemas.microsoft.com/office/drawing/2014/main" id="{64236195-74BF-4276-97C0-1EFF5794E2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86" name="Rectangle 406">
                <a:extLst>
                  <a:ext uri="{FF2B5EF4-FFF2-40B4-BE49-F238E27FC236}">
                    <a16:creationId xmlns:a16="http://schemas.microsoft.com/office/drawing/2014/main" id="{77850AEE-63B7-45C7-8F37-F9F1E1A6E6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87" name="Rectangle 407">
                <a:extLst>
                  <a:ext uri="{FF2B5EF4-FFF2-40B4-BE49-F238E27FC236}">
                    <a16:creationId xmlns:a16="http://schemas.microsoft.com/office/drawing/2014/main" id="{33911445-9D5F-478C-9535-B38324EE8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88" name="Rectangle 408">
                <a:extLst>
                  <a:ext uri="{FF2B5EF4-FFF2-40B4-BE49-F238E27FC236}">
                    <a16:creationId xmlns:a16="http://schemas.microsoft.com/office/drawing/2014/main" id="{17BDCA07-BA0A-4C64-B3F4-A686AB700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89" name="Rectangle 409">
                <a:extLst>
                  <a:ext uri="{FF2B5EF4-FFF2-40B4-BE49-F238E27FC236}">
                    <a16:creationId xmlns:a16="http://schemas.microsoft.com/office/drawing/2014/main" id="{603ED1A4-A5FE-4B8C-8B3F-8BB69E9A2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90" name="Rectangle 410">
                <a:extLst>
                  <a:ext uri="{FF2B5EF4-FFF2-40B4-BE49-F238E27FC236}">
                    <a16:creationId xmlns:a16="http://schemas.microsoft.com/office/drawing/2014/main" id="{48AA72A7-02CC-4B20-954B-98E31BD3E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91" name="Rectangle 411">
                <a:extLst>
                  <a:ext uri="{FF2B5EF4-FFF2-40B4-BE49-F238E27FC236}">
                    <a16:creationId xmlns:a16="http://schemas.microsoft.com/office/drawing/2014/main" id="{72513047-050D-49C3-95CB-FEE5ED703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92" name="Rectangle 412">
                <a:extLst>
                  <a:ext uri="{FF2B5EF4-FFF2-40B4-BE49-F238E27FC236}">
                    <a16:creationId xmlns:a16="http://schemas.microsoft.com/office/drawing/2014/main" id="{556645D7-98C7-44D5-8D4D-56C4062F81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8093" name="Group 413">
              <a:extLst>
                <a:ext uri="{FF2B5EF4-FFF2-40B4-BE49-F238E27FC236}">
                  <a16:creationId xmlns:a16="http://schemas.microsoft.com/office/drawing/2014/main" id="{25639777-9840-4DE2-9F8C-BEE14DC4BB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4" y="2599"/>
              <a:ext cx="197" cy="65"/>
              <a:chOff x="4512" y="2016"/>
              <a:chExt cx="336" cy="96"/>
            </a:xfrm>
          </p:grpSpPr>
          <p:sp>
            <p:nvSpPr>
              <p:cNvPr id="328094" name="Rectangle 414">
                <a:extLst>
                  <a:ext uri="{FF2B5EF4-FFF2-40B4-BE49-F238E27FC236}">
                    <a16:creationId xmlns:a16="http://schemas.microsoft.com/office/drawing/2014/main" id="{FE904840-E908-4A3C-B0F1-E578449DF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95" name="Rectangle 415">
                <a:extLst>
                  <a:ext uri="{FF2B5EF4-FFF2-40B4-BE49-F238E27FC236}">
                    <a16:creationId xmlns:a16="http://schemas.microsoft.com/office/drawing/2014/main" id="{DE856C12-D610-47C8-A052-EA80ED365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96" name="Rectangle 416">
                <a:extLst>
                  <a:ext uri="{FF2B5EF4-FFF2-40B4-BE49-F238E27FC236}">
                    <a16:creationId xmlns:a16="http://schemas.microsoft.com/office/drawing/2014/main" id="{6C300396-07A7-43D5-8536-CE0C30B8C7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97" name="Rectangle 417">
                <a:extLst>
                  <a:ext uri="{FF2B5EF4-FFF2-40B4-BE49-F238E27FC236}">
                    <a16:creationId xmlns:a16="http://schemas.microsoft.com/office/drawing/2014/main" id="{78C27DE7-B68E-49BF-B1B1-74051E6A67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98" name="Rectangle 418">
                <a:extLst>
                  <a:ext uri="{FF2B5EF4-FFF2-40B4-BE49-F238E27FC236}">
                    <a16:creationId xmlns:a16="http://schemas.microsoft.com/office/drawing/2014/main" id="{FD2175D7-13B3-4AAE-84E1-AD2E2F1F7F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99" name="Rectangle 419">
                <a:extLst>
                  <a:ext uri="{FF2B5EF4-FFF2-40B4-BE49-F238E27FC236}">
                    <a16:creationId xmlns:a16="http://schemas.microsoft.com/office/drawing/2014/main" id="{D4F1AAE8-DD44-447E-BB5D-B3F1FA28B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00" name="Rectangle 420">
                <a:extLst>
                  <a:ext uri="{FF2B5EF4-FFF2-40B4-BE49-F238E27FC236}">
                    <a16:creationId xmlns:a16="http://schemas.microsoft.com/office/drawing/2014/main" id="{F55617C6-6C80-458E-9E60-DE1FA26877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01" name="Rectangle 421">
                <a:extLst>
                  <a:ext uri="{FF2B5EF4-FFF2-40B4-BE49-F238E27FC236}">
                    <a16:creationId xmlns:a16="http://schemas.microsoft.com/office/drawing/2014/main" id="{469BFFC1-ADB5-47BD-B950-13784F318A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8102" name="Group 422">
              <a:extLst>
                <a:ext uri="{FF2B5EF4-FFF2-40B4-BE49-F238E27FC236}">
                  <a16:creationId xmlns:a16="http://schemas.microsoft.com/office/drawing/2014/main" id="{E7EE16B9-C9AB-442C-902F-8342DC2D93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4" y="2763"/>
              <a:ext cx="197" cy="65"/>
              <a:chOff x="4512" y="2016"/>
              <a:chExt cx="336" cy="96"/>
            </a:xfrm>
          </p:grpSpPr>
          <p:sp>
            <p:nvSpPr>
              <p:cNvPr id="328103" name="Rectangle 423">
                <a:extLst>
                  <a:ext uri="{FF2B5EF4-FFF2-40B4-BE49-F238E27FC236}">
                    <a16:creationId xmlns:a16="http://schemas.microsoft.com/office/drawing/2014/main" id="{F190B118-C14E-4411-8392-B18372AF4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04" name="Rectangle 424">
                <a:extLst>
                  <a:ext uri="{FF2B5EF4-FFF2-40B4-BE49-F238E27FC236}">
                    <a16:creationId xmlns:a16="http://schemas.microsoft.com/office/drawing/2014/main" id="{4D3E6CE3-B5F0-4D97-8320-E5380C0C11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05" name="Rectangle 425">
                <a:extLst>
                  <a:ext uri="{FF2B5EF4-FFF2-40B4-BE49-F238E27FC236}">
                    <a16:creationId xmlns:a16="http://schemas.microsoft.com/office/drawing/2014/main" id="{BEEBC1C4-ABB7-4A29-81B0-72AA16677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06" name="Rectangle 426">
                <a:extLst>
                  <a:ext uri="{FF2B5EF4-FFF2-40B4-BE49-F238E27FC236}">
                    <a16:creationId xmlns:a16="http://schemas.microsoft.com/office/drawing/2014/main" id="{E7A1AB2C-6CAC-4A07-8B16-CDD1EBC24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07" name="Rectangle 427">
                <a:extLst>
                  <a:ext uri="{FF2B5EF4-FFF2-40B4-BE49-F238E27FC236}">
                    <a16:creationId xmlns:a16="http://schemas.microsoft.com/office/drawing/2014/main" id="{562D4FA8-970D-4FD2-951E-DEC9130AC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08" name="Rectangle 428">
                <a:extLst>
                  <a:ext uri="{FF2B5EF4-FFF2-40B4-BE49-F238E27FC236}">
                    <a16:creationId xmlns:a16="http://schemas.microsoft.com/office/drawing/2014/main" id="{FF4B816A-DE17-4E1F-A731-BAE3DD291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09" name="Rectangle 429">
                <a:extLst>
                  <a:ext uri="{FF2B5EF4-FFF2-40B4-BE49-F238E27FC236}">
                    <a16:creationId xmlns:a16="http://schemas.microsoft.com/office/drawing/2014/main" id="{49ABAF71-D86E-4BC6-AE78-1B88BA0F7A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10" name="Rectangle 430">
                <a:extLst>
                  <a:ext uri="{FF2B5EF4-FFF2-40B4-BE49-F238E27FC236}">
                    <a16:creationId xmlns:a16="http://schemas.microsoft.com/office/drawing/2014/main" id="{DF0990E7-E768-4F96-829B-5ADB97A40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8111" name="Group 431">
              <a:extLst>
                <a:ext uri="{FF2B5EF4-FFF2-40B4-BE49-F238E27FC236}">
                  <a16:creationId xmlns:a16="http://schemas.microsoft.com/office/drawing/2014/main" id="{7827DBE1-71C9-48C8-96C5-A7A52B7C38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4" y="2927"/>
              <a:ext cx="197" cy="65"/>
              <a:chOff x="4512" y="2016"/>
              <a:chExt cx="336" cy="96"/>
            </a:xfrm>
          </p:grpSpPr>
          <p:sp>
            <p:nvSpPr>
              <p:cNvPr id="328112" name="Rectangle 432">
                <a:extLst>
                  <a:ext uri="{FF2B5EF4-FFF2-40B4-BE49-F238E27FC236}">
                    <a16:creationId xmlns:a16="http://schemas.microsoft.com/office/drawing/2014/main" id="{CC830DFC-C1CF-474A-A402-67124EC7A3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13" name="Rectangle 433">
                <a:extLst>
                  <a:ext uri="{FF2B5EF4-FFF2-40B4-BE49-F238E27FC236}">
                    <a16:creationId xmlns:a16="http://schemas.microsoft.com/office/drawing/2014/main" id="{56C808CE-B387-4290-A5D5-FCC99DC23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14" name="Rectangle 434">
                <a:extLst>
                  <a:ext uri="{FF2B5EF4-FFF2-40B4-BE49-F238E27FC236}">
                    <a16:creationId xmlns:a16="http://schemas.microsoft.com/office/drawing/2014/main" id="{F06DE206-4481-4E79-93CA-E990658D8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15" name="Rectangle 435">
                <a:extLst>
                  <a:ext uri="{FF2B5EF4-FFF2-40B4-BE49-F238E27FC236}">
                    <a16:creationId xmlns:a16="http://schemas.microsoft.com/office/drawing/2014/main" id="{9DD20E76-7BE8-421E-A96D-E3B2B090F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16" name="Rectangle 436">
                <a:extLst>
                  <a:ext uri="{FF2B5EF4-FFF2-40B4-BE49-F238E27FC236}">
                    <a16:creationId xmlns:a16="http://schemas.microsoft.com/office/drawing/2014/main" id="{7BDA007B-1605-4C81-A8F8-4E577204A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17" name="Rectangle 437">
                <a:extLst>
                  <a:ext uri="{FF2B5EF4-FFF2-40B4-BE49-F238E27FC236}">
                    <a16:creationId xmlns:a16="http://schemas.microsoft.com/office/drawing/2014/main" id="{7649B902-2EEE-43D4-9CDA-3AD57BF980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18" name="Rectangle 438">
                <a:extLst>
                  <a:ext uri="{FF2B5EF4-FFF2-40B4-BE49-F238E27FC236}">
                    <a16:creationId xmlns:a16="http://schemas.microsoft.com/office/drawing/2014/main" id="{95C3F489-7EC1-4D67-AA31-16F52B8DC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19" name="Rectangle 439">
                <a:extLst>
                  <a:ext uri="{FF2B5EF4-FFF2-40B4-BE49-F238E27FC236}">
                    <a16:creationId xmlns:a16="http://schemas.microsoft.com/office/drawing/2014/main" id="{094EF9DB-BD80-48F9-8FC3-67955F268B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8120" name="Group 440">
              <a:extLst>
                <a:ext uri="{FF2B5EF4-FFF2-40B4-BE49-F238E27FC236}">
                  <a16:creationId xmlns:a16="http://schemas.microsoft.com/office/drawing/2014/main" id="{B7CD8181-2FE7-44E5-8908-54FA5E12E9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4" y="2270"/>
              <a:ext cx="197" cy="66"/>
              <a:chOff x="4512" y="2016"/>
              <a:chExt cx="336" cy="96"/>
            </a:xfrm>
          </p:grpSpPr>
          <p:sp>
            <p:nvSpPr>
              <p:cNvPr id="328121" name="Rectangle 441">
                <a:extLst>
                  <a:ext uri="{FF2B5EF4-FFF2-40B4-BE49-F238E27FC236}">
                    <a16:creationId xmlns:a16="http://schemas.microsoft.com/office/drawing/2014/main" id="{E6BC0D5F-4901-423D-90E2-C43B28C0B7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22" name="Rectangle 442">
                <a:extLst>
                  <a:ext uri="{FF2B5EF4-FFF2-40B4-BE49-F238E27FC236}">
                    <a16:creationId xmlns:a16="http://schemas.microsoft.com/office/drawing/2014/main" id="{0CAD3808-A8AC-4845-B253-E0A81BA31B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23" name="Rectangle 443">
                <a:extLst>
                  <a:ext uri="{FF2B5EF4-FFF2-40B4-BE49-F238E27FC236}">
                    <a16:creationId xmlns:a16="http://schemas.microsoft.com/office/drawing/2014/main" id="{14900C9E-0EA7-4A92-8253-4D53E02D53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24" name="Rectangle 444">
                <a:extLst>
                  <a:ext uri="{FF2B5EF4-FFF2-40B4-BE49-F238E27FC236}">
                    <a16:creationId xmlns:a16="http://schemas.microsoft.com/office/drawing/2014/main" id="{2CBBDB5E-BA0B-4876-92A8-8B7E11B599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25" name="Rectangle 445">
                <a:extLst>
                  <a:ext uri="{FF2B5EF4-FFF2-40B4-BE49-F238E27FC236}">
                    <a16:creationId xmlns:a16="http://schemas.microsoft.com/office/drawing/2014/main" id="{9B0E2A03-0DEF-444B-ABC7-56F156687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26" name="Rectangle 446">
                <a:extLst>
                  <a:ext uri="{FF2B5EF4-FFF2-40B4-BE49-F238E27FC236}">
                    <a16:creationId xmlns:a16="http://schemas.microsoft.com/office/drawing/2014/main" id="{5083A89E-D577-48E0-8A42-0C018D555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27" name="Rectangle 447">
                <a:extLst>
                  <a:ext uri="{FF2B5EF4-FFF2-40B4-BE49-F238E27FC236}">
                    <a16:creationId xmlns:a16="http://schemas.microsoft.com/office/drawing/2014/main" id="{A220FB5B-EC49-437F-A0BD-F5FC5F2CAF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28" name="Rectangle 448">
                <a:extLst>
                  <a:ext uri="{FF2B5EF4-FFF2-40B4-BE49-F238E27FC236}">
                    <a16:creationId xmlns:a16="http://schemas.microsoft.com/office/drawing/2014/main" id="{ED1633FC-BDA4-4435-B4CF-AA012AE3C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8129" name="Group 449">
              <a:extLst>
                <a:ext uri="{FF2B5EF4-FFF2-40B4-BE49-F238E27FC236}">
                  <a16:creationId xmlns:a16="http://schemas.microsoft.com/office/drawing/2014/main" id="{DF3466D1-826A-43EF-BDFF-7979C16F99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4" y="2434"/>
              <a:ext cx="197" cy="66"/>
              <a:chOff x="4512" y="2016"/>
              <a:chExt cx="336" cy="96"/>
            </a:xfrm>
          </p:grpSpPr>
          <p:sp>
            <p:nvSpPr>
              <p:cNvPr id="328130" name="Rectangle 450">
                <a:extLst>
                  <a:ext uri="{FF2B5EF4-FFF2-40B4-BE49-F238E27FC236}">
                    <a16:creationId xmlns:a16="http://schemas.microsoft.com/office/drawing/2014/main" id="{BAB69F41-2586-4166-8D03-F60A2CF8D4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31" name="Rectangle 451">
                <a:extLst>
                  <a:ext uri="{FF2B5EF4-FFF2-40B4-BE49-F238E27FC236}">
                    <a16:creationId xmlns:a16="http://schemas.microsoft.com/office/drawing/2014/main" id="{1B37D164-8F35-4481-B58D-B2B0B4D665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32" name="Rectangle 452">
                <a:extLst>
                  <a:ext uri="{FF2B5EF4-FFF2-40B4-BE49-F238E27FC236}">
                    <a16:creationId xmlns:a16="http://schemas.microsoft.com/office/drawing/2014/main" id="{6F7AF39F-EDCF-42DB-AB39-30679DDE43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33" name="Rectangle 453">
                <a:extLst>
                  <a:ext uri="{FF2B5EF4-FFF2-40B4-BE49-F238E27FC236}">
                    <a16:creationId xmlns:a16="http://schemas.microsoft.com/office/drawing/2014/main" id="{94172FE5-45E9-4ACB-97CC-A33DBA3330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34" name="Rectangle 454">
                <a:extLst>
                  <a:ext uri="{FF2B5EF4-FFF2-40B4-BE49-F238E27FC236}">
                    <a16:creationId xmlns:a16="http://schemas.microsoft.com/office/drawing/2014/main" id="{2D61B18D-C545-4811-954C-A56317A090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35" name="Rectangle 455">
                <a:extLst>
                  <a:ext uri="{FF2B5EF4-FFF2-40B4-BE49-F238E27FC236}">
                    <a16:creationId xmlns:a16="http://schemas.microsoft.com/office/drawing/2014/main" id="{AC93BACD-3935-4921-93BC-042F3C859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36" name="Rectangle 456">
                <a:extLst>
                  <a:ext uri="{FF2B5EF4-FFF2-40B4-BE49-F238E27FC236}">
                    <a16:creationId xmlns:a16="http://schemas.microsoft.com/office/drawing/2014/main" id="{A7092A05-41ED-4BAA-9F89-D94BECC648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37" name="Rectangle 457">
                <a:extLst>
                  <a:ext uri="{FF2B5EF4-FFF2-40B4-BE49-F238E27FC236}">
                    <a16:creationId xmlns:a16="http://schemas.microsoft.com/office/drawing/2014/main" id="{A5259843-8574-4D1F-B684-D6C6248085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8138" name="Group 458">
              <a:extLst>
                <a:ext uri="{FF2B5EF4-FFF2-40B4-BE49-F238E27FC236}">
                  <a16:creationId xmlns:a16="http://schemas.microsoft.com/office/drawing/2014/main" id="{5587B035-6AB1-4D41-B584-6BCB63CDA9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4" y="1942"/>
              <a:ext cx="197" cy="66"/>
              <a:chOff x="4512" y="2016"/>
              <a:chExt cx="336" cy="96"/>
            </a:xfrm>
          </p:grpSpPr>
          <p:sp>
            <p:nvSpPr>
              <p:cNvPr id="328139" name="Rectangle 459">
                <a:extLst>
                  <a:ext uri="{FF2B5EF4-FFF2-40B4-BE49-F238E27FC236}">
                    <a16:creationId xmlns:a16="http://schemas.microsoft.com/office/drawing/2014/main" id="{E9501508-6C2B-4548-94A6-DC2E173B98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40" name="Rectangle 460">
                <a:extLst>
                  <a:ext uri="{FF2B5EF4-FFF2-40B4-BE49-F238E27FC236}">
                    <a16:creationId xmlns:a16="http://schemas.microsoft.com/office/drawing/2014/main" id="{AE4FE2DC-0163-4585-99E1-E7A112B775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41" name="Rectangle 461">
                <a:extLst>
                  <a:ext uri="{FF2B5EF4-FFF2-40B4-BE49-F238E27FC236}">
                    <a16:creationId xmlns:a16="http://schemas.microsoft.com/office/drawing/2014/main" id="{7EC76A4F-A0DC-4963-BF14-C917DB83DF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42" name="Rectangle 462">
                <a:extLst>
                  <a:ext uri="{FF2B5EF4-FFF2-40B4-BE49-F238E27FC236}">
                    <a16:creationId xmlns:a16="http://schemas.microsoft.com/office/drawing/2014/main" id="{FCA36AF9-7259-432A-8CAD-5FA6B03A2D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43" name="Rectangle 463">
                <a:extLst>
                  <a:ext uri="{FF2B5EF4-FFF2-40B4-BE49-F238E27FC236}">
                    <a16:creationId xmlns:a16="http://schemas.microsoft.com/office/drawing/2014/main" id="{30F98A37-4559-4210-BBF3-0014DBEB58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44" name="Rectangle 464">
                <a:extLst>
                  <a:ext uri="{FF2B5EF4-FFF2-40B4-BE49-F238E27FC236}">
                    <a16:creationId xmlns:a16="http://schemas.microsoft.com/office/drawing/2014/main" id="{555F5318-8D1A-480D-B7B7-AFEF99039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45" name="Rectangle 465">
                <a:extLst>
                  <a:ext uri="{FF2B5EF4-FFF2-40B4-BE49-F238E27FC236}">
                    <a16:creationId xmlns:a16="http://schemas.microsoft.com/office/drawing/2014/main" id="{3D2CA70A-CBF5-4A64-B98F-AAAE4B5FB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46" name="Rectangle 466">
                <a:extLst>
                  <a:ext uri="{FF2B5EF4-FFF2-40B4-BE49-F238E27FC236}">
                    <a16:creationId xmlns:a16="http://schemas.microsoft.com/office/drawing/2014/main" id="{097CB8F9-4B4E-4974-BF4E-03276F8775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8147" name="Group 467">
              <a:extLst>
                <a:ext uri="{FF2B5EF4-FFF2-40B4-BE49-F238E27FC236}">
                  <a16:creationId xmlns:a16="http://schemas.microsoft.com/office/drawing/2014/main" id="{12AA3282-A7A0-4181-BCEF-9233D66DD3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4" y="2106"/>
              <a:ext cx="197" cy="66"/>
              <a:chOff x="4512" y="2016"/>
              <a:chExt cx="336" cy="96"/>
            </a:xfrm>
          </p:grpSpPr>
          <p:sp>
            <p:nvSpPr>
              <p:cNvPr id="328148" name="Rectangle 468">
                <a:extLst>
                  <a:ext uri="{FF2B5EF4-FFF2-40B4-BE49-F238E27FC236}">
                    <a16:creationId xmlns:a16="http://schemas.microsoft.com/office/drawing/2014/main" id="{F9EBCCA9-64EA-48FC-B503-C39BC0307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49" name="Rectangle 469">
                <a:extLst>
                  <a:ext uri="{FF2B5EF4-FFF2-40B4-BE49-F238E27FC236}">
                    <a16:creationId xmlns:a16="http://schemas.microsoft.com/office/drawing/2014/main" id="{681AF9CD-54FE-4243-A232-AC480364A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50" name="Rectangle 470">
                <a:extLst>
                  <a:ext uri="{FF2B5EF4-FFF2-40B4-BE49-F238E27FC236}">
                    <a16:creationId xmlns:a16="http://schemas.microsoft.com/office/drawing/2014/main" id="{E6FA65F5-20CE-4776-8B3C-79B64CD97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51" name="Rectangle 471">
                <a:extLst>
                  <a:ext uri="{FF2B5EF4-FFF2-40B4-BE49-F238E27FC236}">
                    <a16:creationId xmlns:a16="http://schemas.microsoft.com/office/drawing/2014/main" id="{FAA76BDC-E6E4-4DCE-8FE4-9511C2AF12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016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52" name="Rectangle 472">
                <a:extLst>
                  <a:ext uri="{FF2B5EF4-FFF2-40B4-BE49-F238E27FC236}">
                    <a16:creationId xmlns:a16="http://schemas.microsoft.com/office/drawing/2014/main" id="{FF48BD5B-BD31-4947-A5F5-532FEF101B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53" name="Rectangle 473">
                <a:extLst>
                  <a:ext uri="{FF2B5EF4-FFF2-40B4-BE49-F238E27FC236}">
                    <a16:creationId xmlns:a16="http://schemas.microsoft.com/office/drawing/2014/main" id="{A9F4811D-710E-4567-8C55-5714E9530E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54" name="Rectangle 474">
                <a:extLst>
                  <a:ext uri="{FF2B5EF4-FFF2-40B4-BE49-F238E27FC236}">
                    <a16:creationId xmlns:a16="http://schemas.microsoft.com/office/drawing/2014/main" id="{BB6E4A55-CC93-4636-BB4C-96A5A61A8C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55" name="Rectangle 475">
                <a:extLst>
                  <a:ext uri="{FF2B5EF4-FFF2-40B4-BE49-F238E27FC236}">
                    <a16:creationId xmlns:a16="http://schemas.microsoft.com/office/drawing/2014/main" id="{695A4E45-63E7-4AF6-8A7B-7B1CCD4A4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064"/>
                <a:ext cx="48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69B47-1512-49E9-AB8B-757E4FA70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March 10, 2000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E3A4C-A5ED-492F-A133-04415BD6E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4th WDSC     Thomas Sterling/Caltech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1B345-4C10-428B-B940-984FB519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FBBE-4249-4B03-B936-F78EC769FA50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35874" name="Rectangle 2">
            <a:extLst>
              <a:ext uri="{FF2B5EF4-FFF2-40B4-BE49-F238E27FC236}">
                <a16:creationId xmlns:a16="http://schemas.microsoft.com/office/drawing/2014/main" id="{C841B05A-570C-4DAD-A658-D3ACE909B1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altLang="en-US"/>
              <a:t>Percolation and Parcels</a:t>
            </a:r>
          </a:p>
        </p:txBody>
      </p:sp>
      <p:sp>
        <p:nvSpPr>
          <p:cNvPr id="335875" name="Rectangle 3">
            <a:extLst>
              <a:ext uri="{FF2B5EF4-FFF2-40B4-BE49-F238E27FC236}">
                <a16:creationId xmlns:a16="http://schemas.microsoft.com/office/drawing/2014/main" id="{D2480610-D1A0-4F7C-9DD4-636B6DCAE0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495800"/>
          </a:xfrm>
        </p:spPr>
        <p:txBody>
          <a:bodyPr/>
          <a:lstStyle/>
          <a:p>
            <a:r>
              <a:rPr lang="en-US" altLang="en-US"/>
              <a:t>Resources to perform available tasks, not wait for future work</a:t>
            </a:r>
          </a:p>
          <a:p>
            <a:r>
              <a:rPr lang="en-US" altLang="en-US"/>
              <a:t>Pre-instantiated tasks register precedent constraints</a:t>
            </a:r>
          </a:p>
          <a:p>
            <a:r>
              <a:rPr lang="en-US" altLang="en-US"/>
              <a:t>Distinguish between high utilization (high cost) and high availability (low cost)</a:t>
            </a:r>
          </a:p>
          <a:p>
            <a:r>
              <a:rPr lang="en-US" altLang="en-US"/>
              <a:t>The right tool for the right job:</a:t>
            </a:r>
          </a:p>
          <a:p>
            <a:pPr lvl="1"/>
            <a:r>
              <a:rPr lang="en-US" altLang="en-US"/>
              <a:t>numeric intensive calculations performed on high throughput engines</a:t>
            </a:r>
          </a:p>
          <a:p>
            <a:pPr lvl="1"/>
            <a:r>
              <a:rPr lang="en-US" altLang="en-US"/>
              <a:t>data manipulations performed on high bandwidth storage</a:t>
            </a:r>
          </a:p>
          <a:p>
            <a:r>
              <a:rPr lang="en-US" altLang="en-US"/>
              <a:t>Pro-active prestaging of task state at compute site</a:t>
            </a:r>
          </a:p>
          <a:p>
            <a:r>
              <a:rPr lang="en-US" altLang="en-US"/>
              <a:t>Task results returned through independent write back and synchronization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9467E-15D5-47B5-94BD-52BA6514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March 10, 2000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CBB03-5BA2-472E-AA28-2FD9B8D31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4th WDSC     Thomas Sterling/Caltech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9DD0B-A4B6-4F57-8D89-291FA9851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CDEB-DB20-47DA-9E0C-DFF404B061F3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40994" name="Rectangle 2">
            <a:extLst>
              <a:ext uri="{FF2B5EF4-FFF2-40B4-BE49-F238E27FC236}">
                <a16:creationId xmlns:a16="http://schemas.microsoft.com/office/drawing/2014/main" id="{E23DFCB6-1F7F-4869-9984-7DD1451EA3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81000" y="304800"/>
            <a:ext cx="7772400" cy="1371600"/>
          </a:xfrm>
        </p:spPr>
        <p:txBody>
          <a:bodyPr/>
          <a:lstStyle/>
          <a:p>
            <a:r>
              <a:rPr lang="en-US" altLang="en-US"/>
              <a:t>The Beowulf Delta</a:t>
            </a:r>
            <a:br>
              <a:rPr lang="en-US" altLang="en-US"/>
            </a:br>
            <a:r>
              <a:rPr lang="en-US" altLang="en-US"/>
              <a:t>looking forward</a:t>
            </a:r>
          </a:p>
        </p:txBody>
      </p:sp>
      <p:sp>
        <p:nvSpPr>
          <p:cNvPr id="340995" name="Rectangle 3">
            <a:extLst>
              <a:ext uri="{FF2B5EF4-FFF2-40B4-BE49-F238E27FC236}">
                <a16:creationId xmlns:a16="http://schemas.microsoft.com/office/drawing/2014/main" id="{CD559FF4-F943-4D5D-9DA0-B9AA1ECF23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en-US" altLang="en-US"/>
              <a:t>6 years</a:t>
            </a:r>
          </a:p>
          <a:p>
            <a:r>
              <a:rPr lang="en-US" altLang="en-US"/>
              <a:t>Clock rate: X 4</a:t>
            </a:r>
          </a:p>
          <a:p>
            <a:r>
              <a:rPr lang="en-US" altLang="en-US"/>
              <a:t>flops (per chip): X 50 (2-4 proc/chip, 4-8 way ILP/proc)</a:t>
            </a:r>
          </a:p>
          <a:p>
            <a:r>
              <a:rPr lang="en-US" altLang="en-US"/>
              <a:t>#processors: 32</a:t>
            </a:r>
          </a:p>
          <a:p>
            <a:r>
              <a:rPr lang="en-US" altLang="en-US"/>
              <a:t>Networking: X 32  (32 - 64 Gbps)</a:t>
            </a:r>
          </a:p>
          <a:p>
            <a:r>
              <a:rPr lang="en-US" altLang="en-US"/>
              <a:t>Memory:  X 10 (4 Gbytes)</a:t>
            </a:r>
          </a:p>
          <a:p>
            <a:r>
              <a:rPr lang="en-US" altLang="en-US"/>
              <a:t>Disk:  X 100</a:t>
            </a:r>
          </a:p>
          <a:p>
            <a:r>
              <a:rPr lang="en-US" altLang="en-US"/>
              <a:t>price-performance:  X  50</a:t>
            </a:r>
          </a:p>
          <a:p>
            <a:r>
              <a:rPr lang="en-US" altLang="en-US"/>
              <a:t>system performance: 50 Tflops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5A20A191-435D-4805-8049-F2A4B19C6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March 10, 2000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F6083A2-E3EC-47AB-8549-58A51642A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4th WDSC     Thomas Sterling/Caltech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B35E94F-9C7C-4E81-9C30-251CC892D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8704-244B-4DB4-94CC-9F7765329D83}" type="slidenum">
              <a:rPr lang="en-US" altLang="en-US"/>
              <a:pPr/>
              <a:t>16</a:t>
            </a:fld>
            <a:endParaRPr lang="en-US" altLang="en-US"/>
          </a:p>
        </p:txBody>
      </p:sp>
      <p:graphicFrame>
        <p:nvGraphicFramePr>
          <p:cNvPr id="348162" name="Object 2">
            <a:extLst>
              <a:ext uri="{FF2B5EF4-FFF2-40B4-BE49-F238E27FC236}">
                <a16:creationId xmlns:a16="http://schemas.microsoft.com/office/drawing/2014/main" id="{C1978B30-E587-4E44-99DC-C69D4E7B89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790575"/>
          <a:ext cx="8915400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63" name="Image" r:id="rId3" imgW="9530533" imgH="6239322" progId="Photoshop.Image.4">
                  <p:embed/>
                </p:oleObj>
              </mc:Choice>
              <mc:Fallback>
                <p:oleObj name="Image" r:id="rId3" imgW="9530533" imgH="6239322" progId="Photoshop.Image.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790575"/>
                        <a:ext cx="8915400" cy="583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81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49DF8-06C3-410C-AB8D-89AD53CEE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March 10, 2000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36DD7-34F8-40CF-86D4-849416CE7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4th WDSC     Thomas Sterling/Caltech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CADD3-97D1-46DD-AE04-18971AE0E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4D12-F67C-4599-A9DD-0F46E0A605D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50210" name="Rectangle 2">
            <a:extLst>
              <a:ext uri="{FF2B5EF4-FFF2-40B4-BE49-F238E27FC236}">
                <a16:creationId xmlns:a16="http://schemas.microsoft.com/office/drawing/2014/main" id="{7606CDD4-7F70-439B-B82F-401E45AC7D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6600" y="0"/>
            <a:ext cx="5867400" cy="1143000"/>
          </a:xfrm>
        </p:spPr>
        <p:txBody>
          <a:bodyPr/>
          <a:lstStyle/>
          <a:p>
            <a:r>
              <a:rPr lang="en-US" altLang="en-US" u="sng">
                <a:effectLst>
                  <a:outerShdw blurRad="38100" dist="38100" dir="2700000" algn="tl">
                    <a:srgbClr val="C0C0C0"/>
                  </a:outerShdw>
                </a:effectLst>
              </a:rPr>
              <a:t>Predictions and Insights</a:t>
            </a:r>
            <a:endParaRPr lang="en-US" altLang="en-US"/>
          </a:p>
        </p:txBody>
      </p:sp>
      <p:sp>
        <p:nvSpPr>
          <p:cNvPr id="350211" name="Rectangle 3">
            <a:extLst>
              <a:ext uri="{FF2B5EF4-FFF2-40B4-BE49-F238E27FC236}">
                <a16:creationId xmlns:a16="http://schemas.microsoft.com/office/drawing/2014/main" id="{6342F01C-AC6E-42AA-B644-79228EBCD8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153400" cy="5029200"/>
          </a:xfrm>
        </p:spPr>
        <p:txBody>
          <a:bodyPr/>
          <a:lstStyle/>
          <a:p>
            <a:r>
              <a:rPr lang="en-US" altLang="en-US"/>
              <a:t>Punch cards are for ever</a:t>
            </a:r>
          </a:p>
          <a:p>
            <a:r>
              <a:rPr lang="en-US" altLang="en-US"/>
              <a:t>Video monitors are a fad</a:t>
            </a:r>
          </a:p>
          <a:p>
            <a:r>
              <a:rPr lang="en-US" altLang="en-US"/>
              <a:t>Apple is dead</a:t>
            </a:r>
          </a:p>
          <a:p>
            <a:r>
              <a:rPr lang="en-US" altLang="en-US"/>
              <a:t>SGI is alive</a:t>
            </a:r>
          </a:p>
          <a:p>
            <a:r>
              <a:rPr lang="en-US" altLang="en-US"/>
              <a:t>Everyone will want an IBM 360 on a chip</a:t>
            </a:r>
          </a:p>
          <a:p>
            <a:r>
              <a:rPr lang="en-US" altLang="en-US"/>
              <a:t>Parallel programmers won’t tolerate message passing</a:t>
            </a:r>
          </a:p>
          <a:p>
            <a:r>
              <a:rPr lang="en-US" altLang="en-US"/>
              <a:t>Linux will last maybe two years at most</a:t>
            </a:r>
          </a:p>
          <a:p>
            <a:r>
              <a:rPr lang="en-US" altLang="en-US"/>
              <a:t>You can’t make money selling a magazine (or books) about free software</a:t>
            </a:r>
          </a:p>
          <a:p>
            <a:r>
              <a:rPr lang="en-US" altLang="en-US"/>
              <a:t>You can’t make money selling CDs of software you can download off the net for free</a:t>
            </a:r>
          </a:p>
          <a:p>
            <a:r>
              <a:rPr lang="en-US" altLang="en-US"/>
              <a:t>Java, you can’t be serious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0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0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0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0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0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0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6FCA4-A51D-4D7C-A8B0-1B27602C4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March 10, 2000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32DD6-3CEF-4CE1-BC6F-BB6E3B813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4th WDSC     Thomas Sterling/Caltech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30809-1446-4B58-9E92-C9A804228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0673-017E-41B4-AE02-BDB5C93A0FF0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51234" name="Rectangle 2">
            <a:extLst>
              <a:ext uri="{FF2B5EF4-FFF2-40B4-BE49-F238E27FC236}">
                <a16:creationId xmlns:a16="http://schemas.microsoft.com/office/drawing/2014/main" id="{E256E5F4-A619-4CC8-BBAD-92B010E0FA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/>
              <a:t>Prediction Paradigms</a:t>
            </a:r>
          </a:p>
        </p:txBody>
      </p:sp>
      <p:sp>
        <p:nvSpPr>
          <p:cNvPr id="351235" name="Rectangle 3">
            <a:extLst>
              <a:ext uri="{FF2B5EF4-FFF2-40B4-BE49-F238E27FC236}">
                <a16:creationId xmlns:a16="http://schemas.microsoft.com/office/drawing/2014/main" id="{81CD5C2F-CED5-44AB-9512-93EC747015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lang="en-US" altLang="en-US"/>
              <a:t>Crystal  ball reflection</a:t>
            </a:r>
          </a:p>
          <a:p>
            <a:pPr lvl="1"/>
            <a:r>
              <a:rPr lang="en-US" altLang="en-US"/>
              <a:t>seeing your own reflection</a:t>
            </a:r>
          </a:p>
          <a:p>
            <a:r>
              <a:rPr lang="en-US" altLang="en-US"/>
              <a:t>Road Kill </a:t>
            </a:r>
          </a:p>
          <a:p>
            <a:pPr lvl="1"/>
            <a:r>
              <a:rPr lang="en-US" altLang="en-US"/>
              <a:t>staring in to the headlights</a:t>
            </a:r>
          </a:p>
          <a:p>
            <a:r>
              <a:rPr lang="en-US" altLang="en-US"/>
              <a:t>Yellow brick road</a:t>
            </a:r>
          </a:p>
          <a:p>
            <a:pPr lvl="1"/>
            <a:r>
              <a:rPr lang="en-US" altLang="en-US"/>
              <a:t>don’t look behind the curtain</a:t>
            </a:r>
          </a:p>
          <a:p>
            <a:r>
              <a:rPr lang="en-US" altLang="en-US"/>
              <a:t>Ballistic trajectory</a:t>
            </a:r>
          </a:p>
          <a:p>
            <a:pPr lvl="1"/>
            <a:r>
              <a:rPr lang="en-US" altLang="en-US"/>
              <a:t>e.g. Moore’s Law</a:t>
            </a:r>
          </a:p>
          <a:p>
            <a:r>
              <a:rPr lang="en-US" altLang="en-US"/>
              <a:t>Surfs Up</a:t>
            </a:r>
          </a:p>
          <a:p>
            <a:pPr lvl="1"/>
            <a:r>
              <a:rPr lang="en-US" altLang="en-US"/>
              <a:t>catch the wave</a:t>
            </a:r>
          </a:p>
          <a:p>
            <a:r>
              <a:rPr lang="en-US" altLang="en-US"/>
              <a:t>Chapter 11</a:t>
            </a:r>
          </a:p>
          <a:p>
            <a:pPr lvl="1"/>
            <a:r>
              <a:rPr lang="en-US" altLang="en-US"/>
              <a:t>give up</a:t>
            </a: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5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5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35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51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51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51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351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351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351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351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351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9B00A5B-D358-4E12-AA7A-2EDC008D8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March 10, 2000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AB14B6C-29BE-4855-A208-44A4A5C9E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4th WDSC     Thomas Sterling/Caltech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595BC84-0277-4958-A7C7-477A09B54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5CC6-9C25-47B1-AE85-9BF511276F4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25634" name="Rectangle 2">
            <a:extLst>
              <a:ext uri="{FF2B5EF4-FFF2-40B4-BE49-F238E27FC236}">
                <a16:creationId xmlns:a16="http://schemas.microsoft.com/office/drawing/2014/main" id="{BD5A20F5-1D95-4DF5-8A11-559377B30C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48400" y="0"/>
            <a:ext cx="2895600" cy="3048000"/>
          </a:xfrm>
        </p:spPr>
        <p:txBody>
          <a:bodyPr/>
          <a:lstStyle/>
          <a:p>
            <a:pPr algn="l"/>
            <a:r>
              <a:rPr lang="en-US" altLang="en-US" sz="2000">
                <a:solidFill>
                  <a:srgbClr val="0000FF"/>
                </a:solidFill>
              </a:rPr>
              <a:t>Algorithms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chemeClr val="tx1"/>
                </a:solidFill>
              </a:rPr>
              <a:t>Provide the Abstract Medium to Match the Computing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chemeClr val="accent1"/>
                </a:solidFill>
              </a:rPr>
              <a:t>Requirements of Applications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chemeClr val="tx1"/>
                </a:solidFill>
              </a:rPr>
              <a:t>to the Attributes of the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FF00FF"/>
                </a:solidFill>
              </a:rPr>
              <a:t>System Architecture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chemeClr val="tx1"/>
                </a:solidFill>
              </a:rPr>
              <a:t>to Deliver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FF0000"/>
                </a:solidFill>
              </a:rPr>
              <a:t>Sustained Performance</a:t>
            </a:r>
            <a:endParaRPr lang="en-US" altLang="en-US" sz="2000"/>
          </a:p>
        </p:txBody>
      </p:sp>
      <p:sp>
        <p:nvSpPr>
          <p:cNvPr id="325635" name="Rectangle 3">
            <a:extLst>
              <a:ext uri="{FF2B5EF4-FFF2-40B4-BE49-F238E27FC236}">
                <a16:creationId xmlns:a16="http://schemas.microsoft.com/office/drawing/2014/main" id="{A27F5095-5608-421D-B039-50342BCE6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5867400" cy="55626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636" name="Rectangle 4">
            <a:extLst>
              <a:ext uri="{FF2B5EF4-FFF2-40B4-BE49-F238E27FC236}">
                <a16:creationId xmlns:a16="http://schemas.microsoft.com/office/drawing/2014/main" id="{882FDF5D-6A30-4FAC-961F-C48CD35FB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0"/>
            <a:ext cx="4876800" cy="44196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637" name="Rectangle 5">
            <a:extLst>
              <a:ext uri="{FF2B5EF4-FFF2-40B4-BE49-F238E27FC236}">
                <a16:creationId xmlns:a16="http://schemas.microsoft.com/office/drawing/2014/main" id="{E3718395-03FC-436F-A2A0-FC6EEA719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667000"/>
            <a:ext cx="3962400" cy="3276600"/>
          </a:xfrm>
          <a:prstGeom prst="rect">
            <a:avLst/>
          </a:prstGeom>
          <a:solidFill>
            <a:srgbClr val="FF00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638" name="Text Box 6">
            <a:extLst>
              <a:ext uri="{FF2B5EF4-FFF2-40B4-BE49-F238E27FC236}">
                <a16:creationId xmlns:a16="http://schemas.microsoft.com/office/drawing/2014/main" id="{87D1F21F-C25B-45BE-BB4A-7EA1D17B7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09600"/>
            <a:ext cx="388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</a:rPr>
              <a:t>APPLICATIONS</a:t>
            </a:r>
          </a:p>
        </p:txBody>
      </p:sp>
      <p:sp>
        <p:nvSpPr>
          <p:cNvPr id="325639" name="Text Box 7">
            <a:extLst>
              <a:ext uri="{FF2B5EF4-FFF2-40B4-BE49-F238E27FC236}">
                <a16:creationId xmlns:a16="http://schemas.microsoft.com/office/drawing/2014/main" id="{03C4F927-6F8B-4A26-91C0-18250C95F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752600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</a:rPr>
              <a:t>ALGORITHMS</a:t>
            </a:r>
          </a:p>
        </p:txBody>
      </p:sp>
      <p:sp>
        <p:nvSpPr>
          <p:cNvPr id="325640" name="Text Box 8">
            <a:extLst>
              <a:ext uri="{FF2B5EF4-FFF2-40B4-BE49-F238E27FC236}">
                <a16:creationId xmlns:a16="http://schemas.microsoft.com/office/drawing/2014/main" id="{34D2D93D-99F4-4881-8A1B-5B63B9220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971800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</a:rPr>
              <a:t>SYSTEM  ARCHITECTURE</a:t>
            </a:r>
          </a:p>
        </p:txBody>
      </p:sp>
      <p:sp>
        <p:nvSpPr>
          <p:cNvPr id="325641" name="Rectangle 9">
            <a:extLst>
              <a:ext uri="{FF2B5EF4-FFF2-40B4-BE49-F238E27FC236}">
                <a16:creationId xmlns:a16="http://schemas.microsoft.com/office/drawing/2014/main" id="{92CEE40E-B125-4EE2-9835-2F5024B92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657600"/>
            <a:ext cx="3048000" cy="2286000"/>
          </a:xfrm>
          <a:prstGeom prst="rect">
            <a:avLst/>
          </a:prstGeom>
          <a:solidFill>
            <a:srgbClr val="99CC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642" name="Text Box 10">
            <a:extLst>
              <a:ext uri="{FF2B5EF4-FFF2-40B4-BE49-F238E27FC236}">
                <a16:creationId xmlns:a16="http://schemas.microsoft.com/office/drawing/2014/main" id="{4FA4FFC0-CB24-4A6C-8A63-7AE214873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038600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</a:rPr>
              <a:t>TECHNOLOGY</a:t>
            </a:r>
          </a:p>
        </p:txBody>
      </p:sp>
      <p:sp>
        <p:nvSpPr>
          <p:cNvPr id="325643" name="AutoShape 11">
            <a:extLst>
              <a:ext uri="{FF2B5EF4-FFF2-40B4-BE49-F238E27FC236}">
                <a16:creationId xmlns:a16="http://schemas.microsoft.com/office/drawing/2014/main" id="{4E4E254D-FAF9-4305-ACF6-06E5A646C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419600"/>
            <a:ext cx="2438400" cy="1524000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644" name="Text Box 12">
            <a:extLst>
              <a:ext uri="{FF2B5EF4-FFF2-40B4-BE49-F238E27FC236}">
                <a16:creationId xmlns:a16="http://schemas.microsoft.com/office/drawing/2014/main" id="{C75A57F3-39CC-4B0A-BE46-5ABEED5BB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953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PERFORMANCE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325645" name="Text Box 13">
            <a:extLst>
              <a:ext uri="{FF2B5EF4-FFF2-40B4-BE49-F238E27FC236}">
                <a16:creationId xmlns:a16="http://schemas.microsoft.com/office/drawing/2014/main" id="{26E60593-B8CA-4374-ABD2-164E899E6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733800"/>
            <a:ext cx="2895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</a:rPr>
              <a:t>Algorithmic Solutions Driven by and Respond to Assumptions about Underlying System Architecture Properties</a:t>
            </a:r>
            <a:endParaRPr lang="en-US" altLang="en-US" sz="200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423040C-B145-47A7-AFBE-DE6BE8123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March 10, 2000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612FFA3-AD7D-4B58-916B-DF71EA8BB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4th WDSC     Thomas Sterling/Caltech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B56FDBE-75A0-4815-9D83-FA1170BA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9BC8-9058-4AD1-ADF8-7F29264AF2D1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31778" name="Rectangle 2">
            <a:extLst>
              <a:ext uri="{FF2B5EF4-FFF2-40B4-BE49-F238E27FC236}">
                <a16:creationId xmlns:a16="http://schemas.microsoft.com/office/drawing/2014/main" id="{75FFFDBF-EF4E-4CA3-A61C-9CB396FB40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7772400" cy="609600"/>
          </a:xfrm>
        </p:spPr>
        <p:txBody>
          <a:bodyPr/>
          <a:lstStyle/>
          <a:p>
            <a:r>
              <a:rPr lang="en-US" altLang="en-US"/>
              <a:t>Points of Inflection Computing</a:t>
            </a:r>
          </a:p>
        </p:txBody>
      </p:sp>
      <p:sp>
        <p:nvSpPr>
          <p:cNvPr id="331779" name="Rectangle 3">
            <a:extLst>
              <a:ext uri="{FF2B5EF4-FFF2-40B4-BE49-F238E27FC236}">
                <a16:creationId xmlns:a16="http://schemas.microsoft.com/office/drawing/2014/main" id="{D16DCFF5-2802-4967-BB0C-00C7C6ABF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6248400" cy="5105400"/>
          </a:xfrm>
          <a:noFill/>
          <a:ln/>
        </p:spPr>
        <p:txBody>
          <a:bodyPr/>
          <a:lstStyle/>
          <a:p>
            <a:pPr>
              <a:spcBef>
                <a:spcPct val="5000"/>
              </a:spcBef>
            </a:pPr>
            <a:r>
              <a:rPr lang="en-US" altLang="en-US" b="1">
                <a:solidFill>
                  <a:srgbClr val="FF0000"/>
                </a:solidFill>
              </a:rPr>
              <a:t>Heroic Era (1950)</a:t>
            </a:r>
            <a:endParaRPr lang="en-US" altLang="en-US"/>
          </a:p>
          <a:p>
            <a:pPr lvl="1">
              <a:spcBef>
                <a:spcPct val="5000"/>
              </a:spcBef>
            </a:pPr>
            <a:r>
              <a:rPr lang="en-US" altLang="en-US"/>
              <a:t>technology: vacuum tubes, mercury delay lines, pulse transformers</a:t>
            </a:r>
          </a:p>
          <a:p>
            <a:pPr lvl="1">
              <a:spcBef>
                <a:spcPct val="5000"/>
              </a:spcBef>
            </a:pPr>
            <a:r>
              <a:rPr lang="en-US" altLang="en-US"/>
              <a:t>architecture: accumulator based</a:t>
            </a:r>
          </a:p>
          <a:p>
            <a:pPr lvl="1">
              <a:spcBef>
                <a:spcPct val="5000"/>
              </a:spcBef>
            </a:pPr>
            <a:r>
              <a:rPr lang="en-US" altLang="en-US"/>
              <a:t>model: von-Neumann, sequential instruction execution</a:t>
            </a:r>
          </a:p>
          <a:p>
            <a:pPr lvl="1">
              <a:spcBef>
                <a:spcPct val="5000"/>
              </a:spcBef>
            </a:pPr>
            <a:r>
              <a:rPr lang="en-US" altLang="en-US"/>
              <a:t>examples: Whirlwind, EDSAC</a:t>
            </a:r>
          </a:p>
          <a:p>
            <a:pPr>
              <a:spcBef>
                <a:spcPct val="5000"/>
              </a:spcBef>
            </a:pPr>
            <a:r>
              <a:rPr lang="en-US" altLang="en-US" b="1">
                <a:solidFill>
                  <a:srgbClr val="FF0000"/>
                </a:solidFill>
              </a:rPr>
              <a:t>Mainframe (1960)</a:t>
            </a:r>
            <a:endParaRPr lang="en-US" altLang="en-US">
              <a:solidFill>
                <a:srgbClr val="FF0000"/>
              </a:solidFill>
            </a:endParaRPr>
          </a:p>
          <a:p>
            <a:pPr lvl="1">
              <a:spcBef>
                <a:spcPct val="5000"/>
              </a:spcBef>
            </a:pPr>
            <a:r>
              <a:rPr lang="en-US" altLang="en-US"/>
              <a:t>technology: transistors, core memory, disk drives</a:t>
            </a:r>
          </a:p>
          <a:p>
            <a:pPr lvl="1">
              <a:spcBef>
                <a:spcPct val="5000"/>
              </a:spcBef>
            </a:pPr>
            <a:r>
              <a:rPr lang="en-US" altLang="en-US"/>
              <a:t>architecture: register bank based</a:t>
            </a:r>
          </a:p>
          <a:p>
            <a:pPr lvl="1">
              <a:spcBef>
                <a:spcPct val="5000"/>
              </a:spcBef>
            </a:pPr>
            <a:r>
              <a:rPr lang="en-US" altLang="en-US"/>
              <a:t>model: reentrant concurrent processes</a:t>
            </a:r>
          </a:p>
          <a:p>
            <a:pPr lvl="1">
              <a:spcBef>
                <a:spcPct val="5000"/>
              </a:spcBef>
            </a:pPr>
            <a:r>
              <a:rPr lang="en-US" altLang="en-US"/>
              <a:t>examples: IBM 7042, 7090, PDP-1</a:t>
            </a:r>
          </a:p>
          <a:p>
            <a:pPr>
              <a:spcBef>
                <a:spcPct val="5000"/>
              </a:spcBef>
            </a:pPr>
            <a:r>
              <a:rPr lang="en-US" altLang="en-US" b="1">
                <a:solidFill>
                  <a:srgbClr val="FF0000"/>
                </a:solidFill>
              </a:rPr>
              <a:t>Scientific Computer(1970)</a:t>
            </a:r>
            <a:endParaRPr lang="en-US" altLang="en-US">
              <a:solidFill>
                <a:srgbClr val="FF0000"/>
              </a:solidFill>
            </a:endParaRPr>
          </a:p>
          <a:p>
            <a:pPr lvl="1">
              <a:spcBef>
                <a:spcPct val="5000"/>
              </a:spcBef>
            </a:pPr>
            <a:r>
              <a:rPr lang="en-US" altLang="en-US"/>
              <a:t>technology: earliest SSI logic gate modules</a:t>
            </a:r>
          </a:p>
          <a:p>
            <a:pPr lvl="1">
              <a:spcBef>
                <a:spcPct val="5000"/>
              </a:spcBef>
            </a:pPr>
            <a:r>
              <a:rPr lang="en-US" altLang="en-US"/>
              <a:t>architecture: virtual memory</a:t>
            </a:r>
          </a:p>
          <a:p>
            <a:pPr lvl="1">
              <a:spcBef>
                <a:spcPct val="5000"/>
              </a:spcBef>
            </a:pPr>
            <a:r>
              <a:rPr lang="en-US" altLang="en-US"/>
              <a:t>model: parallel processing</a:t>
            </a:r>
          </a:p>
          <a:p>
            <a:pPr lvl="1">
              <a:spcBef>
                <a:spcPct val="5000"/>
              </a:spcBef>
            </a:pPr>
            <a:r>
              <a:rPr lang="en-US" altLang="en-US"/>
              <a:t>examples: CDC 6600, Goodyear STARAN</a:t>
            </a:r>
            <a:endParaRPr lang="en-US" altLang="en-US" sz="1200"/>
          </a:p>
        </p:txBody>
      </p:sp>
      <p:pic>
        <p:nvPicPr>
          <p:cNvPr id="331780" name="Picture 4">
            <a:extLst>
              <a:ext uri="{FF2B5EF4-FFF2-40B4-BE49-F238E27FC236}">
                <a16:creationId xmlns:a16="http://schemas.microsoft.com/office/drawing/2014/main" id="{4F85522F-4B6B-49EB-B260-D25A1D064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2" t="3081" r="-717" b="13736"/>
          <a:stretch>
            <a:fillRect/>
          </a:stretch>
        </p:blipFill>
        <p:spPr bwMode="auto">
          <a:xfrm>
            <a:off x="5943600" y="4191000"/>
            <a:ext cx="1905000" cy="155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331781" name="Picture 5">
            <a:extLst>
              <a:ext uri="{FF2B5EF4-FFF2-40B4-BE49-F238E27FC236}">
                <a16:creationId xmlns:a16="http://schemas.microsoft.com/office/drawing/2014/main" id="{13DCCBB6-49CC-43B6-A8C2-593E88DA7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04975"/>
            <a:ext cx="2451100" cy="1571625"/>
          </a:xfrm>
          <a:prstGeom prst="rect">
            <a:avLst/>
          </a:prstGeom>
          <a:noFill/>
          <a:effectLst>
            <a:outerShdw dist="107763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D730C4E-10F4-4339-987C-20ABF1C59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March 10, 2000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D0276CB-027F-44F7-BCEA-EF5C129CD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4th WDSC     Thomas Sterling/Caltech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3F88274-75FF-4A12-BC8E-256859832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E9CE3-4A06-434F-BFA4-8E4FAF0698C9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32802" name="Rectangle 2">
            <a:extLst>
              <a:ext uri="{FF2B5EF4-FFF2-40B4-BE49-F238E27FC236}">
                <a16:creationId xmlns:a16="http://schemas.microsoft.com/office/drawing/2014/main" id="{0E2BF53D-F2E7-4BE0-A844-E3A10DAACE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305800" cy="533400"/>
          </a:xfrm>
        </p:spPr>
        <p:txBody>
          <a:bodyPr/>
          <a:lstStyle/>
          <a:p>
            <a:r>
              <a:rPr lang="en-US" altLang="en-US"/>
              <a:t>Points of Inflection in the History of Computing</a:t>
            </a:r>
          </a:p>
        </p:txBody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CAE23759-ABFE-48CA-A824-B60164A8BB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6477000" cy="4114800"/>
          </a:xfrm>
          <a:noFill/>
          <a:ln/>
        </p:spPr>
        <p:txBody>
          <a:bodyPr/>
          <a:lstStyle/>
          <a:p>
            <a:pPr>
              <a:spcBef>
                <a:spcPct val="5000"/>
              </a:spcBef>
            </a:pPr>
            <a:r>
              <a:rPr lang="en-US" altLang="en-US" b="1">
                <a:solidFill>
                  <a:srgbClr val="FF0000"/>
                </a:solidFill>
              </a:rPr>
              <a:t>Supercomputers (1980)</a:t>
            </a:r>
            <a:endParaRPr lang="en-US" altLang="en-US" sz="1800" b="1"/>
          </a:p>
          <a:p>
            <a:pPr lvl="1">
              <a:spcBef>
                <a:spcPct val="5000"/>
              </a:spcBef>
            </a:pPr>
            <a:r>
              <a:rPr lang="en-US" altLang="en-US"/>
              <a:t>technology: ECL, semiconductor integration, RAM</a:t>
            </a:r>
          </a:p>
          <a:p>
            <a:pPr lvl="1">
              <a:spcBef>
                <a:spcPct val="5000"/>
              </a:spcBef>
            </a:pPr>
            <a:r>
              <a:rPr lang="en-US" altLang="en-US"/>
              <a:t>architecture: pipelined</a:t>
            </a:r>
          </a:p>
          <a:p>
            <a:pPr lvl="1">
              <a:spcBef>
                <a:spcPct val="5000"/>
              </a:spcBef>
            </a:pPr>
            <a:r>
              <a:rPr lang="en-US" altLang="en-US"/>
              <a:t>model: vector</a:t>
            </a:r>
          </a:p>
          <a:p>
            <a:pPr lvl="1">
              <a:spcBef>
                <a:spcPct val="5000"/>
              </a:spcBef>
            </a:pPr>
            <a:r>
              <a:rPr lang="en-US" altLang="en-US"/>
              <a:t>example: Cray-1</a:t>
            </a:r>
            <a:endParaRPr lang="en-US" altLang="en-US" sz="1400" b="1"/>
          </a:p>
          <a:p>
            <a:pPr>
              <a:spcBef>
                <a:spcPct val="5000"/>
              </a:spcBef>
            </a:pPr>
            <a:r>
              <a:rPr lang="en-US" altLang="en-US" b="1">
                <a:solidFill>
                  <a:srgbClr val="FF0000"/>
                </a:solidFill>
              </a:rPr>
              <a:t>Massively Parallel Processing (1990)</a:t>
            </a:r>
            <a:endParaRPr lang="en-US" altLang="en-US" sz="1800" b="1">
              <a:solidFill>
                <a:srgbClr val="FF0000"/>
              </a:solidFill>
            </a:endParaRPr>
          </a:p>
          <a:p>
            <a:pPr lvl="1">
              <a:spcBef>
                <a:spcPct val="5000"/>
              </a:spcBef>
            </a:pPr>
            <a:r>
              <a:rPr lang="en-US" altLang="en-US"/>
              <a:t>technology: VLSI, microprocessor, </a:t>
            </a:r>
          </a:p>
          <a:p>
            <a:pPr lvl="1">
              <a:spcBef>
                <a:spcPct val="5000"/>
              </a:spcBef>
            </a:pPr>
            <a:r>
              <a:rPr lang="en-US" altLang="en-US"/>
              <a:t>architecture: MIMD</a:t>
            </a:r>
          </a:p>
          <a:p>
            <a:pPr lvl="1">
              <a:spcBef>
                <a:spcPct val="5000"/>
              </a:spcBef>
            </a:pPr>
            <a:r>
              <a:rPr lang="en-US" altLang="en-US"/>
              <a:t>model: Communicating Sequential Processes, Message passing</a:t>
            </a:r>
          </a:p>
          <a:p>
            <a:pPr lvl="1">
              <a:spcBef>
                <a:spcPct val="5000"/>
              </a:spcBef>
            </a:pPr>
            <a:r>
              <a:rPr lang="en-US" altLang="en-US"/>
              <a:t>examples: TMC CM-5, Intel Paragon</a:t>
            </a:r>
            <a:endParaRPr lang="en-US" altLang="en-US" sz="1400" b="1"/>
          </a:p>
          <a:p>
            <a:pPr>
              <a:spcBef>
                <a:spcPct val="5000"/>
              </a:spcBef>
            </a:pPr>
            <a:r>
              <a:rPr lang="en-US" altLang="en-US" b="1">
                <a:solidFill>
                  <a:srgbClr val="FF0000"/>
                </a:solidFill>
              </a:rPr>
              <a:t>? (2000)</a:t>
            </a:r>
          </a:p>
          <a:p>
            <a:pPr lvl="1">
              <a:spcBef>
                <a:spcPct val="5000"/>
              </a:spcBef>
            </a:pPr>
            <a:r>
              <a:rPr lang="en-US" altLang="en-US"/>
              <a:t>trans-teraflops epoch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pic>
        <p:nvPicPr>
          <p:cNvPr id="332804" name="Picture 4">
            <a:extLst>
              <a:ext uri="{FF2B5EF4-FFF2-40B4-BE49-F238E27FC236}">
                <a16:creationId xmlns:a16="http://schemas.microsoft.com/office/drawing/2014/main" id="{3CBADE4C-7B46-4289-AC3B-C40C41D2C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2324100" cy="1905000"/>
          </a:xfrm>
          <a:prstGeom prst="rect">
            <a:avLst/>
          </a:prstGeom>
          <a:noFill/>
          <a:effectLst>
            <a:outerShdw dist="107763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805" name="Picture 5">
            <a:extLst>
              <a:ext uri="{FF2B5EF4-FFF2-40B4-BE49-F238E27FC236}">
                <a16:creationId xmlns:a16="http://schemas.microsoft.com/office/drawing/2014/main" id="{62FC07A2-D9E4-40BE-9226-4509F05A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10000"/>
            <a:ext cx="1296988" cy="1752600"/>
          </a:xfrm>
          <a:prstGeom prst="rect">
            <a:avLst/>
          </a:prstGeom>
          <a:noFill/>
          <a:effectLst>
            <a:outerShdw dist="107763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2C06B-D21A-476C-A71E-3B8B6EFF5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March 10, 2000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3D736-9422-4A94-92C0-85A7B5753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4th WDSC     Thomas Sterling/Caltech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31632-67EA-4D71-BA6F-C8BFDA042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D0CA-0BB2-495C-9193-3441D2D9F8F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30754" name="Rectangle 2">
            <a:extLst>
              <a:ext uri="{FF2B5EF4-FFF2-40B4-BE49-F238E27FC236}">
                <a16:creationId xmlns:a16="http://schemas.microsoft.com/office/drawing/2014/main" id="{03982F67-2CA5-4160-A64F-BD1467E676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/>
              <a:t>Challenges</a:t>
            </a:r>
          </a:p>
        </p:txBody>
      </p:sp>
      <p:sp>
        <p:nvSpPr>
          <p:cNvPr id="330755" name="Rectangle 3">
            <a:extLst>
              <a:ext uri="{FF2B5EF4-FFF2-40B4-BE49-F238E27FC236}">
                <a16:creationId xmlns:a16="http://schemas.microsoft.com/office/drawing/2014/main" id="{E141EBAA-87D3-461A-96A9-2F88AA3FA0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772400" cy="5181600"/>
          </a:xfrm>
        </p:spPr>
        <p:txBody>
          <a:bodyPr/>
          <a:lstStyle/>
          <a:p>
            <a:r>
              <a:rPr lang="en-US" altLang="en-US"/>
              <a:t>Bandwidth/throughput</a:t>
            </a:r>
          </a:p>
          <a:p>
            <a:pPr lvl="1"/>
            <a:r>
              <a:rPr lang="en-US" altLang="en-US"/>
              <a:t>PBps</a:t>
            </a:r>
          </a:p>
          <a:p>
            <a:r>
              <a:rPr lang="en-US" altLang="en-US"/>
              <a:t>Parallelism</a:t>
            </a:r>
          </a:p>
          <a:p>
            <a:pPr lvl="1"/>
            <a:r>
              <a:rPr lang="en-US" altLang="en-US"/>
              <a:t>100 million-way</a:t>
            </a:r>
          </a:p>
          <a:p>
            <a:r>
              <a:rPr lang="en-US" altLang="en-US"/>
              <a:t>Latency</a:t>
            </a:r>
          </a:p>
          <a:p>
            <a:pPr lvl="1"/>
            <a:r>
              <a:rPr lang="en-US" altLang="en-US"/>
              <a:t>time of flight, cycle time disparity </a:t>
            </a:r>
          </a:p>
          <a:p>
            <a:pPr lvl="1"/>
            <a:r>
              <a:rPr lang="en-US" altLang="en-US"/>
              <a:t>thousand to a million-way</a:t>
            </a:r>
          </a:p>
          <a:p>
            <a:r>
              <a:rPr lang="en-US" altLang="en-US"/>
              <a:t>Overhead</a:t>
            </a:r>
          </a:p>
          <a:p>
            <a:r>
              <a:rPr lang="en-US" altLang="en-US"/>
              <a:t>Data set size/Memory capacity</a:t>
            </a:r>
          </a:p>
          <a:p>
            <a:pPr lvl="1"/>
            <a:r>
              <a:rPr lang="en-US" altLang="en-US"/>
              <a:t>Pbyte down to a Terabyte (or less, severely domain specific)</a:t>
            </a:r>
          </a:p>
          <a:p>
            <a:r>
              <a:rPr lang="en-US" altLang="en-US"/>
              <a:t>Resource and task management</a:t>
            </a:r>
          </a:p>
          <a:p>
            <a:pPr lvl="1"/>
            <a:r>
              <a:rPr lang="en-US" altLang="en-US"/>
              <a:t>O/S, languages, compilers, runtime nucleus</a:t>
            </a:r>
          </a:p>
          <a:p>
            <a:r>
              <a:rPr lang="en-US" altLang="en-US"/>
              <a:t>Power, complexity, cost, and reliability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EA320-02C9-4729-8676-CB055C4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March 10, 2000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BE996-C9EF-489E-9536-86D5DAB39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4th WDSC     Thomas Sterling/Caltech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EEADA-929B-4E67-BEFF-1DCFAB739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0897-53C3-492B-B285-CCF39FC63E09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43042" name="Rectangle 2">
            <a:extLst>
              <a:ext uri="{FF2B5EF4-FFF2-40B4-BE49-F238E27FC236}">
                <a16:creationId xmlns:a16="http://schemas.microsoft.com/office/drawing/2014/main" id="{613B6549-3463-4744-B78D-BDABD4A426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altLang="en-US"/>
              <a:t>CMOS Technology Projections</a:t>
            </a:r>
          </a:p>
        </p:txBody>
      </p:sp>
      <p:sp>
        <p:nvSpPr>
          <p:cNvPr id="343043" name="Rectangle 3">
            <a:extLst>
              <a:ext uri="{FF2B5EF4-FFF2-40B4-BE49-F238E27FC236}">
                <a16:creationId xmlns:a16="http://schemas.microsoft.com/office/drawing/2014/main" id="{232983CB-5F4D-4293-AADF-0D90E78C1E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447800"/>
            <a:ext cx="4343400" cy="4572000"/>
          </a:xfrm>
        </p:spPr>
        <p:txBody>
          <a:bodyPr/>
          <a:lstStyle/>
          <a:p>
            <a:r>
              <a:rPr lang="en-US" altLang="en-US"/>
              <a:t>2001</a:t>
            </a:r>
          </a:p>
          <a:p>
            <a:pPr lvl="1"/>
            <a:r>
              <a:rPr lang="en-US" altLang="en-US"/>
              <a:t>logic: 0.15 um, 38 Mtr, 1.4 GHz</a:t>
            </a:r>
          </a:p>
          <a:p>
            <a:pPr lvl="1"/>
            <a:r>
              <a:rPr lang="en-US" altLang="en-US"/>
              <a:t>memory: 1.7 Gbits, 1.18 access</a:t>
            </a:r>
          </a:p>
          <a:p>
            <a:r>
              <a:rPr lang="en-US" altLang="en-US"/>
              <a:t>2005</a:t>
            </a:r>
          </a:p>
          <a:p>
            <a:pPr lvl="1"/>
            <a:r>
              <a:rPr lang="en-US" altLang="en-US"/>
              <a:t>logic: 0.10 um, 250 Mtr, 2.0 GHz</a:t>
            </a:r>
          </a:p>
          <a:p>
            <a:pPr lvl="1"/>
            <a:r>
              <a:rPr lang="en-US" altLang="en-US"/>
              <a:t>memory: 17.2 Gbits, 1.45 access</a:t>
            </a:r>
          </a:p>
          <a:p>
            <a:r>
              <a:rPr lang="en-US" altLang="en-US"/>
              <a:t>2008</a:t>
            </a:r>
          </a:p>
          <a:p>
            <a:pPr lvl="1"/>
            <a:r>
              <a:rPr lang="en-US" altLang="en-US"/>
              <a:t>logic: 0.07 um, 500 Mtr, 2.5 GHz</a:t>
            </a:r>
          </a:p>
          <a:p>
            <a:pPr lvl="1"/>
            <a:r>
              <a:rPr lang="en-US" altLang="en-US"/>
              <a:t>memory: 68.7 Gbits, 1.63 access</a:t>
            </a:r>
          </a:p>
          <a:p>
            <a:r>
              <a:rPr lang="en-US" altLang="en-US"/>
              <a:t>2011</a:t>
            </a:r>
          </a:p>
          <a:p>
            <a:pPr lvl="1"/>
            <a:r>
              <a:rPr lang="en-US" altLang="en-US"/>
              <a:t>logic: 0.05 um, 1300 Mtr, 3.0 GHz</a:t>
            </a:r>
          </a:p>
          <a:p>
            <a:pPr lvl="1"/>
            <a:r>
              <a:rPr lang="en-US" altLang="en-US"/>
              <a:t>memory: 275 Gbits, 1.85 access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4483A-D369-4910-BDAD-935156C9A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March 10, 2000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19CB2-141B-4614-989B-115F05055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4th WDSC     Thomas Sterling/Caltech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E1919-9BF5-48F2-8A20-165C8409A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E133-E12F-43C7-AE77-2DFC35E91205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42018" name="Rectangle 2">
            <a:extLst>
              <a:ext uri="{FF2B5EF4-FFF2-40B4-BE49-F238E27FC236}">
                <a16:creationId xmlns:a16="http://schemas.microsoft.com/office/drawing/2014/main" id="{06166F50-AC2E-4C87-A01A-EF0E0CF274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/>
              <a:t>Opportunity Drivers</a:t>
            </a:r>
          </a:p>
        </p:txBody>
      </p:sp>
      <p:sp>
        <p:nvSpPr>
          <p:cNvPr id="342019" name="Rectangle 3">
            <a:extLst>
              <a:ext uri="{FF2B5EF4-FFF2-40B4-BE49-F238E27FC236}">
                <a16:creationId xmlns:a16="http://schemas.microsoft.com/office/drawing/2014/main" id="{FD68B8CD-0E8D-4E5E-B7DC-ECE1EAEB2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lang="en-US" altLang="en-US"/>
              <a:t>Technology</a:t>
            </a:r>
          </a:p>
          <a:p>
            <a:pPr lvl="1"/>
            <a:r>
              <a:rPr lang="en-US" altLang="en-US"/>
              <a:t>optical communications</a:t>
            </a:r>
          </a:p>
          <a:p>
            <a:pPr lvl="1"/>
            <a:r>
              <a:rPr lang="en-US" altLang="en-US"/>
              <a:t>optical storage</a:t>
            </a:r>
          </a:p>
          <a:p>
            <a:pPr lvl="1"/>
            <a:r>
              <a:rPr lang="en-US" altLang="en-US"/>
              <a:t>merged logic and DRAM</a:t>
            </a:r>
          </a:p>
          <a:p>
            <a:pPr lvl="1"/>
            <a:r>
              <a:rPr lang="en-US" altLang="en-US"/>
              <a:t>very high speed logic</a:t>
            </a:r>
          </a:p>
          <a:p>
            <a:r>
              <a:rPr lang="en-US" altLang="en-US"/>
              <a:t>Architecture</a:t>
            </a:r>
          </a:p>
          <a:p>
            <a:pPr lvl="1"/>
            <a:r>
              <a:rPr lang="en-US" altLang="en-US"/>
              <a:t>System On a Chip</a:t>
            </a:r>
          </a:p>
          <a:p>
            <a:pPr lvl="1"/>
            <a:r>
              <a:rPr lang="en-US" altLang="en-US"/>
              <a:t>Multithreaded</a:t>
            </a:r>
          </a:p>
          <a:p>
            <a:pPr lvl="1"/>
            <a:r>
              <a:rPr lang="en-US" altLang="en-US"/>
              <a:t>Processor in Memory (PIM)</a:t>
            </a:r>
          </a:p>
          <a:p>
            <a:pPr lvl="1"/>
            <a:r>
              <a:rPr lang="en-US" altLang="en-US"/>
              <a:t>Dynamic adaptive resource management</a:t>
            </a:r>
          </a:p>
          <a:p>
            <a:r>
              <a:rPr lang="en-US" altLang="en-US"/>
              <a:t>Open Source Software Framework</a:t>
            </a:r>
          </a:p>
          <a:p>
            <a:pPr lvl="1"/>
            <a:r>
              <a:rPr lang="en-US" altLang="en-US"/>
              <a:t>for ISV target stability</a:t>
            </a:r>
          </a:p>
          <a:p>
            <a:pPr lvl="1"/>
            <a:r>
              <a:rPr lang="en-US" altLang="en-US"/>
              <a:t>low entry level cost of new systems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5458</TotalTime>
  <Words>1093</Words>
  <Application>Microsoft Office PowerPoint</Application>
  <PresentationFormat>On-screen Show (4:3)</PresentationFormat>
  <Paragraphs>214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Times New Roman</vt:lpstr>
      <vt:lpstr>Arial</vt:lpstr>
      <vt:lpstr>AmericanTypewriter Medium</vt:lpstr>
      <vt:lpstr>Office Theme</vt:lpstr>
      <vt:lpstr>Microsoft PowerPoint Slide</vt:lpstr>
      <vt:lpstr>Microsoft Word Document</vt:lpstr>
      <vt:lpstr>Microsoft Word Picture</vt:lpstr>
      <vt:lpstr>Adobe Photoshop Image</vt:lpstr>
      <vt:lpstr>Rapid Paths to  Petaflops Computing and Beyond </vt:lpstr>
      <vt:lpstr>Predictions and Insights</vt:lpstr>
      <vt:lpstr>Prediction Paradigms</vt:lpstr>
      <vt:lpstr>Algorithms Provide the Abstract Medium to Match the Computing Requirements of Applications to the Attributes of the System Architecture to Deliver Sustained Performance</vt:lpstr>
      <vt:lpstr>Points of Inflection Computing</vt:lpstr>
      <vt:lpstr>Points of Inflection in the History of Computing</vt:lpstr>
      <vt:lpstr>Challenges</vt:lpstr>
      <vt:lpstr>CMOS Technology Projections</vt:lpstr>
      <vt:lpstr>Opportunity Drivers</vt:lpstr>
      <vt:lpstr>Technologies:  Data Vortex Network  </vt:lpstr>
      <vt:lpstr>Technologies:  Holographic Storage</vt:lpstr>
      <vt:lpstr>Technologies:  Superconductor RSFQ  the world’s fastest digital logic</vt:lpstr>
      <vt:lpstr>Architecture Opportunities for Petaflops in the 21st Century</vt:lpstr>
      <vt:lpstr>Percolation and Parcels</vt:lpstr>
      <vt:lpstr>The Beowulf Delta looking forward</vt:lpstr>
      <vt:lpstr>PowerPoint Presentation</vt:lpstr>
    </vt:vector>
  </TitlesOfParts>
  <Company>CACR, 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Processing Research at the Point of Inflection</dc:title>
  <dc:creator>Thomas Sterling</dc:creator>
  <cp:lastModifiedBy>White, David Georg Jo</cp:lastModifiedBy>
  <cp:revision>78</cp:revision>
  <dcterms:created xsi:type="dcterms:W3CDTF">1997-08-08T00:49:10Z</dcterms:created>
  <dcterms:modified xsi:type="dcterms:W3CDTF">2022-04-13T17:54:52Z</dcterms:modified>
</cp:coreProperties>
</file>