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1"/>
  </p:notesMasterIdLst>
  <p:sldIdLst>
    <p:sldId id="262" r:id="rId2"/>
    <p:sldId id="285" r:id="rId3"/>
    <p:sldId id="286" r:id="rId4"/>
    <p:sldId id="287" r:id="rId5"/>
    <p:sldId id="288" r:id="rId6"/>
    <p:sldId id="284" r:id="rId7"/>
    <p:sldId id="257" r:id="rId8"/>
    <p:sldId id="258" r:id="rId9"/>
    <p:sldId id="293" r:id="rId10"/>
  </p:sldIdLst>
  <p:sldSz cx="9144000" cy="6858000" type="screen4x3"/>
  <p:notesSz cx="6908800" cy="933608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0">
          <p15:clr>
            <a:srgbClr val="A4A3A4"/>
          </p15:clr>
        </p15:guide>
        <p15:guide id="2" pos="217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33CC33"/>
    <a:srgbClr val="FFCC00"/>
    <a:srgbClr val="009900"/>
    <a:srgbClr val="003366"/>
    <a:srgbClr val="CC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384" y="-72"/>
      </p:cViewPr>
      <p:guideLst>
        <p:guide orient="horz" pos="2160"/>
        <p:guide pos="2880"/>
      </p:guideLst>
    </p:cSldViewPr>
  </p:slideViewPr>
  <p:outlineViewPr>
    <p:cViewPr>
      <p:scale>
        <a:sx n="66" d="100"/>
        <a:sy n="66" d="100"/>
      </p:scale>
      <p:origin x="0" y="0"/>
    </p:cViewPr>
  </p:outlineViewPr>
  <p:sorterViewPr>
    <p:cViewPr varScale="1">
      <p:scale>
        <a:sx n="1" d="1"/>
        <a:sy n="1" d="1"/>
      </p:scale>
      <p:origin x="0" y="0"/>
    </p:cViewPr>
  </p:sorterViewPr>
  <p:notesViewPr>
    <p:cSldViewPr>
      <p:cViewPr varScale="1">
        <p:scale>
          <a:sx n="101" d="100"/>
          <a:sy n="101" d="100"/>
        </p:scale>
        <p:origin x="-2556" y="-78"/>
      </p:cViewPr>
      <p:guideLst>
        <p:guide orient="horz" pos="2940"/>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CF55CD-267D-422D-B469-1710D97A733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1507" name="Rectangle 3">
            <a:extLst>
              <a:ext uri="{FF2B5EF4-FFF2-40B4-BE49-F238E27FC236}">
                <a16:creationId xmlns:a16="http://schemas.microsoft.com/office/drawing/2014/main" id="{F8696785-36DF-4513-B93A-18D5BAA2C471}"/>
              </a:ext>
            </a:extLst>
          </p:cNvPr>
          <p:cNvSpPr>
            <a:spLocks noGrp="1" noChangeArrowheads="1"/>
          </p:cNvSpPr>
          <p:nvPr>
            <p:ph type="dt" idx="1"/>
          </p:nvPr>
        </p:nvSpPr>
        <p:spPr bwMode="auto">
          <a:xfrm>
            <a:off x="3886200" y="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1508" name="Rectangle 4">
            <a:extLst>
              <a:ext uri="{FF2B5EF4-FFF2-40B4-BE49-F238E27FC236}">
                <a16:creationId xmlns:a16="http://schemas.microsoft.com/office/drawing/2014/main" id="{8EDF00E1-76E4-4FDB-A68C-85CE59FD509A}"/>
              </a:ext>
            </a:extLst>
          </p:cNvPr>
          <p:cNvSpPr>
            <a:spLocks noChangeArrowheads="1" noTextEdit="1"/>
          </p:cNvSpPr>
          <p:nvPr>
            <p:ph type="sldImg" idx="2"/>
          </p:nvPr>
        </p:nvSpPr>
        <p:spPr bwMode="auto">
          <a:xfrm>
            <a:off x="1130300" y="685800"/>
            <a:ext cx="46736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a:extLst>
              <a:ext uri="{FF2B5EF4-FFF2-40B4-BE49-F238E27FC236}">
                <a16:creationId xmlns:a16="http://schemas.microsoft.com/office/drawing/2014/main" id="{8B57C49C-2E60-47B3-A162-BE7D492B9E9E}"/>
              </a:ext>
            </a:extLst>
          </p:cNvPr>
          <p:cNvSpPr>
            <a:spLocks noGrp="1" noChangeArrowheads="1"/>
          </p:cNvSpPr>
          <p:nvPr>
            <p:ph type="body" sz="quarter" idx="3"/>
          </p:nvPr>
        </p:nvSpPr>
        <p:spPr bwMode="auto">
          <a:xfrm>
            <a:off x="914400" y="4419600"/>
            <a:ext cx="5105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510" name="Rectangle 6">
            <a:extLst>
              <a:ext uri="{FF2B5EF4-FFF2-40B4-BE49-F238E27FC236}">
                <a16:creationId xmlns:a16="http://schemas.microsoft.com/office/drawing/2014/main" id="{A4AFA866-4DE6-4927-BD5C-C1282F8E5AA0}"/>
              </a:ext>
            </a:extLst>
          </p:cNvPr>
          <p:cNvSpPr>
            <a:spLocks noGrp="1" noChangeArrowheads="1"/>
          </p:cNvSpPr>
          <p:nvPr>
            <p:ph type="ftr" sz="quarter" idx="4"/>
          </p:nvPr>
        </p:nvSpPr>
        <p:spPr bwMode="auto">
          <a:xfrm>
            <a:off x="0" y="883920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1511" name="Rectangle 7">
            <a:extLst>
              <a:ext uri="{FF2B5EF4-FFF2-40B4-BE49-F238E27FC236}">
                <a16:creationId xmlns:a16="http://schemas.microsoft.com/office/drawing/2014/main" id="{D4789562-9ED3-4EC3-83C2-E442E9BBBE35}"/>
              </a:ext>
            </a:extLst>
          </p:cNvPr>
          <p:cNvSpPr>
            <a:spLocks noGrp="1" noChangeArrowheads="1"/>
          </p:cNvSpPr>
          <p:nvPr>
            <p:ph type="sldNum" sz="quarter" idx="5"/>
          </p:nvPr>
        </p:nvSpPr>
        <p:spPr bwMode="auto">
          <a:xfrm>
            <a:off x="3886200" y="883920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5522928-8DBF-44B7-BAB1-3BEDD11DB9D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034BF8-2EDD-4DDE-8372-E943EAD43266}"/>
              </a:ext>
            </a:extLst>
          </p:cNvPr>
          <p:cNvSpPr>
            <a:spLocks noGrp="1" noChangeArrowheads="1"/>
          </p:cNvSpPr>
          <p:nvPr>
            <p:ph type="sldNum" sz="quarter" idx="5"/>
          </p:nvPr>
        </p:nvSpPr>
        <p:spPr>
          <a:ln/>
        </p:spPr>
        <p:txBody>
          <a:bodyPr/>
          <a:lstStyle/>
          <a:p>
            <a:fld id="{3421D2DC-A898-486C-A81F-F98EBB65ABA6}" type="slidenum">
              <a:rPr lang="en-US" altLang="en-US"/>
              <a:pPr/>
              <a:t>6</a:t>
            </a:fld>
            <a:endParaRPr lang="en-US" altLang="en-US"/>
          </a:p>
        </p:txBody>
      </p:sp>
      <p:sp>
        <p:nvSpPr>
          <p:cNvPr id="53250" name="Rectangle 2">
            <a:extLst>
              <a:ext uri="{FF2B5EF4-FFF2-40B4-BE49-F238E27FC236}">
                <a16:creationId xmlns:a16="http://schemas.microsoft.com/office/drawing/2014/main" id="{BC962045-77F9-4CC6-A4FD-DB3AC24B91E1}"/>
              </a:ext>
            </a:extLst>
          </p:cNvPr>
          <p:cNvSpPr>
            <a:spLocks noChangeArrowheads="1" noTextEdit="1"/>
          </p:cNvSpPr>
          <p:nvPr>
            <p:ph type="sldImg"/>
          </p:nvPr>
        </p:nvSpPr>
        <p:spPr bwMode="auto">
          <a:xfrm>
            <a:off x="1120775" y="700088"/>
            <a:ext cx="4667250" cy="3500437"/>
          </a:xfrm>
          <a:prstGeom prst="rect">
            <a:avLst/>
          </a:prstGeom>
          <a:solidFill>
            <a:srgbClr val="FFFFFF"/>
          </a:solidFill>
          <a:ln>
            <a:solidFill>
              <a:srgbClr val="000000"/>
            </a:solidFill>
            <a:miter lim="800000"/>
            <a:headEnd/>
            <a:tailEnd/>
          </a:ln>
        </p:spPr>
      </p:sp>
      <p:sp>
        <p:nvSpPr>
          <p:cNvPr id="53251" name="Rectangle 3">
            <a:extLst>
              <a:ext uri="{FF2B5EF4-FFF2-40B4-BE49-F238E27FC236}">
                <a16:creationId xmlns:a16="http://schemas.microsoft.com/office/drawing/2014/main" id="{30F29128-9DBE-40B6-AC76-D424CA8B4062}"/>
              </a:ext>
            </a:extLst>
          </p:cNvPr>
          <p:cNvSpPr>
            <a:spLocks noChangeArrowheads="1"/>
          </p:cNvSpPr>
          <p:nvPr>
            <p:ph type="body" idx="1"/>
          </p:nvPr>
        </p:nvSpPr>
        <p:spPr bwMode="auto">
          <a:xfrm>
            <a:off x="920750" y="4433888"/>
            <a:ext cx="5067300" cy="4202112"/>
          </a:xfrm>
          <a:prstGeom prst="rect">
            <a:avLst/>
          </a:prstGeom>
          <a:solidFill>
            <a:srgbClr val="FFFFFF"/>
          </a:solidFill>
          <a:ln>
            <a:solidFill>
              <a:srgbClr val="000000"/>
            </a:solidFill>
            <a:miter lim="800000"/>
            <a:headEnd/>
            <a:tailEnd/>
          </a:ln>
        </p:spPr>
        <p:txBody>
          <a:bodyPr lIns="92821" tIns="46410" rIns="92821" bIns="46410"/>
          <a:lstStyle/>
          <a:p>
            <a:r>
              <a:rPr lang="en-US" altLang="en-US"/>
              <a:t>This new baseline reflects the new baseline I/O configuration as of 2/29/2000</a:t>
            </a:r>
          </a:p>
          <a:p>
            <a:r>
              <a:rPr lang="en-US" altLang="en-US"/>
              <a:t>Each Login/Network node has six Gb Enets.  Two Gb Enets are in the PCI slots on the NH-2 node and do not support transfers with jumbo frames (login traffic and slower FTP).  Four other Gb Enets are installed in two RIO drawers and will be dedicated to FTP traffic over sub-nets at LLNL that support jumbo frames.  This is specifically targeted at the SGI visualization services and also the archive.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AB574-CCD6-443B-9235-0DDCDCEDC72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01D537-A148-46C7-84A4-41BC390625A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09697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25E-ED98-4935-AFBB-A9F6BF8784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8712B4-E0A5-417F-A068-65D8AD7C1B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502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0C5BB8-1FA8-4202-ACD1-5E7579FDB924}"/>
              </a:ext>
            </a:extLst>
          </p:cNvPr>
          <p:cNvSpPr>
            <a:spLocks noGrp="1"/>
          </p:cNvSpPr>
          <p:nvPr>
            <p:ph type="title" orient="vert"/>
          </p:nvPr>
        </p:nvSpPr>
        <p:spPr>
          <a:xfrm>
            <a:off x="6829425" y="419100"/>
            <a:ext cx="2124075" cy="55816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60FCE9-B229-445A-84BB-9D31E52AF20B}"/>
              </a:ext>
            </a:extLst>
          </p:cNvPr>
          <p:cNvSpPr>
            <a:spLocks noGrp="1"/>
          </p:cNvSpPr>
          <p:nvPr>
            <p:ph type="body" orient="vert" idx="1"/>
          </p:nvPr>
        </p:nvSpPr>
        <p:spPr>
          <a:xfrm>
            <a:off x="457200" y="419100"/>
            <a:ext cx="6219825" cy="5581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8037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CD0F9-2D34-4A08-B9EF-6D747835BA45}"/>
              </a:ext>
            </a:extLst>
          </p:cNvPr>
          <p:cNvSpPr>
            <a:spLocks noGrp="1"/>
          </p:cNvSpPr>
          <p:nvPr>
            <p:ph type="title"/>
          </p:nvPr>
        </p:nvSpPr>
        <p:spPr>
          <a:xfrm>
            <a:off x="469900" y="419100"/>
            <a:ext cx="7391400" cy="685800"/>
          </a:xfrm>
        </p:spPr>
        <p:txBody>
          <a:bodyPr/>
          <a:lstStyle/>
          <a:p>
            <a:r>
              <a:rPr lang="en-US"/>
              <a:t>Click to edit Master title style</a:t>
            </a:r>
          </a:p>
        </p:txBody>
      </p:sp>
      <p:sp>
        <p:nvSpPr>
          <p:cNvPr id="3" name="Chart Placeholder 2">
            <a:extLst>
              <a:ext uri="{FF2B5EF4-FFF2-40B4-BE49-F238E27FC236}">
                <a16:creationId xmlns:a16="http://schemas.microsoft.com/office/drawing/2014/main" id="{168B2F9F-B060-4626-AF1B-55DD0B994271}"/>
              </a:ext>
            </a:extLst>
          </p:cNvPr>
          <p:cNvSpPr>
            <a:spLocks noGrp="1"/>
          </p:cNvSpPr>
          <p:nvPr>
            <p:ph type="chart" idx="1"/>
          </p:nvPr>
        </p:nvSpPr>
        <p:spPr>
          <a:xfrm>
            <a:off x="457200" y="1219200"/>
            <a:ext cx="8496300" cy="4781550"/>
          </a:xfrm>
        </p:spPr>
        <p:txBody>
          <a:bodyPr/>
          <a:lstStyle/>
          <a:p>
            <a:endParaRPr lang="en-US"/>
          </a:p>
        </p:txBody>
      </p:sp>
    </p:spTree>
    <p:extLst>
      <p:ext uri="{BB962C8B-B14F-4D97-AF65-F5344CB8AC3E}">
        <p14:creationId xmlns:p14="http://schemas.microsoft.com/office/powerpoint/2010/main" val="2350032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A5E8-B149-4D59-8B98-FCD1D9E7A90C}"/>
              </a:ext>
            </a:extLst>
          </p:cNvPr>
          <p:cNvSpPr>
            <a:spLocks noGrp="1"/>
          </p:cNvSpPr>
          <p:nvPr>
            <p:ph type="title"/>
          </p:nvPr>
        </p:nvSpPr>
        <p:spPr>
          <a:xfrm>
            <a:off x="469900" y="419100"/>
            <a:ext cx="7391400" cy="6858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A88C8D-D699-43FD-889E-82A1355EC944}"/>
              </a:ext>
            </a:extLst>
          </p:cNvPr>
          <p:cNvSpPr>
            <a:spLocks noGrp="1"/>
          </p:cNvSpPr>
          <p:nvPr>
            <p:ph type="body" sz="half" idx="1"/>
          </p:nvPr>
        </p:nvSpPr>
        <p:spPr>
          <a:xfrm>
            <a:off x="457200" y="1219200"/>
            <a:ext cx="4171950" cy="478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a:extLst>
              <a:ext uri="{FF2B5EF4-FFF2-40B4-BE49-F238E27FC236}">
                <a16:creationId xmlns:a16="http://schemas.microsoft.com/office/drawing/2014/main" id="{92AA2353-6734-4049-B462-7701D779BE64}"/>
              </a:ext>
            </a:extLst>
          </p:cNvPr>
          <p:cNvSpPr>
            <a:spLocks noGrp="1"/>
          </p:cNvSpPr>
          <p:nvPr>
            <p:ph type="chart" sz="half" idx="2"/>
          </p:nvPr>
        </p:nvSpPr>
        <p:spPr>
          <a:xfrm>
            <a:off x="4781550" y="1219200"/>
            <a:ext cx="4171950" cy="4781550"/>
          </a:xfrm>
        </p:spPr>
        <p:txBody>
          <a:bodyPr/>
          <a:lstStyle/>
          <a:p>
            <a:endParaRPr lang="en-US"/>
          </a:p>
        </p:txBody>
      </p:sp>
    </p:spTree>
    <p:extLst>
      <p:ext uri="{BB962C8B-B14F-4D97-AF65-F5344CB8AC3E}">
        <p14:creationId xmlns:p14="http://schemas.microsoft.com/office/powerpoint/2010/main" val="319805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6352-FC90-4E79-A261-7D49BA8E68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384CDE-2DAB-4497-A02D-D1AD71A94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872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4F660-989D-4D5B-B52C-6E8328E3318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59B33C-726E-4272-9A99-07ACFC79B76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0506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AB9A-D992-40DB-BABB-212DE20306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CF8B6-1B4E-4303-856F-297D16B1DB09}"/>
              </a:ext>
            </a:extLst>
          </p:cNvPr>
          <p:cNvSpPr>
            <a:spLocks noGrp="1"/>
          </p:cNvSpPr>
          <p:nvPr>
            <p:ph sz="half" idx="1"/>
          </p:nvPr>
        </p:nvSpPr>
        <p:spPr>
          <a:xfrm>
            <a:off x="457200" y="1219200"/>
            <a:ext cx="4171950" cy="478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4D6ED6-E1DE-497D-BD59-25AFD9A4C46B}"/>
              </a:ext>
            </a:extLst>
          </p:cNvPr>
          <p:cNvSpPr>
            <a:spLocks noGrp="1"/>
          </p:cNvSpPr>
          <p:nvPr>
            <p:ph sz="half" idx="2"/>
          </p:nvPr>
        </p:nvSpPr>
        <p:spPr>
          <a:xfrm>
            <a:off x="4781550" y="1219200"/>
            <a:ext cx="4171950" cy="478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347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56E91-7BFB-44DC-9200-04EF6638245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DEA7EA-C16F-4141-A4E4-A0C0113AFBE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5BD869-2B1F-45FA-BE61-E84EBBCF95B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CFD0F5-A6B9-4031-B699-7AF28ED1AEE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B9EDCC-CB10-4911-8637-3CC7C8066C5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625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372E-F6EF-42DC-952D-855290912CF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68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6234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36B95-0643-4254-8C3F-A03A712CCB5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B96762-E940-480B-9CE7-89A1EB386C2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1B6078-4684-4A83-99F2-03AD90B0E2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1788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4DE4-35C2-4CA7-9837-117D19C5ED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9730A2-0E7D-4F95-88B0-0DA0FEFF286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99BCF5-3281-4F89-931F-EFB3CCC3BA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2709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8C83D51-7264-492D-9CC6-7F9ACF7EA93F}"/>
              </a:ext>
            </a:extLst>
          </p:cNvPr>
          <p:cNvSpPr>
            <a:spLocks noChangeArrowheads="1"/>
          </p:cNvSpPr>
          <p:nvPr/>
        </p:nvSpPr>
        <p:spPr bwMode="auto">
          <a:xfrm>
            <a:off x="279400" y="330200"/>
            <a:ext cx="8559800" cy="914400"/>
          </a:xfrm>
          <a:prstGeom prst="rect">
            <a:avLst/>
          </a:prstGeom>
          <a:solidFill>
            <a:srgbClr val="0000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Rectangle 3">
            <a:extLst>
              <a:ext uri="{FF2B5EF4-FFF2-40B4-BE49-F238E27FC236}">
                <a16:creationId xmlns:a16="http://schemas.microsoft.com/office/drawing/2014/main" id="{0D155FAA-B2D4-4F90-9A4E-E3E7E94679CB}"/>
              </a:ext>
            </a:extLst>
          </p:cNvPr>
          <p:cNvSpPr>
            <a:spLocks noGrp="1" noChangeArrowheads="1"/>
          </p:cNvSpPr>
          <p:nvPr>
            <p:ph type="title"/>
          </p:nvPr>
        </p:nvSpPr>
        <p:spPr bwMode="auto">
          <a:xfrm>
            <a:off x="469900" y="419100"/>
            <a:ext cx="7391400" cy="685800"/>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en-US" altLang="en-US"/>
              <a:t>Click To Edit Master Title Style</a:t>
            </a:r>
          </a:p>
        </p:txBody>
      </p:sp>
      <p:pic>
        <p:nvPicPr>
          <p:cNvPr id="4100" name="Picture 4">
            <a:extLst>
              <a:ext uri="{FF2B5EF4-FFF2-40B4-BE49-F238E27FC236}">
                <a16:creationId xmlns:a16="http://schemas.microsoft.com/office/drawing/2014/main" id="{C18684C0-7A94-4FD3-B93D-3902A8C82DE5}"/>
              </a:ext>
            </a:extLst>
          </p:cNvPr>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26400" y="431800"/>
            <a:ext cx="762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Rectangle 5">
            <a:extLst>
              <a:ext uri="{FF2B5EF4-FFF2-40B4-BE49-F238E27FC236}">
                <a16:creationId xmlns:a16="http://schemas.microsoft.com/office/drawing/2014/main" id="{60EACAFD-D903-4A76-9CCD-42AE713ABD8F}"/>
              </a:ext>
            </a:extLst>
          </p:cNvPr>
          <p:cNvSpPr>
            <a:spLocks noChangeArrowheads="1"/>
          </p:cNvSpPr>
          <p:nvPr/>
        </p:nvSpPr>
        <p:spPr bwMode="auto">
          <a:xfrm>
            <a:off x="8839200" y="6616700"/>
            <a:ext cx="3302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fld id="{77519A6C-560C-4E8E-9D0A-8002FAE73A8C}" type="slidenum">
              <a:rPr lang="en-US" altLang="en-US" sz="1000"/>
              <a:pPr/>
              <a:t>‹#›</a:t>
            </a:fld>
            <a:endParaRPr lang="en-US" altLang="en-US" sz="1000"/>
          </a:p>
        </p:txBody>
      </p:sp>
      <p:sp>
        <p:nvSpPr>
          <p:cNvPr id="4102" name="Rectangle 6">
            <a:extLst>
              <a:ext uri="{FF2B5EF4-FFF2-40B4-BE49-F238E27FC236}">
                <a16:creationId xmlns:a16="http://schemas.microsoft.com/office/drawing/2014/main" id="{BDEF265D-FF73-408D-B467-7ACF60CA8E35}"/>
              </a:ext>
            </a:extLst>
          </p:cNvPr>
          <p:cNvSpPr>
            <a:spLocks noGrp="1" noChangeArrowheads="1"/>
          </p:cNvSpPr>
          <p:nvPr>
            <p:ph type="body" idx="1"/>
          </p:nvPr>
        </p:nvSpPr>
        <p:spPr bwMode="auto">
          <a:xfrm>
            <a:off x="457200" y="1219200"/>
            <a:ext cx="84963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4103" name="Text Box 7">
            <a:extLst>
              <a:ext uri="{FF2B5EF4-FFF2-40B4-BE49-F238E27FC236}">
                <a16:creationId xmlns:a16="http://schemas.microsoft.com/office/drawing/2014/main" id="{23EE9948-B869-4CDB-899D-93F7744FEF3A}"/>
              </a:ext>
            </a:extLst>
          </p:cNvPr>
          <p:cNvSpPr txBox="1">
            <a:spLocks noChangeArrowheads="1"/>
          </p:cNvSpPr>
          <p:nvPr/>
        </p:nvSpPr>
        <p:spPr bwMode="auto">
          <a:xfrm>
            <a:off x="-47625" y="6691313"/>
            <a:ext cx="17272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700"/>
              <a:t>4</a:t>
            </a:r>
            <a:r>
              <a:rPr lang="en-US" altLang="en-US" sz="700" baseline="30000"/>
              <a:t>th</a:t>
            </a:r>
            <a:r>
              <a:rPr lang="en-US" altLang="en-US" sz="700"/>
              <a:t> Distributed Supercomputer March 2000</a:t>
            </a:r>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2400" b="1" kern="1200">
          <a:solidFill>
            <a:srgbClr val="FAFD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2pPr>
      <a:lvl3pPr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3pPr>
      <a:lvl4pPr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4pPr>
      <a:lvl5pPr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5pPr>
      <a:lvl6pPr marL="457200"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6pPr>
      <a:lvl7pPr marL="914400"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7pPr>
      <a:lvl8pPr marL="1371600"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8pPr>
      <a:lvl9pPr marL="1828800" algn="ctr" rtl="0" eaLnBrk="0" fontAlgn="base" hangingPunct="0">
        <a:spcBef>
          <a:spcPct val="0"/>
        </a:spcBef>
        <a:spcAft>
          <a:spcPct val="0"/>
        </a:spcAft>
        <a:defRPr sz="2400" b="1">
          <a:solidFill>
            <a:srgbClr val="FAFD00"/>
          </a:solidFill>
          <a:effectLst>
            <a:outerShdw blurRad="38100" dist="38100" dir="2700000" algn="tl">
              <a:srgbClr val="C0C0C0"/>
            </a:outerShdw>
          </a:effectLst>
          <a:latin typeface="Helvetica" panose="020B0604020202020204" pitchFamily="34" charset="0"/>
        </a:defRPr>
      </a:lvl9pPr>
    </p:titleStyle>
    <p:bodyStyle>
      <a:lvl1pPr marL="342900" indent="-342900" algn="l" rtl="0" eaLnBrk="0" fontAlgn="base" hangingPunct="0">
        <a:spcBef>
          <a:spcPct val="20000"/>
        </a:spcBef>
        <a:spcAft>
          <a:spcPct val="0"/>
        </a:spcAft>
        <a:buClr>
          <a:srgbClr val="003366"/>
        </a:buClr>
        <a:buFont typeface="Monotype Sorts" pitchFamily="2" charset="2"/>
        <a:buChar char="s"/>
        <a:defRPr b="1"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66"/>
        </a:buClr>
        <a:buSzPct val="75000"/>
        <a:buFont typeface="Monotype Sorts" pitchFamily="2" charset="2"/>
        <a:buChar char="u"/>
        <a:defRPr sz="1600" b="1"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110000"/>
        <a:buChar char="–"/>
        <a:defRPr sz="1400" b="1"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333333"/>
        </a:buClr>
        <a:buSzPct val="85000"/>
        <a:buFont typeface="Wingdings" panose="05000000000000000000" pitchFamily="2" charset="2"/>
        <a:buChar char="s"/>
        <a:defRPr sz="1400" b="1"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Times"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9.wmf"/><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8.wmf"/><Relationship Id="rId10" Type="http://schemas.openxmlformats.org/officeDocument/2006/relationships/oleObject" Target="../embeddings/oleObject6.bin"/><Relationship Id="rId4" Type="http://schemas.openxmlformats.org/officeDocument/2006/relationships/oleObject" Target="../embeddings/oleObject1.bin"/><Relationship Id="rId9"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mailto:80xEV5@440MHz" TargetMode="External"/><Relationship Id="rId2" Type="http://schemas.openxmlformats.org/officeDocument/2006/relationships/hyperlink" Target="mailto:96xEV56@500MHz" TargetMode="External"/><Relationship Id="rId1" Type="http://schemas.openxmlformats.org/officeDocument/2006/relationships/slideLayout" Target="../slideLayouts/slideLayout2.xml"/><Relationship Id="rId6" Type="http://schemas.openxmlformats.org/officeDocument/2006/relationships/hyperlink" Target="mailto:EV6@500MHz" TargetMode="External"/><Relationship Id="rId5" Type="http://schemas.openxmlformats.org/officeDocument/2006/relationships/hyperlink" Target="mailto:152xEV67@500MHz" TargetMode="External"/><Relationship Id="rId4" Type="http://schemas.openxmlformats.org/officeDocument/2006/relationships/hyperlink" Target="mailto:60xEV56@500MHz"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5" name="Rectangle 9">
            <a:extLst>
              <a:ext uri="{FF2B5EF4-FFF2-40B4-BE49-F238E27FC236}">
                <a16:creationId xmlns:a16="http://schemas.microsoft.com/office/drawing/2014/main" id="{163C22D4-1A6D-4314-AB15-A7C7541CA10A}"/>
              </a:ext>
            </a:extLst>
          </p:cNvPr>
          <p:cNvSpPr>
            <a:spLocks noChangeArrowheads="1"/>
          </p:cNvSpPr>
          <p:nvPr/>
        </p:nvSpPr>
        <p:spPr bwMode="auto">
          <a:xfrm>
            <a:off x="0" y="0"/>
            <a:ext cx="9144000" cy="6858000"/>
          </a:xfrm>
          <a:prstGeom prst="rect">
            <a:avLst/>
          </a:prstGeom>
          <a:blipFill dpi="0" rotWithShape="0">
            <a:blip r:embed="rId2"/>
            <a:srcRect/>
            <a:tile tx="0" ty="0" sx="100000" sy="100000" flip="none" algn="tl"/>
          </a:blip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b="1">
              <a:latin typeface="Helvetica" panose="020B0604020202020204" pitchFamily="34" charset="0"/>
            </a:endParaRPr>
          </a:p>
        </p:txBody>
      </p:sp>
      <p:pic>
        <p:nvPicPr>
          <p:cNvPr id="14338" name="Picture 2">
            <a:extLst>
              <a:ext uri="{FF2B5EF4-FFF2-40B4-BE49-F238E27FC236}">
                <a16:creationId xmlns:a16="http://schemas.microsoft.com/office/drawing/2014/main" id="{6E9DFF38-77E6-4E98-83BA-CD694A87309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 y="4194175"/>
            <a:ext cx="2628900" cy="2628900"/>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9" name="Rectangle 3">
            <a:extLst>
              <a:ext uri="{FF2B5EF4-FFF2-40B4-BE49-F238E27FC236}">
                <a16:creationId xmlns:a16="http://schemas.microsoft.com/office/drawing/2014/main" id="{F9963E5A-DA6C-4B4D-B96F-C8314AA3F421}"/>
              </a:ext>
            </a:extLst>
          </p:cNvPr>
          <p:cNvSpPr>
            <a:spLocks noChangeArrowheads="1"/>
          </p:cNvSpPr>
          <p:nvPr/>
        </p:nvSpPr>
        <p:spPr bwMode="auto">
          <a:xfrm>
            <a:off x="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a:lnSpc>
                <a:spcPct val="90000"/>
              </a:lnSpc>
            </a:pPr>
            <a:r>
              <a:rPr lang="en-US" altLang="en-US" sz="5400">
                <a:solidFill>
                  <a:schemeClr val="tx2"/>
                </a:solidFill>
                <a:latin typeface="Book Antiqua" panose="02040602050305030304" pitchFamily="18" charset="0"/>
              </a:rPr>
              <a:t>The Status of Clusters at LLNL</a:t>
            </a:r>
          </a:p>
        </p:txBody>
      </p:sp>
      <p:sp>
        <p:nvSpPr>
          <p:cNvPr id="14340" name="Rectangle 4">
            <a:extLst>
              <a:ext uri="{FF2B5EF4-FFF2-40B4-BE49-F238E27FC236}">
                <a16:creationId xmlns:a16="http://schemas.microsoft.com/office/drawing/2014/main" id="{6E0B70DE-4487-4EE2-9759-9661DE54FBBF}"/>
              </a:ext>
            </a:extLst>
          </p:cNvPr>
          <p:cNvSpPr>
            <a:spLocks noChangeArrowheads="1"/>
          </p:cNvSpPr>
          <p:nvPr/>
        </p:nvSpPr>
        <p:spPr bwMode="auto">
          <a:xfrm>
            <a:off x="876300" y="2057400"/>
            <a:ext cx="7391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75000"/>
              </a:lnSpc>
            </a:pPr>
            <a:r>
              <a:rPr lang="en-US" altLang="en-US" sz="3600">
                <a:solidFill>
                  <a:srgbClr val="00279F"/>
                </a:solidFill>
                <a:latin typeface="Monotype Corsiva" panose="03010101010201010101" pitchFamily="66" charset="0"/>
              </a:rPr>
              <a:t>Bringing Tera-Scale Computing to a Wide Audience at LLNL and the Tri-Laboratory Community</a:t>
            </a:r>
            <a:endParaRPr lang="en-US" altLang="en-US">
              <a:latin typeface="Arial" panose="020B0604020202020204" pitchFamily="34" charset="0"/>
            </a:endParaRPr>
          </a:p>
          <a:p>
            <a:pPr algn="ctr">
              <a:lnSpc>
                <a:spcPct val="95000"/>
              </a:lnSpc>
            </a:pPr>
            <a:r>
              <a:rPr lang="en-US" altLang="en-US">
                <a:latin typeface="Arial" panose="020B0604020202020204" pitchFamily="34" charset="0"/>
              </a:rPr>
              <a:t>Mark Seager</a:t>
            </a:r>
          </a:p>
          <a:p>
            <a:pPr algn="ctr">
              <a:lnSpc>
                <a:spcPct val="95000"/>
              </a:lnSpc>
            </a:pPr>
            <a:r>
              <a:rPr lang="en-US" altLang="en-US">
                <a:latin typeface="Arial" panose="020B0604020202020204" pitchFamily="34" charset="0"/>
              </a:rPr>
              <a:t>Fourth Workshop on Distributed Supercomputers</a:t>
            </a:r>
          </a:p>
          <a:p>
            <a:pPr algn="ctr">
              <a:lnSpc>
                <a:spcPct val="95000"/>
              </a:lnSpc>
            </a:pPr>
            <a:r>
              <a:rPr lang="en-US" altLang="en-US">
                <a:latin typeface="Arial" panose="020B0604020202020204" pitchFamily="34" charset="0"/>
              </a:rPr>
              <a:t>March 9, 2000</a:t>
            </a:r>
          </a:p>
          <a:p>
            <a:pPr algn="ctr">
              <a:lnSpc>
                <a:spcPct val="95000"/>
              </a:lnSpc>
            </a:pPr>
            <a:endParaRPr lang="en-US" altLang="en-US">
              <a:latin typeface="Arial" panose="020B0604020202020204" pitchFamily="34" charset="0"/>
            </a:endParaRPr>
          </a:p>
        </p:txBody>
      </p:sp>
      <p:pic>
        <p:nvPicPr>
          <p:cNvPr id="14343" name="Picture 7">
            <a:extLst>
              <a:ext uri="{FF2B5EF4-FFF2-40B4-BE49-F238E27FC236}">
                <a16:creationId xmlns:a16="http://schemas.microsoft.com/office/drawing/2014/main" id="{E9F44F28-F57C-42DC-AC87-1636CB1A0E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038600"/>
            <a:ext cx="3035300" cy="299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4" name="Picture 8">
            <a:extLst>
              <a:ext uri="{FF2B5EF4-FFF2-40B4-BE49-F238E27FC236}">
                <a16:creationId xmlns:a16="http://schemas.microsoft.com/office/drawing/2014/main" id="{0CE118FB-8C1D-46EC-BDD9-9769006B772D}"/>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638800"/>
            <a:ext cx="3227388" cy="94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6" name="Picture 10">
            <a:extLst>
              <a:ext uri="{FF2B5EF4-FFF2-40B4-BE49-F238E27FC236}">
                <a16:creationId xmlns:a16="http://schemas.microsoft.com/office/drawing/2014/main" id="{71A4FE21-87EA-4735-A6F2-F77C57FCE515}"/>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4572000"/>
            <a:ext cx="18161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a:extLst>
              <a:ext uri="{FF2B5EF4-FFF2-40B4-BE49-F238E27FC236}">
                <a16:creationId xmlns:a16="http://schemas.microsoft.com/office/drawing/2014/main" id="{79D35F3A-5BD4-48A0-A487-D25CD5BCD4B8}"/>
              </a:ext>
            </a:extLst>
          </p:cNvPr>
          <p:cNvSpPr>
            <a:spLocks noGrp="1" noChangeArrowheads="1"/>
          </p:cNvSpPr>
          <p:nvPr>
            <p:ph type="title"/>
          </p:nvPr>
        </p:nvSpPr>
        <p:spPr/>
        <p:txBody>
          <a:bodyPr/>
          <a:lstStyle/>
          <a:p>
            <a:r>
              <a:rPr lang="en-US" altLang="en-US" sz="4400"/>
              <a:t>Overview</a:t>
            </a:r>
          </a:p>
        </p:txBody>
      </p:sp>
      <p:sp>
        <p:nvSpPr>
          <p:cNvPr id="54275" name="Rectangle 1027">
            <a:extLst>
              <a:ext uri="{FF2B5EF4-FFF2-40B4-BE49-F238E27FC236}">
                <a16:creationId xmlns:a16="http://schemas.microsoft.com/office/drawing/2014/main" id="{B0561C14-2BD6-4120-813D-BC45AFF01890}"/>
              </a:ext>
            </a:extLst>
          </p:cNvPr>
          <p:cNvSpPr>
            <a:spLocks noGrp="1" noChangeArrowheads="1"/>
          </p:cNvSpPr>
          <p:nvPr>
            <p:ph type="body" sz="half" idx="1"/>
          </p:nvPr>
        </p:nvSpPr>
        <p:spPr>
          <a:xfrm>
            <a:off x="304800" y="3201988"/>
            <a:ext cx="5791200" cy="3503612"/>
          </a:xfrm>
        </p:spPr>
        <p:txBody>
          <a:bodyPr/>
          <a:lstStyle/>
          <a:p>
            <a:pPr marL="228600" indent="-228600"/>
            <a:r>
              <a:rPr lang="en-US" altLang="en-US"/>
              <a:t>Architecture/Status of Blue-Pacific and White</a:t>
            </a:r>
          </a:p>
          <a:p>
            <a:pPr marL="517525" lvl="1" indent="-174625"/>
            <a:r>
              <a:rPr lang="en-US" altLang="en-US"/>
              <a:t>SST Hardware Architecture</a:t>
            </a:r>
          </a:p>
          <a:p>
            <a:pPr marL="517525" lvl="1" indent="-174625"/>
            <a:r>
              <a:rPr lang="en-US" altLang="en-US"/>
              <a:t>SST Software Architecture (Troutbeck)</a:t>
            </a:r>
          </a:p>
          <a:p>
            <a:pPr marL="517525" lvl="1" indent="-174625"/>
            <a:r>
              <a:rPr lang="en-US" altLang="en-US"/>
              <a:t>MuSST Software Architecture (Mohonk)</a:t>
            </a:r>
          </a:p>
          <a:p>
            <a:pPr marL="517525" lvl="1" indent="-174625"/>
            <a:r>
              <a:rPr lang="en-US" altLang="en-US"/>
              <a:t>Code development environment</a:t>
            </a:r>
          </a:p>
          <a:p>
            <a:pPr marL="517525" lvl="1" indent="-174625"/>
            <a:r>
              <a:rPr lang="en-US" altLang="en-US"/>
              <a:t>Technology integrations strategy</a:t>
            </a:r>
          </a:p>
          <a:p>
            <a:pPr marL="228600" indent="-228600"/>
            <a:r>
              <a:rPr lang="en-US" altLang="en-US"/>
              <a:t>Architecture of Compaq clusters</a:t>
            </a:r>
          </a:p>
          <a:p>
            <a:pPr marL="517525" lvl="1" indent="-174625"/>
            <a:r>
              <a:rPr lang="en-US" altLang="en-US"/>
              <a:t>Compass/Forest</a:t>
            </a:r>
          </a:p>
          <a:p>
            <a:pPr marL="517525" lvl="1" indent="-174625"/>
            <a:r>
              <a:rPr lang="en-US" altLang="en-US"/>
              <a:t>TeraCluster98</a:t>
            </a:r>
          </a:p>
          <a:p>
            <a:pPr marL="517525" lvl="1" indent="-174625"/>
            <a:r>
              <a:rPr lang="en-US" altLang="en-US"/>
              <a:t>TeraCluster2000</a:t>
            </a:r>
          </a:p>
          <a:p>
            <a:pPr marL="228600" indent="-228600"/>
            <a:r>
              <a:rPr lang="en-US" altLang="en-US"/>
              <a:t>Linux cluster</a:t>
            </a:r>
          </a:p>
        </p:txBody>
      </p:sp>
      <p:pic>
        <p:nvPicPr>
          <p:cNvPr id="54276" name="Picture 1028">
            <a:extLst>
              <a:ext uri="{FF2B5EF4-FFF2-40B4-BE49-F238E27FC236}">
                <a16:creationId xmlns:a16="http://schemas.microsoft.com/office/drawing/2014/main" id="{C57030AB-8CEF-42BC-8461-64360C851A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1957"/>
          <a:stretch>
            <a:fillRect/>
          </a:stretch>
        </p:blipFill>
        <p:spPr bwMode="auto">
          <a:xfrm>
            <a:off x="0" y="1144588"/>
            <a:ext cx="91408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1030">
            <a:extLst>
              <a:ext uri="{FF2B5EF4-FFF2-40B4-BE49-F238E27FC236}">
                <a16:creationId xmlns:a16="http://schemas.microsoft.com/office/drawing/2014/main" id="{2048ADD6-04FF-4C79-971E-37C9A02B47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886200"/>
            <a:ext cx="4171950" cy="25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1026">
            <a:extLst>
              <a:ext uri="{FF2B5EF4-FFF2-40B4-BE49-F238E27FC236}">
                <a16:creationId xmlns:a16="http://schemas.microsoft.com/office/drawing/2014/main" id="{09C46C4C-C066-411C-AE27-2B0D247FFF09}"/>
              </a:ext>
            </a:extLst>
          </p:cNvPr>
          <p:cNvSpPr>
            <a:spLocks noChangeArrowheads="1"/>
          </p:cNvSpPr>
          <p:nvPr/>
        </p:nvSpPr>
        <p:spPr bwMode="auto">
          <a:xfrm flipV="1">
            <a:off x="5162550" y="2057400"/>
            <a:ext cx="893763" cy="882650"/>
          </a:xfrm>
          <a:prstGeom prst="downArrow">
            <a:avLst>
              <a:gd name="adj1" fmla="val 50000"/>
              <a:gd name="adj2" fmla="val 25000"/>
            </a:avLst>
          </a:prstGeom>
          <a:solidFill>
            <a:srgbClr val="2407F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5299" name="Group 1027">
            <a:extLst>
              <a:ext uri="{FF2B5EF4-FFF2-40B4-BE49-F238E27FC236}">
                <a16:creationId xmlns:a16="http://schemas.microsoft.com/office/drawing/2014/main" id="{2874DC38-CD84-4C4E-84CA-E98B42F4AAC9}"/>
              </a:ext>
            </a:extLst>
          </p:cNvPr>
          <p:cNvGrpSpPr>
            <a:grpSpLocks/>
          </p:cNvGrpSpPr>
          <p:nvPr/>
        </p:nvGrpSpPr>
        <p:grpSpPr bwMode="auto">
          <a:xfrm rot="-5419629">
            <a:off x="4242594" y="2648744"/>
            <a:ext cx="669925" cy="74613"/>
            <a:chOff x="1706" y="1461"/>
            <a:chExt cx="985" cy="52"/>
          </a:xfrm>
        </p:grpSpPr>
        <p:sp>
          <p:nvSpPr>
            <p:cNvPr id="55300" name="Line 1028">
              <a:extLst>
                <a:ext uri="{FF2B5EF4-FFF2-40B4-BE49-F238E27FC236}">
                  <a16:creationId xmlns:a16="http://schemas.microsoft.com/office/drawing/2014/main" id="{58ADB08B-6BEF-4F73-9E6B-6878CA13A812}"/>
                </a:ext>
              </a:extLst>
            </p:cNvPr>
            <p:cNvSpPr>
              <a:spLocks noChangeShapeType="1"/>
            </p:cNvSpPr>
            <p:nvPr/>
          </p:nvSpPr>
          <p:spPr bwMode="auto">
            <a:xfrm>
              <a:off x="1706" y="1461"/>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Line 1029">
              <a:extLst>
                <a:ext uri="{FF2B5EF4-FFF2-40B4-BE49-F238E27FC236}">
                  <a16:creationId xmlns:a16="http://schemas.microsoft.com/office/drawing/2014/main" id="{5C4BE8AF-373C-4260-B514-901889585E94}"/>
                </a:ext>
              </a:extLst>
            </p:cNvPr>
            <p:cNvSpPr>
              <a:spLocks noChangeShapeType="1"/>
            </p:cNvSpPr>
            <p:nvPr/>
          </p:nvSpPr>
          <p:spPr bwMode="auto">
            <a:xfrm>
              <a:off x="1706" y="1487"/>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2" name="Line 1030">
              <a:extLst>
                <a:ext uri="{FF2B5EF4-FFF2-40B4-BE49-F238E27FC236}">
                  <a16:creationId xmlns:a16="http://schemas.microsoft.com/office/drawing/2014/main" id="{76781081-1C60-408B-8892-4F40CE0314B3}"/>
                </a:ext>
              </a:extLst>
            </p:cNvPr>
            <p:cNvSpPr>
              <a:spLocks noChangeShapeType="1"/>
            </p:cNvSpPr>
            <p:nvPr/>
          </p:nvSpPr>
          <p:spPr bwMode="auto">
            <a:xfrm>
              <a:off x="1706" y="1513"/>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03" name="Rectangle 1031">
            <a:extLst>
              <a:ext uri="{FF2B5EF4-FFF2-40B4-BE49-F238E27FC236}">
                <a16:creationId xmlns:a16="http://schemas.microsoft.com/office/drawing/2014/main" id="{767F60F8-1F95-4D7D-A98D-06F44DD880D2}"/>
              </a:ext>
            </a:extLst>
          </p:cNvPr>
          <p:cNvSpPr>
            <a:spLocks noGrp="1" noChangeArrowheads="1"/>
          </p:cNvSpPr>
          <p:nvPr>
            <p:ph type="title"/>
          </p:nvPr>
        </p:nvSpPr>
        <p:spPr>
          <a:xfrm>
            <a:off x="749300" y="419100"/>
            <a:ext cx="7537450" cy="685800"/>
          </a:xfrm>
        </p:spPr>
        <p:txBody>
          <a:bodyPr/>
          <a:lstStyle/>
          <a:p>
            <a:r>
              <a:rPr lang="en-US" altLang="en-US" sz="3600"/>
              <a:t>SST Hyper-Cluster Architecture</a:t>
            </a:r>
          </a:p>
        </p:txBody>
      </p:sp>
      <p:grpSp>
        <p:nvGrpSpPr>
          <p:cNvPr id="55304" name="Group 1032">
            <a:extLst>
              <a:ext uri="{FF2B5EF4-FFF2-40B4-BE49-F238E27FC236}">
                <a16:creationId xmlns:a16="http://schemas.microsoft.com/office/drawing/2014/main" id="{C8B215CF-50D6-42E0-8501-9D155DD65BAC}"/>
              </a:ext>
            </a:extLst>
          </p:cNvPr>
          <p:cNvGrpSpPr>
            <a:grpSpLocks/>
          </p:cNvGrpSpPr>
          <p:nvPr/>
        </p:nvGrpSpPr>
        <p:grpSpPr bwMode="auto">
          <a:xfrm rot="-5419629">
            <a:off x="3790156" y="4140994"/>
            <a:ext cx="1563688" cy="82550"/>
            <a:chOff x="1706" y="1461"/>
            <a:chExt cx="985" cy="52"/>
          </a:xfrm>
        </p:grpSpPr>
        <p:sp>
          <p:nvSpPr>
            <p:cNvPr id="55305" name="Line 1033">
              <a:extLst>
                <a:ext uri="{FF2B5EF4-FFF2-40B4-BE49-F238E27FC236}">
                  <a16:creationId xmlns:a16="http://schemas.microsoft.com/office/drawing/2014/main" id="{393A8056-3C25-40F0-ACCC-D7251ABD1611}"/>
                </a:ext>
              </a:extLst>
            </p:cNvPr>
            <p:cNvSpPr>
              <a:spLocks noChangeShapeType="1"/>
            </p:cNvSpPr>
            <p:nvPr/>
          </p:nvSpPr>
          <p:spPr bwMode="auto">
            <a:xfrm>
              <a:off x="1706" y="1461"/>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6" name="Line 1034">
              <a:extLst>
                <a:ext uri="{FF2B5EF4-FFF2-40B4-BE49-F238E27FC236}">
                  <a16:creationId xmlns:a16="http://schemas.microsoft.com/office/drawing/2014/main" id="{8A08CD81-9FDD-4287-86E8-FC5015573AF9}"/>
                </a:ext>
              </a:extLst>
            </p:cNvPr>
            <p:cNvSpPr>
              <a:spLocks noChangeShapeType="1"/>
            </p:cNvSpPr>
            <p:nvPr/>
          </p:nvSpPr>
          <p:spPr bwMode="auto">
            <a:xfrm>
              <a:off x="1706" y="1487"/>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7" name="Line 1035">
              <a:extLst>
                <a:ext uri="{FF2B5EF4-FFF2-40B4-BE49-F238E27FC236}">
                  <a16:creationId xmlns:a16="http://schemas.microsoft.com/office/drawing/2014/main" id="{67B1E848-0676-4DF4-BEFA-AAEF1877669C}"/>
                </a:ext>
              </a:extLst>
            </p:cNvPr>
            <p:cNvSpPr>
              <a:spLocks noChangeShapeType="1"/>
            </p:cNvSpPr>
            <p:nvPr/>
          </p:nvSpPr>
          <p:spPr bwMode="auto">
            <a:xfrm>
              <a:off x="1706" y="1513"/>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08" name="Group 1036">
            <a:extLst>
              <a:ext uri="{FF2B5EF4-FFF2-40B4-BE49-F238E27FC236}">
                <a16:creationId xmlns:a16="http://schemas.microsoft.com/office/drawing/2014/main" id="{A4B1DA40-C066-437A-9ADC-FBF20A543E5E}"/>
              </a:ext>
            </a:extLst>
          </p:cNvPr>
          <p:cNvGrpSpPr>
            <a:grpSpLocks/>
          </p:cNvGrpSpPr>
          <p:nvPr/>
        </p:nvGrpSpPr>
        <p:grpSpPr bwMode="auto">
          <a:xfrm rot="-958377">
            <a:off x="5926138" y="3378200"/>
            <a:ext cx="1563687" cy="82550"/>
            <a:chOff x="1706" y="1461"/>
            <a:chExt cx="985" cy="52"/>
          </a:xfrm>
        </p:grpSpPr>
        <p:sp>
          <p:nvSpPr>
            <p:cNvPr id="55309" name="Line 1037">
              <a:extLst>
                <a:ext uri="{FF2B5EF4-FFF2-40B4-BE49-F238E27FC236}">
                  <a16:creationId xmlns:a16="http://schemas.microsoft.com/office/drawing/2014/main" id="{C5EACB39-DE5C-4D65-A0DE-234A931E5C06}"/>
                </a:ext>
              </a:extLst>
            </p:cNvPr>
            <p:cNvSpPr>
              <a:spLocks noChangeShapeType="1"/>
            </p:cNvSpPr>
            <p:nvPr/>
          </p:nvSpPr>
          <p:spPr bwMode="auto">
            <a:xfrm>
              <a:off x="1706" y="1461"/>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0" name="Line 1038">
              <a:extLst>
                <a:ext uri="{FF2B5EF4-FFF2-40B4-BE49-F238E27FC236}">
                  <a16:creationId xmlns:a16="http://schemas.microsoft.com/office/drawing/2014/main" id="{6D1887F7-E6C1-469C-B14C-EFF4ABBD3E7B}"/>
                </a:ext>
              </a:extLst>
            </p:cNvPr>
            <p:cNvSpPr>
              <a:spLocks noChangeShapeType="1"/>
            </p:cNvSpPr>
            <p:nvPr/>
          </p:nvSpPr>
          <p:spPr bwMode="auto">
            <a:xfrm>
              <a:off x="1706" y="1487"/>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1" name="Line 1039">
              <a:extLst>
                <a:ext uri="{FF2B5EF4-FFF2-40B4-BE49-F238E27FC236}">
                  <a16:creationId xmlns:a16="http://schemas.microsoft.com/office/drawing/2014/main" id="{2E27F781-89CF-4A6A-B296-7698BF9AF7C0}"/>
                </a:ext>
              </a:extLst>
            </p:cNvPr>
            <p:cNvSpPr>
              <a:spLocks noChangeShapeType="1"/>
            </p:cNvSpPr>
            <p:nvPr/>
          </p:nvSpPr>
          <p:spPr bwMode="auto">
            <a:xfrm>
              <a:off x="1706" y="1513"/>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12" name="Group 1040">
            <a:extLst>
              <a:ext uri="{FF2B5EF4-FFF2-40B4-BE49-F238E27FC236}">
                <a16:creationId xmlns:a16="http://schemas.microsoft.com/office/drawing/2014/main" id="{6ABA343E-3F0E-461B-B5E7-498D6A6AD305}"/>
              </a:ext>
            </a:extLst>
          </p:cNvPr>
          <p:cNvGrpSpPr>
            <a:grpSpLocks/>
          </p:cNvGrpSpPr>
          <p:nvPr/>
        </p:nvGrpSpPr>
        <p:grpSpPr bwMode="auto">
          <a:xfrm rot="906065">
            <a:off x="1963738" y="3471863"/>
            <a:ext cx="1563687" cy="82550"/>
            <a:chOff x="1706" y="1461"/>
            <a:chExt cx="985" cy="52"/>
          </a:xfrm>
        </p:grpSpPr>
        <p:sp>
          <p:nvSpPr>
            <p:cNvPr id="55313" name="Line 1041">
              <a:extLst>
                <a:ext uri="{FF2B5EF4-FFF2-40B4-BE49-F238E27FC236}">
                  <a16:creationId xmlns:a16="http://schemas.microsoft.com/office/drawing/2014/main" id="{122B3B28-59E9-464D-AE56-77CA2228E0CE}"/>
                </a:ext>
              </a:extLst>
            </p:cNvPr>
            <p:cNvSpPr>
              <a:spLocks noChangeShapeType="1"/>
            </p:cNvSpPr>
            <p:nvPr/>
          </p:nvSpPr>
          <p:spPr bwMode="auto">
            <a:xfrm>
              <a:off x="1706" y="1461"/>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4" name="Line 1042">
              <a:extLst>
                <a:ext uri="{FF2B5EF4-FFF2-40B4-BE49-F238E27FC236}">
                  <a16:creationId xmlns:a16="http://schemas.microsoft.com/office/drawing/2014/main" id="{B6D544F4-72A0-445E-8812-25B3E8A098D7}"/>
                </a:ext>
              </a:extLst>
            </p:cNvPr>
            <p:cNvSpPr>
              <a:spLocks noChangeShapeType="1"/>
            </p:cNvSpPr>
            <p:nvPr/>
          </p:nvSpPr>
          <p:spPr bwMode="auto">
            <a:xfrm>
              <a:off x="1706" y="1487"/>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5" name="Line 1043">
              <a:extLst>
                <a:ext uri="{FF2B5EF4-FFF2-40B4-BE49-F238E27FC236}">
                  <a16:creationId xmlns:a16="http://schemas.microsoft.com/office/drawing/2014/main" id="{5DD2F205-4A0E-4313-B049-66C0F175945D}"/>
                </a:ext>
              </a:extLst>
            </p:cNvPr>
            <p:cNvSpPr>
              <a:spLocks noChangeShapeType="1"/>
            </p:cNvSpPr>
            <p:nvPr/>
          </p:nvSpPr>
          <p:spPr bwMode="auto">
            <a:xfrm>
              <a:off x="1706" y="1513"/>
              <a:ext cx="9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16" name="AutoShape 1044">
            <a:extLst>
              <a:ext uri="{FF2B5EF4-FFF2-40B4-BE49-F238E27FC236}">
                <a16:creationId xmlns:a16="http://schemas.microsoft.com/office/drawing/2014/main" id="{7E586DC7-479D-4BEB-9C0B-E1F24E205A2C}"/>
              </a:ext>
            </a:extLst>
          </p:cNvPr>
          <p:cNvSpPr>
            <a:spLocks noChangeArrowheads="1"/>
          </p:cNvSpPr>
          <p:nvPr/>
        </p:nvSpPr>
        <p:spPr bwMode="auto">
          <a:xfrm>
            <a:off x="306388" y="1425575"/>
            <a:ext cx="1993900" cy="2097088"/>
          </a:xfrm>
          <a:prstGeom prst="roundRect">
            <a:avLst>
              <a:gd name="adj" fmla="val 16667"/>
            </a:avLst>
          </a:prstGeom>
          <a:solidFill>
            <a:srgbClr val="00A3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solidFill>
                <a:srgbClr val="FFFF00"/>
              </a:solidFill>
              <a:latin typeface="Helvetica" panose="020B0604020202020204" pitchFamily="34" charset="0"/>
            </a:endParaRPr>
          </a:p>
        </p:txBody>
      </p:sp>
      <p:sp>
        <p:nvSpPr>
          <p:cNvPr id="55317" name="AutoShape 1045">
            <a:extLst>
              <a:ext uri="{FF2B5EF4-FFF2-40B4-BE49-F238E27FC236}">
                <a16:creationId xmlns:a16="http://schemas.microsoft.com/office/drawing/2014/main" id="{7CDEEB98-78C3-49FE-AB55-7503D74F6FFC}"/>
              </a:ext>
            </a:extLst>
          </p:cNvPr>
          <p:cNvSpPr>
            <a:spLocks noChangeArrowheads="1"/>
          </p:cNvSpPr>
          <p:nvPr/>
        </p:nvSpPr>
        <p:spPr bwMode="auto">
          <a:xfrm>
            <a:off x="3582988" y="4692650"/>
            <a:ext cx="1993900" cy="2097088"/>
          </a:xfrm>
          <a:prstGeom prst="roundRect">
            <a:avLst>
              <a:gd name="adj" fmla="val 16667"/>
            </a:avLst>
          </a:prstGeom>
          <a:solidFill>
            <a:srgbClr val="00A3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8" name="AutoShape 1046">
            <a:extLst>
              <a:ext uri="{FF2B5EF4-FFF2-40B4-BE49-F238E27FC236}">
                <a16:creationId xmlns:a16="http://schemas.microsoft.com/office/drawing/2014/main" id="{6BC1A5DC-042B-496D-86DC-069B6BD2C155}"/>
              </a:ext>
            </a:extLst>
          </p:cNvPr>
          <p:cNvSpPr>
            <a:spLocks noChangeArrowheads="1"/>
          </p:cNvSpPr>
          <p:nvPr/>
        </p:nvSpPr>
        <p:spPr bwMode="auto">
          <a:xfrm>
            <a:off x="6908800" y="1425575"/>
            <a:ext cx="1993900" cy="2097088"/>
          </a:xfrm>
          <a:prstGeom prst="roundRect">
            <a:avLst>
              <a:gd name="adj" fmla="val 16667"/>
            </a:avLst>
          </a:prstGeom>
          <a:solidFill>
            <a:srgbClr val="00A3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5319" name="Picture 1047">
            <a:extLst>
              <a:ext uri="{FF2B5EF4-FFF2-40B4-BE49-F238E27FC236}">
                <a16:creationId xmlns:a16="http://schemas.microsoft.com/office/drawing/2014/main" id="{EFB8C8DD-0FBB-41C0-B4EC-FF7CE6A49E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9738" y="5103813"/>
            <a:ext cx="684212" cy="1031875"/>
          </a:xfrm>
          <a:prstGeom prst="rect">
            <a:avLst/>
          </a:prstGeom>
          <a:noFill/>
          <a:extLst>
            <a:ext uri="{909E8E84-426E-40DD-AFC4-6F175D3DCCD1}">
              <a14:hiddenFill xmlns:a14="http://schemas.microsoft.com/office/drawing/2010/main">
                <a:solidFill>
                  <a:srgbClr val="FFFFFF"/>
                </a:solidFill>
              </a14:hiddenFill>
            </a:ext>
          </a:extLst>
        </p:spPr>
      </p:pic>
      <p:pic>
        <p:nvPicPr>
          <p:cNvPr id="55320" name="Picture 1048">
            <a:extLst>
              <a:ext uri="{FF2B5EF4-FFF2-40B4-BE49-F238E27FC236}">
                <a16:creationId xmlns:a16="http://schemas.microsoft.com/office/drawing/2014/main" id="{3799BCC1-8E1C-42CB-B782-8DB561CD2D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963" y="1787525"/>
            <a:ext cx="684212" cy="1031875"/>
          </a:xfrm>
          <a:prstGeom prst="rect">
            <a:avLst/>
          </a:prstGeom>
          <a:noFill/>
          <a:extLst>
            <a:ext uri="{909E8E84-426E-40DD-AFC4-6F175D3DCCD1}">
              <a14:hiddenFill xmlns:a14="http://schemas.microsoft.com/office/drawing/2010/main">
                <a:solidFill>
                  <a:srgbClr val="FFFFFF"/>
                </a:solidFill>
              </a14:hiddenFill>
            </a:ext>
          </a:extLst>
        </p:spPr>
      </p:pic>
      <p:pic>
        <p:nvPicPr>
          <p:cNvPr id="55321" name="Picture 1049">
            <a:extLst>
              <a:ext uri="{FF2B5EF4-FFF2-40B4-BE49-F238E27FC236}">
                <a16:creationId xmlns:a16="http://schemas.microsoft.com/office/drawing/2014/main" id="{9D695312-A295-4DBD-A9FB-099D3BC6D1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8888" y="1798638"/>
            <a:ext cx="684212" cy="1031875"/>
          </a:xfrm>
          <a:prstGeom prst="rect">
            <a:avLst/>
          </a:prstGeom>
          <a:noFill/>
          <a:extLst>
            <a:ext uri="{909E8E84-426E-40DD-AFC4-6F175D3DCCD1}">
              <a14:hiddenFill xmlns:a14="http://schemas.microsoft.com/office/drawing/2010/main">
                <a:solidFill>
                  <a:srgbClr val="FFFFFF"/>
                </a:solidFill>
              </a14:hiddenFill>
            </a:ext>
          </a:extLst>
        </p:spPr>
      </p:pic>
      <p:grpSp>
        <p:nvGrpSpPr>
          <p:cNvPr id="55322" name="Group 1050">
            <a:extLst>
              <a:ext uri="{FF2B5EF4-FFF2-40B4-BE49-F238E27FC236}">
                <a16:creationId xmlns:a16="http://schemas.microsoft.com/office/drawing/2014/main" id="{6525E90F-5D6C-4D9F-81FD-893AF4B30AFC}"/>
              </a:ext>
            </a:extLst>
          </p:cNvPr>
          <p:cNvGrpSpPr>
            <a:grpSpLocks/>
          </p:cNvGrpSpPr>
          <p:nvPr/>
        </p:nvGrpSpPr>
        <p:grpSpPr bwMode="auto">
          <a:xfrm>
            <a:off x="7121525" y="2051050"/>
            <a:ext cx="301625" cy="604838"/>
            <a:chOff x="1229" y="2370"/>
            <a:chExt cx="190" cy="381"/>
          </a:xfrm>
        </p:grpSpPr>
        <p:graphicFrame>
          <p:nvGraphicFramePr>
            <p:cNvPr id="55323" name="Object 1051">
              <a:extLst>
                <a:ext uri="{FF2B5EF4-FFF2-40B4-BE49-F238E27FC236}">
                  <a16:creationId xmlns:a16="http://schemas.microsoft.com/office/drawing/2014/main" id="{4195DD0F-6843-4269-827F-43E52BF11373}"/>
                </a:ext>
              </a:extLst>
            </p:cNvPr>
            <p:cNvGraphicFramePr>
              <a:graphicFrameLocks noChangeAspect="1"/>
            </p:cNvGraphicFramePr>
            <p:nvPr/>
          </p:nvGraphicFramePr>
          <p:xfrm>
            <a:off x="1229" y="2370"/>
            <a:ext cx="190" cy="380"/>
          </p:xfrm>
          <a:graphic>
            <a:graphicData uri="http://schemas.openxmlformats.org/presentationml/2006/ole">
              <mc:AlternateContent xmlns:mc="http://schemas.openxmlformats.org/markup-compatibility/2006">
                <mc:Choice xmlns:v="urn:schemas-microsoft-com:vml" Requires="v">
                  <p:oleObj spid="_x0000_s78848" name="Clip" r:id="rId4" imgW="621792" imgH="1243584" progId="MS_ClipArt_Gallery.2">
                    <p:embed/>
                  </p:oleObj>
                </mc:Choice>
                <mc:Fallback>
                  <p:oleObj name="Clip" r:id="rId4" imgW="621792" imgH="1243584" progId="MS_ClipArt_Gallery.2">
                    <p:embed/>
                    <p:pic>
                      <p:nvPicPr>
                        <p:cNvPr id="0" name="Object 10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9" y="2370"/>
                          <a:ext cx="190" cy="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24" name="Line 1052">
              <a:extLst>
                <a:ext uri="{FF2B5EF4-FFF2-40B4-BE49-F238E27FC236}">
                  <a16:creationId xmlns:a16="http://schemas.microsoft.com/office/drawing/2014/main" id="{A5E5B6AE-4D83-47E8-8463-4F4DB76E1306}"/>
                </a:ext>
              </a:extLst>
            </p:cNvPr>
            <p:cNvSpPr>
              <a:spLocks noChangeShapeType="1"/>
            </p:cNvSpPr>
            <p:nvPr/>
          </p:nvSpPr>
          <p:spPr bwMode="auto">
            <a:xfrm>
              <a:off x="1415" y="2380"/>
              <a:ext cx="0" cy="3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5" name="Line 1053">
              <a:extLst>
                <a:ext uri="{FF2B5EF4-FFF2-40B4-BE49-F238E27FC236}">
                  <a16:creationId xmlns:a16="http://schemas.microsoft.com/office/drawing/2014/main" id="{5AAB2BFF-E903-4F1E-A37C-36A2DF99835C}"/>
                </a:ext>
              </a:extLst>
            </p:cNvPr>
            <p:cNvSpPr>
              <a:spLocks noChangeShapeType="1"/>
            </p:cNvSpPr>
            <p:nvPr/>
          </p:nvSpPr>
          <p:spPr bwMode="auto">
            <a:xfrm flipH="1">
              <a:off x="1230" y="2751"/>
              <a:ext cx="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26" name="Group 1054">
            <a:extLst>
              <a:ext uri="{FF2B5EF4-FFF2-40B4-BE49-F238E27FC236}">
                <a16:creationId xmlns:a16="http://schemas.microsoft.com/office/drawing/2014/main" id="{5E17AAE2-ECE9-4CCE-98FB-665256A5FA7D}"/>
              </a:ext>
            </a:extLst>
          </p:cNvPr>
          <p:cNvGrpSpPr>
            <a:grpSpLocks/>
          </p:cNvGrpSpPr>
          <p:nvPr/>
        </p:nvGrpSpPr>
        <p:grpSpPr bwMode="auto">
          <a:xfrm>
            <a:off x="8482013" y="2051050"/>
            <a:ext cx="301625" cy="604838"/>
            <a:chOff x="1229" y="2370"/>
            <a:chExt cx="190" cy="381"/>
          </a:xfrm>
        </p:grpSpPr>
        <p:graphicFrame>
          <p:nvGraphicFramePr>
            <p:cNvPr id="55327" name="Object 1055">
              <a:extLst>
                <a:ext uri="{FF2B5EF4-FFF2-40B4-BE49-F238E27FC236}">
                  <a16:creationId xmlns:a16="http://schemas.microsoft.com/office/drawing/2014/main" id="{D4A8998C-D9A5-4001-A337-0C0C7B89429D}"/>
                </a:ext>
              </a:extLst>
            </p:cNvPr>
            <p:cNvGraphicFramePr>
              <a:graphicFrameLocks noChangeAspect="1"/>
            </p:cNvGraphicFramePr>
            <p:nvPr/>
          </p:nvGraphicFramePr>
          <p:xfrm>
            <a:off x="1229" y="2370"/>
            <a:ext cx="190" cy="380"/>
          </p:xfrm>
          <a:graphic>
            <a:graphicData uri="http://schemas.openxmlformats.org/presentationml/2006/ole">
              <mc:AlternateContent xmlns:mc="http://schemas.openxmlformats.org/markup-compatibility/2006">
                <mc:Choice xmlns:v="urn:schemas-microsoft-com:vml" Requires="v">
                  <p:oleObj spid="_x0000_s78849" name="Clip" r:id="rId6" imgW="621792" imgH="1243584" progId="MS_ClipArt_Gallery.2">
                    <p:embed/>
                  </p:oleObj>
                </mc:Choice>
                <mc:Fallback>
                  <p:oleObj name="Clip" r:id="rId6" imgW="621792" imgH="1243584" progId="MS_ClipArt_Gallery.2">
                    <p:embed/>
                    <p:pic>
                      <p:nvPicPr>
                        <p:cNvPr id="0" name="Object 10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9" y="2370"/>
                          <a:ext cx="190" cy="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28" name="Line 1056">
              <a:extLst>
                <a:ext uri="{FF2B5EF4-FFF2-40B4-BE49-F238E27FC236}">
                  <a16:creationId xmlns:a16="http://schemas.microsoft.com/office/drawing/2014/main" id="{44B506C5-1D97-45E6-A011-31A002E4C851}"/>
                </a:ext>
              </a:extLst>
            </p:cNvPr>
            <p:cNvSpPr>
              <a:spLocks noChangeShapeType="1"/>
            </p:cNvSpPr>
            <p:nvPr/>
          </p:nvSpPr>
          <p:spPr bwMode="auto">
            <a:xfrm>
              <a:off x="1415" y="2380"/>
              <a:ext cx="0" cy="3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9" name="Line 1057">
              <a:extLst>
                <a:ext uri="{FF2B5EF4-FFF2-40B4-BE49-F238E27FC236}">
                  <a16:creationId xmlns:a16="http://schemas.microsoft.com/office/drawing/2014/main" id="{6E0A622C-1814-47A4-8F5B-8A235CE03B9D}"/>
                </a:ext>
              </a:extLst>
            </p:cNvPr>
            <p:cNvSpPr>
              <a:spLocks noChangeShapeType="1"/>
            </p:cNvSpPr>
            <p:nvPr/>
          </p:nvSpPr>
          <p:spPr bwMode="auto">
            <a:xfrm flipH="1">
              <a:off x="1230" y="2751"/>
              <a:ext cx="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30" name="Text Box 1058">
            <a:extLst>
              <a:ext uri="{FF2B5EF4-FFF2-40B4-BE49-F238E27FC236}">
                <a16:creationId xmlns:a16="http://schemas.microsoft.com/office/drawing/2014/main" id="{AEC36E22-F1C4-44BD-A669-458574C4137C}"/>
              </a:ext>
            </a:extLst>
          </p:cNvPr>
          <p:cNvSpPr txBox="1">
            <a:spLocks noChangeArrowheads="1"/>
          </p:cNvSpPr>
          <p:nvPr/>
        </p:nvSpPr>
        <p:spPr bwMode="auto">
          <a:xfrm>
            <a:off x="749300" y="1408113"/>
            <a:ext cx="1008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Helvetica" panose="020B0604020202020204" pitchFamily="34" charset="0"/>
              </a:rPr>
              <a:t>Sector S</a:t>
            </a:r>
          </a:p>
        </p:txBody>
      </p:sp>
      <p:sp>
        <p:nvSpPr>
          <p:cNvPr id="55331" name="Text Box 1059">
            <a:extLst>
              <a:ext uri="{FF2B5EF4-FFF2-40B4-BE49-F238E27FC236}">
                <a16:creationId xmlns:a16="http://schemas.microsoft.com/office/drawing/2014/main" id="{FC0828AD-C673-4B60-8605-FB01B83FFAE2}"/>
              </a:ext>
            </a:extLst>
          </p:cNvPr>
          <p:cNvSpPr txBox="1">
            <a:spLocks noChangeArrowheads="1"/>
          </p:cNvSpPr>
          <p:nvPr/>
        </p:nvSpPr>
        <p:spPr bwMode="auto">
          <a:xfrm>
            <a:off x="4006850" y="4729163"/>
            <a:ext cx="1008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Helvetica" panose="020B0604020202020204" pitchFamily="34" charset="0"/>
              </a:rPr>
              <a:t>Sector Y</a:t>
            </a:r>
          </a:p>
        </p:txBody>
      </p:sp>
      <p:sp>
        <p:nvSpPr>
          <p:cNvPr id="55332" name="Text Box 1060">
            <a:extLst>
              <a:ext uri="{FF2B5EF4-FFF2-40B4-BE49-F238E27FC236}">
                <a16:creationId xmlns:a16="http://schemas.microsoft.com/office/drawing/2014/main" id="{51DE146B-9B2F-489A-BB6D-AF1A460CD343}"/>
              </a:ext>
            </a:extLst>
          </p:cNvPr>
          <p:cNvSpPr txBox="1">
            <a:spLocks noChangeArrowheads="1"/>
          </p:cNvSpPr>
          <p:nvPr/>
        </p:nvSpPr>
        <p:spPr bwMode="auto">
          <a:xfrm>
            <a:off x="7378700" y="1414463"/>
            <a:ext cx="1019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Helvetica" panose="020B0604020202020204" pitchFamily="34" charset="0"/>
              </a:rPr>
              <a:t>Sector K</a:t>
            </a:r>
          </a:p>
        </p:txBody>
      </p:sp>
      <p:grpSp>
        <p:nvGrpSpPr>
          <p:cNvPr id="55333" name="Group 1061">
            <a:extLst>
              <a:ext uri="{FF2B5EF4-FFF2-40B4-BE49-F238E27FC236}">
                <a16:creationId xmlns:a16="http://schemas.microsoft.com/office/drawing/2014/main" id="{9E821D26-D1EE-4B53-8614-A131B3AE320C}"/>
              </a:ext>
            </a:extLst>
          </p:cNvPr>
          <p:cNvGrpSpPr>
            <a:grpSpLocks/>
          </p:cNvGrpSpPr>
          <p:nvPr/>
        </p:nvGrpSpPr>
        <p:grpSpPr bwMode="auto">
          <a:xfrm>
            <a:off x="439738" y="2003425"/>
            <a:ext cx="301625" cy="604838"/>
            <a:chOff x="1229" y="2370"/>
            <a:chExt cx="190" cy="381"/>
          </a:xfrm>
        </p:grpSpPr>
        <p:graphicFrame>
          <p:nvGraphicFramePr>
            <p:cNvPr id="55334" name="Object 1062">
              <a:extLst>
                <a:ext uri="{FF2B5EF4-FFF2-40B4-BE49-F238E27FC236}">
                  <a16:creationId xmlns:a16="http://schemas.microsoft.com/office/drawing/2014/main" id="{3DA7F28A-6265-425E-9189-8F37E288D02D}"/>
                </a:ext>
              </a:extLst>
            </p:cNvPr>
            <p:cNvGraphicFramePr>
              <a:graphicFrameLocks noChangeAspect="1"/>
            </p:cNvGraphicFramePr>
            <p:nvPr/>
          </p:nvGraphicFramePr>
          <p:xfrm>
            <a:off x="1229" y="2370"/>
            <a:ext cx="190" cy="380"/>
          </p:xfrm>
          <a:graphic>
            <a:graphicData uri="http://schemas.openxmlformats.org/presentationml/2006/ole">
              <mc:AlternateContent xmlns:mc="http://schemas.openxmlformats.org/markup-compatibility/2006">
                <mc:Choice xmlns:v="urn:schemas-microsoft-com:vml" Requires="v">
                  <p:oleObj spid="_x0000_s78850" name="Clip" r:id="rId7" imgW="621792" imgH="1243584" progId="MS_ClipArt_Gallery.2">
                    <p:embed/>
                  </p:oleObj>
                </mc:Choice>
                <mc:Fallback>
                  <p:oleObj name="Clip" r:id="rId7" imgW="621792" imgH="1243584" progId="MS_ClipArt_Gallery.2">
                    <p:embed/>
                    <p:pic>
                      <p:nvPicPr>
                        <p:cNvPr id="0" name="Object 10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9" y="2370"/>
                          <a:ext cx="190" cy="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35" name="Line 1063">
              <a:extLst>
                <a:ext uri="{FF2B5EF4-FFF2-40B4-BE49-F238E27FC236}">
                  <a16:creationId xmlns:a16="http://schemas.microsoft.com/office/drawing/2014/main" id="{753D452E-E98D-404A-919F-A40826ACDB77}"/>
                </a:ext>
              </a:extLst>
            </p:cNvPr>
            <p:cNvSpPr>
              <a:spLocks noChangeShapeType="1"/>
            </p:cNvSpPr>
            <p:nvPr/>
          </p:nvSpPr>
          <p:spPr bwMode="auto">
            <a:xfrm>
              <a:off x="1415" y="2380"/>
              <a:ext cx="0" cy="3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36" name="Line 1064">
              <a:extLst>
                <a:ext uri="{FF2B5EF4-FFF2-40B4-BE49-F238E27FC236}">
                  <a16:creationId xmlns:a16="http://schemas.microsoft.com/office/drawing/2014/main" id="{1AEC082E-3AF6-4049-B16E-FCC72494524D}"/>
                </a:ext>
              </a:extLst>
            </p:cNvPr>
            <p:cNvSpPr>
              <a:spLocks noChangeShapeType="1"/>
            </p:cNvSpPr>
            <p:nvPr/>
          </p:nvSpPr>
          <p:spPr bwMode="auto">
            <a:xfrm flipH="1">
              <a:off x="1230" y="2751"/>
              <a:ext cx="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37" name="Group 1065">
            <a:extLst>
              <a:ext uri="{FF2B5EF4-FFF2-40B4-BE49-F238E27FC236}">
                <a16:creationId xmlns:a16="http://schemas.microsoft.com/office/drawing/2014/main" id="{F1332C43-3B93-408F-A00F-0694E81DFF2B}"/>
              </a:ext>
            </a:extLst>
          </p:cNvPr>
          <p:cNvGrpSpPr>
            <a:grpSpLocks/>
          </p:cNvGrpSpPr>
          <p:nvPr/>
        </p:nvGrpSpPr>
        <p:grpSpPr bwMode="auto">
          <a:xfrm>
            <a:off x="1800225" y="2003425"/>
            <a:ext cx="301625" cy="604838"/>
            <a:chOff x="1229" y="2370"/>
            <a:chExt cx="190" cy="381"/>
          </a:xfrm>
        </p:grpSpPr>
        <p:graphicFrame>
          <p:nvGraphicFramePr>
            <p:cNvPr id="55338" name="Object 1066">
              <a:extLst>
                <a:ext uri="{FF2B5EF4-FFF2-40B4-BE49-F238E27FC236}">
                  <a16:creationId xmlns:a16="http://schemas.microsoft.com/office/drawing/2014/main" id="{21AD61B4-0F9C-4128-8381-A7C325E177B7}"/>
                </a:ext>
              </a:extLst>
            </p:cNvPr>
            <p:cNvGraphicFramePr>
              <a:graphicFrameLocks noChangeAspect="1"/>
            </p:cNvGraphicFramePr>
            <p:nvPr/>
          </p:nvGraphicFramePr>
          <p:xfrm>
            <a:off x="1229" y="2370"/>
            <a:ext cx="190" cy="380"/>
          </p:xfrm>
          <a:graphic>
            <a:graphicData uri="http://schemas.openxmlformats.org/presentationml/2006/ole">
              <mc:AlternateContent xmlns:mc="http://schemas.openxmlformats.org/markup-compatibility/2006">
                <mc:Choice xmlns:v="urn:schemas-microsoft-com:vml" Requires="v">
                  <p:oleObj spid="_x0000_s78851" name="Clip" r:id="rId8" imgW="621792" imgH="1243584" progId="MS_ClipArt_Gallery.2">
                    <p:embed/>
                  </p:oleObj>
                </mc:Choice>
                <mc:Fallback>
                  <p:oleObj name="Clip" r:id="rId8" imgW="621792" imgH="1243584" progId="MS_ClipArt_Gallery.2">
                    <p:embed/>
                    <p:pic>
                      <p:nvPicPr>
                        <p:cNvPr id="0" name="Object 10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9" y="2370"/>
                          <a:ext cx="190" cy="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39" name="Line 1067">
              <a:extLst>
                <a:ext uri="{FF2B5EF4-FFF2-40B4-BE49-F238E27FC236}">
                  <a16:creationId xmlns:a16="http://schemas.microsoft.com/office/drawing/2014/main" id="{9483F4BA-9739-4CBF-AEEE-1D1C19FFD979}"/>
                </a:ext>
              </a:extLst>
            </p:cNvPr>
            <p:cNvSpPr>
              <a:spLocks noChangeShapeType="1"/>
            </p:cNvSpPr>
            <p:nvPr/>
          </p:nvSpPr>
          <p:spPr bwMode="auto">
            <a:xfrm>
              <a:off x="1415" y="2380"/>
              <a:ext cx="0" cy="3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0" name="Line 1068">
              <a:extLst>
                <a:ext uri="{FF2B5EF4-FFF2-40B4-BE49-F238E27FC236}">
                  <a16:creationId xmlns:a16="http://schemas.microsoft.com/office/drawing/2014/main" id="{E5B9EB62-0B1C-42F9-B801-02135F0547F0}"/>
                </a:ext>
              </a:extLst>
            </p:cNvPr>
            <p:cNvSpPr>
              <a:spLocks noChangeShapeType="1"/>
            </p:cNvSpPr>
            <p:nvPr/>
          </p:nvSpPr>
          <p:spPr bwMode="auto">
            <a:xfrm flipH="1">
              <a:off x="1230" y="2751"/>
              <a:ext cx="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41" name="Group 1069">
            <a:extLst>
              <a:ext uri="{FF2B5EF4-FFF2-40B4-BE49-F238E27FC236}">
                <a16:creationId xmlns:a16="http://schemas.microsoft.com/office/drawing/2014/main" id="{6B01E985-94B9-4B70-B9A3-3B9367F52874}"/>
              </a:ext>
            </a:extLst>
          </p:cNvPr>
          <p:cNvGrpSpPr>
            <a:grpSpLocks/>
          </p:cNvGrpSpPr>
          <p:nvPr/>
        </p:nvGrpSpPr>
        <p:grpSpPr bwMode="auto">
          <a:xfrm>
            <a:off x="3763963" y="5241925"/>
            <a:ext cx="301625" cy="604838"/>
            <a:chOff x="1229" y="2370"/>
            <a:chExt cx="190" cy="381"/>
          </a:xfrm>
        </p:grpSpPr>
        <p:graphicFrame>
          <p:nvGraphicFramePr>
            <p:cNvPr id="55342" name="Object 1070">
              <a:extLst>
                <a:ext uri="{FF2B5EF4-FFF2-40B4-BE49-F238E27FC236}">
                  <a16:creationId xmlns:a16="http://schemas.microsoft.com/office/drawing/2014/main" id="{852BCAA5-CDD0-4926-8540-516AA011DDA2}"/>
                </a:ext>
              </a:extLst>
            </p:cNvPr>
            <p:cNvGraphicFramePr>
              <a:graphicFrameLocks noChangeAspect="1"/>
            </p:cNvGraphicFramePr>
            <p:nvPr/>
          </p:nvGraphicFramePr>
          <p:xfrm>
            <a:off x="1229" y="2370"/>
            <a:ext cx="190" cy="380"/>
          </p:xfrm>
          <a:graphic>
            <a:graphicData uri="http://schemas.openxmlformats.org/presentationml/2006/ole">
              <mc:AlternateContent xmlns:mc="http://schemas.openxmlformats.org/markup-compatibility/2006">
                <mc:Choice xmlns:v="urn:schemas-microsoft-com:vml" Requires="v">
                  <p:oleObj spid="_x0000_s78852" name="Clip" r:id="rId9" imgW="621792" imgH="1243584" progId="MS_ClipArt_Gallery.2">
                    <p:embed/>
                  </p:oleObj>
                </mc:Choice>
                <mc:Fallback>
                  <p:oleObj name="Clip" r:id="rId9" imgW="621792" imgH="1243584" progId="MS_ClipArt_Gallery.2">
                    <p:embed/>
                    <p:pic>
                      <p:nvPicPr>
                        <p:cNvPr id="0" name="Object 10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9" y="2370"/>
                          <a:ext cx="190" cy="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43" name="Line 1071">
              <a:extLst>
                <a:ext uri="{FF2B5EF4-FFF2-40B4-BE49-F238E27FC236}">
                  <a16:creationId xmlns:a16="http://schemas.microsoft.com/office/drawing/2014/main" id="{166854EA-A5C2-4993-90C9-985AC769E244}"/>
                </a:ext>
              </a:extLst>
            </p:cNvPr>
            <p:cNvSpPr>
              <a:spLocks noChangeShapeType="1"/>
            </p:cNvSpPr>
            <p:nvPr/>
          </p:nvSpPr>
          <p:spPr bwMode="auto">
            <a:xfrm>
              <a:off x="1415" y="2380"/>
              <a:ext cx="0" cy="3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4" name="Line 1072">
              <a:extLst>
                <a:ext uri="{FF2B5EF4-FFF2-40B4-BE49-F238E27FC236}">
                  <a16:creationId xmlns:a16="http://schemas.microsoft.com/office/drawing/2014/main" id="{684346FF-BC0C-4D07-86AB-8FD18A52D880}"/>
                </a:ext>
              </a:extLst>
            </p:cNvPr>
            <p:cNvSpPr>
              <a:spLocks noChangeShapeType="1"/>
            </p:cNvSpPr>
            <p:nvPr/>
          </p:nvSpPr>
          <p:spPr bwMode="auto">
            <a:xfrm flipH="1">
              <a:off x="1230" y="2751"/>
              <a:ext cx="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45" name="Group 1073">
            <a:extLst>
              <a:ext uri="{FF2B5EF4-FFF2-40B4-BE49-F238E27FC236}">
                <a16:creationId xmlns:a16="http://schemas.microsoft.com/office/drawing/2014/main" id="{B6EE1359-8049-4205-A713-7F5A400A832D}"/>
              </a:ext>
            </a:extLst>
          </p:cNvPr>
          <p:cNvGrpSpPr>
            <a:grpSpLocks/>
          </p:cNvGrpSpPr>
          <p:nvPr/>
        </p:nvGrpSpPr>
        <p:grpSpPr bwMode="auto">
          <a:xfrm>
            <a:off x="5124450" y="5241925"/>
            <a:ext cx="301625" cy="604838"/>
            <a:chOff x="1229" y="2370"/>
            <a:chExt cx="190" cy="381"/>
          </a:xfrm>
        </p:grpSpPr>
        <p:graphicFrame>
          <p:nvGraphicFramePr>
            <p:cNvPr id="55346" name="Object 1074">
              <a:extLst>
                <a:ext uri="{FF2B5EF4-FFF2-40B4-BE49-F238E27FC236}">
                  <a16:creationId xmlns:a16="http://schemas.microsoft.com/office/drawing/2014/main" id="{2B09E5E5-0648-41CC-9F7B-9D6C32EA35FE}"/>
                </a:ext>
              </a:extLst>
            </p:cNvPr>
            <p:cNvGraphicFramePr>
              <a:graphicFrameLocks noChangeAspect="1"/>
            </p:cNvGraphicFramePr>
            <p:nvPr/>
          </p:nvGraphicFramePr>
          <p:xfrm>
            <a:off x="1229" y="2370"/>
            <a:ext cx="190" cy="380"/>
          </p:xfrm>
          <a:graphic>
            <a:graphicData uri="http://schemas.openxmlformats.org/presentationml/2006/ole">
              <mc:AlternateContent xmlns:mc="http://schemas.openxmlformats.org/markup-compatibility/2006">
                <mc:Choice xmlns:v="urn:schemas-microsoft-com:vml" Requires="v">
                  <p:oleObj spid="_x0000_s78853" name="Clip" r:id="rId10" imgW="621792" imgH="1243584" progId="MS_ClipArt_Gallery.2">
                    <p:embed/>
                  </p:oleObj>
                </mc:Choice>
                <mc:Fallback>
                  <p:oleObj name="Clip" r:id="rId10" imgW="621792" imgH="1243584" progId="MS_ClipArt_Gallery.2">
                    <p:embed/>
                    <p:pic>
                      <p:nvPicPr>
                        <p:cNvPr id="0" name="Object 10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9" y="2370"/>
                          <a:ext cx="190" cy="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47" name="Line 1075">
              <a:extLst>
                <a:ext uri="{FF2B5EF4-FFF2-40B4-BE49-F238E27FC236}">
                  <a16:creationId xmlns:a16="http://schemas.microsoft.com/office/drawing/2014/main" id="{ED9F7326-CB80-4045-9B22-F01C3AF83B67}"/>
                </a:ext>
              </a:extLst>
            </p:cNvPr>
            <p:cNvSpPr>
              <a:spLocks noChangeShapeType="1"/>
            </p:cNvSpPr>
            <p:nvPr/>
          </p:nvSpPr>
          <p:spPr bwMode="auto">
            <a:xfrm>
              <a:off x="1415" y="2380"/>
              <a:ext cx="0" cy="3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8" name="Line 1076">
              <a:extLst>
                <a:ext uri="{FF2B5EF4-FFF2-40B4-BE49-F238E27FC236}">
                  <a16:creationId xmlns:a16="http://schemas.microsoft.com/office/drawing/2014/main" id="{016CAEF5-24E1-4384-9223-EC2E9F505701}"/>
                </a:ext>
              </a:extLst>
            </p:cNvPr>
            <p:cNvSpPr>
              <a:spLocks noChangeShapeType="1"/>
            </p:cNvSpPr>
            <p:nvPr/>
          </p:nvSpPr>
          <p:spPr bwMode="auto">
            <a:xfrm flipH="1">
              <a:off x="1230" y="2751"/>
              <a:ext cx="1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49" name="Rectangle 1077">
            <a:extLst>
              <a:ext uri="{FF2B5EF4-FFF2-40B4-BE49-F238E27FC236}">
                <a16:creationId xmlns:a16="http://schemas.microsoft.com/office/drawing/2014/main" id="{8B3AE30A-59EF-41F8-A17A-B48E5B83A987}"/>
              </a:ext>
            </a:extLst>
          </p:cNvPr>
          <p:cNvSpPr>
            <a:spLocks noChangeArrowheads="1"/>
          </p:cNvSpPr>
          <p:nvPr/>
        </p:nvSpPr>
        <p:spPr bwMode="auto">
          <a:xfrm>
            <a:off x="955675" y="1773238"/>
            <a:ext cx="703263" cy="10398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sp>
        <p:nvSpPr>
          <p:cNvPr id="55350" name="Rectangle 1078">
            <a:extLst>
              <a:ext uri="{FF2B5EF4-FFF2-40B4-BE49-F238E27FC236}">
                <a16:creationId xmlns:a16="http://schemas.microsoft.com/office/drawing/2014/main" id="{6F5076E3-D080-4992-91F2-373AAB48AEFF}"/>
              </a:ext>
            </a:extLst>
          </p:cNvPr>
          <p:cNvSpPr>
            <a:spLocks noChangeArrowheads="1"/>
          </p:cNvSpPr>
          <p:nvPr/>
        </p:nvSpPr>
        <p:spPr bwMode="auto">
          <a:xfrm>
            <a:off x="7605713" y="1789113"/>
            <a:ext cx="681037" cy="10398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sp>
        <p:nvSpPr>
          <p:cNvPr id="55351" name="Rectangle 1079">
            <a:extLst>
              <a:ext uri="{FF2B5EF4-FFF2-40B4-BE49-F238E27FC236}">
                <a16:creationId xmlns:a16="http://schemas.microsoft.com/office/drawing/2014/main" id="{0D6B8BC7-E2C2-4C99-A3BA-FF7F4811AD9A}"/>
              </a:ext>
            </a:extLst>
          </p:cNvPr>
          <p:cNvSpPr>
            <a:spLocks noChangeArrowheads="1"/>
          </p:cNvSpPr>
          <p:nvPr/>
        </p:nvSpPr>
        <p:spPr bwMode="auto">
          <a:xfrm>
            <a:off x="4240213" y="5095875"/>
            <a:ext cx="692150" cy="10382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5352" name="Picture 1080">
            <a:extLst>
              <a:ext uri="{FF2B5EF4-FFF2-40B4-BE49-F238E27FC236}">
                <a16:creationId xmlns:a16="http://schemas.microsoft.com/office/drawing/2014/main" id="{D2EF0D66-CB54-40A8-BF8D-E523737B538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74038" y="6510338"/>
            <a:ext cx="728662" cy="311150"/>
          </a:xfrm>
          <a:prstGeom prst="rect">
            <a:avLst/>
          </a:prstGeom>
          <a:noFill/>
          <a:extLst>
            <a:ext uri="{909E8E84-426E-40DD-AFC4-6F175D3DCCD1}">
              <a14:hiddenFill xmlns:a14="http://schemas.microsoft.com/office/drawing/2010/main">
                <a:solidFill>
                  <a:srgbClr val="FFFFFF"/>
                </a:solidFill>
              </a14:hiddenFill>
            </a:ext>
          </a:extLst>
        </p:spPr>
      </p:pic>
      <p:sp>
        <p:nvSpPr>
          <p:cNvPr id="55353" name="Line 1081">
            <a:extLst>
              <a:ext uri="{FF2B5EF4-FFF2-40B4-BE49-F238E27FC236}">
                <a16:creationId xmlns:a16="http://schemas.microsoft.com/office/drawing/2014/main" id="{C2436D8B-8C5F-4865-911A-397329ED48FE}"/>
              </a:ext>
            </a:extLst>
          </p:cNvPr>
          <p:cNvSpPr>
            <a:spLocks noChangeShapeType="1"/>
          </p:cNvSpPr>
          <p:nvPr/>
        </p:nvSpPr>
        <p:spPr bwMode="auto">
          <a:xfrm flipV="1">
            <a:off x="2505075" y="3209925"/>
            <a:ext cx="93663" cy="4476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4" name="Text Box 1082">
            <a:extLst>
              <a:ext uri="{FF2B5EF4-FFF2-40B4-BE49-F238E27FC236}">
                <a16:creationId xmlns:a16="http://schemas.microsoft.com/office/drawing/2014/main" id="{BCE60F05-3BF5-40C8-BAE6-19C35BE313A4}"/>
              </a:ext>
            </a:extLst>
          </p:cNvPr>
          <p:cNvSpPr txBox="1">
            <a:spLocks noChangeArrowheads="1"/>
          </p:cNvSpPr>
          <p:nvPr/>
        </p:nvSpPr>
        <p:spPr bwMode="auto">
          <a:xfrm>
            <a:off x="2541588" y="299085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24</a:t>
            </a:r>
          </a:p>
        </p:txBody>
      </p:sp>
      <p:sp>
        <p:nvSpPr>
          <p:cNvPr id="55355" name="Line 1083">
            <a:extLst>
              <a:ext uri="{FF2B5EF4-FFF2-40B4-BE49-F238E27FC236}">
                <a16:creationId xmlns:a16="http://schemas.microsoft.com/office/drawing/2014/main" id="{4862CC4B-0F61-4067-AA57-F002E99EC9FD}"/>
              </a:ext>
            </a:extLst>
          </p:cNvPr>
          <p:cNvSpPr>
            <a:spLocks noChangeShapeType="1"/>
          </p:cNvSpPr>
          <p:nvPr/>
        </p:nvSpPr>
        <p:spPr bwMode="auto">
          <a:xfrm flipV="1">
            <a:off x="4430713" y="4465638"/>
            <a:ext cx="255587" cy="3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6" name="Text Box 1084">
            <a:extLst>
              <a:ext uri="{FF2B5EF4-FFF2-40B4-BE49-F238E27FC236}">
                <a16:creationId xmlns:a16="http://schemas.microsoft.com/office/drawing/2014/main" id="{6D9DAC3E-0F21-4407-B0A3-AD47F2228E38}"/>
              </a:ext>
            </a:extLst>
          </p:cNvPr>
          <p:cNvSpPr txBox="1">
            <a:spLocks noChangeArrowheads="1"/>
          </p:cNvSpPr>
          <p:nvPr/>
        </p:nvSpPr>
        <p:spPr bwMode="auto">
          <a:xfrm>
            <a:off x="4625975" y="4294188"/>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24</a:t>
            </a:r>
          </a:p>
        </p:txBody>
      </p:sp>
      <p:sp>
        <p:nvSpPr>
          <p:cNvPr id="55357" name="Line 1085">
            <a:extLst>
              <a:ext uri="{FF2B5EF4-FFF2-40B4-BE49-F238E27FC236}">
                <a16:creationId xmlns:a16="http://schemas.microsoft.com/office/drawing/2014/main" id="{B92BA663-1153-4227-836D-6B0EEF48B6CF}"/>
              </a:ext>
            </a:extLst>
          </p:cNvPr>
          <p:cNvSpPr>
            <a:spLocks noChangeShapeType="1"/>
          </p:cNvSpPr>
          <p:nvPr/>
        </p:nvSpPr>
        <p:spPr bwMode="auto">
          <a:xfrm flipV="1">
            <a:off x="6361113" y="3219450"/>
            <a:ext cx="93662" cy="4476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8" name="Text Box 1086">
            <a:extLst>
              <a:ext uri="{FF2B5EF4-FFF2-40B4-BE49-F238E27FC236}">
                <a16:creationId xmlns:a16="http://schemas.microsoft.com/office/drawing/2014/main" id="{DB5CAE7C-0ABD-487B-9498-DC467403A2AF}"/>
              </a:ext>
            </a:extLst>
          </p:cNvPr>
          <p:cNvSpPr txBox="1">
            <a:spLocks noChangeArrowheads="1"/>
          </p:cNvSpPr>
          <p:nvPr/>
        </p:nvSpPr>
        <p:spPr bwMode="auto">
          <a:xfrm>
            <a:off x="6397625" y="3000375"/>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24</a:t>
            </a:r>
          </a:p>
        </p:txBody>
      </p:sp>
      <p:sp>
        <p:nvSpPr>
          <p:cNvPr id="55359" name="Text Box 1087">
            <a:extLst>
              <a:ext uri="{FF2B5EF4-FFF2-40B4-BE49-F238E27FC236}">
                <a16:creationId xmlns:a16="http://schemas.microsoft.com/office/drawing/2014/main" id="{784B5E13-D687-446D-B92F-6FACCA00229A}"/>
              </a:ext>
            </a:extLst>
          </p:cNvPr>
          <p:cNvSpPr txBox="1">
            <a:spLocks noChangeArrowheads="1"/>
          </p:cNvSpPr>
          <p:nvPr/>
        </p:nvSpPr>
        <p:spPr bwMode="auto">
          <a:xfrm>
            <a:off x="447675" y="5167313"/>
            <a:ext cx="26384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Each SP sector comprised of</a:t>
            </a:r>
          </a:p>
          <a:p>
            <a:pPr>
              <a:buFontTx/>
              <a:buChar char="•"/>
            </a:pPr>
            <a:r>
              <a:rPr lang="en-US" altLang="en-US" sz="1400" b="1">
                <a:latin typeface="Helvetica" panose="020B0604020202020204" pitchFamily="34" charset="0"/>
              </a:rPr>
              <a:t> 488 Silver nodes</a:t>
            </a:r>
          </a:p>
          <a:p>
            <a:pPr>
              <a:buFontTx/>
              <a:buChar char="•"/>
            </a:pPr>
            <a:r>
              <a:rPr lang="en-US" altLang="en-US" sz="1400" b="1">
                <a:latin typeface="Helvetica" panose="020B0604020202020204" pitchFamily="34" charset="0"/>
              </a:rPr>
              <a:t> 24xTB3 links to 6xHPGN</a:t>
            </a:r>
          </a:p>
        </p:txBody>
      </p:sp>
      <p:sp>
        <p:nvSpPr>
          <p:cNvPr id="55360" name="Text Box 1088">
            <a:extLst>
              <a:ext uri="{FF2B5EF4-FFF2-40B4-BE49-F238E27FC236}">
                <a16:creationId xmlns:a16="http://schemas.microsoft.com/office/drawing/2014/main" id="{7F3C060F-9884-4C78-A7DF-0A6A9A0BBC91}"/>
              </a:ext>
            </a:extLst>
          </p:cNvPr>
          <p:cNvSpPr txBox="1">
            <a:spLocks noChangeArrowheads="1"/>
          </p:cNvSpPr>
          <p:nvPr/>
        </p:nvSpPr>
        <p:spPr bwMode="auto">
          <a:xfrm>
            <a:off x="3633788" y="1231900"/>
            <a:ext cx="192881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System Parameters</a:t>
            </a:r>
          </a:p>
          <a:p>
            <a:pPr>
              <a:buFontTx/>
              <a:buChar char="•"/>
            </a:pPr>
            <a:r>
              <a:rPr lang="en-US" altLang="en-US" sz="1400" b="1">
                <a:latin typeface="Helvetica" panose="020B0604020202020204" pitchFamily="34" charset="0"/>
              </a:rPr>
              <a:t> 3.89 TFLOP/s Peak</a:t>
            </a:r>
          </a:p>
          <a:p>
            <a:pPr>
              <a:buFontTx/>
              <a:buChar char="•"/>
            </a:pPr>
            <a:r>
              <a:rPr lang="en-US" altLang="en-US" sz="1400" b="1">
                <a:latin typeface="Helvetica" panose="020B0604020202020204" pitchFamily="34" charset="0"/>
              </a:rPr>
              <a:t> 2.6 TB Memory</a:t>
            </a:r>
          </a:p>
          <a:p>
            <a:pPr>
              <a:buFontTx/>
              <a:buChar char="•"/>
            </a:pPr>
            <a:r>
              <a:rPr lang="en-US" altLang="en-US" sz="1400" b="1">
                <a:latin typeface="Helvetica" panose="020B0604020202020204" pitchFamily="34" charset="0"/>
              </a:rPr>
              <a:t> 62.5 TB Global disk</a:t>
            </a:r>
          </a:p>
        </p:txBody>
      </p:sp>
      <p:grpSp>
        <p:nvGrpSpPr>
          <p:cNvPr id="55361" name="Group 1089">
            <a:extLst>
              <a:ext uri="{FF2B5EF4-FFF2-40B4-BE49-F238E27FC236}">
                <a16:creationId xmlns:a16="http://schemas.microsoft.com/office/drawing/2014/main" id="{6D14551A-398A-4565-A7B5-1B599F288AAB}"/>
              </a:ext>
            </a:extLst>
          </p:cNvPr>
          <p:cNvGrpSpPr>
            <a:grpSpLocks/>
          </p:cNvGrpSpPr>
          <p:nvPr/>
        </p:nvGrpSpPr>
        <p:grpSpPr bwMode="auto">
          <a:xfrm>
            <a:off x="3043238" y="2917825"/>
            <a:ext cx="3074987" cy="1322388"/>
            <a:chOff x="1917" y="1838"/>
            <a:chExt cx="1937" cy="833"/>
          </a:xfrm>
        </p:grpSpPr>
        <p:sp>
          <p:nvSpPr>
            <p:cNvPr id="55362" name="AutoShape 1090">
              <a:extLst>
                <a:ext uri="{FF2B5EF4-FFF2-40B4-BE49-F238E27FC236}">
                  <a16:creationId xmlns:a16="http://schemas.microsoft.com/office/drawing/2014/main" id="{29E7641D-180D-4164-BDE6-57B413BFA166}"/>
                </a:ext>
              </a:extLst>
            </p:cNvPr>
            <p:cNvSpPr>
              <a:spLocks noChangeArrowheads="1"/>
            </p:cNvSpPr>
            <p:nvPr/>
          </p:nvSpPr>
          <p:spPr bwMode="auto">
            <a:xfrm>
              <a:off x="1917" y="1838"/>
              <a:ext cx="1937" cy="833"/>
            </a:xfrm>
            <a:prstGeom prst="roundRect">
              <a:avLst>
                <a:gd name="adj" fmla="val 16667"/>
              </a:avLst>
            </a:prstGeom>
            <a:solidFill>
              <a:srgbClr val="2207E7"/>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63" name="Text Box 1091">
              <a:extLst>
                <a:ext uri="{FF2B5EF4-FFF2-40B4-BE49-F238E27FC236}">
                  <a16:creationId xmlns:a16="http://schemas.microsoft.com/office/drawing/2014/main" id="{68BE1AFF-0F94-48AC-AF6B-425998863FE3}"/>
                </a:ext>
              </a:extLst>
            </p:cNvPr>
            <p:cNvSpPr txBox="1">
              <a:spLocks noChangeArrowheads="1"/>
            </p:cNvSpPr>
            <p:nvPr/>
          </p:nvSpPr>
          <p:spPr bwMode="auto">
            <a:xfrm>
              <a:off x="3261" y="1885"/>
              <a:ext cx="592" cy="21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spAutoFit/>
            </a:bodyPr>
            <a:lstStyle/>
            <a:p>
              <a:r>
                <a:rPr lang="en-US" altLang="en-US" sz="1600" b="1">
                  <a:solidFill>
                    <a:srgbClr val="FFFF00"/>
                  </a:solidFill>
                  <a:latin typeface="Helvetica" panose="020B0604020202020204" pitchFamily="34" charset="0"/>
                </a:rPr>
                <a:t>6 HPGN</a:t>
              </a:r>
              <a:endParaRPr lang="en-US" altLang="en-US" sz="1600" b="1">
                <a:latin typeface="Helvetica" panose="020B0604020202020204" pitchFamily="34" charset="0"/>
              </a:endParaRPr>
            </a:p>
          </p:txBody>
        </p:sp>
        <p:sp>
          <p:nvSpPr>
            <p:cNvPr id="55364" name="Rectangle 1092">
              <a:extLst>
                <a:ext uri="{FF2B5EF4-FFF2-40B4-BE49-F238E27FC236}">
                  <a16:creationId xmlns:a16="http://schemas.microsoft.com/office/drawing/2014/main" id="{91744DE6-523B-44D8-92FE-35B2B87A5B70}"/>
                </a:ext>
              </a:extLst>
            </p:cNvPr>
            <p:cNvSpPr>
              <a:spLocks noChangeArrowheads="1"/>
            </p:cNvSpPr>
            <p:nvPr/>
          </p:nvSpPr>
          <p:spPr bwMode="auto">
            <a:xfrm>
              <a:off x="2314" y="1927"/>
              <a:ext cx="476" cy="304"/>
            </a:xfrm>
            <a:prstGeom prst="rect">
              <a:avLst/>
            </a:prstGeom>
            <a:gradFill rotWithShape="0">
              <a:gsLst>
                <a:gs pos="0">
                  <a:srgbClr val="FF5008"/>
                </a:gs>
                <a:gs pos="100000">
                  <a:srgbClr val="FF5008">
                    <a:gamma/>
                    <a:tint val="73725"/>
                    <a:invGamma/>
                  </a:srgbClr>
                </a:gs>
              </a:gsLst>
              <a:path path="rect">
                <a:fillToRect r="100000" b="100000"/>
              </a:path>
            </a:gradFill>
            <a:ln w="19050">
              <a:solidFill>
                <a:srgbClr val="F9280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sp>
          <p:nvSpPr>
            <p:cNvPr id="55365" name="Rectangle 1093">
              <a:extLst>
                <a:ext uri="{FF2B5EF4-FFF2-40B4-BE49-F238E27FC236}">
                  <a16:creationId xmlns:a16="http://schemas.microsoft.com/office/drawing/2014/main" id="{7834C74A-CF6C-4AC2-9468-D160E9C3945C}"/>
                </a:ext>
              </a:extLst>
            </p:cNvPr>
            <p:cNvSpPr>
              <a:spLocks noChangeArrowheads="1"/>
            </p:cNvSpPr>
            <p:nvPr/>
          </p:nvSpPr>
          <p:spPr bwMode="auto">
            <a:xfrm>
              <a:off x="2431" y="2009"/>
              <a:ext cx="476" cy="304"/>
            </a:xfrm>
            <a:prstGeom prst="rect">
              <a:avLst/>
            </a:prstGeom>
            <a:gradFill rotWithShape="0">
              <a:gsLst>
                <a:gs pos="0">
                  <a:srgbClr val="FF5008"/>
                </a:gs>
                <a:gs pos="100000">
                  <a:srgbClr val="FF5008">
                    <a:gamma/>
                    <a:tint val="73725"/>
                    <a:invGamma/>
                  </a:srgbClr>
                </a:gs>
              </a:gsLst>
              <a:path path="rect">
                <a:fillToRect r="100000" b="100000"/>
              </a:path>
            </a:gradFill>
            <a:ln w="19050">
              <a:solidFill>
                <a:srgbClr val="F9280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sp>
          <p:nvSpPr>
            <p:cNvPr id="55366" name="Rectangle 1094">
              <a:extLst>
                <a:ext uri="{FF2B5EF4-FFF2-40B4-BE49-F238E27FC236}">
                  <a16:creationId xmlns:a16="http://schemas.microsoft.com/office/drawing/2014/main" id="{2DFB64B9-1096-4DF4-8B2B-421D53FDFED3}"/>
                </a:ext>
              </a:extLst>
            </p:cNvPr>
            <p:cNvSpPr>
              <a:spLocks noChangeArrowheads="1"/>
            </p:cNvSpPr>
            <p:nvPr/>
          </p:nvSpPr>
          <p:spPr bwMode="auto">
            <a:xfrm>
              <a:off x="2548" y="2091"/>
              <a:ext cx="476" cy="304"/>
            </a:xfrm>
            <a:prstGeom prst="rect">
              <a:avLst/>
            </a:prstGeom>
            <a:gradFill rotWithShape="0">
              <a:gsLst>
                <a:gs pos="0">
                  <a:srgbClr val="FF5008"/>
                </a:gs>
                <a:gs pos="100000">
                  <a:srgbClr val="FF5008">
                    <a:gamma/>
                    <a:tint val="73725"/>
                    <a:invGamma/>
                  </a:srgbClr>
                </a:gs>
              </a:gsLst>
              <a:path path="rect">
                <a:fillToRect r="100000" b="100000"/>
              </a:path>
            </a:gradFill>
            <a:ln w="19050">
              <a:solidFill>
                <a:srgbClr val="F9280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sp>
          <p:nvSpPr>
            <p:cNvPr id="55367" name="Rectangle 1095">
              <a:extLst>
                <a:ext uri="{FF2B5EF4-FFF2-40B4-BE49-F238E27FC236}">
                  <a16:creationId xmlns:a16="http://schemas.microsoft.com/office/drawing/2014/main" id="{E3D96FF6-7BEE-4658-8729-BE61A469357E}"/>
                </a:ext>
              </a:extLst>
            </p:cNvPr>
            <p:cNvSpPr>
              <a:spLocks noChangeArrowheads="1"/>
            </p:cNvSpPr>
            <p:nvPr/>
          </p:nvSpPr>
          <p:spPr bwMode="auto">
            <a:xfrm>
              <a:off x="2665" y="2173"/>
              <a:ext cx="476" cy="304"/>
            </a:xfrm>
            <a:prstGeom prst="rect">
              <a:avLst/>
            </a:prstGeom>
            <a:gradFill rotWithShape="0">
              <a:gsLst>
                <a:gs pos="0">
                  <a:srgbClr val="FF5008"/>
                </a:gs>
                <a:gs pos="100000">
                  <a:srgbClr val="FF5008">
                    <a:gamma/>
                    <a:tint val="73725"/>
                    <a:invGamma/>
                  </a:srgbClr>
                </a:gs>
              </a:gsLst>
              <a:path path="rect">
                <a:fillToRect r="100000" b="100000"/>
              </a:path>
            </a:gradFill>
            <a:ln w="19050">
              <a:solidFill>
                <a:srgbClr val="F9280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sp>
          <p:nvSpPr>
            <p:cNvPr id="55368" name="Rectangle 1096">
              <a:extLst>
                <a:ext uri="{FF2B5EF4-FFF2-40B4-BE49-F238E27FC236}">
                  <a16:creationId xmlns:a16="http://schemas.microsoft.com/office/drawing/2014/main" id="{8B5D3E91-69AE-4160-A4C3-069A22E6B4D9}"/>
                </a:ext>
              </a:extLst>
            </p:cNvPr>
            <p:cNvSpPr>
              <a:spLocks noChangeArrowheads="1"/>
            </p:cNvSpPr>
            <p:nvPr/>
          </p:nvSpPr>
          <p:spPr bwMode="auto">
            <a:xfrm>
              <a:off x="2782" y="2255"/>
              <a:ext cx="476" cy="304"/>
            </a:xfrm>
            <a:prstGeom prst="rect">
              <a:avLst/>
            </a:prstGeom>
            <a:gradFill rotWithShape="0">
              <a:gsLst>
                <a:gs pos="0">
                  <a:srgbClr val="FF5008"/>
                </a:gs>
                <a:gs pos="100000">
                  <a:srgbClr val="FF5008">
                    <a:gamma/>
                    <a:tint val="73725"/>
                    <a:invGamma/>
                  </a:srgbClr>
                </a:gs>
              </a:gsLst>
              <a:path path="rect">
                <a:fillToRect r="100000" b="100000"/>
              </a:path>
            </a:gradFill>
            <a:ln w="19050">
              <a:solidFill>
                <a:srgbClr val="F9280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sp>
          <p:nvSpPr>
            <p:cNvPr id="55369" name="Rectangle 1097">
              <a:extLst>
                <a:ext uri="{FF2B5EF4-FFF2-40B4-BE49-F238E27FC236}">
                  <a16:creationId xmlns:a16="http://schemas.microsoft.com/office/drawing/2014/main" id="{22F14A90-503F-40BC-B850-0440456BE4D5}"/>
                </a:ext>
              </a:extLst>
            </p:cNvPr>
            <p:cNvSpPr>
              <a:spLocks noChangeArrowheads="1"/>
            </p:cNvSpPr>
            <p:nvPr/>
          </p:nvSpPr>
          <p:spPr bwMode="auto">
            <a:xfrm>
              <a:off x="2899" y="2337"/>
              <a:ext cx="476" cy="304"/>
            </a:xfrm>
            <a:prstGeom prst="rect">
              <a:avLst/>
            </a:prstGeom>
            <a:gradFill rotWithShape="0">
              <a:gsLst>
                <a:gs pos="0">
                  <a:srgbClr val="FF5008"/>
                </a:gs>
                <a:gs pos="100000">
                  <a:srgbClr val="FF5008">
                    <a:gamma/>
                    <a:tint val="73725"/>
                    <a:invGamma/>
                  </a:srgbClr>
                </a:gs>
              </a:gsLst>
              <a:path path="rect">
                <a:fillToRect r="100000" b="100000"/>
              </a:path>
            </a:gradFill>
            <a:ln w="19050">
              <a:solidFill>
                <a:srgbClr val="F9280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600">
                <a:latin typeface="Helvetica" panose="020B0604020202020204" pitchFamily="34" charset="0"/>
              </a:endParaRPr>
            </a:p>
          </p:txBody>
        </p:sp>
      </p:grpSp>
      <p:grpSp>
        <p:nvGrpSpPr>
          <p:cNvPr id="55370" name="Group 1098">
            <a:extLst>
              <a:ext uri="{FF2B5EF4-FFF2-40B4-BE49-F238E27FC236}">
                <a16:creationId xmlns:a16="http://schemas.microsoft.com/office/drawing/2014/main" id="{895B9F28-1CA3-4688-91FF-8D5BA113E291}"/>
              </a:ext>
            </a:extLst>
          </p:cNvPr>
          <p:cNvGrpSpPr>
            <a:grpSpLocks/>
          </p:cNvGrpSpPr>
          <p:nvPr/>
        </p:nvGrpSpPr>
        <p:grpSpPr bwMode="auto">
          <a:xfrm>
            <a:off x="3003550" y="2039938"/>
            <a:ext cx="893763" cy="882650"/>
            <a:chOff x="4415" y="2222"/>
            <a:chExt cx="563" cy="556"/>
          </a:xfrm>
        </p:grpSpPr>
        <p:sp>
          <p:nvSpPr>
            <p:cNvPr id="55371" name="AutoShape 1099">
              <a:extLst>
                <a:ext uri="{FF2B5EF4-FFF2-40B4-BE49-F238E27FC236}">
                  <a16:creationId xmlns:a16="http://schemas.microsoft.com/office/drawing/2014/main" id="{9255F85D-B5BF-4A0A-9478-385CE8C14529}"/>
                </a:ext>
              </a:extLst>
            </p:cNvPr>
            <p:cNvSpPr>
              <a:spLocks noChangeArrowheads="1"/>
            </p:cNvSpPr>
            <p:nvPr/>
          </p:nvSpPr>
          <p:spPr bwMode="auto">
            <a:xfrm flipV="1">
              <a:off x="4415" y="2222"/>
              <a:ext cx="563" cy="556"/>
            </a:xfrm>
            <a:prstGeom prst="downArrow">
              <a:avLst>
                <a:gd name="adj1" fmla="val 50000"/>
                <a:gd name="adj2" fmla="val 25000"/>
              </a:avLst>
            </a:prstGeom>
            <a:solidFill>
              <a:srgbClr val="2407F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72" name="Text Box 1100">
              <a:extLst>
                <a:ext uri="{FF2B5EF4-FFF2-40B4-BE49-F238E27FC236}">
                  <a16:creationId xmlns:a16="http://schemas.microsoft.com/office/drawing/2014/main" id="{B1022186-AAA7-4101-B8F9-317C3A51CAA5}"/>
                </a:ext>
              </a:extLst>
            </p:cNvPr>
            <p:cNvSpPr txBox="1">
              <a:spLocks noChangeArrowheads="1"/>
            </p:cNvSpPr>
            <p:nvPr/>
          </p:nvSpPr>
          <p:spPr bwMode="auto">
            <a:xfrm>
              <a:off x="4521" y="2435"/>
              <a:ext cx="36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a:spAutoFit/>
            </a:bodyPr>
            <a:lstStyle/>
            <a:p>
              <a:r>
                <a:rPr lang="en-US" altLang="en-US" sz="1200" b="1">
                  <a:solidFill>
                    <a:schemeClr val="bg1"/>
                  </a:solidFill>
                  <a:latin typeface="Helvetica" panose="020B0604020202020204" pitchFamily="34" charset="0"/>
                </a:rPr>
                <a:t>HiPPI</a:t>
              </a:r>
            </a:p>
          </p:txBody>
        </p:sp>
      </p:grpSp>
      <p:sp>
        <p:nvSpPr>
          <p:cNvPr id="55373" name="Text Box 1101">
            <a:extLst>
              <a:ext uri="{FF2B5EF4-FFF2-40B4-BE49-F238E27FC236}">
                <a16:creationId xmlns:a16="http://schemas.microsoft.com/office/drawing/2014/main" id="{20F3DA36-04A5-43CE-BCB4-1257B4015495}"/>
              </a:ext>
            </a:extLst>
          </p:cNvPr>
          <p:cNvSpPr txBox="1">
            <a:spLocks noChangeArrowheads="1"/>
          </p:cNvSpPr>
          <p:nvPr/>
        </p:nvSpPr>
        <p:spPr bwMode="auto">
          <a:xfrm>
            <a:off x="447675" y="2863850"/>
            <a:ext cx="170021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200" b="1">
                <a:latin typeface="Helvetica" panose="020B0604020202020204" pitchFamily="34" charset="0"/>
              </a:rPr>
              <a:t>2.5 GB/node Memory</a:t>
            </a:r>
          </a:p>
          <a:p>
            <a:pPr algn="ctr"/>
            <a:r>
              <a:rPr lang="en-US" altLang="en-US" sz="1200" b="1">
                <a:latin typeface="Helvetica" panose="020B0604020202020204" pitchFamily="34" charset="0"/>
              </a:rPr>
              <a:t>24.5 TB Global Disk</a:t>
            </a:r>
          </a:p>
          <a:p>
            <a:pPr algn="ctr"/>
            <a:r>
              <a:rPr lang="en-US" altLang="en-US" sz="1200" b="1">
                <a:latin typeface="Helvetica" panose="020B0604020202020204" pitchFamily="34" charset="0"/>
              </a:rPr>
              <a:t>8.3 TB Local Disk</a:t>
            </a:r>
          </a:p>
        </p:txBody>
      </p:sp>
      <p:sp>
        <p:nvSpPr>
          <p:cNvPr id="55374" name="Text Box 1102">
            <a:extLst>
              <a:ext uri="{FF2B5EF4-FFF2-40B4-BE49-F238E27FC236}">
                <a16:creationId xmlns:a16="http://schemas.microsoft.com/office/drawing/2014/main" id="{174B8161-49FC-462F-BA53-354257965E35}"/>
              </a:ext>
            </a:extLst>
          </p:cNvPr>
          <p:cNvSpPr txBox="1">
            <a:spLocks noChangeArrowheads="1"/>
          </p:cNvSpPr>
          <p:nvPr/>
        </p:nvSpPr>
        <p:spPr bwMode="auto">
          <a:xfrm>
            <a:off x="7043738" y="2887663"/>
            <a:ext cx="1700212"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200" b="1">
                <a:latin typeface="Helvetica" panose="020B0604020202020204" pitchFamily="34" charset="0"/>
              </a:rPr>
              <a:t>1.5 GB/node Memory</a:t>
            </a:r>
          </a:p>
          <a:p>
            <a:pPr algn="ctr"/>
            <a:r>
              <a:rPr lang="en-US" altLang="en-US" sz="1200" b="1">
                <a:latin typeface="Helvetica" panose="020B0604020202020204" pitchFamily="34" charset="0"/>
              </a:rPr>
              <a:t>20.5 TB Global Disk</a:t>
            </a:r>
          </a:p>
          <a:p>
            <a:pPr algn="ctr"/>
            <a:r>
              <a:rPr lang="en-US" altLang="en-US" sz="1200" b="1">
                <a:latin typeface="Helvetica" panose="020B0604020202020204" pitchFamily="34" charset="0"/>
              </a:rPr>
              <a:t>4.4 TB Local Disk</a:t>
            </a:r>
          </a:p>
        </p:txBody>
      </p:sp>
      <p:sp>
        <p:nvSpPr>
          <p:cNvPr id="55375" name="Text Box 1103">
            <a:extLst>
              <a:ext uri="{FF2B5EF4-FFF2-40B4-BE49-F238E27FC236}">
                <a16:creationId xmlns:a16="http://schemas.microsoft.com/office/drawing/2014/main" id="{1D18D675-86EC-409F-9DF3-5DE5EAF20F62}"/>
              </a:ext>
            </a:extLst>
          </p:cNvPr>
          <p:cNvSpPr txBox="1">
            <a:spLocks noChangeArrowheads="1"/>
          </p:cNvSpPr>
          <p:nvPr/>
        </p:nvSpPr>
        <p:spPr bwMode="auto">
          <a:xfrm>
            <a:off x="3681413" y="6094413"/>
            <a:ext cx="1700212"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200" b="1">
                <a:latin typeface="Helvetica" panose="020B0604020202020204" pitchFamily="34" charset="0"/>
              </a:rPr>
              <a:t>1.5 GB/node Memory</a:t>
            </a:r>
          </a:p>
          <a:p>
            <a:pPr algn="ctr"/>
            <a:r>
              <a:rPr lang="en-US" altLang="en-US" sz="1200" b="1">
                <a:latin typeface="Helvetica" panose="020B0604020202020204" pitchFamily="34" charset="0"/>
              </a:rPr>
              <a:t>20.5 TB Global Disk</a:t>
            </a:r>
          </a:p>
          <a:p>
            <a:pPr algn="ctr"/>
            <a:r>
              <a:rPr lang="en-US" altLang="en-US" sz="1200" b="1">
                <a:latin typeface="Helvetica" panose="020B0604020202020204" pitchFamily="34" charset="0"/>
              </a:rPr>
              <a:t>4.4 TB Local Disk</a:t>
            </a:r>
          </a:p>
        </p:txBody>
      </p:sp>
      <p:sp>
        <p:nvSpPr>
          <p:cNvPr id="55376" name="Text Box 1104">
            <a:extLst>
              <a:ext uri="{FF2B5EF4-FFF2-40B4-BE49-F238E27FC236}">
                <a16:creationId xmlns:a16="http://schemas.microsoft.com/office/drawing/2014/main" id="{01716700-5097-4823-A700-0124417BCCEE}"/>
              </a:ext>
            </a:extLst>
          </p:cNvPr>
          <p:cNvSpPr txBox="1">
            <a:spLocks noChangeArrowheads="1"/>
          </p:cNvSpPr>
          <p:nvPr/>
        </p:nvSpPr>
        <p:spPr bwMode="auto">
          <a:xfrm>
            <a:off x="5316538" y="2573338"/>
            <a:ext cx="539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a:spAutoFit/>
          </a:bodyPr>
          <a:lstStyle/>
          <a:p>
            <a:r>
              <a:rPr lang="en-US" altLang="en-US" sz="1200" b="1">
                <a:solidFill>
                  <a:schemeClr val="bg1"/>
                </a:solidFill>
                <a:latin typeface="Helvetica" panose="020B0604020202020204" pitchFamily="34" charset="0"/>
              </a:rPr>
              <a:t>FDDI</a:t>
            </a:r>
          </a:p>
        </p:txBody>
      </p:sp>
      <p:sp>
        <p:nvSpPr>
          <p:cNvPr id="55377" name="Line 1105">
            <a:extLst>
              <a:ext uri="{FF2B5EF4-FFF2-40B4-BE49-F238E27FC236}">
                <a16:creationId xmlns:a16="http://schemas.microsoft.com/office/drawing/2014/main" id="{A8C93011-60FF-4A6C-A997-0277A85F2A49}"/>
              </a:ext>
            </a:extLst>
          </p:cNvPr>
          <p:cNvSpPr>
            <a:spLocks noChangeShapeType="1"/>
          </p:cNvSpPr>
          <p:nvPr/>
        </p:nvSpPr>
        <p:spPr bwMode="auto">
          <a:xfrm flipV="1">
            <a:off x="4438650" y="2522538"/>
            <a:ext cx="255588" cy="3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78" name="Text Box 1106">
            <a:extLst>
              <a:ext uri="{FF2B5EF4-FFF2-40B4-BE49-F238E27FC236}">
                <a16:creationId xmlns:a16="http://schemas.microsoft.com/office/drawing/2014/main" id="{A5C73CB5-BA56-4BA4-80CA-1BBC312657D7}"/>
              </a:ext>
            </a:extLst>
          </p:cNvPr>
          <p:cNvSpPr txBox="1">
            <a:spLocks noChangeArrowheads="1"/>
          </p:cNvSpPr>
          <p:nvPr/>
        </p:nvSpPr>
        <p:spPr bwMode="auto">
          <a:xfrm>
            <a:off x="4633913" y="2351088"/>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6</a:t>
            </a:r>
          </a:p>
        </p:txBody>
      </p:sp>
      <p:sp>
        <p:nvSpPr>
          <p:cNvPr id="55379" name="Text Box 1107">
            <a:extLst>
              <a:ext uri="{FF2B5EF4-FFF2-40B4-BE49-F238E27FC236}">
                <a16:creationId xmlns:a16="http://schemas.microsoft.com/office/drawing/2014/main" id="{E10D95B1-C0F0-4010-BDAC-12FD1A7F0F92}"/>
              </a:ext>
            </a:extLst>
          </p:cNvPr>
          <p:cNvSpPr txBox="1">
            <a:spLocks noChangeArrowheads="1"/>
          </p:cNvSpPr>
          <p:nvPr/>
        </p:nvSpPr>
        <p:spPr bwMode="auto">
          <a:xfrm>
            <a:off x="5791200" y="2581275"/>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6</a:t>
            </a:r>
          </a:p>
        </p:txBody>
      </p:sp>
      <p:sp>
        <p:nvSpPr>
          <p:cNvPr id="55380" name="Text Box 1108">
            <a:extLst>
              <a:ext uri="{FF2B5EF4-FFF2-40B4-BE49-F238E27FC236}">
                <a16:creationId xmlns:a16="http://schemas.microsoft.com/office/drawing/2014/main" id="{F93B6802-CC33-491B-A280-EF5C85E5BCA2}"/>
              </a:ext>
            </a:extLst>
          </p:cNvPr>
          <p:cNvSpPr txBox="1">
            <a:spLocks noChangeArrowheads="1"/>
          </p:cNvSpPr>
          <p:nvPr/>
        </p:nvSpPr>
        <p:spPr bwMode="auto">
          <a:xfrm>
            <a:off x="3660775" y="2378075"/>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12</a:t>
            </a:r>
          </a:p>
        </p:txBody>
      </p:sp>
      <p:sp>
        <p:nvSpPr>
          <p:cNvPr id="55381" name="Text Box 1109">
            <a:extLst>
              <a:ext uri="{FF2B5EF4-FFF2-40B4-BE49-F238E27FC236}">
                <a16:creationId xmlns:a16="http://schemas.microsoft.com/office/drawing/2014/main" id="{FE83D03A-7E56-4A83-BE40-1F419E099655}"/>
              </a:ext>
            </a:extLst>
          </p:cNvPr>
          <p:cNvSpPr txBox="1">
            <a:spLocks noChangeArrowheads="1"/>
          </p:cNvSpPr>
          <p:nvPr/>
        </p:nvSpPr>
        <p:spPr bwMode="auto">
          <a:xfrm>
            <a:off x="6056313" y="5041900"/>
            <a:ext cx="2967037"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Helvetica" panose="020B0604020202020204" pitchFamily="34" charset="0"/>
              </a:rPr>
              <a:t>High-speed external connections</a:t>
            </a:r>
          </a:p>
          <a:p>
            <a:pPr>
              <a:buFontTx/>
              <a:buChar char="•"/>
            </a:pPr>
            <a:r>
              <a:rPr lang="en-US" altLang="en-US" sz="1400" b="1">
                <a:latin typeface="Helvetica" panose="020B0604020202020204" pitchFamily="34" charset="0"/>
              </a:rPr>
              <a:t> 6xTB3 @ 150 MB/s bi-dir</a:t>
            </a:r>
          </a:p>
          <a:p>
            <a:pPr>
              <a:buFontTx/>
              <a:buChar char="•"/>
            </a:pPr>
            <a:r>
              <a:rPr lang="en-US" altLang="en-US" sz="1400" b="1">
                <a:latin typeface="Helvetica" panose="020B0604020202020204" pitchFamily="34" charset="0"/>
              </a:rPr>
              <a:t> 12xHIPPI-800 @ 100 MB/s bi-dir</a:t>
            </a:r>
          </a:p>
          <a:p>
            <a:pPr>
              <a:buFontTx/>
              <a:buChar char="•"/>
            </a:pPr>
            <a:r>
              <a:rPr lang="en-US" altLang="en-US" sz="1400" b="1">
                <a:latin typeface="Helvetica" panose="020B0604020202020204" pitchFamily="34" charset="0"/>
              </a:rPr>
              <a:t> 6xFDDI @ 12.5 MB/s bi-dir</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46AD6BD-FDA1-4E23-9D55-50049ED820EF}"/>
              </a:ext>
            </a:extLst>
          </p:cNvPr>
          <p:cNvSpPr>
            <a:spLocks noGrp="1" noChangeArrowheads="1"/>
          </p:cNvSpPr>
          <p:nvPr>
            <p:ph type="title"/>
          </p:nvPr>
        </p:nvSpPr>
        <p:spPr>
          <a:xfrm>
            <a:off x="1098550" y="381000"/>
            <a:ext cx="6902450" cy="685800"/>
          </a:xfrm>
          <a:noFill/>
          <a:ln/>
          <a:effectLst/>
          <a:extLst>
            <a:ext uri="{AF507438-7753-43E0-B8FC-AC1667EBCBE1}">
              <a14:hiddenEffects xmlns:a14="http://schemas.microsoft.com/office/drawing/2010/main">
                <a:effectLst>
                  <a:outerShdw dist="35921" dir="2700000" algn="ctr" rotWithShape="0">
                    <a:schemeClr val="tx2"/>
                  </a:outerShdw>
                </a:effectLst>
              </a14:hiddenEffects>
            </a:ext>
          </a:extLst>
        </p:spPr>
        <p:txBody>
          <a:bodyPr lIns="90488" rIns="90488" anchor="b"/>
          <a:lstStyle/>
          <a:p>
            <a:r>
              <a:rPr lang="en-US" altLang="en-US" sz="3200"/>
              <a:t>I/O Hardware Architecture of SST</a:t>
            </a:r>
          </a:p>
        </p:txBody>
      </p:sp>
      <p:sp>
        <p:nvSpPr>
          <p:cNvPr id="56323" name="Rectangle 3">
            <a:extLst>
              <a:ext uri="{FF2B5EF4-FFF2-40B4-BE49-F238E27FC236}">
                <a16:creationId xmlns:a16="http://schemas.microsoft.com/office/drawing/2014/main" id="{B51AF317-3FE9-42DF-8E50-BFF5DADD06F3}"/>
              </a:ext>
            </a:extLst>
          </p:cNvPr>
          <p:cNvSpPr>
            <a:spLocks noChangeArrowheads="1"/>
          </p:cNvSpPr>
          <p:nvPr/>
        </p:nvSpPr>
        <p:spPr bwMode="auto">
          <a:xfrm>
            <a:off x="152400" y="1447800"/>
            <a:ext cx="7620000" cy="3860800"/>
          </a:xfrm>
          <a:prstGeom prst="rect">
            <a:avLst/>
          </a:prstGeom>
          <a:solidFill>
            <a:srgbClr val="FFC62A"/>
          </a:solidFill>
          <a:ln w="25400">
            <a:solidFill>
              <a:srgbClr val="D5F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4" name="AutoShape 4">
            <a:extLst>
              <a:ext uri="{FF2B5EF4-FFF2-40B4-BE49-F238E27FC236}">
                <a16:creationId xmlns:a16="http://schemas.microsoft.com/office/drawing/2014/main" id="{2A22E3AD-925B-4657-A133-D5FF12403D14}"/>
              </a:ext>
            </a:extLst>
          </p:cNvPr>
          <p:cNvSpPr>
            <a:spLocks noChangeArrowheads="1"/>
          </p:cNvSpPr>
          <p:nvPr/>
        </p:nvSpPr>
        <p:spPr bwMode="auto">
          <a:xfrm>
            <a:off x="374650" y="3778250"/>
            <a:ext cx="7092950" cy="457200"/>
          </a:xfrm>
          <a:prstGeom prst="roundRect">
            <a:avLst>
              <a:gd name="adj" fmla="val 24995"/>
            </a:avLst>
          </a:prstGeom>
          <a:solidFill>
            <a:srgbClr val="004E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5" name="Rectangle 5">
            <a:extLst>
              <a:ext uri="{FF2B5EF4-FFF2-40B4-BE49-F238E27FC236}">
                <a16:creationId xmlns:a16="http://schemas.microsoft.com/office/drawing/2014/main" id="{493CBD64-2C09-4C26-AC2C-4F5CA7959133}"/>
              </a:ext>
            </a:extLst>
          </p:cNvPr>
          <p:cNvSpPr>
            <a:spLocks noChangeArrowheads="1"/>
          </p:cNvSpPr>
          <p:nvPr/>
        </p:nvSpPr>
        <p:spPr bwMode="auto">
          <a:xfrm>
            <a:off x="2287588" y="3873500"/>
            <a:ext cx="295116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a:solidFill>
                  <a:srgbClr val="FFFFFF"/>
                </a:solidFill>
                <a:latin typeface="Arial" panose="020B0604020202020204" pitchFamily="34" charset="0"/>
              </a:rPr>
              <a:t>System Data and Control Networks</a:t>
            </a:r>
          </a:p>
        </p:txBody>
      </p:sp>
      <p:sp>
        <p:nvSpPr>
          <p:cNvPr id="56326" name="Rectangle 6">
            <a:extLst>
              <a:ext uri="{FF2B5EF4-FFF2-40B4-BE49-F238E27FC236}">
                <a16:creationId xmlns:a16="http://schemas.microsoft.com/office/drawing/2014/main" id="{4EF89072-85D7-4715-9AA6-013C4B91892C}"/>
              </a:ext>
            </a:extLst>
          </p:cNvPr>
          <p:cNvSpPr>
            <a:spLocks noChangeArrowheads="1"/>
          </p:cNvSpPr>
          <p:nvPr/>
        </p:nvSpPr>
        <p:spPr bwMode="auto">
          <a:xfrm>
            <a:off x="2127250" y="1516063"/>
            <a:ext cx="38163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a:solidFill>
                  <a:srgbClr val="063DE8"/>
                </a:solidFill>
              </a:rPr>
              <a:t>488 Node IBM SP Sector</a:t>
            </a:r>
          </a:p>
        </p:txBody>
      </p:sp>
      <p:sp>
        <p:nvSpPr>
          <p:cNvPr id="56327" name="Rectangle 7">
            <a:extLst>
              <a:ext uri="{FF2B5EF4-FFF2-40B4-BE49-F238E27FC236}">
                <a16:creationId xmlns:a16="http://schemas.microsoft.com/office/drawing/2014/main" id="{5354AF29-51FC-4222-946B-5A6B58787AF8}"/>
              </a:ext>
            </a:extLst>
          </p:cNvPr>
          <p:cNvSpPr>
            <a:spLocks noChangeArrowheads="1"/>
          </p:cNvSpPr>
          <p:nvPr/>
        </p:nvSpPr>
        <p:spPr bwMode="auto">
          <a:xfrm>
            <a:off x="6915150" y="3263900"/>
            <a:ext cx="9112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90000"/>
              </a:lnSpc>
            </a:pPr>
            <a:r>
              <a:rPr lang="en-US" altLang="en-US" sz="1400" b="1">
                <a:solidFill>
                  <a:schemeClr val="accent2"/>
                </a:solidFill>
                <a:latin typeface="Arial" panose="020B0604020202020204" pitchFamily="34" charset="0"/>
              </a:rPr>
              <a:t>56 GPFS</a:t>
            </a:r>
          </a:p>
          <a:p>
            <a:pPr algn="ctr">
              <a:lnSpc>
                <a:spcPct val="90000"/>
              </a:lnSpc>
            </a:pPr>
            <a:r>
              <a:rPr lang="en-US" altLang="en-US" sz="1400" b="1">
                <a:solidFill>
                  <a:schemeClr val="accent2"/>
                </a:solidFill>
                <a:latin typeface="Arial" panose="020B0604020202020204" pitchFamily="34" charset="0"/>
              </a:rPr>
              <a:t>Servers</a:t>
            </a:r>
          </a:p>
        </p:txBody>
      </p:sp>
      <p:sp>
        <p:nvSpPr>
          <p:cNvPr id="56328" name="Rectangle 8">
            <a:extLst>
              <a:ext uri="{FF2B5EF4-FFF2-40B4-BE49-F238E27FC236}">
                <a16:creationId xmlns:a16="http://schemas.microsoft.com/office/drawing/2014/main" id="{49CBE395-8AB2-4555-8E72-208CDB7183F6}"/>
              </a:ext>
            </a:extLst>
          </p:cNvPr>
          <p:cNvSpPr>
            <a:spLocks noChangeArrowheads="1"/>
          </p:cNvSpPr>
          <p:nvPr/>
        </p:nvSpPr>
        <p:spPr bwMode="auto">
          <a:xfrm>
            <a:off x="3059113" y="4940300"/>
            <a:ext cx="20224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400" b="1">
                <a:solidFill>
                  <a:schemeClr val="hlink"/>
                </a:solidFill>
                <a:latin typeface="Arial" panose="020B0604020202020204" pitchFamily="34" charset="0"/>
              </a:rPr>
              <a:t>432 Thin Silver Nodes</a:t>
            </a:r>
          </a:p>
        </p:txBody>
      </p:sp>
      <p:sp>
        <p:nvSpPr>
          <p:cNvPr id="56329" name="Rectangle 9">
            <a:extLst>
              <a:ext uri="{FF2B5EF4-FFF2-40B4-BE49-F238E27FC236}">
                <a16:creationId xmlns:a16="http://schemas.microsoft.com/office/drawing/2014/main" id="{1A86B60C-687D-4FB1-BF6D-4CC9E9F60DE7}"/>
              </a:ext>
            </a:extLst>
          </p:cNvPr>
          <p:cNvSpPr>
            <a:spLocks noChangeArrowheads="1"/>
          </p:cNvSpPr>
          <p:nvPr/>
        </p:nvSpPr>
        <p:spPr bwMode="auto">
          <a:xfrm>
            <a:off x="882650" y="5410200"/>
            <a:ext cx="3132138"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111125" indent="-111125">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Each SST Sector</a:t>
            </a:r>
          </a:p>
          <a:p>
            <a:pPr>
              <a:buFontTx/>
              <a:buChar char="•"/>
            </a:pPr>
            <a:r>
              <a:rPr lang="en-US" altLang="en-US" sz="1200">
                <a:latin typeface="Arial" panose="020B0604020202020204" pitchFamily="34" charset="0"/>
              </a:rPr>
              <a:t>Has local and two global I/O file systems</a:t>
            </a:r>
          </a:p>
          <a:p>
            <a:pPr>
              <a:buFontTx/>
              <a:buChar char="•"/>
            </a:pPr>
            <a:r>
              <a:rPr lang="en-US" altLang="en-US" sz="1200">
                <a:latin typeface="Arial" panose="020B0604020202020204" pitchFamily="34" charset="0"/>
              </a:rPr>
              <a:t>2.2 GB/s delivered global I/O performance</a:t>
            </a:r>
          </a:p>
          <a:p>
            <a:pPr>
              <a:buFontTx/>
              <a:buChar char="•"/>
            </a:pPr>
            <a:r>
              <a:rPr lang="en-US" altLang="en-US" sz="1200">
                <a:latin typeface="Arial" panose="020B0604020202020204" pitchFamily="34" charset="0"/>
              </a:rPr>
              <a:t>3.66 GB/s delivered local I/O performance</a:t>
            </a:r>
          </a:p>
          <a:p>
            <a:pPr>
              <a:buFontTx/>
              <a:buChar char="•"/>
            </a:pPr>
            <a:r>
              <a:rPr lang="en-US" altLang="en-US" sz="1200">
                <a:latin typeface="Arial" panose="020B0604020202020204" pitchFamily="34" charset="0"/>
              </a:rPr>
              <a:t>Separate SP first level switches</a:t>
            </a:r>
          </a:p>
          <a:p>
            <a:pPr>
              <a:buFontTx/>
              <a:buChar char="•"/>
            </a:pPr>
            <a:r>
              <a:rPr lang="en-US" altLang="en-US" sz="1200">
                <a:latin typeface="Arial" panose="020B0604020202020204" pitchFamily="34" charset="0"/>
              </a:rPr>
              <a:t>Independent command and control</a:t>
            </a:r>
          </a:p>
        </p:txBody>
      </p:sp>
      <p:sp>
        <p:nvSpPr>
          <p:cNvPr id="56330" name="Rectangle 10">
            <a:extLst>
              <a:ext uri="{FF2B5EF4-FFF2-40B4-BE49-F238E27FC236}">
                <a16:creationId xmlns:a16="http://schemas.microsoft.com/office/drawing/2014/main" id="{55BFF8B4-F757-4744-8CD9-063C185CC044}"/>
              </a:ext>
            </a:extLst>
          </p:cNvPr>
          <p:cNvSpPr>
            <a:spLocks noChangeArrowheads="1"/>
          </p:cNvSpPr>
          <p:nvPr/>
        </p:nvSpPr>
        <p:spPr bwMode="auto">
          <a:xfrm>
            <a:off x="4554538" y="5410200"/>
            <a:ext cx="4224337" cy="100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111125" indent="-111125">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Full system mode</a:t>
            </a:r>
          </a:p>
          <a:p>
            <a:pPr>
              <a:buFontTx/>
              <a:buChar char="•"/>
            </a:pPr>
            <a:r>
              <a:rPr lang="en-US" altLang="en-US" sz="1200">
                <a:latin typeface="Arial" panose="020B0604020202020204" pitchFamily="34" charset="0"/>
              </a:rPr>
              <a:t>Application launch over full 1,464 Silver nodes</a:t>
            </a:r>
          </a:p>
          <a:p>
            <a:pPr>
              <a:buFontTx/>
              <a:buChar char="•"/>
            </a:pPr>
            <a:r>
              <a:rPr lang="en-US" altLang="en-US" sz="1200">
                <a:latin typeface="Arial" panose="020B0604020202020204" pitchFamily="34" charset="0"/>
              </a:rPr>
              <a:t>1,048 MPI/us tasks, 2,048 MPI/IP tasks</a:t>
            </a:r>
          </a:p>
          <a:p>
            <a:pPr>
              <a:buFontTx/>
              <a:buChar char="•"/>
            </a:pPr>
            <a:r>
              <a:rPr lang="en-US" altLang="en-US" sz="1200">
                <a:latin typeface="Arial" panose="020B0604020202020204" pitchFamily="34" charset="0"/>
              </a:rPr>
              <a:t>High speed, low latency communication between all nodes</a:t>
            </a:r>
          </a:p>
          <a:p>
            <a:pPr>
              <a:buFontTx/>
              <a:buChar char="•"/>
            </a:pPr>
            <a:r>
              <a:rPr lang="en-US" altLang="en-US" sz="1200">
                <a:latin typeface="Arial" panose="020B0604020202020204" pitchFamily="34" charset="0"/>
              </a:rPr>
              <a:t>Single STDIO interface</a:t>
            </a:r>
          </a:p>
        </p:txBody>
      </p:sp>
      <p:grpSp>
        <p:nvGrpSpPr>
          <p:cNvPr id="56331" name="Group 11">
            <a:extLst>
              <a:ext uri="{FF2B5EF4-FFF2-40B4-BE49-F238E27FC236}">
                <a16:creationId xmlns:a16="http://schemas.microsoft.com/office/drawing/2014/main" id="{81C44371-2F9D-4385-A1DE-D5D8C64DFA48}"/>
              </a:ext>
            </a:extLst>
          </p:cNvPr>
          <p:cNvGrpSpPr>
            <a:grpSpLocks/>
          </p:cNvGrpSpPr>
          <p:nvPr/>
        </p:nvGrpSpPr>
        <p:grpSpPr bwMode="auto">
          <a:xfrm>
            <a:off x="514350" y="4178300"/>
            <a:ext cx="354013" cy="654050"/>
            <a:chOff x="690" y="2815"/>
            <a:chExt cx="223" cy="412"/>
          </a:xfrm>
        </p:grpSpPr>
        <p:sp>
          <p:nvSpPr>
            <p:cNvPr id="56332" name="Line 12">
              <a:extLst>
                <a:ext uri="{FF2B5EF4-FFF2-40B4-BE49-F238E27FC236}">
                  <a16:creationId xmlns:a16="http://schemas.microsoft.com/office/drawing/2014/main" id="{099C21E3-41B0-4B64-89F7-F498FC0B0BAC}"/>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3" name="Oval 13">
              <a:extLst>
                <a:ext uri="{FF2B5EF4-FFF2-40B4-BE49-F238E27FC236}">
                  <a16:creationId xmlns:a16="http://schemas.microsoft.com/office/drawing/2014/main" id="{4DD16619-A471-49DF-ACE6-E045897BE996}"/>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6334" name="Group 14">
              <a:extLst>
                <a:ext uri="{FF2B5EF4-FFF2-40B4-BE49-F238E27FC236}">
                  <a16:creationId xmlns:a16="http://schemas.microsoft.com/office/drawing/2014/main" id="{5E452E24-92B4-4239-9D3F-FC3AFE3856DD}"/>
                </a:ext>
              </a:extLst>
            </p:cNvPr>
            <p:cNvGrpSpPr>
              <a:grpSpLocks/>
            </p:cNvGrpSpPr>
            <p:nvPr/>
          </p:nvGrpSpPr>
          <p:grpSpPr bwMode="auto">
            <a:xfrm>
              <a:off x="690" y="2870"/>
              <a:ext cx="82" cy="71"/>
              <a:chOff x="690" y="2870"/>
              <a:chExt cx="82" cy="71"/>
            </a:xfrm>
          </p:grpSpPr>
          <p:sp>
            <p:nvSpPr>
              <p:cNvPr id="56335" name="Oval 15">
                <a:extLst>
                  <a:ext uri="{FF2B5EF4-FFF2-40B4-BE49-F238E27FC236}">
                    <a16:creationId xmlns:a16="http://schemas.microsoft.com/office/drawing/2014/main" id="{6FC2FC24-7944-468E-B2A8-13ECE7D4AA5D}"/>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6" name="Oval 16">
                <a:extLst>
                  <a:ext uri="{FF2B5EF4-FFF2-40B4-BE49-F238E27FC236}">
                    <a16:creationId xmlns:a16="http://schemas.microsoft.com/office/drawing/2014/main" id="{175B224A-93F5-4623-9D63-C3CD73F8FAC5}"/>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7" name="Oval 17">
                <a:extLst>
                  <a:ext uri="{FF2B5EF4-FFF2-40B4-BE49-F238E27FC236}">
                    <a16:creationId xmlns:a16="http://schemas.microsoft.com/office/drawing/2014/main" id="{EB3BDC22-78EE-43A9-97C5-23CA0FBD386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8" name="Line 18">
                <a:extLst>
                  <a:ext uri="{FF2B5EF4-FFF2-40B4-BE49-F238E27FC236}">
                    <a16:creationId xmlns:a16="http://schemas.microsoft.com/office/drawing/2014/main" id="{D19A17AF-E209-47C9-978E-F77E646259D9}"/>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9" name="Line 19">
                <a:extLst>
                  <a:ext uri="{FF2B5EF4-FFF2-40B4-BE49-F238E27FC236}">
                    <a16:creationId xmlns:a16="http://schemas.microsoft.com/office/drawing/2014/main" id="{D3FE0695-FD22-440C-80C7-84E6936892A2}"/>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6340" name="Rectangle 20">
              <a:extLst>
                <a:ext uri="{FF2B5EF4-FFF2-40B4-BE49-F238E27FC236}">
                  <a16:creationId xmlns:a16="http://schemas.microsoft.com/office/drawing/2014/main" id="{9E93EE81-1015-445F-B09E-080F7D51CF1B}"/>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1" name="Rectangle 21">
              <a:extLst>
                <a:ext uri="{FF2B5EF4-FFF2-40B4-BE49-F238E27FC236}">
                  <a16:creationId xmlns:a16="http://schemas.microsoft.com/office/drawing/2014/main" id="{54B99CDC-2AE0-48D5-A78A-BF971A435876}"/>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2" name="Line 22">
              <a:extLst>
                <a:ext uri="{FF2B5EF4-FFF2-40B4-BE49-F238E27FC236}">
                  <a16:creationId xmlns:a16="http://schemas.microsoft.com/office/drawing/2014/main" id="{241B46D9-9D50-4A25-8547-09D821C86924}"/>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3" name="Line 23">
              <a:extLst>
                <a:ext uri="{FF2B5EF4-FFF2-40B4-BE49-F238E27FC236}">
                  <a16:creationId xmlns:a16="http://schemas.microsoft.com/office/drawing/2014/main" id="{6F3D733A-99CB-49B6-893F-D976931691D5}"/>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344" name="Group 24">
            <a:extLst>
              <a:ext uri="{FF2B5EF4-FFF2-40B4-BE49-F238E27FC236}">
                <a16:creationId xmlns:a16="http://schemas.microsoft.com/office/drawing/2014/main" id="{07F2B764-85E0-42F9-B7FA-33EEDBE13A3F}"/>
              </a:ext>
            </a:extLst>
          </p:cNvPr>
          <p:cNvGrpSpPr>
            <a:grpSpLocks/>
          </p:cNvGrpSpPr>
          <p:nvPr/>
        </p:nvGrpSpPr>
        <p:grpSpPr bwMode="auto">
          <a:xfrm>
            <a:off x="285750" y="2425700"/>
            <a:ext cx="877888" cy="1371600"/>
            <a:chOff x="528" y="1680"/>
            <a:chExt cx="553" cy="864"/>
          </a:xfrm>
        </p:grpSpPr>
        <p:sp>
          <p:nvSpPr>
            <p:cNvPr id="56345" name="Line 25">
              <a:extLst>
                <a:ext uri="{FF2B5EF4-FFF2-40B4-BE49-F238E27FC236}">
                  <a16:creationId xmlns:a16="http://schemas.microsoft.com/office/drawing/2014/main" id="{8973F9CC-51D7-417A-8043-95E0E2CC28B2}"/>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6" name="Line 26">
              <a:extLst>
                <a:ext uri="{FF2B5EF4-FFF2-40B4-BE49-F238E27FC236}">
                  <a16:creationId xmlns:a16="http://schemas.microsoft.com/office/drawing/2014/main" id="{D2AF17CB-AF02-4C98-837A-FD5F948B40E1}"/>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7" name="Line 27">
              <a:extLst>
                <a:ext uri="{FF2B5EF4-FFF2-40B4-BE49-F238E27FC236}">
                  <a16:creationId xmlns:a16="http://schemas.microsoft.com/office/drawing/2014/main" id="{94FF599F-5A9D-4B80-A1C0-B108C3DA313E}"/>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8" name="Line 28">
              <a:extLst>
                <a:ext uri="{FF2B5EF4-FFF2-40B4-BE49-F238E27FC236}">
                  <a16:creationId xmlns:a16="http://schemas.microsoft.com/office/drawing/2014/main" id="{05051136-A53E-413E-96F3-9D1841B084FF}"/>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9" name="Rectangle 29">
              <a:extLst>
                <a:ext uri="{FF2B5EF4-FFF2-40B4-BE49-F238E27FC236}">
                  <a16:creationId xmlns:a16="http://schemas.microsoft.com/office/drawing/2014/main" id="{6B9BF123-8F92-4439-AD31-65F8AE4EE941}"/>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6350" name="Line 30">
              <a:extLst>
                <a:ext uri="{FF2B5EF4-FFF2-40B4-BE49-F238E27FC236}">
                  <a16:creationId xmlns:a16="http://schemas.microsoft.com/office/drawing/2014/main" id="{E9E7E78A-5025-4D30-A546-740399E1D366}"/>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51" name="Line 31">
              <a:extLst>
                <a:ext uri="{FF2B5EF4-FFF2-40B4-BE49-F238E27FC236}">
                  <a16:creationId xmlns:a16="http://schemas.microsoft.com/office/drawing/2014/main" id="{222E08CB-251F-4317-AE8B-D84B1B07B958}"/>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6352" name="Group 32">
              <a:extLst>
                <a:ext uri="{FF2B5EF4-FFF2-40B4-BE49-F238E27FC236}">
                  <a16:creationId xmlns:a16="http://schemas.microsoft.com/office/drawing/2014/main" id="{0CD87FBC-EAF0-4C41-B3DB-C4CF85C9F6E7}"/>
                </a:ext>
              </a:extLst>
            </p:cNvPr>
            <p:cNvGrpSpPr>
              <a:grpSpLocks/>
            </p:cNvGrpSpPr>
            <p:nvPr/>
          </p:nvGrpSpPr>
          <p:grpSpPr bwMode="auto">
            <a:xfrm>
              <a:off x="528" y="1872"/>
              <a:ext cx="265" cy="253"/>
              <a:chOff x="480" y="1440"/>
              <a:chExt cx="265" cy="253"/>
            </a:xfrm>
          </p:grpSpPr>
          <p:grpSp>
            <p:nvGrpSpPr>
              <p:cNvPr id="56353" name="Group 33">
                <a:extLst>
                  <a:ext uri="{FF2B5EF4-FFF2-40B4-BE49-F238E27FC236}">
                    <a16:creationId xmlns:a16="http://schemas.microsoft.com/office/drawing/2014/main" id="{A18EDD4C-1A98-4BF8-8C20-E011AF36CEE1}"/>
                  </a:ext>
                </a:extLst>
              </p:cNvPr>
              <p:cNvGrpSpPr>
                <a:grpSpLocks/>
              </p:cNvGrpSpPr>
              <p:nvPr/>
            </p:nvGrpSpPr>
            <p:grpSpPr bwMode="auto">
              <a:xfrm>
                <a:off x="528" y="1440"/>
                <a:ext cx="217" cy="205"/>
                <a:chOff x="623" y="1728"/>
                <a:chExt cx="217" cy="205"/>
              </a:xfrm>
            </p:grpSpPr>
            <p:grpSp>
              <p:nvGrpSpPr>
                <p:cNvPr id="56354" name="Group 34">
                  <a:extLst>
                    <a:ext uri="{FF2B5EF4-FFF2-40B4-BE49-F238E27FC236}">
                      <a16:creationId xmlns:a16="http://schemas.microsoft.com/office/drawing/2014/main" id="{B6AA3E3A-E901-4584-BD8D-3E51EF8D06BF}"/>
                    </a:ext>
                  </a:extLst>
                </p:cNvPr>
                <p:cNvGrpSpPr>
                  <a:grpSpLocks/>
                </p:cNvGrpSpPr>
                <p:nvPr/>
              </p:nvGrpSpPr>
              <p:grpSpPr bwMode="auto">
                <a:xfrm>
                  <a:off x="623" y="1728"/>
                  <a:ext cx="137" cy="124"/>
                  <a:chOff x="623" y="1728"/>
                  <a:chExt cx="137" cy="124"/>
                </a:xfrm>
              </p:grpSpPr>
              <p:sp>
                <p:nvSpPr>
                  <p:cNvPr id="56355" name="Oval 35">
                    <a:extLst>
                      <a:ext uri="{FF2B5EF4-FFF2-40B4-BE49-F238E27FC236}">
                        <a16:creationId xmlns:a16="http://schemas.microsoft.com/office/drawing/2014/main" id="{C03E3964-6968-4A03-BCAA-CE23C7C520A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56" name="Oval 36">
                    <a:extLst>
                      <a:ext uri="{FF2B5EF4-FFF2-40B4-BE49-F238E27FC236}">
                        <a16:creationId xmlns:a16="http://schemas.microsoft.com/office/drawing/2014/main" id="{51E919D1-08B8-4301-8A92-F7CF8FC7342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57" name="Oval 37">
                    <a:extLst>
                      <a:ext uri="{FF2B5EF4-FFF2-40B4-BE49-F238E27FC236}">
                        <a16:creationId xmlns:a16="http://schemas.microsoft.com/office/drawing/2014/main" id="{1487B426-B3AD-48E8-88A1-2597C2EE642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58" name="Line 38">
                    <a:extLst>
                      <a:ext uri="{FF2B5EF4-FFF2-40B4-BE49-F238E27FC236}">
                        <a16:creationId xmlns:a16="http://schemas.microsoft.com/office/drawing/2014/main" id="{27F0F050-B481-4DDB-8954-B37A14A2933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59" name="Line 39">
                    <a:extLst>
                      <a:ext uri="{FF2B5EF4-FFF2-40B4-BE49-F238E27FC236}">
                        <a16:creationId xmlns:a16="http://schemas.microsoft.com/office/drawing/2014/main" id="{25BC1015-C0A4-45FC-AB91-16AFEDB02A9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360" name="Group 40">
                  <a:extLst>
                    <a:ext uri="{FF2B5EF4-FFF2-40B4-BE49-F238E27FC236}">
                      <a16:creationId xmlns:a16="http://schemas.microsoft.com/office/drawing/2014/main" id="{4694FC5F-2043-4BC3-A7E2-7E1F8B2F2F12}"/>
                    </a:ext>
                  </a:extLst>
                </p:cNvPr>
                <p:cNvGrpSpPr>
                  <a:grpSpLocks/>
                </p:cNvGrpSpPr>
                <p:nvPr/>
              </p:nvGrpSpPr>
              <p:grpSpPr bwMode="auto">
                <a:xfrm>
                  <a:off x="642" y="1751"/>
                  <a:ext cx="137" cy="124"/>
                  <a:chOff x="623" y="1728"/>
                  <a:chExt cx="137" cy="124"/>
                </a:xfrm>
              </p:grpSpPr>
              <p:sp>
                <p:nvSpPr>
                  <p:cNvPr id="56361" name="Oval 41">
                    <a:extLst>
                      <a:ext uri="{FF2B5EF4-FFF2-40B4-BE49-F238E27FC236}">
                        <a16:creationId xmlns:a16="http://schemas.microsoft.com/office/drawing/2014/main" id="{DB08FDDE-2021-46B8-958B-2C6F2D58782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62" name="Oval 42">
                    <a:extLst>
                      <a:ext uri="{FF2B5EF4-FFF2-40B4-BE49-F238E27FC236}">
                        <a16:creationId xmlns:a16="http://schemas.microsoft.com/office/drawing/2014/main" id="{C79237C9-51DE-48FD-9F3A-DCED8951E89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63" name="Oval 43">
                    <a:extLst>
                      <a:ext uri="{FF2B5EF4-FFF2-40B4-BE49-F238E27FC236}">
                        <a16:creationId xmlns:a16="http://schemas.microsoft.com/office/drawing/2014/main" id="{469D507D-1036-4AB5-9286-FB850C5A778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64" name="Line 44">
                    <a:extLst>
                      <a:ext uri="{FF2B5EF4-FFF2-40B4-BE49-F238E27FC236}">
                        <a16:creationId xmlns:a16="http://schemas.microsoft.com/office/drawing/2014/main" id="{4C0E3B80-4B8E-4617-801B-19E56B4CC7D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65" name="Line 45">
                    <a:extLst>
                      <a:ext uri="{FF2B5EF4-FFF2-40B4-BE49-F238E27FC236}">
                        <a16:creationId xmlns:a16="http://schemas.microsoft.com/office/drawing/2014/main" id="{5B9F8F2F-248F-448E-83A4-25D3115EDB0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366" name="Group 46">
                  <a:extLst>
                    <a:ext uri="{FF2B5EF4-FFF2-40B4-BE49-F238E27FC236}">
                      <a16:creationId xmlns:a16="http://schemas.microsoft.com/office/drawing/2014/main" id="{441065EA-53A9-4527-BAE4-C11546A683FF}"/>
                    </a:ext>
                  </a:extLst>
                </p:cNvPr>
                <p:cNvGrpSpPr>
                  <a:grpSpLocks/>
                </p:cNvGrpSpPr>
                <p:nvPr/>
              </p:nvGrpSpPr>
              <p:grpSpPr bwMode="auto">
                <a:xfrm>
                  <a:off x="662" y="1772"/>
                  <a:ext cx="137" cy="124"/>
                  <a:chOff x="623" y="1728"/>
                  <a:chExt cx="137" cy="124"/>
                </a:xfrm>
              </p:grpSpPr>
              <p:sp>
                <p:nvSpPr>
                  <p:cNvPr id="56367" name="Oval 47">
                    <a:extLst>
                      <a:ext uri="{FF2B5EF4-FFF2-40B4-BE49-F238E27FC236}">
                        <a16:creationId xmlns:a16="http://schemas.microsoft.com/office/drawing/2014/main" id="{FB8EA8F2-2009-4E7F-9C13-80B871B12D1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68" name="Oval 48">
                    <a:extLst>
                      <a:ext uri="{FF2B5EF4-FFF2-40B4-BE49-F238E27FC236}">
                        <a16:creationId xmlns:a16="http://schemas.microsoft.com/office/drawing/2014/main" id="{CE2CF378-B0A2-40B3-A65B-C8F9AD032D0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69" name="Oval 49">
                    <a:extLst>
                      <a:ext uri="{FF2B5EF4-FFF2-40B4-BE49-F238E27FC236}">
                        <a16:creationId xmlns:a16="http://schemas.microsoft.com/office/drawing/2014/main" id="{4385042C-115B-4509-B4CD-51D9F3BC835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70" name="Line 50">
                    <a:extLst>
                      <a:ext uri="{FF2B5EF4-FFF2-40B4-BE49-F238E27FC236}">
                        <a16:creationId xmlns:a16="http://schemas.microsoft.com/office/drawing/2014/main" id="{0F72745D-794B-446D-9DFF-B2FCA90FC6B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71" name="Line 51">
                    <a:extLst>
                      <a:ext uri="{FF2B5EF4-FFF2-40B4-BE49-F238E27FC236}">
                        <a16:creationId xmlns:a16="http://schemas.microsoft.com/office/drawing/2014/main" id="{DD73E1D8-25E1-4DA0-85D3-094318F67C7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372" name="Group 52">
                  <a:extLst>
                    <a:ext uri="{FF2B5EF4-FFF2-40B4-BE49-F238E27FC236}">
                      <a16:creationId xmlns:a16="http://schemas.microsoft.com/office/drawing/2014/main" id="{90A4D70B-6C00-4756-852C-9DD170CBDC53}"/>
                    </a:ext>
                  </a:extLst>
                </p:cNvPr>
                <p:cNvGrpSpPr>
                  <a:grpSpLocks/>
                </p:cNvGrpSpPr>
                <p:nvPr/>
              </p:nvGrpSpPr>
              <p:grpSpPr bwMode="auto">
                <a:xfrm>
                  <a:off x="683" y="1790"/>
                  <a:ext cx="137" cy="124"/>
                  <a:chOff x="623" y="1728"/>
                  <a:chExt cx="137" cy="124"/>
                </a:xfrm>
              </p:grpSpPr>
              <p:sp>
                <p:nvSpPr>
                  <p:cNvPr id="56373" name="Oval 53">
                    <a:extLst>
                      <a:ext uri="{FF2B5EF4-FFF2-40B4-BE49-F238E27FC236}">
                        <a16:creationId xmlns:a16="http://schemas.microsoft.com/office/drawing/2014/main" id="{A3A8A74E-C755-41E7-A419-34EB26B98A2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74" name="Oval 54">
                    <a:extLst>
                      <a:ext uri="{FF2B5EF4-FFF2-40B4-BE49-F238E27FC236}">
                        <a16:creationId xmlns:a16="http://schemas.microsoft.com/office/drawing/2014/main" id="{1B30FB07-7751-405C-9201-46795B61F04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75" name="Oval 55">
                    <a:extLst>
                      <a:ext uri="{FF2B5EF4-FFF2-40B4-BE49-F238E27FC236}">
                        <a16:creationId xmlns:a16="http://schemas.microsoft.com/office/drawing/2014/main" id="{181724D4-0BD6-440B-BDFA-C295E2F36F2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76" name="Line 56">
                    <a:extLst>
                      <a:ext uri="{FF2B5EF4-FFF2-40B4-BE49-F238E27FC236}">
                        <a16:creationId xmlns:a16="http://schemas.microsoft.com/office/drawing/2014/main" id="{2F0DF1B0-F291-4870-829D-9C00C3D22D8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77" name="Line 57">
                    <a:extLst>
                      <a:ext uri="{FF2B5EF4-FFF2-40B4-BE49-F238E27FC236}">
                        <a16:creationId xmlns:a16="http://schemas.microsoft.com/office/drawing/2014/main" id="{B9100D2C-7ACD-4277-B39F-DD50F2F5C32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378" name="Group 58">
                  <a:extLst>
                    <a:ext uri="{FF2B5EF4-FFF2-40B4-BE49-F238E27FC236}">
                      <a16:creationId xmlns:a16="http://schemas.microsoft.com/office/drawing/2014/main" id="{FC6C0EAD-2904-411A-81B6-EC0868FC8BA2}"/>
                    </a:ext>
                  </a:extLst>
                </p:cNvPr>
                <p:cNvGrpSpPr>
                  <a:grpSpLocks/>
                </p:cNvGrpSpPr>
                <p:nvPr/>
              </p:nvGrpSpPr>
              <p:grpSpPr bwMode="auto">
                <a:xfrm>
                  <a:off x="703" y="1809"/>
                  <a:ext cx="137" cy="124"/>
                  <a:chOff x="623" y="1728"/>
                  <a:chExt cx="137" cy="124"/>
                </a:xfrm>
              </p:grpSpPr>
              <p:sp>
                <p:nvSpPr>
                  <p:cNvPr id="56379" name="Oval 59">
                    <a:extLst>
                      <a:ext uri="{FF2B5EF4-FFF2-40B4-BE49-F238E27FC236}">
                        <a16:creationId xmlns:a16="http://schemas.microsoft.com/office/drawing/2014/main" id="{624A05D7-99D1-4C46-B594-9AE15150C63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80" name="Oval 60">
                    <a:extLst>
                      <a:ext uri="{FF2B5EF4-FFF2-40B4-BE49-F238E27FC236}">
                        <a16:creationId xmlns:a16="http://schemas.microsoft.com/office/drawing/2014/main" id="{4E222D0B-B729-4DB5-A841-70C5195D029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81" name="Oval 61">
                    <a:extLst>
                      <a:ext uri="{FF2B5EF4-FFF2-40B4-BE49-F238E27FC236}">
                        <a16:creationId xmlns:a16="http://schemas.microsoft.com/office/drawing/2014/main" id="{99EFCB4C-740D-46B2-B14D-895B2B2ED03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82" name="Line 62">
                    <a:extLst>
                      <a:ext uri="{FF2B5EF4-FFF2-40B4-BE49-F238E27FC236}">
                        <a16:creationId xmlns:a16="http://schemas.microsoft.com/office/drawing/2014/main" id="{BDBC243D-ABAA-418A-BBA4-CB5E5414815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83" name="Line 63">
                    <a:extLst>
                      <a:ext uri="{FF2B5EF4-FFF2-40B4-BE49-F238E27FC236}">
                        <a16:creationId xmlns:a16="http://schemas.microsoft.com/office/drawing/2014/main" id="{4ACD5EEA-0BBE-47F3-9721-79AA6F15281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384" name="Group 64">
                <a:extLst>
                  <a:ext uri="{FF2B5EF4-FFF2-40B4-BE49-F238E27FC236}">
                    <a16:creationId xmlns:a16="http://schemas.microsoft.com/office/drawing/2014/main" id="{F0C4E7AA-C9A0-4457-B026-F00FA8F49EB1}"/>
                  </a:ext>
                </a:extLst>
              </p:cNvPr>
              <p:cNvGrpSpPr>
                <a:grpSpLocks/>
              </p:cNvGrpSpPr>
              <p:nvPr/>
            </p:nvGrpSpPr>
            <p:grpSpPr bwMode="auto">
              <a:xfrm>
                <a:off x="480" y="1488"/>
                <a:ext cx="217" cy="205"/>
                <a:chOff x="623" y="1728"/>
                <a:chExt cx="217" cy="205"/>
              </a:xfrm>
            </p:grpSpPr>
            <p:grpSp>
              <p:nvGrpSpPr>
                <p:cNvPr id="56385" name="Group 65">
                  <a:extLst>
                    <a:ext uri="{FF2B5EF4-FFF2-40B4-BE49-F238E27FC236}">
                      <a16:creationId xmlns:a16="http://schemas.microsoft.com/office/drawing/2014/main" id="{FF173BE3-8ECE-4958-847F-BC39EDEADB30}"/>
                    </a:ext>
                  </a:extLst>
                </p:cNvPr>
                <p:cNvGrpSpPr>
                  <a:grpSpLocks/>
                </p:cNvGrpSpPr>
                <p:nvPr/>
              </p:nvGrpSpPr>
              <p:grpSpPr bwMode="auto">
                <a:xfrm>
                  <a:off x="623" y="1728"/>
                  <a:ext cx="137" cy="124"/>
                  <a:chOff x="623" y="1728"/>
                  <a:chExt cx="137" cy="124"/>
                </a:xfrm>
              </p:grpSpPr>
              <p:sp>
                <p:nvSpPr>
                  <p:cNvPr id="56386" name="Oval 66">
                    <a:extLst>
                      <a:ext uri="{FF2B5EF4-FFF2-40B4-BE49-F238E27FC236}">
                        <a16:creationId xmlns:a16="http://schemas.microsoft.com/office/drawing/2014/main" id="{955ACB4E-EBC8-457B-8525-4721A2A9177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87" name="Oval 67">
                    <a:extLst>
                      <a:ext uri="{FF2B5EF4-FFF2-40B4-BE49-F238E27FC236}">
                        <a16:creationId xmlns:a16="http://schemas.microsoft.com/office/drawing/2014/main" id="{04E1088B-BF84-42EA-87DC-D49E3E4BABB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88" name="Oval 68">
                    <a:extLst>
                      <a:ext uri="{FF2B5EF4-FFF2-40B4-BE49-F238E27FC236}">
                        <a16:creationId xmlns:a16="http://schemas.microsoft.com/office/drawing/2014/main" id="{86011A26-84F1-4D94-8F1B-384D1A71124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89" name="Line 69">
                    <a:extLst>
                      <a:ext uri="{FF2B5EF4-FFF2-40B4-BE49-F238E27FC236}">
                        <a16:creationId xmlns:a16="http://schemas.microsoft.com/office/drawing/2014/main" id="{83059E33-5397-4A9D-8607-28F469CB52E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90" name="Line 70">
                    <a:extLst>
                      <a:ext uri="{FF2B5EF4-FFF2-40B4-BE49-F238E27FC236}">
                        <a16:creationId xmlns:a16="http://schemas.microsoft.com/office/drawing/2014/main" id="{869A62C2-69E1-4BF3-9EC5-55E9C733EA0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391" name="Group 71">
                  <a:extLst>
                    <a:ext uri="{FF2B5EF4-FFF2-40B4-BE49-F238E27FC236}">
                      <a16:creationId xmlns:a16="http://schemas.microsoft.com/office/drawing/2014/main" id="{5F4427C6-0B37-4313-A734-828688AAA095}"/>
                    </a:ext>
                  </a:extLst>
                </p:cNvPr>
                <p:cNvGrpSpPr>
                  <a:grpSpLocks/>
                </p:cNvGrpSpPr>
                <p:nvPr/>
              </p:nvGrpSpPr>
              <p:grpSpPr bwMode="auto">
                <a:xfrm>
                  <a:off x="642" y="1751"/>
                  <a:ext cx="137" cy="124"/>
                  <a:chOff x="623" y="1728"/>
                  <a:chExt cx="137" cy="124"/>
                </a:xfrm>
              </p:grpSpPr>
              <p:sp>
                <p:nvSpPr>
                  <p:cNvPr id="56392" name="Oval 72">
                    <a:extLst>
                      <a:ext uri="{FF2B5EF4-FFF2-40B4-BE49-F238E27FC236}">
                        <a16:creationId xmlns:a16="http://schemas.microsoft.com/office/drawing/2014/main" id="{EF604DB3-606E-47D3-96A1-9A50D53834F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93" name="Oval 73">
                    <a:extLst>
                      <a:ext uri="{FF2B5EF4-FFF2-40B4-BE49-F238E27FC236}">
                        <a16:creationId xmlns:a16="http://schemas.microsoft.com/office/drawing/2014/main" id="{4DDA0480-38C1-457E-AC07-8663789B63F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94" name="Oval 74">
                    <a:extLst>
                      <a:ext uri="{FF2B5EF4-FFF2-40B4-BE49-F238E27FC236}">
                        <a16:creationId xmlns:a16="http://schemas.microsoft.com/office/drawing/2014/main" id="{5C4242E1-B2B5-4602-B36B-E18E2A7C61E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95" name="Line 75">
                    <a:extLst>
                      <a:ext uri="{FF2B5EF4-FFF2-40B4-BE49-F238E27FC236}">
                        <a16:creationId xmlns:a16="http://schemas.microsoft.com/office/drawing/2014/main" id="{1B17E3CA-58AE-464A-83EB-B144D6F7289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96" name="Line 76">
                    <a:extLst>
                      <a:ext uri="{FF2B5EF4-FFF2-40B4-BE49-F238E27FC236}">
                        <a16:creationId xmlns:a16="http://schemas.microsoft.com/office/drawing/2014/main" id="{2B6EAF54-C6B3-4446-A007-B90A2927CD3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397" name="Group 77">
                  <a:extLst>
                    <a:ext uri="{FF2B5EF4-FFF2-40B4-BE49-F238E27FC236}">
                      <a16:creationId xmlns:a16="http://schemas.microsoft.com/office/drawing/2014/main" id="{4706FCA6-5C71-41A5-9E9C-386E36A41D6A}"/>
                    </a:ext>
                  </a:extLst>
                </p:cNvPr>
                <p:cNvGrpSpPr>
                  <a:grpSpLocks/>
                </p:cNvGrpSpPr>
                <p:nvPr/>
              </p:nvGrpSpPr>
              <p:grpSpPr bwMode="auto">
                <a:xfrm>
                  <a:off x="662" y="1772"/>
                  <a:ext cx="137" cy="124"/>
                  <a:chOff x="623" y="1728"/>
                  <a:chExt cx="137" cy="124"/>
                </a:xfrm>
              </p:grpSpPr>
              <p:sp>
                <p:nvSpPr>
                  <p:cNvPr id="56398" name="Oval 78">
                    <a:extLst>
                      <a:ext uri="{FF2B5EF4-FFF2-40B4-BE49-F238E27FC236}">
                        <a16:creationId xmlns:a16="http://schemas.microsoft.com/office/drawing/2014/main" id="{6AE7F26C-E74B-48F9-BB1E-C50504C3435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99" name="Oval 79">
                    <a:extLst>
                      <a:ext uri="{FF2B5EF4-FFF2-40B4-BE49-F238E27FC236}">
                        <a16:creationId xmlns:a16="http://schemas.microsoft.com/office/drawing/2014/main" id="{9E13E269-24D6-48FE-967D-DA960F5524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00" name="Oval 80">
                    <a:extLst>
                      <a:ext uri="{FF2B5EF4-FFF2-40B4-BE49-F238E27FC236}">
                        <a16:creationId xmlns:a16="http://schemas.microsoft.com/office/drawing/2014/main" id="{72EFF624-A933-4640-9D3F-7FCE9809AB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01" name="Line 81">
                    <a:extLst>
                      <a:ext uri="{FF2B5EF4-FFF2-40B4-BE49-F238E27FC236}">
                        <a16:creationId xmlns:a16="http://schemas.microsoft.com/office/drawing/2014/main" id="{4937ADDE-01B9-4556-9D43-5544B9A6250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02" name="Line 82">
                    <a:extLst>
                      <a:ext uri="{FF2B5EF4-FFF2-40B4-BE49-F238E27FC236}">
                        <a16:creationId xmlns:a16="http://schemas.microsoft.com/office/drawing/2014/main" id="{2D63C66A-4FE9-4FAB-B474-B6FE5587ABA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03" name="Group 83">
                  <a:extLst>
                    <a:ext uri="{FF2B5EF4-FFF2-40B4-BE49-F238E27FC236}">
                      <a16:creationId xmlns:a16="http://schemas.microsoft.com/office/drawing/2014/main" id="{A0026772-507D-4E94-8173-4817B706F0F9}"/>
                    </a:ext>
                  </a:extLst>
                </p:cNvPr>
                <p:cNvGrpSpPr>
                  <a:grpSpLocks/>
                </p:cNvGrpSpPr>
                <p:nvPr/>
              </p:nvGrpSpPr>
              <p:grpSpPr bwMode="auto">
                <a:xfrm>
                  <a:off x="683" y="1790"/>
                  <a:ext cx="137" cy="124"/>
                  <a:chOff x="623" y="1728"/>
                  <a:chExt cx="137" cy="124"/>
                </a:xfrm>
              </p:grpSpPr>
              <p:sp>
                <p:nvSpPr>
                  <p:cNvPr id="56404" name="Oval 84">
                    <a:extLst>
                      <a:ext uri="{FF2B5EF4-FFF2-40B4-BE49-F238E27FC236}">
                        <a16:creationId xmlns:a16="http://schemas.microsoft.com/office/drawing/2014/main" id="{D9FDCF43-9ED1-4325-BF86-60BFA628597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05" name="Oval 85">
                    <a:extLst>
                      <a:ext uri="{FF2B5EF4-FFF2-40B4-BE49-F238E27FC236}">
                        <a16:creationId xmlns:a16="http://schemas.microsoft.com/office/drawing/2014/main" id="{6A383E5C-2F29-4877-B333-0481D50A052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06" name="Oval 86">
                    <a:extLst>
                      <a:ext uri="{FF2B5EF4-FFF2-40B4-BE49-F238E27FC236}">
                        <a16:creationId xmlns:a16="http://schemas.microsoft.com/office/drawing/2014/main" id="{683BD87F-0585-4F59-B19F-CE3A5D833F3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07" name="Line 87">
                    <a:extLst>
                      <a:ext uri="{FF2B5EF4-FFF2-40B4-BE49-F238E27FC236}">
                        <a16:creationId xmlns:a16="http://schemas.microsoft.com/office/drawing/2014/main" id="{797A7CFA-5215-4301-A3B9-75F20C9C57E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08" name="Line 88">
                    <a:extLst>
                      <a:ext uri="{FF2B5EF4-FFF2-40B4-BE49-F238E27FC236}">
                        <a16:creationId xmlns:a16="http://schemas.microsoft.com/office/drawing/2014/main" id="{83BECCB0-38B7-4DF8-A315-D41E59BF0A9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09" name="Group 89">
                  <a:extLst>
                    <a:ext uri="{FF2B5EF4-FFF2-40B4-BE49-F238E27FC236}">
                      <a16:creationId xmlns:a16="http://schemas.microsoft.com/office/drawing/2014/main" id="{D356F2B5-241C-4F92-B984-0BC1E04A3FED}"/>
                    </a:ext>
                  </a:extLst>
                </p:cNvPr>
                <p:cNvGrpSpPr>
                  <a:grpSpLocks/>
                </p:cNvGrpSpPr>
                <p:nvPr/>
              </p:nvGrpSpPr>
              <p:grpSpPr bwMode="auto">
                <a:xfrm>
                  <a:off x="703" y="1809"/>
                  <a:ext cx="137" cy="124"/>
                  <a:chOff x="623" y="1728"/>
                  <a:chExt cx="137" cy="124"/>
                </a:xfrm>
              </p:grpSpPr>
              <p:sp>
                <p:nvSpPr>
                  <p:cNvPr id="56410" name="Oval 90">
                    <a:extLst>
                      <a:ext uri="{FF2B5EF4-FFF2-40B4-BE49-F238E27FC236}">
                        <a16:creationId xmlns:a16="http://schemas.microsoft.com/office/drawing/2014/main" id="{AEA4B5E2-65AE-4EC1-BF33-CF6ACC7171B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11" name="Oval 91">
                    <a:extLst>
                      <a:ext uri="{FF2B5EF4-FFF2-40B4-BE49-F238E27FC236}">
                        <a16:creationId xmlns:a16="http://schemas.microsoft.com/office/drawing/2014/main" id="{9ADFD02C-4027-4B9C-8FDB-3FB8FEE0300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12" name="Oval 92">
                    <a:extLst>
                      <a:ext uri="{FF2B5EF4-FFF2-40B4-BE49-F238E27FC236}">
                        <a16:creationId xmlns:a16="http://schemas.microsoft.com/office/drawing/2014/main" id="{EDC08A68-4596-4EB9-8D33-92BEAFFD28D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13" name="Line 93">
                    <a:extLst>
                      <a:ext uri="{FF2B5EF4-FFF2-40B4-BE49-F238E27FC236}">
                        <a16:creationId xmlns:a16="http://schemas.microsoft.com/office/drawing/2014/main" id="{5859602F-47DF-4ACB-BBCD-5CB5C11A5D2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14" name="Line 94">
                    <a:extLst>
                      <a:ext uri="{FF2B5EF4-FFF2-40B4-BE49-F238E27FC236}">
                        <a16:creationId xmlns:a16="http://schemas.microsoft.com/office/drawing/2014/main" id="{577EDE80-42DD-4742-902F-26F315D68EE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6415" name="Group 95">
              <a:extLst>
                <a:ext uri="{FF2B5EF4-FFF2-40B4-BE49-F238E27FC236}">
                  <a16:creationId xmlns:a16="http://schemas.microsoft.com/office/drawing/2014/main" id="{56DBDA69-2A2A-429B-80D0-EAA5A67C11E2}"/>
                </a:ext>
              </a:extLst>
            </p:cNvPr>
            <p:cNvGrpSpPr>
              <a:grpSpLocks/>
            </p:cNvGrpSpPr>
            <p:nvPr/>
          </p:nvGrpSpPr>
          <p:grpSpPr bwMode="auto">
            <a:xfrm>
              <a:off x="672" y="1776"/>
              <a:ext cx="265" cy="253"/>
              <a:chOff x="480" y="1440"/>
              <a:chExt cx="265" cy="253"/>
            </a:xfrm>
          </p:grpSpPr>
          <p:grpSp>
            <p:nvGrpSpPr>
              <p:cNvPr id="56416" name="Group 96">
                <a:extLst>
                  <a:ext uri="{FF2B5EF4-FFF2-40B4-BE49-F238E27FC236}">
                    <a16:creationId xmlns:a16="http://schemas.microsoft.com/office/drawing/2014/main" id="{00851CE3-AD74-471B-B7A1-09EB020F9AE1}"/>
                  </a:ext>
                </a:extLst>
              </p:cNvPr>
              <p:cNvGrpSpPr>
                <a:grpSpLocks/>
              </p:cNvGrpSpPr>
              <p:nvPr/>
            </p:nvGrpSpPr>
            <p:grpSpPr bwMode="auto">
              <a:xfrm>
                <a:off x="528" y="1440"/>
                <a:ext cx="217" cy="205"/>
                <a:chOff x="623" y="1728"/>
                <a:chExt cx="217" cy="205"/>
              </a:xfrm>
            </p:grpSpPr>
            <p:grpSp>
              <p:nvGrpSpPr>
                <p:cNvPr id="56417" name="Group 97">
                  <a:extLst>
                    <a:ext uri="{FF2B5EF4-FFF2-40B4-BE49-F238E27FC236}">
                      <a16:creationId xmlns:a16="http://schemas.microsoft.com/office/drawing/2014/main" id="{3D1C1BFC-DC74-4E17-9447-39E4B1B0E818}"/>
                    </a:ext>
                  </a:extLst>
                </p:cNvPr>
                <p:cNvGrpSpPr>
                  <a:grpSpLocks/>
                </p:cNvGrpSpPr>
                <p:nvPr/>
              </p:nvGrpSpPr>
              <p:grpSpPr bwMode="auto">
                <a:xfrm>
                  <a:off x="623" y="1728"/>
                  <a:ext cx="137" cy="124"/>
                  <a:chOff x="623" y="1728"/>
                  <a:chExt cx="137" cy="124"/>
                </a:xfrm>
              </p:grpSpPr>
              <p:sp>
                <p:nvSpPr>
                  <p:cNvPr id="56418" name="Oval 98">
                    <a:extLst>
                      <a:ext uri="{FF2B5EF4-FFF2-40B4-BE49-F238E27FC236}">
                        <a16:creationId xmlns:a16="http://schemas.microsoft.com/office/drawing/2014/main" id="{7F8A71D1-8F40-4EAA-A775-5DB7E426F5E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19" name="Oval 99">
                    <a:extLst>
                      <a:ext uri="{FF2B5EF4-FFF2-40B4-BE49-F238E27FC236}">
                        <a16:creationId xmlns:a16="http://schemas.microsoft.com/office/drawing/2014/main" id="{B1DD256D-76AE-4D94-A4BC-973880DE32C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0" name="Oval 100">
                    <a:extLst>
                      <a:ext uri="{FF2B5EF4-FFF2-40B4-BE49-F238E27FC236}">
                        <a16:creationId xmlns:a16="http://schemas.microsoft.com/office/drawing/2014/main" id="{7D804BA3-01ED-4AF1-A2DE-B6F3B43BA94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1" name="Line 101">
                    <a:extLst>
                      <a:ext uri="{FF2B5EF4-FFF2-40B4-BE49-F238E27FC236}">
                        <a16:creationId xmlns:a16="http://schemas.microsoft.com/office/drawing/2014/main" id="{3071DB7F-695A-47D3-9E8C-626A48759BB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2" name="Line 102">
                    <a:extLst>
                      <a:ext uri="{FF2B5EF4-FFF2-40B4-BE49-F238E27FC236}">
                        <a16:creationId xmlns:a16="http://schemas.microsoft.com/office/drawing/2014/main" id="{DA1BF20B-BF34-42E2-A292-2CF646EFA01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23" name="Group 103">
                  <a:extLst>
                    <a:ext uri="{FF2B5EF4-FFF2-40B4-BE49-F238E27FC236}">
                      <a16:creationId xmlns:a16="http://schemas.microsoft.com/office/drawing/2014/main" id="{38D1B823-9E26-4046-BB46-22F31C7D7374}"/>
                    </a:ext>
                  </a:extLst>
                </p:cNvPr>
                <p:cNvGrpSpPr>
                  <a:grpSpLocks/>
                </p:cNvGrpSpPr>
                <p:nvPr/>
              </p:nvGrpSpPr>
              <p:grpSpPr bwMode="auto">
                <a:xfrm>
                  <a:off x="642" y="1751"/>
                  <a:ext cx="137" cy="124"/>
                  <a:chOff x="623" y="1728"/>
                  <a:chExt cx="137" cy="124"/>
                </a:xfrm>
              </p:grpSpPr>
              <p:sp>
                <p:nvSpPr>
                  <p:cNvPr id="56424" name="Oval 104">
                    <a:extLst>
                      <a:ext uri="{FF2B5EF4-FFF2-40B4-BE49-F238E27FC236}">
                        <a16:creationId xmlns:a16="http://schemas.microsoft.com/office/drawing/2014/main" id="{0A0F9DBB-1E2F-4406-B676-36D80723514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5" name="Oval 105">
                    <a:extLst>
                      <a:ext uri="{FF2B5EF4-FFF2-40B4-BE49-F238E27FC236}">
                        <a16:creationId xmlns:a16="http://schemas.microsoft.com/office/drawing/2014/main" id="{8D95BBCC-F9BB-4536-9456-A5C43BF7AE2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6" name="Oval 106">
                    <a:extLst>
                      <a:ext uri="{FF2B5EF4-FFF2-40B4-BE49-F238E27FC236}">
                        <a16:creationId xmlns:a16="http://schemas.microsoft.com/office/drawing/2014/main" id="{19F2A3D4-5C54-46E0-9C73-922132B1D67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7" name="Line 107">
                    <a:extLst>
                      <a:ext uri="{FF2B5EF4-FFF2-40B4-BE49-F238E27FC236}">
                        <a16:creationId xmlns:a16="http://schemas.microsoft.com/office/drawing/2014/main" id="{7B6B17F4-8E08-4874-BF36-777D4A845B0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28" name="Line 108">
                    <a:extLst>
                      <a:ext uri="{FF2B5EF4-FFF2-40B4-BE49-F238E27FC236}">
                        <a16:creationId xmlns:a16="http://schemas.microsoft.com/office/drawing/2014/main" id="{49D9ADE5-6BC1-4202-9EF8-F38D2FF9B3A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29" name="Group 109">
                  <a:extLst>
                    <a:ext uri="{FF2B5EF4-FFF2-40B4-BE49-F238E27FC236}">
                      <a16:creationId xmlns:a16="http://schemas.microsoft.com/office/drawing/2014/main" id="{BB2F4701-84C4-4E85-A96C-8D249FB679EC}"/>
                    </a:ext>
                  </a:extLst>
                </p:cNvPr>
                <p:cNvGrpSpPr>
                  <a:grpSpLocks/>
                </p:cNvGrpSpPr>
                <p:nvPr/>
              </p:nvGrpSpPr>
              <p:grpSpPr bwMode="auto">
                <a:xfrm>
                  <a:off x="662" y="1772"/>
                  <a:ext cx="137" cy="124"/>
                  <a:chOff x="623" y="1728"/>
                  <a:chExt cx="137" cy="124"/>
                </a:xfrm>
              </p:grpSpPr>
              <p:sp>
                <p:nvSpPr>
                  <p:cNvPr id="56430" name="Oval 110">
                    <a:extLst>
                      <a:ext uri="{FF2B5EF4-FFF2-40B4-BE49-F238E27FC236}">
                        <a16:creationId xmlns:a16="http://schemas.microsoft.com/office/drawing/2014/main" id="{112CFD8A-BE4C-4AA8-96E9-9AF11F1C79B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31" name="Oval 111">
                    <a:extLst>
                      <a:ext uri="{FF2B5EF4-FFF2-40B4-BE49-F238E27FC236}">
                        <a16:creationId xmlns:a16="http://schemas.microsoft.com/office/drawing/2014/main" id="{791FD08E-F828-4228-8A6D-D51A00ECD42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32" name="Oval 112">
                    <a:extLst>
                      <a:ext uri="{FF2B5EF4-FFF2-40B4-BE49-F238E27FC236}">
                        <a16:creationId xmlns:a16="http://schemas.microsoft.com/office/drawing/2014/main" id="{56785B20-D1C5-4D38-BF56-01FD7A1B9FE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33" name="Line 113">
                    <a:extLst>
                      <a:ext uri="{FF2B5EF4-FFF2-40B4-BE49-F238E27FC236}">
                        <a16:creationId xmlns:a16="http://schemas.microsoft.com/office/drawing/2014/main" id="{BA3298DA-C150-4E20-B3E1-E2E92619CDC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34" name="Line 114">
                    <a:extLst>
                      <a:ext uri="{FF2B5EF4-FFF2-40B4-BE49-F238E27FC236}">
                        <a16:creationId xmlns:a16="http://schemas.microsoft.com/office/drawing/2014/main" id="{6367884F-DAF3-4DB6-8220-1B1973F9753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35" name="Group 115">
                  <a:extLst>
                    <a:ext uri="{FF2B5EF4-FFF2-40B4-BE49-F238E27FC236}">
                      <a16:creationId xmlns:a16="http://schemas.microsoft.com/office/drawing/2014/main" id="{58832770-B013-497E-B80F-E0B209DC0A22}"/>
                    </a:ext>
                  </a:extLst>
                </p:cNvPr>
                <p:cNvGrpSpPr>
                  <a:grpSpLocks/>
                </p:cNvGrpSpPr>
                <p:nvPr/>
              </p:nvGrpSpPr>
              <p:grpSpPr bwMode="auto">
                <a:xfrm>
                  <a:off x="683" y="1790"/>
                  <a:ext cx="137" cy="124"/>
                  <a:chOff x="623" y="1728"/>
                  <a:chExt cx="137" cy="124"/>
                </a:xfrm>
              </p:grpSpPr>
              <p:sp>
                <p:nvSpPr>
                  <p:cNvPr id="56436" name="Oval 116">
                    <a:extLst>
                      <a:ext uri="{FF2B5EF4-FFF2-40B4-BE49-F238E27FC236}">
                        <a16:creationId xmlns:a16="http://schemas.microsoft.com/office/drawing/2014/main" id="{93C24CEB-38DE-4BCF-8DC2-85E30CD99C8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37" name="Oval 117">
                    <a:extLst>
                      <a:ext uri="{FF2B5EF4-FFF2-40B4-BE49-F238E27FC236}">
                        <a16:creationId xmlns:a16="http://schemas.microsoft.com/office/drawing/2014/main" id="{76EF7E85-C012-4884-96B0-A458E22E45A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38" name="Oval 118">
                    <a:extLst>
                      <a:ext uri="{FF2B5EF4-FFF2-40B4-BE49-F238E27FC236}">
                        <a16:creationId xmlns:a16="http://schemas.microsoft.com/office/drawing/2014/main" id="{6F5A92C8-D585-44FF-BD04-3DA0FA0A9EF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39" name="Line 119">
                    <a:extLst>
                      <a:ext uri="{FF2B5EF4-FFF2-40B4-BE49-F238E27FC236}">
                        <a16:creationId xmlns:a16="http://schemas.microsoft.com/office/drawing/2014/main" id="{8A1BA59D-600F-49BE-A640-2901CD4777E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40" name="Line 120">
                    <a:extLst>
                      <a:ext uri="{FF2B5EF4-FFF2-40B4-BE49-F238E27FC236}">
                        <a16:creationId xmlns:a16="http://schemas.microsoft.com/office/drawing/2014/main" id="{CCA6B3B0-44FA-4448-9746-958E0B8FBB5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41" name="Group 121">
                  <a:extLst>
                    <a:ext uri="{FF2B5EF4-FFF2-40B4-BE49-F238E27FC236}">
                      <a16:creationId xmlns:a16="http://schemas.microsoft.com/office/drawing/2014/main" id="{61B9EE40-C83C-4C70-B3FC-B65B0D4FC974}"/>
                    </a:ext>
                  </a:extLst>
                </p:cNvPr>
                <p:cNvGrpSpPr>
                  <a:grpSpLocks/>
                </p:cNvGrpSpPr>
                <p:nvPr/>
              </p:nvGrpSpPr>
              <p:grpSpPr bwMode="auto">
                <a:xfrm>
                  <a:off x="703" y="1809"/>
                  <a:ext cx="137" cy="124"/>
                  <a:chOff x="623" y="1728"/>
                  <a:chExt cx="137" cy="124"/>
                </a:xfrm>
              </p:grpSpPr>
              <p:sp>
                <p:nvSpPr>
                  <p:cNvPr id="56442" name="Oval 122">
                    <a:extLst>
                      <a:ext uri="{FF2B5EF4-FFF2-40B4-BE49-F238E27FC236}">
                        <a16:creationId xmlns:a16="http://schemas.microsoft.com/office/drawing/2014/main" id="{BD8B47ED-ED7C-4D96-8107-AD66DD6B661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43" name="Oval 123">
                    <a:extLst>
                      <a:ext uri="{FF2B5EF4-FFF2-40B4-BE49-F238E27FC236}">
                        <a16:creationId xmlns:a16="http://schemas.microsoft.com/office/drawing/2014/main" id="{D01B0437-3F06-4BDC-8DCE-2FD9A058FB0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44" name="Oval 124">
                    <a:extLst>
                      <a:ext uri="{FF2B5EF4-FFF2-40B4-BE49-F238E27FC236}">
                        <a16:creationId xmlns:a16="http://schemas.microsoft.com/office/drawing/2014/main" id="{8276B108-879B-4F96-B5DA-D3DE4DB9BED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45" name="Line 125">
                    <a:extLst>
                      <a:ext uri="{FF2B5EF4-FFF2-40B4-BE49-F238E27FC236}">
                        <a16:creationId xmlns:a16="http://schemas.microsoft.com/office/drawing/2014/main" id="{6C66B25E-5347-4610-B0AD-AE9F7364ED1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46" name="Line 126">
                    <a:extLst>
                      <a:ext uri="{FF2B5EF4-FFF2-40B4-BE49-F238E27FC236}">
                        <a16:creationId xmlns:a16="http://schemas.microsoft.com/office/drawing/2014/main" id="{C328CBB0-4556-48C3-8B2C-D874AFCB6D1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447" name="Group 127">
                <a:extLst>
                  <a:ext uri="{FF2B5EF4-FFF2-40B4-BE49-F238E27FC236}">
                    <a16:creationId xmlns:a16="http://schemas.microsoft.com/office/drawing/2014/main" id="{0F722F8B-6E7F-41EE-950D-089D75A5CC02}"/>
                  </a:ext>
                </a:extLst>
              </p:cNvPr>
              <p:cNvGrpSpPr>
                <a:grpSpLocks/>
              </p:cNvGrpSpPr>
              <p:nvPr/>
            </p:nvGrpSpPr>
            <p:grpSpPr bwMode="auto">
              <a:xfrm>
                <a:off x="480" y="1488"/>
                <a:ext cx="217" cy="205"/>
                <a:chOff x="623" y="1728"/>
                <a:chExt cx="217" cy="205"/>
              </a:xfrm>
            </p:grpSpPr>
            <p:grpSp>
              <p:nvGrpSpPr>
                <p:cNvPr id="56448" name="Group 128">
                  <a:extLst>
                    <a:ext uri="{FF2B5EF4-FFF2-40B4-BE49-F238E27FC236}">
                      <a16:creationId xmlns:a16="http://schemas.microsoft.com/office/drawing/2014/main" id="{8F41724B-0FF1-4439-B1FC-6AB7A7ED4B15}"/>
                    </a:ext>
                  </a:extLst>
                </p:cNvPr>
                <p:cNvGrpSpPr>
                  <a:grpSpLocks/>
                </p:cNvGrpSpPr>
                <p:nvPr/>
              </p:nvGrpSpPr>
              <p:grpSpPr bwMode="auto">
                <a:xfrm>
                  <a:off x="623" y="1728"/>
                  <a:ext cx="137" cy="124"/>
                  <a:chOff x="623" y="1728"/>
                  <a:chExt cx="137" cy="124"/>
                </a:xfrm>
              </p:grpSpPr>
              <p:sp>
                <p:nvSpPr>
                  <p:cNvPr id="56449" name="Oval 129">
                    <a:extLst>
                      <a:ext uri="{FF2B5EF4-FFF2-40B4-BE49-F238E27FC236}">
                        <a16:creationId xmlns:a16="http://schemas.microsoft.com/office/drawing/2014/main" id="{F2CC0AD0-6594-4C84-B5E8-EBE71EED883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0" name="Oval 130">
                    <a:extLst>
                      <a:ext uri="{FF2B5EF4-FFF2-40B4-BE49-F238E27FC236}">
                        <a16:creationId xmlns:a16="http://schemas.microsoft.com/office/drawing/2014/main" id="{0ABD11A4-FF0A-4CAF-915D-1FDE1B047B4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1" name="Oval 131">
                    <a:extLst>
                      <a:ext uri="{FF2B5EF4-FFF2-40B4-BE49-F238E27FC236}">
                        <a16:creationId xmlns:a16="http://schemas.microsoft.com/office/drawing/2014/main" id="{2FECA270-CCC3-42B7-90B9-9F5EF00C36C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2" name="Line 132">
                    <a:extLst>
                      <a:ext uri="{FF2B5EF4-FFF2-40B4-BE49-F238E27FC236}">
                        <a16:creationId xmlns:a16="http://schemas.microsoft.com/office/drawing/2014/main" id="{5D55E6EA-820C-4B10-9F3D-CE7F98F3463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3" name="Line 133">
                    <a:extLst>
                      <a:ext uri="{FF2B5EF4-FFF2-40B4-BE49-F238E27FC236}">
                        <a16:creationId xmlns:a16="http://schemas.microsoft.com/office/drawing/2014/main" id="{33276C55-84BB-4DB7-BFE8-EF24E90EC43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54" name="Group 134">
                  <a:extLst>
                    <a:ext uri="{FF2B5EF4-FFF2-40B4-BE49-F238E27FC236}">
                      <a16:creationId xmlns:a16="http://schemas.microsoft.com/office/drawing/2014/main" id="{0B221980-A4B2-432B-B902-F9AEAA4950F2}"/>
                    </a:ext>
                  </a:extLst>
                </p:cNvPr>
                <p:cNvGrpSpPr>
                  <a:grpSpLocks/>
                </p:cNvGrpSpPr>
                <p:nvPr/>
              </p:nvGrpSpPr>
              <p:grpSpPr bwMode="auto">
                <a:xfrm>
                  <a:off x="642" y="1751"/>
                  <a:ext cx="137" cy="124"/>
                  <a:chOff x="623" y="1728"/>
                  <a:chExt cx="137" cy="124"/>
                </a:xfrm>
              </p:grpSpPr>
              <p:sp>
                <p:nvSpPr>
                  <p:cNvPr id="56455" name="Oval 135">
                    <a:extLst>
                      <a:ext uri="{FF2B5EF4-FFF2-40B4-BE49-F238E27FC236}">
                        <a16:creationId xmlns:a16="http://schemas.microsoft.com/office/drawing/2014/main" id="{7B392E9A-2A23-4268-A9B1-4A65DA2D7DE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6" name="Oval 136">
                    <a:extLst>
                      <a:ext uri="{FF2B5EF4-FFF2-40B4-BE49-F238E27FC236}">
                        <a16:creationId xmlns:a16="http://schemas.microsoft.com/office/drawing/2014/main" id="{3EA5709C-947D-4777-BAB6-EAF1C32D760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7" name="Oval 137">
                    <a:extLst>
                      <a:ext uri="{FF2B5EF4-FFF2-40B4-BE49-F238E27FC236}">
                        <a16:creationId xmlns:a16="http://schemas.microsoft.com/office/drawing/2014/main" id="{E16F9BAD-4453-4E11-B05D-18EDBBD4C73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8" name="Line 138">
                    <a:extLst>
                      <a:ext uri="{FF2B5EF4-FFF2-40B4-BE49-F238E27FC236}">
                        <a16:creationId xmlns:a16="http://schemas.microsoft.com/office/drawing/2014/main" id="{6AB7AB47-86C3-4374-A318-F8074D216CC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59" name="Line 139">
                    <a:extLst>
                      <a:ext uri="{FF2B5EF4-FFF2-40B4-BE49-F238E27FC236}">
                        <a16:creationId xmlns:a16="http://schemas.microsoft.com/office/drawing/2014/main" id="{E3C85DBC-FC77-44F9-A02A-AB964E96FE8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60" name="Group 140">
                  <a:extLst>
                    <a:ext uri="{FF2B5EF4-FFF2-40B4-BE49-F238E27FC236}">
                      <a16:creationId xmlns:a16="http://schemas.microsoft.com/office/drawing/2014/main" id="{C4DF3C38-D162-44CB-911D-7CECB1A89D36}"/>
                    </a:ext>
                  </a:extLst>
                </p:cNvPr>
                <p:cNvGrpSpPr>
                  <a:grpSpLocks/>
                </p:cNvGrpSpPr>
                <p:nvPr/>
              </p:nvGrpSpPr>
              <p:grpSpPr bwMode="auto">
                <a:xfrm>
                  <a:off x="662" y="1772"/>
                  <a:ext cx="137" cy="124"/>
                  <a:chOff x="623" y="1728"/>
                  <a:chExt cx="137" cy="124"/>
                </a:xfrm>
              </p:grpSpPr>
              <p:sp>
                <p:nvSpPr>
                  <p:cNvPr id="56461" name="Oval 141">
                    <a:extLst>
                      <a:ext uri="{FF2B5EF4-FFF2-40B4-BE49-F238E27FC236}">
                        <a16:creationId xmlns:a16="http://schemas.microsoft.com/office/drawing/2014/main" id="{636DD587-FE8A-45AF-BD3F-BB93CAF8247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62" name="Oval 142">
                    <a:extLst>
                      <a:ext uri="{FF2B5EF4-FFF2-40B4-BE49-F238E27FC236}">
                        <a16:creationId xmlns:a16="http://schemas.microsoft.com/office/drawing/2014/main" id="{9B3E36CA-FEC1-4822-8E0C-EF50DC08164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63" name="Oval 143">
                    <a:extLst>
                      <a:ext uri="{FF2B5EF4-FFF2-40B4-BE49-F238E27FC236}">
                        <a16:creationId xmlns:a16="http://schemas.microsoft.com/office/drawing/2014/main" id="{0D4DA845-7F4E-490F-96D9-FC039B8B30F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64" name="Line 144">
                    <a:extLst>
                      <a:ext uri="{FF2B5EF4-FFF2-40B4-BE49-F238E27FC236}">
                        <a16:creationId xmlns:a16="http://schemas.microsoft.com/office/drawing/2014/main" id="{F71B5B66-A9F8-49F9-B5F3-01688A8C6FC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65" name="Line 145">
                    <a:extLst>
                      <a:ext uri="{FF2B5EF4-FFF2-40B4-BE49-F238E27FC236}">
                        <a16:creationId xmlns:a16="http://schemas.microsoft.com/office/drawing/2014/main" id="{9539E928-D6C1-4308-8B18-4B8F4CEB497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66" name="Group 146">
                  <a:extLst>
                    <a:ext uri="{FF2B5EF4-FFF2-40B4-BE49-F238E27FC236}">
                      <a16:creationId xmlns:a16="http://schemas.microsoft.com/office/drawing/2014/main" id="{FE67FD28-DB58-4479-9B95-99D767473A97}"/>
                    </a:ext>
                  </a:extLst>
                </p:cNvPr>
                <p:cNvGrpSpPr>
                  <a:grpSpLocks/>
                </p:cNvGrpSpPr>
                <p:nvPr/>
              </p:nvGrpSpPr>
              <p:grpSpPr bwMode="auto">
                <a:xfrm>
                  <a:off x="683" y="1790"/>
                  <a:ext cx="137" cy="124"/>
                  <a:chOff x="623" y="1728"/>
                  <a:chExt cx="137" cy="124"/>
                </a:xfrm>
              </p:grpSpPr>
              <p:sp>
                <p:nvSpPr>
                  <p:cNvPr id="56467" name="Oval 147">
                    <a:extLst>
                      <a:ext uri="{FF2B5EF4-FFF2-40B4-BE49-F238E27FC236}">
                        <a16:creationId xmlns:a16="http://schemas.microsoft.com/office/drawing/2014/main" id="{6B528276-1807-4035-B552-A1987AC9CDE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68" name="Oval 148">
                    <a:extLst>
                      <a:ext uri="{FF2B5EF4-FFF2-40B4-BE49-F238E27FC236}">
                        <a16:creationId xmlns:a16="http://schemas.microsoft.com/office/drawing/2014/main" id="{6B0B3CBC-C3B2-488B-9FE0-E3E57AE9052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69" name="Oval 149">
                    <a:extLst>
                      <a:ext uri="{FF2B5EF4-FFF2-40B4-BE49-F238E27FC236}">
                        <a16:creationId xmlns:a16="http://schemas.microsoft.com/office/drawing/2014/main" id="{2CA4EB4F-B95C-4BD4-BF58-A89076E8EF7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70" name="Line 150">
                    <a:extLst>
                      <a:ext uri="{FF2B5EF4-FFF2-40B4-BE49-F238E27FC236}">
                        <a16:creationId xmlns:a16="http://schemas.microsoft.com/office/drawing/2014/main" id="{D74593F8-F6B5-49F8-B23E-1BF13192DDD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71" name="Line 151">
                    <a:extLst>
                      <a:ext uri="{FF2B5EF4-FFF2-40B4-BE49-F238E27FC236}">
                        <a16:creationId xmlns:a16="http://schemas.microsoft.com/office/drawing/2014/main" id="{04B98429-B656-4E24-9908-8D1352B7060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72" name="Group 152">
                  <a:extLst>
                    <a:ext uri="{FF2B5EF4-FFF2-40B4-BE49-F238E27FC236}">
                      <a16:creationId xmlns:a16="http://schemas.microsoft.com/office/drawing/2014/main" id="{4D297EBC-F8D7-4774-9523-A69392626EBE}"/>
                    </a:ext>
                  </a:extLst>
                </p:cNvPr>
                <p:cNvGrpSpPr>
                  <a:grpSpLocks/>
                </p:cNvGrpSpPr>
                <p:nvPr/>
              </p:nvGrpSpPr>
              <p:grpSpPr bwMode="auto">
                <a:xfrm>
                  <a:off x="703" y="1809"/>
                  <a:ext cx="137" cy="124"/>
                  <a:chOff x="623" y="1728"/>
                  <a:chExt cx="137" cy="124"/>
                </a:xfrm>
              </p:grpSpPr>
              <p:sp>
                <p:nvSpPr>
                  <p:cNvPr id="56473" name="Oval 153">
                    <a:extLst>
                      <a:ext uri="{FF2B5EF4-FFF2-40B4-BE49-F238E27FC236}">
                        <a16:creationId xmlns:a16="http://schemas.microsoft.com/office/drawing/2014/main" id="{9D29EB06-D8BC-4C07-8D8F-B5F40984453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74" name="Oval 154">
                    <a:extLst>
                      <a:ext uri="{FF2B5EF4-FFF2-40B4-BE49-F238E27FC236}">
                        <a16:creationId xmlns:a16="http://schemas.microsoft.com/office/drawing/2014/main" id="{1C3B8F65-6806-46C2-8AFF-43F8D01AD34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75" name="Oval 155">
                    <a:extLst>
                      <a:ext uri="{FF2B5EF4-FFF2-40B4-BE49-F238E27FC236}">
                        <a16:creationId xmlns:a16="http://schemas.microsoft.com/office/drawing/2014/main" id="{A55ECD88-CFD9-4F98-BA0B-D4D9768151E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76" name="Line 156">
                    <a:extLst>
                      <a:ext uri="{FF2B5EF4-FFF2-40B4-BE49-F238E27FC236}">
                        <a16:creationId xmlns:a16="http://schemas.microsoft.com/office/drawing/2014/main" id="{D0FB949B-F4C6-4B60-8A01-B183DF23BD0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77" name="Line 157">
                    <a:extLst>
                      <a:ext uri="{FF2B5EF4-FFF2-40B4-BE49-F238E27FC236}">
                        <a16:creationId xmlns:a16="http://schemas.microsoft.com/office/drawing/2014/main" id="{7CFEE6D2-27BB-4046-A9A7-AD4589120A0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6478" name="Group 158">
              <a:extLst>
                <a:ext uri="{FF2B5EF4-FFF2-40B4-BE49-F238E27FC236}">
                  <a16:creationId xmlns:a16="http://schemas.microsoft.com/office/drawing/2014/main" id="{16AE8863-A51B-4874-BEE7-F91CBECADC9E}"/>
                </a:ext>
              </a:extLst>
            </p:cNvPr>
            <p:cNvGrpSpPr>
              <a:grpSpLocks/>
            </p:cNvGrpSpPr>
            <p:nvPr/>
          </p:nvGrpSpPr>
          <p:grpSpPr bwMode="auto">
            <a:xfrm>
              <a:off x="816" y="1680"/>
              <a:ext cx="265" cy="253"/>
              <a:chOff x="480" y="1440"/>
              <a:chExt cx="265" cy="253"/>
            </a:xfrm>
          </p:grpSpPr>
          <p:grpSp>
            <p:nvGrpSpPr>
              <p:cNvPr id="56479" name="Group 159">
                <a:extLst>
                  <a:ext uri="{FF2B5EF4-FFF2-40B4-BE49-F238E27FC236}">
                    <a16:creationId xmlns:a16="http://schemas.microsoft.com/office/drawing/2014/main" id="{FDD724CD-BE48-4642-9F2B-AD7074AD24E4}"/>
                  </a:ext>
                </a:extLst>
              </p:cNvPr>
              <p:cNvGrpSpPr>
                <a:grpSpLocks/>
              </p:cNvGrpSpPr>
              <p:nvPr/>
            </p:nvGrpSpPr>
            <p:grpSpPr bwMode="auto">
              <a:xfrm>
                <a:off x="528" y="1440"/>
                <a:ext cx="217" cy="205"/>
                <a:chOff x="623" y="1728"/>
                <a:chExt cx="217" cy="205"/>
              </a:xfrm>
            </p:grpSpPr>
            <p:grpSp>
              <p:nvGrpSpPr>
                <p:cNvPr id="56480" name="Group 160">
                  <a:extLst>
                    <a:ext uri="{FF2B5EF4-FFF2-40B4-BE49-F238E27FC236}">
                      <a16:creationId xmlns:a16="http://schemas.microsoft.com/office/drawing/2014/main" id="{18241BD7-4A76-4C57-9E47-4BF81732208B}"/>
                    </a:ext>
                  </a:extLst>
                </p:cNvPr>
                <p:cNvGrpSpPr>
                  <a:grpSpLocks/>
                </p:cNvGrpSpPr>
                <p:nvPr/>
              </p:nvGrpSpPr>
              <p:grpSpPr bwMode="auto">
                <a:xfrm>
                  <a:off x="623" y="1728"/>
                  <a:ext cx="137" cy="124"/>
                  <a:chOff x="623" y="1728"/>
                  <a:chExt cx="137" cy="124"/>
                </a:xfrm>
              </p:grpSpPr>
              <p:sp>
                <p:nvSpPr>
                  <p:cNvPr id="56481" name="Oval 161">
                    <a:extLst>
                      <a:ext uri="{FF2B5EF4-FFF2-40B4-BE49-F238E27FC236}">
                        <a16:creationId xmlns:a16="http://schemas.microsoft.com/office/drawing/2014/main" id="{FA01EA22-2DA0-4FE9-8864-D9E06B0A9DF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82" name="Oval 162">
                    <a:extLst>
                      <a:ext uri="{FF2B5EF4-FFF2-40B4-BE49-F238E27FC236}">
                        <a16:creationId xmlns:a16="http://schemas.microsoft.com/office/drawing/2014/main" id="{A23F484E-5A59-429F-865E-90880553477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83" name="Oval 163">
                    <a:extLst>
                      <a:ext uri="{FF2B5EF4-FFF2-40B4-BE49-F238E27FC236}">
                        <a16:creationId xmlns:a16="http://schemas.microsoft.com/office/drawing/2014/main" id="{ACB67C82-8ACD-480D-91CE-7189D4AA47B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84" name="Line 164">
                    <a:extLst>
                      <a:ext uri="{FF2B5EF4-FFF2-40B4-BE49-F238E27FC236}">
                        <a16:creationId xmlns:a16="http://schemas.microsoft.com/office/drawing/2014/main" id="{A201E334-BE36-49AA-8DD2-5158C8418A8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85" name="Line 165">
                    <a:extLst>
                      <a:ext uri="{FF2B5EF4-FFF2-40B4-BE49-F238E27FC236}">
                        <a16:creationId xmlns:a16="http://schemas.microsoft.com/office/drawing/2014/main" id="{7B74D4B1-A334-4F20-AE56-5C7654DFE09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86" name="Group 166">
                  <a:extLst>
                    <a:ext uri="{FF2B5EF4-FFF2-40B4-BE49-F238E27FC236}">
                      <a16:creationId xmlns:a16="http://schemas.microsoft.com/office/drawing/2014/main" id="{3DDD3CEC-D073-4BE1-9C7D-035669A28C31}"/>
                    </a:ext>
                  </a:extLst>
                </p:cNvPr>
                <p:cNvGrpSpPr>
                  <a:grpSpLocks/>
                </p:cNvGrpSpPr>
                <p:nvPr/>
              </p:nvGrpSpPr>
              <p:grpSpPr bwMode="auto">
                <a:xfrm>
                  <a:off x="642" y="1751"/>
                  <a:ext cx="137" cy="124"/>
                  <a:chOff x="623" y="1728"/>
                  <a:chExt cx="137" cy="124"/>
                </a:xfrm>
              </p:grpSpPr>
              <p:sp>
                <p:nvSpPr>
                  <p:cNvPr id="56487" name="Oval 167">
                    <a:extLst>
                      <a:ext uri="{FF2B5EF4-FFF2-40B4-BE49-F238E27FC236}">
                        <a16:creationId xmlns:a16="http://schemas.microsoft.com/office/drawing/2014/main" id="{77FA33F8-C209-4437-8E93-AAE263D7344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88" name="Oval 168">
                    <a:extLst>
                      <a:ext uri="{FF2B5EF4-FFF2-40B4-BE49-F238E27FC236}">
                        <a16:creationId xmlns:a16="http://schemas.microsoft.com/office/drawing/2014/main" id="{E97FD176-2B0E-45C0-A913-2D53032E021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89" name="Oval 169">
                    <a:extLst>
                      <a:ext uri="{FF2B5EF4-FFF2-40B4-BE49-F238E27FC236}">
                        <a16:creationId xmlns:a16="http://schemas.microsoft.com/office/drawing/2014/main" id="{EC6C9E45-CF02-4EE3-A879-1C0306F2C5D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90" name="Line 170">
                    <a:extLst>
                      <a:ext uri="{FF2B5EF4-FFF2-40B4-BE49-F238E27FC236}">
                        <a16:creationId xmlns:a16="http://schemas.microsoft.com/office/drawing/2014/main" id="{7FEE9626-3182-4CFE-9EE3-7A9E73489A9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91" name="Line 171">
                    <a:extLst>
                      <a:ext uri="{FF2B5EF4-FFF2-40B4-BE49-F238E27FC236}">
                        <a16:creationId xmlns:a16="http://schemas.microsoft.com/office/drawing/2014/main" id="{7C152DC6-F485-4025-905A-8DA29C66BB0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92" name="Group 172">
                  <a:extLst>
                    <a:ext uri="{FF2B5EF4-FFF2-40B4-BE49-F238E27FC236}">
                      <a16:creationId xmlns:a16="http://schemas.microsoft.com/office/drawing/2014/main" id="{EEFAAE7F-D8D6-493E-8654-EE0C322D8AB8}"/>
                    </a:ext>
                  </a:extLst>
                </p:cNvPr>
                <p:cNvGrpSpPr>
                  <a:grpSpLocks/>
                </p:cNvGrpSpPr>
                <p:nvPr/>
              </p:nvGrpSpPr>
              <p:grpSpPr bwMode="auto">
                <a:xfrm>
                  <a:off x="662" y="1772"/>
                  <a:ext cx="137" cy="124"/>
                  <a:chOff x="623" y="1728"/>
                  <a:chExt cx="137" cy="124"/>
                </a:xfrm>
              </p:grpSpPr>
              <p:sp>
                <p:nvSpPr>
                  <p:cNvPr id="56493" name="Oval 173">
                    <a:extLst>
                      <a:ext uri="{FF2B5EF4-FFF2-40B4-BE49-F238E27FC236}">
                        <a16:creationId xmlns:a16="http://schemas.microsoft.com/office/drawing/2014/main" id="{EB6A124D-8A88-49DC-9EB5-11486CAD7BF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94" name="Oval 174">
                    <a:extLst>
                      <a:ext uri="{FF2B5EF4-FFF2-40B4-BE49-F238E27FC236}">
                        <a16:creationId xmlns:a16="http://schemas.microsoft.com/office/drawing/2014/main" id="{91E857D7-947B-457A-86AE-B629DB840AC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95" name="Oval 175">
                    <a:extLst>
                      <a:ext uri="{FF2B5EF4-FFF2-40B4-BE49-F238E27FC236}">
                        <a16:creationId xmlns:a16="http://schemas.microsoft.com/office/drawing/2014/main" id="{F1C8A177-1A63-43C5-A132-6DE19C2F188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96" name="Line 176">
                    <a:extLst>
                      <a:ext uri="{FF2B5EF4-FFF2-40B4-BE49-F238E27FC236}">
                        <a16:creationId xmlns:a16="http://schemas.microsoft.com/office/drawing/2014/main" id="{946A08DB-DBB8-4085-87DE-D8E1922944F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497" name="Line 177">
                    <a:extLst>
                      <a:ext uri="{FF2B5EF4-FFF2-40B4-BE49-F238E27FC236}">
                        <a16:creationId xmlns:a16="http://schemas.microsoft.com/office/drawing/2014/main" id="{1EDEDB89-8B87-4E20-A7EE-D143DE256A9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98" name="Group 178">
                  <a:extLst>
                    <a:ext uri="{FF2B5EF4-FFF2-40B4-BE49-F238E27FC236}">
                      <a16:creationId xmlns:a16="http://schemas.microsoft.com/office/drawing/2014/main" id="{5DF5C73D-9473-496E-815D-7FBB41561F6D}"/>
                    </a:ext>
                  </a:extLst>
                </p:cNvPr>
                <p:cNvGrpSpPr>
                  <a:grpSpLocks/>
                </p:cNvGrpSpPr>
                <p:nvPr/>
              </p:nvGrpSpPr>
              <p:grpSpPr bwMode="auto">
                <a:xfrm>
                  <a:off x="683" y="1790"/>
                  <a:ext cx="137" cy="124"/>
                  <a:chOff x="623" y="1728"/>
                  <a:chExt cx="137" cy="124"/>
                </a:xfrm>
              </p:grpSpPr>
              <p:sp>
                <p:nvSpPr>
                  <p:cNvPr id="56499" name="Oval 179">
                    <a:extLst>
                      <a:ext uri="{FF2B5EF4-FFF2-40B4-BE49-F238E27FC236}">
                        <a16:creationId xmlns:a16="http://schemas.microsoft.com/office/drawing/2014/main" id="{4794B3DC-DDEE-44AF-817F-C3A3DDDCF86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0" name="Oval 180">
                    <a:extLst>
                      <a:ext uri="{FF2B5EF4-FFF2-40B4-BE49-F238E27FC236}">
                        <a16:creationId xmlns:a16="http://schemas.microsoft.com/office/drawing/2014/main" id="{ED088330-32A7-4EEF-B33C-AE5146DA650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1" name="Oval 181">
                    <a:extLst>
                      <a:ext uri="{FF2B5EF4-FFF2-40B4-BE49-F238E27FC236}">
                        <a16:creationId xmlns:a16="http://schemas.microsoft.com/office/drawing/2014/main" id="{4F637981-B9DD-40B5-A140-0352A8DECC4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2" name="Line 182">
                    <a:extLst>
                      <a:ext uri="{FF2B5EF4-FFF2-40B4-BE49-F238E27FC236}">
                        <a16:creationId xmlns:a16="http://schemas.microsoft.com/office/drawing/2014/main" id="{76132DCF-9FF1-465D-A5A9-CCF7EB16A3C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3" name="Line 183">
                    <a:extLst>
                      <a:ext uri="{FF2B5EF4-FFF2-40B4-BE49-F238E27FC236}">
                        <a16:creationId xmlns:a16="http://schemas.microsoft.com/office/drawing/2014/main" id="{F875D8F6-6928-4729-9112-D183123BEED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04" name="Group 184">
                  <a:extLst>
                    <a:ext uri="{FF2B5EF4-FFF2-40B4-BE49-F238E27FC236}">
                      <a16:creationId xmlns:a16="http://schemas.microsoft.com/office/drawing/2014/main" id="{10AA5C92-A482-426D-ABE8-6E24DE8A7AB2}"/>
                    </a:ext>
                  </a:extLst>
                </p:cNvPr>
                <p:cNvGrpSpPr>
                  <a:grpSpLocks/>
                </p:cNvGrpSpPr>
                <p:nvPr/>
              </p:nvGrpSpPr>
              <p:grpSpPr bwMode="auto">
                <a:xfrm>
                  <a:off x="703" y="1809"/>
                  <a:ext cx="137" cy="124"/>
                  <a:chOff x="623" y="1728"/>
                  <a:chExt cx="137" cy="124"/>
                </a:xfrm>
              </p:grpSpPr>
              <p:sp>
                <p:nvSpPr>
                  <p:cNvPr id="56505" name="Oval 185">
                    <a:extLst>
                      <a:ext uri="{FF2B5EF4-FFF2-40B4-BE49-F238E27FC236}">
                        <a16:creationId xmlns:a16="http://schemas.microsoft.com/office/drawing/2014/main" id="{38064562-5DBB-46CF-808F-EFB4C3AAFEB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6" name="Oval 186">
                    <a:extLst>
                      <a:ext uri="{FF2B5EF4-FFF2-40B4-BE49-F238E27FC236}">
                        <a16:creationId xmlns:a16="http://schemas.microsoft.com/office/drawing/2014/main" id="{4002FD92-989A-4098-890D-DFE17E5E420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7" name="Oval 187">
                    <a:extLst>
                      <a:ext uri="{FF2B5EF4-FFF2-40B4-BE49-F238E27FC236}">
                        <a16:creationId xmlns:a16="http://schemas.microsoft.com/office/drawing/2014/main" id="{F2368086-F09E-4174-AD79-23A90509C93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8" name="Line 188">
                    <a:extLst>
                      <a:ext uri="{FF2B5EF4-FFF2-40B4-BE49-F238E27FC236}">
                        <a16:creationId xmlns:a16="http://schemas.microsoft.com/office/drawing/2014/main" id="{98EB9408-90BC-42E5-9693-5ACE70F7537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09" name="Line 189">
                    <a:extLst>
                      <a:ext uri="{FF2B5EF4-FFF2-40B4-BE49-F238E27FC236}">
                        <a16:creationId xmlns:a16="http://schemas.microsoft.com/office/drawing/2014/main" id="{B99B1AE4-AD0D-475B-9F74-09B13737F5E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510" name="Group 190">
                <a:extLst>
                  <a:ext uri="{FF2B5EF4-FFF2-40B4-BE49-F238E27FC236}">
                    <a16:creationId xmlns:a16="http://schemas.microsoft.com/office/drawing/2014/main" id="{81E466ED-16D6-42C4-B0D8-AC0FB58C493E}"/>
                  </a:ext>
                </a:extLst>
              </p:cNvPr>
              <p:cNvGrpSpPr>
                <a:grpSpLocks/>
              </p:cNvGrpSpPr>
              <p:nvPr/>
            </p:nvGrpSpPr>
            <p:grpSpPr bwMode="auto">
              <a:xfrm>
                <a:off x="480" y="1488"/>
                <a:ext cx="217" cy="205"/>
                <a:chOff x="623" y="1728"/>
                <a:chExt cx="217" cy="205"/>
              </a:xfrm>
            </p:grpSpPr>
            <p:grpSp>
              <p:nvGrpSpPr>
                <p:cNvPr id="56511" name="Group 191">
                  <a:extLst>
                    <a:ext uri="{FF2B5EF4-FFF2-40B4-BE49-F238E27FC236}">
                      <a16:creationId xmlns:a16="http://schemas.microsoft.com/office/drawing/2014/main" id="{D506ABB7-B9AB-4FC4-AB8D-97285180D2E3}"/>
                    </a:ext>
                  </a:extLst>
                </p:cNvPr>
                <p:cNvGrpSpPr>
                  <a:grpSpLocks/>
                </p:cNvGrpSpPr>
                <p:nvPr/>
              </p:nvGrpSpPr>
              <p:grpSpPr bwMode="auto">
                <a:xfrm>
                  <a:off x="623" y="1728"/>
                  <a:ext cx="137" cy="124"/>
                  <a:chOff x="623" y="1728"/>
                  <a:chExt cx="137" cy="124"/>
                </a:xfrm>
              </p:grpSpPr>
              <p:sp>
                <p:nvSpPr>
                  <p:cNvPr id="56512" name="Oval 192">
                    <a:extLst>
                      <a:ext uri="{FF2B5EF4-FFF2-40B4-BE49-F238E27FC236}">
                        <a16:creationId xmlns:a16="http://schemas.microsoft.com/office/drawing/2014/main" id="{92D1DD58-A63C-4974-97AB-97EBA196E50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13" name="Oval 193">
                    <a:extLst>
                      <a:ext uri="{FF2B5EF4-FFF2-40B4-BE49-F238E27FC236}">
                        <a16:creationId xmlns:a16="http://schemas.microsoft.com/office/drawing/2014/main" id="{BD2080A2-C469-42CE-B76F-21A5986012B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14" name="Oval 194">
                    <a:extLst>
                      <a:ext uri="{FF2B5EF4-FFF2-40B4-BE49-F238E27FC236}">
                        <a16:creationId xmlns:a16="http://schemas.microsoft.com/office/drawing/2014/main" id="{AC96D0F7-609F-42F2-B5FA-B09AAF92203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15" name="Line 195">
                    <a:extLst>
                      <a:ext uri="{FF2B5EF4-FFF2-40B4-BE49-F238E27FC236}">
                        <a16:creationId xmlns:a16="http://schemas.microsoft.com/office/drawing/2014/main" id="{67558F59-99B6-4637-8352-6678627F345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16" name="Line 196">
                    <a:extLst>
                      <a:ext uri="{FF2B5EF4-FFF2-40B4-BE49-F238E27FC236}">
                        <a16:creationId xmlns:a16="http://schemas.microsoft.com/office/drawing/2014/main" id="{36DBA34F-08F1-40A4-8C88-85C24982A57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17" name="Group 197">
                  <a:extLst>
                    <a:ext uri="{FF2B5EF4-FFF2-40B4-BE49-F238E27FC236}">
                      <a16:creationId xmlns:a16="http://schemas.microsoft.com/office/drawing/2014/main" id="{B0CDA51D-288A-4C47-BC2C-F70818EAD3C1}"/>
                    </a:ext>
                  </a:extLst>
                </p:cNvPr>
                <p:cNvGrpSpPr>
                  <a:grpSpLocks/>
                </p:cNvGrpSpPr>
                <p:nvPr/>
              </p:nvGrpSpPr>
              <p:grpSpPr bwMode="auto">
                <a:xfrm>
                  <a:off x="642" y="1751"/>
                  <a:ext cx="137" cy="124"/>
                  <a:chOff x="623" y="1728"/>
                  <a:chExt cx="137" cy="124"/>
                </a:xfrm>
              </p:grpSpPr>
              <p:sp>
                <p:nvSpPr>
                  <p:cNvPr id="56518" name="Oval 198">
                    <a:extLst>
                      <a:ext uri="{FF2B5EF4-FFF2-40B4-BE49-F238E27FC236}">
                        <a16:creationId xmlns:a16="http://schemas.microsoft.com/office/drawing/2014/main" id="{FEA21176-0EC0-4EB2-885D-2C6521F327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19" name="Oval 199">
                    <a:extLst>
                      <a:ext uri="{FF2B5EF4-FFF2-40B4-BE49-F238E27FC236}">
                        <a16:creationId xmlns:a16="http://schemas.microsoft.com/office/drawing/2014/main" id="{70B45078-5399-4BD5-9B60-0978AF9D91E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0" name="Oval 200">
                    <a:extLst>
                      <a:ext uri="{FF2B5EF4-FFF2-40B4-BE49-F238E27FC236}">
                        <a16:creationId xmlns:a16="http://schemas.microsoft.com/office/drawing/2014/main" id="{032E9964-A6BF-4EF9-BFB9-4C7CBFCB948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1" name="Line 201">
                    <a:extLst>
                      <a:ext uri="{FF2B5EF4-FFF2-40B4-BE49-F238E27FC236}">
                        <a16:creationId xmlns:a16="http://schemas.microsoft.com/office/drawing/2014/main" id="{2D3EA437-EF4A-4179-A951-FF27C5442EC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2" name="Line 202">
                    <a:extLst>
                      <a:ext uri="{FF2B5EF4-FFF2-40B4-BE49-F238E27FC236}">
                        <a16:creationId xmlns:a16="http://schemas.microsoft.com/office/drawing/2014/main" id="{E75F74B7-D298-4BEC-9BC1-77571CC2935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23" name="Group 203">
                  <a:extLst>
                    <a:ext uri="{FF2B5EF4-FFF2-40B4-BE49-F238E27FC236}">
                      <a16:creationId xmlns:a16="http://schemas.microsoft.com/office/drawing/2014/main" id="{5E3B3C83-03B5-48F2-8C96-387901A9D422}"/>
                    </a:ext>
                  </a:extLst>
                </p:cNvPr>
                <p:cNvGrpSpPr>
                  <a:grpSpLocks/>
                </p:cNvGrpSpPr>
                <p:nvPr/>
              </p:nvGrpSpPr>
              <p:grpSpPr bwMode="auto">
                <a:xfrm>
                  <a:off x="662" y="1772"/>
                  <a:ext cx="137" cy="124"/>
                  <a:chOff x="623" y="1728"/>
                  <a:chExt cx="137" cy="124"/>
                </a:xfrm>
              </p:grpSpPr>
              <p:sp>
                <p:nvSpPr>
                  <p:cNvPr id="56524" name="Oval 204">
                    <a:extLst>
                      <a:ext uri="{FF2B5EF4-FFF2-40B4-BE49-F238E27FC236}">
                        <a16:creationId xmlns:a16="http://schemas.microsoft.com/office/drawing/2014/main" id="{6E85B941-FFDD-4B05-A793-3A86D01679D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5" name="Oval 205">
                    <a:extLst>
                      <a:ext uri="{FF2B5EF4-FFF2-40B4-BE49-F238E27FC236}">
                        <a16:creationId xmlns:a16="http://schemas.microsoft.com/office/drawing/2014/main" id="{5980BF18-BAA6-4622-AD7E-20CFA175FC1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6" name="Oval 206">
                    <a:extLst>
                      <a:ext uri="{FF2B5EF4-FFF2-40B4-BE49-F238E27FC236}">
                        <a16:creationId xmlns:a16="http://schemas.microsoft.com/office/drawing/2014/main" id="{8C66CECF-B727-4812-AA2F-0658CC29DB7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7" name="Line 207">
                    <a:extLst>
                      <a:ext uri="{FF2B5EF4-FFF2-40B4-BE49-F238E27FC236}">
                        <a16:creationId xmlns:a16="http://schemas.microsoft.com/office/drawing/2014/main" id="{9DC896C7-A0EB-4DD7-840D-94E763CBC86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28" name="Line 208">
                    <a:extLst>
                      <a:ext uri="{FF2B5EF4-FFF2-40B4-BE49-F238E27FC236}">
                        <a16:creationId xmlns:a16="http://schemas.microsoft.com/office/drawing/2014/main" id="{855289EA-2C17-45F4-8B07-F2743CE0784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29" name="Group 209">
                  <a:extLst>
                    <a:ext uri="{FF2B5EF4-FFF2-40B4-BE49-F238E27FC236}">
                      <a16:creationId xmlns:a16="http://schemas.microsoft.com/office/drawing/2014/main" id="{014B3E35-9DF6-43CE-9B1D-A3EA8BDBF4C0}"/>
                    </a:ext>
                  </a:extLst>
                </p:cNvPr>
                <p:cNvGrpSpPr>
                  <a:grpSpLocks/>
                </p:cNvGrpSpPr>
                <p:nvPr/>
              </p:nvGrpSpPr>
              <p:grpSpPr bwMode="auto">
                <a:xfrm>
                  <a:off x="683" y="1790"/>
                  <a:ext cx="137" cy="124"/>
                  <a:chOff x="623" y="1728"/>
                  <a:chExt cx="137" cy="124"/>
                </a:xfrm>
              </p:grpSpPr>
              <p:sp>
                <p:nvSpPr>
                  <p:cNvPr id="56530" name="Oval 210">
                    <a:extLst>
                      <a:ext uri="{FF2B5EF4-FFF2-40B4-BE49-F238E27FC236}">
                        <a16:creationId xmlns:a16="http://schemas.microsoft.com/office/drawing/2014/main" id="{D1F50882-6D15-420C-9502-011168AFCF5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31" name="Oval 211">
                    <a:extLst>
                      <a:ext uri="{FF2B5EF4-FFF2-40B4-BE49-F238E27FC236}">
                        <a16:creationId xmlns:a16="http://schemas.microsoft.com/office/drawing/2014/main" id="{7B5C11C7-D38A-4EFC-8980-6C8DE8A38CF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32" name="Oval 212">
                    <a:extLst>
                      <a:ext uri="{FF2B5EF4-FFF2-40B4-BE49-F238E27FC236}">
                        <a16:creationId xmlns:a16="http://schemas.microsoft.com/office/drawing/2014/main" id="{1E969F12-675B-4BA2-AB97-7D5C5DE46B3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33" name="Line 213">
                    <a:extLst>
                      <a:ext uri="{FF2B5EF4-FFF2-40B4-BE49-F238E27FC236}">
                        <a16:creationId xmlns:a16="http://schemas.microsoft.com/office/drawing/2014/main" id="{96C2836A-B0C1-441C-AE34-4BBE66FF3FB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34" name="Line 214">
                    <a:extLst>
                      <a:ext uri="{FF2B5EF4-FFF2-40B4-BE49-F238E27FC236}">
                        <a16:creationId xmlns:a16="http://schemas.microsoft.com/office/drawing/2014/main" id="{41092397-DA2F-4AC8-8E6B-95FBCA49A4D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35" name="Group 215">
                  <a:extLst>
                    <a:ext uri="{FF2B5EF4-FFF2-40B4-BE49-F238E27FC236}">
                      <a16:creationId xmlns:a16="http://schemas.microsoft.com/office/drawing/2014/main" id="{50AAE5C1-9EA7-46DC-9259-A8B9A591E2C4}"/>
                    </a:ext>
                  </a:extLst>
                </p:cNvPr>
                <p:cNvGrpSpPr>
                  <a:grpSpLocks/>
                </p:cNvGrpSpPr>
                <p:nvPr/>
              </p:nvGrpSpPr>
              <p:grpSpPr bwMode="auto">
                <a:xfrm>
                  <a:off x="703" y="1809"/>
                  <a:ext cx="137" cy="124"/>
                  <a:chOff x="623" y="1728"/>
                  <a:chExt cx="137" cy="124"/>
                </a:xfrm>
              </p:grpSpPr>
              <p:sp>
                <p:nvSpPr>
                  <p:cNvPr id="56536" name="Oval 216">
                    <a:extLst>
                      <a:ext uri="{FF2B5EF4-FFF2-40B4-BE49-F238E27FC236}">
                        <a16:creationId xmlns:a16="http://schemas.microsoft.com/office/drawing/2014/main" id="{A1F40889-B4D6-4E8D-9217-7253DE15A0C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37" name="Oval 217">
                    <a:extLst>
                      <a:ext uri="{FF2B5EF4-FFF2-40B4-BE49-F238E27FC236}">
                        <a16:creationId xmlns:a16="http://schemas.microsoft.com/office/drawing/2014/main" id="{AD80F9FF-0674-4F51-8FD1-F62DF387E5A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38" name="Oval 218">
                    <a:extLst>
                      <a:ext uri="{FF2B5EF4-FFF2-40B4-BE49-F238E27FC236}">
                        <a16:creationId xmlns:a16="http://schemas.microsoft.com/office/drawing/2014/main" id="{7BFA2066-0FBD-4CD7-B0AE-D2F6DE8D701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39" name="Line 219">
                    <a:extLst>
                      <a:ext uri="{FF2B5EF4-FFF2-40B4-BE49-F238E27FC236}">
                        <a16:creationId xmlns:a16="http://schemas.microsoft.com/office/drawing/2014/main" id="{26B0262D-A4E8-411B-AD4E-D61BE81267F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40" name="Line 220">
                    <a:extLst>
                      <a:ext uri="{FF2B5EF4-FFF2-40B4-BE49-F238E27FC236}">
                        <a16:creationId xmlns:a16="http://schemas.microsoft.com/office/drawing/2014/main" id="{686CC2BA-CA3B-4B46-9F49-F03BACFF50A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6541" name="Line 221">
              <a:extLst>
                <a:ext uri="{FF2B5EF4-FFF2-40B4-BE49-F238E27FC236}">
                  <a16:creationId xmlns:a16="http://schemas.microsoft.com/office/drawing/2014/main" id="{457BDD0B-377F-4244-9538-12B5AD9EBB66}"/>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42" name="Line 222">
              <a:extLst>
                <a:ext uri="{FF2B5EF4-FFF2-40B4-BE49-F238E27FC236}">
                  <a16:creationId xmlns:a16="http://schemas.microsoft.com/office/drawing/2014/main" id="{87961AE4-9A31-46D2-8159-39817BB1AF12}"/>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43" name="Line 223">
              <a:extLst>
                <a:ext uri="{FF2B5EF4-FFF2-40B4-BE49-F238E27FC236}">
                  <a16:creationId xmlns:a16="http://schemas.microsoft.com/office/drawing/2014/main" id="{2EA8DED5-7DDB-4986-997E-464AFCC5BC4B}"/>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44" name="Line 224">
              <a:extLst>
                <a:ext uri="{FF2B5EF4-FFF2-40B4-BE49-F238E27FC236}">
                  <a16:creationId xmlns:a16="http://schemas.microsoft.com/office/drawing/2014/main" id="{AF718589-5972-49C8-BC46-CD765CA6C220}"/>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45" name="Group 225">
            <a:extLst>
              <a:ext uri="{FF2B5EF4-FFF2-40B4-BE49-F238E27FC236}">
                <a16:creationId xmlns:a16="http://schemas.microsoft.com/office/drawing/2014/main" id="{B623B27C-ECBE-4479-9465-81D73706744D}"/>
              </a:ext>
            </a:extLst>
          </p:cNvPr>
          <p:cNvGrpSpPr>
            <a:grpSpLocks/>
          </p:cNvGrpSpPr>
          <p:nvPr/>
        </p:nvGrpSpPr>
        <p:grpSpPr bwMode="auto">
          <a:xfrm>
            <a:off x="1123950" y="2425700"/>
            <a:ext cx="877888" cy="1371600"/>
            <a:chOff x="528" y="1680"/>
            <a:chExt cx="553" cy="864"/>
          </a:xfrm>
        </p:grpSpPr>
        <p:sp>
          <p:nvSpPr>
            <p:cNvPr id="56546" name="Line 226">
              <a:extLst>
                <a:ext uri="{FF2B5EF4-FFF2-40B4-BE49-F238E27FC236}">
                  <a16:creationId xmlns:a16="http://schemas.microsoft.com/office/drawing/2014/main" id="{86DD3A6E-406D-4BF5-B3E3-40654A592D10}"/>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47" name="Line 227">
              <a:extLst>
                <a:ext uri="{FF2B5EF4-FFF2-40B4-BE49-F238E27FC236}">
                  <a16:creationId xmlns:a16="http://schemas.microsoft.com/office/drawing/2014/main" id="{4FB1DEDC-FADE-4896-80B0-2C37B193A460}"/>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48" name="Line 228">
              <a:extLst>
                <a:ext uri="{FF2B5EF4-FFF2-40B4-BE49-F238E27FC236}">
                  <a16:creationId xmlns:a16="http://schemas.microsoft.com/office/drawing/2014/main" id="{F100D9C2-8AC3-4ABE-999A-3BD4E31ECB59}"/>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49" name="Line 229">
              <a:extLst>
                <a:ext uri="{FF2B5EF4-FFF2-40B4-BE49-F238E27FC236}">
                  <a16:creationId xmlns:a16="http://schemas.microsoft.com/office/drawing/2014/main" id="{34C0A920-6CC0-4A23-9A16-69562D23D851}"/>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50" name="Rectangle 230">
              <a:extLst>
                <a:ext uri="{FF2B5EF4-FFF2-40B4-BE49-F238E27FC236}">
                  <a16:creationId xmlns:a16="http://schemas.microsoft.com/office/drawing/2014/main" id="{5341A4B7-548A-42FD-889E-BADDED7E4F70}"/>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6551" name="Line 231">
              <a:extLst>
                <a:ext uri="{FF2B5EF4-FFF2-40B4-BE49-F238E27FC236}">
                  <a16:creationId xmlns:a16="http://schemas.microsoft.com/office/drawing/2014/main" id="{4246D662-DD88-4CF5-B981-EC7C0EA9E30D}"/>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52" name="Line 232">
              <a:extLst>
                <a:ext uri="{FF2B5EF4-FFF2-40B4-BE49-F238E27FC236}">
                  <a16:creationId xmlns:a16="http://schemas.microsoft.com/office/drawing/2014/main" id="{59AE8EE9-552B-4F8F-A2F5-76F53F3E8744}"/>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6553" name="Group 233">
              <a:extLst>
                <a:ext uri="{FF2B5EF4-FFF2-40B4-BE49-F238E27FC236}">
                  <a16:creationId xmlns:a16="http://schemas.microsoft.com/office/drawing/2014/main" id="{44BA3946-CA03-4DB4-A642-C841FB8E00B8}"/>
                </a:ext>
              </a:extLst>
            </p:cNvPr>
            <p:cNvGrpSpPr>
              <a:grpSpLocks/>
            </p:cNvGrpSpPr>
            <p:nvPr/>
          </p:nvGrpSpPr>
          <p:grpSpPr bwMode="auto">
            <a:xfrm>
              <a:off x="528" y="1872"/>
              <a:ext cx="265" cy="253"/>
              <a:chOff x="480" y="1440"/>
              <a:chExt cx="265" cy="253"/>
            </a:xfrm>
          </p:grpSpPr>
          <p:grpSp>
            <p:nvGrpSpPr>
              <p:cNvPr id="56554" name="Group 234">
                <a:extLst>
                  <a:ext uri="{FF2B5EF4-FFF2-40B4-BE49-F238E27FC236}">
                    <a16:creationId xmlns:a16="http://schemas.microsoft.com/office/drawing/2014/main" id="{52CAB161-A091-41DD-BC49-C07AE8D38C21}"/>
                  </a:ext>
                </a:extLst>
              </p:cNvPr>
              <p:cNvGrpSpPr>
                <a:grpSpLocks/>
              </p:cNvGrpSpPr>
              <p:nvPr/>
            </p:nvGrpSpPr>
            <p:grpSpPr bwMode="auto">
              <a:xfrm>
                <a:off x="528" y="1440"/>
                <a:ext cx="217" cy="205"/>
                <a:chOff x="623" y="1728"/>
                <a:chExt cx="217" cy="205"/>
              </a:xfrm>
            </p:grpSpPr>
            <p:grpSp>
              <p:nvGrpSpPr>
                <p:cNvPr id="56555" name="Group 235">
                  <a:extLst>
                    <a:ext uri="{FF2B5EF4-FFF2-40B4-BE49-F238E27FC236}">
                      <a16:creationId xmlns:a16="http://schemas.microsoft.com/office/drawing/2014/main" id="{CBA2513D-9A73-498F-B67F-D20C38CC9A9D}"/>
                    </a:ext>
                  </a:extLst>
                </p:cNvPr>
                <p:cNvGrpSpPr>
                  <a:grpSpLocks/>
                </p:cNvGrpSpPr>
                <p:nvPr/>
              </p:nvGrpSpPr>
              <p:grpSpPr bwMode="auto">
                <a:xfrm>
                  <a:off x="623" y="1728"/>
                  <a:ext cx="137" cy="124"/>
                  <a:chOff x="623" y="1728"/>
                  <a:chExt cx="137" cy="124"/>
                </a:xfrm>
              </p:grpSpPr>
              <p:sp>
                <p:nvSpPr>
                  <p:cNvPr id="56556" name="Oval 236">
                    <a:extLst>
                      <a:ext uri="{FF2B5EF4-FFF2-40B4-BE49-F238E27FC236}">
                        <a16:creationId xmlns:a16="http://schemas.microsoft.com/office/drawing/2014/main" id="{185200DC-91F8-40B7-A7F4-507B4E29B4B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57" name="Oval 237">
                    <a:extLst>
                      <a:ext uri="{FF2B5EF4-FFF2-40B4-BE49-F238E27FC236}">
                        <a16:creationId xmlns:a16="http://schemas.microsoft.com/office/drawing/2014/main" id="{FC12106F-8909-4DDF-9426-BD18C5153AA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58" name="Oval 238">
                    <a:extLst>
                      <a:ext uri="{FF2B5EF4-FFF2-40B4-BE49-F238E27FC236}">
                        <a16:creationId xmlns:a16="http://schemas.microsoft.com/office/drawing/2014/main" id="{49E07E7C-31F6-4264-BA54-F00AEA61CCE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59" name="Line 239">
                    <a:extLst>
                      <a:ext uri="{FF2B5EF4-FFF2-40B4-BE49-F238E27FC236}">
                        <a16:creationId xmlns:a16="http://schemas.microsoft.com/office/drawing/2014/main" id="{23224651-0F13-491C-97EA-93B73556AA2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60" name="Line 240">
                    <a:extLst>
                      <a:ext uri="{FF2B5EF4-FFF2-40B4-BE49-F238E27FC236}">
                        <a16:creationId xmlns:a16="http://schemas.microsoft.com/office/drawing/2014/main" id="{83935F5D-338E-4B64-AFD7-03794971BE8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61" name="Group 241">
                  <a:extLst>
                    <a:ext uri="{FF2B5EF4-FFF2-40B4-BE49-F238E27FC236}">
                      <a16:creationId xmlns:a16="http://schemas.microsoft.com/office/drawing/2014/main" id="{D1D9CED0-5ED1-45CD-8B3C-22A9A63D21E0}"/>
                    </a:ext>
                  </a:extLst>
                </p:cNvPr>
                <p:cNvGrpSpPr>
                  <a:grpSpLocks/>
                </p:cNvGrpSpPr>
                <p:nvPr/>
              </p:nvGrpSpPr>
              <p:grpSpPr bwMode="auto">
                <a:xfrm>
                  <a:off x="642" y="1751"/>
                  <a:ext cx="137" cy="124"/>
                  <a:chOff x="623" y="1728"/>
                  <a:chExt cx="137" cy="124"/>
                </a:xfrm>
              </p:grpSpPr>
              <p:sp>
                <p:nvSpPr>
                  <p:cNvPr id="56562" name="Oval 242">
                    <a:extLst>
                      <a:ext uri="{FF2B5EF4-FFF2-40B4-BE49-F238E27FC236}">
                        <a16:creationId xmlns:a16="http://schemas.microsoft.com/office/drawing/2014/main" id="{1CB47DE1-D85C-4F3E-9F7E-7FA38B26481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63" name="Oval 243">
                    <a:extLst>
                      <a:ext uri="{FF2B5EF4-FFF2-40B4-BE49-F238E27FC236}">
                        <a16:creationId xmlns:a16="http://schemas.microsoft.com/office/drawing/2014/main" id="{26F0C3DC-C638-4245-A2B9-2651FA51815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64" name="Oval 244">
                    <a:extLst>
                      <a:ext uri="{FF2B5EF4-FFF2-40B4-BE49-F238E27FC236}">
                        <a16:creationId xmlns:a16="http://schemas.microsoft.com/office/drawing/2014/main" id="{B25A5A84-C2E0-49DF-AD61-BE2A316195E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65" name="Line 245">
                    <a:extLst>
                      <a:ext uri="{FF2B5EF4-FFF2-40B4-BE49-F238E27FC236}">
                        <a16:creationId xmlns:a16="http://schemas.microsoft.com/office/drawing/2014/main" id="{5A18E803-A688-43D5-94F9-04A1369611C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66" name="Line 246">
                    <a:extLst>
                      <a:ext uri="{FF2B5EF4-FFF2-40B4-BE49-F238E27FC236}">
                        <a16:creationId xmlns:a16="http://schemas.microsoft.com/office/drawing/2014/main" id="{26E3B1DB-CD21-4701-A5AD-296B7DF509E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67" name="Group 247">
                  <a:extLst>
                    <a:ext uri="{FF2B5EF4-FFF2-40B4-BE49-F238E27FC236}">
                      <a16:creationId xmlns:a16="http://schemas.microsoft.com/office/drawing/2014/main" id="{DE56E42D-347D-4CC2-ACFC-3C5326F007A2}"/>
                    </a:ext>
                  </a:extLst>
                </p:cNvPr>
                <p:cNvGrpSpPr>
                  <a:grpSpLocks/>
                </p:cNvGrpSpPr>
                <p:nvPr/>
              </p:nvGrpSpPr>
              <p:grpSpPr bwMode="auto">
                <a:xfrm>
                  <a:off x="662" y="1772"/>
                  <a:ext cx="137" cy="124"/>
                  <a:chOff x="623" y="1728"/>
                  <a:chExt cx="137" cy="124"/>
                </a:xfrm>
              </p:grpSpPr>
              <p:sp>
                <p:nvSpPr>
                  <p:cNvPr id="56568" name="Oval 248">
                    <a:extLst>
                      <a:ext uri="{FF2B5EF4-FFF2-40B4-BE49-F238E27FC236}">
                        <a16:creationId xmlns:a16="http://schemas.microsoft.com/office/drawing/2014/main" id="{FCFA321F-1D42-4E21-9EF4-27301AEF808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69" name="Oval 249">
                    <a:extLst>
                      <a:ext uri="{FF2B5EF4-FFF2-40B4-BE49-F238E27FC236}">
                        <a16:creationId xmlns:a16="http://schemas.microsoft.com/office/drawing/2014/main" id="{EC0597E7-E7D0-41EE-B047-DA5DE8C67D2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70" name="Oval 250">
                    <a:extLst>
                      <a:ext uri="{FF2B5EF4-FFF2-40B4-BE49-F238E27FC236}">
                        <a16:creationId xmlns:a16="http://schemas.microsoft.com/office/drawing/2014/main" id="{A63A1F5D-34C6-4C95-9281-BD27989F052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71" name="Line 251">
                    <a:extLst>
                      <a:ext uri="{FF2B5EF4-FFF2-40B4-BE49-F238E27FC236}">
                        <a16:creationId xmlns:a16="http://schemas.microsoft.com/office/drawing/2014/main" id="{3025E9D2-8496-4C58-84F2-9478F7448E0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72" name="Line 252">
                    <a:extLst>
                      <a:ext uri="{FF2B5EF4-FFF2-40B4-BE49-F238E27FC236}">
                        <a16:creationId xmlns:a16="http://schemas.microsoft.com/office/drawing/2014/main" id="{8E6CF116-80FC-4A88-A1F6-A968669714F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73" name="Group 253">
                  <a:extLst>
                    <a:ext uri="{FF2B5EF4-FFF2-40B4-BE49-F238E27FC236}">
                      <a16:creationId xmlns:a16="http://schemas.microsoft.com/office/drawing/2014/main" id="{8412AAA6-BAB8-415C-ADE6-C84B612B409A}"/>
                    </a:ext>
                  </a:extLst>
                </p:cNvPr>
                <p:cNvGrpSpPr>
                  <a:grpSpLocks/>
                </p:cNvGrpSpPr>
                <p:nvPr/>
              </p:nvGrpSpPr>
              <p:grpSpPr bwMode="auto">
                <a:xfrm>
                  <a:off x="683" y="1790"/>
                  <a:ext cx="137" cy="124"/>
                  <a:chOff x="623" y="1728"/>
                  <a:chExt cx="137" cy="124"/>
                </a:xfrm>
              </p:grpSpPr>
              <p:sp>
                <p:nvSpPr>
                  <p:cNvPr id="56574" name="Oval 254">
                    <a:extLst>
                      <a:ext uri="{FF2B5EF4-FFF2-40B4-BE49-F238E27FC236}">
                        <a16:creationId xmlns:a16="http://schemas.microsoft.com/office/drawing/2014/main" id="{FE0B1754-9444-4BAE-8019-07D505C5D62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75" name="Oval 255">
                    <a:extLst>
                      <a:ext uri="{FF2B5EF4-FFF2-40B4-BE49-F238E27FC236}">
                        <a16:creationId xmlns:a16="http://schemas.microsoft.com/office/drawing/2014/main" id="{DCFD6362-F909-4FB5-AFB5-8F03623654F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76" name="Oval 256">
                    <a:extLst>
                      <a:ext uri="{FF2B5EF4-FFF2-40B4-BE49-F238E27FC236}">
                        <a16:creationId xmlns:a16="http://schemas.microsoft.com/office/drawing/2014/main" id="{827D894A-DDD7-49D3-9C2B-A9D4B29ED52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77" name="Line 257">
                    <a:extLst>
                      <a:ext uri="{FF2B5EF4-FFF2-40B4-BE49-F238E27FC236}">
                        <a16:creationId xmlns:a16="http://schemas.microsoft.com/office/drawing/2014/main" id="{A6A0562B-6F31-4B14-B097-25360F1056E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78" name="Line 258">
                    <a:extLst>
                      <a:ext uri="{FF2B5EF4-FFF2-40B4-BE49-F238E27FC236}">
                        <a16:creationId xmlns:a16="http://schemas.microsoft.com/office/drawing/2014/main" id="{883A99C9-FCA7-4BEB-BD69-81C432F453D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79" name="Group 259">
                  <a:extLst>
                    <a:ext uri="{FF2B5EF4-FFF2-40B4-BE49-F238E27FC236}">
                      <a16:creationId xmlns:a16="http://schemas.microsoft.com/office/drawing/2014/main" id="{064FC6AE-9CCD-4509-A83C-DEF68A18BAEB}"/>
                    </a:ext>
                  </a:extLst>
                </p:cNvPr>
                <p:cNvGrpSpPr>
                  <a:grpSpLocks/>
                </p:cNvGrpSpPr>
                <p:nvPr/>
              </p:nvGrpSpPr>
              <p:grpSpPr bwMode="auto">
                <a:xfrm>
                  <a:off x="703" y="1809"/>
                  <a:ext cx="137" cy="124"/>
                  <a:chOff x="623" y="1728"/>
                  <a:chExt cx="137" cy="124"/>
                </a:xfrm>
              </p:grpSpPr>
              <p:sp>
                <p:nvSpPr>
                  <p:cNvPr id="56580" name="Oval 260">
                    <a:extLst>
                      <a:ext uri="{FF2B5EF4-FFF2-40B4-BE49-F238E27FC236}">
                        <a16:creationId xmlns:a16="http://schemas.microsoft.com/office/drawing/2014/main" id="{B62C20B6-6F25-49C2-B411-00D0E68D238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81" name="Oval 261">
                    <a:extLst>
                      <a:ext uri="{FF2B5EF4-FFF2-40B4-BE49-F238E27FC236}">
                        <a16:creationId xmlns:a16="http://schemas.microsoft.com/office/drawing/2014/main" id="{5463D8E3-85DC-4BB3-AAB4-F1424431A56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82" name="Oval 262">
                    <a:extLst>
                      <a:ext uri="{FF2B5EF4-FFF2-40B4-BE49-F238E27FC236}">
                        <a16:creationId xmlns:a16="http://schemas.microsoft.com/office/drawing/2014/main" id="{2DFC2EF8-E91E-498F-BC07-033BBF3B699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83" name="Line 263">
                    <a:extLst>
                      <a:ext uri="{FF2B5EF4-FFF2-40B4-BE49-F238E27FC236}">
                        <a16:creationId xmlns:a16="http://schemas.microsoft.com/office/drawing/2014/main" id="{0EDF4161-8FF3-4515-A47D-61F8D180AE8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84" name="Line 264">
                    <a:extLst>
                      <a:ext uri="{FF2B5EF4-FFF2-40B4-BE49-F238E27FC236}">
                        <a16:creationId xmlns:a16="http://schemas.microsoft.com/office/drawing/2014/main" id="{7FADD84A-7760-4835-937A-9F1C9D6A66F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585" name="Group 265">
                <a:extLst>
                  <a:ext uri="{FF2B5EF4-FFF2-40B4-BE49-F238E27FC236}">
                    <a16:creationId xmlns:a16="http://schemas.microsoft.com/office/drawing/2014/main" id="{15CCD4C1-42CC-4411-8353-A66AA7DC97EC}"/>
                  </a:ext>
                </a:extLst>
              </p:cNvPr>
              <p:cNvGrpSpPr>
                <a:grpSpLocks/>
              </p:cNvGrpSpPr>
              <p:nvPr/>
            </p:nvGrpSpPr>
            <p:grpSpPr bwMode="auto">
              <a:xfrm>
                <a:off x="480" y="1488"/>
                <a:ext cx="217" cy="205"/>
                <a:chOff x="623" y="1728"/>
                <a:chExt cx="217" cy="205"/>
              </a:xfrm>
            </p:grpSpPr>
            <p:grpSp>
              <p:nvGrpSpPr>
                <p:cNvPr id="56586" name="Group 266">
                  <a:extLst>
                    <a:ext uri="{FF2B5EF4-FFF2-40B4-BE49-F238E27FC236}">
                      <a16:creationId xmlns:a16="http://schemas.microsoft.com/office/drawing/2014/main" id="{EDBA10E7-0EEC-4ABF-A08F-B354CE36F7CF}"/>
                    </a:ext>
                  </a:extLst>
                </p:cNvPr>
                <p:cNvGrpSpPr>
                  <a:grpSpLocks/>
                </p:cNvGrpSpPr>
                <p:nvPr/>
              </p:nvGrpSpPr>
              <p:grpSpPr bwMode="auto">
                <a:xfrm>
                  <a:off x="623" y="1728"/>
                  <a:ext cx="137" cy="124"/>
                  <a:chOff x="623" y="1728"/>
                  <a:chExt cx="137" cy="124"/>
                </a:xfrm>
              </p:grpSpPr>
              <p:sp>
                <p:nvSpPr>
                  <p:cNvPr id="56587" name="Oval 267">
                    <a:extLst>
                      <a:ext uri="{FF2B5EF4-FFF2-40B4-BE49-F238E27FC236}">
                        <a16:creationId xmlns:a16="http://schemas.microsoft.com/office/drawing/2014/main" id="{81D30345-EC11-4505-BA94-B61A557FD26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88" name="Oval 268">
                    <a:extLst>
                      <a:ext uri="{FF2B5EF4-FFF2-40B4-BE49-F238E27FC236}">
                        <a16:creationId xmlns:a16="http://schemas.microsoft.com/office/drawing/2014/main" id="{D4972F22-19FE-4110-8A45-C5566B019D1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89" name="Oval 269">
                    <a:extLst>
                      <a:ext uri="{FF2B5EF4-FFF2-40B4-BE49-F238E27FC236}">
                        <a16:creationId xmlns:a16="http://schemas.microsoft.com/office/drawing/2014/main" id="{76D90D26-C075-4EB4-B129-F536C3B2784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90" name="Line 270">
                    <a:extLst>
                      <a:ext uri="{FF2B5EF4-FFF2-40B4-BE49-F238E27FC236}">
                        <a16:creationId xmlns:a16="http://schemas.microsoft.com/office/drawing/2014/main" id="{74369518-E117-4116-AACD-4CA33C67E52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91" name="Line 271">
                    <a:extLst>
                      <a:ext uri="{FF2B5EF4-FFF2-40B4-BE49-F238E27FC236}">
                        <a16:creationId xmlns:a16="http://schemas.microsoft.com/office/drawing/2014/main" id="{60EF4E56-6DCA-445C-8B97-D9618342524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92" name="Group 272">
                  <a:extLst>
                    <a:ext uri="{FF2B5EF4-FFF2-40B4-BE49-F238E27FC236}">
                      <a16:creationId xmlns:a16="http://schemas.microsoft.com/office/drawing/2014/main" id="{1190719A-1D75-4847-80E1-7B991AB17A47}"/>
                    </a:ext>
                  </a:extLst>
                </p:cNvPr>
                <p:cNvGrpSpPr>
                  <a:grpSpLocks/>
                </p:cNvGrpSpPr>
                <p:nvPr/>
              </p:nvGrpSpPr>
              <p:grpSpPr bwMode="auto">
                <a:xfrm>
                  <a:off x="642" y="1751"/>
                  <a:ext cx="137" cy="124"/>
                  <a:chOff x="623" y="1728"/>
                  <a:chExt cx="137" cy="124"/>
                </a:xfrm>
              </p:grpSpPr>
              <p:sp>
                <p:nvSpPr>
                  <p:cNvPr id="56593" name="Oval 273">
                    <a:extLst>
                      <a:ext uri="{FF2B5EF4-FFF2-40B4-BE49-F238E27FC236}">
                        <a16:creationId xmlns:a16="http://schemas.microsoft.com/office/drawing/2014/main" id="{A7623A0B-0608-4271-BB7C-D4862CC3211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94" name="Oval 274">
                    <a:extLst>
                      <a:ext uri="{FF2B5EF4-FFF2-40B4-BE49-F238E27FC236}">
                        <a16:creationId xmlns:a16="http://schemas.microsoft.com/office/drawing/2014/main" id="{2508872F-6FAF-41CB-B464-69C7A0F3F12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95" name="Oval 275">
                    <a:extLst>
                      <a:ext uri="{FF2B5EF4-FFF2-40B4-BE49-F238E27FC236}">
                        <a16:creationId xmlns:a16="http://schemas.microsoft.com/office/drawing/2014/main" id="{BECB9344-B3A6-45B4-93B5-01506854975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96" name="Line 276">
                    <a:extLst>
                      <a:ext uri="{FF2B5EF4-FFF2-40B4-BE49-F238E27FC236}">
                        <a16:creationId xmlns:a16="http://schemas.microsoft.com/office/drawing/2014/main" id="{9D0B7A22-739F-4DDB-A8BE-AE9F5E2B2C9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597" name="Line 277">
                    <a:extLst>
                      <a:ext uri="{FF2B5EF4-FFF2-40B4-BE49-F238E27FC236}">
                        <a16:creationId xmlns:a16="http://schemas.microsoft.com/office/drawing/2014/main" id="{EA63A3BE-AF2F-4CDD-97A4-0D4627F676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598" name="Group 278">
                  <a:extLst>
                    <a:ext uri="{FF2B5EF4-FFF2-40B4-BE49-F238E27FC236}">
                      <a16:creationId xmlns:a16="http://schemas.microsoft.com/office/drawing/2014/main" id="{A393FE41-7788-47B6-AD77-E19ABEDB250E}"/>
                    </a:ext>
                  </a:extLst>
                </p:cNvPr>
                <p:cNvGrpSpPr>
                  <a:grpSpLocks/>
                </p:cNvGrpSpPr>
                <p:nvPr/>
              </p:nvGrpSpPr>
              <p:grpSpPr bwMode="auto">
                <a:xfrm>
                  <a:off x="662" y="1772"/>
                  <a:ext cx="137" cy="124"/>
                  <a:chOff x="623" y="1728"/>
                  <a:chExt cx="137" cy="124"/>
                </a:xfrm>
              </p:grpSpPr>
              <p:sp>
                <p:nvSpPr>
                  <p:cNvPr id="56599" name="Oval 279">
                    <a:extLst>
                      <a:ext uri="{FF2B5EF4-FFF2-40B4-BE49-F238E27FC236}">
                        <a16:creationId xmlns:a16="http://schemas.microsoft.com/office/drawing/2014/main" id="{6F293446-41B0-4663-B1E8-3076DBF9263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0" name="Oval 280">
                    <a:extLst>
                      <a:ext uri="{FF2B5EF4-FFF2-40B4-BE49-F238E27FC236}">
                        <a16:creationId xmlns:a16="http://schemas.microsoft.com/office/drawing/2014/main" id="{571265BA-A22C-4CC4-909B-5ECE38C3F51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1" name="Oval 281">
                    <a:extLst>
                      <a:ext uri="{FF2B5EF4-FFF2-40B4-BE49-F238E27FC236}">
                        <a16:creationId xmlns:a16="http://schemas.microsoft.com/office/drawing/2014/main" id="{D9D7AF2F-B93B-460F-B0CE-28F20FAE850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2" name="Line 282">
                    <a:extLst>
                      <a:ext uri="{FF2B5EF4-FFF2-40B4-BE49-F238E27FC236}">
                        <a16:creationId xmlns:a16="http://schemas.microsoft.com/office/drawing/2014/main" id="{29D81EB8-C449-4B16-9800-CF09B8933D3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3" name="Line 283">
                    <a:extLst>
                      <a:ext uri="{FF2B5EF4-FFF2-40B4-BE49-F238E27FC236}">
                        <a16:creationId xmlns:a16="http://schemas.microsoft.com/office/drawing/2014/main" id="{DB524F2A-698E-4BB4-83CB-A8805DAF9C1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04" name="Group 284">
                  <a:extLst>
                    <a:ext uri="{FF2B5EF4-FFF2-40B4-BE49-F238E27FC236}">
                      <a16:creationId xmlns:a16="http://schemas.microsoft.com/office/drawing/2014/main" id="{9F9C12ED-E857-42EB-8FBD-B4881FB52315}"/>
                    </a:ext>
                  </a:extLst>
                </p:cNvPr>
                <p:cNvGrpSpPr>
                  <a:grpSpLocks/>
                </p:cNvGrpSpPr>
                <p:nvPr/>
              </p:nvGrpSpPr>
              <p:grpSpPr bwMode="auto">
                <a:xfrm>
                  <a:off x="683" y="1790"/>
                  <a:ext cx="137" cy="124"/>
                  <a:chOff x="623" y="1728"/>
                  <a:chExt cx="137" cy="124"/>
                </a:xfrm>
              </p:grpSpPr>
              <p:sp>
                <p:nvSpPr>
                  <p:cNvPr id="56605" name="Oval 285">
                    <a:extLst>
                      <a:ext uri="{FF2B5EF4-FFF2-40B4-BE49-F238E27FC236}">
                        <a16:creationId xmlns:a16="http://schemas.microsoft.com/office/drawing/2014/main" id="{DC1721A4-74D9-4E4A-BCA9-2EB51788610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6" name="Oval 286">
                    <a:extLst>
                      <a:ext uri="{FF2B5EF4-FFF2-40B4-BE49-F238E27FC236}">
                        <a16:creationId xmlns:a16="http://schemas.microsoft.com/office/drawing/2014/main" id="{69772322-155B-461B-B5E1-322200FB354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7" name="Oval 287">
                    <a:extLst>
                      <a:ext uri="{FF2B5EF4-FFF2-40B4-BE49-F238E27FC236}">
                        <a16:creationId xmlns:a16="http://schemas.microsoft.com/office/drawing/2014/main" id="{0DC534D4-81D3-45A4-8284-DCE5F0AB246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8" name="Line 288">
                    <a:extLst>
                      <a:ext uri="{FF2B5EF4-FFF2-40B4-BE49-F238E27FC236}">
                        <a16:creationId xmlns:a16="http://schemas.microsoft.com/office/drawing/2014/main" id="{E15EC7DB-7B08-441D-BA80-6E0C7011269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09" name="Line 289">
                    <a:extLst>
                      <a:ext uri="{FF2B5EF4-FFF2-40B4-BE49-F238E27FC236}">
                        <a16:creationId xmlns:a16="http://schemas.microsoft.com/office/drawing/2014/main" id="{2496E968-0E05-40B7-9D1D-3E12C2307D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10" name="Group 290">
                  <a:extLst>
                    <a:ext uri="{FF2B5EF4-FFF2-40B4-BE49-F238E27FC236}">
                      <a16:creationId xmlns:a16="http://schemas.microsoft.com/office/drawing/2014/main" id="{28C12874-1BB7-4EB0-B35A-303F21547F3B}"/>
                    </a:ext>
                  </a:extLst>
                </p:cNvPr>
                <p:cNvGrpSpPr>
                  <a:grpSpLocks/>
                </p:cNvGrpSpPr>
                <p:nvPr/>
              </p:nvGrpSpPr>
              <p:grpSpPr bwMode="auto">
                <a:xfrm>
                  <a:off x="703" y="1809"/>
                  <a:ext cx="137" cy="124"/>
                  <a:chOff x="623" y="1728"/>
                  <a:chExt cx="137" cy="124"/>
                </a:xfrm>
              </p:grpSpPr>
              <p:sp>
                <p:nvSpPr>
                  <p:cNvPr id="56611" name="Oval 291">
                    <a:extLst>
                      <a:ext uri="{FF2B5EF4-FFF2-40B4-BE49-F238E27FC236}">
                        <a16:creationId xmlns:a16="http://schemas.microsoft.com/office/drawing/2014/main" id="{4E7EE339-CC54-4F27-B2B5-F0EECCADD30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12" name="Oval 292">
                    <a:extLst>
                      <a:ext uri="{FF2B5EF4-FFF2-40B4-BE49-F238E27FC236}">
                        <a16:creationId xmlns:a16="http://schemas.microsoft.com/office/drawing/2014/main" id="{AFE282E8-ED9F-4119-884E-B02CE53082D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13" name="Oval 293">
                    <a:extLst>
                      <a:ext uri="{FF2B5EF4-FFF2-40B4-BE49-F238E27FC236}">
                        <a16:creationId xmlns:a16="http://schemas.microsoft.com/office/drawing/2014/main" id="{21683576-39C8-4604-A5B4-ECCD11EF5FA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14" name="Line 294">
                    <a:extLst>
                      <a:ext uri="{FF2B5EF4-FFF2-40B4-BE49-F238E27FC236}">
                        <a16:creationId xmlns:a16="http://schemas.microsoft.com/office/drawing/2014/main" id="{5DE70376-6551-4B39-A1A2-E8A8117E738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15" name="Line 295">
                    <a:extLst>
                      <a:ext uri="{FF2B5EF4-FFF2-40B4-BE49-F238E27FC236}">
                        <a16:creationId xmlns:a16="http://schemas.microsoft.com/office/drawing/2014/main" id="{4411000D-F332-438B-B2F2-67EA6D7428C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6616" name="Group 296">
              <a:extLst>
                <a:ext uri="{FF2B5EF4-FFF2-40B4-BE49-F238E27FC236}">
                  <a16:creationId xmlns:a16="http://schemas.microsoft.com/office/drawing/2014/main" id="{E254155A-9A2D-4379-8D99-37CEA8512AB0}"/>
                </a:ext>
              </a:extLst>
            </p:cNvPr>
            <p:cNvGrpSpPr>
              <a:grpSpLocks/>
            </p:cNvGrpSpPr>
            <p:nvPr/>
          </p:nvGrpSpPr>
          <p:grpSpPr bwMode="auto">
            <a:xfrm>
              <a:off x="672" y="1776"/>
              <a:ext cx="265" cy="253"/>
              <a:chOff x="480" y="1440"/>
              <a:chExt cx="265" cy="253"/>
            </a:xfrm>
          </p:grpSpPr>
          <p:grpSp>
            <p:nvGrpSpPr>
              <p:cNvPr id="56617" name="Group 297">
                <a:extLst>
                  <a:ext uri="{FF2B5EF4-FFF2-40B4-BE49-F238E27FC236}">
                    <a16:creationId xmlns:a16="http://schemas.microsoft.com/office/drawing/2014/main" id="{D7EF8150-D2F4-477B-A9AE-527BD2506A78}"/>
                  </a:ext>
                </a:extLst>
              </p:cNvPr>
              <p:cNvGrpSpPr>
                <a:grpSpLocks/>
              </p:cNvGrpSpPr>
              <p:nvPr/>
            </p:nvGrpSpPr>
            <p:grpSpPr bwMode="auto">
              <a:xfrm>
                <a:off x="528" y="1440"/>
                <a:ext cx="217" cy="205"/>
                <a:chOff x="623" y="1728"/>
                <a:chExt cx="217" cy="205"/>
              </a:xfrm>
            </p:grpSpPr>
            <p:grpSp>
              <p:nvGrpSpPr>
                <p:cNvPr id="56618" name="Group 298">
                  <a:extLst>
                    <a:ext uri="{FF2B5EF4-FFF2-40B4-BE49-F238E27FC236}">
                      <a16:creationId xmlns:a16="http://schemas.microsoft.com/office/drawing/2014/main" id="{4987ECAD-4C84-49CE-9132-892329BE3065}"/>
                    </a:ext>
                  </a:extLst>
                </p:cNvPr>
                <p:cNvGrpSpPr>
                  <a:grpSpLocks/>
                </p:cNvGrpSpPr>
                <p:nvPr/>
              </p:nvGrpSpPr>
              <p:grpSpPr bwMode="auto">
                <a:xfrm>
                  <a:off x="623" y="1728"/>
                  <a:ext cx="137" cy="124"/>
                  <a:chOff x="623" y="1728"/>
                  <a:chExt cx="137" cy="124"/>
                </a:xfrm>
              </p:grpSpPr>
              <p:sp>
                <p:nvSpPr>
                  <p:cNvPr id="56619" name="Oval 299">
                    <a:extLst>
                      <a:ext uri="{FF2B5EF4-FFF2-40B4-BE49-F238E27FC236}">
                        <a16:creationId xmlns:a16="http://schemas.microsoft.com/office/drawing/2014/main" id="{673251F4-2F6C-4F88-A4FA-D2BE67657B4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0" name="Oval 300">
                    <a:extLst>
                      <a:ext uri="{FF2B5EF4-FFF2-40B4-BE49-F238E27FC236}">
                        <a16:creationId xmlns:a16="http://schemas.microsoft.com/office/drawing/2014/main" id="{4C7A2D92-62EB-4D86-A800-D46FEC44ADE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1" name="Oval 301">
                    <a:extLst>
                      <a:ext uri="{FF2B5EF4-FFF2-40B4-BE49-F238E27FC236}">
                        <a16:creationId xmlns:a16="http://schemas.microsoft.com/office/drawing/2014/main" id="{FBA83323-B35A-4DBE-BE2B-15AC7EE492B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2" name="Line 302">
                    <a:extLst>
                      <a:ext uri="{FF2B5EF4-FFF2-40B4-BE49-F238E27FC236}">
                        <a16:creationId xmlns:a16="http://schemas.microsoft.com/office/drawing/2014/main" id="{1FC74801-8822-48BC-9C0C-ED4C8072ADA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3" name="Line 303">
                    <a:extLst>
                      <a:ext uri="{FF2B5EF4-FFF2-40B4-BE49-F238E27FC236}">
                        <a16:creationId xmlns:a16="http://schemas.microsoft.com/office/drawing/2014/main" id="{F16AA51D-843F-43BA-8F0D-C95544E495A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24" name="Group 304">
                  <a:extLst>
                    <a:ext uri="{FF2B5EF4-FFF2-40B4-BE49-F238E27FC236}">
                      <a16:creationId xmlns:a16="http://schemas.microsoft.com/office/drawing/2014/main" id="{79438DD0-0095-4CDE-8B55-0BACFFA8C5B0}"/>
                    </a:ext>
                  </a:extLst>
                </p:cNvPr>
                <p:cNvGrpSpPr>
                  <a:grpSpLocks/>
                </p:cNvGrpSpPr>
                <p:nvPr/>
              </p:nvGrpSpPr>
              <p:grpSpPr bwMode="auto">
                <a:xfrm>
                  <a:off x="642" y="1751"/>
                  <a:ext cx="137" cy="124"/>
                  <a:chOff x="623" y="1728"/>
                  <a:chExt cx="137" cy="124"/>
                </a:xfrm>
              </p:grpSpPr>
              <p:sp>
                <p:nvSpPr>
                  <p:cNvPr id="56625" name="Oval 305">
                    <a:extLst>
                      <a:ext uri="{FF2B5EF4-FFF2-40B4-BE49-F238E27FC236}">
                        <a16:creationId xmlns:a16="http://schemas.microsoft.com/office/drawing/2014/main" id="{7CEF1FCE-7C2B-4CF9-9330-446A883E9DD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6" name="Oval 306">
                    <a:extLst>
                      <a:ext uri="{FF2B5EF4-FFF2-40B4-BE49-F238E27FC236}">
                        <a16:creationId xmlns:a16="http://schemas.microsoft.com/office/drawing/2014/main" id="{0AB7C81F-A752-45F6-8817-D04E6BCEB8C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7" name="Oval 307">
                    <a:extLst>
                      <a:ext uri="{FF2B5EF4-FFF2-40B4-BE49-F238E27FC236}">
                        <a16:creationId xmlns:a16="http://schemas.microsoft.com/office/drawing/2014/main" id="{CC51F964-9678-44F4-93B3-64C4676B448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8" name="Line 308">
                    <a:extLst>
                      <a:ext uri="{FF2B5EF4-FFF2-40B4-BE49-F238E27FC236}">
                        <a16:creationId xmlns:a16="http://schemas.microsoft.com/office/drawing/2014/main" id="{62391F55-25CB-4D57-9BE6-345F31D5CD0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9" name="Line 309">
                    <a:extLst>
                      <a:ext uri="{FF2B5EF4-FFF2-40B4-BE49-F238E27FC236}">
                        <a16:creationId xmlns:a16="http://schemas.microsoft.com/office/drawing/2014/main" id="{16611980-30AD-4CB2-A8D3-5A704ECEA11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30" name="Group 310">
                  <a:extLst>
                    <a:ext uri="{FF2B5EF4-FFF2-40B4-BE49-F238E27FC236}">
                      <a16:creationId xmlns:a16="http://schemas.microsoft.com/office/drawing/2014/main" id="{0445AFA9-3AF2-477F-8BA8-B87D042AC888}"/>
                    </a:ext>
                  </a:extLst>
                </p:cNvPr>
                <p:cNvGrpSpPr>
                  <a:grpSpLocks/>
                </p:cNvGrpSpPr>
                <p:nvPr/>
              </p:nvGrpSpPr>
              <p:grpSpPr bwMode="auto">
                <a:xfrm>
                  <a:off x="662" y="1772"/>
                  <a:ext cx="137" cy="124"/>
                  <a:chOff x="623" y="1728"/>
                  <a:chExt cx="137" cy="124"/>
                </a:xfrm>
              </p:grpSpPr>
              <p:sp>
                <p:nvSpPr>
                  <p:cNvPr id="56631" name="Oval 311">
                    <a:extLst>
                      <a:ext uri="{FF2B5EF4-FFF2-40B4-BE49-F238E27FC236}">
                        <a16:creationId xmlns:a16="http://schemas.microsoft.com/office/drawing/2014/main" id="{8CE5F165-A457-4834-BEA1-CF58794BEB2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2" name="Oval 312">
                    <a:extLst>
                      <a:ext uri="{FF2B5EF4-FFF2-40B4-BE49-F238E27FC236}">
                        <a16:creationId xmlns:a16="http://schemas.microsoft.com/office/drawing/2014/main" id="{AEFFF359-1805-4E7C-96A9-2AFF94B1ABB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3" name="Oval 313">
                    <a:extLst>
                      <a:ext uri="{FF2B5EF4-FFF2-40B4-BE49-F238E27FC236}">
                        <a16:creationId xmlns:a16="http://schemas.microsoft.com/office/drawing/2014/main" id="{950AE6EC-26BC-45D4-B03F-2925C8C7DA1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4" name="Line 314">
                    <a:extLst>
                      <a:ext uri="{FF2B5EF4-FFF2-40B4-BE49-F238E27FC236}">
                        <a16:creationId xmlns:a16="http://schemas.microsoft.com/office/drawing/2014/main" id="{30870ACB-3E2F-4058-A356-935CA8A6A4C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5" name="Line 315">
                    <a:extLst>
                      <a:ext uri="{FF2B5EF4-FFF2-40B4-BE49-F238E27FC236}">
                        <a16:creationId xmlns:a16="http://schemas.microsoft.com/office/drawing/2014/main" id="{E703D8BF-B58A-45A1-BB90-3E2E9720FC0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36" name="Group 316">
                  <a:extLst>
                    <a:ext uri="{FF2B5EF4-FFF2-40B4-BE49-F238E27FC236}">
                      <a16:creationId xmlns:a16="http://schemas.microsoft.com/office/drawing/2014/main" id="{E8887354-E5D7-4ADF-B9F5-883EBDDBA74E}"/>
                    </a:ext>
                  </a:extLst>
                </p:cNvPr>
                <p:cNvGrpSpPr>
                  <a:grpSpLocks/>
                </p:cNvGrpSpPr>
                <p:nvPr/>
              </p:nvGrpSpPr>
              <p:grpSpPr bwMode="auto">
                <a:xfrm>
                  <a:off x="683" y="1790"/>
                  <a:ext cx="137" cy="124"/>
                  <a:chOff x="623" y="1728"/>
                  <a:chExt cx="137" cy="124"/>
                </a:xfrm>
              </p:grpSpPr>
              <p:sp>
                <p:nvSpPr>
                  <p:cNvPr id="56637" name="Oval 317">
                    <a:extLst>
                      <a:ext uri="{FF2B5EF4-FFF2-40B4-BE49-F238E27FC236}">
                        <a16:creationId xmlns:a16="http://schemas.microsoft.com/office/drawing/2014/main" id="{C6231547-3CD4-4CB0-A2BD-C1BE817810F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8" name="Oval 318">
                    <a:extLst>
                      <a:ext uri="{FF2B5EF4-FFF2-40B4-BE49-F238E27FC236}">
                        <a16:creationId xmlns:a16="http://schemas.microsoft.com/office/drawing/2014/main" id="{93A1305F-93B8-4C3B-BD56-B915F141F58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39" name="Oval 319">
                    <a:extLst>
                      <a:ext uri="{FF2B5EF4-FFF2-40B4-BE49-F238E27FC236}">
                        <a16:creationId xmlns:a16="http://schemas.microsoft.com/office/drawing/2014/main" id="{1D0033D0-89D1-4F7A-9695-58BABF4DBB2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40" name="Line 320">
                    <a:extLst>
                      <a:ext uri="{FF2B5EF4-FFF2-40B4-BE49-F238E27FC236}">
                        <a16:creationId xmlns:a16="http://schemas.microsoft.com/office/drawing/2014/main" id="{F2706B25-4AC9-4B8B-AAD4-B1F9CC498DC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41" name="Line 321">
                    <a:extLst>
                      <a:ext uri="{FF2B5EF4-FFF2-40B4-BE49-F238E27FC236}">
                        <a16:creationId xmlns:a16="http://schemas.microsoft.com/office/drawing/2014/main" id="{CD1B900C-8F61-47ED-B549-EBFB15FC541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42" name="Group 322">
                  <a:extLst>
                    <a:ext uri="{FF2B5EF4-FFF2-40B4-BE49-F238E27FC236}">
                      <a16:creationId xmlns:a16="http://schemas.microsoft.com/office/drawing/2014/main" id="{53DD895D-8E6C-4480-9125-EDD6B6C45464}"/>
                    </a:ext>
                  </a:extLst>
                </p:cNvPr>
                <p:cNvGrpSpPr>
                  <a:grpSpLocks/>
                </p:cNvGrpSpPr>
                <p:nvPr/>
              </p:nvGrpSpPr>
              <p:grpSpPr bwMode="auto">
                <a:xfrm>
                  <a:off x="703" y="1809"/>
                  <a:ext cx="137" cy="124"/>
                  <a:chOff x="623" y="1728"/>
                  <a:chExt cx="137" cy="124"/>
                </a:xfrm>
              </p:grpSpPr>
              <p:sp>
                <p:nvSpPr>
                  <p:cNvPr id="56643" name="Oval 323">
                    <a:extLst>
                      <a:ext uri="{FF2B5EF4-FFF2-40B4-BE49-F238E27FC236}">
                        <a16:creationId xmlns:a16="http://schemas.microsoft.com/office/drawing/2014/main" id="{FDB43437-2B6D-4F29-AB2B-17D892118D5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44" name="Oval 324">
                    <a:extLst>
                      <a:ext uri="{FF2B5EF4-FFF2-40B4-BE49-F238E27FC236}">
                        <a16:creationId xmlns:a16="http://schemas.microsoft.com/office/drawing/2014/main" id="{0504196A-E0FD-495E-B4A5-F38B0C6E991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45" name="Oval 325">
                    <a:extLst>
                      <a:ext uri="{FF2B5EF4-FFF2-40B4-BE49-F238E27FC236}">
                        <a16:creationId xmlns:a16="http://schemas.microsoft.com/office/drawing/2014/main" id="{79A9CA0D-D2DE-4F2B-96D3-D455A73F146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46" name="Line 326">
                    <a:extLst>
                      <a:ext uri="{FF2B5EF4-FFF2-40B4-BE49-F238E27FC236}">
                        <a16:creationId xmlns:a16="http://schemas.microsoft.com/office/drawing/2014/main" id="{AFADD135-D6EA-4A64-8767-BE80028FB3D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47" name="Line 327">
                    <a:extLst>
                      <a:ext uri="{FF2B5EF4-FFF2-40B4-BE49-F238E27FC236}">
                        <a16:creationId xmlns:a16="http://schemas.microsoft.com/office/drawing/2014/main" id="{1881C296-0F34-40F2-8EF7-2C33AC1910F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648" name="Group 328">
                <a:extLst>
                  <a:ext uri="{FF2B5EF4-FFF2-40B4-BE49-F238E27FC236}">
                    <a16:creationId xmlns:a16="http://schemas.microsoft.com/office/drawing/2014/main" id="{F632E1A6-10D2-4062-B6CF-2792320FCD16}"/>
                  </a:ext>
                </a:extLst>
              </p:cNvPr>
              <p:cNvGrpSpPr>
                <a:grpSpLocks/>
              </p:cNvGrpSpPr>
              <p:nvPr/>
            </p:nvGrpSpPr>
            <p:grpSpPr bwMode="auto">
              <a:xfrm>
                <a:off x="480" y="1488"/>
                <a:ext cx="217" cy="205"/>
                <a:chOff x="623" y="1728"/>
                <a:chExt cx="217" cy="205"/>
              </a:xfrm>
            </p:grpSpPr>
            <p:grpSp>
              <p:nvGrpSpPr>
                <p:cNvPr id="56649" name="Group 329">
                  <a:extLst>
                    <a:ext uri="{FF2B5EF4-FFF2-40B4-BE49-F238E27FC236}">
                      <a16:creationId xmlns:a16="http://schemas.microsoft.com/office/drawing/2014/main" id="{9A66C543-CD22-40EF-A7D9-B51F53913C31}"/>
                    </a:ext>
                  </a:extLst>
                </p:cNvPr>
                <p:cNvGrpSpPr>
                  <a:grpSpLocks/>
                </p:cNvGrpSpPr>
                <p:nvPr/>
              </p:nvGrpSpPr>
              <p:grpSpPr bwMode="auto">
                <a:xfrm>
                  <a:off x="623" y="1728"/>
                  <a:ext cx="137" cy="124"/>
                  <a:chOff x="623" y="1728"/>
                  <a:chExt cx="137" cy="124"/>
                </a:xfrm>
              </p:grpSpPr>
              <p:sp>
                <p:nvSpPr>
                  <p:cNvPr id="56650" name="Oval 330">
                    <a:extLst>
                      <a:ext uri="{FF2B5EF4-FFF2-40B4-BE49-F238E27FC236}">
                        <a16:creationId xmlns:a16="http://schemas.microsoft.com/office/drawing/2014/main" id="{3D42D23F-E04E-4DB1-BF32-EF32498186E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51" name="Oval 331">
                    <a:extLst>
                      <a:ext uri="{FF2B5EF4-FFF2-40B4-BE49-F238E27FC236}">
                        <a16:creationId xmlns:a16="http://schemas.microsoft.com/office/drawing/2014/main" id="{188C3036-E1C9-4B7B-89A6-98F63214467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52" name="Oval 332">
                    <a:extLst>
                      <a:ext uri="{FF2B5EF4-FFF2-40B4-BE49-F238E27FC236}">
                        <a16:creationId xmlns:a16="http://schemas.microsoft.com/office/drawing/2014/main" id="{9914486F-99A7-4528-B290-2F9557BDAAB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53" name="Line 333">
                    <a:extLst>
                      <a:ext uri="{FF2B5EF4-FFF2-40B4-BE49-F238E27FC236}">
                        <a16:creationId xmlns:a16="http://schemas.microsoft.com/office/drawing/2014/main" id="{4E0D10E2-80A2-4E18-B067-42A677124B9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54" name="Line 334">
                    <a:extLst>
                      <a:ext uri="{FF2B5EF4-FFF2-40B4-BE49-F238E27FC236}">
                        <a16:creationId xmlns:a16="http://schemas.microsoft.com/office/drawing/2014/main" id="{033B074A-A470-43D5-90C6-9CE479278F5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55" name="Group 335">
                  <a:extLst>
                    <a:ext uri="{FF2B5EF4-FFF2-40B4-BE49-F238E27FC236}">
                      <a16:creationId xmlns:a16="http://schemas.microsoft.com/office/drawing/2014/main" id="{7740604B-A7F4-423E-8760-34972B9725B7}"/>
                    </a:ext>
                  </a:extLst>
                </p:cNvPr>
                <p:cNvGrpSpPr>
                  <a:grpSpLocks/>
                </p:cNvGrpSpPr>
                <p:nvPr/>
              </p:nvGrpSpPr>
              <p:grpSpPr bwMode="auto">
                <a:xfrm>
                  <a:off x="642" y="1751"/>
                  <a:ext cx="137" cy="124"/>
                  <a:chOff x="623" y="1728"/>
                  <a:chExt cx="137" cy="124"/>
                </a:xfrm>
              </p:grpSpPr>
              <p:sp>
                <p:nvSpPr>
                  <p:cNvPr id="56656" name="Oval 336">
                    <a:extLst>
                      <a:ext uri="{FF2B5EF4-FFF2-40B4-BE49-F238E27FC236}">
                        <a16:creationId xmlns:a16="http://schemas.microsoft.com/office/drawing/2014/main" id="{6E726870-0179-4470-81E6-36E0E9D5026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57" name="Oval 337">
                    <a:extLst>
                      <a:ext uri="{FF2B5EF4-FFF2-40B4-BE49-F238E27FC236}">
                        <a16:creationId xmlns:a16="http://schemas.microsoft.com/office/drawing/2014/main" id="{448AACD8-D2D8-47A9-BBC0-8C80D015A6B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58" name="Oval 338">
                    <a:extLst>
                      <a:ext uri="{FF2B5EF4-FFF2-40B4-BE49-F238E27FC236}">
                        <a16:creationId xmlns:a16="http://schemas.microsoft.com/office/drawing/2014/main" id="{44DE6AAA-A41F-45AE-8631-C899F5BEE06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59" name="Line 339">
                    <a:extLst>
                      <a:ext uri="{FF2B5EF4-FFF2-40B4-BE49-F238E27FC236}">
                        <a16:creationId xmlns:a16="http://schemas.microsoft.com/office/drawing/2014/main" id="{AF030EFF-D916-449E-A890-9E5D50E38D5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60" name="Line 340">
                    <a:extLst>
                      <a:ext uri="{FF2B5EF4-FFF2-40B4-BE49-F238E27FC236}">
                        <a16:creationId xmlns:a16="http://schemas.microsoft.com/office/drawing/2014/main" id="{16D65853-5366-4416-88C2-3A0FBA17517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61" name="Group 341">
                  <a:extLst>
                    <a:ext uri="{FF2B5EF4-FFF2-40B4-BE49-F238E27FC236}">
                      <a16:creationId xmlns:a16="http://schemas.microsoft.com/office/drawing/2014/main" id="{119350BD-1CB1-4F9D-AB40-04AFB693690D}"/>
                    </a:ext>
                  </a:extLst>
                </p:cNvPr>
                <p:cNvGrpSpPr>
                  <a:grpSpLocks/>
                </p:cNvGrpSpPr>
                <p:nvPr/>
              </p:nvGrpSpPr>
              <p:grpSpPr bwMode="auto">
                <a:xfrm>
                  <a:off x="662" y="1772"/>
                  <a:ext cx="137" cy="124"/>
                  <a:chOff x="623" y="1728"/>
                  <a:chExt cx="137" cy="124"/>
                </a:xfrm>
              </p:grpSpPr>
              <p:sp>
                <p:nvSpPr>
                  <p:cNvPr id="56662" name="Oval 342">
                    <a:extLst>
                      <a:ext uri="{FF2B5EF4-FFF2-40B4-BE49-F238E27FC236}">
                        <a16:creationId xmlns:a16="http://schemas.microsoft.com/office/drawing/2014/main" id="{DE789F1E-00E3-4308-A2EE-E53EF1517BA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63" name="Oval 343">
                    <a:extLst>
                      <a:ext uri="{FF2B5EF4-FFF2-40B4-BE49-F238E27FC236}">
                        <a16:creationId xmlns:a16="http://schemas.microsoft.com/office/drawing/2014/main" id="{45C5D7E7-6323-4C8B-8736-CFAE747A6D2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64" name="Oval 344">
                    <a:extLst>
                      <a:ext uri="{FF2B5EF4-FFF2-40B4-BE49-F238E27FC236}">
                        <a16:creationId xmlns:a16="http://schemas.microsoft.com/office/drawing/2014/main" id="{0C94E4FA-8A51-4F61-8951-7424BEEDAF0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65" name="Line 345">
                    <a:extLst>
                      <a:ext uri="{FF2B5EF4-FFF2-40B4-BE49-F238E27FC236}">
                        <a16:creationId xmlns:a16="http://schemas.microsoft.com/office/drawing/2014/main" id="{DAFA18BD-C038-4F8B-998B-7827A29B949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66" name="Line 346">
                    <a:extLst>
                      <a:ext uri="{FF2B5EF4-FFF2-40B4-BE49-F238E27FC236}">
                        <a16:creationId xmlns:a16="http://schemas.microsoft.com/office/drawing/2014/main" id="{D77C21AF-95C4-4E8A-9B5F-EAE64072CF8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67" name="Group 347">
                  <a:extLst>
                    <a:ext uri="{FF2B5EF4-FFF2-40B4-BE49-F238E27FC236}">
                      <a16:creationId xmlns:a16="http://schemas.microsoft.com/office/drawing/2014/main" id="{51850E54-3A59-46D5-8B20-DAB72C1E4FDD}"/>
                    </a:ext>
                  </a:extLst>
                </p:cNvPr>
                <p:cNvGrpSpPr>
                  <a:grpSpLocks/>
                </p:cNvGrpSpPr>
                <p:nvPr/>
              </p:nvGrpSpPr>
              <p:grpSpPr bwMode="auto">
                <a:xfrm>
                  <a:off x="683" y="1790"/>
                  <a:ext cx="137" cy="124"/>
                  <a:chOff x="623" y="1728"/>
                  <a:chExt cx="137" cy="124"/>
                </a:xfrm>
              </p:grpSpPr>
              <p:sp>
                <p:nvSpPr>
                  <p:cNvPr id="56668" name="Oval 348">
                    <a:extLst>
                      <a:ext uri="{FF2B5EF4-FFF2-40B4-BE49-F238E27FC236}">
                        <a16:creationId xmlns:a16="http://schemas.microsoft.com/office/drawing/2014/main" id="{459495A0-F3E4-4BB6-A253-D86FEEC693C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69" name="Oval 349">
                    <a:extLst>
                      <a:ext uri="{FF2B5EF4-FFF2-40B4-BE49-F238E27FC236}">
                        <a16:creationId xmlns:a16="http://schemas.microsoft.com/office/drawing/2014/main" id="{BFDF3C4E-7AFC-4117-90A5-DE95DF1999C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70" name="Oval 350">
                    <a:extLst>
                      <a:ext uri="{FF2B5EF4-FFF2-40B4-BE49-F238E27FC236}">
                        <a16:creationId xmlns:a16="http://schemas.microsoft.com/office/drawing/2014/main" id="{A226A418-6CB6-4AAD-A362-8DA3EB1672A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71" name="Line 351">
                    <a:extLst>
                      <a:ext uri="{FF2B5EF4-FFF2-40B4-BE49-F238E27FC236}">
                        <a16:creationId xmlns:a16="http://schemas.microsoft.com/office/drawing/2014/main" id="{B6DB1C43-CB9F-4FD4-9308-012A50DD585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72" name="Line 352">
                    <a:extLst>
                      <a:ext uri="{FF2B5EF4-FFF2-40B4-BE49-F238E27FC236}">
                        <a16:creationId xmlns:a16="http://schemas.microsoft.com/office/drawing/2014/main" id="{01F59530-88F6-4A7C-97C2-09B8056F05B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73" name="Group 353">
                  <a:extLst>
                    <a:ext uri="{FF2B5EF4-FFF2-40B4-BE49-F238E27FC236}">
                      <a16:creationId xmlns:a16="http://schemas.microsoft.com/office/drawing/2014/main" id="{F1D15726-1F04-409D-BE7B-30E6D443F3D0}"/>
                    </a:ext>
                  </a:extLst>
                </p:cNvPr>
                <p:cNvGrpSpPr>
                  <a:grpSpLocks/>
                </p:cNvGrpSpPr>
                <p:nvPr/>
              </p:nvGrpSpPr>
              <p:grpSpPr bwMode="auto">
                <a:xfrm>
                  <a:off x="703" y="1809"/>
                  <a:ext cx="137" cy="124"/>
                  <a:chOff x="623" y="1728"/>
                  <a:chExt cx="137" cy="124"/>
                </a:xfrm>
              </p:grpSpPr>
              <p:sp>
                <p:nvSpPr>
                  <p:cNvPr id="56674" name="Oval 354">
                    <a:extLst>
                      <a:ext uri="{FF2B5EF4-FFF2-40B4-BE49-F238E27FC236}">
                        <a16:creationId xmlns:a16="http://schemas.microsoft.com/office/drawing/2014/main" id="{C289DD2D-6DD4-4EC7-BB81-87BF039EA9F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75" name="Oval 355">
                    <a:extLst>
                      <a:ext uri="{FF2B5EF4-FFF2-40B4-BE49-F238E27FC236}">
                        <a16:creationId xmlns:a16="http://schemas.microsoft.com/office/drawing/2014/main" id="{4F63626B-243B-49F3-A3D4-A61D1409056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76" name="Oval 356">
                    <a:extLst>
                      <a:ext uri="{FF2B5EF4-FFF2-40B4-BE49-F238E27FC236}">
                        <a16:creationId xmlns:a16="http://schemas.microsoft.com/office/drawing/2014/main" id="{A081F557-4544-483C-AFB6-E372DFE487D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77" name="Line 357">
                    <a:extLst>
                      <a:ext uri="{FF2B5EF4-FFF2-40B4-BE49-F238E27FC236}">
                        <a16:creationId xmlns:a16="http://schemas.microsoft.com/office/drawing/2014/main" id="{B138260C-79E7-4C99-9166-9F83A53C70B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78" name="Line 358">
                    <a:extLst>
                      <a:ext uri="{FF2B5EF4-FFF2-40B4-BE49-F238E27FC236}">
                        <a16:creationId xmlns:a16="http://schemas.microsoft.com/office/drawing/2014/main" id="{E4DA2340-13AA-430C-A49B-892EAF9F2C7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6679" name="Group 359">
              <a:extLst>
                <a:ext uri="{FF2B5EF4-FFF2-40B4-BE49-F238E27FC236}">
                  <a16:creationId xmlns:a16="http://schemas.microsoft.com/office/drawing/2014/main" id="{572D4315-36ED-46A2-A719-56B01ACC86AF}"/>
                </a:ext>
              </a:extLst>
            </p:cNvPr>
            <p:cNvGrpSpPr>
              <a:grpSpLocks/>
            </p:cNvGrpSpPr>
            <p:nvPr/>
          </p:nvGrpSpPr>
          <p:grpSpPr bwMode="auto">
            <a:xfrm>
              <a:off x="816" y="1680"/>
              <a:ext cx="265" cy="253"/>
              <a:chOff x="480" y="1440"/>
              <a:chExt cx="265" cy="253"/>
            </a:xfrm>
          </p:grpSpPr>
          <p:grpSp>
            <p:nvGrpSpPr>
              <p:cNvPr id="56680" name="Group 360">
                <a:extLst>
                  <a:ext uri="{FF2B5EF4-FFF2-40B4-BE49-F238E27FC236}">
                    <a16:creationId xmlns:a16="http://schemas.microsoft.com/office/drawing/2014/main" id="{D3938D94-90E4-427C-98F5-866FA515241A}"/>
                  </a:ext>
                </a:extLst>
              </p:cNvPr>
              <p:cNvGrpSpPr>
                <a:grpSpLocks/>
              </p:cNvGrpSpPr>
              <p:nvPr/>
            </p:nvGrpSpPr>
            <p:grpSpPr bwMode="auto">
              <a:xfrm>
                <a:off x="528" y="1440"/>
                <a:ext cx="217" cy="205"/>
                <a:chOff x="623" y="1728"/>
                <a:chExt cx="217" cy="205"/>
              </a:xfrm>
            </p:grpSpPr>
            <p:grpSp>
              <p:nvGrpSpPr>
                <p:cNvPr id="56681" name="Group 361">
                  <a:extLst>
                    <a:ext uri="{FF2B5EF4-FFF2-40B4-BE49-F238E27FC236}">
                      <a16:creationId xmlns:a16="http://schemas.microsoft.com/office/drawing/2014/main" id="{74CD9606-3C38-40A9-A404-0B50A5A8E90F}"/>
                    </a:ext>
                  </a:extLst>
                </p:cNvPr>
                <p:cNvGrpSpPr>
                  <a:grpSpLocks/>
                </p:cNvGrpSpPr>
                <p:nvPr/>
              </p:nvGrpSpPr>
              <p:grpSpPr bwMode="auto">
                <a:xfrm>
                  <a:off x="623" y="1728"/>
                  <a:ext cx="137" cy="124"/>
                  <a:chOff x="623" y="1728"/>
                  <a:chExt cx="137" cy="124"/>
                </a:xfrm>
              </p:grpSpPr>
              <p:sp>
                <p:nvSpPr>
                  <p:cNvPr id="56682" name="Oval 362">
                    <a:extLst>
                      <a:ext uri="{FF2B5EF4-FFF2-40B4-BE49-F238E27FC236}">
                        <a16:creationId xmlns:a16="http://schemas.microsoft.com/office/drawing/2014/main" id="{0312C151-B63D-4080-AC2F-75A6CC59DB9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83" name="Oval 363">
                    <a:extLst>
                      <a:ext uri="{FF2B5EF4-FFF2-40B4-BE49-F238E27FC236}">
                        <a16:creationId xmlns:a16="http://schemas.microsoft.com/office/drawing/2014/main" id="{7407FCDD-F113-4E91-9E52-F4F36259931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84" name="Oval 364">
                    <a:extLst>
                      <a:ext uri="{FF2B5EF4-FFF2-40B4-BE49-F238E27FC236}">
                        <a16:creationId xmlns:a16="http://schemas.microsoft.com/office/drawing/2014/main" id="{D25CC65A-7DA3-4A57-BC60-B2D9159D801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85" name="Line 365">
                    <a:extLst>
                      <a:ext uri="{FF2B5EF4-FFF2-40B4-BE49-F238E27FC236}">
                        <a16:creationId xmlns:a16="http://schemas.microsoft.com/office/drawing/2014/main" id="{DA893DED-A7C7-48E4-B563-C4D4595E811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86" name="Line 366">
                    <a:extLst>
                      <a:ext uri="{FF2B5EF4-FFF2-40B4-BE49-F238E27FC236}">
                        <a16:creationId xmlns:a16="http://schemas.microsoft.com/office/drawing/2014/main" id="{28CFBCBC-9E3C-4FBD-93B1-5C9C73E0A8E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87" name="Group 367">
                  <a:extLst>
                    <a:ext uri="{FF2B5EF4-FFF2-40B4-BE49-F238E27FC236}">
                      <a16:creationId xmlns:a16="http://schemas.microsoft.com/office/drawing/2014/main" id="{1CA096B6-0515-4CE0-A041-F639A8F5780F}"/>
                    </a:ext>
                  </a:extLst>
                </p:cNvPr>
                <p:cNvGrpSpPr>
                  <a:grpSpLocks/>
                </p:cNvGrpSpPr>
                <p:nvPr/>
              </p:nvGrpSpPr>
              <p:grpSpPr bwMode="auto">
                <a:xfrm>
                  <a:off x="642" y="1751"/>
                  <a:ext cx="137" cy="124"/>
                  <a:chOff x="623" y="1728"/>
                  <a:chExt cx="137" cy="124"/>
                </a:xfrm>
              </p:grpSpPr>
              <p:sp>
                <p:nvSpPr>
                  <p:cNvPr id="56688" name="Oval 368">
                    <a:extLst>
                      <a:ext uri="{FF2B5EF4-FFF2-40B4-BE49-F238E27FC236}">
                        <a16:creationId xmlns:a16="http://schemas.microsoft.com/office/drawing/2014/main" id="{38DC1F55-3DA8-4940-A9D9-4073D0085F1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89" name="Oval 369">
                    <a:extLst>
                      <a:ext uri="{FF2B5EF4-FFF2-40B4-BE49-F238E27FC236}">
                        <a16:creationId xmlns:a16="http://schemas.microsoft.com/office/drawing/2014/main" id="{EF39303D-F76D-467E-849F-A2D7D7224D5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90" name="Oval 370">
                    <a:extLst>
                      <a:ext uri="{FF2B5EF4-FFF2-40B4-BE49-F238E27FC236}">
                        <a16:creationId xmlns:a16="http://schemas.microsoft.com/office/drawing/2014/main" id="{8D513F9E-2E93-4161-A4FF-6587AEF5AE1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91" name="Line 371">
                    <a:extLst>
                      <a:ext uri="{FF2B5EF4-FFF2-40B4-BE49-F238E27FC236}">
                        <a16:creationId xmlns:a16="http://schemas.microsoft.com/office/drawing/2014/main" id="{086BFE47-6EE6-4E07-8EF3-B27A6D643DA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92" name="Line 372">
                    <a:extLst>
                      <a:ext uri="{FF2B5EF4-FFF2-40B4-BE49-F238E27FC236}">
                        <a16:creationId xmlns:a16="http://schemas.microsoft.com/office/drawing/2014/main" id="{F0C658D7-7DC2-448F-8E72-F4B48D60298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93" name="Group 373">
                  <a:extLst>
                    <a:ext uri="{FF2B5EF4-FFF2-40B4-BE49-F238E27FC236}">
                      <a16:creationId xmlns:a16="http://schemas.microsoft.com/office/drawing/2014/main" id="{3A0ACCCC-513E-4973-BC53-4DC4EED1F6C7}"/>
                    </a:ext>
                  </a:extLst>
                </p:cNvPr>
                <p:cNvGrpSpPr>
                  <a:grpSpLocks/>
                </p:cNvGrpSpPr>
                <p:nvPr/>
              </p:nvGrpSpPr>
              <p:grpSpPr bwMode="auto">
                <a:xfrm>
                  <a:off x="662" y="1772"/>
                  <a:ext cx="137" cy="124"/>
                  <a:chOff x="623" y="1728"/>
                  <a:chExt cx="137" cy="124"/>
                </a:xfrm>
              </p:grpSpPr>
              <p:sp>
                <p:nvSpPr>
                  <p:cNvPr id="56694" name="Oval 374">
                    <a:extLst>
                      <a:ext uri="{FF2B5EF4-FFF2-40B4-BE49-F238E27FC236}">
                        <a16:creationId xmlns:a16="http://schemas.microsoft.com/office/drawing/2014/main" id="{3145A614-DA7F-402D-BBD2-6F17FFD377D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95" name="Oval 375">
                    <a:extLst>
                      <a:ext uri="{FF2B5EF4-FFF2-40B4-BE49-F238E27FC236}">
                        <a16:creationId xmlns:a16="http://schemas.microsoft.com/office/drawing/2014/main" id="{1C16921A-A73F-44B6-A261-7BA9864C572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96" name="Oval 376">
                    <a:extLst>
                      <a:ext uri="{FF2B5EF4-FFF2-40B4-BE49-F238E27FC236}">
                        <a16:creationId xmlns:a16="http://schemas.microsoft.com/office/drawing/2014/main" id="{13DE3B7A-8CDC-4A18-AA00-8B0B8B2BA30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97" name="Line 377">
                    <a:extLst>
                      <a:ext uri="{FF2B5EF4-FFF2-40B4-BE49-F238E27FC236}">
                        <a16:creationId xmlns:a16="http://schemas.microsoft.com/office/drawing/2014/main" id="{4561F1EE-611C-4649-850B-D02F46C393C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98" name="Line 378">
                    <a:extLst>
                      <a:ext uri="{FF2B5EF4-FFF2-40B4-BE49-F238E27FC236}">
                        <a16:creationId xmlns:a16="http://schemas.microsoft.com/office/drawing/2014/main" id="{E0B799AC-F0CD-4819-8047-EEF582CD678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699" name="Group 379">
                  <a:extLst>
                    <a:ext uri="{FF2B5EF4-FFF2-40B4-BE49-F238E27FC236}">
                      <a16:creationId xmlns:a16="http://schemas.microsoft.com/office/drawing/2014/main" id="{2D38CD8A-016C-4283-84B6-E2C58ACFCBA8}"/>
                    </a:ext>
                  </a:extLst>
                </p:cNvPr>
                <p:cNvGrpSpPr>
                  <a:grpSpLocks/>
                </p:cNvGrpSpPr>
                <p:nvPr/>
              </p:nvGrpSpPr>
              <p:grpSpPr bwMode="auto">
                <a:xfrm>
                  <a:off x="683" y="1790"/>
                  <a:ext cx="137" cy="124"/>
                  <a:chOff x="623" y="1728"/>
                  <a:chExt cx="137" cy="124"/>
                </a:xfrm>
              </p:grpSpPr>
              <p:sp>
                <p:nvSpPr>
                  <p:cNvPr id="56700" name="Oval 380">
                    <a:extLst>
                      <a:ext uri="{FF2B5EF4-FFF2-40B4-BE49-F238E27FC236}">
                        <a16:creationId xmlns:a16="http://schemas.microsoft.com/office/drawing/2014/main" id="{2E6FA925-1E5C-4BFB-A18C-37C9D93545A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01" name="Oval 381">
                    <a:extLst>
                      <a:ext uri="{FF2B5EF4-FFF2-40B4-BE49-F238E27FC236}">
                        <a16:creationId xmlns:a16="http://schemas.microsoft.com/office/drawing/2014/main" id="{E6E3B67B-A0B2-4FD1-AD3D-A3876783949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02" name="Oval 382">
                    <a:extLst>
                      <a:ext uri="{FF2B5EF4-FFF2-40B4-BE49-F238E27FC236}">
                        <a16:creationId xmlns:a16="http://schemas.microsoft.com/office/drawing/2014/main" id="{8B812926-4A58-49D9-937E-26053CD58AA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03" name="Line 383">
                    <a:extLst>
                      <a:ext uri="{FF2B5EF4-FFF2-40B4-BE49-F238E27FC236}">
                        <a16:creationId xmlns:a16="http://schemas.microsoft.com/office/drawing/2014/main" id="{220F5841-F0BE-4EF6-ACAE-B5BDC2F81D9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04" name="Line 384">
                    <a:extLst>
                      <a:ext uri="{FF2B5EF4-FFF2-40B4-BE49-F238E27FC236}">
                        <a16:creationId xmlns:a16="http://schemas.microsoft.com/office/drawing/2014/main" id="{414E99AF-074C-41F2-A3EB-9C36E22EFFD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05" name="Group 385">
                  <a:extLst>
                    <a:ext uri="{FF2B5EF4-FFF2-40B4-BE49-F238E27FC236}">
                      <a16:creationId xmlns:a16="http://schemas.microsoft.com/office/drawing/2014/main" id="{89D19DD4-D65E-481A-8331-92A79BB32636}"/>
                    </a:ext>
                  </a:extLst>
                </p:cNvPr>
                <p:cNvGrpSpPr>
                  <a:grpSpLocks/>
                </p:cNvGrpSpPr>
                <p:nvPr/>
              </p:nvGrpSpPr>
              <p:grpSpPr bwMode="auto">
                <a:xfrm>
                  <a:off x="703" y="1809"/>
                  <a:ext cx="137" cy="124"/>
                  <a:chOff x="623" y="1728"/>
                  <a:chExt cx="137" cy="124"/>
                </a:xfrm>
              </p:grpSpPr>
              <p:sp>
                <p:nvSpPr>
                  <p:cNvPr id="56706" name="Oval 386">
                    <a:extLst>
                      <a:ext uri="{FF2B5EF4-FFF2-40B4-BE49-F238E27FC236}">
                        <a16:creationId xmlns:a16="http://schemas.microsoft.com/office/drawing/2014/main" id="{93BC366B-BC89-48D7-84F4-9F1306C629B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07" name="Oval 387">
                    <a:extLst>
                      <a:ext uri="{FF2B5EF4-FFF2-40B4-BE49-F238E27FC236}">
                        <a16:creationId xmlns:a16="http://schemas.microsoft.com/office/drawing/2014/main" id="{CD5B8FF8-63A3-41BB-AE04-1E3864DF165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08" name="Oval 388">
                    <a:extLst>
                      <a:ext uri="{FF2B5EF4-FFF2-40B4-BE49-F238E27FC236}">
                        <a16:creationId xmlns:a16="http://schemas.microsoft.com/office/drawing/2014/main" id="{CA379B4F-F92F-46AC-BCA4-8B13FD274DE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09" name="Line 389">
                    <a:extLst>
                      <a:ext uri="{FF2B5EF4-FFF2-40B4-BE49-F238E27FC236}">
                        <a16:creationId xmlns:a16="http://schemas.microsoft.com/office/drawing/2014/main" id="{40040538-D1E3-40A0-877A-18E59891EF6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10" name="Line 390">
                    <a:extLst>
                      <a:ext uri="{FF2B5EF4-FFF2-40B4-BE49-F238E27FC236}">
                        <a16:creationId xmlns:a16="http://schemas.microsoft.com/office/drawing/2014/main" id="{58992704-835F-4D19-8F6D-BFD2B04D882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711" name="Group 391">
                <a:extLst>
                  <a:ext uri="{FF2B5EF4-FFF2-40B4-BE49-F238E27FC236}">
                    <a16:creationId xmlns:a16="http://schemas.microsoft.com/office/drawing/2014/main" id="{0B6A6080-A8E6-40E5-BBE8-4DABBB4E47A2}"/>
                  </a:ext>
                </a:extLst>
              </p:cNvPr>
              <p:cNvGrpSpPr>
                <a:grpSpLocks/>
              </p:cNvGrpSpPr>
              <p:nvPr/>
            </p:nvGrpSpPr>
            <p:grpSpPr bwMode="auto">
              <a:xfrm>
                <a:off x="480" y="1488"/>
                <a:ext cx="217" cy="205"/>
                <a:chOff x="623" y="1728"/>
                <a:chExt cx="217" cy="205"/>
              </a:xfrm>
            </p:grpSpPr>
            <p:grpSp>
              <p:nvGrpSpPr>
                <p:cNvPr id="56712" name="Group 392">
                  <a:extLst>
                    <a:ext uri="{FF2B5EF4-FFF2-40B4-BE49-F238E27FC236}">
                      <a16:creationId xmlns:a16="http://schemas.microsoft.com/office/drawing/2014/main" id="{6F50798C-CE8F-4F92-B5FC-B62646366187}"/>
                    </a:ext>
                  </a:extLst>
                </p:cNvPr>
                <p:cNvGrpSpPr>
                  <a:grpSpLocks/>
                </p:cNvGrpSpPr>
                <p:nvPr/>
              </p:nvGrpSpPr>
              <p:grpSpPr bwMode="auto">
                <a:xfrm>
                  <a:off x="623" y="1728"/>
                  <a:ext cx="137" cy="124"/>
                  <a:chOff x="623" y="1728"/>
                  <a:chExt cx="137" cy="124"/>
                </a:xfrm>
              </p:grpSpPr>
              <p:sp>
                <p:nvSpPr>
                  <p:cNvPr id="56713" name="Oval 393">
                    <a:extLst>
                      <a:ext uri="{FF2B5EF4-FFF2-40B4-BE49-F238E27FC236}">
                        <a16:creationId xmlns:a16="http://schemas.microsoft.com/office/drawing/2014/main" id="{D48E1727-B8B7-4B20-97BB-AEED20E255C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14" name="Oval 394">
                    <a:extLst>
                      <a:ext uri="{FF2B5EF4-FFF2-40B4-BE49-F238E27FC236}">
                        <a16:creationId xmlns:a16="http://schemas.microsoft.com/office/drawing/2014/main" id="{DC84283B-AC35-4C66-96D6-5F413973920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15" name="Oval 395">
                    <a:extLst>
                      <a:ext uri="{FF2B5EF4-FFF2-40B4-BE49-F238E27FC236}">
                        <a16:creationId xmlns:a16="http://schemas.microsoft.com/office/drawing/2014/main" id="{01DBC51A-AE02-4743-ADF7-F7640D0376C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16" name="Line 396">
                    <a:extLst>
                      <a:ext uri="{FF2B5EF4-FFF2-40B4-BE49-F238E27FC236}">
                        <a16:creationId xmlns:a16="http://schemas.microsoft.com/office/drawing/2014/main" id="{98CA9C33-061F-41D9-8783-14C7DC1D649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17" name="Line 397">
                    <a:extLst>
                      <a:ext uri="{FF2B5EF4-FFF2-40B4-BE49-F238E27FC236}">
                        <a16:creationId xmlns:a16="http://schemas.microsoft.com/office/drawing/2014/main" id="{0656055F-C916-4E16-A88B-31BE6B3DF7B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18" name="Group 398">
                  <a:extLst>
                    <a:ext uri="{FF2B5EF4-FFF2-40B4-BE49-F238E27FC236}">
                      <a16:creationId xmlns:a16="http://schemas.microsoft.com/office/drawing/2014/main" id="{B4806E83-B2D2-41CE-A7D6-AB67A77E91B2}"/>
                    </a:ext>
                  </a:extLst>
                </p:cNvPr>
                <p:cNvGrpSpPr>
                  <a:grpSpLocks/>
                </p:cNvGrpSpPr>
                <p:nvPr/>
              </p:nvGrpSpPr>
              <p:grpSpPr bwMode="auto">
                <a:xfrm>
                  <a:off x="642" y="1751"/>
                  <a:ext cx="137" cy="124"/>
                  <a:chOff x="623" y="1728"/>
                  <a:chExt cx="137" cy="124"/>
                </a:xfrm>
              </p:grpSpPr>
              <p:sp>
                <p:nvSpPr>
                  <p:cNvPr id="56719" name="Oval 399">
                    <a:extLst>
                      <a:ext uri="{FF2B5EF4-FFF2-40B4-BE49-F238E27FC236}">
                        <a16:creationId xmlns:a16="http://schemas.microsoft.com/office/drawing/2014/main" id="{C0FBD5A3-4674-422A-B715-1A88B2FC6B9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0" name="Oval 400">
                    <a:extLst>
                      <a:ext uri="{FF2B5EF4-FFF2-40B4-BE49-F238E27FC236}">
                        <a16:creationId xmlns:a16="http://schemas.microsoft.com/office/drawing/2014/main" id="{6D349CCD-AA4A-4FEB-AA26-2D56B9D715A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1" name="Oval 401">
                    <a:extLst>
                      <a:ext uri="{FF2B5EF4-FFF2-40B4-BE49-F238E27FC236}">
                        <a16:creationId xmlns:a16="http://schemas.microsoft.com/office/drawing/2014/main" id="{81909DCF-65C0-4062-AD1E-175D21C39F5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2" name="Line 402">
                    <a:extLst>
                      <a:ext uri="{FF2B5EF4-FFF2-40B4-BE49-F238E27FC236}">
                        <a16:creationId xmlns:a16="http://schemas.microsoft.com/office/drawing/2014/main" id="{F384E567-477A-4A44-A151-7CFEB7F7CB4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3" name="Line 403">
                    <a:extLst>
                      <a:ext uri="{FF2B5EF4-FFF2-40B4-BE49-F238E27FC236}">
                        <a16:creationId xmlns:a16="http://schemas.microsoft.com/office/drawing/2014/main" id="{3C22C33F-81D4-4641-B97A-7AD75D7981A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24" name="Group 404">
                  <a:extLst>
                    <a:ext uri="{FF2B5EF4-FFF2-40B4-BE49-F238E27FC236}">
                      <a16:creationId xmlns:a16="http://schemas.microsoft.com/office/drawing/2014/main" id="{884AD5EE-1772-4335-A0B4-E98825C28B67}"/>
                    </a:ext>
                  </a:extLst>
                </p:cNvPr>
                <p:cNvGrpSpPr>
                  <a:grpSpLocks/>
                </p:cNvGrpSpPr>
                <p:nvPr/>
              </p:nvGrpSpPr>
              <p:grpSpPr bwMode="auto">
                <a:xfrm>
                  <a:off x="662" y="1772"/>
                  <a:ext cx="137" cy="124"/>
                  <a:chOff x="623" y="1728"/>
                  <a:chExt cx="137" cy="124"/>
                </a:xfrm>
              </p:grpSpPr>
              <p:sp>
                <p:nvSpPr>
                  <p:cNvPr id="56725" name="Oval 405">
                    <a:extLst>
                      <a:ext uri="{FF2B5EF4-FFF2-40B4-BE49-F238E27FC236}">
                        <a16:creationId xmlns:a16="http://schemas.microsoft.com/office/drawing/2014/main" id="{02033574-47AB-4534-BEAD-F3F98F5E2B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6" name="Oval 406">
                    <a:extLst>
                      <a:ext uri="{FF2B5EF4-FFF2-40B4-BE49-F238E27FC236}">
                        <a16:creationId xmlns:a16="http://schemas.microsoft.com/office/drawing/2014/main" id="{75BC0D68-AF40-4C45-AB16-92EDC39C63E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7" name="Oval 407">
                    <a:extLst>
                      <a:ext uri="{FF2B5EF4-FFF2-40B4-BE49-F238E27FC236}">
                        <a16:creationId xmlns:a16="http://schemas.microsoft.com/office/drawing/2014/main" id="{DB19D298-D63F-4DEA-AB52-23914E26389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8" name="Line 408">
                    <a:extLst>
                      <a:ext uri="{FF2B5EF4-FFF2-40B4-BE49-F238E27FC236}">
                        <a16:creationId xmlns:a16="http://schemas.microsoft.com/office/drawing/2014/main" id="{79FA70F0-204C-4221-890A-FB40FF3E693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29" name="Line 409">
                    <a:extLst>
                      <a:ext uri="{FF2B5EF4-FFF2-40B4-BE49-F238E27FC236}">
                        <a16:creationId xmlns:a16="http://schemas.microsoft.com/office/drawing/2014/main" id="{89BD3942-B1D6-4E94-A4CD-F4D2A048410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30" name="Group 410">
                  <a:extLst>
                    <a:ext uri="{FF2B5EF4-FFF2-40B4-BE49-F238E27FC236}">
                      <a16:creationId xmlns:a16="http://schemas.microsoft.com/office/drawing/2014/main" id="{FC8498DB-A9CB-4141-AC57-6242BDB2CD88}"/>
                    </a:ext>
                  </a:extLst>
                </p:cNvPr>
                <p:cNvGrpSpPr>
                  <a:grpSpLocks/>
                </p:cNvGrpSpPr>
                <p:nvPr/>
              </p:nvGrpSpPr>
              <p:grpSpPr bwMode="auto">
                <a:xfrm>
                  <a:off x="683" y="1790"/>
                  <a:ext cx="137" cy="124"/>
                  <a:chOff x="623" y="1728"/>
                  <a:chExt cx="137" cy="124"/>
                </a:xfrm>
              </p:grpSpPr>
              <p:sp>
                <p:nvSpPr>
                  <p:cNvPr id="56731" name="Oval 411">
                    <a:extLst>
                      <a:ext uri="{FF2B5EF4-FFF2-40B4-BE49-F238E27FC236}">
                        <a16:creationId xmlns:a16="http://schemas.microsoft.com/office/drawing/2014/main" id="{77FE6595-8D9A-47E1-9A62-091DA26241D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2" name="Oval 412">
                    <a:extLst>
                      <a:ext uri="{FF2B5EF4-FFF2-40B4-BE49-F238E27FC236}">
                        <a16:creationId xmlns:a16="http://schemas.microsoft.com/office/drawing/2014/main" id="{45897D75-B2BF-4337-9EBF-D9DF068E17F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3" name="Oval 413">
                    <a:extLst>
                      <a:ext uri="{FF2B5EF4-FFF2-40B4-BE49-F238E27FC236}">
                        <a16:creationId xmlns:a16="http://schemas.microsoft.com/office/drawing/2014/main" id="{15526B9C-B492-4635-9BFF-3B880BE4713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4" name="Line 414">
                    <a:extLst>
                      <a:ext uri="{FF2B5EF4-FFF2-40B4-BE49-F238E27FC236}">
                        <a16:creationId xmlns:a16="http://schemas.microsoft.com/office/drawing/2014/main" id="{C09C63E3-EE1F-41F7-899D-CA47D356EEE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5" name="Line 415">
                    <a:extLst>
                      <a:ext uri="{FF2B5EF4-FFF2-40B4-BE49-F238E27FC236}">
                        <a16:creationId xmlns:a16="http://schemas.microsoft.com/office/drawing/2014/main" id="{D495FAF2-BD4E-4E0F-9717-6983F82B44E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36" name="Group 416">
                  <a:extLst>
                    <a:ext uri="{FF2B5EF4-FFF2-40B4-BE49-F238E27FC236}">
                      <a16:creationId xmlns:a16="http://schemas.microsoft.com/office/drawing/2014/main" id="{02EE028D-58F3-4D71-94B5-C0406C70047A}"/>
                    </a:ext>
                  </a:extLst>
                </p:cNvPr>
                <p:cNvGrpSpPr>
                  <a:grpSpLocks/>
                </p:cNvGrpSpPr>
                <p:nvPr/>
              </p:nvGrpSpPr>
              <p:grpSpPr bwMode="auto">
                <a:xfrm>
                  <a:off x="703" y="1809"/>
                  <a:ext cx="137" cy="124"/>
                  <a:chOff x="623" y="1728"/>
                  <a:chExt cx="137" cy="124"/>
                </a:xfrm>
              </p:grpSpPr>
              <p:sp>
                <p:nvSpPr>
                  <p:cNvPr id="56737" name="Oval 417">
                    <a:extLst>
                      <a:ext uri="{FF2B5EF4-FFF2-40B4-BE49-F238E27FC236}">
                        <a16:creationId xmlns:a16="http://schemas.microsoft.com/office/drawing/2014/main" id="{A3125A24-ABDC-44A6-A46E-E18485A1510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8" name="Oval 418">
                    <a:extLst>
                      <a:ext uri="{FF2B5EF4-FFF2-40B4-BE49-F238E27FC236}">
                        <a16:creationId xmlns:a16="http://schemas.microsoft.com/office/drawing/2014/main" id="{D3F5D916-4BCE-438E-B3D2-AF18FDB3B9C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39" name="Oval 419">
                    <a:extLst>
                      <a:ext uri="{FF2B5EF4-FFF2-40B4-BE49-F238E27FC236}">
                        <a16:creationId xmlns:a16="http://schemas.microsoft.com/office/drawing/2014/main" id="{60D7D443-B49A-4964-B810-2A7F9002356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40" name="Line 420">
                    <a:extLst>
                      <a:ext uri="{FF2B5EF4-FFF2-40B4-BE49-F238E27FC236}">
                        <a16:creationId xmlns:a16="http://schemas.microsoft.com/office/drawing/2014/main" id="{B92B0B45-65A6-4F61-A9FD-03EAA947564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41" name="Line 421">
                    <a:extLst>
                      <a:ext uri="{FF2B5EF4-FFF2-40B4-BE49-F238E27FC236}">
                        <a16:creationId xmlns:a16="http://schemas.microsoft.com/office/drawing/2014/main" id="{341E0F17-A126-4CC6-801A-519BE8A37DC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6742" name="Line 422">
              <a:extLst>
                <a:ext uri="{FF2B5EF4-FFF2-40B4-BE49-F238E27FC236}">
                  <a16:creationId xmlns:a16="http://schemas.microsoft.com/office/drawing/2014/main" id="{9D5F02AF-CC9D-4F23-A99D-EEFD52545A12}"/>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43" name="Line 423">
              <a:extLst>
                <a:ext uri="{FF2B5EF4-FFF2-40B4-BE49-F238E27FC236}">
                  <a16:creationId xmlns:a16="http://schemas.microsoft.com/office/drawing/2014/main" id="{8B882719-B133-4CF4-89F5-4BE828E0A336}"/>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44" name="Line 424">
              <a:extLst>
                <a:ext uri="{FF2B5EF4-FFF2-40B4-BE49-F238E27FC236}">
                  <a16:creationId xmlns:a16="http://schemas.microsoft.com/office/drawing/2014/main" id="{C0CDB952-46EB-4320-A851-A06433C67F69}"/>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45" name="Line 425">
              <a:extLst>
                <a:ext uri="{FF2B5EF4-FFF2-40B4-BE49-F238E27FC236}">
                  <a16:creationId xmlns:a16="http://schemas.microsoft.com/office/drawing/2014/main" id="{D7876071-D26C-4F65-8769-A8DA4A888A7E}"/>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46" name="Group 426">
            <a:extLst>
              <a:ext uri="{FF2B5EF4-FFF2-40B4-BE49-F238E27FC236}">
                <a16:creationId xmlns:a16="http://schemas.microsoft.com/office/drawing/2014/main" id="{B437F444-061F-40E4-AB5B-29D91B4011AF}"/>
              </a:ext>
            </a:extLst>
          </p:cNvPr>
          <p:cNvGrpSpPr>
            <a:grpSpLocks/>
          </p:cNvGrpSpPr>
          <p:nvPr/>
        </p:nvGrpSpPr>
        <p:grpSpPr bwMode="auto">
          <a:xfrm>
            <a:off x="1962150" y="2425700"/>
            <a:ext cx="877888" cy="1371600"/>
            <a:chOff x="528" y="1680"/>
            <a:chExt cx="553" cy="864"/>
          </a:xfrm>
        </p:grpSpPr>
        <p:sp>
          <p:nvSpPr>
            <p:cNvPr id="56747" name="Line 427">
              <a:extLst>
                <a:ext uri="{FF2B5EF4-FFF2-40B4-BE49-F238E27FC236}">
                  <a16:creationId xmlns:a16="http://schemas.microsoft.com/office/drawing/2014/main" id="{D44FBE2F-E562-4D7A-A4EA-3DE8FAB387B4}"/>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48" name="Line 428">
              <a:extLst>
                <a:ext uri="{FF2B5EF4-FFF2-40B4-BE49-F238E27FC236}">
                  <a16:creationId xmlns:a16="http://schemas.microsoft.com/office/drawing/2014/main" id="{46598942-D170-431D-99D2-905CE2DAD9A9}"/>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49" name="Line 429">
              <a:extLst>
                <a:ext uri="{FF2B5EF4-FFF2-40B4-BE49-F238E27FC236}">
                  <a16:creationId xmlns:a16="http://schemas.microsoft.com/office/drawing/2014/main" id="{3EBBD04F-99EB-4D76-B408-81AF35C919A0}"/>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50" name="Line 430">
              <a:extLst>
                <a:ext uri="{FF2B5EF4-FFF2-40B4-BE49-F238E27FC236}">
                  <a16:creationId xmlns:a16="http://schemas.microsoft.com/office/drawing/2014/main" id="{F591D927-4A4D-45E7-9E85-A0EB5DD7F934}"/>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51" name="Rectangle 431">
              <a:extLst>
                <a:ext uri="{FF2B5EF4-FFF2-40B4-BE49-F238E27FC236}">
                  <a16:creationId xmlns:a16="http://schemas.microsoft.com/office/drawing/2014/main" id="{9D7B9012-2379-40FD-A18E-7AD89B09F2BB}"/>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6752" name="Line 432">
              <a:extLst>
                <a:ext uri="{FF2B5EF4-FFF2-40B4-BE49-F238E27FC236}">
                  <a16:creationId xmlns:a16="http://schemas.microsoft.com/office/drawing/2014/main" id="{ADE82029-506B-4481-BD8F-393C3D17B579}"/>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53" name="Line 433">
              <a:extLst>
                <a:ext uri="{FF2B5EF4-FFF2-40B4-BE49-F238E27FC236}">
                  <a16:creationId xmlns:a16="http://schemas.microsoft.com/office/drawing/2014/main" id="{66F425CD-F916-4A0D-810A-BEEA204C659F}"/>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6754" name="Group 434">
              <a:extLst>
                <a:ext uri="{FF2B5EF4-FFF2-40B4-BE49-F238E27FC236}">
                  <a16:creationId xmlns:a16="http://schemas.microsoft.com/office/drawing/2014/main" id="{7975EACF-94EB-49AB-AAD3-3BC5794A98AC}"/>
                </a:ext>
              </a:extLst>
            </p:cNvPr>
            <p:cNvGrpSpPr>
              <a:grpSpLocks/>
            </p:cNvGrpSpPr>
            <p:nvPr/>
          </p:nvGrpSpPr>
          <p:grpSpPr bwMode="auto">
            <a:xfrm>
              <a:off x="528" y="1872"/>
              <a:ext cx="265" cy="253"/>
              <a:chOff x="480" y="1440"/>
              <a:chExt cx="265" cy="253"/>
            </a:xfrm>
          </p:grpSpPr>
          <p:grpSp>
            <p:nvGrpSpPr>
              <p:cNvPr id="56755" name="Group 435">
                <a:extLst>
                  <a:ext uri="{FF2B5EF4-FFF2-40B4-BE49-F238E27FC236}">
                    <a16:creationId xmlns:a16="http://schemas.microsoft.com/office/drawing/2014/main" id="{2CEFA63A-E0C3-4F06-A4D8-615D6DC3D270}"/>
                  </a:ext>
                </a:extLst>
              </p:cNvPr>
              <p:cNvGrpSpPr>
                <a:grpSpLocks/>
              </p:cNvGrpSpPr>
              <p:nvPr/>
            </p:nvGrpSpPr>
            <p:grpSpPr bwMode="auto">
              <a:xfrm>
                <a:off x="528" y="1440"/>
                <a:ext cx="217" cy="205"/>
                <a:chOff x="623" y="1728"/>
                <a:chExt cx="217" cy="205"/>
              </a:xfrm>
            </p:grpSpPr>
            <p:grpSp>
              <p:nvGrpSpPr>
                <p:cNvPr id="56756" name="Group 436">
                  <a:extLst>
                    <a:ext uri="{FF2B5EF4-FFF2-40B4-BE49-F238E27FC236}">
                      <a16:creationId xmlns:a16="http://schemas.microsoft.com/office/drawing/2014/main" id="{6C215675-7105-408A-8ED9-695B37AF3EDB}"/>
                    </a:ext>
                  </a:extLst>
                </p:cNvPr>
                <p:cNvGrpSpPr>
                  <a:grpSpLocks/>
                </p:cNvGrpSpPr>
                <p:nvPr/>
              </p:nvGrpSpPr>
              <p:grpSpPr bwMode="auto">
                <a:xfrm>
                  <a:off x="623" y="1728"/>
                  <a:ext cx="137" cy="124"/>
                  <a:chOff x="623" y="1728"/>
                  <a:chExt cx="137" cy="124"/>
                </a:xfrm>
              </p:grpSpPr>
              <p:sp>
                <p:nvSpPr>
                  <p:cNvPr id="56757" name="Oval 437">
                    <a:extLst>
                      <a:ext uri="{FF2B5EF4-FFF2-40B4-BE49-F238E27FC236}">
                        <a16:creationId xmlns:a16="http://schemas.microsoft.com/office/drawing/2014/main" id="{B654A4A9-489F-4C52-ADE8-039F0EA4760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58" name="Oval 438">
                    <a:extLst>
                      <a:ext uri="{FF2B5EF4-FFF2-40B4-BE49-F238E27FC236}">
                        <a16:creationId xmlns:a16="http://schemas.microsoft.com/office/drawing/2014/main" id="{B6D6B391-3EA2-4BA3-B0D8-B71E3752F9E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59" name="Oval 439">
                    <a:extLst>
                      <a:ext uri="{FF2B5EF4-FFF2-40B4-BE49-F238E27FC236}">
                        <a16:creationId xmlns:a16="http://schemas.microsoft.com/office/drawing/2014/main" id="{77B85DEA-2EB9-4F29-AE61-3CDB69734AA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60" name="Line 440">
                    <a:extLst>
                      <a:ext uri="{FF2B5EF4-FFF2-40B4-BE49-F238E27FC236}">
                        <a16:creationId xmlns:a16="http://schemas.microsoft.com/office/drawing/2014/main" id="{184CA63A-E78C-4EC7-AC60-ADA5DDCAEF7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61" name="Line 441">
                    <a:extLst>
                      <a:ext uri="{FF2B5EF4-FFF2-40B4-BE49-F238E27FC236}">
                        <a16:creationId xmlns:a16="http://schemas.microsoft.com/office/drawing/2014/main" id="{C4DEE96E-A7F6-4C2B-ADE3-F6EEF7A0419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62" name="Group 442">
                  <a:extLst>
                    <a:ext uri="{FF2B5EF4-FFF2-40B4-BE49-F238E27FC236}">
                      <a16:creationId xmlns:a16="http://schemas.microsoft.com/office/drawing/2014/main" id="{78DD51C0-BB50-45EE-B005-FE4889188144}"/>
                    </a:ext>
                  </a:extLst>
                </p:cNvPr>
                <p:cNvGrpSpPr>
                  <a:grpSpLocks/>
                </p:cNvGrpSpPr>
                <p:nvPr/>
              </p:nvGrpSpPr>
              <p:grpSpPr bwMode="auto">
                <a:xfrm>
                  <a:off x="642" y="1751"/>
                  <a:ext cx="137" cy="124"/>
                  <a:chOff x="623" y="1728"/>
                  <a:chExt cx="137" cy="124"/>
                </a:xfrm>
              </p:grpSpPr>
              <p:sp>
                <p:nvSpPr>
                  <p:cNvPr id="56763" name="Oval 443">
                    <a:extLst>
                      <a:ext uri="{FF2B5EF4-FFF2-40B4-BE49-F238E27FC236}">
                        <a16:creationId xmlns:a16="http://schemas.microsoft.com/office/drawing/2014/main" id="{5DF755D4-08A0-47B9-8FD8-A874FFE9963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64" name="Oval 444">
                    <a:extLst>
                      <a:ext uri="{FF2B5EF4-FFF2-40B4-BE49-F238E27FC236}">
                        <a16:creationId xmlns:a16="http://schemas.microsoft.com/office/drawing/2014/main" id="{44512D3C-8D35-4B25-A095-BBE4E4E7BFC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65" name="Oval 445">
                    <a:extLst>
                      <a:ext uri="{FF2B5EF4-FFF2-40B4-BE49-F238E27FC236}">
                        <a16:creationId xmlns:a16="http://schemas.microsoft.com/office/drawing/2014/main" id="{8589E53E-BC70-4E6A-9919-D98E2EC102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66" name="Line 446">
                    <a:extLst>
                      <a:ext uri="{FF2B5EF4-FFF2-40B4-BE49-F238E27FC236}">
                        <a16:creationId xmlns:a16="http://schemas.microsoft.com/office/drawing/2014/main" id="{DE374A5C-AF96-4239-B42A-AB19B518438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67" name="Line 447">
                    <a:extLst>
                      <a:ext uri="{FF2B5EF4-FFF2-40B4-BE49-F238E27FC236}">
                        <a16:creationId xmlns:a16="http://schemas.microsoft.com/office/drawing/2014/main" id="{6555B5B2-0A8E-48D2-98D1-84C1B6C019C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68" name="Group 448">
                  <a:extLst>
                    <a:ext uri="{FF2B5EF4-FFF2-40B4-BE49-F238E27FC236}">
                      <a16:creationId xmlns:a16="http://schemas.microsoft.com/office/drawing/2014/main" id="{931E7884-A47B-45EC-BD1F-C9A7F14B585F}"/>
                    </a:ext>
                  </a:extLst>
                </p:cNvPr>
                <p:cNvGrpSpPr>
                  <a:grpSpLocks/>
                </p:cNvGrpSpPr>
                <p:nvPr/>
              </p:nvGrpSpPr>
              <p:grpSpPr bwMode="auto">
                <a:xfrm>
                  <a:off x="662" y="1772"/>
                  <a:ext cx="137" cy="124"/>
                  <a:chOff x="623" y="1728"/>
                  <a:chExt cx="137" cy="124"/>
                </a:xfrm>
              </p:grpSpPr>
              <p:sp>
                <p:nvSpPr>
                  <p:cNvPr id="56769" name="Oval 449">
                    <a:extLst>
                      <a:ext uri="{FF2B5EF4-FFF2-40B4-BE49-F238E27FC236}">
                        <a16:creationId xmlns:a16="http://schemas.microsoft.com/office/drawing/2014/main" id="{5FF4321D-B086-448F-BC83-A9EDE026735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0" name="Oval 450">
                    <a:extLst>
                      <a:ext uri="{FF2B5EF4-FFF2-40B4-BE49-F238E27FC236}">
                        <a16:creationId xmlns:a16="http://schemas.microsoft.com/office/drawing/2014/main" id="{ED3A833E-9586-4520-BC14-769FB1A442F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1" name="Oval 451">
                    <a:extLst>
                      <a:ext uri="{FF2B5EF4-FFF2-40B4-BE49-F238E27FC236}">
                        <a16:creationId xmlns:a16="http://schemas.microsoft.com/office/drawing/2014/main" id="{E9EA64F4-B464-4208-8925-6B4EA74EF6F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2" name="Line 452">
                    <a:extLst>
                      <a:ext uri="{FF2B5EF4-FFF2-40B4-BE49-F238E27FC236}">
                        <a16:creationId xmlns:a16="http://schemas.microsoft.com/office/drawing/2014/main" id="{2835B649-FEA8-4477-82B7-3B7F754C406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3" name="Line 453">
                    <a:extLst>
                      <a:ext uri="{FF2B5EF4-FFF2-40B4-BE49-F238E27FC236}">
                        <a16:creationId xmlns:a16="http://schemas.microsoft.com/office/drawing/2014/main" id="{63A342AB-8EF7-42B9-B51D-A7528EE82D0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74" name="Group 454">
                  <a:extLst>
                    <a:ext uri="{FF2B5EF4-FFF2-40B4-BE49-F238E27FC236}">
                      <a16:creationId xmlns:a16="http://schemas.microsoft.com/office/drawing/2014/main" id="{404230FD-0638-42D3-8E4A-4FD7B611CB18}"/>
                    </a:ext>
                  </a:extLst>
                </p:cNvPr>
                <p:cNvGrpSpPr>
                  <a:grpSpLocks/>
                </p:cNvGrpSpPr>
                <p:nvPr/>
              </p:nvGrpSpPr>
              <p:grpSpPr bwMode="auto">
                <a:xfrm>
                  <a:off x="683" y="1790"/>
                  <a:ext cx="137" cy="124"/>
                  <a:chOff x="623" y="1728"/>
                  <a:chExt cx="137" cy="124"/>
                </a:xfrm>
              </p:grpSpPr>
              <p:sp>
                <p:nvSpPr>
                  <p:cNvPr id="56775" name="Oval 455">
                    <a:extLst>
                      <a:ext uri="{FF2B5EF4-FFF2-40B4-BE49-F238E27FC236}">
                        <a16:creationId xmlns:a16="http://schemas.microsoft.com/office/drawing/2014/main" id="{5044E3F9-B13E-4EB0-8B48-35FBF925D6F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6" name="Oval 456">
                    <a:extLst>
                      <a:ext uri="{FF2B5EF4-FFF2-40B4-BE49-F238E27FC236}">
                        <a16:creationId xmlns:a16="http://schemas.microsoft.com/office/drawing/2014/main" id="{1CA6A7BA-3E7D-4260-9287-84D8237D92C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7" name="Oval 457">
                    <a:extLst>
                      <a:ext uri="{FF2B5EF4-FFF2-40B4-BE49-F238E27FC236}">
                        <a16:creationId xmlns:a16="http://schemas.microsoft.com/office/drawing/2014/main" id="{D576C178-BB43-47AE-8A12-BE84801D0DA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8" name="Line 458">
                    <a:extLst>
                      <a:ext uri="{FF2B5EF4-FFF2-40B4-BE49-F238E27FC236}">
                        <a16:creationId xmlns:a16="http://schemas.microsoft.com/office/drawing/2014/main" id="{00957F97-3893-4CE4-8F22-E5BFCA5913E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79" name="Line 459">
                    <a:extLst>
                      <a:ext uri="{FF2B5EF4-FFF2-40B4-BE49-F238E27FC236}">
                        <a16:creationId xmlns:a16="http://schemas.microsoft.com/office/drawing/2014/main" id="{1088B011-38A4-46E8-9C7C-17F651F8C32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80" name="Group 460">
                  <a:extLst>
                    <a:ext uri="{FF2B5EF4-FFF2-40B4-BE49-F238E27FC236}">
                      <a16:creationId xmlns:a16="http://schemas.microsoft.com/office/drawing/2014/main" id="{5E96A14B-DD48-49F6-B1F4-8DFDF675EBD4}"/>
                    </a:ext>
                  </a:extLst>
                </p:cNvPr>
                <p:cNvGrpSpPr>
                  <a:grpSpLocks/>
                </p:cNvGrpSpPr>
                <p:nvPr/>
              </p:nvGrpSpPr>
              <p:grpSpPr bwMode="auto">
                <a:xfrm>
                  <a:off x="703" y="1809"/>
                  <a:ext cx="137" cy="124"/>
                  <a:chOff x="623" y="1728"/>
                  <a:chExt cx="137" cy="124"/>
                </a:xfrm>
              </p:grpSpPr>
              <p:sp>
                <p:nvSpPr>
                  <p:cNvPr id="56781" name="Oval 461">
                    <a:extLst>
                      <a:ext uri="{FF2B5EF4-FFF2-40B4-BE49-F238E27FC236}">
                        <a16:creationId xmlns:a16="http://schemas.microsoft.com/office/drawing/2014/main" id="{442A9E31-607F-4CAB-B9F6-2C99D050ED2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82" name="Oval 462">
                    <a:extLst>
                      <a:ext uri="{FF2B5EF4-FFF2-40B4-BE49-F238E27FC236}">
                        <a16:creationId xmlns:a16="http://schemas.microsoft.com/office/drawing/2014/main" id="{50BF95B6-0950-4E0A-8D34-EC0BD33FBC1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83" name="Oval 463">
                    <a:extLst>
                      <a:ext uri="{FF2B5EF4-FFF2-40B4-BE49-F238E27FC236}">
                        <a16:creationId xmlns:a16="http://schemas.microsoft.com/office/drawing/2014/main" id="{F36C7198-C73F-411F-A21A-12BF0A84A2A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84" name="Line 464">
                    <a:extLst>
                      <a:ext uri="{FF2B5EF4-FFF2-40B4-BE49-F238E27FC236}">
                        <a16:creationId xmlns:a16="http://schemas.microsoft.com/office/drawing/2014/main" id="{4B1F9CB0-7341-4CD5-8CC3-B9B42B70481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85" name="Line 465">
                    <a:extLst>
                      <a:ext uri="{FF2B5EF4-FFF2-40B4-BE49-F238E27FC236}">
                        <a16:creationId xmlns:a16="http://schemas.microsoft.com/office/drawing/2014/main" id="{AF8E98B6-973B-4DCE-BDFB-A77DD781AA8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786" name="Group 466">
                <a:extLst>
                  <a:ext uri="{FF2B5EF4-FFF2-40B4-BE49-F238E27FC236}">
                    <a16:creationId xmlns:a16="http://schemas.microsoft.com/office/drawing/2014/main" id="{72280B3E-D044-4FDE-B296-DA66FA182774}"/>
                  </a:ext>
                </a:extLst>
              </p:cNvPr>
              <p:cNvGrpSpPr>
                <a:grpSpLocks/>
              </p:cNvGrpSpPr>
              <p:nvPr/>
            </p:nvGrpSpPr>
            <p:grpSpPr bwMode="auto">
              <a:xfrm>
                <a:off x="480" y="1488"/>
                <a:ext cx="217" cy="205"/>
                <a:chOff x="623" y="1728"/>
                <a:chExt cx="217" cy="205"/>
              </a:xfrm>
            </p:grpSpPr>
            <p:grpSp>
              <p:nvGrpSpPr>
                <p:cNvPr id="56787" name="Group 467">
                  <a:extLst>
                    <a:ext uri="{FF2B5EF4-FFF2-40B4-BE49-F238E27FC236}">
                      <a16:creationId xmlns:a16="http://schemas.microsoft.com/office/drawing/2014/main" id="{E54EA4FB-597B-4D63-9B05-BCAC8266861F}"/>
                    </a:ext>
                  </a:extLst>
                </p:cNvPr>
                <p:cNvGrpSpPr>
                  <a:grpSpLocks/>
                </p:cNvGrpSpPr>
                <p:nvPr/>
              </p:nvGrpSpPr>
              <p:grpSpPr bwMode="auto">
                <a:xfrm>
                  <a:off x="623" y="1728"/>
                  <a:ext cx="137" cy="124"/>
                  <a:chOff x="623" y="1728"/>
                  <a:chExt cx="137" cy="124"/>
                </a:xfrm>
              </p:grpSpPr>
              <p:sp>
                <p:nvSpPr>
                  <p:cNvPr id="56788" name="Oval 468">
                    <a:extLst>
                      <a:ext uri="{FF2B5EF4-FFF2-40B4-BE49-F238E27FC236}">
                        <a16:creationId xmlns:a16="http://schemas.microsoft.com/office/drawing/2014/main" id="{ECB07B9B-4276-44AC-AE12-EF46725E143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89" name="Oval 469">
                    <a:extLst>
                      <a:ext uri="{FF2B5EF4-FFF2-40B4-BE49-F238E27FC236}">
                        <a16:creationId xmlns:a16="http://schemas.microsoft.com/office/drawing/2014/main" id="{27797794-E020-4D79-BEC3-63DEF3C17CA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90" name="Oval 470">
                    <a:extLst>
                      <a:ext uri="{FF2B5EF4-FFF2-40B4-BE49-F238E27FC236}">
                        <a16:creationId xmlns:a16="http://schemas.microsoft.com/office/drawing/2014/main" id="{CF4B0E17-EA00-4421-A580-AA6F08A35FB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91" name="Line 471">
                    <a:extLst>
                      <a:ext uri="{FF2B5EF4-FFF2-40B4-BE49-F238E27FC236}">
                        <a16:creationId xmlns:a16="http://schemas.microsoft.com/office/drawing/2014/main" id="{8AA65BC7-7D69-4D23-B40A-84D078DD774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92" name="Line 472">
                    <a:extLst>
                      <a:ext uri="{FF2B5EF4-FFF2-40B4-BE49-F238E27FC236}">
                        <a16:creationId xmlns:a16="http://schemas.microsoft.com/office/drawing/2014/main" id="{080E9899-7ED5-443B-B7F8-ABA6F0E99F1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93" name="Group 473">
                  <a:extLst>
                    <a:ext uri="{FF2B5EF4-FFF2-40B4-BE49-F238E27FC236}">
                      <a16:creationId xmlns:a16="http://schemas.microsoft.com/office/drawing/2014/main" id="{DF3AEA91-D6AF-45D8-858A-53C427C4A6CD}"/>
                    </a:ext>
                  </a:extLst>
                </p:cNvPr>
                <p:cNvGrpSpPr>
                  <a:grpSpLocks/>
                </p:cNvGrpSpPr>
                <p:nvPr/>
              </p:nvGrpSpPr>
              <p:grpSpPr bwMode="auto">
                <a:xfrm>
                  <a:off x="642" y="1751"/>
                  <a:ext cx="137" cy="124"/>
                  <a:chOff x="623" y="1728"/>
                  <a:chExt cx="137" cy="124"/>
                </a:xfrm>
              </p:grpSpPr>
              <p:sp>
                <p:nvSpPr>
                  <p:cNvPr id="56794" name="Oval 474">
                    <a:extLst>
                      <a:ext uri="{FF2B5EF4-FFF2-40B4-BE49-F238E27FC236}">
                        <a16:creationId xmlns:a16="http://schemas.microsoft.com/office/drawing/2014/main" id="{272F2BAF-2673-4118-9421-90CA076EF06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95" name="Oval 475">
                    <a:extLst>
                      <a:ext uri="{FF2B5EF4-FFF2-40B4-BE49-F238E27FC236}">
                        <a16:creationId xmlns:a16="http://schemas.microsoft.com/office/drawing/2014/main" id="{710C081F-85F6-43F5-8485-546AC1093D8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96" name="Oval 476">
                    <a:extLst>
                      <a:ext uri="{FF2B5EF4-FFF2-40B4-BE49-F238E27FC236}">
                        <a16:creationId xmlns:a16="http://schemas.microsoft.com/office/drawing/2014/main" id="{DC939BE9-F748-4A8A-AE3C-FA8086955E5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97" name="Line 477">
                    <a:extLst>
                      <a:ext uri="{FF2B5EF4-FFF2-40B4-BE49-F238E27FC236}">
                        <a16:creationId xmlns:a16="http://schemas.microsoft.com/office/drawing/2014/main" id="{3D0AF069-DC52-4A95-801B-C19BEEA1494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798" name="Line 478">
                    <a:extLst>
                      <a:ext uri="{FF2B5EF4-FFF2-40B4-BE49-F238E27FC236}">
                        <a16:creationId xmlns:a16="http://schemas.microsoft.com/office/drawing/2014/main" id="{E054F05B-9F21-47F8-B373-38164CB7B39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799" name="Group 479">
                  <a:extLst>
                    <a:ext uri="{FF2B5EF4-FFF2-40B4-BE49-F238E27FC236}">
                      <a16:creationId xmlns:a16="http://schemas.microsoft.com/office/drawing/2014/main" id="{779DD687-3147-4D73-B568-40057F372C60}"/>
                    </a:ext>
                  </a:extLst>
                </p:cNvPr>
                <p:cNvGrpSpPr>
                  <a:grpSpLocks/>
                </p:cNvGrpSpPr>
                <p:nvPr/>
              </p:nvGrpSpPr>
              <p:grpSpPr bwMode="auto">
                <a:xfrm>
                  <a:off x="662" y="1772"/>
                  <a:ext cx="137" cy="124"/>
                  <a:chOff x="623" y="1728"/>
                  <a:chExt cx="137" cy="124"/>
                </a:xfrm>
              </p:grpSpPr>
              <p:sp>
                <p:nvSpPr>
                  <p:cNvPr id="56800" name="Oval 480">
                    <a:extLst>
                      <a:ext uri="{FF2B5EF4-FFF2-40B4-BE49-F238E27FC236}">
                        <a16:creationId xmlns:a16="http://schemas.microsoft.com/office/drawing/2014/main" id="{59D9E051-AF73-490F-BBC6-E5AD28519CC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01" name="Oval 481">
                    <a:extLst>
                      <a:ext uri="{FF2B5EF4-FFF2-40B4-BE49-F238E27FC236}">
                        <a16:creationId xmlns:a16="http://schemas.microsoft.com/office/drawing/2014/main" id="{FAE97CD1-9A13-4B36-8C7C-B01BDA8322A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02" name="Oval 482">
                    <a:extLst>
                      <a:ext uri="{FF2B5EF4-FFF2-40B4-BE49-F238E27FC236}">
                        <a16:creationId xmlns:a16="http://schemas.microsoft.com/office/drawing/2014/main" id="{34712D49-022D-4513-8683-02C85435BDE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03" name="Line 483">
                    <a:extLst>
                      <a:ext uri="{FF2B5EF4-FFF2-40B4-BE49-F238E27FC236}">
                        <a16:creationId xmlns:a16="http://schemas.microsoft.com/office/drawing/2014/main" id="{CC0566E2-5D77-4C30-9D81-5A573CA2BE1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04" name="Line 484">
                    <a:extLst>
                      <a:ext uri="{FF2B5EF4-FFF2-40B4-BE49-F238E27FC236}">
                        <a16:creationId xmlns:a16="http://schemas.microsoft.com/office/drawing/2014/main" id="{4F8103C7-41AA-48B2-89ED-68C5DC3B9EF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05" name="Group 485">
                  <a:extLst>
                    <a:ext uri="{FF2B5EF4-FFF2-40B4-BE49-F238E27FC236}">
                      <a16:creationId xmlns:a16="http://schemas.microsoft.com/office/drawing/2014/main" id="{A62828C1-726E-4165-9653-DD7D2120F67B}"/>
                    </a:ext>
                  </a:extLst>
                </p:cNvPr>
                <p:cNvGrpSpPr>
                  <a:grpSpLocks/>
                </p:cNvGrpSpPr>
                <p:nvPr/>
              </p:nvGrpSpPr>
              <p:grpSpPr bwMode="auto">
                <a:xfrm>
                  <a:off x="683" y="1790"/>
                  <a:ext cx="137" cy="124"/>
                  <a:chOff x="623" y="1728"/>
                  <a:chExt cx="137" cy="124"/>
                </a:xfrm>
              </p:grpSpPr>
              <p:sp>
                <p:nvSpPr>
                  <p:cNvPr id="56806" name="Oval 486">
                    <a:extLst>
                      <a:ext uri="{FF2B5EF4-FFF2-40B4-BE49-F238E27FC236}">
                        <a16:creationId xmlns:a16="http://schemas.microsoft.com/office/drawing/2014/main" id="{113105C9-CFC4-4624-B6D8-CE1F3D49FC9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07" name="Oval 487">
                    <a:extLst>
                      <a:ext uri="{FF2B5EF4-FFF2-40B4-BE49-F238E27FC236}">
                        <a16:creationId xmlns:a16="http://schemas.microsoft.com/office/drawing/2014/main" id="{FD5C6791-E7DC-4DAF-8E65-B31C0B8D71E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08" name="Oval 488">
                    <a:extLst>
                      <a:ext uri="{FF2B5EF4-FFF2-40B4-BE49-F238E27FC236}">
                        <a16:creationId xmlns:a16="http://schemas.microsoft.com/office/drawing/2014/main" id="{1842AB45-AFBF-4A32-96D8-ED6CF5D78D9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09" name="Line 489">
                    <a:extLst>
                      <a:ext uri="{FF2B5EF4-FFF2-40B4-BE49-F238E27FC236}">
                        <a16:creationId xmlns:a16="http://schemas.microsoft.com/office/drawing/2014/main" id="{7CDA50ED-E7F3-4FA3-B28B-0541D317D90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10" name="Line 490">
                    <a:extLst>
                      <a:ext uri="{FF2B5EF4-FFF2-40B4-BE49-F238E27FC236}">
                        <a16:creationId xmlns:a16="http://schemas.microsoft.com/office/drawing/2014/main" id="{1A5B12F1-921D-4854-9D0E-80175503164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11" name="Group 491">
                  <a:extLst>
                    <a:ext uri="{FF2B5EF4-FFF2-40B4-BE49-F238E27FC236}">
                      <a16:creationId xmlns:a16="http://schemas.microsoft.com/office/drawing/2014/main" id="{334877B8-5B84-4AF4-9547-3F5357B1A356}"/>
                    </a:ext>
                  </a:extLst>
                </p:cNvPr>
                <p:cNvGrpSpPr>
                  <a:grpSpLocks/>
                </p:cNvGrpSpPr>
                <p:nvPr/>
              </p:nvGrpSpPr>
              <p:grpSpPr bwMode="auto">
                <a:xfrm>
                  <a:off x="703" y="1809"/>
                  <a:ext cx="137" cy="124"/>
                  <a:chOff x="623" y="1728"/>
                  <a:chExt cx="137" cy="124"/>
                </a:xfrm>
              </p:grpSpPr>
              <p:sp>
                <p:nvSpPr>
                  <p:cNvPr id="56812" name="Oval 492">
                    <a:extLst>
                      <a:ext uri="{FF2B5EF4-FFF2-40B4-BE49-F238E27FC236}">
                        <a16:creationId xmlns:a16="http://schemas.microsoft.com/office/drawing/2014/main" id="{7B1C4FD3-0CC3-471B-BB0E-9BB42535AC2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13" name="Oval 493">
                    <a:extLst>
                      <a:ext uri="{FF2B5EF4-FFF2-40B4-BE49-F238E27FC236}">
                        <a16:creationId xmlns:a16="http://schemas.microsoft.com/office/drawing/2014/main" id="{2B10E16B-5E11-4BC5-A136-B0A8E62833F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14" name="Oval 494">
                    <a:extLst>
                      <a:ext uri="{FF2B5EF4-FFF2-40B4-BE49-F238E27FC236}">
                        <a16:creationId xmlns:a16="http://schemas.microsoft.com/office/drawing/2014/main" id="{5B9929AE-CD25-4D73-A879-25AE613151D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15" name="Line 495">
                    <a:extLst>
                      <a:ext uri="{FF2B5EF4-FFF2-40B4-BE49-F238E27FC236}">
                        <a16:creationId xmlns:a16="http://schemas.microsoft.com/office/drawing/2014/main" id="{5476DEA9-8D9E-4D92-9588-EB45FC14B27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16" name="Line 496">
                    <a:extLst>
                      <a:ext uri="{FF2B5EF4-FFF2-40B4-BE49-F238E27FC236}">
                        <a16:creationId xmlns:a16="http://schemas.microsoft.com/office/drawing/2014/main" id="{50B45D1D-D245-4A5B-86C2-5488449DAA2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6817" name="Group 497">
              <a:extLst>
                <a:ext uri="{FF2B5EF4-FFF2-40B4-BE49-F238E27FC236}">
                  <a16:creationId xmlns:a16="http://schemas.microsoft.com/office/drawing/2014/main" id="{3A70A2CD-2CED-410A-8943-490486B215B3}"/>
                </a:ext>
              </a:extLst>
            </p:cNvPr>
            <p:cNvGrpSpPr>
              <a:grpSpLocks/>
            </p:cNvGrpSpPr>
            <p:nvPr/>
          </p:nvGrpSpPr>
          <p:grpSpPr bwMode="auto">
            <a:xfrm>
              <a:off x="672" y="1776"/>
              <a:ext cx="265" cy="253"/>
              <a:chOff x="480" y="1440"/>
              <a:chExt cx="265" cy="253"/>
            </a:xfrm>
          </p:grpSpPr>
          <p:grpSp>
            <p:nvGrpSpPr>
              <p:cNvPr id="56818" name="Group 498">
                <a:extLst>
                  <a:ext uri="{FF2B5EF4-FFF2-40B4-BE49-F238E27FC236}">
                    <a16:creationId xmlns:a16="http://schemas.microsoft.com/office/drawing/2014/main" id="{855F8D46-2429-4224-8864-9EAA56E23EA9}"/>
                  </a:ext>
                </a:extLst>
              </p:cNvPr>
              <p:cNvGrpSpPr>
                <a:grpSpLocks/>
              </p:cNvGrpSpPr>
              <p:nvPr/>
            </p:nvGrpSpPr>
            <p:grpSpPr bwMode="auto">
              <a:xfrm>
                <a:off x="528" y="1440"/>
                <a:ext cx="217" cy="205"/>
                <a:chOff x="623" y="1728"/>
                <a:chExt cx="217" cy="205"/>
              </a:xfrm>
            </p:grpSpPr>
            <p:grpSp>
              <p:nvGrpSpPr>
                <p:cNvPr id="56819" name="Group 499">
                  <a:extLst>
                    <a:ext uri="{FF2B5EF4-FFF2-40B4-BE49-F238E27FC236}">
                      <a16:creationId xmlns:a16="http://schemas.microsoft.com/office/drawing/2014/main" id="{A58257FE-385F-4C4A-80D9-E8F521A078E5}"/>
                    </a:ext>
                  </a:extLst>
                </p:cNvPr>
                <p:cNvGrpSpPr>
                  <a:grpSpLocks/>
                </p:cNvGrpSpPr>
                <p:nvPr/>
              </p:nvGrpSpPr>
              <p:grpSpPr bwMode="auto">
                <a:xfrm>
                  <a:off x="623" y="1728"/>
                  <a:ext cx="137" cy="124"/>
                  <a:chOff x="623" y="1728"/>
                  <a:chExt cx="137" cy="124"/>
                </a:xfrm>
              </p:grpSpPr>
              <p:sp>
                <p:nvSpPr>
                  <p:cNvPr id="56820" name="Oval 500">
                    <a:extLst>
                      <a:ext uri="{FF2B5EF4-FFF2-40B4-BE49-F238E27FC236}">
                        <a16:creationId xmlns:a16="http://schemas.microsoft.com/office/drawing/2014/main" id="{7FC61177-1B42-49EB-9505-5B5459F35CB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21" name="Oval 501">
                    <a:extLst>
                      <a:ext uri="{FF2B5EF4-FFF2-40B4-BE49-F238E27FC236}">
                        <a16:creationId xmlns:a16="http://schemas.microsoft.com/office/drawing/2014/main" id="{3A70E1DC-905D-437E-A409-D029B0FA676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22" name="Oval 502">
                    <a:extLst>
                      <a:ext uri="{FF2B5EF4-FFF2-40B4-BE49-F238E27FC236}">
                        <a16:creationId xmlns:a16="http://schemas.microsoft.com/office/drawing/2014/main" id="{D9023721-E4DE-4C9D-8E57-566849328EE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23" name="Line 503">
                    <a:extLst>
                      <a:ext uri="{FF2B5EF4-FFF2-40B4-BE49-F238E27FC236}">
                        <a16:creationId xmlns:a16="http://schemas.microsoft.com/office/drawing/2014/main" id="{A3409F9D-8D6B-47FA-A7F8-CC7F31C4ECE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24" name="Line 504">
                    <a:extLst>
                      <a:ext uri="{FF2B5EF4-FFF2-40B4-BE49-F238E27FC236}">
                        <a16:creationId xmlns:a16="http://schemas.microsoft.com/office/drawing/2014/main" id="{9EC2DF53-DAEE-4FB2-9E00-DC79854A608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25" name="Group 505">
                  <a:extLst>
                    <a:ext uri="{FF2B5EF4-FFF2-40B4-BE49-F238E27FC236}">
                      <a16:creationId xmlns:a16="http://schemas.microsoft.com/office/drawing/2014/main" id="{3D1744C1-CC07-4CD9-92C6-864BB3A70A41}"/>
                    </a:ext>
                  </a:extLst>
                </p:cNvPr>
                <p:cNvGrpSpPr>
                  <a:grpSpLocks/>
                </p:cNvGrpSpPr>
                <p:nvPr/>
              </p:nvGrpSpPr>
              <p:grpSpPr bwMode="auto">
                <a:xfrm>
                  <a:off x="642" y="1751"/>
                  <a:ext cx="137" cy="124"/>
                  <a:chOff x="623" y="1728"/>
                  <a:chExt cx="137" cy="124"/>
                </a:xfrm>
              </p:grpSpPr>
              <p:sp>
                <p:nvSpPr>
                  <p:cNvPr id="56826" name="Oval 506">
                    <a:extLst>
                      <a:ext uri="{FF2B5EF4-FFF2-40B4-BE49-F238E27FC236}">
                        <a16:creationId xmlns:a16="http://schemas.microsoft.com/office/drawing/2014/main" id="{1A7C4D3A-1354-4618-9733-2B6356B1362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27" name="Oval 507">
                    <a:extLst>
                      <a:ext uri="{FF2B5EF4-FFF2-40B4-BE49-F238E27FC236}">
                        <a16:creationId xmlns:a16="http://schemas.microsoft.com/office/drawing/2014/main" id="{B000D21D-CAA5-456A-8A42-9023EADA57F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28" name="Oval 508">
                    <a:extLst>
                      <a:ext uri="{FF2B5EF4-FFF2-40B4-BE49-F238E27FC236}">
                        <a16:creationId xmlns:a16="http://schemas.microsoft.com/office/drawing/2014/main" id="{0738E7D1-964E-4769-9686-E0C3342DFC0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29" name="Line 509">
                    <a:extLst>
                      <a:ext uri="{FF2B5EF4-FFF2-40B4-BE49-F238E27FC236}">
                        <a16:creationId xmlns:a16="http://schemas.microsoft.com/office/drawing/2014/main" id="{7E728D7B-D7E6-4A50-ADF7-DC857D0976D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30" name="Line 510">
                    <a:extLst>
                      <a:ext uri="{FF2B5EF4-FFF2-40B4-BE49-F238E27FC236}">
                        <a16:creationId xmlns:a16="http://schemas.microsoft.com/office/drawing/2014/main" id="{CC16EB98-87BA-4B1F-86A1-D153400C0D4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31" name="Group 511">
                  <a:extLst>
                    <a:ext uri="{FF2B5EF4-FFF2-40B4-BE49-F238E27FC236}">
                      <a16:creationId xmlns:a16="http://schemas.microsoft.com/office/drawing/2014/main" id="{3640D6AD-D34F-442B-B2E9-D26A693B9A0C}"/>
                    </a:ext>
                  </a:extLst>
                </p:cNvPr>
                <p:cNvGrpSpPr>
                  <a:grpSpLocks/>
                </p:cNvGrpSpPr>
                <p:nvPr/>
              </p:nvGrpSpPr>
              <p:grpSpPr bwMode="auto">
                <a:xfrm>
                  <a:off x="662" y="1772"/>
                  <a:ext cx="137" cy="124"/>
                  <a:chOff x="623" y="1728"/>
                  <a:chExt cx="137" cy="124"/>
                </a:xfrm>
              </p:grpSpPr>
              <p:sp>
                <p:nvSpPr>
                  <p:cNvPr id="56832" name="Oval 512">
                    <a:extLst>
                      <a:ext uri="{FF2B5EF4-FFF2-40B4-BE49-F238E27FC236}">
                        <a16:creationId xmlns:a16="http://schemas.microsoft.com/office/drawing/2014/main" id="{124F6D1E-FBE0-4CBD-9306-7204FF97E8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33" name="Oval 513">
                    <a:extLst>
                      <a:ext uri="{FF2B5EF4-FFF2-40B4-BE49-F238E27FC236}">
                        <a16:creationId xmlns:a16="http://schemas.microsoft.com/office/drawing/2014/main" id="{7A3A00F8-E86B-479B-821E-88D9781C750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34" name="Oval 514">
                    <a:extLst>
                      <a:ext uri="{FF2B5EF4-FFF2-40B4-BE49-F238E27FC236}">
                        <a16:creationId xmlns:a16="http://schemas.microsoft.com/office/drawing/2014/main" id="{A5FF4AEC-169B-4A21-ACB9-6B7B95EB4F3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35" name="Line 515">
                    <a:extLst>
                      <a:ext uri="{FF2B5EF4-FFF2-40B4-BE49-F238E27FC236}">
                        <a16:creationId xmlns:a16="http://schemas.microsoft.com/office/drawing/2014/main" id="{E7CF0B79-2C24-4AA3-8F65-78016048F04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36" name="Line 516">
                    <a:extLst>
                      <a:ext uri="{FF2B5EF4-FFF2-40B4-BE49-F238E27FC236}">
                        <a16:creationId xmlns:a16="http://schemas.microsoft.com/office/drawing/2014/main" id="{615B4355-A983-4816-96E0-834699A6577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37" name="Group 517">
                  <a:extLst>
                    <a:ext uri="{FF2B5EF4-FFF2-40B4-BE49-F238E27FC236}">
                      <a16:creationId xmlns:a16="http://schemas.microsoft.com/office/drawing/2014/main" id="{2E3D1422-79D2-4569-BA24-AC37A057827F}"/>
                    </a:ext>
                  </a:extLst>
                </p:cNvPr>
                <p:cNvGrpSpPr>
                  <a:grpSpLocks/>
                </p:cNvGrpSpPr>
                <p:nvPr/>
              </p:nvGrpSpPr>
              <p:grpSpPr bwMode="auto">
                <a:xfrm>
                  <a:off x="683" y="1790"/>
                  <a:ext cx="137" cy="124"/>
                  <a:chOff x="623" y="1728"/>
                  <a:chExt cx="137" cy="124"/>
                </a:xfrm>
              </p:grpSpPr>
              <p:sp>
                <p:nvSpPr>
                  <p:cNvPr id="56838" name="Oval 518">
                    <a:extLst>
                      <a:ext uri="{FF2B5EF4-FFF2-40B4-BE49-F238E27FC236}">
                        <a16:creationId xmlns:a16="http://schemas.microsoft.com/office/drawing/2014/main" id="{948131D1-778A-402F-8C1A-B7A372255EC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39" name="Oval 519">
                    <a:extLst>
                      <a:ext uri="{FF2B5EF4-FFF2-40B4-BE49-F238E27FC236}">
                        <a16:creationId xmlns:a16="http://schemas.microsoft.com/office/drawing/2014/main" id="{E5091112-59BB-4880-9F1D-55AA0174D9A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40" name="Oval 520">
                    <a:extLst>
                      <a:ext uri="{FF2B5EF4-FFF2-40B4-BE49-F238E27FC236}">
                        <a16:creationId xmlns:a16="http://schemas.microsoft.com/office/drawing/2014/main" id="{5D29E092-C0E4-4FF9-983F-B97291AAB24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41" name="Line 521">
                    <a:extLst>
                      <a:ext uri="{FF2B5EF4-FFF2-40B4-BE49-F238E27FC236}">
                        <a16:creationId xmlns:a16="http://schemas.microsoft.com/office/drawing/2014/main" id="{9C297599-465A-4CCE-8D1C-4B945C79A96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42" name="Line 522">
                    <a:extLst>
                      <a:ext uri="{FF2B5EF4-FFF2-40B4-BE49-F238E27FC236}">
                        <a16:creationId xmlns:a16="http://schemas.microsoft.com/office/drawing/2014/main" id="{2765D99E-596D-403B-8178-9973E40A2A5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43" name="Group 523">
                  <a:extLst>
                    <a:ext uri="{FF2B5EF4-FFF2-40B4-BE49-F238E27FC236}">
                      <a16:creationId xmlns:a16="http://schemas.microsoft.com/office/drawing/2014/main" id="{9C7BADA2-824D-48C2-82E0-CFC312231ABE}"/>
                    </a:ext>
                  </a:extLst>
                </p:cNvPr>
                <p:cNvGrpSpPr>
                  <a:grpSpLocks/>
                </p:cNvGrpSpPr>
                <p:nvPr/>
              </p:nvGrpSpPr>
              <p:grpSpPr bwMode="auto">
                <a:xfrm>
                  <a:off x="703" y="1809"/>
                  <a:ext cx="137" cy="124"/>
                  <a:chOff x="623" y="1728"/>
                  <a:chExt cx="137" cy="124"/>
                </a:xfrm>
              </p:grpSpPr>
              <p:sp>
                <p:nvSpPr>
                  <p:cNvPr id="56844" name="Oval 524">
                    <a:extLst>
                      <a:ext uri="{FF2B5EF4-FFF2-40B4-BE49-F238E27FC236}">
                        <a16:creationId xmlns:a16="http://schemas.microsoft.com/office/drawing/2014/main" id="{E9F5AAB1-BAD4-4891-8CEC-6247F0B6CCB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45" name="Oval 525">
                    <a:extLst>
                      <a:ext uri="{FF2B5EF4-FFF2-40B4-BE49-F238E27FC236}">
                        <a16:creationId xmlns:a16="http://schemas.microsoft.com/office/drawing/2014/main" id="{DEB48A0A-7925-422B-AF81-FA8695D85C1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46" name="Oval 526">
                    <a:extLst>
                      <a:ext uri="{FF2B5EF4-FFF2-40B4-BE49-F238E27FC236}">
                        <a16:creationId xmlns:a16="http://schemas.microsoft.com/office/drawing/2014/main" id="{DE4BB0C3-C6A0-4887-A75C-4E409EDB6DB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47" name="Line 527">
                    <a:extLst>
                      <a:ext uri="{FF2B5EF4-FFF2-40B4-BE49-F238E27FC236}">
                        <a16:creationId xmlns:a16="http://schemas.microsoft.com/office/drawing/2014/main" id="{56B59CD0-5D13-4A94-B080-8D36F06FF75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48" name="Line 528">
                    <a:extLst>
                      <a:ext uri="{FF2B5EF4-FFF2-40B4-BE49-F238E27FC236}">
                        <a16:creationId xmlns:a16="http://schemas.microsoft.com/office/drawing/2014/main" id="{A7CEDB56-338F-4BC4-B7A7-5A0DCCD01F2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849" name="Group 529">
                <a:extLst>
                  <a:ext uri="{FF2B5EF4-FFF2-40B4-BE49-F238E27FC236}">
                    <a16:creationId xmlns:a16="http://schemas.microsoft.com/office/drawing/2014/main" id="{FA62C05A-AFC7-44AA-AAE0-F9EFA5ECB469}"/>
                  </a:ext>
                </a:extLst>
              </p:cNvPr>
              <p:cNvGrpSpPr>
                <a:grpSpLocks/>
              </p:cNvGrpSpPr>
              <p:nvPr/>
            </p:nvGrpSpPr>
            <p:grpSpPr bwMode="auto">
              <a:xfrm>
                <a:off x="480" y="1488"/>
                <a:ext cx="217" cy="205"/>
                <a:chOff x="623" y="1728"/>
                <a:chExt cx="217" cy="205"/>
              </a:xfrm>
            </p:grpSpPr>
            <p:grpSp>
              <p:nvGrpSpPr>
                <p:cNvPr id="56850" name="Group 530">
                  <a:extLst>
                    <a:ext uri="{FF2B5EF4-FFF2-40B4-BE49-F238E27FC236}">
                      <a16:creationId xmlns:a16="http://schemas.microsoft.com/office/drawing/2014/main" id="{80A361CB-C4F2-4AF4-860E-C47B89E98950}"/>
                    </a:ext>
                  </a:extLst>
                </p:cNvPr>
                <p:cNvGrpSpPr>
                  <a:grpSpLocks/>
                </p:cNvGrpSpPr>
                <p:nvPr/>
              </p:nvGrpSpPr>
              <p:grpSpPr bwMode="auto">
                <a:xfrm>
                  <a:off x="623" y="1728"/>
                  <a:ext cx="137" cy="124"/>
                  <a:chOff x="623" y="1728"/>
                  <a:chExt cx="137" cy="124"/>
                </a:xfrm>
              </p:grpSpPr>
              <p:sp>
                <p:nvSpPr>
                  <p:cNvPr id="56851" name="Oval 531">
                    <a:extLst>
                      <a:ext uri="{FF2B5EF4-FFF2-40B4-BE49-F238E27FC236}">
                        <a16:creationId xmlns:a16="http://schemas.microsoft.com/office/drawing/2014/main" id="{DDF99A77-E947-4E03-8963-A74F44B0E58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52" name="Oval 532">
                    <a:extLst>
                      <a:ext uri="{FF2B5EF4-FFF2-40B4-BE49-F238E27FC236}">
                        <a16:creationId xmlns:a16="http://schemas.microsoft.com/office/drawing/2014/main" id="{514FB0A9-EFC2-4DF9-B151-5AFE04EBC31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53" name="Oval 533">
                    <a:extLst>
                      <a:ext uri="{FF2B5EF4-FFF2-40B4-BE49-F238E27FC236}">
                        <a16:creationId xmlns:a16="http://schemas.microsoft.com/office/drawing/2014/main" id="{D35B5CFA-EA03-4388-AC99-6E86DBDD251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54" name="Line 534">
                    <a:extLst>
                      <a:ext uri="{FF2B5EF4-FFF2-40B4-BE49-F238E27FC236}">
                        <a16:creationId xmlns:a16="http://schemas.microsoft.com/office/drawing/2014/main" id="{E69C8F42-47B0-42D3-A05A-552DF639DC8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55" name="Line 535">
                    <a:extLst>
                      <a:ext uri="{FF2B5EF4-FFF2-40B4-BE49-F238E27FC236}">
                        <a16:creationId xmlns:a16="http://schemas.microsoft.com/office/drawing/2014/main" id="{52FA2923-DFC5-4E6F-AA0E-7334F79AB3B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56" name="Group 536">
                  <a:extLst>
                    <a:ext uri="{FF2B5EF4-FFF2-40B4-BE49-F238E27FC236}">
                      <a16:creationId xmlns:a16="http://schemas.microsoft.com/office/drawing/2014/main" id="{6BE4E5AA-78E2-42D3-94D1-AD9E7BE4EFFB}"/>
                    </a:ext>
                  </a:extLst>
                </p:cNvPr>
                <p:cNvGrpSpPr>
                  <a:grpSpLocks/>
                </p:cNvGrpSpPr>
                <p:nvPr/>
              </p:nvGrpSpPr>
              <p:grpSpPr bwMode="auto">
                <a:xfrm>
                  <a:off x="642" y="1751"/>
                  <a:ext cx="137" cy="124"/>
                  <a:chOff x="623" y="1728"/>
                  <a:chExt cx="137" cy="124"/>
                </a:xfrm>
              </p:grpSpPr>
              <p:sp>
                <p:nvSpPr>
                  <p:cNvPr id="56857" name="Oval 537">
                    <a:extLst>
                      <a:ext uri="{FF2B5EF4-FFF2-40B4-BE49-F238E27FC236}">
                        <a16:creationId xmlns:a16="http://schemas.microsoft.com/office/drawing/2014/main" id="{B2B9342D-40AD-40BA-A79F-5CB5A1E57B0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58" name="Oval 538">
                    <a:extLst>
                      <a:ext uri="{FF2B5EF4-FFF2-40B4-BE49-F238E27FC236}">
                        <a16:creationId xmlns:a16="http://schemas.microsoft.com/office/drawing/2014/main" id="{AE5EECE6-DB52-4C06-ABDD-4C396EE8FCA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59" name="Oval 539">
                    <a:extLst>
                      <a:ext uri="{FF2B5EF4-FFF2-40B4-BE49-F238E27FC236}">
                        <a16:creationId xmlns:a16="http://schemas.microsoft.com/office/drawing/2014/main" id="{BD354682-44D5-48EB-B1AE-51CADD783D3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60" name="Line 540">
                    <a:extLst>
                      <a:ext uri="{FF2B5EF4-FFF2-40B4-BE49-F238E27FC236}">
                        <a16:creationId xmlns:a16="http://schemas.microsoft.com/office/drawing/2014/main" id="{F214D926-CB3A-46B7-92EF-80276318310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61" name="Line 541">
                    <a:extLst>
                      <a:ext uri="{FF2B5EF4-FFF2-40B4-BE49-F238E27FC236}">
                        <a16:creationId xmlns:a16="http://schemas.microsoft.com/office/drawing/2014/main" id="{2AE707D6-56EA-496D-87E3-929454CEF0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62" name="Group 542">
                  <a:extLst>
                    <a:ext uri="{FF2B5EF4-FFF2-40B4-BE49-F238E27FC236}">
                      <a16:creationId xmlns:a16="http://schemas.microsoft.com/office/drawing/2014/main" id="{8792409B-F470-4712-A8EC-2C1AEEA7E493}"/>
                    </a:ext>
                  </a:extLst>
                </p:cNvPr>
                <p:cNvGrpSpPr>
                  <a:grpSpLocks/>
                </p:cNvGrpSpPr>
                <p:nvPr/>
              </p:nvGrpSpPr>
              <p:grpSpPr bwMode="auto">
                <a:xfrm>
                  <a:off x="662" y="1772"/>
                  <a:ext cx="137" cy="124"/>
                  <a:chOff x="623" y="1728"/>
                  <a:chExt cx="137" cy="124"/>
                </a:xfrm>
              </p:grpSpPr>
              <p:sp>
                <p:nvSpPr>
                  <p:cNvPr id="56863" name="Oval 543">
                    <a:extLst>
                      <a:ext uri="{FF2B5EF4-FFF2-40B4-BE49-F238E27FC236}">
                        <a16:creationId xmlns:a16="http://schemas.microsoft.com/office/drawing/2014/main" id="{9C29C857-7A50-495A-9119-790EAF4525A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64" name="Oval 544">
                    <a:extLst>
                      <a:ext uri="{FF2B5EF4-FFF2-40B4-BE49-F238E27FC236}">
                        <a16:creationId xmlns:a16="http://schemas.microsoft.com/office/drawing/2014/main" id="{30F45919-0D2F-4C3A-AE7F-2ECC9F2E032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65" name="Oval 545">
                    <a:extLst>
                      <a:ext uri="{FF2B5EF4-FFF2-40B4-BE49-F238E27FC236}">
                        <a16:creationId xmlns:a16="http://schemas.microsoft.com/office/drawing/2014/main" id="{3B83669D-BCC2-46EE-92BC-5E261609F78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66" name="Line 546">
                    <a:extLst>
                      <a:ext uri="{FF2B5EF4-FFF2-40B4-BE49-F238E27FC236}">
                        <a16:creationId xmlns:a16="http://schemas.microsoft.com/office/drawing/2014/main" id="{0F745018-75FA-44C3-B847-A237EFEA41F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67" name="Line 547">
                    <a:extLst>
                      <a:ext uri="{FF2B5EF4-FFF2-40B4-BE49-F238E27FC236}">
                        <a16:creationId xmlns:a16="http://schemas.microsoft.com/office/drawing/2014/main" id="{69A46181-885E-410A-B21B-48B992C0AAA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68" name="Group 548">
                  <a:extLst>
                    <a:ext uri="{FF2B5EF4-FFF2-40B4-BE49-F238E27FC236}">
                      <a16:creationId xmlns:a16="http://schemas.microsoft.com/office/drawing/2014/main" id="{5A8237B4-B066-4095-AE09-992FD857A063}"/>
                    </a:ext>
                  </a:extLst>
                </p:cNvPr>
                <p:cNvGrpSpPr>
                  <a:grpSpLocks/>
                </p:cNvGrpSpPr>
                <p:nvPr/>
              </p:nvGrpSpPr>
              <p:grpSpPr bwMode="auto">
                <a:xfrm>
                  <a:off x="683" y="1790"/>
                  <a:ext cx="137" cy="124"/>
                  <a:chOff x="623" y="1728"/>
                  <a:chExt cx="137" cy="124"/>
                </a:xfrm>
              </p:grpSpPr>
              <p:sp>
                <p:nvSpPr>
                  <p:cNvPr id="56869" name="Oval 549">
                    <a:extLst>
                      <a:ext uri="{FF2B5EF4-FFF2-40B4-BE49-F238E27FC236}">
                        <a16:creationId xmlns:a16="http://schemas.microsoft.com/office/drawing/2014/main" id="{69346D6E-2D41-41C6-A902-3F8E50098F8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0" name="Oval 550">
                    <a:extLst>
                      <a:ext uri="{FF2B5EF4-FFF2-40B4-BE49-F238E27FC236}">
                        <a16:creationId xmlns:a16="http://schemas.microsoft.com/office/drawing/2014/main" id="{4B39A346-85A6-44A4-A503-F6E70CE15F3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1" name="Oval 551">
                    <a:extLst>
                      <a:ext uri="{FF2B5EF4-FFF2-40B4-BE49-F238E27FC236}">
                        <a16:creationId xmlns:a16="http://schemas.microsoft.com/office/drawing/2014/main" id="{F57F3090-B52D-4C9E-90B8-C067AAAC760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2" name="Line 552">
                    <a:extLst>
                      <a:ext uri="{FF2B5EF4-FFF2-40B4-BE49-F238E27FC236}">
                        <a16:creationId xmlns:a16="http://schemas.microsoft.com/office/drawing/2014/main" id="{F6F22F06-0786-459E-9666-5771D921689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3" name="Line 553">
                    <a:extLst>
                      <a:ext uri="{FF2B5EF4-FFF2-40B4-BE49-F238E27FC236}">
                        <a16:creationId xmlns:a16="http://schemas.microsoft.com/office/drawing/2014/main" id="{EFC84AE8-BE9B-4421-AC5F-7539DF31221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74" name="Group 554">
                  <a:extLst>
                    <a:ext uri="{FF2B5EF4-FFF2-40B4-BE49-F238E27FC236}">
                      <a16:creationId xmlns:a16="http://schemas.microsoft.com/office/drawing/2014/main" id="{27B72D66-6CE3-4BA4-9181-1E4295F14C61}"/>
                    </a:ext>
                  </a:extLst>
                </p:cNvPr>
                <p:cNvGrpSpPr>
                  <a:grpSpLocks/>
                </p:cNvGrpSpPr>
                <p:nvPr/>
              </p:nvGrpSpPr>
              <p:grpSpPr bwMode="auto">
                <a:xfrm>
                  <a:off x="703" y="1809"/>
                  <a:ext cx="137" cy="124"/>
                  <a:chOff x="623" y="1728"/>
                  <a:chExt cx="137" cy="124"/>
                </a:xfrm>
              </p:grpSpPr>
              <p:sp>
                <p:nvSpPr>
                  <p:cNvPr id="56875" name="Oval 555">
                    <a:extLst>
                      <a:ext uri="{FF2B5EF4-FFF2-40B4-BE49-F238E27FC236}">
                        <a16:creationId xmlns:a16="http://schemas.microsoft.com/office/drawing/2014/main" id="{562CC642-6948-4C9E-8381-F570B11D91E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6" name="Oval 556">
                    <a:extLst>
                      <a:ext uri="{FF2B5EF4-FFF2-40B4-BE49-F238E27FC236}">
                        <a16:creationId xmlns:a16="http://schemas.microsoft.com/office/drawing/2014/main" id="{FFAB08C0-EB06-48BC-B5F8-6AE69A8CAB9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7" name="Oval 557">
                    <a:extLst>
                      <a:ext uri="{FF2B5EF4-FFF2-40B4-BE49-F238E27FC236}">
                        <a16:creationId xmlns:a16="http://schemas.microsoft.com/office/drawing/2014/main" id="{4821DD50-D05D-4580-8DA5-90F1194C5DE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8" name="Line 558">
                    <a:extLst>
                      <a:ext uri="{FF2B5EF4-FFF2-40B4-BE49-F238E27FC236}">
                        <a16:creationId xmlns:a16="http://schemas.microsoft.com/office/drawing/2014/main" id="{C813462D-CDBF-4984-B0DB-D5BB7CF8488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79" name="Line 559">
                    <a:extLst>
                      <a:ext uri="{FF2B5EF4-FFF2-40B4-BE49-F238E27FC236}">
                        <a16:creationId xmlns:a16="http://schemas.microsoft.com/office/drawing/2014/main" id="{D06AACD3-0FE1-4C1F-A642-3C5A6DA8631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6880" name="Group 560">
              <a:extLst>
                <a:ext uri="{FF2B5EF4-FFF2-40B4-BE49-F238E27FC236}">
                  <a16:creationId xmlns:a16="http://schemas.microsoft.com/office/drawing/2014/main" id="{2EF66A1B-06D9-4654-A697-3AEB0A8CA2C7}"/>
                </a:ext>
              </a:extLst>
            </p:cNvPr>
            <p:cNvGrpSpPr>
              <a:grpSpLocks/>
            </p:cNvGrpSpPr>
            <p:nvPr/>
          </p:nvGrpSpPr>
          <p:grpSpPr bwMode="auto">
            <a:xfrm>
              <a:off x="816" y="1680"/>
              <a:ext cx="265" cy="253"/>
              <a:chOff x="480" y="1440"/>
              <a:chExt cx="265" cy="253"/>
            </a:xfrm>
          </p:grpSpPr>
          <p:grpSp>
            <p:nvGrpSpPr>
              <p:cNvPr id="56881" name="Group 561">
                <a:extLst>
                  <a:ext uri="{FF2B5EF4-FFF2-40B4-BE49-F238E27FC236}">
                    <a16:creationId xmlns:a16="http://schemas.microsoft.com/office/drawing/2014/main" id="{C906F14F-9C0B-4D31-A2DA-1E73A3F3FBDF}"/>
                  </a:ext>
                </a:extLst>
              </p:cNvPr>
              <p:cNvGrpSpPr>
                <a:grpSpLocks/>
              </p:cNvGrpSpPr>
              <p:nvPr/>
            </p:nvGrpSpPr>
            <p:grpSpPr bwMode="auto">
              <a:xfrm>
                <a:off x="528" y="1440"/>
                <a:ext cx="217" cy="205"/>
                <a:chOff x="623" y="1728"/>
                <a:chExt cx="217" cy="205"/>
              </a:xfrm>
            </p:grpSpPr>
            <p:grpSp>
              <p:nvGrpSpPr>
                <p:cNvPr id="56882" name="Group 562">
                  <a:extLst>
                    <a:ext uri="{FF2B5EF4-FFF2-40B4-BE49-F238E27FC236}">
                      <a16:creationId xmlns:a16="http://schemas.microsoft.com/office/drawing/2014/main" id="{762E0E7D-068F-4304-82F3-65FA01C93613}"/>
                    </a:ext>
                  </a:extLst>
                </p:cNvPr>
                <p:cNvGrpSpPr>
                  <a:grpSpLocks/>
                </p:cNvGrpSpPr>
                <p:nvPr/>
              </p:nvGrpSpPr>
              <p:grpSpPr bwMode="auto">
                <a:xfrm>
                  <a:off x="623" y="1728"/>
                  <a:ext cx="137" cy="124"/>
                  <a:chOff x="623" y="1728"/>
                  <a:chExt cx="137" cy="124"/>
                </a:xfrm>
              </p:grpSpPr>
              <p:sp>
                <p:nvSpPr>
                  <p:cNvPr id="56883" name="Oval 563">
                    <a:extLst>
                      <a:ext uri="{FF2B5EF4-FFF2-40B4-BE49-F238E27FC236}">
                        <a16:creationId xmlns:a16="http://schemas.microsoft.com/office/drawing/2014/main" id="{45D2839C-76A0-4361-91E2-181398DBFEA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84" name="Oval 564">
                    <a:extLst>
                      <a:ext uri="{FF2B5EF4-FFF2-40B4-BE49-F238E27FC236}">
                        <a16:creationId xmlns:a16="http://schemas.microsoft.com/office/drawing/2014/main" id="{F3077F95-39CC-40EC-8140-63522767F5C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85" name="Oval 565">
                    <a:extLst>
                      <a:ext uri="{FF2B5EF4-FFF2-40B4-BE49-F238E27FC236}">
                        <a16:creationId xmlns:a16="http://schemas.microsoft.com/office/drawing/2014/main" id="{B086A5EE-68DB-4521-85D0-5719C9F846D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86" name="Line 566">
                    <a:extLst>
                      <a:ext uri="{FF2B5EF4-FFF2-40B4-BE49-F238E27FC236}">
                        <a16:creationId xmlns:a16="http://schemas.microsoft.com/office/drawing/2014/main" id="{D95D06C3-A5A2-46CF-946F-A9FA8970A99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87" name="Line 567">
                    <a:extLst>
                      <a:ext uri="{FF2B5EF4-FFF2-40B4-BE49-F238E27FC236}">
                        <a16:creationId xmlns:a16="http://schemas.microsoft.com/office/drawing/2014/main" id="{60894714-577A-4A4B-96D5-8EF4FD5AF7C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88" name="Group 568">
                  <a:extLst>
                    <a:ext uri="{FF2B5EF4-FFF2-40B4-BE49-F238E27FC236}">
                      <a16:creationId xmlns:a16="http://schemas.microsoft.com/office/drawing/2014/main" id="{D21237E4-DFB4-4DB1-AF60-00B794098FE6}"/>
                    </a:ext>
                  </a:extLst>
                </p:cNvPr>
                <p:cNvGrpSpPr>
                  <a:grpSpLocks/>
                </p:cNvGrpSpPr>
                <p:nvPr/>
              </p:nvGrpSpPr>
              <p:grpSpPr bwMode="auto">
                <a:xfrm>
                  <a:off x="642" y="1751"/>
                  <a:ext cx="137" cy="124"/>
                  <a:chOff x="623" y="1728"/>
                  <a:chExt cx="137" cy="124"/>
                </a:xfrm>
              </p:grpSpPr>
              <p:sp>
                <p:nvSpPr>
                  <p:cNvPr id="56889" name="Oval 569">
                    <a:extLst>
                      <a:ext uri="{FF2B5EF4-FFF2-40B4-BE49-F238E27FC236}">
                        <a16:creationId xmlns:a16="http://schemas.microsoft.com/office/drawing/2014/main" id="{7676AF5E-B3E0-41EE-8B9C-B5094295A4B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0" name="Oval 570">
                    <a:extLst>
                      <a:ext uri="{FF2B5EF4-FFF2-40B4-BE49-F238E27FC236}">
                        <a16:creationId xmlns:a16="http://schemas.microsoft.com/office/drawing/2014/main" id="{9AC62546-F932-4211-A7E9-B0B1A0D6623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1" name="Oval 571">
                    <a:extLst>
                      <a:ext uri="{FF2B5EF4-FFF2-40B4-BE49-F238E27FC236}">
                        <a16:creationId xmlns:a16="http://schemas.microsoft.com/office/drawing/2014/main" id="{AF2CCA04-A9AD-4084-998B-B97BE529B42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2" name="Line 572">
                    <a:extLst>
                      <a:ext uri="{FF2B5EF4-FFF2-40B4-BE49-F238E27FC236}">
                        <a16:creationId xmlns:a16="http://schemas.microsoft.com/office/drawing/2014/main" id="{D09F5D55-8105-48BB-B383-B84C1774790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3" name="Line 573">
                    <a:extLst>
                      <a:ext uri="{FF2B5EF4-FFF2-40B4-BE49-F238E27FC236}">
                        <a16:creationId xmlns:a16="http://schemas.microsoft.com/office/drawing/2014/main" id="{1324C855-CA00-4560-A55C-83BC56FCF20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894" name="Group 574">
                  <a:extLst>
                    <a:ext uri="{FF2B5EF4-FFF2-40B4-BE49-F238E27FC236}">
                      <a16:creationId xmlns:a16="http://schemas.microsoft.com/office/drawing/2014/main" id="{DA731936-AB2E-4612-8FDC-E7C506E81022}"/>
                    </a:ext>
                  </a:extLst>
                </p:cNvPr>
                <p:cNvGrpSpPr>
                  <a:grpSpLocks/>
                </p:cNvGrpSpPr>
                <p:nvPr/>
              </p:nvGrpSpPr>
              <p:grpSpPr bwMode="auto">
                <a:xfrm>
                  <a:off x="662" y="1772"/>
                  <a:ext cx="137" cy="124"/>
                  <a:chOff x="623" y="1728"/>
                  <a:chExt cx="137" cy="124"/>
                </a:xfrm>
              </p:grpSpPr>
              <p:sp>
                <p:nvSpPr>
                  <p:cNvPr id="56895" name="Oval 575">
                    <a:extLst>
                      <a:ext uri="{FF2B5EF4-FFF2-40B4-BE49-F238E27FC236}">
                        <a16:creationId xmlns:a16="http://schemas.microsoft.com/office/drawing/2014/main" id="{4CEB2912-0217-4885-A55F-B955831E1D3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6" name="Oval 576">
                    <a:extLst>
                      <a:ext uri="{FF2B5EF4-FFF2-40B4-BE49-F238E27FC236}">
                        <a16:creationId xmlns:a16="http://schemas.microsoft.com/office/drawing/2014/main" id="{27E518B2-9190-43B0-963C-E75CE6BD9D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7" name="Oval 577">
                    <a:extLst>
                      <a:ext uri="{FF2B5EF4-FFF2-40B4-BE49-F238E27FC236}">
                        <a16:creationId xmlns:a16="http://schemas.microsoft.com/office/drawing/2014/main" id="{039D20AA-5B93-4C72-80C9-E2064F4D935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8" name="Line 578">
                    <a:extLst>
                      <a:ext uri="{FF2B5EF4-FFF2-40B4-BE49-F238E27FC236}">
                        <a16:creationId xmlns:a16="http://schemas.microsoft.com/office/drawing/2014/main" id="{01405603-754E-4280-A0E3-72860B792AC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899" name="Line 579">
                    <a:extLst>
                      <a:ext uri="{FF2B5EF4-FFF2-40B4-BE49-F238E27FC236}">
                        <a16:creationId xmlns:a16="http://schemas.microsoft.com/office/drawing/2014/main" id="{BFC9305E-30DC-4C4A-8796-1E694846D9C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00" name="Group 580">
                  <a:extLst>
                    <a:ext uri="{FF2B5EF4-FFF2-40B4-BE49-F238E27FC236}">
                      <a16:creationId xmlns:a16="http://schemas.microsoft.com/office/drawing/2014/main" id="{D1371216-DDDB-4CFE-8B7E-6C92B6EC85B9}"/>
                    </a:ext>
                  </a:extLst>
                </p:cNvPr>
                <p:cNvGrpSpPr>
                  <a:grpSpLocks/>
                </p:cNvGrpSpPr>
                <p:nvPr/>
              </p:nvGrpSpPr>
              <p:grpSpPr bwMode="auto">
                <a:xfrm>
                  <a:off x="683" y="1790"/>
                  <a:ext cx="137" cy="124"/>
                  <a:chOff x="623" y="1728"/>
                  <a:chExt cx="137" cy="124"/>
                </a:xfrm>
              </p:grpSpPr>
              <p:sp>
                <p:nvSpPr>
                  <p:cNvPr id="56901" name="Oval 581">
                    <a:extLst>
                      <a:ext uri="{FF2B5EF4-FFF2-40B4-BE49-F238E27FC236}">
                        <a16:creationId xmlns:a16="http://schemas.microsoft.com/office/drawing/2014/main" id="{08FEE71F-9F77-4449-A00A-73307ABA9E1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02" name="Oval 582">
                    <a:extLst>
                      <a:ext uri="{FF2B5EF4-FFF2-40B4-BE49-F238E27FC236}">
                        <a16:creationId xmlns:a16="http://schemas.microsoft.com/office/drawing/2014/main" id="{45B773DB-C5FE-410B-98C4-C12F62BF6E5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03" name="Oval 583">
                    <a:extLst>
                      <a:ext uri="{FF2B5EF4-FFF2-40B4-BE49-F238E27FC236}">
                        <a16:creationId xmlns:a16="http://schemas.microsoft.com/office/drawing/2014/main" id="{AEC337D2-071F-4138-B8E9-8FF327EEC23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04" name="Line 584">
                    <a:extLst>
                      <a:ext uri="{FF2B5EF4-FFF2-40B4-BE49-F238E27FC236}">
                        <a16:creationId xmlns:a16="http://schemas.microsoft.com/office/drawing/2014/main" id="{A1A3A323-35F7-44E9-9393-A8760368C84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05" name="Line 585">
                    <a:extLst>
                      <a:ext uri="{FF2B5EF4-FFF2-40B4-BE49-F238E27FC236}">
                        <a16:creationId xmlns:a16="http://schemas.microsoft.com/office/drawing/2014/main" id="{5AE7D249-7B58-4B7F-982D-AF800DE1BE7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06" name="Group 586">
                  <a:extLst>
                    <a:ext uri="{FF2B5EF4-FFF2-40B4-BE49-F238E27FC236}">
                      <a16:creationId xmlns:a16="http://schemas.microsoft.com/office/drawing/2014/main" id="{71F2B8F4-66A9-4AAE-B1D7-D27A44185D02}"/>
                    </a:ext>
                  </a:extLst>
                </p:cNvPr>
                <p:cNvGrpSpPr>
                  <a:grpSpLocks/>
                </p:cNvGrpSpPr>
                <p:nvPr/>
              </p:nvGrpSpPr>
              <p:grpSpPr bwMode="auto">
                <a:xfrm>
                  <a:off x="703" y="1809"/>
                  <a:ext cx="137" cy="124"/>
                  <a:chOff x="623" y="1728"/>
                  <a:chExt cx="137" cy="124"/>
                </a:xfrm>
              </p:grpSpPr>
              <p:sp>
                <p:nvSpPr>
                  <p:cNvPr id="56907" name="Oval 587">
                    <a:extLst>
                      <a:ext uri="{FF2B5EF4-FFF2-40B4-BE49-F238E27FC236}">
                        <a16:creationId xmlns:a16="http://schemas.microsoft.com/office/drawing/2014/main" id="{10D3CA25-452F-451E-874C-A1AD9A8A4D4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08" name="Oval 588">
                    <a:extLst>
                      <a:ext uri="{FF2B5EF4-FFF2-40B4-BE49-F238E27FC236}">
                        <a16:creationId xmlns:a16="http://schemas.microsoft.com/office/drawing/2014/main" id="{20C3C2BC-3F14-4A85-86AF-A6D839D5C33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09" name="Oval 589">
                    <a:extLst>
                      <a:ext uri="{FF2B5EF4-FFF2-40B4-BE49-F238E27FC236}">
                        <a16:creationId xmlns:a16="http://schemas.microsoft.com/office/drawing/2014/main" id="{CF26EAF6-4F57-4ACC-B365-5DD2CD75545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10" name="Line 590">
                    <a:extLst>
                      <a:ext uri="{FF2B5EF4-FFF2-40B4-BE49-F238E27FC236}">
                        <a16:creationId xmlns:a16="http://schemas.microsoft.com/office/drawing/2014/main" id="{DCD3812F-4CBA-4502-A642-B19E03EBF81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11" name="Line 591">
                    <a:extLst>
                      <a:ext uri="{FF2B5EF4-FFF2-40B4-BE49-F238E27FC236}">
                        <a16:creationId xmlns:a16="http://schemas.microsoft.com/office/drawing/2014/main" id="{B8C0751E-3E2B-4FF3-A0D7-AE30F30B3D2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912" name="Group 592">
                <a:extLst>
                  <a:ext uri="{FF2B5EF4-FFF2-40B4-BE49-F238E27FC236}">
                    <a16:creationId xmlns:a16="http://schemas.microsoft.com/office/drawing/2014/main" id="{17CBD344-B349-48D5-ABD2-AEB9E188D3E3}"/>
                  </a:ext>
                </a:extLst>
              </p:cNvPr>
              <p:cNvGrpSpPr>
                <a:grpSpLocks/>
              </p:cNvGrpSpPr>
              <p:nvPr/>
            </p:nvGrpSpPr>
            <p:grpSpPr bwMode="auto">
              <a:xfrm>
                <a:off x="480" y="1488"/>
                <a:ext cx="217" cy="205"/>
                <a:chOff x="623" y="1728"/>
                <a:chExt cx="217" cy="205"/>
              </a:xfrm>
            </p:grpSpPr>
            <p:grpSp>
              <p:nvGrpSpPr>
                <p:cNvPr id="56913" name="Group 593">
                  <a:extLst>
                    <a:ext uri="{FF2B5EF4-FFF2-40B4-BE49-F238E27FC236}">
                      <a16:creationId xmlns:a16="http://schemas.microsoft.com/office/drawing/2014/main" id="{8DB6D1EC-05DA-4BE4-BFB1-11AAC936BCAB}"/>
                    </a:ext>
                  </a:extLst>
                </p:cNvPr>
                <p:cNvGrpSpPr>
                  <a:grpSpLocks/>
                </p:cNvGrpSpPr>
                <p:nvPr/>
              </p:nvGrpSpPr>
              <p:grpSpPr bwMode="auto">
                <a:xfrm>
                  <a:off x="623" y="1728"/>
                  <a:ext cx="137" cy="124"/>
                  <a:chOff x="623" y="1728"/>
                  <a:chExt cx="137" cy="124"/>
                </a:xfrm>
              </p:grpSpPr>
              <p:sp>
                <p:nvSpPr>
                  <p:cNvPr id="56914" name="Oval 594">
                    <a:extLst>
                      <a:ext uri="{FF2B5EF4-FFF2-40B4-BE49-F238E27FC236}">
                        <a16:creationId xmlns:a16="http://schemas.microsoft.com/office/drawing/2014/main" id="{92F3FFB0-CDED-4F0D-B753-23DF0D8D7ED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15" name="Oval 595">
                    <a:extLst>
                      <a:ext uri="{FF2B5EF4-FFF2-40B4-BE49-F238E27FC236}">
                        <a16:creationId xmlns:a16="http://schemas.microsoft.com/office/drawing/2014/main" id="{A41C4FEB-7856-4FBB-9645-1071E15B1B5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16" name="Oval 596">
                    <a:extLst>
                      <a:ext uri="{FF2B5EF4-FFF2-40B4-BE49-F238E27FC236}">
                        <a16:creationId xmlns:a16="http://schemas.microsoft.com/office/drawing/2014/main" id="{FD998FA7-C868-4D7D-B428-3278E07110D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17" name="Line 597">
                    <a:extLst>
                      <a:ext uri="{FF2B5EF4-FFF2-40B4-BE49-F238E27FC236}">
                        <a16:creationId xmlns:a16="http://schemas.microsoft.com/office/drawing/2014/main" id="{DA6A18AD-087A-4167-8FA3-AECE3E3B7A8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18" name="Line 598">
                    <a:extLst>
                      <a:ext uri="{FF2B5EF4-FFF2-40B4-BE49-F238E27FC236}">
                        <a16:creationId xmlns:a16="http://schemas.microsoft.com/office/drawing/2014/main" id="{919240B6-69D7-44C6-8FB6-16C0231FDE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19" name="Group 599">
                  <a:extLst>
                    <a:ext uri="{FF2B5EF4-FFF2-40B4-BE49-F238E27FC236}">
                      <a16:creationId xmlns:a16="http://schemas.microsoft.com/office/drawing/2014/main" id="{9A974F7A-D2FF-4B75-90F5-341168C60B68}"/>
                    </a:ext>
                  </a:extLst>
                </p:cNvPr>
                <p:cNvGrpSpPr>
                  <a:grpSpLocks/>
                </p:cNvGrpSpPr>
                <p:nvPr/>
              </p:nvGrpSpPr>
              <p:grpSpPr bwMode="auto">
                <a:xfrm>
                  <a:off x="642" y="1751"/>
                  <a:ext cx="137" cy="124"/>
                  <a:chOff x="623" y="1728"/>
                  <a:chExt cx="137" cy="124"/>
                </a:xfrm>
              </p:grpSpPr>
              <p:sp>
                <p:nvSpPr>
                  <p:cNvPr id="56920" name="Oval 600">
                    <a:extLst>
                      <a:ext uri="{FF2B5EF4-FFF2-40B4-BE49-F238E27FC236}">
                        <a16:creationId xmlns:a16="http://schemas.microsoft.com/office/drawing/2014/main" id="{2469AB87-96AD-4294-BDFF-AF7A39D19C3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21" name="Oval 601">
                    <a:extLst>
                      <a:ext uri="{FF2B5EF4-FFF2-40B4-BE49-F238E27FC236}">
                        <a16:creationId xmlns:a16="http://schemas.microsoft.com/office/drawing/2014/main" id="{C32F50AD-FD60-4AF0-B95C-6F151D1D074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22" name="Oval 602">
                    <a:extLst>
                      <a:ext uri="{FF2B5EF4-FFF2-40B4-BE49-F238E27FC236}">
                        <a16:creationId xmlns:a16="http://schemas.microsoft.com/office/drawing/2014/main" id="{15070342-8EB5-4701-A53B-431903FC24F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23" name="Line 603">
                    <a:extLst>
                      <a:ext uri="{FF2B5EF4-FFF2-40B4-BE49-F238E27FC236}">
                        <a16:creationId xmlns:a16="http://schemas.microsoft.com/office/drawing/2014/main" id="{A18EF886-0755-4AA8-AF5D-5F4B824DD4E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24" name="Line 604">
                    <a:extLst>
                      <a:ext uri="{FF2B5EF4-FFF2-40B4-BE49-F238E27FC236}">
                        <a16:creationId xmlns:a16="http://schemas.microsoft.com/office/drawing/2014/main" id="{E760A155-4174-44E9-B1F3-4C056E2B250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25" name="Group 605">
                  <a:extLst>
                    <a:ext uri="{FF2B5EF4-FFF2-40B4-BE49-F238E27FC236}">
                      <a16:creationId xmlns:a16="http://schemas.microsoft.com/office/drawing/2014/main" id="{C3651FCE-F60C-47E7-899E-C885584A5923}"/>
                    </a:ext>
                  </a:extLst>
                </p:cNvPr>
                <p:cNvGrpSpPr>
                  <a:grpSpLocks/>
                </p:cNvGrpSpPr>
                <p:nvPr/>
              </p:nvGrpSpPr>
              <p:grpSpPr bwMode="auto">
                <a:xfrm>
                  <a:off x="662" y="1772"/>
                  <a:ext cx="137" cy="124"/>
                  <a:chOff x="623" y="1728"/>
                  <a:chExt cx="137" cy="124"/>
                </a:xfrm>
              </p:grpSpPr>
              <p:sp>
                <p:nvSpPr>
                  <p:cNvPr id="56926" name="Oval 606">
                    <a:extLst>
                      <a:ext uri="{FF2B5EF4-FFF2-40B4-BE49-F238E27FC236}">
                        <a16:creationId xmlns:a16="http://schemas.microsoft.com/office/drawing/2014/main" id="{A0009B75-14CA-4AB9-8445-396A2527727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27" name="Oval 607">
                    <a:extLst>
                      <a:ext uri="{FF2B5EF4-FFF2-40B4-BE49-F238E27FC236}">
                        <a16:creationId xmlns:a16="http://schemas.microsoft.com/office/drawing/2014/main" id="{75BC3D53-13F6-46A8-A44F-726020BD552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28" name="Oval 608">
                    <a:extLst>
                      <a:ext uri="{FF2B5EF4-FFF2-40B4-BE49-F238E27FC236}">
                        <a16:creationId xmlns:a16="http://schemas.microsoft.com/office/drawing/2014/main" id="{C20A6BC0-6FAA-4AF6-8D46-C20ED3734C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29" name="Line 609">
                    <a:extLst>
                      <a:ext uri="{FF2B5EF4-FFF2-40B4-BE49-F238E27FC236}">
                        <a16:creationId xmlns:a16="http://schemas.microsoft.com/office/drawing/2014/main" id="{0010B9CB-0E01-47E1-8E12-7D207EFF70D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30" name="Line 610">
                    <a:extLst>
                      <a:ext uri="{FF2B5EF4-FFF2-40B4-BE49-F238E27FC236}">
                        <a16:creationId xmlns:a16="http://schemas.microsoft.com/office/drawing/2014/main" id="{01F8957A-00C6-4D33-A18A-B8153E395F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31" name="Group 611">
                  <a:extLst>
                    <a:ext uri="{FF2B5EF4-FFF2-40B4-BE49-F238E27FC236}">
                      <a16:creationId xmlns:a16="http://schemas.microsoft.com/office/drawing/2014/main" id="{9B3327B3-5700-448D-8A22-F4BB925A5C8D}"/>
                    </a:ext>
                  </a:extLst>
                </p:cNvPr>
                <p:cNvGrpSpPr>
                  <a:grpSpLocks/>
                </p:cNvGrpSpPr>
                <p:nvPr/>
              </p:nvGrpSpPr>
              <p:grpSpPr bwMode="auto">
                <a:xfrm>
                  <a:off x="683" y="1790"/>
                  <a:ext cx="137" cy="124"/>
                  <a:chOff x="623" y="1728"/>
                  <a:chExt cx="137" cy="124"/>
                </a:xfrm>
              </p:grpSpPr>
              <p:sp>
                <p:nvSpPr>
                  <p:cNvPr id="56932" name="Oval 612">
                    <a:extLst>
                      <a:ext uri="{FF2B5EF4-FFF2-40B4-BE49-F238E27FC236}">
                        <a16:creationId xmlns:a16="http://schemas.microsoft.com/office/drawing/2014/main" id="{F2D6E18B-1256-429B-8998-19E0EE88088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33" name="Oval 613">
                    <a:extLst>
                      <a:ext uri="{FF2B5EF4-FFF2-40B4-BE49-F238E27FC236}">
                        <a16:creationId xmlns:a16="http://schemas.microsoft.com/office/drawing/2014/main" id="{750F9DFD-356F-40C7-9934-5CD06B33CF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34" name="Oval 614">
                    <a:extLst>
                      <a:ext uri="{FF2B5EF4-FFF2-40B4-BE49-F238E27FC236}">
                        <a16:creationId xmlns:a16="http://schemas.microsoft.com/office/drawing/2014/main" id="{D1BC1B3B-7A4C-4E7C-934F-E1F0AB60B66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35" name="Line 615">
                    <a:extLst>
                      <a:ext uri="{FF2B5EF4-FFF2-40B4-BE49-F238E27FC236}">
                        <a16:creationId xmlns:a16="http://schemas.microsoft.com/office/drawing/2014/main" id="{91916723-707D-4FCF-9750-B92E4C56438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36" name="Line 616">
                    <a:extLst>
                      <a:ext uri="{FF2B5EF4-FFF2-40B4-BE49-F238E27FC236}">
                        <a16:creationId xmlns:a16="http://schemas.microsoft.com/office/drawing/2014/main" id="{BD7DC1F1-D492-4668-B418-C6A9FA27BFF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37" name="Group 617">
                  <a:extLst>
                    <a:ext uri="{FF2B5EF4-FFF2-40B4-BE49-F238E27FC236}">
                      <a16:creationId xmlns:a16="http://schemas.microsoft.com/office/drawing/2014/main" id="{E132E01D-0ED1-4C5D-AD6E-8D0A80AA5C91}"/>
                    </a:ext>
                  </a:extLst>
                </p:cNvPr>
                <p:cNvGrpSpPr>
                  <a:grpSpLocks/>
                </p:cNvGrpSpPr>
                <p:nvPr/>
              </p:nvGrpSpPr>
              <p:grpSpPr bwMode="auto">
                <a:xfrm>
                  <a:off x="703" y="1809"/>
                  <a:ext cx="137" cy="124"/>
                  <a:chOff x="623" y="1728"/>
                  <a:chExt cx="137" cy="124"/>
                </a:xfrm>
              </p:grpSpPr>
              <p:sp>
                <p:nvSpPr>
                  <p:cNvPr id="56938" name="Oval 618">
                    <a:extLst>
                      <a:ext uri="{FF2B5EF4-FFF2-40B4-BE49-F238E27FC236}">
                        <a16:creationId xmlns:a16="http://schemas.microsoft.com/office/drawing/2014/main" id="{D0DE3F92-FF84-4938-BE3F-1421D744FE0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39" name="Oval 619">
                    <a:extLst>
                      <a:ext uri="{FF2B5EF4-FFF2-40B4-BE49-F238E27FC236}">
                        <a16:creationId xmlns:a16="http://schemas.microsoft.com/office/drawing/2014/main" id="{C268FD72-B404-4470-9504-B7C4D1B4ADC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40" name="Oval 620">
                    <a:extLst>
                      <a:ext uri="{FF2B5EF4-FFF2-40B4-BE49-F238E27FC236}">
                        <a16:creationId xmlns:a16="http://schemas.microsoft.com/office/drawing/2014/main" id="{889DDF64-00F0-4B04-83E0-19E562C4351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41" name="Line 621">
                    <a:extLst>
                      <a:ext uri="{FF2B5EF4-FFF2-40B4-BE49-F238E27FC236}">
                        <a16:creationId xmlns:a16="http://schemas.microsoft.com/office/drawing/2014/main" id="{0DFDBA9E-5D69-44D9-8476-55C51EF50BB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42" name="Line 622">
                    <a:extLst>
                      <a:ext uri="{FF2B5EF4-FFF2-40B4-BE49-F238E27FC236}">
                        <a16:creationId xmlns:a16="http://schemas.microsoft.com/office/drawing/2014/main" id="{24DF211A-BC4E-4321-91B6-0085E39676E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6943" name="Line 623">
              <a:extLst>
                <a:ext uri="{FF2B5EF4-FFF2-40B4-BE49-F238E27FC236}">
                  <a16:creationId xmlns:a16="http://schemas.microsoft.com/office/drawing/2014/main" id="{D6D46F82-7442-41B1-9018-867310D41CA6}"/>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44" name="Line 624">
              <a:extLst>
                <a:ext uri="{FF2B5EF4-FFF2-40B4-BE49-F238E27FC236}">
                  <a16:creationId xmlns:a16="http://schemas.microsoft.com/office/drawing/2014/main" id="{7F78C82A-B7AC-4931-B83F-19E3AED9BEBB}"/>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45" name="Line 625">
              <a:extLst>
                <a:ext uri="{FF2B5EF4-FFF2-40B4-BE49-F238E27FC236}">
                  <a16:creationId xmlns:a16="http://schemas.microsoft.com/office/drawing/2014/main" id="{A05E1AC0-E28D-462E-9AA7-C9A14DFDD418}"/>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46" name="Line 626">
              <a:extLst>
                <a:ext uri="{FF2B5EF4-FFF2-40B4-BE49-F238E27FC236}">
                  <a16:creationId xmlns:a16="http://schemas.microsoft.com/office/drawing/2014/main" id="{22D39D45-A4EF-4F8C-99BA-CCBEB838F7CC}"/>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47" name="Group 627">
            <a:extLst>
              <a:ext uri="{FF2B5EF4-FFF2-40B4-BE49-F238E27FC236}">
                <a16:creationId xmlns:a16="http://schemas.microsoft.com/office/drawing/2014/main" id="{EB59AD63-0456-4212-9EB0-E81F3E79862B}"/>
              </a:ext>
            </a:extLst>
          </p:cNvPr>
          <p:cNvGrpSpPr>
            <a:grpSpLocks/>
          </p:cNvGrpSpPr>
          <p:nvPr/>
        </p:nvGrpSpPr>
        <p:grpSpPr bwMode="auto">
          <a:xfrm>
            <a:off x="2800350" y="2425700"/>
            <a:ext cx="877888" cy="1371600"/>
            <a:chOff x="528" y="1680"/>
            <a:chExt cx="553" cy="864"/>
          </a:xfrm>
        </p:grpSpPr>
        <p:sp>
          <p:nvSpPr>
            <p:cNvPr id="56948" name="Line 628">
              <a:extLst>
                <a:ext uri="{FF2B5EF4-FFF2-40B4-BE49-F238E27FC236}">
                  <a16:creationId xmlns:a16="http://schemas.microsoft.com/office/drawing/2014/main" id="{B1215888-12EA-46F8-9B67-7860E7874799}"/>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49" name="Line 629">
              <a:extLst>
                <a:ext uri="{FF2B5EF4-FFF2-40B4-BE49-F238E27FC236}">
                  <a16:creationId xmlns:a16="http://schemas.microsoft.com/office/drawing/2014/main" id="{F34BA26A-30FD-4FED-AB4D-0179864780AB}"/>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50" name="Line 630">
              <a:extLst>
                <a:ext uri="{FF2B5EF4-FFF2-40B4-BE49-F238E27FC236}">
                  <a16:creationId xmlns:a16="http://schemas.microsoft.com/office/drawing/2014/main" id="{734C04DC-2B49-470F-82FC-E0233B03AB14}"/>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51" name="Line 631">
              <a:extLst>
                <a:ext uri="{FF2B5EF4-FFF2-40B4-BE49-F238E27FC236}">
                  <a16:creationId xmlns:a16="http://schemas.microsoft.com/office/drawing/2014/main" id="{C0966191-E2AB-4028-8B80-43F95277D447}"/>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52" name="Rectangle 632">
              <a:extLst>
                <a:ext uri="{FF2B5EF4-FFF2-40B4-BE49-F238E27FC236}">
                  <a16:creationId xmlns:a16="http://schemas.microsoft.com/office/drawing/2014/main" id="{1174F3D3-55ED-4749-875B-99CA89CEB72B}"/>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6953" name="Line 633">
              <a:extLst>
                <a:ext uri="{FF2B5EF4-FFF2-40B4-BE49-F238E27FC236}">
                  <a16:creationId xmlns:a16="http://schemas.microsoft.com/office/drawing/2014/main" id="{5958DA09-0E00-42D3-81D7-61573CBB2B59}"/>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54" name="Line 634">
              <a:extLst>
                <a:ext uri="{FF2B5EF4-FFF2-40B4-BE49-F238E27FC236}">
                  <a16:creationId xmlns:a16="http://schemas.microsoft.com/office/drawing/2014/main" id="{BEE5CE54-A170-4594-95F1-BD1BB514132C}"/>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6955" name="Group 635">
              <a:extLst>
                <a:ext uri="{FF2B5EF4-FFF2-40B4-BE49-F238E27FC236}">
                  <a16:creationId xmlns:a16="http://schemas.microsoft.com/office/drawing/2014/main" id="{97122CE8-0BEE-4DF2-93A0-009B8257C5C6}"/>
                </a:ext>
              </a:extLst>
            </p:cNvPr>
            <p:cNvGrpSpPr>
              <a:grpSpLocks/>
            </p:cNvGrpSpPr>
            <p:nvPr/>
          </p:nvGrpSpPr>
          <p:grpSpPr bwMode="auto">
            <a:xfrm>
              <a:off x="528" y="1872"/>
              <a:ext cx="265" cy="253"/>
              <a:chOff x="480" y="1440"/>
              <a:chExt cx="265" cy="253"/>
            </a:xfrm>
          </p:grpSpPr>
          <p:grpSp>
            <p:nvGrpSpPr>
              <p:cNvPr id="56956" name="Group 636">
                <a:extLst>
                  <a:ext uri="{FF2B5EF4-FFF2-40B4-BE49-F238E27FC236}">
                    <a16:creationId xmlns:a16="http://schemas.microsoft.com/office/drawing/2014/main" id="{5D60232C-F915-4578-82F7-3F4007ACDA12}"/>
                  </a:ext>
                </a:extLst>
              </p:cNvPr>
              <p:cNvGrpSpPr>
                <a:grpSpLocks/>
              </p:cNvGrpSpPr>
              <p:nvPr/>
            </p:nvGrpSpPr>
            <p:grpSpPr bwMode="auto">
              <a:xfrm>
                <a:off x="528" y="1440"/>
                <a:ext cx="217" cy="205"/>
                <a:chOff x="623" y="1728"/>
                <a:chExt cx="217" cy="205"/>
              </a:xfrm>
            </p:grpSpPr>
            <p:grpSp>
              <p:nvGrpSpPr>
                <p:cNvPr id="56957" name="Group 637">
                  <a:extLst>
                    <a:ext uri="{FF2B5EF4-FFF2-40B4-BE49-F238E27FC236}">
                      <a16:creationId xmlns:a16="http://schemas.microsoft.com/office/drawing/2014/main" id="{59A2E56B-A3FB-4000-A45A-E78475C4307B}"/>
                    </a:ext>
                  </a:extLst>
                </p:cNvPr>
                <p:cNvGrpSpPr>
                  <a:grpSpLocks/>
                </p:cNvGrpSpPr>
                <p:nvPr/>
              </p:nvGrpSpPr>
              <p:grpSpPr bwMode="auto">
                <a:xfrm>
                  <a:off x="623" y="1728"/>
                  <a:ext cx="137" cy="124"/>
                  <a:chOff x="623" y="1728"/>
                  <a:chExt cx="137" cy="124"/>
                </a:xfrm>
              </p:grpSpPr>
              <p:sp>
                <p:nvSpPr>
                  <p:cNvPr id="56958" name="Oval 638">
                    <a:extLst>
                      <a:ext uri="{FF2B5EF4-FFF2-40B4-BE49-F238E27FC236}">
                        <a16:creationId xmlns:a16="http://schemas.microsoft.com/office/drawing/2014/main" id="{B8B90E32-442D-4767-840B-91D261CD88D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59" name="Oval 639">
                    <a:extLst>
                      <a:ext uri="{FF2B5EF4-FFF2-40B4-BE49-F238E27FC236}">
                        <a16:creationId xmlns:a16="http://schemas.microsoft.com/office/drawing/2014/main" id="{B73312C9-7E4E-4157-B2B6-B14B68D041D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60" name="Oval 640">
                    <a:extLst>
                      <a:ext uri="{FF2B5EF4-FFF2-40B4-BE49-F238E27FC236}">
                        <a16:creationId xmlns:a16="http://schemas.microsoft.com/office/drawing/2014/main" id="{1D7C1B96-A4DB-4606-978C-625BF118AE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61" name="Line 641">
                    <a:extLst>
                      <a:ext uri="{FF2B5EF4-FFF2-40B4-BE49-F238E27FC236}">
                        <a16:creationId xmlns:a16="http://schemas.microsoft.com/office/drawing/2014/main" id="{DDA088A4-5ADB-4557-9BBD-E7F2E710760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62" name="Line 642">
                    <a:extLst>
                      <a:ext uri="{FF2B5EF4-FFF2-40B4-BE49-F238E27FC236}">
                        <a16:creationId xmlns:a16="http://schemas.microsoft.com/office/drawing/2014/main" id="{9E186635-1557-4642-BA06-489DC1097F6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63" name="Group 643">
                  <a:extLst>
                    <a:ext uri="{FF2B5EF4-FFF2-40B4-BE49-F238E27FC236}">
                      <a16:creationId xmlns:a16="http://schemas.microsoft.com/office/drawing/2014/main" id="{2F67CFCA-5C39-441F-89D1-B055EA18AC42}"/>
                    </a:ext>
                  </a:extLst>
                </p:cNvPr>
                <p:cNvGrpSpPr>
                  <a:grpSpLocks/>
                </p:cNvGrpSpPr>
                <p:nvPr/>
              </p:nvGrpSpPr>
              <p:grpSpPr bwMode="auto">
                <a:xfrm>
                  <a:off x="642" y="1751"/>
                  <a:ext cx="137" cy="124"/>
                  <a:chOff x="623" y="1728"/>
                  <a:chExt cx="137" cy="124"/>
                </a:xfrm>
              </p:grpSpPr>
              <p:sp>
                <p:nvSpPr>
                  <p:cNvPr id="56964" name="Oval 644">
                    <a:extLst>
                      <a:ext uri="{FF2B5EF4-FFF2-40B4-BE49-F238E27FC236}">
                        <a16:creationId xmlns:a16="http://schemas.microsoft.com/office/drawing/2014/main" id="{D414472D-688A-4C9C-A394-CDCFB6FD9BA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65" name="Oval 645">
                    <a:extLst>
                      <a:ext uri="{FF2B5EF4-FFF2-40B4-BE49-F238E27FC236}">
                        <a16:creationId xmlns:a16="http://schemas.microsoft.com/office/drawing/2014/main" id="{88E4F1A5-6B41-494E-B375-C93020C3F65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66" name="Oval 646">
                    <a:extLst>
                      <a:ext uri="{FF2B5EF4-FFF2-40B4-BE49-F238E27FC236}">
                        <a16:creationId xmlns:a16="http://schemas.microsoft.com/office/drawing/2014/main" id="{60BE9F0D-2061-4263-AEE8-70B9309DD9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67" name="Line 647">
                    <a:extLst>
                      <a:ext uri="{FF2B5EF4-FFF2-40B4-BE49-F238E27FC236}">
                        <a16:creationId xmlns:a16="http://schemas.microsoft.com/office/drawing/2014/main" id="{BE81B8C3-5DBD-4A70-A291-FCD4E8BE48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68" name="Line 648">
                    <a:extLst>
                      <a:ext uri="{FF2B5EF4-FFF2-40B4-BE49-F238E27FC236}">
                        <a16:creationId xmlns:a16="http://schemas.microsoft.com/office/drawing/2014/main" id="{BA3A42B2-00ED-4C16-97C1-C7E375558CB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69" name="Group 649">
                  <a:extLst>
                    <a:ext uri="{FF2B5EF4-FFF2-40B4-BE49-F238E27FC236}">
                      <a16:creationId xmlns:a16="http://schemas.microsoft.com/office/drawing/2014/main" id="{9FA8CA32-8F89-40D1-93D9-118A5336DA01}"/>
                    </a:ext>
                  </a:extLst>
                </p:cNvPr>
                <p:cNvGrpSpPr>
                  <a:grpSpLocks/>
                </p:cNvGrpSpPr>
                <p:nvPr/>
              </p:nvGrpSpPr>
              <p:grpSpPr bwMode="auto">
                <a:xfrm>
                  <a:off x="662" y="1772"/>
                  <a:ext cx="137" cy="124"/>
                  <a:chOff x="623" y="1728"/>
                  <a:chExt cx="137" cy="124"/>
                </a:xfrm>
              </p:grpSpPr>
              <p:sp>
                <p:nvSpPr>
                  <p:cNvPr id="56970" name="Oval 650">
                    <a:extLst>
                      <a:ext uri="{FF2B5EF4-FFF2-40B4-BE49-F238E27FC236}">
                        <a16:creationId xmlns:a16="http://schemas.microsoft.com/office/drawing/2014/main" id="{A89A2EEF-4F83-43B5-AA9A-14032DB00D8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71" name="Oval 651">
                    <a:extLst>
                      <a:ext uri="{FF2B5EF4-FFF2-40B4-BE49-F238E27FC236}">
                        <a16:creationId xmlns:a16="http://schemas.microsoft.com/office/drawing/2014/main" id="{54A225F8-9B58-4D7C-87B2-6DAEA57345E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72" name="Oval 652">
                    <a:extLst>
                      <a:ext uri="{FF2B5EF4-FFF2-40B4-BE49-F238E27FC236}">
                        <a16:creationId xmlns:a16="http://schemas.microsoft.com/office/drawing/2014/main" id="{14A9DA9D-97D3-4E6D-B7FD-067BA889D1A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73" name="Line 653">
                    <a:extLst>
                      <a:ext uri="{FF2B5EF4-FFF2-40B4-BE49-F238E27FC236}">
                        <a16:creationId xmlns:a16="http://schemas.microsoft.com/office/drawing/2014/main" id="{B62E3A33-1202-4A20-8939-6CCE9FD2502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74" name="Line 654">
                    <a:extLst>
                      <a:ext uri="{FF2B5EF4-FFF2-40B4-BE49-F238E27FC236}">
                        <a16:creationId xmlns:a16="http://schemas.microsoft.com/office/drawing/2014/main" id="{F05B3D83-B281-4B2F-A1AA-75249CFC111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75" name="Group 655">
                  <a:extLst>
                    <a:ext uri="{FF2B5EF4-FFF2-40B4-BE49-F238E27FC236}">
                      <a16:creationId xmlns:a16="http://schemas.microsoft.com/office/drawing/2014/main" id="{58A2B7C0-D4AF-41F0-A2C8-9BA412265493}"/>
                    </a:ext>
                  </a:extLst>
                </p:cNvPr>
                <p:cNvGrpSpPr>
                  <a:grpSpLocks/>
                </p:cNvGrpSpPr>
                <p:nvPr/>
              </p:nvGrpSpPr>
              <p:grpSpPr bwMode="auto">
                <a:xfrm>
                  <a:off x="683" y="1790"/>
                  <a:ext cx="137" cy="124"/>
                  <a:chOff x="623" y="1728"/>
                  <a:chExt cx="137" cy="124"/>
                </a:xfrm>
              </p:grpSpPr>
              <p:sp>
                <p:nvSpPr>
                  <p:cNvPr id="56976" name="Oval 656">
                    <a:extLst>
                      <a:ext uri="{FF2B5EF4-FFF2-40B4-BE49-F238E27FC236}">
                        <a16:creationId xmlns:a16="http://schemas.microsoft.com/office/drawing/2014/main" id="{3A166ECC-E465-47AC-B37B-8688EA683C3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77" name="Oval 657">
                    <a:extLst>
                      <a:ext uri="{FF2B5EF4-FFF2-40B4-BE49-F238E27FC236}">
                        <a16:creationId xmlns:a16="http://schemas.microsoft.com/office/drawing/2014/main" id="{701460C9-0A89-4AF1-8809-76D0508D64E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78" name="Oval 658">
                    <a:extLst>
                      <a:ext uri="{FF2B5EF4-FFF2-40B4-BE49-F238E27FC236}">
                        <a16:creationId xmlns:a16="http://schemas.microsoft.com/office/drawing/2014/main" id="{FA566053-2165-45D2-A2C7-2416537E343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79" name="Line 659">
                    <a:extLst>
                      <a:ext uri="{FF2B5EF4-FFF2-40B4-BE49-F238E27FC236}">
                        <a16:creationId xmlns:a16="http://schemas.microsoft.com/office/drawing/2014/main" id="{B7E755D5-28FA-44EE-A456-9CF54138C02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80" name="Line 660">
                    <a:extLst>
                      <a:ext uri="{FF2B5EF4-FFF2-40B4-BE49-F238E27FC236}">
                        <a16:creationId xmlns:a16="http://schemas.microsoft.com/office/drawing/2014/main" id="{730A91BF-B3B4-47BB-8CFA-7247244D518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81" name="Group 661">
                  <a:extLst>
                    <a:ext uri="{FF2B5EF4-FFF2-40B4-BE49-F238E27FC236}">
                      <a16:creationId xmlns:a16="http://schemas.microsoft.com/office/drawing/2014/main" id="{8559639B-A7FB-4BE2-AB9D-C58DDF337872}"/>
                    </a:ext>
                  </a:extLst>
                </p:cNvPr>
                <p:cNvGrpSpPr>
                  <a:grpSpLocks/>
                </p:cNvGrpSpPr>
                <p:nvPr/>
              </p:nvGrpSpPr>
              <p:grpSpPr bwMode="auto">
                <a:xfrm>
                  <a:off x="703" y="1809"/>
                  <a:ext cx="137" cy="124"/>
                  <a:chOff x="623" y="1728"/>
                  <a:chExt cx="137" cy="124"/>
                </a:xfrm>
              </p:grpSpPr>
              <p:sp>
                <p:nvSpPr>
                  <p:cNvPr id="56982" name="Oval 662">
                    <a:extLst>
                      <a:ext uri="{FF2B5EF4-FFF2-40B4-BE49-F238E27FC236}">
                        <a16:creationId xmlns:a16="http://schemas.microsoft.com/office/drawing/2014/main" id="{B93AE4DB-20EB-47AD-B65A-68A73612217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83" name="Oval 663">
                    <a:extLst>
                      <a:ext uri="{FF2B5EF4-FFF2-40B4-BE49-F238E27FC236}">
                        <a16:creationId xmlns:a16="http://schemas.microsoft.com/office/drawing/2014/main" id="{0B459E97-A55C-496B-BB8B-7F59020EFF5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84" name="Oval 664">
                    <a:extLst>
                      <a:ext uri="{FF2B5EF4-FFF2-40B4-BE49-F238E27FC236}">
                        <a16:creationId xmlns:a16="http://schemas.microsoft.com/office/drawing/2014/main" id="{F565335F-A6EC-4CB9-B360-521F4F5BDC2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85" name="Line 665">
                    <a:extLst>
                      <a:ext uri="{FF2B5EF4-FFF2-40B4-BE49-F238E27FC236}">
                        <a16:creationId xmlns:a16="http://schemas.microsoft.com/office/drawing/2014/main" id="{8190C559-B824-4FE0-8029-2F2AA7D38CE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86" name="Line 666">
                    <a:extLst>
                      <a:ext uri="{FF2B5EF4-FFF2-40B4-BE49-F238E27FC236}">
                        <a16:creationId xmlns:a16="http://schemas.microsoft.com/office/drawing/2014/main" id="{81B297C9-42B6-4ACD-A29C-4DF5B3B28FF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6987" name="Group 667">
                <a:extLst>
                  <a:ext uri="{FF2B5EF4-FFF2-40B4-BE49-F238E27FC236}">
                    <a16:creationId xmlns:a16="http://schemas.microsoft.com/office/drawing/2014/main" id="{9B1F0E28-E6C2-44C7-B331-0FA254C82FFF}"/>
                  </a:ext>
                </a:extLst>
              </p:cNvPr>
              <p:cNvGrpSpPr>
                <a:grpSpLocks/>
              </p:cNvGrpSpPr>
              <p:nvPr/>
            </p:nvGrpSpPr>
            <p:grpSpPr bwMode="auto">
              <a:xfrm>
                <a:off x="480" y="1488"/>
                <a:ext cx="217" cy="205"/>
                <a:chOff x="623" y="1728"/>
                <a:chExt cx="217" cy="205"/>
              </a:xfrm>
            </p:grpSpPr>
            <p:grpSp>
              <p:nvGrpSpPr>
                <p:cNvPr id="56988" name="Group 668">
                  <a:extLst>
                    <a:ext uri="{FF2B5EF4-FFF2-40B4-BE49-F238E27FC236}">
                      <a16:creationId xmlns:a16="http://schemas.microsoft.com/office/drawing/2014/main" id="{CB0474E8-22E7-4D86-9AA1-A692A61C7BEF}"/>
                    </a:ext>
                  </a:extLst>
                </p:cNvPr>
                <p:cNvGrpSpPr>
                  <a:grpSpLocks/>
                </p:cNvGrpSpPr>
                <p:nvPr/>
              </p:nvGrpSpPr>
              <p:grpSpPr bwMode="auto">
                <a:xfrm>
                  <a:off x="623" y="1728"/>
                  <a:ext cx="137" cy="124"/>
                  <a:chOff x="623" y="1728"/>
                  <a:chExt cx="137" cy="124"/>
                </a:xfrm>
              </p:grpSpPr>
              <p:sp>
                <p:nvSpPr>
                  <p:cNvPr id="56989" name="Oval 669">
                    <a:extLst>
                      <a:ext uri="{FF2B5EF4-FFF2-40B4-BE49-F238E27FC236}">
                        <a16:creationId xmlns:a16="http://schemas.microsoft.com/office/drawing/2014/main" id="{D4CFA0D5-BDA8-4320-BBB5-02D897FAAB8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0" name="Oval 670">
                    <a:extLst>
                      <a:ext uri="{FF2B5EF4-FFF2-40B4-BE49-F238E27FC236}">
                        <a16:creationId xmlns:a16="http://schemas.microsoft.com/office/drawing/2014/main" id="{2EEF67AC-A124-4127-9B3C-62EFDC9EE48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1" name="Oval 671">
                    <a:extLst>
                      <a:ext uri="{FF2B5EF4-FFF2-40B4-BE49-F238E27FC236}">
                        <a16:creationId xmlns:a16="http://schemas.microsoft.com/office/drawing/2014/main" id="{1A786411-D6F2-4D05-8C71-52F1B6871C2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2" name="Line 672">
                    <a:extLst>
                      <a:ext uri="{FF2B5EF4-FFF2-40B4-BE49-F238E27FC236}">
                        <a16:creationId xmlns:a16="http://schemas.microsoft.com/office/drawing/2014/main" id="{9982E7B8-7EFD-4C17-90EE-03491C88663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3" name="Line 673">
                    <a:extLst>
                      <a:ext uri="{FF2B5EF4-FFF2-40B4-BE49-F238E27FC236}">
                        <a16:creationId xmlns:a16="http://schemas.microsoft.com/office/drawing/2014/main" id="{15AA0849-30BF-4D52-84BB-F5C94EFC70A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994" name="Group 674">
                  <a:extLst>
                    <a:ext uri="{FF2B5EF4-FFF2-40B4-BE49-F238E27FC236}">
                      <a16:creationId xmlns:a16="http://schemas.microsoft.com/office/drawing/2014/main" id="{C2DDECFB-955F-4404-9E4F-B7F6A76CB887}"/>
                    </a:ext>
                  </a:extLst>
                </p:cNvPr>
                <p:cNvGrpSpPr>
                  <a:grpSpLocks/>
                </p:cNvGrpSpPr>
                <p:nvPr/>
              </p:nvGrpSpPr>
              <p:grpSpPr bwMode="auto">
                <a:xfrm>
                  <a:off x="642" y="1751"/>
                  <a:ext cx="137" cy="124"/>
                  <a:chOff x="623" y="1728"/>
                  <a:chExt cx="137" cy="124"/>
                </a:xfrm>
              </p:grpSpPr>
              <p:sp>
                <p:nvSpPr>
                  <p:cNvPr id="56995" name="Oval 675">
                    <a:extLst>
                      <a:ext uri="{FF2B5EF4-FFF2-40B4-BE49-F238E27FC236}">
                        <a16:creationId xmlns:a16="http://schemas.microsoft.com/office/drawing/2014/main" id="{906A6996-0490-43EE-852C-0C156168F1F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6" name="Oval 676">
                    <a:extLst>
                      <a:ext uri="{FF2B5EF4-FFF2-40B4-BE49-F238E27FC236}">
                        <a16:creationId xmlns:a16="http://schemas.microsoft.com/office/drawing/2014/main" id="{2F93C2AE-5CE7-4CE8-938C-1AD123B4A3F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7" name="Oval 677">
                    <a:extLst>
                      <a:ext uri="{FF2B5EF4-FFF2-40B4-BE49-F238E27FC236}">
                        <a16:creationId xmlns:a16="http://schemas.microsoft.com/office/drawing/2014/main" id="{88435968-209C-4745-99B1-6003ACE8BB2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8" name="Line 678">
                    <a:extLst>
                      <a:ext uri="{FF2B5EF4-FFF2-40B4-BE49-F238E27FC236}">
                        <a16:creationId xmlns:a16="http://schemas.microsoft.com/office/drawing/2014/main" id="{C9BA11CB-90EF-4A8A-A3F8-74ABB3E99EF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999" name="Line 679">
                    <a:extLst>
                      <a:ext uri="{FF2B5EF4-FFF2-40B4-BE49-F238E27FC236}">
                        <a16:creationId xmlns:a16="http://schemas.microsoft.com/office/drawing/2014/main" id="{714BEC8A-8361-45DF-9697-BEB03BA6EB7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00" name="Group 680">
                  <a:extLst>
                    <a:ext uri="{FF2B5EF4-FFF2-40B4-BE49-F238E27FC236}">
                      <a16:creationId xmlns:a16="http://schemas.microsoft.com/office/drawing/2014/main" id="{54521E27-A304-4403-8BC3-66582D4C8FE1}"/>
                    </a:ext>
                  </a:extLst>
                </p:cNvPr>
                <p:cNvGrpSpPr>
                  <a:grpSpLocks/>
                </p:cNvGrpSpPr>
                <p:nvPr/>
              </p:nvGrpSpPr>
              <p:grpSpPr bwMode="auto">
                <a:xfrm>
                  <a:off x="662" y="1772"/>
                  <a:ext cx="137" cy="124"/>
                  <a:chOff x="623" y="1728"/>
                  <a:chExt cx="137" cy="124"/>
                </a:xfrm>
              </p:grpSpPr>
              <p:sp>
                <p:nvSpPr>
                  <p:cNvPr id="57001" name="Oval 681">
                    <a:extLst>
                      <a:ext uri="{FF2B5EF4-FFF2-40B4-BE49-F238E27FC236}">
                        <a16:creationId xmlns:a16="http://schemas.microsoft.com/office/drawing/2014/main" id="{19688985-C265-43E0-A9C8-7C5C870E318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02" name="Oval 682">
                    <a:extLst>
                      <a:ext uri="{FF2B5EF4-FFF2-40B4-BE49-F238E27FC236}">
                        <a16:creationId xmlns:a16="http://schemas.microsoft.com/office/drawing/2014/main" id="{C37F928E-3532-4995-828E-2F8246E1E62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03" name="Oval 683">
                    <a:extLst>
                      <a:ext uri="{FF2B5EF4-FFF2-40B4-BE49-F238E27FC236}">
                        <a16:creationId xmlns:a16="http://schemas.microsoft.com/office/drawing/2014/main" id="{7A6DCCB1-FA94-4CBE-A3E1-BFB290D740A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04" name="Line 684">
                    <a:extLst>
                      <a:ext uri="{FF2B5EF4-FFF2-40B4-BE49-F238E27FC236}">
                        <a16:creationId xmlns:a16="http://schemas.microsoft.com/office/drawing/2014/main" id="{0DCDDE08-9CAA-47D4-8AEC-D2AD02A9DF2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05" name="Line 685">
                    <a:extLst>
                      <a:ext uri="{FF2B5EF4-FFF2-40B4-BE49-F238E27FC236}">
                        <a16:creationId xmlns:a16="http://schemas.microsoft.com/office/drawing/2014/main" id="{0F1722A8-AD22-4460-B46D-7309F35C9A4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06" name="Group 686">
                  <a:extLst>
                    <a:ext uri="{FF2B5EF4-FFF2-40B4-BE49-F238E27FC236}">
                      <a16:creationId xmlns:a16="http://schemas.microsoft.com/office/drawing/2014/main" id="{D6774D65-8B26-41D4-A07B-D5C899F8C8C6}"/>
                    </a:ext>
                  </a:extLst>
                </p:cNvPr>
                <p:cNvGrpSpPr>
                  <a:grpSpLocks/>
                </p:cNvGrpSpPr>
                <p:nvPr/>
              </p:nvGrpSpPr>
              <p:grpSpPr bwMode="auto">
                <a:xfrm>
                  <a:off x="683" y="1790"/>
                  <a:ext cx="137" cy="124"/>
                  <a:chOff x="623" y="1728"/>
                  <a:chExt cx="137" cy="124"/>
                </a:xfrm>
              </p:grpSpPr>
              <p:sp>
                <p:nvSpPr>
                  <p:cNvPr id="57007" name="Oval 687">
                    <a:extLst>
                      <a:ext uri="{FF2B5EF4-FFF2-40B4-BE49-F238E27FC236}">
                        <a16:creationId xmlns:a16="http://schemas.microsoft.com/office/drawing/2014/main" id="{3293DF29-A565-418D-9503-507A499E9C3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08" name="Oval 688">
                    <a:extLst>
                      <a:ext uri="{FF2B5EF4-FFF2-40B4-BE49-F238E27FC236}">
                        <a16:creationId xmlns:a16="http://schemas.microsoft.com/office/drawing/2014/main" id="{F3923740-AE45-4827-B3CD-EE89E3FFAB7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09" name="Oval 689">
                    <a:extLst>
                      <a:ext uri="{FF2B5EF4-FFF2-40B4-BE49-F238E27FC236}">
                        <a16:creationId xmlns:a16="http://schemas.microsoft.com/office/drawing/2014/main" id="{486C09BB-716A-43E2-99C3-7668A66B28E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10" name="Line 690">
                    <a:extLst>
                      <a:ext uri="{FF2B5EF4-FFF2-40B4-BE49-F238E27FC236}">
                        <a16:creationId xmlns:a16="http://schemas.microsoft.com/office/drawing/2014/main" id="{7753787D-4D12-417A-98C6-7EFB99E87A5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11" name="Line 691">
                    <a:extLst>
                      <a:ext uri="{FF2B5EF4-FFF2-40B4-BE49-F238E27FC236}">
                        <a16:creationId xmlns:a16="http://schemas.microsoft.com/office/drawing/2014/main" id="{2996F929-FA48-422A-9B4F-3F4B076829C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12" name="Group 692">
                  <a:extLst>
                    <a:ext uri="{FF2B5EF4-FFF2-40B4-BE49-F238E27FC236}">
                      <a16:creationId xmlns:a16="http://schemas.microsoft.com/office/drawing/2014/main" id="{9A457EB7-D00D-4F39-817F-C0DE9E87396E}"/>
                    </a:ext>
                  </a:extLst>
                </p:cNvPr>
                <p:cNvGrpSpPr>
                  <a:grpSpLocks/>
                </p:cNvGrpSpPr>
                <p:nvPr/>
              </p:nvGrpSpPr>
              <p:grpSpPr bwMode="auto">
                <a:xfrm>
                  <a:off x="703" y="1809"/>
                  <a:ext cx="137" cy="124"/>
                  <a:chOff x="623" y="1728"/>
                  <a:chExt cx="137" cy="124"/>
                </a:xfrm>
              </p:grpSpPr>
              <p:sp>
                <p:nvSpPr>
                  <p:cNvPr id="57013" name="Oval 693">
                    <a:extLst>
                      <a:ext uri="{FF2B5EF4-FFF2-40B4-BE49-F238E27FC236}">
                        <a16:creationId xmlns:a16="http://schemas.microsoft.com/office/drawing/2014/main" id="{19D3FCB4-3AD5-43F3-9B49-FA207BB15C9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14" name="Oval 694">
                    <a:extLst>
                      <a:ext uri="{FF2B5EF4-FFF2-40B4-BE49-F238E27FC236}">
                        <a16:creationId xmlns:a16="http://schemas.microsoft.com/office/drawing/2014/main" id="{EBD6B1FD-1800-4360-B744-A3D402A9F11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15" name="Oval 695">
                    <a:extLst>
                      <a:ext uri="{FF2B5EF4-FFF2-40B4-BE49-F238E27FC236}">
                        <a16:creationId xmlns:a16="http://schemas.microsoft.com/office/drawing/2014/main" id="{A237836A-C592-492F-A8A1-DC3525A64A9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16" name="Line 696">
                    <a:extLst>
                      <a:ext uri="{FF2B5EF4-FFF2-40B4-BE49-F238E27FC236}">
                        <a16:creationId xmlns:a16="http://schemas.microsoft.com/office/drawing/2014/main" id="{E1A33FB8-A91D-49D6-B2F0-5C67E9CACC3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17" name="Line 697">
                    <a:extLst>
                      <a:ext uri="{FF2B5EF4-FFF2-40B4-BE49-F238E27FC236}">
                        <a16:creationId xmlns:a16="http://schemas.microsoft.com/office/drawing/2014/main" id="{D490E2A3-8EA1-4422-8A64-B3AF724D51D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018" name="Group 698">
              <a:extLst>
                <a:ext uri="{FF2B5EF4-FFF2-40B4-BE49-F238E27FC236}">
                  <a16:creationId xmlns:a16="http://schemas.microsoft.com/office/drawing/2014/main" id="{24ADC420-1199-4136-BA03-27FEB708EAF6}"/>
                </a:ext>
              </a:extLst>
            </p:cNvPr>
            <p:cNvGrpSpPr>
              <a:grpSpLocks/>
            </p:cNvGrpSpPr>
            <p:nvPr/>
          </p:nvGrpSpPr>
          <p:grpSpPr bwMode="auto">
            <a:xfrm>
              <a:off x="672" y="1776"/>
              <a:ext cx="265" cy="253"/>
              <a:chOff x="480" y="1440"/>
              <a:chExt cx="265" cy="253"/>
            </a:xfrm>
          </p:grpSpPr>
          <p:grpSp>
            <p:nvGrpSpPr>
              <p:cNvPr id="57019" name="Group 699">
                <a:extLst>
                  <a:ext uri="{FF2B5EF4-FFF2-40B4-BE49-F238E27FC236}">
                    <a16:creationId xmlns:a16="http://schemas.microsoft.com/office/drawing/2014/main" id="{07D5460B-0673-4F98-B2CA-C2EBC0805B7E}"/>
                  </a:ext>
                </a:extLst>
              </p:cNvPr>
              <p:cNvGrpSpPr>
                <a:grpSpLocks/>
              </p:cNvGrpSpPr>
              <p:nvPr/>
            </p:nvGrpSpPr>
            <p:grpSpPr bwMode="auto">
              <a:xfrm>
                <a:off x="528" y="1440"/>
                <a:ext cx="217" cy="205"/>
                <a:chOff x="623" y="1728"/>
                <a:chExt cx="217" cy="205"/>
              </a:xfrm>
            </p:grpSpPr>
            <p:grpSp>
              <p:nvGrpSpPr>
                <p:cNvPr id="57020" name="Group 700">
                  <a:extLst>
                    <a:ext uri="{FF2B5EF4-FFF2-40B4-BE49-F238E27FC236}">
                      <a16:creationId xmlns:a16="http://schemas.microsoft.com/office/drawing/2014/main" id="{076049EF-B395-4C4F-926A-035489E56732}"/>
                    </a:ext>
                  </a:extLst>
                </p:cNvPr>
                <p:cNvGrpSpPr>
                  <a:grpSpLocks/>
                </p:cNvGrpSpPr>
                <p:nvPr/>
              </p:nvGrpSpPr>
              <p:grpSpPr bwMode="auto">
                <a:xfrm>
                  <a:off x="623" y="1728"/>
                  <a:ext cx="137" cy="124"/>
                  <a:chOff x="623" y="1728"/>
                  <a:chExt cx="137" cy="124"/>
                </a:xfrm>
              </p:grpSpPr>
              <p:sp>
                <p:nvSpPr>
                  <p:cNvPr id="57021" name="Oval 701">
                    <a:extLst>
                      <a:ext uri="{FF2B5EF4-FFF2-40B4-BE49-F238E27FC236}">
                        <a16:creationId xmlns:a16="http://schemas.microsoft.com/office/drawing/2014/main" id="{EAFBD9FD-16F6-4482-815C-7BC5152C24F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22" name="Oval 702">
                    <a:extLst>
                      <a:ext uri="{FF2B5EF4-FFF2-40B4-BE49-F238E27FC236}">
                        <a16:creationId xmlns:a16="http://schemas.microsoft.com/office/drawing/2014/main" id="{AFD0A239-CC9B-453C-B8BF-DC78F284274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23" name="Oval 703">
                    <a:extLst>
                      <a:ext uri="{FF2B5EF4-FFF2-40B4-BE49-F238E27FC236}">
                        <a16:creationId xmlns:a16="http://schemas.microsoft.com/office/drawing/2014/main" id="{B0500D3F-E712-464B-B0C0-52106C7D0C5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24" name="Line 704">
                    <a:extLst>
                      <a:ext uri="{FF2B5EF4-FFF2-40B4-BE49-F238E27FC236}">
                        <a16:creationId xmlns:a16="http://schemas.microsoft.com/office/drawing/2014/main" id="{9BE52C5C-DD82-4777-B23C-8B25BEF0ED6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25" name="Line 705">
                    <a:extLst>
                      <a:ext uri="{FF2B5EF4-FFF2-40B4-BE49-F238E27FC236}">
                        <a16:creationId xmlns:a16="http://schemas.microsoft.com/office/drawing/2014/main" id="{0E0AF3B8-3078-4742-BFE1-C35F2D0CB37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26" name="Group 706">
                  <a:extLst>
                    <a:ext uri="{FF2B5EF4-FFF2-40B4-BE49-F238E27FC236}">
                      <a16:creationId xmlns:a16="http://schemas.microsoft.com/office/drawing/2014/main" id="{9BD882F7-F703-4086-A7E3-E3F2DC1AC1B4}"/>
                    </a:ext>
                  </a:extLst>
                </p:cNvPr>
                <p:cNvGrpSpPr>
                  <a:grpSpLocks/>
                </p:cNvGrpSpPr>
                <p:nvPr/>
              </p:nvGrpSpPr>
              <p:grpSpPr bwMode="auto">
                <a:xfrm>
                  <a:off x="642" y="1751"/>
                  <a:ext cx="137" cy="124"/>
                  <a:chOff x="623" y="1728"/>
                  <a:chExt cx="137" cy="124"/>
                </a:xfrm>
              </p:grpSpPr>
              <p:sp>
                <p:nvSpPr>
                  <p:cNvPr id="57027" name="Oval 707">
                    <a:extLst>
                      <a:ext uri="{FF2B5EF4-FFF2-40B4-BE49-F238E27FC236}">
                        <a16:creationId xmlns:a16="http://schemas.microsoft.com/office/drawing/2014/main" id="{325FE2B0-A690-43E8-956D-835E87C2EEF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28" name="Oval 708">
                    <a:extLst>
                      <a:ext uri="{FF2B5EF4-FFF2-40B4-BE49-F238E27FC236}">
                        <a16:creationId xmlns:a16="http://schemas.microsoft.com/office/drawing/2014/main" id="{9E2FE08C-9A34-4683-85D2-08B823C2550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29" name="Oval 709">
                    <a:extLst>
                      <a:ext uri="{FF2B5EF4-FFF2-40B4-BE49-F238E27FC236}">
                        <a16:creationId xmlns:a16="http://schemas.microsoft.com/office/drawing/2014/main" id="{B54C6AC8-1F63-41CE-89D9-58FF0C56036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30" name="Line 710">
                    <a:extLst>
                      <a:ext uri="{FF2B5EF4-FFF2-40B4-BE49-F238E27FC236}">
                        <a16:creationId xmlns:a16="http://schemas.microsoft.com/office/drawing/2014/main" id="{861BA241-B3CF-4BBD-9E35-D1479A06295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31" name="Line 711">
                    <a:extLst>
                      <a:ext uri="{FF2B5EF4-FFF2-40B4-BE49-F238E27FC236}">
                        <a16:creationId xmlns:a16="http://schemas.microsoft.com/office/drawing/2014/main" id="{2E0B66BA-0786-461E-A18F-E32E891B9D1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32" name="Group 712">
                  <a:extLst>
                    <a:ext uri="{FF2B5EF4-FFF2-40B4-BE49-F238E27FC236}">
                      <a16:creationId xmlns:a16="http://schemas.microsoft.com/office/drawing/2014/main" id="{9297FECF-6004-4B89-8BB9-AA0A626EE949}"/>
                    </a:ext>
                  </a:extLst>
                </p:cNvPr>
                <p:cNvGrpSpPr>
                  <a:grpSpLocks/>
                </p:cNvGrpSpPr>
                <p:nvPr/>
              </p:nvGrpSpPr>
              <p:grpSpPr bwMode="auto">
                <a:xfrm>
                  <a:off x="662" y="1772"/>
                  <a:ext cx="137" cy="124"/>
                  <a:chOff x="623" y="1728"/>
                  <a:chExt cx="137" cy="124"/>
                </a:xfrm>
              </p:grpSpPr>
              <p:sp>
                <p:nvSpPr>
                  <p:cNvPr id="57033" name="Oval 713">
                    <a:extLst>
                      <a:ext uri="{FF2B5EF4-FFF2-40B4-BE49-F238E27FC236}">
                        <a16:creationId xmlns:a16="http://schemas.microsoft.com/office/drawing/2014/main" id="{5B778634-0974-4B6F-9ADE-0C2006D6A77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34" name="Oval 714">
                    <a:extLst>
                      <a:ext uri="{FF2B5EF4-FFF2-40B4-BE49-F238E27FC236}">
                        <a16:creationId xmlns:a16="http://schemas.microsoft.com/office/drawing/2014/main" id="{3B29A58C-2200-44C3-B29F-0E8B88C578D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35" name="Oval 715">
                    <a:extLst>
                      <a:ext uri="{FF2B5EF4-FFF2-40B4-BE49-F238E27FC236}">
                        <a16:creationId xmlns:a16="http://schemas.microsoft.com/office/drawing/2014/main" id="{1C9A86E8-5DDD-487A-B2D7-F45D7D04D68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36" name="Line 716">
                    <a:extLst>
                      <a:ext uri="{FF2B5EF4-FFF2-40B4-BE49-F238E27FC236}">
                        <a16:creationId xmlns:a16="http://schemas.microsoft.com/office/drawing/2014/main" id="{DFE433F1-4E66-4D7F-8CD3-0A2DD056B74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37" name="Line 717">
                    <a:extLst>
                      <a:ext uri="{FF2B5EF4-FFF2-40B4-BE49-F238E27FC236}">
                        <a16:creationId xmlns:a16="http://schemas.microsoft.com/office/drawing/2014/main" id="{13FEEE33-2F11-4C3E-B652-44B3059A7EE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38" name="Group 718">
                  <a:extLst>
                    <a:ext uri="{FF2B5EF4-FFF2-40B4-BE49-F238E27FC236}">
                      <a16:creationId xmlns:a16="http://schemas.microsoft.com/office/drawing/2014/main" id="{A069A0C3-1266-4AFD-8BE4-BB0D53DADD71}"/>
                    </a:ext>
                  </a:extLst>
                </p:cNvPr>
                <p:cNvGrpSpPr>
                  <a:grpSpLocks/>
                </p:cNvGrpSpPr>
                <p:nvPr/>
              </p:nvGrpSpPr>
              <p:grpSpPr bwMode="auto">
                <a:xfrm>
                  <a:off x="683" y="1790"/>
                  <a:ext cx="137" cy="124"/>
                  <a:chOff x="623" y="1728"/>
                  <a:chExt cx="137" cy="124"/>
                </a:xfrm>
              </p:grpSpPr>
              <p:sp>
                <p:nvSpPr>
                  <p:cNvPr id="57039" name="Oval 719">
                    <a:extLst>
                      <a:ext uri="{FF2B5EF4-FFF2-40B4-BE49-F238E27FC236}">
                        <a16:creationId xmlns:a16="http://schemas.microsoft.com/office/drawing/2014/main" id="{32DCA631-59AB-4F0A-97FF-E9821A93076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0" name="Oval 720">
                    <a:extLst>
                      <a:ext uri="{FF2B5EF4-FFF2-40B4-BE49-F238E27FC236}">
                        <a16:creationId xmlns:a16="http://schemas.microsoft.com/office/drawing/2014/main" id="{634747AC-7089-46AF-88ED-13938B6D403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1" name="Oval 721">
                    <a:extLst>
                      <a:ext uri="{FF2B5EF4-FFF2-40B4-BE49-F238E27FC236}">
                        <a16:creationId xmlns:a16="http://schemas.microsoft.com/office/drawing/2014/main" id="{B0DD0FCF-2444-4239-AA72-E1A1047C7E1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2" name="Line 722">
                    <a:extLst>
                      <a:ext uri="{FF2B5EF4-FFF2-40B4-BE49-F238E27FC236}">
                        <a16:creationId xmlns:a16="http://schemas.microsoft.com/office/drawing/2014/main" id="{2A995A73-E161-413D-9820-04BCAFD65CA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3" name="Line 723">
                    <a:extLst>
                      <a:ext uri="{FF2B5EF4-FFF2-40B4-BE49-F238E27FC236}">
                        <a16:creationId xmlns:a16="http://schemas.microsoft.com/office/drawing/2014/main" id="{79061B50-5D45-416D-9421-82021C63E46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44" name="Group 724">
                  <a:extLst>
                    <a:ext uri="{FF2B5EF4-FFF2-40B4-BE49-F238E27FC236}">
                      <a16:creationId xmlns:a16="http://schemas.microsoft.com/office/drawing/2014/main" id="{2F9C244A-B928-4C13-ADEF-9F61ABCA3B91}"/>
                    </a:ext>
                  </a:extLst>
                </p:cNvPr>
                <p:cNvGrpSpPr>
                  <a:grpSpLocks/>
                </p:cNvGrpSpPr>
                <p:nvPr/>
              </p:nvGrpSpPr>
              <p:grpSpPr bwMode="auto">
                <a:xfrm>
                  <a:off x="703" y="1809"/>
                  <a:ext cx="137" cy="124"/>
                  <a:chOff x="623" y="1728"/>
                  <a:chExt cx="137" cy="124"/>
                </a:xfrm>
              </p:grpSpPr>
              <p:sp>
                <p:nvSpPr>
                  <p:cNvPr id="57045" name="Oval 725">
                    <a:extLst>
                      <a:ext uri="{FF2B5EF4-FFF2-40B4-BE49-F238E27FC236}">
                        <a16:creationId xmlns:a16="http://schemas.microsoft.com/office/drawing/2014/main" id="{8A6D0C0C-9119-4F4B-86CA-C48B547B758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6" name="Oval 726">
                    <a:extLst>
                      <a:ext uri="{FF2B5EF4-FFF2-40B4-BE49-F238E27FC236}">
                        <a16:creationId xmlns:a16="http://schemas.microsoft.com/office/drawing/2014/main" id="{5D69C533-C4F8-4A04-B397-A87933F4FE0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7" name="Oval 727">
                    <a:extLst>
                      <a:ext uri="{FF2B5EF4-FFF2-40B4-BE49-F238E27FC236}">
                        <a16:creationId xmlns:a16="http://schemas.microsoft.com/office/drawing/2014/main" id="{D34BAD74-089B-40ED-A67E-5C9456D6F2D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8" name="Line 728">
                    <a:extLst>
                      <a:ext uri="{FF2B5EF4-FFF2-40B4-BE49-F238E27FC236}">
                        <a16:creationId xmlns:a16="http://schemas.microsoft.com/office/drawing/2014/main" id="{B7ADAAA4-D3F6-43A0-83B6-FE1C5360929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49" name="Line 729">
                    <a:extLst>
                      <a:ext uri="{FF2B5EF4-FFF2-40B4-BE49-F238E27FC236}">
                        <a16:creationId xmlns:a16="http://schemas.microsoft.com/office/drawing/2014/main" id="{E7F026B0-1BF7-4CFA-82AE-41552B5B4FC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050" name="Group 730">
                <a:extLst>
                  <a:ext uri="{FF2B5EF4-FFF2-40B4-BE49-F238E27FC236}">
                    <a16:creationId xmlns:a16="http://schemas.microsoft.com/office/drawing/2014/main" id="{39B2081A-9B1F-4F94-8A6E-153AB13821AB}"/>
                  </a:ext>
                </a:extLst>
              </p:cNvPr>
              <p:cNvGrpSpPr>
                <a:grpSpLocks/>
              </p:cNvGrpSpPr>
              <p:nvPr/>
            </p:nvGrpSpPr>
            <p:grpSpPr bwMode="auto">
              <a:xfrm>
                <a:off x="480" y="1488"/>
                <a:ext cx="217" cy="205"/>
                <a:chOff x="623" y="1728"/>
                <a:chExt cx="217" cy="205"/>
              </a:xfrm>
            </p:grpSpPr>
            <p:grpSp>
              <p:nvGrpSpPr>
                <p:cNvPr id="57051" name="Group 731">
                  <a:extLst>
                    <a:ext uri="{FF2B5EF4-FFF2-40B4-BE49-F238E27FC236}">
                      <a16:creationId xmlns:a16="http://schemas.microsoft.com/office/drawing/2014/main" id="{D999E030-34AE-4FE5-8E22-F45B43A7322C}"/>
                    </a:ext>
                  </a:extLst>
                </p:cNvPr>
                <p:cNvGrpSpPr>
                  <a:grpSpLocks/>
                </p:cNvGrpSpPr>
                <p:nvPr/>
              </p:nvGrpSpPr>
              <p:grpSpPr bwMode="auto">
                <a:xfrm>
                  <a:off x="623" y="1728"/>
                  <a:ext cx="137" cy="124"/>
                  <a:chOff x="623" y="1728"/>
                  <a:chExt cx="137" cy="124"/>
                </a:xfrm>
              </p:grpSpPr>
              <p:sp>
                <p:nvSpPr>
                  <p:cNvPr id="57052" name="Oval 732">
                    <a:extLst>
                      <a:ext uri="{FF2B5EF4-FFF2-40B4-BE49-F238E27FC236}">
                        <a16:creationId xmlns:a16="http://schemas.microsoft.com/office/drawing/2014/main" id="{1FE1B6D1-4A3A-434D-98B1-C1D073E1888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53" name="Oval 733">
                    <a:extLst>
                      <a:ext uri="{FF2B5EF4-FFF2-40B4-BE49-F238E27FC236}">
                        <a16:creationId xmlns:a16="http://schemas.microsoft.com/office/drawing/2014/main" id="{6B6ECB56-808D-401F-8574-724D542ED7E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54" name="Oval 734">
                    <a:extLst>
                      <a:ext uri="{FF2B5EF4-FFF2-40B4-BE49-F238E27FC236}">
                        <a16:creationId xmlns:a16="http://schemas.microsoft.com/office/drawing/2014/main" id="{3122199F-D5E4-46B6-A371-5D4C96BAA78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55" name="Line 735">
                    <a:extLst>
                      <a:ext uri="{FF2B5EF4-FFF2-40B4-BE49-F238E27FC236}">
                        <a16:creationId xmlns:a16="http://schemas.microsoft.com/office/drawing/2014/main" id="{CA323AF8-6163-4AC6-8181-6223C152C28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56" name="Line 736">
                    <a:extLst>
                      <a:ext uri="{FF2B5EF4-FFF2-40B4-BE49-F238E27FC236}">
                        <a16:creationId xmlns:a16="http://schemas.microsoft.com/office/drawing/2014/main" id="{5F7761EA-0BEF-40C1-8536-4C478C1AEB7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57" name="Group 737">
                  <a:extLst>
                    <a:ext uri="{FF2B5EF4-FFF2-40B4-BE49-F238E27FC236}">
                      <a16:creationId xmlns:a16="http://schemas.microsoft.com/office/drawing/2014/main" id="{9FE5974C-98AB-41DE-9563-E1B50092916F}"/>
                    </a:ext>
                  </a:extLst>
                </p:cNvPr>
                <p:cNvGrpSpPr>
                  <a:grpSpLocks/>
                </p:cNvGrpSpPr>
                <p:nvPr/>
              </p:nvGrpSpPr>
              <p:grpSpPr bwMode="auto">
                <a:xfrm>
                  <a:off x="642" y="1751"/>
                  <a:ext cx="137" cy="124"/>
                  <a:chOff x="623" y="1728"/>
                  <a:chExt cx="137" cy="124"/>
                </a:xfrm>
              </p:grpSpPr>
              <p:sp>
                <p:nvSpPr>
                  <p:cNvPr id="57058" name="Oval 738">
                    <a:extLst>
                      <a:ext uri="{FF2B5EF4-FFF2-40B4-BE49-F238E27FC236}">
                        <a16:creationId xmlns:a16="http://schemas.microsoft.com/office/drawing/2014/main" id="{7018459A-781C-4EDF-B24A-19833E238C2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59" name="Oval 739">
                    <a:extLst>
                      <a:ext uri="{FF2B5EF4-FFF2-40B4-BE49-F238E27FC236}">
                        <a16:creationId xmlns:a16="http://schemas.microsoft.com/office/drawing/2014/main" id="{4E139355-51F6-49B5-B5E4-9CF012F9119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60" name="Oval 740">
                    <a:extLst>
                      <a:ext uri="{FF2B5EF4-FFF2-40B4-BE49-F238E27FC236}">
                        <a16:creationId xmlns:a16="http://schemas.microsoft.com/office/drawing/2014/main" id="{E838F000-0167-42A5-9138-60695E83311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61" name="Line 741">
                    <a:extLst>
                      <a:ext uri="{FF2B5EF4-FFF2-40B4-BE49-F238E27FC236}">
                        <a16:creationId xmlns:a16="http://schemas.microsoft.com/office/drawing/2014/main" id="{A186B720-6251-4F7E-8ECE-6B3771C18A1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62" name="Line 742">
                    <a:extLst>
                      <a:ext uri="{FF2B5EF4-FFF2-40B4-BE49-F238E27FC236}">
                        <a16:creationId xmlns:a16="http://schemas.microsoft.com/office/drawing/2014/main" id="{C5922E03-66DA-45C9-B1F4-74EA8982C4D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63" name="Group 743">
                  <a:extLst>
                    <a:ext uri="{FF2B5EF4-FFF2-40B4-BE49-F238E27FC236}">
                      <a16:creationId xmlns:a16="http://schemas.microsoft.com/office/drawing/2014/main" id="{1B8D41A8-A221-490A-B8F3-4B5D47528B45}"/>
                    </a:ext>
                  </a:extLst>
                </p:cNvPr>
                <p:cNvGrpSpPr>
                  <a:grpSpLocks/>
                </p:cNvGrpSpPr>
                <p:nvPr/>
              </p:nvGrpSpPr>
              <p:grpSpPr bwMode="auto">
                <a:xfrm>
                  <a:off x="662" y="1772"/>
                  <a:ext cx="137" cy="124"/>
                  <a:chOff x="623" y="1728"/>
                  <a:chExt cx="137" cy="124"/>
                </a:xfrm>
              </p:grpSpPr>
              <p:sp>
                <p:nvSpPr>
                  <p:cNvPr id="57064" name="Oval 744">
                    <a:extLst>
                      <a:ext uri="{FF2B5EF4-FFF2-40B4-BE49-F238E27FC236}">
                        <a16:creationId xmlns:a16="http://schemas.microsoft.com/office/drawing/2014/main" id="{1CD10F39-5443-4CA5-AFC9-AB1CB487B93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65" name="Oval 745">
                    <a:extLst>
                      <a:ext uri="{FF2B5EF4-FFF2-40B4-BE49-F238E27FC236}">
                        <a16:creationId xmlns:a16="http://schemas.microsoft.com/office/drawing/2014/main" id="{852471D1-7364-4F2B-B3CA-87CD2F62A1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66" name="Oval 746">
                    <a:extLst>
                      <a:ext uri="{FF2B5EF4-FFF2-40B4-BE49-F238E27FC236}">
                        <a16:creationId xmlns:a16="http://schemas.microsoft.com/office/drawing/2014/main" id="{611EAE9E-4919-40C4-886C-2F19C0B4AA5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67" name="Line 747">
                    <a:extLst>
                      <a:ext uri="{FF2B5EF4-FFF2-40B4-BE49-F238E27FC236}">
                        <a16:creationId xmlns:a16="http://schemas.microsoft.com/office/drawing/2014/main" id="{8B8833F6-A6A3-4C9F-B9CB-189CE2B8EF1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68" name="Line 748">
                    <a:extLst>
                      <a:ext uri="{FF2B5EF4-FFF2-40B4-BE49-F238E27FC236}">
                        <a16:creationId xmlns:a16="http://schemas.microsoft.com/office/drawing/2014/main" id="{1CBF4C31-4823-40A4-A62F-4B3FD76E3F7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69" name="Group 749">
                  <a:extLst>
                    <a:ext uri="{FF2B5EF4-FFF2-40B4-BE49-F238E27FC236}">
                      <a16:creationId xmlns:a16="http://schemas.microsoft.com/office/drawing/2014/main" id="{AE7B7474-41F9-4634-817F-68A6E64DF70F}"/>
                    </a:ext>
                  </a:extLst>
                </p:cNvPr>
                <p:cNvGrpSpPr>
                  <a:grpSpLocks/>
                </p:cNvGrpSpPr>
                <p:nvPr/>
              </p:nvGrpSpPr>
              <p:grpSpPr bwMode="auto">
                <a:xfrm>
                  <a:off x="683" y="1790"/>
                  <a:ext cx="137" cy="124"/>
                  <a:chOff x="623" y="1728"/>
                  <a:chExt cx="137" cy="124"/>
                </a:xfrm>
              </p:grpSpPr>
              <p:sp>
                <p:nvSpPr>
                  <p:cNvPr id="57070" name="Oval 750">
                    <a:extLst>
                      <a:ext uri="{FF2B5EF4-FFF2-40B4-BE49-F238E27FC236}">
                        <a16:creationId xmlns:a16="http://schemas.microsoft.com/office/drawing/2014/main" id="{6B4245C1-E0EE-4708-B780-2E43CB77B4F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71" name="Oval 751">
                    <a:extLst>
                      <a:ext uri="{FF2B5EF4-FFF2-40B4-BE49-F238E27FC236}">
                        <a16:creationId xmlns:a16="http://schemas.microsoft.com/office/drawing/2014/main" id="{49B60A9D-1432-4F57-A479-C07AC33FCE9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72" name="Oval 752">
                    <a:extLst>
                      <a:ext uri="{FF2B5EF4-FFF2-40B4-BE49-F238E27FC236}">
                        <a16:creationId xmlns:a16="http://schemas.microsoft.com/office/drawing/2014/main" id="{66024E22-2988-4C38-B3B6-7BBEFBBB0D4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73" name="Line 753">
                    <a:extLst>
                      <a:ext uri="{FF2B5EF4-FFF2-40B4-BE49-F238E27FC236}">
                        <a16:creationId xmlns:a16="http://schemas.microsoft.com/office/drawing/2014/main" id="{5FA38BB6-C93E-40DB-A8B7-9910179512F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74" name="Line 754">
                    <a:extLst>
                      <a:ext uri="{FF2B5EF4-FFF2-40B4-BE49-F238E27FC236}">
                        <a16:creationId xmlns:a16="http://schemas.microsoft.com/office/drawing/2014/main" id="{A6B6C6E0-57D7-4793-89DC-F2F5CFEC54A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75" name="Group 755">
                  <a:extLst>
                    <a:ext uri="{FF2B5EF4-FFF2-40B4-BE49-F238E27FC236}">
                      <a16:creationId xmlns:a16="http://schemas.microsoft.com/office/drawing/2014/main" id="{D3810B91-A0E9-44A2-88FD-16A89065DEB5}"/>
                    </a:ext>
                  </a:extLst>
                </p:cNvPr>
                <p:cNvGrpSpPr>
                  <a:grpSpLocks/>
                </p:cNvGrpSpPr>
                <p:nvPr/>
              </p:nvGrpSpPr>
              <p:grpSpPr bwMode="auto">
                <a:xfrm>
                  <a:off x="703" y="1809"/>
                  <a:ext cx="137" cy="124"/>
                  <a:chOff x="623" y="1728"/>
                  <a:chExt cx="137" cy="124"/>
                </a:xfrm>
              </p:grpSpPr>
              <p:sp>
                <p:nvSpPr>
                  <p:cNvPr id="57076" name="Oval 756">
                    <a:extLst>
                      <a:ext uri="{FF2B5EF4-FFF2-40B4-BE49-F238E27FC236}">
                        <a16:creationId xmlns:a16="http://schemas.microsoft.com/office/drawing/2014/main" id="{102FF119-5592-4DDE-87E0-EFBC6B6EBD9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77" name="Oval 757">
                    <a:extLst>
                      <a:ext uri="{FF2B5EF4-FFF2-40B4-BE49-F238E27FC236}">
                        <a16:creationId xmlns:a16="http://schemas.microsoft.com/office/drawing/2014/main" id="{CCADF20F-27C3-430F-881B-404DD5FFBE0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78" name="Oval 758">
                    <a:extLst>
                      <a:ext uri="{FF2B5EF4-FFF2-40B4-BE49-F238E27FC236}">
                        <a16:creationId xmlns:a16="http://schemas.microsoft.com/office/drawing/2014/main" id="{B6E0D7C7-C02F-4E6D-B85D-AA3C30EA8C0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79" name="Line 759">
                    <a:extLst>
                      <a:ext uri="{FF2B5EF4-FFF2-40B4-BE49-F238E27FC236}">
                        <a16:creationId xmlns:a16="http://schemas.microsoft.com/office/drawing/2014/main" id="{AD8753A2-C3A8-4F67-9C14-10118C182AF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80" name="Line 760">
                    <a:extLst>
                      <a:ext uri="{FF2B5EF4-FFF2-40B4-BE49-F238E27FC236}">
                        <a16:creationId xmlns:a16="http://schemas.microsoft.com/office/drawing/2014/main" id="{20988930-87F9-468B-83B8-D03D1408EDA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081" name="Group 761">
              <a:extLst>
                <a:ext uri="{FF2B5EF4-FFF2-40B4-BE49-F238E27FC236}">
                  <a16:creationId xmlns:a16="http://schemas.microsoft.com/office/drawing/2014/main" id="{8AE5B17D-FBB0-4391-9409-6AA03C180B3B}"/>
                </a:ext>
              </a:extLst>
            </p:cNvPr>
            <p:cNvGrpSpPr>
              <a:grpSpLocks/>
            </p:cNvGrpSpPr>
            <p:nvPr/>
          </p:nvGrpSpPr>
          <p:grpSpPr bwMode="auto">
            <a:xfrm>
              <a:off x="816" y="1680"/>
              <a:ext cx="265" cy="253"/>
              <a:chOff x="480" y="1440"/>
              <a:chExt cx="265" cy="253"/>
            </a:xfrm>
          </p:grpSpPr>
          <p:grpSp>
            <p:nvGrpSpPr>
              <p:cNvPr id="57082" name="Group 762">
                <a:extLst>
                  <a:ext uri="{FF2B5EF4-FFF2-40B4-BE49-F238E27FC236}">
                    <a16:creationId xmlns:a16="http://schemas.microsoft.com/office/drawing/2014/main" id="{7B0A1017-9292-4237-9668-1D1A121FA378}"/>
                  </a:ext>
                </a:extLst>
              </p:cNvPr>
              <p:cNvGrpSpPr>
                <a:grpSpLocks/>
              </p:cNvGrpSpPr>
              <p:nvPr/>
            </p:nvGrpSpPr>
            <p:grpSpPr bwMode="auto">
              <a:xfrm>
                <a:off x="528" y="1440"/>
                <a:ext cx="217" cy="205"/>
                <a:chOff x="623" y="1728"/>
                <a:chExt cx="217" cy="205"/>
              </a:xfrm>
            </p:grpSpPr>
            <p:grpSp>
              <p:nvGrpSpPr>
                <p:cNvPr id="57083" name="Group 763">
                  <a:extLst>
                    <a:ext uri="{FF2B5EF4-FFF2-40B4-BE49-F238E27FC236}">
                      <a16:creationId xmlns:a16="http://schemas.microsoft.com/office/drawing/2014/main" id="{4822F5E6-7200-43D4-BC19-FEA6D11917D7}"/>
                    </a:ext>
                  </a:extLst>
                </p:cNvPr>
                <p:cNvGrpSpPr>
                  <a:grpSpLocks/>
                </p:cNvGrpSpPr>
                <p:nvPr/>
              </p:nvGrpSpPr>
              <p:grpSpPr bwMode="auto">
                <a:xfrm>
                  <a:off x="623" y="1728"/>
                  <a:ext cx="137" cy="124"/>
                  <a:chOff x="623" y="1728"/>
                  <a:chExt cx="137" cy="124"/>
                </a:xfrm>
              </p:grpSpPr>
              <p:sp>
                <p:nvSpPr>
                  <p:cNvPr id="57084" name="Oval 764">
                    <a:extLst>
                      <a:ext uri="{FF2B5EF4-FFF2-40B4-BE49-F238E27FC236}">
                        <a16:creationId xmlns:a16="http://schemas.microsoft.com/office/drawing/2014/main" id="{3181DB1B-2AA2-4B57-9875-3D6D22B2910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85" name="Oval 765">
                    <a:extLst>
                      <a:ext uri="{FF2B5EF4-FFF2-40B4-BE49-F238E27FC236}">
                        <a16:creationId xmlns:a16="http://schemas.microsoft.com/office/drawing/2014/main" id="{6B0B6A39-3468-410E-9700-F7243024154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86" name="Oval 766">
                    <a:extLst>
                      <a:ext uri="{FF2B5EF4-FFF2-40B4-BE49-F238E27FC236}">
                        <a16:creationId xmlns:a16="http://schemas.microsoft.com/office/drawing/2014/main" id="{599395A1-528D-47A9-8D16-E4AEED5CA2B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87" name="Line 767">
                    <a:extLst>
                      <a:ext uri="{FF2B5EF4-FFF2-40B4-BE49-F238E27FC236}">
                        <a16:creationId xmlns:a16="http://schemas.microsoft.com/office/drawing/2014/main" id="{6F3C8107-05EB-4EA9-8FD1-FE5894F3031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88" name="Line 768">
                    <a:extLst>
                      <a:ext uri="{FF2B5EF4-FFF2-40B4-BE49-F238E27FC236}">
                        <a16:creationId xmlns:a16="http://schemas.microsoft.com/office/drawing/2014/main" id="{9B46D597-8CEE-4C82-A50C-6EB9B1710C5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89" name="Group 769">
                  <a:extLst>
                    <a:ext uri="{FF2B5EF4-FFF2-40B4-BE49-F238E27FC236}">
                      <a16:creationId xmlns:a16="http://schemas.microsoft.com/office/drawing/2014/main" id="{2E844B89-6539-4027-B008-CF1BF8BE995D}"/>
                    </a:ext>
                  </a:extLst>
                </p:cNvPr>
                <p:cNvGrpSpPr>
                  <a:grpSpLocks/>
                </p:cNvGrpSpPr>
                <p:nvPr/>
              </p:nvGrpSpPr>
              <p:grpSpPr bwMode="auto">
                <a:xfrm>
                  <a:off x="642" y="1751"/>
                  <a:ext cx="137" cy="124"/>
                  <a:chOff x="623" y="1728"/>
                  <a:chExt cx="137" cy="124"/>
                </a:xfrm>
              </p:grpSpPr>
              <p:sp>
                <p:nvSpPr>
                  <p:cNvPr id="57090" name="Oval 770">
                    <a:extLst>
                      <a:ext uri="{FF2B5EF4-FFF2-40B4-BE49-F238E27FC236}">
                        <a16:creationId xmlns:a16="http://schemas.microsoft.com/office/drawing/2014/main" id="{8C5DED3C-E65C-4B53-BE2D-B815E22CC13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91" name="Oval 771">
                    <a:extLst>
                      <a:ext uri="{FF2B5EF4-FFF2-40B4-BE49-F238E27FC236}">
                        <a16:creationId xmlns:a16="http://schemas.microsoft.com/office/drawing/2014/main" id="{382F3A94-0A16-4C06-A10D-B5AE7C17AF1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92" name="Oval 772">
                    <a:extLst>
                      <a:ext uri="{FF2B5EF4-FFF2-40B4-BE49-F238E27FC236}">
                        <a16:creationId xmlns:a16="http://schemas.microsoft.com/office/drawing/2014/main" id="{CA56C838-357E-489C-8AB2-4572393FC5F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93" name="Line 773">
                    <a:extLst>
                      <a:ext uri="{FF2B5EF4-FFF2-40B4-BE49-F238E27FC236}">
                        <a16:creationId xmlns:a16="http://schemas.microsoft.com/office/drawing/2014/main" id="{66490AD6-97EF-4BD8-9C86-CB455B5DAFA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94" name="Line 774">
                    <a:extLst>
                      <a:ext uri="{FF2B5EF4-FFF2-40B4-BE49-F238E27FC236}">
                        <a16:creationId xmlns:a16="http://schemas.microsoft.com/office/drawing/2014/main" id="{0A76BCD5-D344-4CB3-9ED8-1B99F14C839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095" name="Group 775">
                  <a:extLst>
                    <a:ext uri="{FF2B5EF4-FFF2-40B4-BE49-F238E27FC236}">
                      <a16:creationId xmlns:a16="http://schemas.microsoft.com/office/drawing/2014/main" id="{1117E4AB-A153-48BD-AD07-C6C727DC04CD}"/>
                    </a:ext>
                  </a:extLst>
                </p:cNvPr>
                <p:cNvGrpSpPr>
                  <a:grpSpLocks/>
                </p:cNvGrpSpPr>
                <p:nvPr/>
              </p:nvGrpSpPr>
              <p:grpSpPr bwMode="auto">
                <a:xfrm>
                  <a:off x="662" y="1772"/>
                  <a:ext cx="137" cy="124"/>
                  <a:chOff x="623" y="1728"/>
                  <a:chExt cx="137" cy="124"/>
                </a:xfrm>
              </p:grpSpPr>
              <p:sp>
                <p:nvSpPr>
                  <p:cNvPr id="57096" name="Oval 776">
                    <a:extLst>
                      <a:ext uri="{FF2B5EF4-FFF2-40B4-BE49-F238E27FC236}">
                        <a16:creationId xmlns:a16="http://schemas.microsoft.com/office/drawing/2014/main" id="{2112AB9D-21FF-464F-83CA-93873042D68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97" name="Oval 777">
                    <a:extLst>
                      <a:ext uri="{FF2B5EF4-FFF2-40B4-BE49-F238E27FC236}">
                        <a16:creationId xmlns:a16="http://schemas.microsoft.com/office/drawing/2014/main" id="{44FEC5F9-D66E-428F-891D-9EAFCCDB017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98" name="Oval 778">
                    <a:extLst>
                      <a:ext uri="{FF2B5EF4-FFF2-40B4-BE49-F238E27FC236}">
                        <a16:creationId xmlns:a16="http://schemas.microsoft.com/office/drawing/2014/main" id="{8B09F6F4-62C0-436B-818B-114CB9DDDAC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099" name="Line 779">
                    <a:extLst>
                      <a:ext uri="{FF2B5EF4-FFF2-40B4-BE49-F238E27FC236}">
                        <a16:creationId xmlns:a16="http://schemas.microsoft.com/office/drawing/2014/main" id="{4C11E6A9-1642-4270-B2D6-D237EA35DE2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00" name="Line 780">
                    <a:extLst>
                      <a:ext uri="{FF2B5EF4-FFF2-40B4-BE49-F238E27FC236}">
                        <a16:creationId xmlns:a16="http://schemas.microsoft.com/office/drawing/2014/main" id="{E1F2ABB5-4DC5-476F-A3D3-51F1F2F6333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01" name="Group 781">
                  <a:extLst>
                    <a:ext uri="{FF2B5EF4-FFF2-40B4-BE49-F238E27FC236}">
                      <a16:creationId xmlns:a16="http://schemas.microsoft.com/office/drawing/2014/main" id="{9582DEE7-AF6C-434C-8223-0A6733117B63}"/>
                    </a:ext>
                  </a:extLst>
                </p:cNvPr>
                <p:cNvGrpSpPr>
                  <a:grpSpLocks/>
                </p:cNvGrpSpPr>
                <p:nvPr/>
              </p:nvGrpSpPr>
              <p:grpSpPr bwMode="auto">
                <a:xfrm>
                  <a:off x="683" y="1790"/>
                  <a:ext cx="137" cy="124"/>
                  <a:chOff x="623" y="1728"/>
                  <a:chExt cx="137" cy="124"/>
                </a:xfrm>
              </p:grpSpPr>
              <p:sp>
                <p:nvSpPr>
                  <p:cNvPr id="57102" name="Oval 782">
                    <a:extLst>
                      <a:ext uri="{FF2B5EF4-FFF2-40B4-BE49-F238E27FC236}">
                        <a16:creationId xmlns:a16="http://schemas.microsoft.com/office/drawing/2014/main" id="{58B3FCF4-5CAD-44BB-924B-D6A4A16C68D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03" name="Oval 783">
                    <a:extLst>
                      <a:ext uri="{FF2B5EF4-FFF2-40B4-BE49-F238E27FC236}">
                        <a16:creationId xmlns:a16="http://schemas.microsoft.com/office/drawing/2014/main" id="{9CF823EC-9D89-49C7-9EFF-75837182F60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04" name="Oval 784">
                    <a:extLst>
                      <a:ext uri="{FF2B5EF4-FFF2-40B4-BE49-F238E27FC236}">
                        <a16:creationId xmlns:a16="http://schemas.microsoft.com/office/drawing/2014/main" id="{D9C6FCBC-29AF-42EA-A4B7-3200CD1B074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05" name="Line 785">
                    <a:extLst>
                      <a:ext uri="{FF2B5EF4-FFF2-40B4-BE49-F238E27FC236}">
                        <a16:creationId xmlns:a16="http://schemas.microsoft.com/office/drawing/2014/main" id="{57E43BD0-58A4-46E9-AD5C-464DD6F6CFA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06" name="Line 786">
                    <a:extLst>
                      <a:ext uri="{FF2B5EF4-FFF2-40B4-BE49-F238E27FC236}">
                        <a16:creationId xmlns:a16="http://schemas.microsoft.com/office/drawing/2014/main" id="{22FCA9CA-09C5-476B-8720-9D5052F8628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07" name="Group 787">
                  <a:extLst>
                    <a:ext uri="{FF2B5EF4-FFF2-40B4-BE49-F238E27FC236}">
                      <a16:creationId xmlns:a16="http://schemas.microsoft.com/office/drawing/2014/main" id="{D7BB5BEA-B79B-4825-93CF-3CF59AB74434}"/>
                    </a:ext>
                  </a:extLst>
                </p:cNvPr>
                <p:cNvGrpSpPr>
                  <a:grpSpLocks/>
                </p:cNvGrpSpPr>
                <p:nvPr/>
              </p:nvGrpSpPr>
              <p:grpSpPr bwMode="auto">
                <a:xfrm>
                  <a:off x="703" y="1809"/>
                  <a:ext cx="137" cy="124"/>
                  <a:chOff x="623" y="1728"/>
                  <a:chExt cx="137" cy="124"/>
                </a:xfrm>
              </p:grpSpPr>
              <p:sp>
                <p:nvSpPr>
                  <p:cNvPr id="57108" name="Oval 788">
                    <a:extLst>
                      <a:ext uri="{FF2B5EF4-FFF2-40B4-BE49-F238E27FC236}">
                        <a16:creationId xmlns:a16="http://schemas.microsoft.com/office/drawing/2014/main" id="{54E3FED4-6E57-4A37-8190-D4218BDB26B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09" name="Oval 789">
                    <a:extLst>
                      <a:ext uri="{FF2B5EF4-FFF2-40B4-BE49-F238E27FC236}">
                        <a16:creationId xmlns:a16="http://schemas.microsoft.com/office/drawing/2014/main" id="{8B5D2FB3-667C-41FD-88C4-0DC20B81FFA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10" name="Oval 790">
                    <a:extLst>
                      <a:ext uri="{FF2B5EF4-FFF2-40B4-BE49-F238E27FC236}">
                        <a16:creationId xmlns:a16="http://schemas.microsoft.com/office/drawing/2014/main" id="{82AD0789-C2DA-447E-9757-1C8DBA4B150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11" name="Line 791">
                    <a:extLst>
                      <a:ext uri="{FF2B5EF4-FFF2-40B4-BE49-F238E27FC236}">
                        <a16:creationId xmlns:a16="http://schemas.microsoft.com/office/drawing/2014/main" id="{4B941613-1E6D-4B4D-8A6C-B375E493062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12" name="Line 792">
                    <a:extLst>
                      <a:ext uri="{FF2B5EF4-FFF2-40B4-BE49-F238E27FC236}">
                        <a16:creationId xmlns:a16="http://schemas.microsoft.com/office/drawing/2014/main" id="{B4076A5F-D595-4AD3-84FB-4233BCFE7E9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113" name="Group 793">
                <a:extLst>
                  <a:ext uri="{FF2B5EF4-FFF2-40B4-BE49-F238E27FC236}">
                    <a16:creationId xmlns:a16="http://schemas.microsoft.com/office/drawing/2014/main" id="{5466D57F-0144-4DD2-ACFD-96A2C7769752}"/>
                  </a:ext>
                </a:extLst>
              </p:cNvPr>
              <p:cNvGrpSpPr>
                <a:grpSpLocks/>
              </p:cNvGrpSpPr>
              <p:nvPr/>
            </p:nvGrpSpPr>
            <p:grpSpPr bwMode="auto">
              <a:xfrm>
                <a:off x="480" y="1488"/>
                <a:ext cx="217" cy="205"/>
                <a:chOff x="623" y="1728"/>
                <a:chExt cx="217" cy="205"/>
              </a:xfrm>
            </p:grpSpPr>
            <p:grpSp>
              <p:nvGrpSpPr>
                <p:cNvPr id="57114" name="Group 794">
                  <a:extLst>
                    <a:ext uri="{FF2B5EF4-FFF2-40B4-BE49-F238E27FC236}">
                      <a16:creationId xmlns:a16="http://schemas.microsoft.com/office/drawing/2014/main" id="{A39BB64E-1314-40BA-BF2A-C03B7702B874}"/>
                    </a:ext>
                  </a:extLst>
                </p:cNvPr>
                <p:cNvGrpSpPr>
                  <a:grpSpLocks/>
                </p:cNvGrpSpPr>
                <p:nvPr/>
              </p:nvGrpSpPr>
              <p:grpSpPr bwMode="auto">
                <a:xfrm>
                  <a:off x="623" y="1728"/>
                  <a:ext cx="137" cy="124"/>
                  <a:chOff x="623" y="1728"/>
                  <a:chExt cx="137" cy="124"/>
                </a:xfrm>
              </p:grpSpPr>
              <p:sp>
                <p:nvSpPr>
                  <p:cNvPr id="57115" name="Oval 795">
                    <a:extLst>
                      <a:ext uri="{FF2B5EF4-FFF2-40B4-BE49-F238E27FC236}">
                        <a16:creationId xmlns:a16="http://schemas.microsoft.com/office/drawing/2014/main" id="{46AB877C-F90E-49A9-A17F-457B4221870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16" name="Oval 796">
                    <a:extLst>
                      <a:ext uri="{FF2B5EF4-FFF2-40B4-BE49-F238E27FC236}">
                        <a16:creationId xmlns:a16="http://schemas.microsoft.com/office/drawing/2014/main" id="{95C9B76B-4AA0-4526-943F-4FD0F933FF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17" name="Oval 797">
                    <a:extLst>
                      <a:ext uri="{FF2B5EF4-FFF2-40B4-BE49-F238E27FC236}">
                        <a16:creationId xmlns:a16="http://schemas.microsoft.com/office/drawing/2014/main" id="{0E280248-4A25-47E5-9507-EDCDCF80EAC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18" name="Line 798">
                    <a:extLst>
                      <a:ext uri="{FF2B5EF4-FFF2-40B4-BE49-F238E27FC236}">
                        <a16:creationId xmlns:a16="http://schemas.microsoft.com/office/drawing/2014/main" id="{6BC2A402-6611-41E1-BB40-52DBB41802B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19" name="Line 799">
                    <a:extLst>
                      <a:ext uri="{FF2B5EF4-FFF2-40B4-BE49-F238E27FC236}">
                        <a16:creationId xmlns:a16="http://schemas.microsoft.com/office/drawing/2014/main" id="{BA35DCBA-F3A8-4CEC-976F-320D8F42F80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20" name="Group 800">
                  <a:extLst>
                    <a:ext uri="{FF2B5EF4-FFF2-40B4-BE49-F238E27FC236}">
                      <a16:creationId xmlns:a16="http://schemas.microsoft.com/office/drawing/2014/main" id="{6F8DC37E-A546-449E-B6B1-1CF70EB54A7B}"/>
                    </a:ext>
                  </a:extLst>
                </p:cNvPr>
                <p:cNvGrpSpPr>
                  <a:grpSpLocks/>
                </p:cNvGrpSpPr>
                <p:nvPr/>
              </p:nvGrpSpPr>
              <p:grpSpPr bwMode="auto">
                <a:xfrm>
                  <a:off x="642" y="1751"/>
                  <a:ext cx="137" cy="124"/>
                  <a:chOff x="623" y="1728"/>
                  <a:chExt cx="137" cy="124"/>
                </a:xfrm>
              </p:grpSpPr>
              <p:sp>
                <p:nvSpPr>
                  <p:cNvPr id="57121" name="Oval 801">
                    <a:extLst>
                      <a:ext uri="{FF2B5EF4-FFF2-40B4-BE49-F238E27FC236}">
                        <a16:creationId xmlns:a16="http://schemas.microsoft.com/office/drawing/2014/main" id="{4BA32CC3-2688-42C4-B7F4-6BF263E4B02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22" name="Oval 802">
                    <a:extLst>
                      <a:ext uri="{FF2B5EF4-FFF2-40B4-BE49-F238E27FC236}">
                        <a16:creationId xmlns:a16="http://schemas.microsoft.com/office/drawing/2014/main" id="{6F756E07-2C7C-4B00-9DE6-4934133D855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23" name="Oval 803">
                    <a:extLst>
                      <a:ext uri="{FF2B5EF4-FFF2-40B4-BE49-F238E27FC236}">
                        <a16:creationId xmlns:a16="http://schemas.microsoft.com/office/drawing/2014/main" id="{7D3F1854-1F14-4343-A0C2-69494C6BD75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24" name="Line 804">
                    <a:extLst>
                      <a:ext uri="{FF2B5EF4-FFF2-40B4-BE49-F238E27FC236}">
                        <a16:creationId xmlns:a16="http://schemas.microsoft.com/office/drawing/2014/main" id="{9DB68E04-9834-4D64-A767-A307DA184DC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25" name="Line 805">
                    <a:extLst>
                      <a:ext uri="{FF2B5EF4-FFF2-40B4-BE49-F238E27FC236}">
                        <a16:creationId xmlns:a16="http://schemas.microsoft.com/office/drawing/2014/main" id="{48E1D7A6-98BA-4D77-8E54-DEDBC1E2D5E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26" name="Group 806">
                  <a:extLst>
                    <a:ext uri="{FF2B5EF4-FFF2-40B4-BE49-F238E27FC236}">
                      <a16:creationId xmlns:a16="http://schemas.microsoft.com/office/drawing/2014/main" id="{30A4A0BF-47E6-4D7D-A82A-994F8204699F}"/>
                    </a:ext>
                  </a:extLst>
                </p:cNvPr>
                <p:cNvGrpSpPr>
                  <a:grpSpLocks/>
                </p:cNvGrpSpPr>
                <p:nvPr/>
              </p:nvGrpSpPr>
              <p:grpSpPr bwMode="auto">
                <a:xfrm>
                  <a:off x="662" y="1772"/>
                  <a:ext cx="137" cy="124"/>
                  <a:chOff x="623" y="1728"/>
                  <a:chExt cx="137" cy="124"/>
                </a:xfrm>
              </p:grpSpPr>
              <p:sp>
                <p:nvSpPr>
                  <p:cNvPr id="57127" name="Oval 807">
                    <a:extLst>
                      <a:ext uri="{FF2B5EF4-FFF2-40B4-BE49-F238E27FC236}">
                        <a16:creationId xmlns:a16="http://schemas.microsoft.com/office/drawing/2014/main" id="{F6211EB3-FEFF-4F59-A66A-A6B5B7723C2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28" name="Oval 808">
                    <a:extLst>
                      <a:ext uri="{FF2B5EF4-FFF2-40B4-BE49-F238E27FC236}">
                        <a16:creationId xmlns:a16="http://schemas.microsoft.com/office/drawing/2014/main" id="{590043A8-AA6E-4498-AB0B-F1789D5F456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29" name="Oval 809">
                    <a:extLst>
                      <a:ext uri="{FF2B5EF4-FFF2-40B4-BE49-F238E27FC236}">
                        <a16:creationId xmlns:a16="http://schemas.microsoft.com/office/drawing/2014/main" id="{3D273630-D149-4F3E-B54B-28D5330DB3A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30" name="Line 810">
                    <a:extLst>
                      <a:ext uri="{FF2B5EF4-FFF2-40B4-BE49-F238E27FC236}">
                        <a16:creationId xmlns:a16="http://schemas.microsoft.com/office/drawing/2014/main" id="{72FC1E0A-A4D3-4E41-84CB-EEC48F59639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31" name="Line 811">
                    <a:extLst>
                      <a:ext uri="{FF2B5EF4-FFF2-40B4-BE49-F238E27FC236}">
                        <a16:creationId xmlns:a16="http://schemas.microsoft.com/office/drawing/2014/main" id="{D9361724-9960-4C63-9CDA-CC6B4640D36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32" name="Group 812">
                  <a:extLst>
                    <a:ext uri="{FF2B5EF4-FFF2-40B4-BE49-F238E27FC236}">
                      <a16:creationId xmlns:a16="http://schemas.microsoft.com/office/drawing/2014/main" id="{D49741A0-86C0-4BB3-86C2-389353A69D10}"/>
                    </a:ext>
                  </a:extLst>
                </p:cNvPr>
                <p:cNvGrpSpPr>
                  <a:grpSpLocks/>
                </p:cNvGrpSpPr>
                <p:nvPr/>
              </p:nvGrpSpPr>
              <p:grpSpPr bwMode="auto">
                <a:xfrm>
                  <a:off x="683" y="1790"/>
                  <a:ext cx="137" cy="124"/>
                  <a:chOff x="623" y="1728"/>
                  <a:chExt cx="137" cy="124"/>
                </a:xfrm>
              </p:grpSpPr>
              <p:sp>
                <p:nvSpPr>
                  <p:cNvPr id="57133" name="Oval 813">
                    <a:extLst>
                      <a:ext uri="{FF2B5EF4-FFF2-40B4-BE49-F238E27FC236}">
                        <a16:creationId xmlns:a16="http://schemas.microsoft.com/office/drawing/2014/main" id="{1EDBBE3B-3C7D-4597-A64F-D86C0540BC2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34" name="Oval 814">
                    <a:extLst>
                      <a:ext uri="{FF2B5EF4-FFF2-40B4-BE49-F238E27FC236}">
                        <a16:creationId xmlns:a16="http://schemas.microsoft.com/office/drawing/2014/main" id="{C1236852-41ED-4FFD-931F-91F728ABD3C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35" name="Oval 815">
                    <a:extLst>
                      <a:ext uri="{FF2B5EF4-FFF2-40B4-BE49-F238E27FC236}">
                        <a16:creationId xmlns:a16="http://schemas.microsoft.com/office/drawing/2014/main" id="{FDF4974E-58B5-4B76-99BD-81372F96D5A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36" name="Line 816">
                    <a:extLst>
                      <a:ext uri="{FF2B5EF4-FFF2-40B4-BE49-F238E27FC236}">
                        <a16:creationId xmlns:a16="http://schemas.microsoft.com/office/drawing/2014/main" id="{FB1E975B-3B83-40D0-B67F-81603E6BEA1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37" name="Line 817">
                    <a:extLst>
                      <a:ext uri="{FF2B5EF4-FFF2-40B4-BE49-F238E27FC236}">
                        <a16:creationId xmlns:a16="http://schemas.microsoft.com/office/drawing/2014/main" id="{3DBE0C48-3CF0-4D56-B5D7-25B591EACF1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38" name="Group 818">
                  <a:extLst>
                    <a:ext uri="{FF2B5EF4-FFF2-40B4-BE49-F238E27FC236}">
                      <a16:creationId xmlns:a16="http://schemas.microsoft.com/office/drawing/2014/main" id="{0F221B25-B695-404A-BEF9-0804B9D274AB}"/>
                    </a:ext>
                  </a:extLst>
                </p:cNvPr>
                <p:cNvGrpSpPr>
                  <a:grpSpLocks/>
                </p:cNvGrpSpPr>
                <p:nvPr/>
              </p:nvGrpSpPr>
              <p:grpSpPr bwMode="auto">
                <a:xfrm>
                  <a:off x="703" y="1809"/>
                  <a:ext cx="137" cy="124"/>
                  <a:chOff x="623" y="1728"/>
                  <a:chExt cx="137" cy="124"/>
                </a:xfrm>
              </p:grpSpPr>
              <p:sp>
                <p:nvSpPr>
                  <p:cNvPr id="57139" name="Oval 819">
                    <a:extLst>
                      <a:ext uri="{FF2B5EF4-FFF2-40B4-BE49-F238E27FC236}">
                        <a16:creationId xmlns:a16="http://schemas.microsoft.com/office/drawing/2014/main" id="{CF596D12-C529-48E8-BF86-EE1AA80EC3C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40" name="Oval 820">
                    <a:extLst>
                      <a:ext uri="{FF2B5EF4-FFF2-40B4-BE49-F238E27FC236}">
                        <a16:creationId xmlns:a16="http://schemas.microsoft.com/office/drawing/2014/main" id="{99602CE7-46E6-4F4E-9A03-3882E64B6CF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41" name="Oval 821">
                    <a:extLst>
                      <a:ext uri="{FF2B5EF4-FFF2-40B4-BE49-F238E27FC236}">
                        <a16:creationId xmlns:a16="http://schemas.microsoft.com/office/drawing/2014/main" id="{1767109E-2383-4EFD-8B16-2581076DB32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42" name="Line 822">
                    <a:extLst>
                      <a:ext uri="{FF2B5EF4-FFF2-40B4-BE49-F238E27FC236}">
                        <a16:creationId xmlns:a16="http://schemas.microsoft.com/office/drawing/2014/main" id="{F2AFADB0-A087-41DC-8927-DFF502C8C11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43" name="Line 823">
                    <a:extLst>
                      <a:ext uri="{FF2B5EF4-FFF2-40B4-BE49-F238E27FC236}">
                        <a16:creationId xmlns:a16="http://schemas.microsoft.com/office/drawing/2014/main" id="{CBA36104-530C-4F40-BB21-9A9FBA259C3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7144" name="Line 824">
              <a:extLst>
                <a:ext uri="{FF2B5EF4-FFF2-40B4-BE49-F238E27FC236}">
                  <a16:creationId xmlns:a16="http://schemas.microsoft.com/office/drawing/2014/main" id="{3084A9BA-3A0E-4593-9A0A-5CE93210FCE2}"/>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45" name="Line 825">
              <a:extLst>
                <a:ext uri="{FF2B5EF4-FFF2-40B4-BE49-F238E27FC236}">
                  <a16:creationId xmlns:a16="http://schemas.microsoft.com/office/drawing/2014/main" id="{49E7E8AF-CCAF-45E9-A72F-27E21D506125}"/>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46" name="Line 826">
              <a:extLst>
                <a:ext uri="{FF2B5EF4-FFF2-40B4-BE49-F238E27FC236}">
                  <a16:creationId xmlns:a16="http://schemas.microsoft.com/office/drawing/2014/main" id="{F1DA4FF8-C85A-449C-9F78-94C120D30402}"/>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47" name="Line 827">
              <a:extLst>
                <a:ext uri="{FF2B5EF4-FFF2-40B4-BE49-F238E27FC236}">
                  <a16:creationId xmlns:a16="http://schemas.microsoft.com/office/drawing/2014/main" id="{6E76ECA8-E76D-4F20-A76C-8CECADD73C03}"/>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48" name="Group 828">
            <a:extLst>
              <a:ext uri="{FF2B5EF4-FFF2-40B4-BE49-F238E27FC236}">
                <a16:creationId xmlns:a16="http://schemas.microsoft.com/office/drawing/2014/main" id="{5E163CD3-7E8D-4193-8C77-4BC63A7177E4}"/>
              </a:ext>
            </a:extLst>
          </p:cNvPr>
          <p:cNvGrpSpPr>
            <a:grpSpLocks/>
          </p:cNvGrpSpPr>
          <p:nvPr/>
        </p:nvGrpSpPr>
        <p:grpSpPr bwMode="auto">
          <a:xfrm>
            <a:off x="3638550" y="2425700"/>
            <a:ext cx="877888" cy="1371600"/>
            <a:chOff x="528" y="1680"/>
            <a:chExt cx="553" cy="864"/>
          </a:xfrm>
        </p:grpSpPr>
        <p:sp>
          <p:nvSpPr>
            <p:cNvPr id="57149" name="Line 829">
              <a:extLst>
                <a:ext uri="{FF2B5EF4-FFF2-40B4-BE49-F238E27FC236}">
                  <a16:creationId xmlns:a16="http://schemas.microsoft.com/office/drawing/2014/main" id="{CDC63B3B-9929-4072-AF43-43A3CDF30AA8}"/>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50" name="Line 830">
              <a:extLst>
                <a:ext uri="{FF2B5EF4-FFF2-40B4-BE49-F238E27FC236}">
                  <a16:creationId xmlns:a16="http://schemas.microsoft.com/office/drawing/2014/main" id="{840DAAAE-D587-4046-AAD9-F07DB0CF14DC}"/>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51" name="Line 831">
              <a:extLst>
                <a:ext uri="{FF2B5EF4-FFF2-40B4-BE49-F238E27FC236}">
                  <a16:creationId xmlns:a16="http://schemas.microsoft.com/office/drawing/2014/main" id="{BAF2F721-2CEE-4CA0-882C-CC0346BF8C39}"/>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52" name="Line 832">
              <a:extLst>
                <a:ext uri="{FF2B5EF4-FFF2-40B4-BE49-F238E27FC236}">
                  <a16:creationId xmlns:a16="http://schemas.microsoft.com/office/drawing/2014/main" id="{749DAF35-0EE1-4B3C-8512-182CA197CFFB}"/>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53" name="Rectangle 833">
              <a:extLst>
                <a:ext uri="{FF2B5EF4-FFF2-40B4-BE49-F238E27FC236}">
                  <a16:creationId xmlns:a16="http://schemas.microsoft.com/office/drawing/2014/main" id="{976CB8BA-493A-4C41-81F8-5E2EB51057A1}"/>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7154" name="Line 834">
              <a:extLst>
                <a:ext uri="{FF2B5EF4-FFF2-40B4-BE49-F238E27FC236}">
                  <a16:creationId xmlns:a16="http://schemas.microsoft.com/office/drawing/2014/main" id="{CFC21DC9-0A97-4D85-BB12-771125BCCB12}"/>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55" name="Line 835">
              <a:extLst>
                <a:ext uri="{FF2B5EF4-FFF2-40B4-BE49-F238E27FC236}">
                  <a16:creationId xmlns:a16="http://schemas.microsoft.com/office/drawing/2014/main" id="{3CCA40E3-761A-4133-956A-64968DF0756D}"/>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156" name="Group 836">
              <a:extLst>
                <a:ext uri="{FF2B5EF4-FFF2-40B4-BE49-F238E27FC236}">
                  <a16:creationId xmlns:a16="http://schemas.microsoft.com/office/drawing/2014/main" id="{1F5F855C-81D1-4F67-96F2-CD911E6EED7F}"/>
                </a:ext>
              </a:extLst>
            </p:cNvPr>
            <p:cNvGrpSpPr>
              <a:grpSpLocks/>
            </p:cNvGrpSpPr>
            <p:nvPr/>
          </p:nvGrpSpPr>
          <p:grpSpPr bwMode="auto">
            <a:xfrm>
              <a:off x="528" y="1872"/>
              <a:ext cx="265" cy="253"/>
              <a:chOff x="480" y="1440"/>
              <a:chExt cx="265" cy="253"/>
            </a:xfrm>
          </p:grpSpPr>
          <p:grpSp>
            <p:nvGrpSpPr>
              <p:cNvPr id="57157" name="Group 837">
                <a:extLst>
                  <a:ext uri="{FF2B5EF4-FFF2-40B4-BE49-F238E27FC236}">
                    <a16:creationId xmlns:a16="http://schemas.microsoft.com/office/drawing/2014/main" id="{3527702E-B86B-4134-9763-04E79DCBA76D}"/>
                  </a:ext>
                </a:extLst>
              </p:cNvPr>
              <p:cNvGrpSpPr>
                <a:grpSpLocks/>
              </p:cNvGrpSpPr>
              <p:nvPr/>
            </p:nvGrpSpPr>
            <p:grpSpPr bwMode="auto">
              <a:xfrm>
                <a:off x="528" y="1440"/>
                <a:ext cx="217" cy="205"/>
                <a:chOff x="623" y="1728"/>
                <a:chExt cx="217" cy="205"/>
              </a:xfrm>
            </p:grpSpPr>
            <p:grpSp>
              <p:nvGrpSpPr>
                <p:cNvPr id="57158" name="Group 838">
                  <a:extLst>
                    <a:ext uri="{FF2B5EF4-FFF2-40B4-BE49-F238E27FC236}">
                      <a16:creationId xmlns:a16="http://schemas.microsoft.com/office/drawing/2014/main" id="{6E0C57B1-CC43-4856-974E-622B1C6CF3C8}"/>
                    </a:ext>
                  </a:extLst>
                </p:cNvPr>
                <p:cNvGrpSpPr>
                  <a:grpSpLocks/>
                </p:cNvGrpSpPr>
                <p:nvPr/>
              </p:nvGrpSpPr>
              <p:grpSpPr bwMode="auto">
                <a:xfrm>
                  <a:off x="623" y="1728"/>
                  <a:ext cx="137" cy="124"/>
                  <a:chOff x="623" y="1728"/>
                  <a:chExt cx="137" cy="124"/>
                </a:xfrm>
              </p:grpSpPr>
              <p:sp>
                <p:nvSpPr>
                  <p:cNvPr id="57159" name="Oval 839">
                    <a:extLst>
                      <a:ext uri="{FF2B5EF4-FFF2-40B4-BE49-F238E27FC236}">
                        <a16:creationId xmlns:a16="http://schemas.microsoft.com/office/drawing/2014/main" id="{7FFC395F-9AD5-4BC0-9F45-745CE2B16AB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0" name="Oval 840">
                    <a:extLst>
                      <a:ext uri="{FF2B5EF4-FFF2-40B4-BE49-F238E27FC236}">
                        <a16:creationId xmlns:a16="http://schemas.microsoft.com/office/drawing/2014/main" id="{A99131F0-3854-452A-A496-70BCE53CF3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1" name="Oval 841">
                    <a:extLst>
                      <a:ext uri="{FF2B5EF4-FFF2-40B4-BE49-F238E27FC236}">
                        <a16:creationId xmlns:a16="http://schemas.microsoft.com/office/drawing/2014/main" id="{A1931BF4-6FC7-4A50-88A9-176CF6942A3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2" name="Line 842">
                    <a:extLst>
                      <a:ext uri="{FF2B5EF4-FFF2-40B4-BE49-F238E27FC236}">
                        <a16:creationId xmlns:a16="http://schemas.microsoft.com/office/drawing/2014/main" id="{A9F7D3DA-549C-42C5-87BC-1E175776F1A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3" name="Line 843">
                    <a:extLst>
                      <a:ext uri="{FF2B5EF4-FFF2-40B4-BE49-F238E27FC236}">
                        <a16:creationId xmlns:a16="http://schemas.microsoft.com/office/drawing/2014/main" id="{5681D913-8CF0-446D-8F44-25476E06039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64" name="Group 844">
                  <a:extLst>
                    <a:ext uri="{FF2B5EF4-FFF2-40B4-BE49-F238E27FC236}">
                      <a16:creationId xmlns:a16="http://schemas.microsoft.com/office/drawing/2014/main" id="{248426C7-DA70-437F-803E-C640C86A2528}"/>
                    </a:ext>
                  </a:extLst>
                </p:cNvPr>
                <p:cNvGrpSpPr>
                  <a:grpSpLocks/>
                </p:cNvGrpSpPr>
                <p:nvPr/>
              </p:nvGrpSpPr>
              <p:grpSpPr bwMode="auto">
                <a:xfrm>
                  <a:off x="642" y="1751"/>
                  <a:ext cx="137" cy="124"/>
                  <a:chOff x="623" y="1728"/>
                  <a:chExt cx="137" cy="124"/>
                </a:xfrm>
              </p:grpSpPr>
              <p:sp>
                <p:nvSpPr>
                  <p:cNvPr id="57165" name="Oval 845">
                    <a:extLst>
                      <a:ext uri="{FF2B5EF4-FFF2-40B4-BE49-F238E27FC236}">
                        <a16:creationId xmlns:a16="http://schemas.microsoft.com/office/drawing/2014/main" id="{223CB832-8CB9-44AE-BA49-243CC64F9CA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6" name="Oval 846">
                    <a:extLst>
                      <a:ext uri="{FF2B5EF4-FFF2-40B4-BE49-F238E27FC236}">
                        <a16:creationId xmlns:a16="http://schemas.microsoft.com/office/drawing/2014/main" id="{F7B186C1-F0C2-46F1-86F7-BAD99F911A5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7" name="Oval 847">
                    <a:extLst>
                      <a:ext uri="{FF2B5EF4-FFF2-40B4-BE49-F238E27FC236}">
                        <a16:creationId xmlns:a16="http://schemas.microsoft.com/office/drawing/2014/main" id="{D84B22F5-3EBD-4411-9467-BD68F9AC20D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8" name="Line 848">
                    <a:extLst>
                      <a:ext uri="{FF2B5EF4-FFF2-40B4-BE49-F238E27FC236}">
                        <a16:creationId xmlns:a16="http://schemas.microsoft.com/office/drawing/2014/main" id="{AA0824B6-1E7F-4EA6-AC5F-8391B08EF3D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69" name="Line 849">
                    <a:extLst>
                      <a:ext uri="{FF2B5EF4-FFF2-40B4-BE49-F238E27FC236}">
                        <a16:creationId xmlns:a16="http://schemas.microsoft.com/office/drawing/2014/main" id="{97402150-C7F4-47EA-A875-173332F2FAF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70" name="Group 850">
                  <a:extLst>
                    <a:ext uri="{FF2B5EF4-FFF2-40B4-BE49-F238E27FC236}">
                      <a16:creationId xmlns:a16="http://schemas.microsoft.com/office/drawing/2014/main" id="{7C81AF93-9D43-4BDD-A507-800C299B8615}"/>
                    </a:ext>
                  </a:extLst>
                </p:cNvPr>
                <p:cNvGrpSpPr>
                  <a:grpSpLocks/>
                </p:cNvGrpSpPr>
                <p:nvPr/>
              </p:nvGrpSpPr>
              <p:grpSpPr bwMode="auto">
                <a:xfrm>
                  <a:off x="662" y="1772"/>
                  <a:ext cx="137" cy="124"/>
                  <a:chOff x="623" y="1728"/>
                  <a:chExt cx="137" cy="124"/>
                </a:xfrm>
              </p:grpSpPr>
              <p:sp>
                <p:nvSpPr>
                  <p:cNvPr id="57171" name="Oval 851">
                    <a:extLst>
                      <a:ext uri="{FF2B5EF4-FFF2-40B4-BE49-F238E27FC236}">
                        <a16:creationId xmlns:a16="http://schemas.microsoft.com/office/drawing/2014/main" id="{3368A4CB-C5C9-42B7-B690-BB0C688B5A2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72" name="Oval 852">
                    <a:extLst>
                      <a:ext uri="{FF2B5EF4-FFF2-40B4-BE49-F238E27FC236}">
                        <a16:creationId xmlns:a16="http://schemas.microsoft.com/office/drawing/2014/main" id="{442F12A2-65CA-4DE3-92C4-A377E045760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73" name="Oval 853">
                    <a:extLst>
                      <a:ext uri="{FF2B5EF4-FFF2-40B4-BE49-F238E27FC236}">
                        <a16:creationId xmlns:a16="http://schemas.microsoft.com/office/drawing/2014/main" id="{A020E7FE-386D-4BCC-922A-E3E1647D08D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74" name="Line 854">
                    <a:extLst>
                      <a:ext uri="{FF2B5EF4-FFF2-40B4-BE49-F238E27FC236}">
                        <a16:creationId xmlns:a16="http://schemas.microsoft.com/office/drawing/2014/main" id="{0E82E87B-4320-47BF-9981-723191FCC0D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75" name="Line 855">
                    <a:extLst>
                      <a:ext uri="{FF2B5EF4-FFF2-40B4-BE49-F238E27FC236}">
                        <a16:creationId xmlns:a16="http://schemas.microsoft.com/office/drawing/2014/main" id="{7C0BAAFA-5B1A-44B0-8556-F4B3B926715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76" name="Group 856">
                  <a:extLst>
                    <a:ext uri="{FF2B5EF4-FFF2-40B4-BE49-F238E27FC236}">
                      <a16:creationId xmlns:a16="http://schemas.microsoft.com/office/drawing/2014/main" id="{59B42324-6739-4200-80B6-72B3CF36DAD3}"/>
                    </a:ext>
                  </a:extLst>
                </p:cNvPr>
                <p:cNvGrpSpPr>
                  <a:grpSpLocks/>
                </p:cNvGrpSpPr>
                <p:nvPr/>
              </p:nvGrpSpPr>
              <p:grpSpPr bwMode="auto">
                <a:xfrm>
                  <a:off x="683" y="1790"/>
                  <a:ext cx="137" cy="124"/>
                  <a:chOff x="623" y="1728"/>
                  <a:chExt cx="137" cy="124"/>
                </a:xfrm>
              </p:grpSpPr>
              <p:sp>
                <p:nvSpPr>
                  <p:cNvPr id="57177" name="Oval 857">
                    <a:extLst>
                      <a:ext uri="{FF2B5EF4-FFF2-40B4-BE49-F238E27FC236}">
                        <a16:creationId xmlns:a16="http://schemas.microsoft.com/office/drawing/2014/main" id="{6AC3EA5F-1EE3-4305-ADCF-F916EE06A46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78" name="Oval 858">
                    <a:extLst>
                      <a:ext uri="{FF2B5EF4-FFF2-40B4-BE49-F238E27FC236}">
                        <a16:creationId xmlns:a16="http://schemas.microsoft.com/office/drawing/2014/main" id="{3E04388F-1989-4E52-BB30-B5C6F52F1E9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79" name="Oval 859">
                    <a:extLst>
                      <a:ext uri="{FF2B5EF4-FFF2-40B4-BE49-F238E27FC236}">
                        <a16:creationId xmlns:a16="http://schemas.microsoft.com/office/drawing/2014/main" id="{CBDA40D5-7828-4352-BE99-90E32A5068B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80" name="Line 860">
                    <a:extLst>
                      <a:ext uri="{FF2B5EF4-FFF2-40B4-BE49-F238E27FC236}">
                        <a16:creationId xmlns:a16="http://schemas.microsoft.com/office/drawing/2014/main" id="{C7DF6CCF-47A8-4B79-BA3D-F71DE79E79E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81" name="Line 861">
                    <a:extLst>
                      <a:ext uri="{FF2B5EF4-FFF2-40B4-BE49-F238E27FC236}">
                        <a16:creationId xmlns:a16="http://schemas.microsoft.com/office/drawing/2014/main" id="{E55FC3D7-AFF8-426E-B2F9-D035B597DDD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82" name="Group 862">
                  <a:extLst>
                    <a:ext uri="{FF2B5EF4-FFF2-40B4-BE49-F238E27FC236}">
                      <a16:creationId xmlns:a16="http://schemas.microsoft.com/office/drawing/2014/main" id="{D27E23ED-BB26-45DE-8CC7-B34C8F478531}"/>
                    </a:ext>
                  </a:extLst>
                </p:cNvPr>
                <p:cNvGrpSpPr>
                  <a:grpSpLocks/>
                </p:cNvGrpSpPr>
                <p:nvPr/>
              </p:nvGrpSpPr>
              <p:grpSpPr bwMode="auto">
                <a:xfrm>
                  <a:off x="703" y="1809"/>
                  <a:ext cx="137" cy="124"/>
                  <a:chOff x="623" y="1728"/>
                  <a:chExt cx="137" cy="124"/>
                </a:xfrm>
              </p:grpSpPr>
              <p:sp>
                <p:nvSpPr>
                  <p:cNvPr id="57183" name="Oval 863">
                    <a:extLst>
                      <a:ext uri="{FF2B5EF4-FFF2-40B4-BE49-F238E27FC236}">
                        <a16:creationId xmlns:a16="http://schemas.microsoft.com/office/drawing/2014/main" id="{BF6E20CB-3767-4F4D-95B5-E28E8C008DC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84" name="Oval 864">
                    <a:extLst>
                      <a:ext uri="{FF2B5EF4-FFF2-40B4-BE49-F238E27FC236}">
                        <a16:creationId xmlns:a16="http://schemas.microsoft.com/office/drawing/2014/main" id="{ECE2A342-A888-4470-AEA3-342E75F2922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85" name="Oval 865">
                    <a:extLst>
                      <a:ext uri="{FF2B5EF4-FFF2-40B4-BE49-F238E27FC236}">
                        <a16:creationId xmlns:a16="http://schemas.microsoft.com/office/drawing/2014/main" id="{1672D072-F3E3-4B85-A5AB-88431A9F9AE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86" name="Line 866">
                    <a:extLst>
                      <a:ext uri="{FF2B5EF4-FFF2-40B4-BE49-F238E27FC236}">
                        <a16:creationId xmlns:a16="http://schemas.microsoft.com/office/drawing/2014/main" id="{0F648B42-70F5-4A77-9C83-630856BCBA5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87" name="Line 867">
                    <a:extLst>
                      <a:ext uri="{FF2B5EF4-FFF2-40B4-BE49-F238E27FC236}">
                        <a16:creationId xmlns:a16="http://schemas.microsoft.com/office/drawing/2014/main" id="{EA215E14-6C82-415D-BC1D-32D2EB3AA77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188" name="Group 868">
                <a:extLst>
                  <a:ext uri="{FF2B5EF4-FFF2-40B4-BE49-F238E27FC236}">
                    <a16:creationId xmlns:a16="http://schemas.microsoft.com/office/drawing/2014/main" id="{9A2AF52E-1940-47B8-AF9F-3856A944607F}"/>
                  </a:ext>
                </a:extLst>
              </p:cNvPr>
              <p:cNvGrpSpPr>
                <a:grpSpLocks/>
              </p:cNvGrpSpPr>
              <p:nvPr/>
            </p:nvGrpSpPr>
            <p:grpSpPr bwMode="auto">
              <a:xfrm>
                <a:off x="480" y="1488"/>
                <a:ext cx="217" cy="205"/>
                <a:chOff x="623" y="1728"/>
                <a:chExt cx="217" cy="205"/>
              </a:xfrm>
            </p:grpSpPr>
            <p:grpSp>
              <p:nvGrpSpPr>
                <p:cNvPr id="57189" name="Group 869">
                  <a:extLst>
                    <a:ext uri="{FF2B5EF4-FFF2-40B4-BE49-F238E27FC236}">
                      <a16:creationId xmlns:a16="http://schemas.microsoft.com/office/drawing/2014/main" id="{31246785-D37D-4835-B5FC-53319E371E0E}"/>
                    </a:ext>
                  </a:extLst>
                </p:cNvPr>
                <p:cNvGrpSpPr>
                  <a:grpSpLocks/>
                </p:cNvGrpSpPr>
                <p:nvPr/>
              </p:nvGrpSpPr>
              <p:grpSpPr bwMode="auto">
                <a:xfrm>
                  <a:off x="623" y="1728"/>
                  <a:ext cx="137" cy="124"/>
                  <a:chOff x="623" y="1728"/>
                  <a:chExt cx="137" cy="124"/>
                </a:xfrm>
              </p:grpSpPr>
              <p:sp>
                <p:nvSpPr>
                  <p:cNvPr id="57190" name="Oval 870">
                    <a:extLst>
                      <a:ext uri="{FF2B5EF4-FFF2-40B4-BE49-F238E27FC236}">
                        <a16:creationId xmlns:a16="http://schemas.microsoft.com/office/drawing/2014/main" id="{D98A65FC-C189-4965-9A8A-5A383775ADC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91" name="Oval 871">
                    <a:extLst>
                      <a:ext uri="{FF2B5EF4-FFF2-40B4-BE49-F238E27FC236}">
                        <a16:creationId xmlns:a16="http://schemas.microsoft.com/office/drawing/2014/main" id="{3ADF9D3C-9FAD-404E-B3F8-DBA0FC37A0B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92" name="Oval 872">
                    <a:extLst>
                      <a:ext uri="{FF2B5EF4-FFF2-40B4-BE49-F238E27FC236}">
                        <a16:creationId xmlns:a16="http://schemas.microsoft.com/office/drawing/2014/main" id="{21C0C647-9C28-4463-8270-37B30AB65DD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93" name="Line 873">
                    <a:extLst>
                      <a:ext uri="{FF2B5EF4-FFF2-40B4-BE49-F238E27FC236}">
                        <a16:creationId xmlns:a16="http://schemas.microsoft.com/office/drawing/2014/main" id="{759844F5-2D38-4C44-A861-8748D7EF96C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94" name="Line 874">
                    <a:extLst>
                      <a:ext uri="{FF2B5EF4-FFF2-40B4-BE49-F238E27FC236}">
                        <a16:creationId xmlns:a16="http://schemas.microsoft.com/office/drawing/2014/main" id="{7BA5F438-8FD4-4576-AFFA-76AAAE1C8C9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195" name="Group 875">
                  <a:extLst>
                    <a:ext uri="{FF2B5EF4-FFF2-40B4-BE49-F238E27FC236}">
                      <a16:creationId xmlns:a16="http://schemas.microsoft.com/office/drawing/2014/main" id="{F360491C-7009-4E38-B5AE-1D4F75BC1724}"/>
                    </a:ext>
                  </a:extLst>
                </p:cNvPr>
                <p:cNvGrpSpPr>
                  <a:grpSpLocks/>
                </p:cNvGrpSpPr>
                <p:nvPr/>
              </p:nvGrpSpPr>
              <p:grpSpPr bwMode="auto">
                <a:xfrm>
                  <a:off x="642" y="1751"/>
                  <a:ext cx="137" cy="124"/>
                  <a:chOff x="623" y="1728"/>
                  <a:chExt cx="137" cy="124"/>
                </a:xfrm>
              </p:grpSpPr>
              <p:sp>
                <p:nvSpPr>
                  <p:cNvPr id="57196" name="Oval 876">
                    <a:extLst>
                      <a:ext uri="{FF2B5EF4-FFF2-40B4-BE49-F238E27FC236}">
                        <a16:creationId xmlns:a16="http://schemas.microsoft.com/office/drawing/2014/main" id="{C339EF7C-966B-45F3-BC2F-84C1EDC7A9B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97" name="Oval 877">
                    <a:extLst>
                      <a:ext uri="{FF2B5EF4-FFF2-40B4-BE49-F238E27FC236}">
                        <a16:creationId xmlns:a16="http://schemas.microsoft.com/office/drawing/2014/main" id="{0AA448B7-FA7F-4476-B019-FE5D22287A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98" name="Oval 878">
                    <a:extLst>
                      <a:ext uri="{FF2B5EF4-FFF2-40B4-BE49-F238E27FC236}">
                        <a16:creationId xmlns:a16="http://schemas.microsoft.com/office/drawing/2014/main" id="{B303EB0B-F1D4-49CB-9527-32DDB43F5F8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199" name="Line 879">
                    <a:extLst>
                      <a:ext uri="{FF2B5EF4-FFF2-40B4-BE49-F238E27FC236}">
                        <a16:creationId xmlns:a16="http://schemas.microsoft.com/office/drawing/2014/main" id="{5396C4B5-4192-4E6F-9B7C-BC3D628D056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00" name="Line 880">
                    <a:extLst>
                      <a:ext uri="{FF2B5EF4-FFF2-40B4-BE49-F238E27FC236}">
                        <a16:creationId xmlns:a16="http://schemas.microsoft.com/office/drawing/2014/main" id="{EFE5D065-D6F1-4557-AB89-476695EC67E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01" name="Group 881">
                  <a:extLst>
                    <a:ext uri="{FF2B5EF4-FFF2-40B4-BE49-F238E27FC236}">
                      <a16:creationId xmlns:a16="http://schemas.microsoft.com/office/drawing/2014/main" id="{5DA1E3D9-7D53-4160-A150-4DBFDE0BD890}"/>
                    </a:ext>
                  </a:extLst>
                </p:cNvPr>
                <p:cNvGrpSpPr>
                  <a:grpSpLocks/>
                </p:cNvGrpSpPr>
                <p:nvPr/>
              </p:nvGrpSpPr>
              <p:grpSpPr bwMode="auto">
                <a:xfrm>
                  <a:off x="662" y="1772"/>
                  <a:ext cx="137" cy="124"/>
                  <a:chOff x="623" y="1728"/>
                  <a:chExt cx="137" cy="124"/>
                </a:xfrm>
              </p:grpSpPr>
              <p:sp>
                <p:nvSpPr>
                  <p:cNvPr id="57202" name="Oval 882">
                    <a:extLst>
                      <a:ext uri="{FF2B5EF4-FFF2-40B4-BE49-F238E27FC236}">
                        <a16:creationId xmlns:a16="http://schemas.microsoft.com/office/drawing/2014/main" id="{3FA0F693-FBDF-45FA-990A-B242A1CEEAA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03" name="Oval 883">
                    <a:extLst>
                      <a:ext uri="{FF2B5EF4-FFF2-40B4-BE49-F238E27FC236}">
                        <a16:creationId xmlns:a16="http://schemas.microsoft.com/office/drawing/2014/main" id="{34394D48-4561-431D-9A99-BD9110B8381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04" name="Oval 884">
                    <a:extLst>
                      <a:ext uri="{FF2B5EF4-FFF2-40B4-BE49-F238E27FC236}">
                        <a16:creationId xmlns:a16="http://schemas.microsoft.com/office/drawing/2014/main" id="{F7ECD72E-503A-45EE-9C4D-1A9B362B384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05" name="Line 885">
                    <a:extLst>
                      <a:ext uri="{FF2B5EF4-FFF2-40B4-BE49-F238E27FC236}">
                        <a16:creationId xmlns:a16="http://schemas.microsoft.com/office/drawing/2014/main" id="{8CB02BF5-D640-4332-943D-C1D674C8679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06" name="Line 886">
                    <a:extLst>
                      <a:ext uri="{FF2B5EF4-FFF2-40B4-BE49-F238E27FC236}">
                        <a16:creationId xmlns:a16="http://schemas.microsoft.com/office/drawing/2014/main" id="{B2A02E1D-C504-4B50-AA5D-9E7DC899EC8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07" name="Group 887">
                  <a:extLst>
                    <a:ext uri="{FF2B5EF4-FFF2-40B4-BE49-F238E27FC236}">
                      <a16:creationId xmlns:a16="http://schemas.microsoft.com/office/drawing/2014/main" id="{00ED45EB-6463-4CBF-8D74-D76CF2E6881F}"/>
                    </a:ext>
                  </a:extLst>
                </p:cNvPr>
                <p:cNvGrpSpPr>
                  <a:grpSpLocks/>
                </p:cNvGrpSpPr>
                <p:nvPr/>
              </p:nvGrpSpPr>
              <p:grpSpPr bwMode="auto">
                <a:xfrm>
                  <a:off x="683" y="1790"/>
                  <a:ext cx="137" cy="124"/>
                  <a:chOff x="623" y="1728"/>
                  <a:chExt cx="137" cy="124"/>
                </a:xfrm>
              </p:grpSpPr>
              <p:sp>
                <p:nvSpPr>
                  <p:cNvPr id="57208" name="Oval 888">
                    <a:extLst>
                      <a:ext uri="{FF2B5EF4-FFF2-40B4-BE49-F238E27FC236}">
                        <a16:creationId xmlns:a16="http://schemas.microsoft.com/office/drawing/2014/main" id="{5E983196-1803-40DF-AF05-B8DD4A5AB8A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09" name="Oval 889">
                    <a:extLst>
                      <a:ext uri="{FF2B5EF4-FFF2-40B4-BE49-F238E27FC236}">
                        <a16:creationId xmlns:a16="http://schemas.microsoft.com/office/drawing/2014/main" id="{5845E0E1-163E-4596-8DBB-AA4A0776546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10" name="Oval 890">
                    <a:extLst>
                      <a:ext uri="{FF2B5EF4-FFF2-40B4-BE49-F238E27FC236}">
                        <a16:creationId xmlns:a16="http://schemas.microsoft.com/office/drawing/2014/main" id="{BD213514-8086-4EB7-81CD-11EA7BA9E67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11" name="Line 891">
                    <a:extLst>
                      <a:ext uri="{FF2B5EF4-FFF2-40B4-BE49-F238E27FC236}">
                        <a16:creationId xmlns:a16="http://schemas.microsoft.com/office/drawing/2014/main" id="{D6E77DAE-2EC3-4FF0-8069-FC8900AB1D2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12" name="Line 892">
                    <a:extLst>
                      <a:ext uri="{FF2B5EF4-FFF2-40B4-BE49-F238E27FC236}">
                        <a16:creationId xmlns:a16="http://schemas.microsoft.com/office/drawing/2014/main" id="{929E7FB9-0469-4F1F-ABB8-B5C186F3783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13" name="Group 893">
                  <a:extLst>
                    <a:ext uri="{FF2B5EF4-FFF2-40B4-BE49-F238E27FC236}">
                      <a16:creationId xmlns:a16="http://schemas.microsoft.com/office/drawing/2014/main" id="{8E677F7F-0BE3-41B1-96ED-68AB89BA49F6}"/>
                    </a:ext>
                  </a:extLst>
                </p:cNvPr>
                <p:cNvGrpSpPr>
                  <a:grpSpLocks/>
                </p:cNvGrpSpPr>
                <p:nvPr/>
              </p:nvGrpSpPr>
              <p:grpSpPr bwMode="auto">
                <a:xfrm>
                  <a:off x="703" y="1809"/>
                  <a:ext cx="137" cy="124"/>
                  <a:chOff x="623" y="1728"/>
                  <a:chExt cx="137" cy="124"/>
                </a:xfrm>
              </p:grpSpPr>
              <p:sp>
                <p:nvSpPr>
                  <p:cNvPr id="57214" name="Oval 894">
                    <a:extLst>
                      <a:ext uri="{FF2B5EF4-FFF2-40B4-BE49-F238E27FC236}">
                        <a16:creationId xmlns:a16="http://schemas.microsoft.com/office/drawing/2014/main" id="{D403AB9F-0CB0-48B5-8185-758DD3A4342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15" name="Oval 895">
                    <a:extLst>
                      <a:ext uri="{FF2B5EF4-FFF2-40B4-BE49-F238E27FC236}">
                        <a16:creationId xmlns:a16="http://schemas.microsoft.com/office/drawing/2014/main" id="{02A26D15-66EE-4128-8089-6CD7FC9D1AF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16" name="Oval 896">
                    <a:extLst>
                      <a:ext uri="{FF2B5EF4-FFF2-40B4-BE49-F238E27FC236}">
                        <a16:creationId xmlns:a16="http://schemas.microsoft.com/office/drawing/2014/main" id="{2AF4DA1B-F2E1-45D6-9D3C-4538662CCDA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17" name="Line 897">
                    <a:extLst>
                      <a:ext uri="{FF2B5EF4-FFF2-40B4-BE49-F238E27FC236}">
                        <a16:creationId xmlns:a16="http://schemas.microsoft.com/office/drawing/2014/main" id="{461E45BF-19E6-4BD1-8817-F2691E472F1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18" name="Line 898">
                    <a:extLst>
                      <a:ext uri="{FF2B5EF4-FFF2-40B4-BE49-F238E27FC236}">
                        <a16:creationId xmlns:a16="http://schemas.microsoft.com/office/drawing/2014/main" id="{4476DE27-2240-40C5-B72C-6ACD678513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219" name="Group 899">
              <a:extLst>
                <a:ext uri="{FF2B5EF4-FFF2-40B4-BE49-F238E27FC236}">
                  <a16:creationId xmlns:a16="http://schemas.microsoft.com/office/drawing/2014/main" id="{EE90FBAD-1E10-401B-9570-736FD7BB2568}"/>
                </a:ext>
              </a:extLst>
            </p:cNvPr>
            <p:cNvGrpSpPr>
              <a:grpSpLocks/>
            </p:cNvGrpSpPr>
            <p:nvPr/>
          </p:nvGrpSpPr>
          <p:grpSpPr bwMode="auto">
            <a:xfrm>
              <a:off x="672" y="1776"/>
              <a:ext cx="265" cy="253"/>
              <a:chOff x="480" y="1440"/>
              <a:chExt cx="265" cy="253"/>
            </a:xfrm>
          </p:grpSpPr>
          <p:grpSp>
            <p:nvGrpSpPr>
              <p:cNvPr id="57220" name="Group 900">
                <a:extLst>
                  <a:ext uri="{FF2B5EF4-FFF2-40B4-BE49-F238E27FC236}">
                    <a16:creationId xmlns:a16="http://schemas.microsoft.com/office/drawing/2014/main" id="{5445F5AE-7307-49E3-863D-B1A6DA521AD8}"/>
                  </a:ext>
                </a:extLst>
              </p:cNvPr>
              <p:cNvGrpSpPr>
                <a:grpSpLocks/>
              </p:cNvGrpSpPr>
              <p:nvPr/>
            </p:nvGrpSpPr>
            <p:grpSpPr bwMode="auto">
              <a:xfrm>
                <a:off x="528" y="1440"/>
                <a:ext cx="217" cy="205"/>
                <a:chOff x="623" y="1728"/>
                <a:chExt cx="217" cy="205"/>
              </a:xfrm>
            </p:grpSpPr>
            <p:grpSp>
              <p:nvGrpSpPr>
                <p:cNvPr id="57221" name="Group 901">
                  <a:extLst>
                    <a:ext uri="{FF2B5EF4-FFF2-40B4-BE49-F238E27FC236}">
                      <a16:creationId xmlns:a16="http://schemas.microsoft.com/office/drawing/2014/main" id="{095E7205-2DF1-4891-92D5-8ED4F5D39591}"/>
                    </a:ext>
                  </a:extLst>
                </p:cNvPr>
                <p:cNvGrpSpPr>
                  <a:grpSpLocks/>
                </p:cNvGrpSpPr>
                <p:nvPr/>
              </p:nvGrpSpPr>
              <p:grpSpPr bwMode="auto">
                <a:xfrm>
                  <a:off x="623" y="1728"/>
                  <a:ext cx="137" cy="124"/>
                  <a:chOff x="623" y="1728"/>
                  <a:chExt cx="137" cy="124"/>
                </a:xfrm>
              </p:grpSpPr>
              <p:sp>
                <p:nvSpPr>
                  <p:cNvPr id="57222" name="Oval 902">
                    <a:extLst>
                      <a:ext uri="{FF2B5EF4-FFF2-40B4-BE49-F238E27FC236}">
                        <a16:creationId xmlns:a16="http://schemas.microsoft.com/office/drawing/2014/main" id="{E78206C4-4AAA-4279-9B45-F373A7BB751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23" name="Oval 903">
                    <a:extLst>
                      <a:ext uri="{FF2B5EF4-FFF2-40B4-BE49-F238E27FC236}">
                        <a16:creationId xmlns:a16="http://schemas.microsoft.com/office/drawing/2014/main" id="{2BF253D9-9CEA-4F89-8996-866B631EE57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24" name="Oval 904">
                    <a:extLst>
                      <a:ext uri="{FF2B5EF4-FFF2-40B4-BE49-F238E27FC236}">
                        <a16:creationId xmlns:a16="http://schemas.microsoft.com/office/drawing/2014/main" id="{4944BAA4-CB66-4D62-AE23-05856286A0E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25" name="Line 905">
                    <a:extLst>
                      <a:ext uri="{FF2B5EF4-FFF2-40B4-BE49-F238E27FC236}">
                        <a16:creationId xmlns:a16="http://schemas.microsoft.com/office/drawing/2014/main" id="{6F8E567B-3349-4DC9-9DD1-7276AC7C50F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26" name="Line 906">
                    <a:extLst>
                      <a:ext uri="{FF2B5EF4-FFF2-40B4-BE49-F238E27FC236}">
                        <a16:creationId xmlns:a16="http://schemas.microsoft.com/office/drawing/2014/main" id="{89A88E29-C098-43B3-956B-2FA6123F2BD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27" name="Group 907">
                  <a:extLst>
                    <a:ext uri="{FF2B5EF4-FFF2-40B4-BE49-F238E27FC236}">
                      <a16:creationId xmlns:a16="http://schemas.microsoft.com/office/drawing/2014/main" id="{BDA72EDF-B96A-4896-9571-9D4562F16E6A}"/>
                    </a:ext>
                  </a:extLst>
                </p:cNvPr>
                <p:cNvGrpSpPr>
                  <a:grpSpLocks/>
                </p:cNvGrpSpPr>
                <p:nvPr/>
              </p:nvGrpSpPr>
              <p:grpSpPr bwMode="auto">
                <a:xfrm>
                  <a:off x="642" y="1751"/>
                  <a:ext cx="137" cy="124"/>
                  <a:chOff x="623" y="1728"/>
                  <a:chExt cx="137" cy="124"/>
                </a:xfrm>
              </p:grpSpPr>
              <p:sp>
                <p:nvSpPr>
                  <p:cNvPr id="57228" name="Oval 908">
                    <a:extLst>
                      <a:ext uri="{FF2B5EF4-FFF2-40B4-BE49-F238E27FC236}">
                        <a16:creationId xmlns:a16="http://schemas.microsoft.com/office/drawing/2014/main" id="{9CF48B6F-E401-4213-806D-6149351A8F7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29" name="Oval 909">
                    <a:extLst>
                      <a:ext uri="{FF2B5EF4-FFF2-40B4-BE49-F238E27FC236}">
                        <a16:creationId xmlns:a16="http://schemas.microsoft.com/office/drawing/2014/main" id="{41ABE768-4C2C-4410-9C90-159FB0F2F88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30" name="Oval 910">
                    <a:extLst>
                      <a:ext uri="{FF2B5EF4-FFF2-40B4-BE49-F238E27FC236}">
                        <a16:creationId xmlns:a16="http://schemas.microsoft.com/office/drawing/2014/main" id="{64C6A2C3-4E43-4F08-895E-4293018D79F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31" name="Line 911">
                    <a:extLst>
                      <a:ext uri="{FF2B5EF4-FFF2-40B4-BE49-F238E27FC236}">
                        <a16:creationId xmlns:a16="http://schemas.microsoft.com/office/drawing/2014/main" id="{883EFA5E-4297-4F5D-9601-167EFDFB6CE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32" name="Line 912">
                    <a:extLst>
                      <a:ext uri="{FF2B5EF4-FFF2-40B4-BE49-F238E27FC236}">
                        <a16:creationId xmlns:a16="http://schemas.microsoft.com/office/drawing/2014/main" id="{D8BD7778-7497-4620-9974-102CD084707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33" name="Group 913">
                  <a:extLst>
                    <a:ext uri="{FF2B5EF4-FFF2-40B4-BE49-F238E27FC236}">
                      <a16:creationId xmlns:a16="http://schemas.microsoft.com/office/drawing/2014/main" id="{069E0295-FF9F-4C64-BC84-C19C9D24D89A}"/>
                    </a:ext>
                  </a:extLst>
                </p:cNvPr>
                <p:cNvGrpSpPr>
                  <a:grpSpLocks/>
                </p:cNvGrpSpPr>
                <p:nvPr/>
              </p:nvGrpSpPr>
              <p:grpSpPr bwMode="auto">
                <a:xfrm>
                  <a:off x="662" y="1772"/>
                  <a:ext cx="137" cy="124"/>
                  <a:chOff x="623" y="1728"/>
                  <a:chExt cx="137" cy="124"/>
                </a:xfrm>
              </p:grpSpPr>
              <p:sp>
                <p:nvSpPr>
                  <p:cNvPr id="57234" name="Oval 914">
                    <a:extLst>
                      <a:ext uri="{FF2B5EF4-FFF2-40B4-BE49-F238E27FC236}">
                        <a16:creationId xmlns:a16="http://schemas.microsoft.com/office/drawing/2014/main" id="{5FAD3849-CD28-4F29-B777-B60CB9EEAA6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35" name="Oval 915">
                    <a:extLst>
                      <a:ext uri="{FF2B5EF4-FFF2-40B4-BE49-F238E27FC236}">
                        <a16:creationId xmlns:a16="http://schemas.microsoft.com/office/drawing/2014/main" id="{BA9A11E8-051D-41A8-9040-66404E42503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36" name="Oval 916">
                    <a:extLst>
                      <a:ext uri="{FF2B5EF4-FFF2-40B4-BE49-F238E27FC236}">
                        <a16:creationId xmlns:a16="http://schemas.microsoft.com/office/drawing/2014/main" id="{2D6DC15A-6A65-460A-8759-2035A833D98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37" name="Line 917">
                    <a:extLst>
                      <a:ext uri="{FF2B5EF4-FFF2-40B4-BE49-F238E27FC236}">
                        <a16:creationId xmlns:a16="http://schemas.microsoft.com/office/drawing/2014/main" id="{88D75247-E0A2-4158-97D3-9738DC93C6D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38" name="Line 918">
                    <a:extLst>
                      <a:ext uri="{FF2B5EF4-FFF2-40B4-BE49-F238E27FC236}">
                        <a16:creationId xmlns:a16="http://schemas.microsoft.com/office/drawing/2014/main" id="{FC702B43-C2E7-4D9C-88C9-6A2848DE734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39" name="Group 919">
                  <a:extLst>
                    <a:ext uri="{FF2B5EF4-FFF2-40B4-BE49-F238E27FC236}">
                      <a16:creationId xmlns:a16="http://schemas.microsoft.com/office/drawing/2014/main" id="{54FA45F3-124B-44E8-878F-E6CC98F9A102}"/>
                    </a:ext>
                  </a:extLst>
                </p:cNvPr>
                <p:cNvGrpSpPr>
                  <a:grpSpLocks/>
                </p:cNvGrpSpPr>
                <p:nvPr/>
              </p:nvGrpSpPr>
              <p:grpSpPr bwMode="auto">
                <a:xfrm>
                  <a:off x="683" y="1790"/>
                  <a:ext cx="137" cy="124"/>
                  <a:chOff x="623" y="1728"/>
                  <a:chExt cx="137" cy="124"/>
                </a:xfrm>
              </p:grpSpPr>
              <p:sp>
                <p:nvSpPr>
                  <p:cNvPr id="57240" name="Oval 920">
                    <a:extLst>
                      <a:ext uri="{FF2B5EF4-FFF2-40B4-BE49-F238E27FC236}">
                        <a16:creationId xmlns:a16="http://schemas.microsoft.com/office/drawing/2014/main" id="{033D139A-DDCC-4208-AEFB-77930297571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41" name="Oval 921">
                    <a:extLst>
                      <a:ext uri="{FF2B5EF4-FFF2-40B4-BE49-F238E27FC236}">
                        <a16:creationId xmlns:a16="http://schemas.microsoft.com/office/drawing/2014/main" id="{90EE64AF-4856-4883-9FB8-5039DCBC4BF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42" name="Oval 922">
                    <a:extLst>
                      <a:ext uri="{FF2B5EF4-FFF2-40B4-BE49-F238E27FC236}">
                        <a16:creationId xmlns:a16="http://schemas.microsoft.com/office/drawing/2014/main" id="{7450D2F7-E9C5-43DE-B786-0BE24D30944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43" name="Line 923">
                    <a:extLst>
                      <a:ext uri="{FF2B5EF4-FFF2-40B4-BE49-F238E27FC236}">
                        <a16:creationId xmlns:a16="http://schemas.microsoft.com/office/drawing/2014/main" id="{74FFDB0D-1DB1-407E-9E6A-02D12146D31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44" name="Line 924">
                    <a:extLst>
                      <a:ext uri="{FF2B5EF4-FFF2-40B4-BE49-F238E27FC236}">
                        <a16:creationId xmlns:a16="http://schemas.microsoft.com/office/drawing/2014/main" id="{DDB354A6-F3EB-47E9-AFBA-2CE037579B5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45" name="Group 925">
                  <a:extLst>
                    <a:ext uri="{FF2B5EF4-FFF2-40B4-BE49-F238E27FC236}">
                      <a16:creationId xmlns:a16="http://schemas.microsoft.com/office/drawing/2014/main" id="{BB95EE65-226D-47E2-9B46-024305214372}"/>
                    </a:ext>
                  </a:extLst>
                </p:cNvPr>
                <p:cNvGrpSpPr>
                  <a:grpSpLocks/>
                </p:cNvGrpSpPr>
                <p:nvPr/>
              </p:nvGrpSpPr>
              <p:grpSpPr bwMode="auto">
                <a:xfrm>
                  <a:off x="703" y="1809"/>
                  <a:ext cx="137" cy="124"/>
                  <a:chOff x="623" y="1728"/>
                  <a:chExt cx="137" cy="124"/>
                </a:xfrm>
              </p:grpSpPr>
              <p:sp>
                <p:nvSpPr>
                  <p:cNvPr id="57246" name="Oval 926">
                    <a:extLst>
                      <a:ext uri="{FF2B5EF4-FFF2-40B4-BE49-F238E27FC236}">
                        <a16:creationId xmlns:a16="http://schemas.microsoft.com/office/drawing/2014/main" id="{9579C6C7-3062-466D-9309-B84AD7850E9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47" name="Oval 927">
                    <a:extLst>
                      <a:ext uri="{FF2B5EF4-FFF2-40B4-BE49-F238E27FC236}">
                        <a16:creationId xmlns:a16="http://schemas.microsoft.com/office/drawing/2014/main" id="{9AD05FDF-CD4E-4BAA-B83B-DECB122CD67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48" name="Oval 928">
                    <a:extLst>
                      <a:ext uri="{FF2B5EF4-FFF2-40B4-BE49-F238E27FC236}">
                        <a16:creationId xmlns:a16="http://schemas.microsoft.com/office/drawing/2014/main" id="{41907D18-26CA-4B88-88CF-40A4AD9E092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49" name="Line 929">
                    <a:extLst>
                      <a:ext uri="{FF2B5EF4-FFF2-40B4-BE49-F238E27FC236}">
                        <a16:creationId xmlns:a16="http://schemas.microsoft.com/office/drawing/2014/main" id="{17D977F0-5955-44BE-94EF-3070A6189C6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50" name="Line 930">
                    <a:extLst>
                      <a:ext uri="{FF2B5EF4-FFF2-40B4-BE49-F238E27FC236}">
                        <a16:creationId xmlns:a16="http://schemas.microsoft.com/office/drawing/2014/main" id="{CC9FDC93-D683-4639-B3FC-EDE2D3B2B09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251" name="Group 931">
                <a:extLst>
                  <a:ext uri="{FF2B5EF4-FFF2-40B4-BE49-F238E27FC236}">
                    <a16:creationId xmlns:a16="http://schemas.microsoft.com/office/drawing/2014/main" id="{648D0DE0-16AC-41E5-930A-FAAA0139FF8B}"/>
                  </a:ext>
                </a:extLst>
              </p:cNvPr>
              <p:cNvGrpSpPr>
                <a:grpSpLocks/>
              </p:cNvGrpSpPr>
              <p:nvPr/>
            </p:nvGrpSpPr>
            <p:grpSpPr bwMode="auto">
              <a:xfrm>
                <a:off x="480" y="1488"/>
                <a:ext cx="217" cy="205"/>
                <a:chOff x="623" y="1728"/>
                <a:chExt cx="217" cy="205"/>
              </a:xfrm>
            </p:grpSpPr>
            <p:grpSp>
              <p:nvGrpSpPr>
                <p:cNvPr id="57252" name="Group 932">
                  <a:extLst>
                    <a:ext uri="{FF2B5EF4-FFF2-40B4-BE49-F238E27FC236}">
                      <a16:creationId xmlns:a16="http://schemas.microsoft.com/office/drawing/2014/main" id="{B6557F7C-5433-4B64-B006-068812EB34C5}"/>
                    </a:ext>
                  </a:extLst>
                </p:cNvPr>
                <p:cNvGrpSpPr>
                  <a:grpSpLocks/>
                </p:cNvGrpSpPr>
                <p:nvPr/>
              </p:nvGrpSpPr>
              <p:grpSpPr bwMode="auto">
                <a:xfrm>
                  <a:off x="623" y="1728"/>
                  <a:ext cx="137" cy="124"/>
                  <a:chOff x="623" y="1728"/>
                  <a:chExt cx="137" cy="124"/>
                </a:xfrm>
              </p:grpSpPr>
              <p:sp>
                <p:nvSpPr>
                  <p:cNvPr id="57253" name="Oval 933">
                    <a:extLst>
                      <a:ext uri="{FF2B5EF4-FFF2-40B4-BE49-F238E27FC236}">
                        <a16:creationId xmlns:a16="http://schemas.microsoft.com/office/drawing/2014/main" id="{AAE5EB54-5843-436C-8746-8347CA2A9CD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54" name="Oval 934">
                    <a:extLst>
                      <a:ext uri="{FF2B5EF4-FFF2-40B4-BE49-F238E27FC236}">
                        <a16:creationId xmlns:a16="http://schemas.microsoft.com/office/drawing/2014/main" id="{95A3D9C3-30ED-4491-AEE6-268622F2CCD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55" name="Oval 935">
                    <a:extLst>
                      <a:ext uri="{FF2B5EF4-FFF2-40B4-BE49-F238E27FC236}">
                        <a16:creationId xmlns:a16="http://schemas.microsoft.com/office/drawing/2014/main" id="{338947F5-8914-4D55-932E-CD70BC82C0A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56" name="Line 936">
                    <a:extLst>
                      <a:ext uri="{FF2B5EF4-FFF2-40B4-BE49-F238E27FC236}">
                        <a16:creationId xmlns:a16="http://schemas.microsoft.com/office/drawing/2014/main" id="{B2FE11CF-6E4B-499E-B740-0B43A6D8B33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57" name="Line 937">
                    <a:extLst>
                      <a:ext uri="{FF2B5EF4-FFF2-40B4-BE49-F238E27FC236}">
                        <a16:creationId xmlns:a16="http://schemas.microsoft.com/office/drawing/2014/main" id="{DEB0AD70-5CAF-452A-B6E2-A1C1FEA567E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58" name="Group 938">
                  <a:extLst>
                    <a:ext uri="{FF2B5EF4-FFF2-40B4-BE49-F238E27FC236}">
                      <a16:creationId xmlns:a16="http://schemas.microsoft.com/office/drawing/2014/main" id="{AF6A0FCE-EDC6-49EC-A700-74F98A6663E6}"/>
                    </a:ext>
                  </a:extLst>
                </p:cNvPr>
                <p:cNvGrpSpPr>
                  <a:grpSpLocks/>
                </p:cNvGrpSpPr>
                <p:nvPr/>
              </p:nvGrpSpPr>
              <p:grpSpPr bwMode="auto">
                <a:xfrm>
                  <a:off x="642" y="1751"/>
                  <a:ext cx="137" cy="124"/>
                  <a:chOff x="623" y="1728"/>
                  <a:chExt cx="137" cy="124"/>
                </a:xfrm>
              </p:grpSpPr>
              <p:sp>
                <p:nvSpPr>
                  <p:cNvPr id="57259" name="Oval 939">
                    <a:extLst>
                      <a:ext uri="{FF2B5EF4-FFF2-40B4-BE49-F238E27FC236}">
                        <a16:creationId xmlns:a16="http://schemas.microsoft.com/office/drawing/2014/main" id="{94788B34-102A-4043-9E2C-033DFB9B0DB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0" name="Oval 940">
                    <a:extLst>
                      <a:ext uri="{FF2B5EF4-FFF2-40B4-BE49-F238E27FC236}">
                        <a16:creationId xmlns:a16="http://schemas.microsoft.com/office/drawing/2014/main" id="{820F9E6A-CCB5-452F-8448-ED794026A13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1" name="Oval 941">
                    <a:extLst>
                      <a:ext uri="{FF2B5EF4-FFF2-40B4-BE49-F238E27FC236}">
                        <a16:creationId xmlns:a16="http://schemas.microsoft.com/office/drawing/2014/main" id="{A91EA5A5-46AA-4DF9-9500-88F006DF9D2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2" name="Line 942">
                    <a:extLst>
                      <a:ext uri="{FF2B5EF4-FFF2-40B4-BE49-F238E27FC236}">
                        <a16:creationId xmlns:a16="http://schemas.microsoft.com/office/drawing/2014/main" id="{AFE0197A-2871-49FB-9ACF-35DC8085B44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3" name="Line 943">
                    <a:extLst>
                      <a:ext uri="{FF2B5EF4-FFF2-40B4-BE49-F238E27FC236}">
                        <a16:creationId xmlns:a16="http://schemas.microsoft.com/office/drawing/2014/main" id="{63A152F4-E04E-4CF6-BC98-DC824578606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64" name="Group 944">
                  <a:extLst>
                    <a:ext uri="{FF2B5EF4-FFF2-40B4-BE49-F238E27FC236}">
                      <a16:creationId xmlns:a16="http://schemas.microsoft.com/office/drawing/2014/main" id="{394FF770-AF0B-455A-8F79-EDAEEADC2DDB}"/>
                    </a:ext>
                  </a:extLst>
                </p:cNvPr>
                <p:cNvGrpSpPr>
                  <a:grpSpLocks/>
                </p:cNvGrpSpPr>
                <p:nvPr/>
              </p:nvGrpSpPr>
              <p:grpSpPr bwMode="auto">
                <a:xfrm>
                  <a:off x="662" y="1772"/>
                  <a:ext cx="137" cy="124"/>
                  <a:chOff x="623" y="1728"/>
                  <a:chExt cx="137" cy="124"/>
                </a:xfrm>
              </p:grpSpPr>
              <p:sp>
                <p:nvSpPr>
                  <p:cNvPr id="57265" name="Oval 945">
                    <a:extLst>
                      <a:ext uri="{FF2B5EF4-FFF2-40B4-BE49-F238E27FC236}">
                        <a16:creationId xmlns:a16="http://schemas.microsoft.com/office/drawing/2014/main" id="{4DCF68B0-4ACE-4CCE-B171-60A78C03278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6" name="Oval 946">
                    <a:extLst>
                      <a:ext uri="{FF2B5EF4-FFF2-40B4-BE49-F238E27FC236}">
                        <a16:creationId xmlns:a16="http://schemas.microsoft.com/office/drawing/2014/main" id="{9A4FB13C-D834-493E-817F-D5E4A0B523F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7" name="Oval 947">
                    <a:extLst>
                      <a:ext uri="{FF2B5EF4-FFF2-40B4-BE49-F238E27FC236}">
                        <a16:creationId xmlns:a16="http://schemas.microsoft.com/office/drawing/2014/main" id="{0F80810F-075B-435F-ABF7-7551C9669D2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8" name="Line 948">
                    <a:extLst>
                      <a:ext uri="{FF2B5EF4-FFF2-40B4-BE49-F238E27FC236}">
                        <a16:creationId xmlns:a16="http://schemas.microsoft.com/office/drawing/2014/main" id="{4983457D-201E-4669-B81A-0BC1517FF54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69" name="Line 949">
                    <a:extLst>
                      <a:ext uri="{FF2B5EF4-FFF2-40B4-BE49-F238E27FC236}">
                        <a16:creationId xmlns:a16="http://schemas.microsoft.com/office/drawing/2014/main" id="{AE9ACAF6-224B-4C88-9467-9BE1BE5AFE5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70" name="Group 950">
                  <a:extLst>
                    <a:ext uri="{FF2B5EF4-FFF2-40B4-BE49-F238E27FC236}">
                      <a16:creationId xmlns:a16="http://schemas.microsoft.com/office/drawing/2014/main" id="{63103141-7B75-4BE7-8B04-CE5868124C4A}"/>
                    </a:ext>
                  </a:extLst>
                </p:cNvPr>
                <p:cNvGrpSpPr>
                  <a:grpSpLocks/>
                </p:cNvGrpSpPr>
                <p:nvPr/>
              </p:nvGrpSpPr>
              <p:grpSpPr bwMode="auto">
                <a:xfrm>
                  <a:off x="683" y="1790"/>
                  <a:ext cx="137" cy="124"/>
                  <a:chOff x="623" y="1728"/>
                  <a:chExt cx="137" cy="124"/>
                </a:xfrm>
              </p:grpSpPr>
              <p:sp>
                <p:nvSpPr>
                  <p:cNvPr id="57271" name="Oval 951">
                    <a:extLst>
                      <a:ext uri="{FF2B5EF4-FFF2-40B4-BE49-F238E27FC236}">
                        <a16:creationId xmlns:a16="http://schemas.microsoft.com/office/drawing/2014/main" id="{B1451BCA-B6B9-4612-B731-3785C9FB8A2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72" name="Oval 952">
                    <a:extLst>
                      <a:ext uri="{FF2B5EF4-FFF2-40B4-BE49-F238E27FC236}">
                        <a16:creationId xmlns:a16="http://schemas.microsoft.com/office/drawing/2014/main" id="{9F84649E-9473-4473-88D0-678034F1342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73" name="Oval 953">
                    <a:extLst>
                      <a:ext uri="{FF2B5EF4-FFF2-40B4-BE49-F238E27FC236}">
                        <a16:creationId xmlns:a16="http://schemas.microsoft.com/office/drawing/2014/main" id="{E132A0E8-E711-433F-9880-ED6C839FDC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74" name="Line 954">
                    <a:extLst>
                      <a:ext uri="{FF2B5EF4-FFF2-40B4-BE49-F238E27FC236}">
                        <a16:creationId xmlns:a16="http://schemas.microsoft.com/office/drawing/2014/main" id="{62D7E520-3BE0-46D6-A4B6-1837D7DA16B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75" name="Line 955">
                    <a:extLst>
                      <a:ext uri="{FF2B5EF4-FFF2-40B4-BE49-F238E27FC236}">
                        <a16:creationId xmlns:a16="http://schemas.microsoft.com/office/drawing/2014/main" id="{F1793610-55FE-4DDD-8725-433BC8BA0EE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76" name="Group 956">
                  <a:extLst>
                    <a:ext uri="{FF2B5EF4-FFF2-40B4-BE49-F238E27FC236}">
                      <a16:creationId xmlns:a16="http://schemas.microsoft.com/office/drawing/2014/main" id="{244E1CA0-700D-4B97-A388-D9A60CDF626B}"/>
                    </a:ext>
                  </a:extLst>
                </p:cNvPr>
                <p:cNvGrpSpPr>
                  <a:grpSpLocks/>
                </p:cNvGrpSpPr>
                <p:nvPr/>
              </p:nvGrpSpPr>
              <p:grpSpPr bwMode="auto">
                <a:xfrm>
                  <a:off x="703" y="1809"/>
                  <a:ext cx="137" cy="124"/>
                  <a:chOff x="623" y="1728"/>
                  <a:chExt cx="137" cy="124"/>
                </a:xfrm>
              </p:grpSpPr>
              <p:sp>
                <p:nvSpPr>
                  <p:cNvPr id="57277" name="Oval 957">
                    <a:extLst>
                      <a:ext uri="{FF2B5EF4-FFF2-40B4-BE49-F238E27FC236}">
                        <a16:creationId xmlns:a16="http://schemas.microsoft.com/office/drawing/2014/main" id="{5858B60D-6C99-4C44-96A1-FFEC381C8D2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78" name="Oval 958">
                    <a:extLst>
                      <a:ext uri="{FF2B5EF4-FFF2-40B4-BE49-F238E27FC236}">
                        <a16:creationId xmlns:a16="http://schemas.microsoft.com/office/drawing/2014/main" id="{F639405D-0968-4AD4-B5A1-FF783D1AF87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79" name="Oval 959">
                    <a:extLst>
                      <a:ext uri="{FF2B5EF4-FFF2-40B4-BE49-F238E27FC236}">
                        <a16:creationId xmlns:a16="http://schemas.microsoft.com/office/drawing/2014/main" id="{D620B79F-1365-4161-8844-5658F14D63B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80" name="Line 960">
                    <a:extLst>
                      <a:ext uri="{FF2B5EF4-FFF2-40B4-BE49-F238E27FC236}">
                        <a16:creationId xmlns:a16="http://schemas.microsoft.com/office/drawing/2014/main" id="{90389820-5DDD-4B71-8CE3-CBE8A2CAB00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81" name="Line 961">
                    <a:extLst>
                      <a:ext uri="{FF2B5EF4-FFF2-40B4-BE49-F238E27FC236}">
                        <a16:creationId xmlns:a16="http://schemas.microsoft.com/office/drawing/2014/main" id="{49406AA3-6E7E-4C4A-BCF6-B70AF9939C3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282" name="Group 962">
              <a:extLst>
                <a:ext uri="{FF2B5EF4-FFF2-40B4-BE49-F238E27FC236}">
                  <a16:creationId xmlns:a16="http://schemas.microsoft.com/office/drawing/2014/main" id="{66F5AE29-8A48-485F-BBD4-F12003131902}"/>
                </a:ext>
              </a:extLst>
            </p:cNvPr>
            <p:cNvGrpSpPr>
              <a:grpSpLocks/>
            </p:cNvGrpSpPr>
            <p:nvPr/>
          </p:nvGrpSpPr>
          <p:grpSpPr bwMode="auto">
            <a:xfrm>
              <a:off x="816" y="1680"/>
              <a:ext cx="265" cy="253"/>
              <a:chOff x="480" y="1440"/>
              <a:chExt cx="265" cy="253"/>
            </a:xfrm>
          </p:grpSpPr>
          <p:grpSp>
            <p:nvGrpSpPr>
              <p:cNvPr id="57283" name="Group 963">
                <a:extLst>
                  <a:ext uri="{FF2B5EF4-FFF2-40B4-BE49-F238E27FC236}">
                    <a16:creationId xmlns:a16="http://schemas.microsoft.com/office/drawing/2014/main" id="{D1E3DEB5-E4AB-4AD1-A737-7C8BF6CD9745}"/>
                  </a:ext>
                </a:extLst>
              </p:cNvPr>
              <p:cNvGrpSpPr>
                <a:grpSpLocks/>
              </p:cNvGrpSpPr>
              <p:nvPr/>
            </p:nvGrpSpPr>
            <p:grpSpPr bwMode="auto">
              <a:xfrm>
                <a:off x="528" y="1440"/>
                <a:ext cx="217" cy="205"/>
                <a:chOff x="623" y="1728"/>
                <a:chExt cx="217" cy="205"/>
              </a:xfrm>
            </p:grpSpPr>
            <p:grpSp>
              <p:nvGrpSpPr>
                <p:cNvPr id="57284" name="Group 964">
                  <a:extLst>
                    <a:ext uri="{FF2B5EF4-FFF2-40B4-BE49-F238E27FC236}">
                      <a16:creationId xmlns:a16="http://schemas.microsoft.com/office/drawing/2014/main" id="{5D1A1EAD-3248-4AE2-BBFF-16E4CD7EC713}"/>
                    </a:ext>
                  </a:extLst>
                </p:cNvPr>
                <p:cNvGrpSpPr>
                  <a:grpSpLocks/>
                </p:cNvGrpSpPr>
                <p:nvPr/>
              </p:nvGrpSpPr>
              <p:grpSpPr bwMode="auto">
                <a:xfrm>
                  <a:off x="623" y="1728"/>
                  <a:ext cx="137" cy="124"/>
                  <a:chOff x="623" y="1728"/>
                  <a:chExt cx="137" cy="124"/>
                </a:xfrm>
              </p:grpSpPr>
              <p:sp>
                <p:nvSpPr>
                  <p:cNvPr id="57285" name="Oval 965">
                    <a:extLst>
                      <a:ext uri="{FF2B5EF4-FFF2-40B4-BE49-F238E27FC236}">
                        <a16:creationId xmlns:a16="http://schemas.microsoft.com/office/drawing/2014/main" id="{37C7C27E-9B03-4D00-BDAD-4E964EED971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86" name="Oval 966">
                    <a:extLst>
                      <a:ext uri="{FF2B5EF4-FFF2-40B4-BE49-F238E27FC236}">
                        <a16:creationId xmlns:a16="http://schemas.microsoft.com/office/drawing/2014/main" id="{6E2E06F3-8B9B-4087-A60B-925C1663573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87" name="Oval 967">
                    <a:extLst>
                      <a:ext uri="{FF2B5EF4-FFF2-40B4-BE49-F238E27FC236}">
                        <a16:creationId xmlns:a16="http://schemas.microsoft.com/office/drawing/2014/main" id="{A944A30D-8280-4530-A968-965C6BA02CE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88" name="Line 968">
                    <a:extLst>
                      <a:ext uri="{FF2B5EF4-FFF2-40B4-BE49-F238E27FC236}">
                        <a16:creationId xmlns:a16="http://schemas.microsoft.com/office/drawing/2014/main" id="{771CE936-4959-4AE9-BA8B-90630C6B35D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89" name="Line 969">
                    <a:extLst>
                      <a:ext uri="{FF2B5EF4-FFF2-40B4-BE49-F238E27FC236}">
                        <a16:creationId xmlns:a16="http://schemas.microsoft.com/office/drawing/2014/main" id="{C9F1B9EF-837F-422C-9BFD-2FEA7CB2427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90" name="Group 970">
                  <a:extLst>
                    <a:ext uri="{FF2B5EF4-FFF2-40B4-BE49-F238E27FC236}">
                      <a16:creationId xmlns:a16="http://schemas.microsoft.com/office/drawing/2014/main" id="{755847A9-BC81-4B72-B03A-E55BA10DAB2F}"/>
                    </a:ext>
                  </a:extLst>
                </p:cNvPr>
                <p:cNvGrpSpPr>
                  <a:grpSpLocks/>
                </p:cNvGrpSpPr>
                <p:nvPr/>
              </p:nvGrpSpPr>
              <p:grpSpPr bwMode="auto">
                <a:xfrm>
                  <a:off x="642" y="1751"/>
                  <a:ext cx="137" cy="124"/>
                  <a:chOff x="623" y="1728"/>
                  <a:chExt cx="137" cy="124"/>
                </a:xfrm>
              </p:grpSpPr>
              <p:sp>
                <p:nvSpPr>
                  <p:cNvPr id="57291" name="Oval 971">
                    <a:extLst>
                      <a:ext uri="{FF2B5EF4-FFF2-40B4-BE49-F238E27FC236}">
                        <a16:creationId xmlns:a16="http://schemas.microsoft.com/office/drawing/2014/main" id="{4B20E774-8196-4BE5-8C8E-5FE0D880369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92" name="Oval 972">
                    <a:extLst>
                      <a:ext uri="{FF2B5EF4-FFF2-40B4-BE49-F238E27FC236}">
                        <a16:creationId xmlns:a16="http://schemas.microsoft.com/office/drawing/2014/main" id="{3C42EBDC-1F3D-4532-B8D5-E692F5197CE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93" name="Oval 973">
                    <a:extLst>
                      <a:ext uri="{FF2B5EF4-FFF2-40B4-BE49-F238E27FC236}">
                        <a16:creationId xmlns:a16="http://schemas.microsoft.com/office/drawing/2014/main" id="{95F80254-1C01-448A-A362-D303FA9A7F8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94" name="Line 974">
                    <a:extLst>
                      <a:ext uri="{FF2B5EF4-FFF2-40B4-BE49-F238E27FC236}">
                        <a16:creationId xmlns:a16="http://schemas.microsoft.com/office/drawing/2014/main" id="{CD3EAF61-6ABC-4508-AC74-3BF055F4B91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95" name="Line 975">
                    <a:extLst>
                      <a:ext uri="{FF2B5EF4-FFF2-40B4-BE49-F238E27FC236}">
                        <a16:creationId xmlns:a16="http://schemas.microsoft.com/office/drawing/2014/main" id="{93C69D18-FCE5-464A-B8C3-7EFBDF9C903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296" name="Group 976">
                  <a:extLst>
                    <a:ext uri="{FF2B5EF4-FFF2-40B4-BE49-F238E27FC236}">
                      <a16:creationId xmlns:a16="http://schemas.microsoft.com/office/drawing/2014/main" id="{B662AA6E-B8B6-48BE-8A66-7654F4EEB850}"/>
                    </a:ext>
                  </a:extLst>
                </p:cNvPr>
                <p:cNvGrpSpPr>
                  <a:grpSpLocks/>
                </p:cNvGrpSpPr>
                <p:nvPr/>
              </p:nvGrpSpPr>
              <p:grpSpPr bwMode="auto">
                <a:xfrm>
                  <a:off x="662" y="1772"/>
                  <a:ext cx="137" cy="124"/>
                  <a:chOff x="623" y="1728"/>
                  <a:chExt cx="137" cy="124"/>
                </a:xfrm>
              </p:grpSpPr>
              <p:sp>
                <p:nvSpPr>
                  <p:cNvPr id="57297" name="Oval 977">
                    <a:extLst>
                      <a:ext uri="{FF2B5EF4-FFF2-40B4-BE49-F238E27FC236}">
                        <a16:creationId xmlns:a16="http://schemas.microsoft.com/office/drawing/2014/main" id="{AB0B8EAC-B2E7-4424-B322-DB94503A99E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98" name="Oval 978">
                    <a:extLst>
                      <a:ext uri="{FF2B5EF4-FFF2-40B4-BE49-F238E27FC236}">
                        <a16:creationId xmlns:a16="http://schemas.microsoft.com/office/drawing/2014/main" id="{7B238B3C-6F5F-48EA-B93E-A8BB6EA28EE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299" name="Oval 979">
                    <a:extLst>
                      <a:ext uri="{FF2B5EF4-FFF2-40B4-BE49-F238E27FC236}">
                        <a16:creationId xmlns:a16="http://schemas.microsoft.com/office/drawing/2014/main" id="{03C93C82-6358-465D-8A7D-2C124BB466F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00" name="Line 980">
                    <a:extLst>
                      <a:ext uri="{FF2B5EF4-FFF2-40B4-BE49-F238E27FC236}">
                        <a16:creationId xmlns:a16="http://schemas.microsoft.com/office/drawing/2014/main" id="{E65877FC-F161-4595-AD68-74AEDA48E62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01" name="Line 981">
                    <a:extLst>
                      <a:ext uri="{FF2B5EF4-FFF2-40B4-BE49-F238E27FC236}">
                        <a16:creationId xmlns:a16="http://schemas.microsoft.com/office/drawing/2014/main" id="{748E5904-A538-430C-A0A0-9C68663DC61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02" name="Group 982">
                  <a:extLst>
                    <a:ext uri="{FF2B5EF4-FFF2-40B4-BE49-F238E27FC236}">
                      <a16:creationId xmlns:a16="http://schemas.microsoft.com/office/drawing/2014/main" id="{1C547311-C11B-402D-96B4-664F8EB431BC}"/>
                    </a:ext>
                  </a:extLst>
                </p:cNvPr>
                <p:cNvGrpSpPr>
                  <a:grpSpLocks/>
                </p:cNvGrpSpPr>
                <p:nvPr/>
              </p:nvGrpSpPr>
              <p:grpSpPr bwMode="auto">
                <a:xfrm>
                  <a:off x="683" y="1790"/>
                  <a:ext cx="137" cy="124"/>
                  <a:chOff x="623" y="1728"/>
                  <a:chExt cx="137" cy="124"/>
                </a:xfrm>
              </p:grpSpPr>
              <p:sp>
                <p:nvSpPr>
                  <p:cNvPr id="57303" name="Oval 983">
                    <a:extLst>
                      <a:ext uri="{FF2B5EF4-FFF2-40B4-BE49-F238E27FC236}">
                        <a16:creationId xmlns:a16="http://schemas.microsoft.com/office/drawing/2014/main" id="{F12576C6-3679-4EA4-A1DE-0CC88D2E61D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04" name="Oval 984">
                    <a:extLst>
                      <a:ext uri="{FF2B5EF4-FFF2-40B4-BE49-F238E27FC236}">
                        <a16:creationId xmlns:a16="http://schemas.microsoft.com/office/drawing/2014/main" id="{C71986B9-D3F1-4194-A248-5A687FB498D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05" name="Oval 985">
                    <a:extLst>
                      <a:ext uri="{FF2B5EF4-FFF2-40B4-BE49-F238E27FC236}">
                        <a16:creationId xmlns:a16="http://schemas.microsoft.com/office/drawing/2014/main" id="{3F80DDEE-E772-41B3-9FFB-8DD4DFCAB3A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06" name="Line 986">
                    <a:extLst>
                      <a:ext uri="{FF2B5EF4-FFF2-40B4-BE49-F238E27FC236}">
                        <a16:creationId xmlns:a16="http://schemas.microsoft.com/office/drawing/2014/main" id="{F40EA5AB-5A87-4877-A250-EF0A1EA6F41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07" name="Line 987">
                    <a:extLst>
                      <a:ext uri="{FF2B5EF4-FFF2-40B4-BE49-F238E27FC236}">
                        <a16:creationId xmlns:a16="http://schemas.microsoft.com/office/drawing/2014/main" id="{1CDE2B44-C970-4CC0-8001-32FAF9F4238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08" name="Group 988">
                  <a:extLst>
                    <a:ext uri="{FF2B5EF4-FFF2-40B4-BE49-F238E27FC236}">
                      <a16:creationId xmlns:a16="http://schemas.microsoft.com/office/drawing/2014/main" id="{0215BCD8-DEC9-40A5-B0E4-2EC34BC62AA8}"/>
                    </a:ext>
                  </a:extLst>
                </p:cNvPr>
                <p:cNvGrpSpPr>
                  <a:grpSpLocks/>
                </p:cNvGrpSpPr>
                <p:nvPr/>
              </p:nvGrpSpPr>
              <p:grpSpPr bwMode="auto">
                <a:xfrm>
                  <a:off x="703" y="1809"/>
                  <a:ext cx="137" cy="124"/>
                  <a:chOff x="623" y="1728"/>
                  <a:chExt cx="137" cy="124"/>
                </a:xfrm>
              </p:grpSpPr>
              <p:sp>
                <p:nvSpPr>
                  <p:cNvPr id="57309" name="Oval 989">
                    <a:extLst>
                      <a:ext uri="{FF2B5EF4-FFF2-40B4-BE49-F238E27FC236}">
                        <a16:creationId xmlns:a16="http://schemas.microsoft.com/office/drawing/2014/main" id="{1BC659EC-9C2E-43E0-AA80-BC59812AE7F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10" name="Oval 990">
                    <a:extLst>
                      <a:ext uri="{FF2B5EF4-FFF2-40B4-BE49-F238E27FC236}">
                        <a16:creationId xmlns:a16="http://schemas.microsoft.com/office/drawing/2014/main" id="{CCB3C40A-9A7F-436B-9D55-0FB825D137B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11" name="Oval 991">
                    <a:extLst>
                      <a:ext uri="{FF2B5EF4-FFF2-40B4-BE49-F238E27FC236}">
                        <a16:creationId xmlns:a16="http://schemas.microsoft.com/office/drawing/2014/main" id="{48BAA435-7565-44E7-BC38-3F5094C86FC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12" name="Line 992">
                    <a:extLst>
                      <a:ext uri="{FF2B5EF4-FFF2-40B4-BE49-F238E27FC236}">
                        <a16:creationId xmlns:a16="http://schemas.microsoft.com/office/drawing/2014/main" id="{A01ED5D9-0DBE-4AB1-A18B-72AAEA09666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13" name="Line 993">
                    <a:extLst>
                      <a:ext uri="{FF2B5EF4-FFF2-40B4-BE49-F238E27FC236}">
                        <a16:creationId xmlns:a16="http://schemas.microsoft.com/office/drawing/2014/main" id="{B7FE7967-E75F-4AC4-9B14-13DA1622DFE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314" name="Group 994">
                <a:extLst>
                  <a:ext uri="{FF2B5EF4-FFF2-40B4-BE49-F238E27FC236}">
                    <a16:creationId xmlns:a16="http://schemas.microsoft.com/office/drawing/2014/main" id="{79007412-3925-46B6-B409-5B85AF3C51CA}"/>
                  </a:ext>
                </a:extLst>
              </p:cNvPr>
              <p:cNvGrpSpPr>
                <a:grpSpLocks/>
              </p:cNvGrpSpPr>
              <p:nvPr/>
            </p:nvGrpSpPr>
            <p:grpSpPr bwMode="auto">
              <a:xfrm>
                <a:off x="480" y="1488"/>
                <a:ext cx="217" cy="205"/>
                <a:chOff x="623" y="1728"/>
                <a:chExt cx="217" cy="205"/>
              </a:xfrm>
            </p:grpSpPr>
            <p:grpSp>
              <p:nvGrpSpPr>
                <p:cNvPr id="57315" name="Group 995">
                  <a:extLst>
                    <a:ext uri="{FF2B5EF4-FFF2-40B4-BE49-F238E27FC236}">
                      <a16:creationId xmlns:a16="http://schemas.microsoft.com/office/drawing/2014/main" id="{84E553AE-C04E-434A-A33F-EE4DAEB76A7B}"/>
                    </a:ext>
                  </a:extLst>
                </p:cNvPr>
                <p:cNvGrpSpPr>
                  <a:grpSpLocks/>
                </p:cNvGrpSpPr>
                <p:nvPr/>
              </p:nvGrpSpPr>
              <p:grpSpPr bwMode="auto">
                <a:xfrm>
                  <a:off x="623" y="1728"/>
                  <a:ext cx="137" cy="124"/>
                  <a:chOff x="623" y="1728"/>
                  <a:chExt cx="137" cy="124"/>
                </a:xfrm>
              </p:grpSpPr>
              <p:sp>
                <p:nvSpPr>
                  <p:cNvPr id="57316" name="Oval 996">
                    <a:extLst>
                      <a:ext uri="{FF2B5EF4-FFF2-40B4-BE49-F238E27FC236}">
                        <a16:creationId xmlns:a16="http://schemas.microsoft.com/office/drawing/2014/main" id="{BEF84AF8-FF0B-4AE8-AF9D-57AA13A5E1E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17" name="Oval 997">
                    <a:extLst>
                      <a:ext uri="{FF2B5EF4-FFF2-40B4-BE49-F238E27FC236}">
                        <a16:creationId xmlns:a16="http://schemas.microsoft.com/office/drawing/2014/main" id="{F4EE9B28-37DE-45B3-A69A-C6E3C533F4B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18" name="Oval 998">
                    <a:extLst>
                      <a:ext uri="{FF2B5EF4-FFF2-40B4-BE49-F238E27FC236}">
                        <a16:creationId xmlns:a16="http://schemas.microsoft.com/office/drawing/2014/main" id="{06A6760E-309F-4F21-9D93-0B052892BF7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19" name="Line 999">
                    <a:extLst>
                      <a:ext uri="{FF2B5EF4-FFF2-40B4-BE49-F238E27FC236}">
                        <a16:creationId xmlns:a16="http://schemas.microsoft.com/office/drawing/2014/main" id="{A3CBE156-12EA-4E79-B8C7-0C4F415F8A0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20" name="Line 1000">
                    <a:extLst>
                      <a:ext uri="{FF2B5EF4-FFF2-40B4-BE49-F238E27FC236}">
                        <a16:creationId xmlns:a16="http://schemas.microsoft.com/office/drawing/2014/main" id="{1594A778-6D13-4608-B3B7-8DD656C120F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21" name="Group 1001">
                  <a:extLst>
                    <a:ext uri="{FF2B5EF4-FFF2-40B4-BE49-F238E27FC236}">
                      <a16:creationId xmlns:a16="http://schemas.microsoft.com/office/drawing/2014/main" id="{D8114429-B173-4676-8305-EA0B574236D0}"/>
                    </a:ext>
                  </a:extLst>
                </p:cNvPr>
                <p:cNvGrpSpPr>
                  <a:grpSpLocks/>
                </p:cNvGrpSpPr>
                <p:nvPr/>
              </p:nvGrpSpPr>
              <p:grpSpPr bwMode="auto">
                <a:xfrm>
                  <a:off x="642" y="1751"/>
                  <a:ext cx="137" cy="124"/>
                  <a:chOff x="623" y="1728"/>
                  <a:chExt cx="137" cy="124"/>
                </a:xfrm>
              </p:grpSpPr>
              <p:sp>
                <p:nvSpPr>
                  <p:cNvPr id="57322" name="Oval 1002">
                    <a:extLst>
                      <a:ext uri="{FF2B5EF4-FFF2-40B4-BE49-F238E27FC236}">
                        <a16:creationId xmlns:a16="http://schemas.microsoft.com/office/drawing/2014/main" id="{23218A2F-AA70-49EF-8586-E7ED71B8D94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23" name="Oval 1003">
                    <a:extLst>
                      <a:ext uri="{FF2B5EF4-FFF2-40B4-BE49-F238E27FC236}">
                        <a16:creationId xmlns:a16="http://schemas.microsoft.com/office/drawing/2014/main" id="{5F6EBB67-F179-40F5-97A2-344EDABE016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24" name="Oval 1004">
                    <a:extLst>
                      <a:ext uri="{FF2B5EF4-FFF2-40B4-BE49-F238E27FC236}">
                        <a16:creationId xmlns:a16="http://schemas.microsoft.com/office/drawing/2014/main" id="{776F2AE0-B77D-425D-AED4-1E6FD922A6D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25" name="Line 1005">
                    <a:extLst>
                      <a:ext uri="{FF2B5EF4-FFF2-40B4-BE49-F238E27FC236}">
                        <a16:creationId xmlns:a16="http://schemas.microsoft.com/office/drawing/2014/main" id="{18788284-095F-4888-942D-B29511A11EA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26" name="Line 1006">
                    <a:extLst>
                      <a:ext uri="{FF2B5EF4-FFF2-40B4-BE49-F238E27FC236}">
                        <a16:creationId xmlns:a16="http://schemas.microsoft.com/office/drawing/2014/main" id="{B9FAB7F9-6D52-44F0-B1B7-029984C61C7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27" name="Group 1007">
                  <a:extLst>
                    <a:ext uri="{FF2B5EF4-FFF2-40B4-BE49-F238E27FC236}">
                      <a16:creationId xmlns:a16="http://schemas.microsoft.com/office/drawing/2014/main" id="{7B77278A-5241-484F-9BA5-06028A908DDC}"/>
                    </a:ext>
                  </a:extLst>
                </p:cNvPr>
                <p:cNvGrpSpPr>
                  <a:grpSpLocks/>
                </p:cNvGrpSpPr>
                <p:nvPr/>
              </p:nvGrpSpPr>
              <p:grpSpPr bwMode="auto">
                <a:xfrm>
                  <a:off x="662" y="1772"/>
                  <a:ext cx="137" cy="124"/>
                  <a:chOff x="623" y="1728"/>
                  <a:chExt cx="137" cy="124"/>
                </a:xfrm>
              </p:grpSpPr>
              <p:sp>
                <p:nvSpPr>
                  <p:cNvPr id="57328" name="Oval 1008">
                    <a:extLst>
                      <a:ext uri="{FF2B5EF4-FFF2-40B4-BE49-F238E27FC236}">
                        <a16:creationId xmlns:a16="http://schemas.microsoft.com/office/drawing/2014/main" id="{532BF31C-B95F-4036-B26F-4B4181E4EA9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29" name="Oval 1009">
                    <a:extLst>
                      <a:ext uri="{FF2B5EF4-FFF2-40B4-BE49-F238E27FC236}">
                        <a16:creationId xmlns:a16="http://schemas.microsoft.com/office/drawing/2014/main" id="{AE616883-3FA4-4C81-9B73-0B727A39C58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30" name="Oval 1010">
                    <a:extLst>
                      <a:ext uri="{FF2B5EF4-FFF2-40B4-BE49-F238E27FC236}">
                        <a16:creationId xmlns:a16="http://schemas.microsoft.com/office/drawing/2014/main" id="{02DF162A-8AE0-4587-ABF5-4F238828AEF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31" name="Line 1011">
                    <a:extLst>
                      <a:ext uri="{FF2B5EF4-FFF2-40B4-BE49-F238E27FC236}">
                        <a16:creationId xmlns:a16="http://schemas.microsoft.com/office/drawing/2014/main" id="{5D63C827-6585-449A-A58F-5BF5D29A559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32" name="Line 1012">
                    <a:extLst>
                      <a:ext uri="{FF2B5EF4-FFF2-40B4-BE49-F238E27FC236}">
                        <a16:creationId xmlns:a16="http://schemas.microsoft.com/office/drawing/2014/main" id="{AAC4F159-443B-495A-BFD3-21D1D1F780E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33" name="Group 1013">
                  <a:extLst>
                    <a:ext uri="{FF2B5EF4-FFF2-40B4-BE49-F238E27FC236}">
                      <a16:creationId xmlns:a16="http://schemas.microsoft.com/office/drawing/2014/main" id="{8F669B3B-C811-4E71-A279-467CC3287B13}"/>
                    </a:ext>
                  </a:extLst>
                </p:cNvPr>
                <p:cNvGrpSpPr>
                  <a:grpSpLocks/>
                </p:cNvGrpSpPr>
                <p:nvPr/>
              </p:nvGrpSpPr>
              <p:grpSpPr bwMode="auto">
                <a:xfrm>
                  <a:off x="683" y="1790"/>
                  <a:ext cx="137" cy="124"/>
                  <a:chOff x="623" y="1728"/>
                  <a:chExt cx="137" cy="124"/>
                </a:xfrm>
              </p:grpSpPr>
              <p:sp>
                <p:nvSpPr>
                  <p:cNvPr id="57334" name="Oval 1014">
                    <a:extLst>
                      <a:ext uri="{FF2B5EF4-FFF2-40B4-BE49-F238E27FC236}">
                        <a16:creationId xmlns:a16="http://schemas.microsoft.com/office/drawing/2014/main" id="{9493DC0E-7B37-4B06-A0D5-452E430C0E6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35" name="Oval 1015">
                    <a:extLst>
                      <a:ext uri="{FF2B5EF4-FFF2-40B4-BE49-F238E27FC236}">
                        <a16:creationId xmlns:a16="http://schemas.microsoft.com/office/drawing/2014/main" id="{92C396D7-720E-4A6C-AFF2-3651846DE16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36" name="Oval 1016">
                    <a:extLst>
                      <a:ext uri="{FF2B5EF4-FFF2-40B4-BE49-F238E27FC236}">
                        <a16:creationId xmlns:a16="http://schemas.microsoft.com/office/drawing/2014/main" id="{A9BE31BF-47D1-4C5F-B6B5-FB488A7D2B3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37" name="Line 1017">
                    <a:extLst>
                      <a:ext uri="{FF2B5EF4-FFF2-40B4-BE49-F238E27FC236}">
                        <a16:creationId xmlns:a16="http://schemas.microsoft.com/office/drawing/2014/main" id="{410D9BED-8289-4DE4-94EE-7CEAB600A24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38" name="Line 1018">
                    <a:extLst>
                      <a:ext uri="{FF2B5EF4-FFF2-40B4-BE49-F238E27FC236}">
                        <a16:creationId xmlns:a16="http://schemas.microsoft.com/office/drawing/2014/main" id="{DD2D1E4E-A8F7-4C44-BE11-AF4F7B1AC86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39" name="Group 1019">
                  <a:extLst>
                    <a:ext uri="{FF2B5EF4-FFF2-40B4-BE49-F238E27FC236}">
                      <a16:creationId xmlns:a16="http://schemas.microsoft.com/office/drawing/2014/main" id="{E6977A09-2E18-43B1-84DA-0D6B42D9E518}"/>
                    </a:ext>
                  </a:extLst>
                </p:cNvPr>
                <p:cNvGrpSpPr>
                  <a:grpSpLocks/>
                </p:cNvGrpSpPr>
                <p:nvPr/>
              </p:nvGrpSpPr>
              <p:grpSpPr bwMode="auto">
                <a:xfrm>
                  <a:off x="703" y="1809"/>
                  <a:ext cx="137" cy="124"/>
                  <a:chOff x="623" y="1728"/>
                  <a:chExt cx="137" cy="124"/>
                </a:xfrm>
              </p:grpSpPr>
              <p:sp>
                <p:nvSpPr>
                  <p:cNvPr id="57340" name="Oval 1020">
                    <a:extLst>
                      <a:ext uri="{FF2B5EF4-FFF2-40B4-BE49-F238E27FC236}">
                        <a16:creationId xmlns:a16="http://schemas.microsoft.com/office/drawing/2014/main" id="{10845362-36AD-4FD3-9385-14FF8A7324C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1" name="Oval 1021">
                    <a:extLst>
                      <a:ext uri="{FF2B5EF4-FFF2-40B4-BE49-F238E27FC236}">
                        <a16:creationId xmlns:a16="http://schemas.microsoft.com/office/drawing/2014/main" id="{9C2A5AA1-98CE-4207-BAFB-D3E5F5A468B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2" name="Oval 1022">
                    <a:extLst>
                      <a:ext uri="{FF2B5EF4-FFF2-40B4-BE49-F238E27FC236}">
                        <a16:creationId xmlns:a16="http://schemas.microsoft.com/office/drawing/2014/main" id="{FC88A93E-FD35-4C33-9723-715AA2F6006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3" name="Line 1023">
                    <a:extLst>
                      <a:ext uri="{FF2B5EF4-FFF2-40B4-BE49-F238E27FC236}">
                        <a16:creationId xmlns:a16="http://schemas.microsoft.com/office/drawing/2014/main" id="{2ECB56FA-C1C1-40C8-9E2E-50408FA6B93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4" name="Line 0">
                    <a:extLst>
                      <a:ext uri="{FF2B5EF4-FFF2-40B4-BE49-F238E27FC236}">
                        <a16:creationId xmlns:a16="http://schemas.microsoft.com/office/drawing/2014/main" id="{CE189E93-0D54-4298-8863-D8AF4043A4C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7345" name="Line 1">
              <a:extLst>
                <a:ext uri="{FF2B5EF4-FFF2-40B4-BE49-F238E27FC236}">
                  <a16:creationId xmlns:a16="http://schemas.microsoft.com/office/drawing/2014/main" id="{6CAB8259-73B8-4772-B55C-5EE8B9823AE5}"/>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6" name="Line 2">
              <a:extLst>
                <a:ext uri="{FF2B5EF4-FFF2-40B4-BE49-F238E27FC236}">
                  <a16:creationId xmlns:a16="http://schemas.microsoft.com/office/drawing/2014/main" id="{001780E7-A11E-4792-985A-00576E80D984}"/>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7" name="Line 3">
              <a:extLst>
                <a:ext uri="{FF2B5EF4-FFF2-40B4-BE49-F238E27FC236}">
                  <a16:creationId xmlns:a16="http://schemas.microsoft.com/office/drawing/2014/main" id="{815B5DF7-FF2C-4ECD-85C6-9445EABA9D39}"/>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8" name="Line 4">
              <a:extLst>
                <a:ext uri="{FF2B5EF4-FFF2-40B4-BE49-F238E27FC236}">
                  <a16:creationId xmlns:a16="http://schemas.microsoft.com/office/drawing/2014/main" id="{86549EA1-7019-4206-B40A-AAF011BD412D}"/>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49" name="Group 5">
            <a:extLst>
              <a:ext uri="{FF2B5EF4-FFF2-40B4-BE49-F238E27FC236}">
                <a16:creationId xmlns:a16="http://schemas.microsoft.com/office/drawing/2014/main" id="{FA42A67F-56D6-48FE-AC1F-EB74F52E283B}"/>
              </a:ext>
            </a:extLst>
          </p:cNvPr>
          <p:cNvGrpSpPr>
            <a:grpSpLocks/>
          </p:cNvGrpSpPr>
          <p:nvPr/>
        </p:nvGrpSpPr>
        <p:grpSpPr bwMode="auto">
          <a:xfrm>
            <a:off x="4476750" y="2425700"/>
            <a:ext cx="877888" cy="1371600"/>
            <a:chOff x="528" y="1680"/>
            <a:chExt cx="553" cy="864"/>
          </a:xfrm>
        </p:grpSpPr>
        <p:sp>
          <p:nvSpPr>
            <p:cNvPr id="57350" name="Line 6">
              <a:extLst>
                <a:ext uri="{FF2B5EF4-FFF2-40B4-BE49-F238E27FC236}">
                  <a16:creationId xmlns:a16="http://schemas.microsoft.com/office/drawing/2014/main" id="{81B98EA0-26CA-4EF3-9462-5B05038A2C57}"/>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1" name="Line 7">
              <a:extLst>
                <a:ext uri="{FF2B5EF4-FFF2-40B4-BE49-F238E27FC236}">
                  <a16:creationId xmlns:a16="http://schemas.microsoft.com/office/drawing/2014/main" id="{3CA30B4E-DC01-4029-9695-C9E339A4A853}"/>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2" name="Line 8">
              <a:extLst>
                <a:ext uri="{FF2B5EF4-FFF2-40B4-BE49-F238E27FC236}">
                  <a16:creationId xmlns:a16="http://schemas.microsoft.com/office/drawing/2014/main" id="{D3EAE75D-8CCA-4AC8-91B5-A27D45DC38CB}"/>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3" name="Line 9">
              <a:extLst>
                <a:ext uri="{FF2B5EF4-FFF2-40B4-BE49-F238E27FC236}">
                  <a16:creationId xmlns:a16="http://schemas.microsoft.com/office/drawing/2014/main" id="{CDDF15CF-EF16-43B5-BDC0-D58B3C38BD73}"/>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4" name="Rectangle 10">
              <a:extLst>
                <a:ext uri="{FF2B5EF4-FFF2-40B4-BE49-F238E27FC236}">
                  <a16:creationId xmlns:a16="http://schemas.microsoft.com/office/drawing/2014/main" id="{C683CBED-62E4-4361-B606-ECCE30B53AF3}"/>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7355" name="Line 11">
              <a:extLst>
                <a:ext uri="{FF2B5EF4-FFF2-40B4-BE49-F238E27FC236}">
                  <a16:creationId xmlns:a16="http://schemas.microsoft.com/office/drawing/2014/main" id="{F8D6F8FE-8052-4D5D-8CFC-DDA210A9FA2E}"/>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6" name="Line 12">
              <a:extLst>
                <a:ext uri="{FF2B5EF4-FFF2-40B4-BE49-F238E27FC236}">
                  <a16:creationId xmlns:a16="http://schemas.microsoft.com/office/drawing/2014/main" id="{AAA13969-A0F7-4648-ADED-D50EE8497BCB}"/>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357" name="Group 13">
              <a:extLst>
                <a:ext uri="{FF2B5EF4-FFF2-40B4-BE49-F238E27FC236}">
                  <a16:creationId xmlns:a16="http://schemas.microsoft.com/office/drawing/2014/main" id="{581063B4-6F4F-4D7C-B91C-90BF134B2AEE}"/>
                </a:ext>
              </a:extLst>
            </p:cNvPr>
            <p:cNvGrpSpPr>
              <a:grpSpLocks/>
            </p:cNvGrpSpPr>
            <p:nvPr/>
          </p:nvGrpSpPr>
          <p:grpSpPr bwMode="auto">
            <a:xfrm>
              <a:off x="528" y="1872"/>
              <a:ext cx="265" cy="253"/>
              <a:chOff x="480" y="1440"/>
              <a:chExt cx="265" cy="253"/>
            </a:xfrm>
          </p:grpSpPr>
          <p:grpSp>
            <p:nvGrpSpPr>
              <p:cNvPr id="57358" name="Group 14">
                <a:extLst>
                  <a:ext uri="{FF2B5EF4-FFF2-40B4-BE49-F238E27FC236}">
                    <a16:creationId xmlns:a16="http://schemas.microsoft.com/office/drawing/2014/main" id="{C899A62F-E355-48F4-AB57-16697281EBA4}"/>
                  </a:ext>
                </a:extLst>
              </p:cNvPr>
              <p:cNvGrpSpPr>
                <a:grpSpLocks/>
              </p:cNvGrpSpPr>
              <p:nvPr/>
            </p:nvGrpSpPr>
            <p:grpSpPr bwMode="auto">
              <a:xfrm>
                <a:off x="528" y="1440"/>
                <a:ext cx="217" cy="205"/>
                <a:chOff x="623" y="1728"/>
                <a:chExt cx="217" cy="205"/>
              </a:xfrm>
            </p:grpSpPr>
            <p:grpSp>
              <p:nvGrpSpPr>
                <p:cNvPr id="57359" name="Group 15">
                  <a:extLst>
                    <a:ext uri="{FF2B5EF4-FFF2-40B4-BE49-F238E27FC236}">
                      <a16:creationId xmlns:a16="http://schemas.microsoft.com/office/drawing/2014/main" id="{E5D83640-689A-4013-A462-76956E0571C1}"/>
                    </a:ext>
                  </a:extLst>
                </p:cNvPr>
                <p:cNvGrpSpPr>
                  <a:grpSpLocks/>
                </p:cNvGrpSpPr>
                <p:nvPr/>
              </p:nvGrpSpPr>
              <p:grpSpPr bwMode="auto">
                <a:xfrm>
                  <a:off x="623" y="1728"/>
                  <a:ext cx="137" cy="124"/>
                  <a:chOff x="623" y="1728"/>
                  <a:chExt cx="137" cy="124"/>
                </a:xfrm>
              </p:grpSpPr>
              <p:sp>
                <p:nvSpPr>
                  <p:cNvPr id="57360" name="Oval 16">
                    <a:extLst>
                      <a:ext uri="{FF2B5EF4-FFF2-40B4-BE49-F238E27FC236}">
                        <a16:creationId xmlns:a16="http://schemas.microsoft.com/office/drawing/2014/main" id="{6C6495F8-E33B-4C2E-97F9-8B6507D9FA0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1" name="Oval 17">
                    <a:extLst>
                      <a:ext uri="{FF2B5EF4-FFF2-40B4-BE49-F238E27FC236}">
                        <a16:creationId xmlns:a16="http://schemas.microsoft.com/office/drawing/2014/main" id="{FD9EACD1-707D-417D-9F2C-AF99498FCAF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2" name="Oval 18">
                    <a:extLst>
                      <a:ext uri="{FF2B5EF4-FFF2-40B4-BE49-F238E27FC236}">
                        <a16:creationId xmlns:a16="http://schemas.microsoft.com/office/drawing/2014/main" id="{BD8A5CFF-E48F-47FD-8E32-F149DE3F780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3" name="Line 19">
                    <a:extLst>
                      <a:ext uri="{FF2B5EF4-FFF2-40B4-BE49-F238E27FC236}">
                        <a16:creationId xmlns:a16="http://schemas.microsoft.com/office/drawing/2014/main" id="{0CCF2F3A-6E87-46E0-98F2-C8C10B5062B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4" name="Line 20">
                    <a:extLst>
                      <a:ext uri="{FF2B5EF4-FFF2-40B4-BE49-F238E27FC236}">
                        <a16:creationId xmlns:a16="http://schemas.microsoft.com/office/drawing/2014/main" id="{64F4334F-480C-49F8-BDA3-70E8F6D2704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65" name="Group 21">
                  <a:extLst>
                    <a:ext uri="{FF2B5EF4-FFF2-40B4-BE49-F238E27FC236}">
                      <a16:creationId xmlns:a16="http://schemas.microsoft.com/office/drawing/2014/main" id="{97E829DE-244B-4B78-A94F-3551604BB999}"/>
                    </a:ext>
                  </a:extLst>
                </p:cNvPr>
                <p:cNvGrpSpPr>
                  <a:grpSpLocks/>
                </p:cNvGrpSpPr>
                <p:nvPr/>
              </p:nvGrpSpPr>
              <p:grpSpPr bwMode="auto">
                <a:xfrm>
                  <a:off x="642" y="1751"/>
                  <a:ext cx="137" cy="124"/>
                  <a:chOff x="623" y="1728"/>
                  <a:chExt cx="137" cy="124"/>
                </a:xfrm>
              </p:grpSpPr>
              <p:sp>
                <p:nvSpPr>
                  <p:cNvPr id="57366" name="Oval 22">
                    <a:extLst>
                      <a:ext uri="{FF2B5EF4-FFF2-40B4-BE49-F238E27FC236}">
                        <a16:creationId xmlns:a16="http://schemas.microsoft.com/office/drawing/2014/main" id="{284FD9F2-1A25-460F-9FD0-B2D60A48D98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7" name="Oval 23">
                    <a:extLst>
                      <a:ext uri="{FF2B5EF4-FFF2-40B4-BE49-F238E27FC236}">
                        <a16:creationId xmlns:a16="http://schemas.microsoft.com/office/drawing/2014/main" id="{BD1FFC31-74B1-45FE-9801-25AFBC46D07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8" name="Oval 24">
                    <a:extLst>
                      <a:ext uri="{FF2B5EF4-FFF2-40B4-BE49-F238E27FC236}">
                        <a16:creationId xmlns:a16="http://schemas.microsoft.com/office/drawing/2014/main" id="{1F8AD833-D564-4C49-AA92-24A5FDCBE61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9" name="Line 25">
                    <a:extLst>
                      <a:ext uri="{FF2B5EF4-FFF2-40B4-BE49-F238E27FC236}">
                        <a16:creationId xmlns:a16="http://schemas.microsoft.com/office/drawing/2014/main" id="{22A7ACB0-36A5-41AE-8EBE-B18B79EF686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0" name="Line 26">
                    <a:extLst>
                      <a:ext uri="{FF2B5EF4-FFF2-40B4-BE49-F238E27FC236}">
                        <a16:creationId xmlns:a16="http://schemas.microsoft.com/office/drawing/2014/main" id="{AD0B2AE9-1780-4F7E-9374-BE3951F6A9F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71" name="Group 27">
                  <a:extLst>
                    <a:ext uri="{FF2B5EF4-FFF2-40B4-BE49-F238E27FC236}">
                      <a16:creationId xmlns:a16="http://schemas.microsoft.com/office/drawing/2014/main" id="{8C939C69-0DD0-4FDF-AE38-729D4BA4F65A}"/>
                    </a:ext>
                  </a:extLst>
                </p:cNvPr>
                <p:cNvGrpSpPr>
                  <a:grpSpLocks/>
                </p:cNvGrpSpPr>
                <p:nvPr/>
              </p:nvGrpSpPr>
              <p:grpSpPr bwMode="auto">
                <a:xfrm>
                  <a:off x="662" y="1772"/>
                  <a:ext cx="137" cy="124"/>
                  <a:chOff x="623" y="1728"/>
                  <a:chExt cx="137" cy="124"/>
                </a:xfrm>
              </p:grpSpPr>
              <p:sp>
                <p:nvSpPr>
                  <p:cNvPr id="57372" name="Oval 28">
                    <a:extLst>
                      <a:ext uri="{FF2B5EF4-FFF2-40B4-BE49-F238E27FC236}">
                        <a16:creationId xmlns:a16="http://schemas.microsoft.com/office/drawing/2014/main" id="{C835745F-875F-435F-A85E-C3E646AC9BE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3" name="Oval 29">
                    <a:extLst>
                      <a:ext uri="{FF2B5EF4-FFF2-40B4-BE49-F238E27FC236}">
                        <a16:creationId xmlns:a16="http://schemas.microsoft.com/office/drawing/2014/main" id="{D10036E9-162F-46CB-9B7C-0DAA831A726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4" name="Oval 30">
                    <a:extLst>
                      <a:ext uri="{FF2B5EF4-FFF2-40B4-BE49-F238E27FC236}">
                        <a16:creationId xmlns:a16="http://schemas.microsoft.com/office/drawing/2014/main" id="{789A9150-400F-4558-9182-CAB0903FDF1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5" name="Line 31">
                    <a:extLst>
                      <a:ext uri="{FF2B5EF4-FFF2-40B4-BE49-F238E27FC236}">
                        <a16:creationId xmlns:a16="http://schemas.microsoft.com/office/drawing/2014/main" id="{50BE2F37-3A11-4B44-B988-67F841CEABC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6" name="Line 32">
                    <a:extLst>
                      <a:ext uri="{FF2B5EF4-FFF2-40B4-BE49-F238E27FC236}">
                        <a16:creationId xmlns:a16="http://schemas.microsoft.com/office/drawing/2014/main" id="{CEB88C24-8A8E-4B70-AAD4-D192BEFAC2E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77" name="Group 33">
                  <a:extLst>
                    <a:ext uri="{FF2B5EF4-FFF2-40B4-BE49-F238E27FC236}">
                      <a16:creationId xmlns:a16="http://schemas.microsoft.com/office/drawing/2014/main" id="{E6BFEEBF-4317-4A96-A6ED-B95C0BC3BA2B}"/>
                    </a:ext>
                  </a:extLst>
                </p:cNvPr>
                <p:cNvGrpSpPr>
                  <a:grpSpLocks/>
                </p:cNvGrpSpPr>
                <p:nvPr/>
              </p:nvGrpSpPr>
              <p:grpSpPr bwMode="auto">
                <a:xfrm>
                  <a:off x="683" y="1790"/>
                  <a:ext cx="137" cy="124"/>
                  <a:chOff x="623" y="1728"/>
                  <a:chExt cx="137" cy="124"/>
                </a:xfrm>
              </p:grpSpPr>
              <p:sp>
                <p:nvSpPr>
                  <p:cNvPr id="57378" name="Oval 34">
                    <a:extLst>
                      <a:ext uri="{FF2B5EF4-FFF2-40B4-BE49-F238E27FC236}">
                        <a16:creationId xmlns:a16="http://schemas.microsoft.com/office/drawing/2014/main" id="{781D49B8-8A16-40A6-95CC-1A4058CE98D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9" name="Oval 35">
                    <a:extLst>
                      <a:ext uri="{FF2B5EF4-FFF2-40B4-BE49-F238E27FC236}">
                        <a16:creationId xmlns:a16="http://schemas.microsoft.com/office/drawing/2014/main" id="{D7A38611-C3D3-4F0B-A73E-B6AB7B5916E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0" name="Oval 36">
                    <a:extLst>
                      <a:ext uri="{FF2B5EF4-FFF2-40B4-BE49-F238E27FC236}">
                        <a16:creationId xmlns:a16="http://schemas.microsoft.com/office/drawing/2014/main" id="{6CE1FA0B-F3D8-4DA0-9FBD-F587340E892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1" name="Line 37">
                    <a:extLst>
                      <a:ext uri="{FF2B5EF4-FFF2-40B4-BE49-F238E27FC236}">
                        <a16:creationId xmlns:a16="http://schemas.microsoft.com/office/drawing/2014/main" id="{6391AF96-8108-4377-B406-723D0E4021B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2" name="Line 38">
                    <a:extLst>
                      <a:ext uri="{FF2B5EF4-FFF2-40B4-BE49-F238E27FC236}">
                        <a16:creationId xmlns:a16="http://schemas.microsoft.com/office/drawing/2014/main" id="{062A20E4-38D6-4BC9-98ED-07CAE40B4C6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83" name="Group 39">
                  <a:extLst>
                    <a:ext uri="{FF2B5EF4-FFF2-40B4-BE49-F238E27FC236}">
                      <a16:creationId xmlns:a16="http://schemas.microsoft.com/office/drawing/2014/main" id="{BF876A75-158F-40B4-8224-5EBC61162400}"/>
                    </a:ext>
                  </a:extLst>
                </p:cNvPr>
                <p:cNvGrpSpPr>
                  <a:grpSpLocks/>
                </p:cNvGrpSpPr>
                <p:nvPr/>
              </p:nvGrpSpPr>
              <p:grpSpPr bwMode="auto">
                <a:xfrm>
                  <a:off x="703" y="1809"/>
                  <a:ext cx="137" cy="124"/>
                  <a:chOff x="623" y="1728"/>
                  <a:chExt cx="137" cy="124"/>
                </a:xfrm>
              </p:grpSpPr>
              <p:sp>
                <p:nvSpPr>
                  <p:cNvPr id="57384" name="Oval 40">
                    <a:extLst>
                      <a:ext uri="{FF2B5EF4-FFF2-40B4-BE49-F238E27FC236}">
                        <a16:creationId xmlns:a16="http://schemas.microsoft.com/office/drawing/2014/main" id="{F835BBB2-B2FC-479A-96E1-CAF595712AF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5" name="Oval 41">
                    <a:extLst>
                      <a:ext uri="{FF2B5EF4-FFF2-40B4-BE49-F238E27FC236}">
                        <a16:creationId xmlns:a16="http://schemas.microsoft.com/office/drawing/2014/main" id="{CDC90B73-311B-42EC-A36E-A79DF142D6E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6" name="Oval 42">
                    <a:extLst>
                      <a:ext uri="{FF2B5EF4-FFF2-40B4-BE49-F238E27FC236}">
                        <a16:creationId xmlns:a16="http://schemas.microsoft.com/office/drawing/2014/main" id="{EED320C6-CB94-4DB7-A120-AD4AF8E13B2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7" name="Line 43">
                    <a:extLst>
                      <a:ext uri="{FF2B5EF4-FFF2-40B4-BE49-F238E27FC236}">
                        <a16:creationId xmlns:a16="http://schemas.microsoft.com/office/drawing/2014/main" id="{D11733D8-C730-4EE9-89C8-47DF064618B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8" name="Line 44">
                    <a:extLst>
                      <a:ext uri="{FF2B5EF4-FFF2-40B4-BE49-F238E27FC236}">
                        <a16:creationId xmlns:a16="http://schemas.microsoft.com/office/drawing/2014/main" id="{88C953E4-2EF2-41D3-80A2-E1BEAF46F92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389" name="Group 45">
                <a:extLst>
                  <a:ext uri="{FF2B5EF4-FFF2-40B4-BE49-F238E27FC236}">
                    <a16:creationId xmlns:a16="http://schemas.microsoft.com/office/drawing/2014/main" id="{AF23CD56-3E3A-44A8-B9AC-68F99470F953}"/>
                  </a:ext>
                </a:extLst>
              </p:cNvPr>
              <p:cNvGrpSpPr>
                <a:grpSpLocks/>
              </p:cNvGrpSpPr>
              <p:nvPr/>
            </p:nvGrpSpPr>
            <p:grpSpPr bwMode="auto">
              <a:xfrm>
                <a:off x="480" y="1488"/>
                <a:ext cx="217" cy="205"/>
                <a:chOff x="623" y="1728"/>
                <a:chExt cx="217" cy="205"/>
              </a:xfrm>
            </p:grpSpPr>
            <p:grpSp>
              <p:nvGrpSpPr>
                <p:cNvPr id="57390" name="Group 46">
                  <a:extLst>
                    <a:ext uri="{FF2B5EF4-FFF2-40B4-BE49-F238E27FC236}">
                      <a16:creationId xmlns:a16="http://schemas.microsoft.com/office/drawing/2014/main" id="{F139BAFB-C7C0-4905-8500-FDB0F27A190E}"/>
                    </a:ext>
                  </a:extLst>
                </p:cNvPr>
                <p:cNvGrpSpPr>
                  <a:grpSpLocks/>
                </p:cNvGrpSpPr>
                <p:nvPr/>
              </p:nvGrpSpPr>
              <p:grpSpPr bwMode="auto">
                <a:xfrm>
                  <a:off x="623" y="1728"/>
                  <a:ext cx="137" cy="124"/>
                  <a:chOff x="623" y="1728"/>
                  <a:chExt cx="137" cy="124"/>
                </a:xfrm>
              </p:grpSpPr>
              <p:sp>
                <p:nvSpPr>
                  <p:cNvPr id="57391" name="Oval 47">
                    <a:extLst>
                      <a:ext uri="{FF2B5EF4-FFF2-40B4-BE49-F238E27FC236}">
                        <a16:creationId xmlns:a16="http://schemas.microsoft.com/office/drawing/2014/main" id="{A39A9B54-CD0E-4827-B59A-9325BFC52F9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92" name="Oval 48">
                    <a:extLst>
                      <a:ext uri="{FF2B5EF4-FFF2-40B4-BE49-F238E27FC236}">
                        <a16:creationId xmlns:a16="http://schemas.microsoft.com/office/drawing/2014/main" id="{FBE77D6A-D04A-415A-AA9C-8120288CAF0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93" name="Oval 49">
                    <a:extLst>
                      <a:ext uri="{FF2B5EF4-FFF2-40B4-BE49-F238E27FC236}">
                        <a16:creationId xmlns:a16="http://schemas.microsoft.com/office/drawing/2014/main" id="{46D89EBD-EE27-4B73-B1A3-5D6CF09A85B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94" name="Line 50">
                    <a:extLst>
                      <a:ext uri="{FF2B5EF4-FFF2-40B4-BE49-F238E27FC236}">
                        <a16:creationId xmlns:a16="http://schemas.microsoft.com/office/drawing/2014/main" id="{EF404DD2-60D3-4A2B-8C41-B6FA9B6471E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95" name="Line 51">
                    <a:extLst>
                      <a:ext uri="{FF2B5EF4-FFF2-40B4-BE49-F238E27FC236}">
                        <a16:creationId xmlns:a16="http://schemas.microsoft.com/office/drawing/2014/main" id="{1129A19D-B987-4A2E-90E8-DC69B5A5275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396" name="Group 52">
                  <a:extLst>
                    <a:ext uri="{FF2B5EF4-FFF2-40B4-BE49-F238E27FC236}">
                      <a16:creationId xmlns:a16="http://schemas.microsoft.com/office/drawing/2014/main" id="{88E7E480-DDF2-43DB-9FFD-0C76E9FA191A}"/>
                    </a:ext>
                  </a:extLst>
                </p:cNvPr>
                <p:cNvGrpSpPr>
                  <a:grpSpLocks/>
                </p:cNvGrpSpPr>
                <p:nvPr/>
              </p:nvGrpSpPr>
              <p:grpSpPr bwMode="auto">
                <a:xfrm>
                  <a:off x="642" y="1751"/>
                  <a:ext cx="137" cy="124"/>
                  <a:chOff x="623" y="1728"/>
                  <a:chExt cx="137" cy="124"/>
                </a:xfrm>
              </p:grpSpPr>
              <p:sp>
                <p:nvSpPr>
                  <p:cNvPr id="57397" name="Oval 53">
                    <a:extLst>
                      <a:ext uri="{FF2B5EF4-FFF2-40B4-BE49-F238E27FC236}">
                        <a16:creationId xmlns:a16="http://schemas.microsoft.com/office/drawing/2014/main" id="{FC38C88A-826C-41DD-A40E-5046795C653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98" name="Oval 54">
                    <a:extLst>
                      <a:ext uri="{FF2B5EF4-FFF2-40B4-BE49-F238E27FC236}">
                        <a16:creationId xmlns:a16="http://schemas.microsoft.com/office/drawing/2014/main" id="{C7A2FEE4-F293-42B5-8692-1027B7192D1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99" name="Oval 55">
                    <a:extLst>
                      <a:ext uri="{FF2B5EF4-FFF2-40B4-BE49-F238E27FC236}">
                        <a16:creationId xmlns:a16="http://schemas.microsoft.com/office/drawing/2014/main" id="{9289A456-461F-46D1-973D-2E8F575DF4D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00" name="Line 56">
                    <a:extLst>
                      <a:ext uri="{FF2B5EF4-FFF2-40B4-BE49-F238E27FC236}">
                        <a16:creationId xmlns:a16="http://schemas.microsoft.com/office/drawing/2014/main" id="{E370224C-CE52-4377-A11E-1AFA3D0F8DD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01" name="Line 57">
                    <a:extLst>
                      <a:ext uri="{FF2B5EF4-FFF2-40B4-BE49-F238E27FC236}">
                        <a16:creationId xmlns:a16="http://schemas.microsoft.com/office/drawing/2014/main" id="{1CCF2065-3044-4932-B20A-E54F41266F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02" name="Group 58">
                  <a:extLst>
                    <a:ext uri="{FF2B5EF4-FFF2-40B4-BE49-F238E27FC236}">
                      <a16:creationId xmlns:a16="http://schemas.microsoft.com/office/drawing/2014/main" id="{42838033-0AB2-45F4-A4BC-89DC081B6F82}"/>
                    </a:ext>
                  </a:extLst>
                </p:cNvPr>
                <p:cNvGrpSpPr>
                  <a:grpSpLocks/>
                </p:cNvGrpSpPr>
                <p:nvPr/>
              </p:nvGrpSpPr>
              <p:grpSpPr bwMode="auto">
                <a:xfrm>
                  <a:off x="662" y="1772"/>
                  <a:ext cx="137" cy="124"/>
                  <a:chOff x="623" y="1728"/>
                  <a:chExt cx="137" cy="124"/>
                </a:xfrm>
              </p:grpSpPr>
              <p:sp>
                <p:nvSpPr>
                  <p:cNvPr id="57403" name="Oval 59">
                    <a:extLst>
                      <a:ext uri="{FF2B5EF4-FFF2-40B4-BE49-F238E27FC236}">
                        <a16:creationId xmlns:a16="http://schemas.microsoft.com/office/drawing/2014/main" id="{ACD9E57E-AEFD-46F6-9A37-4602B8825D7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04" name="Oval 60">
                    <a:extLst>
                      <a:ext uri="{FF2B5EF4-FFF2-40B4-BE49-F238E27FC236}">
                        <a16:creationId xmlns:a16="http://schemas.microsoft.com/office/drawing/2014/main" id="{33F004DF-A4CD-4C9A-8474-1B1B202AE27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05" name="Oval 61">
                    <a:extLst>
                      <a:ext uri="{FF2B5EF4-FFF2-40B4-BE49-F238E27FC236}">
                        <a16:creationId xmlns:a16="http://schemas.microsoft.com/office/drawing/2014/main" id="{004BB81F-6121-4BFC-86A4-41BA7270B22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06" name="Line 62">
                    <a:extLst>
                      <a:ext uri="{FF2B5EF4-FFF2-40B4-BE49-F238E27FC236}">
                        <a16:creationId xmlns:a16="http://schemas.microsoft.com/office/drawing/2014/main" id="{237EA221-B095-4106-87A3-7B7455A8408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07" name="Line 63">
                    <a:extLst>
                      <a:ext uri="{FF2B5EF4-FFF2-40B4-BE49-F238E27FC236}">
                        <a16:creationId xmlns:a16="http://schemas.microsoft.com/office/drawing/2014/main" id="{BC89E6BB-9FF3-4226-8F6D-A6A478C4513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08" name="Group 64">
                  <a:extLst>
                    <a:ext uri="{FF2B5EF4-FFF2-40B4-BE49-F238E27FC236}">
                      <a16:creationId xmlns:a16="http://schemas.microsoft.com/office/drawing/2014/main" id="{957736B6-FE44-432D-9EF9-952E0C2E1075}"/>
                    </a:ext>
                  </a:extLst>
                </p:cNvPr>
                <p:cNvGrpSpPr>
                  <a:grpSpLocks/>
                </p:cNvGrpSpPr>
                <p:nvPr/>
              </p:nvGrpSpPr>
              <p:grpSpPr bwMode="auto">
                <a:xfrm>
                  <a:off x="683" y="1790"/>
                  <a:ext cx="137" cy="124"/>
                  <a:chOff x="623" y="1728"/>
                  <a:chExt cx="137" cy="124"/>
                </a:xfrm>
              </p:grpSpPr>
              <p:sp>
                <p:nvSpPr>
                  <p:cNvPr id="57409" name="Oval 65">
                    <a:extLst>
                      <a:ext uri="{FF2B5EF4-FFF2-40B4-BE49-F238E27FC236}">
                        <a16:creationId xmlns:a16="http://schemas.microsoft.com/office/drawing/2014/main" id="{2FCED4F4-8A8F-4D43-911E-A895CCC6D04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0" name="Oval 66">
                    <a:extLst>
                      <a:ext uri="{FF2B5EF4-FFF2-40B4-BE49-F238E27FC236}">
                        <a16:creationId xmlns:a16="http://schemas.microsoft.com/office/drawing/2014/main" id="{4007F487-99C6-43A2-8561-81BFD18FC8C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1" name="Oval 67">
                    <a:extLst>
                      <a:ext uri="{FF2B5EF4-FFF2-40B4-BE49-F238E27FC236}">
                        <a16:creationId xmlns:a16="http://schemas.microsoft.com/office/drawing/2014/main" id="{DDEF6E63-FCF3-4FAE-8C21-512B02CA33D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2" name="Line 68">
                    <a:extLst>
                      <a:ext uri="{FF2B5EF4-FFF2-40B4-BE49-F238E27FC236}">
                        <a16:creationId xmlns:a16="http://schemas.microsoft.com/office/drawing/2014/main" id="{83BE1182-4AD5-45E7-9FF6-D12AF9B24B0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3" name="Line 69">
                    <a:extLst>
                      <a:ext uri="{FF2B5EF4-FFF2-40B4-BE49-F238E27FC236}">
                        <a16:creationId xmlns:a16="http://schemas.microsoft.com/office/drawing/2014/main" id="{33491403-7B42-4FC7-B40B-BB8E70E20B0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14" name="Group 70">
                  <a:extLst>
                    <a:ext uri="{FF2B5EF4-FFF2-40B4-BE49-F238E27FC236}">
                      <a16:creationId xmlns:a16="http://schemas.microsoft.com/office/drawing/2014/main" id="{BC0ACFD3-8B4D-45AD-8063-EF777C3C6653}"/>
                    </a:ext>
                  </a:extLst>
                </p:cNvPr>
                <p:cNvGrpSpPr>
                  <a:grpSpLocks/>
                </p:cNvGrpSpPr>
                <p:nvPr/>
              </p:nvGrpSpPr>
              <p:grpSpPr bwMode="auto">
                <a:xfrm>
                  <a:off x="703" y="1809"/>
                  <a:ext cx="137" cy="124"/>
                  <a:chOff x="623" y="1728"/>
                  <a:chExt cx="137" cy="124"/>
                </a:xfrm>
              </p:grpSpPr>
              <p:sp>
                <p:nvSpPr>
                  <p:cNvPr id="57415" name="Oval 71">
                    <a:extLst>
                      <a:ext uri="{FF2B5EF4-FFF2-40B4-BE49-F238E27FC236}">
                        <a16:creationId xmlns:a16="http://schemas.microsoft.com/office/drawing/2014/main" id="{299355F2-1AA8-4F0F-9AFD-C8A22C10EBF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6" name="Oval 72">
                    <a:extLst>
                      <a:ext uri="{FF2B5EF4-FFF2-40B4-BE49-F238E27FC236}">
                        <a16:creationId xmlns:a16="http://schemas.microsoft.com/office/drawing/2014/main" id="{681FBBF0-1A7F-48FA-85D9-6FB7E5FC4E4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7" name="Oval 73">
                    <a:extLst>
                      <a:ext uri="{FF2B5EF4-FFF2-40B4-BE49-F238E27FC236}">
                        <a16:creationId xmlns:a16="http://schemas.microsoft.com/office/drawing/2014/main" id="{ED3F9B8F-2041-421C-9FD7-2D049EDEC83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8" name="Line 74">
                    <a:extLst>
                      <a:ext uri="{FF2B5EF4-FFF2-40B4-BE49-F238E27FC236}">
                        <a16:creationId xmlns:a16="http://schemas.microsoft.com/office/drawing/2014/main" id="{BD4E3737-69CB-4B8B-9B32-1F17CD4B16E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9" name="Line 75">
                    <a:extLst>
                      <a:ext uri="{FF2B5EF4-FFF2-40B4-BE49-F238E27FC236}">
                        <a16:creationId xmlns:a16="http://schemas.microsoft.com/office/drawing/2014/main" id="{EED5E029-1FED-4A8A-B998-3570E2A63B9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420" name="Group 76">
              <a:extLst>
                <a:ext uri="{FF2B5EF4-FFF2-40B4-BE49-F238E27FC236}">
                  <a16:creationId xmlns:a16="http://schemas.microsoft.com/office/drawing/2014/main" id="{46984CB6-52C4-4181-8803-CA4BFC2ED291}"/>
                </a:ext>
              </a:extLst>
            </p:cNvPr>
            <p:cNvGrpSpPr>
              <a:grpSpLocks/>
            </p:cNvGrpSpPr>
            <p:nvPr/>
          </p:nvGrpSpPr>
          <p:grpSpPr bwMode="auto">
            <a:xfrm>
              <a:off x="672" y="1776"/>
              <a:ext cx="265" cy="253"/>
              <a:chOff x="480" y="1440"/>
              <a:chExt cx="265" cy="253"/>
            </a:xfrm>
          </p:grpSpPr>
          <p:grpSp>
            <p:nvGrpSpPr>
              <p:cNvPr id="57421" name="Group 77">
                <a:extLst>
                  <a:ext uri="{FF2B5EF4-FFF2-40B4-BE49-F238E27FC236}">
                    <a16:creationId xmlns:a16="http://schemas.microsoft.com/office/drawing/2014/main" id="{B0FBDA07-155B-4DEF-9E86-DC3B530BCB44}"/>
                  </a:ext>
                </a:extLst>
              </p:cNvPr>
              <p:cNvGrpSpPr>
                <a:grpSpLocks/>
              </p:cNvGrpSpPr>
              <p:nvPr/>
            </p:nvGrpSpPr>
            <p:grpSpPr bwMode="auto">
              <a:xfrm>
                <a:off x="528" y="1440"/>
                <a:ext cx="217" cy="205"/>
                <a:chOff x="623" y="1728"/>
                <a:chExt cx="217" cy="205"/>
              </a:xfrm>
            </p:grpSpPr>
            <p:grpSp>
              <p:nvGrpSpPr>
                <p:cNvPr id="57422" name="Group 78">
                  <a:extLst>
                    <a:ext uri="{FF2B5EF4-FFF2-40B4-BE49-F238E27FC236}">
                      <a16:creationId xmlns:a16="http://schemas.microsoft.com/office/drawing/2014/main" id="{985D2160-4BAA-4B9E-9154-D8CDD93B3104}"/>
                    </a:ext>
                  </a:extLst>
                </p:cNvPr>
                <p:cNvGrpSpPr>
                  <a:grpSpLocks/>
                </p:cNvGrpSpPr>
                <p:nvPr/>
              </p:nvGrpSpPr>
              <p:grpSpPr bwMode="auto">
                <a:xfrm>
                  <a:off x="623" y="1728"/>
                  <a:ext cx="137" cy="124"/>
                  <a:chOff x="623" y="1728"/>
                  <a:chExt cx="137" cy="124"/>
                </a:xfrm>
              </p:grpSpPr>
              <p:sp>
                <p:nvSpPr>
                  <p:cNvPr id="57423" name="Oval 79">
                    <a:extLst>
                      <a:ext uri="{FF2B5EF4-FFF2-40B4-BE49-F238E27FC236}">
                        <a16:creationId xmlns:a16="http://schemas.microsoft.com/office/drawing/2014/main" id="{B08D2BC5-2AC5-4A7D-AEE7-83A83F9FCBD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24" name="Oval 80">
                    <a:extLst>
                      <a:ext uri="{FF2B5EF4-FFF2-40B4-BE49-F238E27FC236}">
                        <a16:creationId xmlns:a16="http://schemas.microsoft.com/office/drawing/2014/main" id="{C2F21A7A-4325-441C-8948-89828464C1B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25" name="Oval 81">
                    <a:extLst>
                      <a:ext uri="{FF2B5EF4-FFF2-40B4-BE49-F238E27FC236}">
                        <a16:creationId xmlns:a16="http://schemas.microsoft.com/office/drawing/2014/main" id="{7747EF92-D4DC-42A5-B5B4-67F613CD3A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26" name="Line 82">
                    <a:extLst>
                      <a:ext uri="{FF2B5EF4-FFF2-40B4-BE49-F238E27FC236}">
                        <a16:creationId xmlns:a16="http://schemas.microsoft.com/office/drawing/2014/main" id="{4B27F44B-7042-46B5-A592-6350E970A9E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27" name="Line 83">
                    <a:extLst>
                      <a:ext uri="{FF2B5EF4-FFF2-40B4-BE49-F238E27FC236}">
                        <a16:creationId xmlns:a16="http://schemas.microsoft.com/office/drawing/2014/main" id="{D86830CB-AC16-4DA1-831B-69AAD9C0927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28" name="Group 84">
                  <a:extLst>
                    <a:ext uri="{FF2B5EF4-FFF2-40B4-BE49-F238E27FC236}">
                      <a16:creationId xmlns:a16="http://schemas.microsoft.com/office/drawing/2014/main" id="{FBEEF805-81CF-4C12-AE53-7D3B4D6D0D1E}"/>
                    </a:ext>
                  </a:extLst>
                </p:cNvPr>
                <p:cNvGrpSpPr>
                  <a:grpSpLocks/>
                </p:cNvGrpSpPr>
                <p:nvPr/>
              </p:nvGrpSpPr>
              <p:grpSpPr bwMode="auto">
                <a:xfrm>
                  <a:off x="642" y="1751"/>
                  <a:ext cx="137" cy="124"/>
                  <a:chOff x="623" y="1728"/>
                  <a:chExt cx="137" cy="124"/>
                </a:xfrm>
              </p:grpSpPr>
              <p:sp>
                <p:nvSpPr>
                  <p:cNvPr id="57429" name="Oval 85">
                    <a:extLst>
                      <a:ext uri="{FF2B5EF4-FFF2-40B4-BE49-F238E27FC236}">
                        <a16:creationId xmlns:a16="http://schemas.microsoft.com/office/drawing/2014/main" id="{3A0857CD-C07F-4F70-8E37-C07ED261E51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0" name="Oval 86">
                    <a:extLst>
                      <a:ext uri="{FF2B5EF4-FFF2-40B4-BE49-F238E27FC236}">
                        <a16:creationId xmlns:a16="http://schemas.microsoft.com/office/drawing/2014/main" id="{293DD8A6-D18A-47BD-9AD0-9D3E65C8D4C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1" name="Oval 87">
                    <a:extLst>
                      <a:ext uri="{FF2B5EF4-FFF2-40B4-BE49-F238E27FC236}">
                        <a16:creationId xmlns:a16="http://schemas.microsoft.com/office/drawing/2014/main" id="{D94DD66A-79DF-4C3A-BFE0-F251E476644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2" name="Line 88">
                    <a:extLst>
                      <a:ext uri="{FF2B5EF4-FFF2-40B4-BE49-F238E27FC236}">
                        <a16:creationId xmlns:a16="http://schemas.microsoft.com/office/drawing/2014/main" id="{5B7FF78D-58DB-4340-8404-1A6642227A6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3" name="Line 89">
                    <a:extLst>
                      <a:ext uri="{FF2B5EF4-FFF2-40B4-BE49-F238E27FC236}">
                        <a16:creationId xmlns:a16="http://schemas.microsoft.com/office/drawing/2014/main" id="{EB9BFBED-6F15-4C7E-BB2C-3696A0A31E8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34" name="Group 90">
                  <a:extLst>
                    <a:ext uri="{FF2B5EF4-FFF2-40B4-BE49-F238E27FC236}">
                      <a16:creationId xmlns:a16="http://schemas.microsoft.com/office/drawing/2014/main" id="{3A919904-CB17-47C9-A466-7E8CCBF3F53C}"/>
                    </a:ext>
                  </a:extLst>
                </p:cNvPr>
                <p:cNvGrpSpPr>
                  <a:grpSpLocks/>
                </p:cNvGrpSpPr>
                <p:nvPr/>
              </p:nvGrpSpPr>
              <p:grpSpPr bwMode="auto">
                <a:xfrm>
                  <a:off x="662" y="1772"/>
                  <a:ext cx="137" cy="124"/>
                  <a:chOff x="623" y="1728"/>
                  <a:chExt cx="137" cy="124"/>
                </a:xfrm>
              </p:grpSpPr>
              <p:sp>
                <p:nvSpPr>
                  <p:cNvPr id="57435" name="Oval 91">
                    <a:extLst>
                      <a:ext uri="{FF2B5EF4-FFF2-40B4-BE49-F238E27FC236}">
                        <a16:creationId xmlns:a16="http://schemas.microsoft.com/office/drawing/2014/main" id="{ADEB7D35-A2C0-4754-95D6-84DEDC66F00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6" name="Oval 92">
                    <a:extLst>
                      <a:ext uri="{FF2B5EF4-FFF2-40B4-BE49-F238E27FC236}">
                        <a16:creationId xmlns:a16="http://schemas.microsoft.com/office/drawing/2014/main" id="{7ABFF9E9-1765-4936-B055-1C531B41BF6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7" name="Oval 93">
                    <a:extLst>
                      <a:ext uri="{FF2B5EF4-FFF2-40B4-BE49-F238E27FC236}">
                        <a16:creationId xmlns:a16="http://schemas.microsoft.com/office/drawing/2014/main" id="{E7B35C90-0CCD-4318-9F82-4AF65AAD785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8" name="Line 94">
                    <a:extLst>
                      <a:ext uri="{FF2B5EF4-FFF2-40B4-BE49-F238E27FC236}">
                        <a16:creationId xmlns:a16="http://schemas.microsoft.com/office/drawing/2014/main" id="{D6281B07-9E08-4255-A1CC-02A3E9358E7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39" name="Line 95">
                    <a:extLst>
                      <a:ext uri="{FF2B5EF4-FFF2-40B4-BE49-F238E27FC236}">
                        <a16:creationId xmlns:a16="http://schemas.microsoft.com/office/drawing/2014/main" id="{F3223B30-1747-4715-A339-04D762748C5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40" name="Group 96">
                  <a:extLst>
                    <a:ext uri="{FF2B5EF4-FFF2-40B4-BE49-F238E27FC236}">
                      <a16:creationId xmlns:a16="http://schemas.microsoft.com/office/drawing/2014/main" id="{145ACCAD-5E93-4273-A2DE-8804A5B242E9}"/>
                    </a:ext>
                  </a:extLst>
                </p:cNvPr>
                <p:cNvGrpSpPr>
                  <a:grpSpLocks/>
                </p:cNvGrpSpPr>
                <p:nvPr/>
              </p:nvGrpSpPr>
              <p:grpSpPr bwMode="auto">
                <a:xfrm>
                  <a:off x="683" y="1790"/>
                  <a:ext cx="137" cy="124"/>
                  <a:chOff x="623" y="1728"/>
                  <a:chExt cx="137" cy="124"/>
                </a:xfrm>
              </p:grpSpPr>
              <p:sp>
                <p:nvSpPr>
                  <p:cNvPr id="57441" name="Oval 97">
                    <a:extLst>
                      <a:ext uri="{FF2B5EF4-FFF2-40B4-BE49-F238E27FC236}">
                        <a16:creationId xmlns:a16="http://schemas.microsoft.com/office/drawing/2014/main" id="{9E1F5D80-CFF2-41B9-A1D1-8010BBCD60B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42" name="Oval 98">
                    <a:extLst>
                      <a:ext uri="{FF2B5EF4-FFF2-40B4-BE49-F238E27FC236}">
                        <a16:creationId xmlns:a16="http://schemas.microsoft.com/office/drawing/2014/main" id="{3898BE6E-CD3C-47CB-A08D-549560EADCC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43" name="Oval 99">
                    <a:extLst>
                      <a:ext uri="{FF2B5EF4-FFF2-40B4-BE49-F238E27FC236}">
                        <a16:creationId xmlns:a16="http://schemas.microsoft.com/office/drawing/2014/main" id="{08BB706A-1F96-43E8-A7ED-3799620DDE1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44" name="Line 100">
                    <a:extLst>
                      <a:ext uri="{FF2B5EF4-FFF2-40B4-BE49-F238E27FC236}">
                        <a16:creationId xmlns:a16="http://schemas.microsoft.com/office/drawing/2014/main" id="{9EC0E4D7-2649-4FFE-8D21-7AD531BEFD1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45" name="Line 101">
                    <a:extLst>
                      <a:ext uri="{FF2B5EF4-FFF2-40B4-BE49-F238E27FC236}">
                        <a16:creationId xmlns:a16="http://schemas.microsoft.com/office/drawing/2014/main" id="{788C24E9-5993-4724-9677-3315F4A5863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46" name="Group 102">
                  <a:extLst>
                    <a:ext uri="{FF2B5EF4-FFF2-40B4-BE49-F238E27FC236}">
                      <a16:creationId xmlns:a16="http://schemas.microsoft.com/office/drawing/2014/main" id="{39EC4CE6-D37B-4086-8C13-C49F15C8D350}"/>
                    </a:ext>
                  </a:extLst>
                </p:cNvPr>
                <p:cNvGrpSpPr>
                  <a:grpSpLocks/>
                </p:cNvGrpSpPr>
                <p:nvPr/>
              </p:nvGrpSpPr>
              <p:grpSpPr bwMode="auto">
                <a:xfrm>
                  <a:off x="703" y="1809"/>
                  <a:ext cx="137" cy="124"/>
                  <a:chOff x="623" y="1728"/>
                  <a:chExt cx="137" cy="124"/>
                </a:xfrm>
              </p:grpSpPr>
              <p:sp>
                <p:nvSpPr>
                  <p:cNvPr id="57447" name="Oval 103">
                    <a:extLst>
                      <a:ext uri="{FF2B5EF4-FFF2-40B4-BE49-F238E27FC236}">
                        <a16:creationId xmlns:a16="http://schemas.microsoft.com/office/drawing/2014/main" id="{D6DD0FA0-BB3F-48C3-B713-72B7D13FE54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48" name="Oval 104">
                    <a:extLst>
                      <a:ext uri="{FF2B5EF4-FFF2-40B4-BE49-F238E27FC236}">
                        <a16:creationId xmlns:a16="http://schemas.microsoft.com/office/drawing/2014/main" id="{EDB4525C-E20E-4CA0-8007-8B62651F4F2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49" name="Oval 105">
                    <a:extLst>
                      <a:ext uri="{FF2B5EF4-FFF2-40B4-BE49-F238E27FC236}">
                        <a16:creationId xmlns:a16="http://schemas.microsoft.com/office/drawing/2014/main" id="{E7D05C2E-4D41-4E17-BD6E-22847E9C045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50" name="Line 106">
                    <a:extLst>
                      <a:ext uri="{FF2B5EF4-FFF2-40B4-BE49-F238E27FC236}">
                        <a16:creationId xmlns:a16="http://schemas.microsoft.com/office/drawing/2014/main" id="{505EC621-56D4-4B69-B3DE-CB9A543FC01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51" name="Line 107">
                    <a:extLst>
                      <a:ext uri="{FF2B5EF4-FFF2-40B4-BE49-F238E27FC236}">
                        <a16:creationId xmlns:a16="http://schemas.microsoft.com/office/drawing/2014/main" id="{D32FABCA-59C3-4193-8BEC-D4C6AF6097F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452" name="Group 108">
                <a:extLst>
                  <a:ext uri="{FF2B5EF4-FFF2-40B4-BE49-F238E27FC236}">
                    <a16:creationId xmlns:a16="http://schemas.microsoft.com/office/drawing/2014/main" id="{F357AD98-AB27-4964-B34D-ADF4D0B6DE52}"/>
                  </a:ext>
                </a:extLst>
              </p:cNvPr>
              <p:cNvGrpSpPr>
                <a:grpSpLocks/>
              </p:cNvGrpSpPr>
              <p:nvPr/>
            </p:nvGrpSpPr>
            <p:grpSpPr bwMode="auto">
              <a:xfrm>
                <a:off x="480" y="1488"/>
                <a:ext cx="217" cy="205"/>
                <a:chOff x="623" y="1728"/>
                <a:chExt cx="217" cy="205"/>
              </a:xfrm>
            </p:grpSpPr>
            <p:grpSp>
              <p:nvGrpSpPr>
                <p:cNvPr id="57453" name="Group 109">
                  <a:extLst>
                    <a:ext uri="{FF2B5EF4-FFF2-40B4-BE49-F238E27FC236}">
                      <a16:creationId xmlns:a16="http://schemas.microsoft.com/office/drawing/2014/main" id="{B6975137-AAA5-42CB-A6AC-54D0DD6D41BC}"/>
                    </a:ext>
                  </a:extLst>
                </p:cNvPr>
                <p:cNvGrpSpPr>
                  <a:grpSpLocks/>
                </p:cNvGrpSpPr>
                <p:nvPr/>
              </p:nvGrpSpPr>
              <p:grpSpPr bwMode="auto">
                <a:xfrm>
                  <a:off x="623" y="1728"/>
                  <a:ext cx="137" cy="124"/>
                  <a:chOff x="623" y="1728"/>
                  <a:chExt cx="137" cy="124"/>
                </a:xfrm>
              </p:grpSpPr>
              <p:sp>
                <p:nvSpPr>
                  <p:cNvPr id="57454" name="Oval 110">
                    <a:extLst>
                      <a:ext uri="{FF2B5EF4-FFF2-40B4-BE49-F238E27FC236}">
                        <a16:creationId xmlns:a16="http://schemas.microsoft.com/office/drawing/2014/main" id="{E3BCE5EC-CE79-47E6-B1C2-0CF20883F2A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55" name="Oval 111">
                    <a:extLst>
                      <a:ext uri="{FF2B5EF4-FFF2-40B4-BE49-F238E27FC236}">
                        <a16:creationId xmlns:a16="http://schemas.microsoft.com/office/drawing/2014/main" id="{38E0422A-D20A-40F6-AA95-E18AF673235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56" name="Oval 112">
                    <a:extLst>
                      <a:ext uri="{FF2B5EF4-FFF2-40B4-BE49-F238E27FC236}">
                        <a16:creationId xmlns:a16="http://schemas.microsoft.com/office/drawing/2014/main" id="{6F22887D-ECAD-4C59-AE85-9B4A49411CC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57" name="Line 113">
                    <a:extLst>
                      <a:ext uri="{FF2B5EF4-FFF2-40B4-BE49-F238E27FC236}">
                        <a16:creationId xmlns:a16="http://schemas.microsoft.com/office/drawing/2014/main" id="{DF0C0299-3A8C-477C-8760-EB6A52E0615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58" name="Line 114">
                    <a:extLst>
                      <a:ext uri="{FF2B5EF4-FFF2-40B4-BE49-F238E27FC236}">
                        <a16:creationId xmlns:a16="http://schemas.microsoft.com/office/drawing/2014/main" id="{F314EDB0-08FA-4588-A79A-E396EB202AD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59" name="Group 115">
                  <a:extLst>
                    <a:ext uri="{FF2B5EF4-FFF2-40B4-BE49-F238E27FC236}">
                      <a16:creationId xmlns:a16="http://schemas.microsoft.com/office/drawing/2014/main" id="{98367600-41E6-4D1A-9825-08FFD26B13A6}"/>
                    </a:ext>
                  </a:extLst>
                </p:cNvPr>
                <p:cNvGrpSpPr>
                  <a:grpSpLocks/>
                </p:cNvGrpSpPr>
                <p:nvPr/>
              </p:nvGrpSpPr>
              <p:grpSpPr bwMode="auto">
                <a:xfrm>
                  <a:off x="642" y="1751"/>
                  <a:ext cx="137" cy="124"/>
                  <a:chOff x="623" y="1728"/>
                  <a:chExt cx="137" cy="124"/>
                </a:xfrm>
              </p:grpSpPr>
              <p:sp>
                <p:nvSpPr>
                  <p:cNvPr id="57460" name="Oval 116">
                    <a:extLst>
                      <a:ext uri="{FF2B5EF4-FFF2-40B4-BE49-F238E27FC236}">
                        <a16:creationId xmlns:a16="http://schemas.microsoft.com/office/drawing/2014/main" id="{C8C03422-AEA5-4224-AC51-B467931ED7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61" name="Oval 117">
                    <a:extLst>
                      <a:ext uri="{FF2B5EF4-FFF2-40B4-BE49-F238E27FC236}">
                        <a16:creationId xmlns:a16="http://schemas.microsoft.com/office/drawing/2014/main" id="{63E02FC4-F42B-4075-B11A-24647AC3F41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62" name="Oval 118">
                    <a:extLst>
                      <a:ext uri="{FF2B5EF4-FFF2-40B4-BE49-F238E27FC236}">
                        <a16:creationId xmlns:a16="http://schemas.microsoft.com/office/drawing/2014/main" id="{79052F3F-E9A7-498D-82D3-675D1AD9AD5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63" name="Line 119">
                    <a:extLst>
                      <a:ext uri="{FF2B5EF4-FFF2-40B4-BE49-F238E27FC236}">
                        <a16:creationId xmlns:a16="http://schemas.microsoft.com/office/drawing/2014/main" id="{D5EEB36D-D3B0-4575-A1C5-FA5E0BBB584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64" name="Line 120">
                    <a:extLst>
                      <a:ext uri="{FF2B5EF4-FFF2-40B4-BE49-F238E27FC236}">
                        <a16:creationId xmlns:a16="http://schemas.microsoft.com/office/drawing/2014/main" id="{E267A7F2-672C-4D00-B070-13E0D378EFE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65" name="Group 121">
                  <a:extLst>
                    <a:ext uri="{FF2B5EF4-FFF2-40B4-BE49-F238E27FC236}">
                      <a16:creationId xmlns:a16="http://schemas.microsoft.com/office/drawing/2014/main" id="{9DFDAA87-D163-403D-B08E-89D562B6E33F}"/>
                    </a:ext>
                  </a:extLst>
                </p:cNvPr>
                <p:cNvGrpSpPr>
                  <a:grpSpLocks/>
                </p:cNvGrpSpPr>
                <p:nvPr/>
              </p:nvGrpSpPr>
              <p:grpSpPr bwMode="auto">
                <a:xfrm>
                  <a:off x="662" y="1772"/>
                  <a:ext cx="137" cy="124"/>
                  <a:chOff x="623" y="1728"/>
                  <a:chExt cx="137" cy="124"/>
                </a:xfrm>
              </p:grpSpPr>
              <p:sp>
                <p:nvSpPr>
                  <p:cNvPr id="57466" name="Oval 122">
                    <a:extLst>
                      <a:ext uri="{FF2B5EF4-FFF2-40B4-BE49-F238E27FC236}">
                        <a16:creationId xmlns:a16="http://schemas.microsoft.com/office/drawing/2014/main" id="{6D04E6C1-60CB-44C6-B29F-7334F0422B2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67" name="Oval 123">
                    <a:extLst>
                      <a:ext uri="{FF2B5EF4-FFF2-40B4-BE49-F238E27FC236}">
                        <a16:creationId xmlns:a16="http://schemas.microsoft.com/office/drawing/2014/main" id="{0E8201B5-87AB-4764-A7F9-A81F2C2C9DD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68" name="Oval 124">
                    <a:extLst>
                      <a:ext uri="{FF2B5EF4-FFF2-40B4-BE49-F238E27FC236}">
                        <a16:creationId xmlns:a16="http://schemas.microsoft.com/office/drawing/2014/main" id="{3B808A80-E691-4054-A92E-E08F717D922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69" name="Line 125">
                    <a:extLst>
                      <a:ext uri="{FF2B5EF4-FFF2-40B4-BE49-F238E27FC236}">
                        <a16:creationId xmlns:a16="http://schemas.microsoft.com/office/drawing/2014/main" id="{855229C7-CA11-4540-A934-2955A90441F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70" name="Line 126">
                    <a:extLst>
                      <a:ext uri="{FF2B5EF4-FFF2-40B4-BE49-F238E27FC236}">
                        <a16:creationId xmlns:a16="http://schemas.microsoft.com/office/drawing/2014/main" id="{E3E64ECE-3946-4B07-8360-482A2BB94D3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71" name="Group 127">
                  <a:extLst>
                    <a:ext uri="{FF2B5EF4-FFF2-40B4-BE49-F238E27FC236}">
                      <a16:creationId xmlns:a16="http://schemas.microsoft.com/office/drawing/2014/main" id="{1C228840-F9C4-491F-95B2-2DEF0D1E4700}"/>
                    </a:ext>
                  </a:extLst>
                </p:cNvPr>
                <p:cNvGrpSpPr>
                  <a:grpSpLocks/>
                </p:cNvGrpSpPr>
                <p:nvPr/>
              </p:nvGrpSpPr>
              <p:grpSpPr bwMode="auto">
                <a:xfrm>
                  <a:off x="683" y="1790"/>
                  <a:ext cx="137" cy="124"/>
                  <a:chOff x="623" y="1728"/>
                  <a:chExt cx="137" cy="124"/>
                </a:xfrm>
              </p:grpSpPr>
              <p:sp>
                <p:nvSpPr>
                  <p:cNvPr id="57472" name="Oval 128">
                    <a:extLst>
                      <a:ext uri="{FF2B5EF4-FFF2-40B4-BE49-F238E27FC236}">
                        <a16:creationId xmlns:a16="http://schemas.microsoft.com/office/drawing/2014/main" id="{7A7AB1F7-2BB4-4BA2-B62D-14028A66936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73" name="Oval 129">
                    <a:extLst>
                      <a:ext uri="{FF2B5EF4-FFF2-40B4-BE49-F238E27FC236}">
                        <a16:creationId xmlns:a16="http://schemas.microsoft.com/office/drawing/2014/main" id="{D38ACA04-31A8-4D2B-A838-BAC6B6B333F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74" name="Oval 130">
                    <a:extLst>
                      <a:ext uri="{FF2B5EF4-FFF2-40B4-BE49-F238E27FC236}">
                        <a16:creationId xmlns:a16="http://schemas.microsoft.com/office/drawing/2014/main" id="{568905EE-395E-4312-8280-273F1CDDE58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75" name="Line 131">
                    <a:extLst>
                      <a:ext uri="{FF2B5EF4-FFF2-40B4-BE49-F238E27FC236}">
                        <a16:creationId xmlns:a16="http://schemas.microsoft.com/office/drawing/2014/main" id="{29EAF204-EDA6-4252-A514-46DF07F0EFD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76" name="Line 132">
                    <a:extLst>
                      <a:ext uri="{FF2B5EF4-FFF2-40B4-BE49-F238E27FC236}">
                        <a16:creationId xmlns:a16="http://schemas.microsoft.com/office/drawing/2014/main" id="{C2823C0D-9443-45D3-9340-0051B115E10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77" name="Group 133">
                  <a:extLst>
                    <a:ext uri="{FF2B5EF4-FFF2-40B4-BE49-F238E27FC236}">
                      <a16:creationId xmlns:a16="http://schemas.microsoft.com/office/drawing/2014/main" id="{4A481078-22E5-4852-A8D4-B958062E3F3C}"/>
                    </a:ext>
                  </a:extLst>
                </p:cNvPr>
                <p:cNvGrpSpPr>
                  <a:grpSpLocks/>
                </p:cNvGrpSpPr>
                <p:nvPr/>
              </p:nvGrpSpPr>
              <p:grpSpPr bwMode="auto">
                <a:xfrm>
                  <a:off x="703" y="1809"/>
                  <a:ext cx="137" cy="124"/>
                  <a:chOff x="623" y="1728"/>
                  <a:chExt cx="137" cy="124"/>
                </a:xfrm>
              </p:grpSpPr>
              <p:sp>
                <p:nvSpPr>
                  <p:cNvPr id="57478" name="Oval 134">
                    <a:extLst>
                      <a:ext uri="{FF2B5EF4-FFF2-40B4-BE49-F238E27FC236}">
                        <a16:creationId xmlns:a16="http://schemas.microsoft.com/office/drawing/2014/main" id="{47371D9A-EF27-49C6-86AB-B1E4E8E8E18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79" name="Oval 135">
                    <a:extLst>
                      <a:ext uri="{FF2B5EF4-FFF2-40B4-BE49-F238E27FC236}">
                        <a16:creationId xmlns:a16="http://schemas.microsoft.com/office/drawing/2014/main" id="{88161022-6B58-4C34-A0C9-23703E64ABC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80" name="Oval 136">
                    <a:extLst>
                      <a:ext uri="{FF2B5EF4-FFF2-40B4-BE49-F238E27FC236}">
                        <a16:creationId xmlns:a16="http://schemas.microsoft.com/office/drawing/2014/main" id="{2F86934E-9C24-40E1-A0BF-32977956DBB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81" name="Line 137">
                    <a:extLst>
                      <a:ext uri="{FF2B5EF4-FFF2-40B4-BE49-F238E27FC236}">
                        <a16:creationId xmlns:a16="http://schemas.microsoft.com/office/drawing/2014/main" id="{AB48028B-5F88-4BCB-B078-B54749A7DC7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82" name="Line 138">
                    <a:extLst>
                      <a:ext uri="{FF2B5EF4-FFF2-40B4-BE49-F238E27FC236}">
                        <a16:creationId xmlns:a16="http://schemas.microsoft.com/office/drawing/2014/main" id="{FE627200-268F-452E-9706-0CFD334DD98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483" name="Group 139">
              <a:extLst>
                <a:ext uri="{FF2B5EF4-FFF2-40B4-BE49-F238E27FC236}">
                  <a16:creationId xmlns:a16="http://schemas.microsoft.com/office/drawing/2014/main" id="{91D934BB-4BF0-46C5-897A-A243C7E0D946}"/>
                </a:ext>
              </a:extLst>
            </p:cNvPr>
            <p:cNvGrpSpPr>
              <a:grpSpLocks/>
            </p:cNvGrpSpPr>
            <p:nvPr/>
          </p:nvGrpSpPr>
          <p:grpSpPr bwMode="auto">
            <a:xfrm>
              <a:off x="816" y="1680"/>
              <a:ext cx="265" cy="253"/>
              <a:chOff x="480" y="1440"/>
              <a:chExt cx="265" cy="253"/>
            </a:xfrm>
          </p:grpSpPr>
          <p:grpSp>
            <p:nvGrpSpPr>
              <p:cNvPr id="57484" name="Group 140">
                <a:extLst>
                  <a:ext uri="{FF2B5EF4-FFF2-40B4-BE49-F238E27FC236}">
                    <a16:creationId xmlns:a16="http://schemas.microsoft.com/office/drawing/2014/main" id="{F1E700F5-41E6-456A-8427-33E5E41CC936}"/>
                  </a:ext>
                </a:extLst>
              </p:cNvPr>
              <p:cNvGrpSpPr>
                <a:grpSpLocks/>
              </p:cNvGrpSpPr>
              <p:nvPr/>
            </p:nvGrpSpPr>
            <p:grpSpPr bwMode="auto">
              <a:xfrm>
                <a:off x="528" y="1440"/>
                <a:ext cx="217" cy="205"/>
                <a:chOff x="623" y="1728"/>
                <a:chExt cx="217" cy="205"/>
              </a:xfrm>
            </p:grpSpPr>
            <p:grpSp>
              <p:nvGrpSpPr>
                <p:cNvPr id="57485" name="Group 141">
                  <a:extLst>
                    <a:ext uri="{FF2B5EF4-FFF2-40B4-BE49-F238E27FC236}">
                      <a16:creationId xmlns:a16="http://schemas.microsoft.com/office/drawing/2014/main" id="{3DB4520B-9DFD-466F-AEEE-BE0EB230BF10}"/>
                    </a:ext>
                  </a:extLst>
                </p:cNvPr>
                <p:cNvGrpSpPr>
                  <a:grpSpLocks/>
                </p:cNvGrpSpPr>
                <p:nvPr/>
              </p:nvGrpSpPr>
              <p:grpSpPr bwMode="auto">
                <a:xfrm>
                  <a:off x="623" y="1728"/>
                  <a:ext cx="137" cy="124"/>
                  <a:chOff x="623" y="1728"/>
                  <a:chExt cx="137" cy="124"/>
                </a:xfrm>
              </p:grpSpPr>
              <p:sp>
                <p:nvSpPr>
                  <p:cNvPr id="57486" name="Oval 142">
                    <a:extLst>
                      <a:ext uri="{FF2B5EF4-FFF2-40B4-BE49-F238E27FC236}">
                        <a16:creationId xmlns:a16="http://schemas.microsoft.com/office/drawing/2014/main" id="{6D946025-F3D6-41F6-8B79-1595AAA0AEF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87" name="Oval 143">
                    <a:extLst>
                      <a:ext uri="{FF2B5EF4-FFF2-40B4-BE49-F238E27FC236}">
                        <a16:creationId xmlns:a16="http://schemas.microsoft.com/office/drawing/2014/main" id="{E4D3E025-B9A5-4552-8DE7-755C359F227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88" name="Oval 144">
                    <a:extLst>
                      <a:ext uri="{FF2B5EF4-FFF2-40B4-BE49-F238E27FC236}">
                        <a16:creationId xmlns:a16="http://schemas.microsoft.com/office/drawing/2014/main" id="{B55EC05A-624E-4C66-9B62-4119B12168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89" name="Line 145">
                    <a:extLst>
                      <a:ext uri="{FF2B5EF4-FFF2-40B4-BE49-F238E27FC236}">
                        <a16:creationId xmlns:a16="http://schemas.microsoft.com/office/drawing/2014/main" id="{A2029725-F0A5-4FD0-91BD-D7ABD056C7B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90" name="Line 146">
                    <a:extLst>
                      <a:ext uri="{FF2B5EF4-FFF2-40B4-BE49-F238E27FC236}">
                        <a16:creationId xmlns:a16="http://schemas.microsoft.com/office/drawing/2014/main" id="{E23E668A-255E-4DCC-B781-DFE7F859B08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91" name="Group 147">
                  <a:extLst>
                    <a:ext uri="{FF2B5EF4-FFF2-40B4-BE49-F238E27FC236}">
                      <a16:creationId xmlns:a16="http://schemas.microsoft.com/office/drawing/2014/main" id="{4950F1D4-5F3B-4A6A-A908-EE50AD93631E}"/>
                    </a:ext>
                  </a:extLst>
                </p:cNvPr>
                <p:cNvGrpSpPr>
                  <a:grpSpLocks/>
                </p:cNvGrpSpPr>
                <p:nvPr/>
              </p:nvGrpSpPr>
              <p:grpSpPr bwMode="auto">
                <a:xfrm>
                  <a:off x="642" y="1751"/>
                  <a:ext cx="137" cy="124"/>
                  <a:chOff x="623" y="1728"/>
                  <a:chExt cx="137" cy="124"/>
                </a:xfrm>
              </p:grpSpPr>
              <p:sp>
                <p:nvSpPr>
                  <p:cNvPr id="57492" name="Oval 148">
                    <a:extLst>
                      <a:ext uri="{FF2B5EF4-FFF2-40B4-BE49-F238E27FC236}">
                        <a16:creationId xmlns:a16="http://schemas.microsoft.com/office/drawing/2014/main" id="{F65377C6-A550-4D17-843F-267A6E31502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93" name="Oval 149">
                    <a:extLst>
                      <a:ext uri="{FF2B5EF4-FFF2-40B4-BE49-F238E27FC236}">
                        <a16:creationId xmlns:a16="http://schemas.microsoft.com/office/drawing/2014/main" id="{66126350-3EE5-4AD1-8D18-B12F21E303D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94" name="Oval 150">
                    <a:extLst>
                      <a:ext uri="{FF2B5EF4-FFF2-40B4-BE49-F238E27FC236}">
                        <a16:creationId xmlns:a16="http://schemas.microsoft.com/office/drawing/2014/main" id="{53DF4C1C-B4B4-4071-880F-A58A2BB4266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95" name="Line 151">
                    <a:extLst>
                      <a:ext uri="{FF2B5EF4-FFF2-40B4-BE49-F238E27FC236}">
                        <a16:creationId xmlns:a16="http://schemas.microsoft.com/office/drawing/2014/main" id="{4AC55F82-0559-4939-AF38-81A14DE46AB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96" name="Line 152">
                    <a:extLst>
                      <a:ext uri="{FF2B5EF4-FFF2-40B4-BE49-F238E27FC236}">
                        <a16:creationId xmlns:a16="http://schemas.microsoft.com/office/drawing/2014/main" id="{770CF8D2-F304-4EE8-803B-FB2A5A38A4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497" name="Group 153">
                  <a:extLst>
                    <a:ext uri="{FF2B5EF4-FFF2-40B4-BE49-F238E27FC236}">
                      <a16:creationId xmlns:a16="http://schemas.microsoft.com/office/drawing/2014/main" id="{6CF4440E-BDBB-4661-86FE-6A9C32A24ADD}"/>
                    </a:ext>
                  </a:extLst>
                </p:cNvPr>
                <p:cNvGrpSpPr>
                  <a:grpSpLocks/>
                </p:cNvGrpSpPr>
                <p:nvPr/>
              </p:nvGrpSpPr>
              <p:grpSpPr bwMode="auto">
                <a:xfrm>
                  <a:off x="662" y="1772"/>
                  <a:ext cx="137" cy="124"/>
                  <a:chOff x="623" y="1728"/>
                  <a:chExt cx="137" cy="124"/>
                </a:xfrm>
              </p:grpSpPr>
              <p:sp>
                <p:nvSpPr>
                  <p:cNvPr id="57498" name="Oval 154">
                    <a:extLst>
                      <a:ext uri="{FF2B5EF4-FFF2-40B4-BE49-F238E27FC236}">
                        <a16:creationId xmlns:a16="http://schemas.microsoft.com/office/drawing/2014/main" id="{708DEFC0-E219-4A68-9A08-4EABD955014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99" name="Oval 155">
                    <a:extLst>
                      <a:ext uri="{FF2B5EF4-FFF2-40B4-BE49-F238E27FC236}">
                        <a16:creationId xmlns:a16="http://schemas.microsoft.com/office/drawing/2014/main" id="{55CB249F-4407-46EB-B331-7D8B47B2122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00" name="Oval 156">
                    <a:extLst>
                      <a:ext uri="{FF2B5EF4-FFF2-40B4-BE49-F238E27FC236}">
                        <a16:creationId xmlns:a16="http://schemas.microsoft.com/office/drawing/2014/main" id="{A1F74E62-8822-4A7D-8D9E-D6C03347E3E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01" name="Line 157">
                    <a:extLst>
                      <a:ext uri="{FF2B5EF4-FFF2-40B4-BE49-F238E27FC236}">
                        <a16:creationId xmlns:a16="http://schemas.microsoft.com/office/drawing/2014/main" id="{6A3E3637-310F-4A8F-9EF6-B942AAD89FB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02" name="Line 158">
                    <a:extLst>
                      <a:ext uri="{FF2B5EF4-FFF2-40B4-BE49-F238E27FC236}">
                        <a16:creationId xmlns:a16="http://schemas.microsoft.com/office/drawing/2014/main" id="{C801DDC6-8B28-4FF5-874E-AD3F3C09561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03" name="Group 159">
                  <a:extLst>
                    <a:ext uri="{FF2B5EF4-FFF2-40B4-BE49-F238E27FC236}">
                      <a16:creationId xmlns:a16="http://schemas.microsoft.com/office/drawing/2014/main" id="{6889524A-8203-46D0-82F7-5AE670EB43F0}"/>
                    </a:ext>
                  </a:extLst>
                </p:cNvPr>
                <p:cNvGrpSpPr>
                  <a:grpSpLocks/>
                </p:cNvGrpSpPr>
                <p:nvPr/>
              </p:nvGrpSpPr>
              <p:grpSpPr bwMode="auto">
                <a:xfrm>
                  <a:off x="683" y="1790"/>
                  <a:ext cx="137" cy="124"/>
                  <a:chOff x="623" y="1728"/>
                  <a:chExt cx="137" cy="124"/>
                </a:xfrm>
              </p:grpSpPr>
              <p:sp>
                <p:nvSpPr>
                  <p:cNvPr id="57504" name="Oval 160">
                    <a:extLst>
                      <a:ext uri="{FF2B5EF4-FFF2-40B4-BE49-F238E27FC236}">
                        <a16:creationId xmlns:a16="http://schemas.microsoft.com/office/drawing/2014/main" id="{7664CD95-0C02-4737-9C62-CCCFA75E463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05" name="Oval 161">
                    <a:extLst>
                      <a:ext uri="{FF2B5EF4-FFF2-40B4-BE49-F238E27FC236}">
                        <a16:creationId xmlns:a16="http://schemas.microsoft.com/office/drawing/2014/main" id="{B3330F9F-FAC2-4735-8DA0-61F38324A34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06" name="Oval 162">
                    <a:extLst>
                      <a:ext uri="{FF2B5EF4-FFF2-40B4-BE49-F238E27FC236}">
                        <a16:creationId xmlns:a16="http://schemas.microsoft.com/office/drawing/2014/main" id="{933E290C-A96A-4FAA-90AC-3ECD0312F69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07" name="Line 163">
                    <a:extLst>
                      <a:ext uri="{FF2B5EF4-FFF2-40B4-BE49-F238E27FC236}">
                        <a16:creationId xmlns:a16="http://schemas.microsoft.com/office/drawing/2014/main" id="{7961AC70-1E03-4318-82CC-A2336A844B8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08" name="Line 164">
                    <a:extLst>
                      <a:ext uri="{FF2B5EF4-FFF2-40B4-BE49-F238E27FC236}">
                        <a16:creationId xmlns:a16="http://schemas.microsoft.com/office/drawing/2014/main" id="{8FC56C7C-D7E9-4066-9576-5DE2935D844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09" name="Group 165">
                  <a:extLst>
                    <a:ext uri="{FF2B5EF4-FFF2-40B4-BE49-F238E27FC236}">
                      <a16:creationId xmlns:a16="http://schemas.microsoft.com/office/drawing/2014/main" id="{A337CD7E-CABE-4F42-9FE6-58DF4A997E6D}"/>
                    </a:ext>
                  </a:extLst>
                </p:cNvPr>
                <p:cNvGrpSpPr>
                  <a:grpSpLocks/>
                </p:cNvGrpSpPr>
                <p:nvPr/>
              </p:nvGrpSpPr>
              <p:grpSpPr bwMode="auto">
                <a:xfrm>
                  <a:off x="703" y="1809"/>
                  <a:ext cx="137" cy="124"/>
                  <a:chOff x="623" y="1728"/>
                  <a:chExt cx="137" cy="124"/>
                </a:xfrm>
              </p:grpSpPr>
              <p:sp>
                <p:nvSpPr>
                  <p:cNvPr id="57510" name="Oval 166">
                    <a:extLst>
                      <a:ext uri="{FF2B5EF4-FFF2-40B4-BE49-F238E27FC236}">
                        <a16:creationId xmlns:a16="http://schemas.microsoft.com/office/drawing/2014/main" id="{B94EC251-22D5-47CF-A3E9-E4E03DA2737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11" name="Oval 167">
                    <a:extLst>
                      <a:ext uri="{FF2B5EF4-FFF2-40B4-BE49-F238E27FC236}">
                        <a16:creationId xmlns:a16="http://schemas.microsoft.com/office/drawing/2014/main" id="{696D027A-DB88-49A3-8ABA-023649ECABB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12" name="Oval 168">
                    <a:extLst>
                      <a:ext uri="{FF2B5EF4-FFF2-40B4-BE49-F238E27FC236}">
                        <a16:creationId xmlns:a16="http://schemas.microsoft.com/office/drawing/2014/main" id="{D748A6C9-5EDF-413A-A8BB-25AD7E29505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13" name="Line 169">
                    <a:extLst>
                      <a:ext uri="{FF2B5EF4-FFF2-40B4-BE49-F238E27FC236}">
                        <a16:creationId xmlns:a16="http://schemas.microsoft.com/office/drawing/2014/main" id="{913545CE-15B3-4BBF-B477-114AD0471CF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14" name="Line 170">
                    <a:extLst>
                      <a:ext uri="{FF2B5EF4-FFF2-40B4-BE49-F238E27FC236}">
                        <a16:creationId xmlns:a16="http://schemas.microsoft.com/office/drawing/2014/main" id="{6EA23373-88BE-4786-A742-A852716B841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515" name="Group 171">
                <a:extLst>
                  <a:ext uri="{FF2B5EF4-FFF2-40B4-BE49-F238E27FC236}">
                    <a16:creationId xmlns:a16="http://schemas.microsoft.com/office/drawing/2014/main" id="{73ECA46C-00D7-4CC0-9D97-22A04FBF5E8A}"/>
                  </a:ext>
                </a:extLst>
              </p:cNvPr>
              <p:cNvGrpSpPr>
                <a:grpSpLocks/>
              </p:cNvGrpSpPr>
              <p:nvPr/>
            </p:nvGrpSpPr>
            <p:grpSpPr bwMode="auto">
              <a:xfrm>
                <a:off x="480" y="1488"/>
                <a:ext cx="217" cy="205"/>
                <a:chOff x="623" y="1728"/>
                <a:chExt cx="217" cy="205"/>
              </a:xfrm>
            </p:grpSpPr>
            <p:grpSp>
              <p:nvGrpSpPr>
                <p:cNvPr id="57516" name="Group 172">
                  <a:extLst>
                    <a:ext uri="{FF2B5EF4-FFF2-40B4-BE49-F238E27FC236}">
                      <a16:creationId xmlns:a16="http://schemas.microsoft.com/office/drawing/2014/main" id="{1E92AB63-3F71-4A92-8FBB-FE301BC17262}"/>
                    </a:ext>
                  </a:extLst>
                </p:cNvPr>
                <p:cNvGrpSpPr>
                  <a:grpSpLocks/>
                </p:cNvGrpSpPr>
                <p:nvPr/>
              </p:nvGrpSpPr>
              <p:grpSpPr bwMode="auto">
                <a:xfrm>
                  <a:off x="623" y="1728"/>
                  <a:ext cx="137" cy="124"/>
                  <a:chOff x="623" y="1728"/>
                  <a:chExt cx="137" cy="124"/>
                </a:xfrm>
              </p:grpSpPr>
              <p:sp>
                <p:nvSpPr>
                  <p:cNvPr id="57517" name="Oval 173">
                    <a:extLst>
                      <a:ext uri="{FF2B5EF4-FFF2-40B4-BE49-F238E27FC236}">
                        <a16:creationId xmlns:a16="http://schemas.microsoft.com/office/drawing/2014/main" id="{8F91B024-F485-4A86-8871-B890D6AD233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18" name="Oval 174">
                    <a:extLst>
                      <a:ext uri="{FF2B5EF4-FFF2-40B4-BE49-F238E27FC236}">
                        <a16:creationId xmlns:a16="http://schemas.microsoft.com/office/drawing/2014/main" id="{2A5653E7-037F-4DC9-8079-819C3029933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19" name="Oval 175">
                    <a:extLst>
                      <a:ext uri="{FF2B5EF4-FFF2-40B4-BE49-F238E27FC236}">
                        <a16:creationId xmlns:a16="http://schemas.microsoft.com/office/drawing/2014/main" id="{B3ABD97D-418C-4DAC-9986-1E3051D98CF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20" name="Line 176">
                    <a:extLst>
                      <a:ext uri="{FF2B5EF4-FFF2-40B4-BE49-F238E27FC236}">
                        <a16:creationId xmlns:a16="http://schemas.microsoft.com/office/drawing/2014/main" id="{494133A5-C470-4741-90E5-116A768CE8E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21" name="Line 177">
                    <a:extLst>
                      <a:ext uri="{FF2B5EF4-FFF2-40B4-BE49-F238E27FC236}">
                        <a16:creationId xmlns:a16="http://schemas.microsoft.com/office/drawing/2014/main" id="{2E6B9070-BD77-4D86-B972-CA42BE18573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22" name="Group 178">
                  <a:extLst>
                    <a:ext uri="{FF2B5EF4-FFF2-40B4-BE49-F238E27FC236}">
                      <a16:creationId xmlns:a16="http://schemas.microsoft.com/office/drawing/2014/main" id="{FD036550-2B7E-4C9A-94A4-C44B86136AA9}"/>
                    </a:ext>
                  </a:extLst>
                </p:cNvPr>
                <p:cNvGrpSpPr>
                  <a:grpSpLocks/>
                </p:cNvGrpSpPr>
                <p:nvPr/>
              </p:nvGrpSpPr>
              <p:grpSpPr bwMode="auto">
                <a:xfrm>
                  <a:off x="642" y="1751"/>
                  <a:ext cx="137" cy="124"/>
                  <a:chOff x="623" y="1728"/>
                  <a:chExt cx="137" cy="124"/>
                </a:xfrm>
              </p:grpSpPr>
              <p:sp>
                <p:nvSpPr>
                  <p:cNvPr id="57523" name="Oval 179">
                    <a:extLst>
                      <a:ext uri="{FF2B5EF4-FFF2-40B4-BE49-F238E27FC236}">
                        <a16:creationId xmlns:a16="http://schemas.microsoft.com/office/drawing/2014/main" id="{C48D05C1-3D42-4652-97C7-CF95BF749D1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24" name="Oval 180">
                    <a:extLst>
                      <a:ext uri="{FF2B5EF4-FFF2-40B4-BE49-F238E27FC236}">
                        <a16:creationId xmlns:a16="http://schemas.microsoft.com/office/drawing/2014/main" id="{88EA0FBC-FA9E-4C0D-93CD-6F1D560E1DB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25" name="Oval 181">
                    <a:extLst>
                      <a:ext uri="{FF2B5EF4-FFF2-40B4-BE49-F238E27FC236}">
                        <a16:creationId xmlns:a16="http://schemas.microsoft.com/office/drawing/2014/main" id="{3B67CE64-33C2-492A-AD96-D3BD33E5C40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26" name="Line 182">
                    <a:extLst>
                      <a:ext uri="{FF2B5EF4-FFF2-40B4-BE49-F238E27FC236}">
                        <a16:creationId xmlns:a16="http://schemas.microsoft.com/office/drawing/2014/main" id="{2BE8C162-8197-4F5F-AE79-81700E0258F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27" name="Line 183">
                    <a:extLst>
                      <a:ext uri="{FF2B5EF4-FFF2-40B4-BE49-F238E27FC236}">
                        <a16:creationId xmlns:a16="http://schemas.microsoft.com/office/drawing/2014/main" id="{2A4AF965-B3C2-48CD-B312-56807C3ACCF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28" name="Group 184">
                  <a:extLst>
                    <a:ext uri="{FF2B5EF4-FFF2-40B4-BE49-F238E27FC236}">
                      <a16:creationId xmlns:a16="http://schemas.microsoft.com/office/drawing/2014/main" id="{CC0417C5-7E3B-4DD2-A6BE-06B60C4F8445}"/>
                    </a:ext>
                  </a:extLst>
                </p:cNvPr>
                <p:cNvGrpSpPr>
                  <a:grpSpLocks/>
                </p:cNvGrpSpPr>
                <p:nvPr/>
              </p:nvGrpSpPr>
              <p:grpSpPr bwMode="auto">
                <a:xfrm>
                  <a:off x="662" y="1772"/>
                  <a:ext cx="137" cy="124"/>
                  <a:chOff x="623" y="1728"/>
                  <a:chExt cx="137" cy="124"/>
                </a:xfrm>
              </p:grpSpPr>
              <p:sp>
                <p:nvSpPr>
                  <p:cNvPr id="57529" name="Oval 185">
                    <a:extLst>
                      <a:ext uri="{FF2B5EF4-FFF2-40B4-BE49-F238E27FC236}">
                        <a16:creationId xmlns:a16="http://schemas.microsoft.com/office/drawing/2014/main" id="{A8E8462D-08E6-45B1-8BB9-EEE1E239D9B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0" name="Oval 186">
                    <a:extLst>
                      <a:ext uri="{FF2B5EF4-FFF2-40B4-BE49-F238E27FC236}">
                        <a16:creationId xmlns:a16="http://schemas.microsoft.com/office/drawing/2014/main" id="{380BBBB3-F95D-4616-91C1-1C81D141FA1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1" name="Oval 187">
                    <a:extLst>
                      <a:ext uri="{FF2B5EF4-FFF2-40B4-BE49-F238E27FC236}">
                        <a16:creationId xmlns:a16="http://schemas.microsoft.com/office/drawing/2014/main" id="{5A1E0F2F-DD6E-4E56-AA0E-343223C62B0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2" name="Line 188">
                    <a:extLst>
                      <a:ext uri="{FF2B5EF4-FFF2-40B4-BE49-F238E27FC236}">
                        <a16:creationId xmlns:a16="http://schemas.microsoft.com/office/drawing/2014/main" id="{3D73748E-2515-4636-BB25-3D7B4AD58AD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3" name="Line 189">
                    <a:extLst>
                      <a:ext uri="{FF2B5EF4-FFF2-40B4-BE49-F238E27FC236}">
                        <a16:creationId xmlns:a16="http://schemas.microsoft.com/office/drawing/2014/main" id="{AA25C009-B710-4CE6-BEC7-DF10946CA7A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34" name="Group 190">
                  <a:extLst>
                    <a:ext uri="{FF2B5EF4-FFF2-40B4-BE49-F238E27FC236}">
                      <a16:creationId xmlns:a16="http://schemas.microsoft.com/office/drawing/2014/main" id="{3039EA61-7DF1-4B90-BDAD-425AB03362E5}"/>
                    </a:ext>
                  </a:extLst>
                </p:cNvPr>
                <p:cNvGrpSpPr>
                  <a:grpSpLocks/>
                </p:cNvGrpSpPr>
                <p:nvPr/>
              </p:nvGrpSpPr>
              <p:grpSpPr bwMode="auto">
                <a:xfrm>
                  <a:off x="683" y="1790"/>
                  <a:ext cx="137" cy="124"/>
                  <a:chOff x="623" y="1728"/>
                  <a:chExt cx="137" cy="124"/>
                </a:xfrm>
              </p:grpSpPr>
              <p:sp>
                <p:nvSpPr>
                  <p:cNvPr id="57535" name="Oval 191">
                    <a:extLst>
                      <a:ext uri="{FF2B5EF4-FFF2-40B4-BE49-F238E27FC236}">
                        <a16:creationId xmlns:a16="http://schemas.microsoft.com/office/drawing/2014/main" id="{EC32E070-06FC-441C-9DB3-8286B2D1BBA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6" name="Oval 192">
                    <a:extLst>
                      <a:ext uri="{FF2B5EF4-FFF2-40B4-BE49-F238E27FC236}">
                        <a16:creationId xmlns:a16="http://schemas.microsoft.com/office/drawing/2014/main" id="{FF6672D8-9150-4C1A-9D68-EFC04DB2261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7" name="Oval 193">
                    <a:extLst>
                      <a:ext uri="{FF2B5EF4-FFF2-40B4-BE49-F238E27FC236}">
                        <a16:creationId xmlns:a16="http://schemas.microsoft.com/office/drawing/2014/main" id="{02E001C5-A8E5-47C7-B8C6-B7C3EACD210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8" name="Line 194">
                    <a:extLst>
                      <a:ext uri="{FF2B5EF4-FFF2-40B4-BE49-F238E27FC236}">
                        <a16:creationId xmlns:a16="http://schemas.microsoft.com/office/drawing/2014/main" id="{1C41A948-C6B5-43F0-BFB9-2F24FB89800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39" name="Line 195">
                    <a:extLst>
                      <a:ext uri="{FF2B5EF4-FFF2-40B4-BE49-F238E27FC236}">
                        <a16:creationId xmlns:a16="http://schemas.microsoft.com/office/drawing/2014/main" id="{78570B7A-E2A8-4C7C-8C54-14AB68C03DA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40" name="Group 196">
                  <a:extLst>
                    <a:ext uri="{FF2B5EF4-FFF2-40B4-BE49-F238E27FC236}">
                      <a16:creationId xmlns:a16="http://schemas.microsoft.com/office/drawing/2014/main" id="{B8353BEF-AC1B-4BBF-845D-C93561755556}"/>
                    </a:ext>
                  </a:extLst>
                </p:cNvPr>
                <p:cNvGrpSpPr>
                  <a:grpSpLocks/>
                </p:cNvGrpSpPr>
                <p:nvPr/>
              </p:nvGrpSpPr>
              <p:grpSpPr bwMode="auto">
                <a:xfrm>
                  <a:off x="703" y="1809"/>
                  <a:ext cx="137" cy="124"/>
                  <a:chOff x="623" y="1728"/>
                  <a:chExt cx="137" cy="124"/>
                </a:xfrm>
              </p:grpSpPr>
              <p:sp>
                <p:nvSpPr>
                  <p:cNvPr id="57541" name="Oval 197">
                    <a:extLst>
                      <a:ext uri="{FF2B5EF4-FFF2-40B4-BE49-F238E27FC236}">
                        <a16:creationId xmlns:a16="http://schemas.microsoft.com/office/drawing/2014/main" id="{8FAF779B-8497-436A-AA4D-53B9B197BD5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42" name="Oval 198">
                    <a:extLst>
                      <a:ext uri="{FF2B5EF4-FFF2-40B4-BE49-F238E27FC236}">
                        <a16:creationId xmlns:a16="http://schemas.microsoft.com/office/drawing/2014/main" id="{37311389-4E61-4EFA-B5A8-4E0E158401E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43" name="Oval 199">
                    <a:extLst>
                      <a:ext uri="{FF2B5EF4-FFF2-40B4-BE49-F238E27FC236}">
                        <a16:creationId xmlns:a16="http://schemas.microsoft.com/office/drawing/2014/main" id="{71A482FB-EC51-46CD-ADA9-4ED40B81B0D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44" name="Line 200">
                    <a:extLst>
                      <a:ext uri="{FF2B5EF4-FFF2-40B4-BE49-F238E27FC236}">
                        <a16:creationId xmlns:a16="http://schemas.microsoft.com/office/drawing/2014/main" id="{56F78D88-46AE-4BF1-B876-4054A48CBCC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45" name="Line 201">
                    <a:extLst>
                      <a:ext uri="{FF2B5EF4-FFF2-40B4-BE49-F238E27FC236}">
                        <a16:creationId xmlns:a16="http://schemas.microsoft.com/office/drawing/2014/main" id="{DA9D80D2-0217-433F-9DAE-BE2ECE513FB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7546" name="Line 202">
              <a:extLst>
                <a:ext uri="{FF2B5EF4-FFF2-40B4-BE49-F238E27FC236}">
                  <a16:creationId xmlns:a16="http://schemas.microsoft.com/office/drawing/2014/main" id="{C951AE9B-29B4-4A83-AD00-FF68031C2A7F}"/>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47" name="Line 203">
              <a:extLst>
                <a:ext uri="{FF2B5EF4-FFF2-40B4-BE49-F238E27FC236}">
                  <a16:creationId xmlns:a16="http://schemas.microsoft.com/office/drawing/2014/main" id="{27E56A88-2FAC-466F-9FC7-EC0928A69A06}"/>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48" name="Line 204">
              <a:extLst>
                <a:ext uri="{FF2B5EF4-FFF2-40B4-BE49-F238E27FC236}">
                  <a16:creationId xmlns:a16="http://schemas.microsoft.com/office/drawing/2014/main" id="{AB4442E7-D305-4C85-80D9-1917F360984C}"/>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49" name="Line 205">
              <a:extLst>
                <a:ext uri="{FF2B5EF4-FFF2-40B4-BE49-F238E27FC236}">
                  <a16:creationId xmlns:a16="http://schemas.microsoft.com/office/drawing/2014/main" id="{B9908826-C1AB-488F-9C50-F47E0D65106F}"/>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50" name="Group 206">
            <a:extLst>
              <a:ext uri="{FF2B5EF4-FFF2-40B4-BE49-F238E27FC236}">
                <a16:creationId xmlns:a16="http://schemas.microsoft.com/office/drawing/2014/main" id="{182B168B-1784-446B-AD79-DD8DB0FB3A7D}"/>
              </a:ext>
            </a:extLst>
          </p:cNvPr>
          <p:cNvGrpSpPr>
            <a:grpSpLocks/>
          </p:cNvGrpSpPr>
          <p:nvPr/>
        </p:nvGrpSpPr>
        <p:grpSpPr bwMode="auto">
          <a:xfrm>
            <a:off x="5314950" y="2425700"/>
            <a:ext cx="877888" cy="1371600"/>
            <a:chOff x="528" y="1680"/>
            <a:chExt cx="553" cy="864"/>
          </a:xfrm>
        </p:grpSpPr>
        <p:sp>
          <p:nvSpPr>
            <p:cNvPr id="57551" name="Line 207">
              <a:extLst>
                <a:ext uri="{FF2B5EF4-FFF2-40B4-BE49-F238E27FC236}">
                  <a16:creationId xmlns:a16="http://schemas.microsoft.com/office/drawing/2014/main" id="{8F584A70-532D-4B2F-9EEF-24DD32C245BB}"/>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52" name="Line 208">
              <a:extLst>
                <a:ext uri="{FF2B5EF4-FFF2-40B4-BE49-F238E27FC236}">
                  <a16:creationId xmlns:a16="http://schemas.microsoft.com/office/drawing/2014/main" id="{A5D881FA-21C1-4724-82E6-C648A6BA9644}"/>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53" name="Line 209">
              <a:extLst>
                <a:ext uri="{FF2B5EF4-FFF2-40B4-BE49-F238E27FC236}">
                  <a16:creationId xmlns:a16="http://schemas.microsoft.com/office/drawing/2014/main" id="{68D7F5FD-BEFB-49DF-965A-4A070063DB5C}"/>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54" name="Line 210">
              <a:extLst>
                <a:ext uri="{FF2B5EF4-FFF2-40B4-BE49-F238E27FC236}">
                  <a16:creationId xmlns:a16="http://schemas.microsoft.com/office/drawing/2014/main" id="{5A923ADB-2418-4AD8-A884-BB60B1BF4EBC}"/>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55" name="Rectangle 211">
              <a:extLst>
                <a:ext uri="{FF2B5EF4-FFF2-40B4-BE49-F238E27FC236}">
                  <a16:creationId xmlns:a16="http://schemas.microsoft.com/office/drawing/2014/main" id="{0538D8A5-DC8D-45C1-AA75-A7459625B1E5}"/>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7556" name="Line 212">
              <a:extLst>
                <a:ext uri="{FF2B5EF4-FFF2-40B4-BE49-F238E27FC236}">
                  <a16:creationId xmlns:a16="http://schemas.microsoft.com/office/drawing/2014/main" id="{FBD6B004-29F6-42D6-8002-758284C93012}"/>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57" name="Line 213">
              <a:extLst>
                <a:ext uri="{FF2B5EF4-FFF2-40B4-BE49-F238E27FC236}">
                  <a16:creationId xmlns:a16="http://schemas.microsoft.com/office/drawing/2014/main" id="{3181AF8A-E637-4C3C-B951-5ED716F79C6F}"/>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558" name="Group 214">
              <a:extLst>
                <a:ext uri="{FF2B5EF4-FFF2-40B4-BE49-F238E27FC236}">
                  <a16:creationId xmlns:a16="http://schemas.microsoft.com/office/drawing/2014/main" id="{2DA3630A-086D-4200-8226-41C4E916F188}"/>
                </a:ext>
              </a:extLst>
            </p:cNvPr>
            <p:cNvGrpSpPr>
              <a:grpSpLocks/>
            </p:cNvGrpSpPr>
            <p:nvPr/>
          </p:nvGrpSpPr>
          <p:grpSpPr bwMode="auto">
            <a:xfrm>
              <a:off x="528" y="1872"/>
              <a:ext cx="265" cy="253"/>
              <a:chOff x="480" y="1440"/>
              <a:chExt cx="265" cy="253"/>
            </a:xfrm>
          </p:grpSpPr>
          <p:grpSp>
            <p:nvGrpSpPr>
              <p:cNvPr id="57559" name="Group 215">
                <a:extLst>
                  <a:ext uri="{FF2B5EF4-FFF2-40B4-BE49-F238E27FC236}">
                    <a16:creationId xmlns:a16="http://schemas.microsoft.com/office/drawing/2014/main" id="{C617CC4C-E253-426D-9FF9-557D87F6D2F7}"/>
                  </a:ext>
                </a:extLst>
              </p:cNvPr>
              <p:cNvGrpSpPr>
                <a:grpSpLocks/>
              </p:cNvGrpSpPr>
              <p:nvPr/>
            </p:nvGrpSpPr>
            <p:grpSpPr bwMode="auto">
              <a:xfrm>
                <a:off x="528" y="1440"/>
                <a:ext cx="217" cy="205"/>
                <a:chOff x="623" y="1728"/>
                <a:chExt cx="217" cy="205"/>
              </a:xfrm>
            </p:grpSpPr>
            <p:grpSp>
              <p:nvGrpSpPr>
                <p:cNvPr id="57560" name="Group 216">
                  <a:extLst>
                    <a:ext uri="{FF2B5EF4-FFF2-40B4-BE49-F238E27FC236}">
                      <a16:creationId xmlns:a16="http://schemas.microsoft.com/office/drawing/2014/main" id="{9150A60F-23E9-4FDC-A59A-70F1DB11CD7A}"/>
                    </a:ext>
                  </a:extLst>
                </p:cNvPr>
                <p:cNvGrpSpPr>
                  <a:grpSpLocks/>
                </p:cNvGrpSpPr>
                <p:nvPr/>
              </p:nvGrpSpPr>
              <p:grpSpPr bwMode="auto">
                <a:xfrm>
                  <a:off x="623" y="1728"/>
                  <a:ext cx="137" cy="124"/>
                  <a:chOff x="623" y="1728"/>
                  <a:chExt cx="137" cy="124"/>
                </a:xfrm>
              </p:grpSpPr>
              <p:sp>
                <p:nvSpPr>
                  <p:cNvPr id="57561" name="Oval 217">
                    <a:extLst>
                      <a:ext uri="{FF2B5EF4-FFF2-40B4-BE49-F238E27FC236}">
                        <a16:creationId xmlns:a16="http://schemas.microsoft.com/office/drawing/2014/main" id="{4C29EE1B-36A3-4865-8AA4-7BD666E961C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62" name="Oval 218">
                    <a:extLst>
                      <a:ext uri="{FF2B5EF4-FFF2-40B4-BE49-F238E27FC236}">
                        <a16:creationId xmlns:a16="http://schemas.microsoft.com/office/drawing/2014/main" id="{168C2CAD-1062-4430-AE1B-16CE4C275B7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63" name="Oval 219">
                    <a:extLst>
                      <a:ext uri="{FF2B5EF4-FFF2-40B4-BE49-F238E27FC236}">
                        <a16:creationId xmlns:a16="http://schemas.microsoft.com/office/drawing/2014/main" id="{01157EE4-2AE5-42E8-89F6-5213C450516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64" name="Line 220">
                    <a:extLst>
                      <a:ext uri="{FF2B5EF4-FFF2-40B4-BE49-F238E27FC236}">
                        <a16:creationId xmlns:a16="http://schemas.microsoft.com/office/drawing/2014/main" id="{73002A33-94B0-43DA-872B-5A855D3128C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65" name="Line 221">
                    <a:extLst>
                      <a:ext uri="{FF2B5EF4-FFF2-40B4-BE49-F238E27FC236}">
                        <a16:creationId xmlns:a16="http://schemas.microsoft.com/office/drawing/2014/main" id="{20FF5931-73BF-4FD5-9786-0A9C087E12E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66" name="Group 222">
                  <a:extLst>
                    <a:ext uri="{FF2B5EF4-FFF2-40B4-BE49-F238E27FC236}">
                      <a16:creationId xmlns:a16="http://schemas.microsoft.com/office/drawing/2014/main" id="{4239161E-FA22-4DED-B978-14B817C1208F}"/>
                    </a:ext>
                  </a:extLst>
                </p:cNvPr>
                <p:cNvGrpSpPr>
                  <a:grpSpLocks/>
                </p:cNvGrpSpPr>
                <p:nvPr/>
              </p:nvGrpSpPr>
              <p:grpSpPr bwMode="auto">
                <a:xfrm>
                  <a:off x="642" y="1751"/>
                  <a:ext cx="137" cy="124"/>
                  <a:chOff x="623" y="1728"/>
                  <a:chExt cx="137" cy="124"/>
                </a:xfrm>
              </p:grpSpPr>
              <p:sp>
                <p:nvSpPr>
                  <p:cNvPr id="57567" name="Oval 223">
                    <a:extLst>
                      <a:ext uri="{FF2B5EF4-FFF2-40B4-BE49-F238E27FC236}">
                        <a16:creationId xmlns:a16="http://schemas.microsoft.com/office/drawing/2014/main" id="{192B5CFE-1DDC-4007-B7BB-90B5C66FE20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68" name="Oval 224">
                    <a:extLst>
                      <a:ext uri="{FF2B5EF4-FFF2-40B4-BE49-F238E27FC236}">
                        <a16:creationId xmlns:a16="http://schemas.microsoft.com/office/drawing/2014/main" id="{42B1398F-9DF0-402A-9252-7AE273FA2E1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69" name="Oval 225">
                    <a:extLst>
                      <a:ext uri="{FF2B5EF4-FFF2-40B4-BE49-F238E27FC236}">
                        <a16:creationId xmlns:a16="http://schemas.microsoft.com/office/drawing/2014/main" id="{B0EB50E7-E1B3-4566-9F76-D059599F71E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70" name="Line 226">
                    <a:extLst>
                      <a:ext uri="{FF2B5EF4-FFF2-40B4-BE49-F238E27FC236}">
                        <a16:creationId xmlns:a16="http://schemas.microsoft.com/office/drawing/2014/main" id="{A3B18A42-B4E1-421B-ACBE-3D14934BE80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71" name="Line 227">
                    <a:extLst>
                      <a:ext uri="{FF2B5EF4-FFF2-40B4-BE49-F238E27FC236}">
                        <a16:creationId xmlns:a16="http://schemas.microsoft.com/office/drawing/2014/main" id="{40E40F9E-5AE6-4ED8-82A6-0220165AD35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72" name="Group 228">
                  <a:extLst>
                    <a:ext uri="{FF2B5EF4-FFF2-40B4-BE49-F238E27FC236}">
                      <a16:creationId xmlns:a16="http://schemas.microsoft.com/office/drawing/2014/main" id="{9F95E380-77DA-44C5-A3FC-D2E026787665}"/>
                    </a:ext>
                  </a:extLst>
                </p:cNvPr>
                <p:cNvGrpSpPr>
                  <a:grpSpLocks/>
                </p:cNvGrpSpPr>
                <p:nvPr/>
              </p:nvGrpSpPr>
              <p:grpSpPr bwMode="auto">
                <a:xfrm>
                  <a:off x="662" y="1772"/>
                  <a:ext cx="137" cy="124"/>
                  <a:chOff x="623" y="1728"/>
                  <a:chExt cx="137" cy="124"/>
                </a:xfrm>
              </p:grpSpPr>
              <p:sp>
                <p:nvSpPr>
                  <p:cNvPr id="57573" name="Oval 229">
                    <a:extLst>
                      <a:ext uri="{FF2B5EF4-FFF2-40B4-BE49-F238E27FC236}">
                        <a16:creationId xmlns:a16="http://schemas.microsoft.com/office/drawing/2014/main" id="{6B513929-8D99-48C8-8468-10AA18C39BA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74" name="Oval 230">
                    <a:extLst>
                      <a:ext uri="{FF2B5EF4-FFF2-40B4-BE49-F238E27FC236}">
                        <a16:creationId xmlns:a16="http://schemas.microsoft.com/office/drawing/2014/main" id="{FC8CBAC1-CBDC-4D67-A3FA-194E8F51113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75" name="Oval 231">
                    <a:extLst>
                      <a:ext uri="{FF2B5EF4-FFF2-40B4-BE49-F238E27FC236}">
                        <a16:creationId xmlns:a16="http://schemas.microsoft.com/office/drawing/2014/main" id="{9CCF8927-5609-49FB-8A4E-FE9D7DEEB8F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76" name="Line 232">
                    <a:extLst>
                      <a:ext uri="{FF2B5EF4-FFF2-40B4-BE49-F238E27FC236}">
                        <a16:creationId xmlns:a16="http://schemas.microsoft.com/office/drawing/2014/main" id="{C363C01C-D7AB-4B18-84E9-A63D92A7F45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77" name="Line 233">
                    <a:extLst>
                      <a:ext uri="{FF2B5EF4-FFF2-40B4-BE49-F238E27FC236}">
                        <a16:creationId xmlns:a16="http://schemas.microsoft.com/office/drawing/2014/main" id="{C2CC41F9-22BB-409B-867E-70F98D507DB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78" name="Group 234">
                  <a:extLst>
                    <a:ext uri="{FF2B5EF4-FFF2-40B4-BE49-F238E27FC236}">
                      <a16:creationId xmlns:a16="http://schemas.microsoft.com/office/drawing/2014/main" id="{DFC185B4-1788-43AD-B77A-12FAD12CCF1C}"/>
                    </a:ext>
                  </a:extLst>
                </p:cNvPr>
                <p:cNvGrpSpPr>
                  <a:grpSpLocks/>
                </p:cNvGrpSpPr>
                <p:nvPr/>
              </p:nvGrpSpPr>
              <p:grpSpPr bwMode="auto">
                <a:xfrm>
                  <a:off x="683" y="1790"/>
                  <a:ext cx="137" cy="124"/>
                  <a:chOff x="623" y="1728"/>
                  <a:chExt cx="137" cy="124"/>
                </a:xfrm>
              </p:grpSpPr>
              <p:sp>
                <p:nvSpPr>
                  <p:cNvPr id="57579" name="Oval 235">
                    <a:extLst>
                      <a:ext uri="{FF2B5EF4-FFF2-40B4-BE49-F238E27FC236}">
                        <a16:creationId xmlns:a16="http://schemas.microsoft.com/office/drawing/2014/main" id="{968D5B39-AFB6-4BC8-AD05-4DC389B9B32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0" name="Oval 236">
                    <a:extLst>
                      <a:ext uri="{FF2B5EF4-FFF2-40B4-BE49-F238E27FC236}">
                        <a16:creationId xmlns:a16="http://schemas.microsoft.com/office/drawing/2014/main" id="{C0744DDD-1D07-474C-B33A-7AE4062E886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1" name="Oval 237">
                    <a:extLst>
                      <a:ext uri="{FF2B5EF4-FFF2-40B4-BE49-F238E27FC236}">
                        <a16:creationId xmlns:a16="http://schemas.microsoft.com/office/drawing/2014/main" id="{59987977-4569-4DB9-AA32-CF1942B22F5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2" name="Line 238">
                    <a:extLst>
                      <a:ext uri="{FF2B5EF4-FFF2-40B4-BE49-F238E27FC236}">
                        <a16:creationId xmlns:a16="http://schemas.microsoft.com/office/drawing/2014/main" id="{C8EEBCBF-1E69-472D-9CF9-3298134D0D4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3" name="Line 239">
                    <a:extLst>
                      <a:ext uri="{FF2B5EF4-FFF2-40B4-BE49-F238E27FC236}">
                        <a16:creationId xmlns:a16="http://schemas.microsoft.com/office/drawing/2014/main" id="{C52EDB75-14DD-4432-AD98-0DEC6B954DE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84" name="Group 240">
                  <a:extLst>
                    <a:ext uri="{FF2B5EF4-FFF2-40B4-BE49-F238E27FC236}">
                      <a16:creationId xmlns:a16="http://schemas.microsoft.com/office/drawing/2014/main" id="{E2B27B42-1AD1-4D69-9665-0D809E57C79E}"/>
                    </a:ext>
                  </a:extLst>
                </p:cNvPr>
                <p:cNvGrpSpPr>
                  <a:grpSpLocks/>
                </p:cNvGrpSpPr>
                <p:nvPr/>
              </p:nvGrpSpPr>
              <p:grpSpPr bwMode="auto">
                <a:xfrm>
                  <a:off x="703" y="1809"/>
                  <a:ext cx="137" cy="124"/>
                  <a:chOff x="623" y="1728"/>
                  <a:chExt cx="137" cy="124"/>
                </a:xfrm>
              </p:grpSpPr>
              <p:sp>
                <p:nvSpPr>
                  <p:cNvPr id="57585" name="Oval 241">
                    <a:extLst>
                      <a:ext uri="{FF2B5EF4-FFF2-40B4-BE49-F238E27FC236}">
                        <a16:creationId xmlns:a16="http://schemas.microsoft.com/office/drawing/2014/main" id="{0DA7B756-BAED-4522-9322-087F0A99AD3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6" name="Oval 242">
                    <a:extLst>
                      <a:ext uri="{FF2B5EF4-FFF2-40B4-BE49-F238E27FC236}">
                        <a16:creationId xmlns:a16="http://schemas.microsoft.com/office/drawing/2014/main" id="{037E8DB2-2154-4DA5-BF9E-96D2487AC99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7" name="Oval 243">
                    <a:extLst>
                      <a:ext uri="{FF2B5EF4-FFF2-40B4-BE49-F238E27FC236}">
                        <a16:creationId xmlns:a16="http://schemas.microsoft.com/office/drawing/2014/main" id="{58DE2FCB-53C3-4C3E-B195-03C8F7C21E4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8" name="Line 244">
                    <a:extLst>
                      <a:ext uri="{FF2B5EF4-FFF2-40B4-BE49-F238E27FC236}">
                        <a16:creationId xmlns:a16="http://schemas.microsoft.com/office/drawing/2014/main" id="{D1A815F6-F778-45D2-ABFD-3EF70723524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89" name="Line 245">
                    <a:extLst>
                      <a:ext uri="{FF2B5EF4-FFF2-40B4-BE49-F238E27FC236}">
                        <a16:creationId xmlns:a16="http://schemas.microsoft.com/office/drawing/2014/main" id="{581207B5-BECD-49C8-BA87-A8D538B7AAB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590" name="Group 246">
                <a:extLst>
                  <a:ext uri="{FF2B5EF4-FFF2-40B4-BE49-F238E27FC236}">
                    <a16:creationId xmlns:a16="http://schemas.microsoft.com/office/drawing/2014/main" id="{1E7FC735-83A8-4401-AAAB-E77354961347}"/>
                  </a:ext>
                </a:extLst>
              </p:cNvPr>
              <p:cNvGrpSpPr>
                <a:grpSpLocks/>
              </p:cNvGrpSpPr>
              <p:nvPr/>
            </p:nvGrpSpPr>
            <p:grpSpPr bwMode="auto">
              <a:xfrm>
                <a:off x="480" y="1488"/>
                <a:ext cx="217" cy="205"/>
                <a:chOff x="623" y="1728"/>
                <a:chExt cx="217" cy="205"/>
              </a:xfrm>
            </p:grpSpPr>
            <p:grpSp>
              <p:nvGrpSpPr>
                <p:cNvPr id="57591" name="Group 247">
                  <a:extLst>
                    <a:ext uri="{FF2B5EF4-FFF2-40B4-BE49-F238E27FC236}">
                      <a16:creationId xmlns:a16="http://schemas.microsoft.com/office/drawing/2014/main" id="{FF3ED537-3865-480A-A067-22F380F6883A}"/>
                    </a:ext>
                  </a:extLst>
                </p:cNvPr>
                <p:cNvGrpSpPr>
                  <a:grpSpLocks/>
                </p:cNvGrpSpPr>
                <p:nvPr/>
              </p:nvGrpSpPr>
              <p:grpSpPr bwMode="auto">
                <a:xfrm>
                  <a:off x="623" y="1728"/>
                  <a:ext cx="137" cy="124"/>
                  <a:chOff x="623" y="1728"/>
                  <a:chExt cx="137" cy="124"/>
                </a:xfrm>
              </p:grpSpPr>
              <p:sp>
                <p:nvSpPr>
                  <p:cNvPr id="57592" name="Oval 248">
                    <a:extLst>
                      <a:ext uri="{FF2B5EF4-FFF2-40B4-BE49-F238E27FC236}">
                        <a16:creationId xmlns:a16="http://schemas.microsoft.com/office/drawing/2014/main" id="{7DA5A7C2-8683-4E9D-894D-10FEC254F20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93" name="Oval 249">
                    <a:extLst>
                      <a:ext uri="{FF2B5EF4-FFF2-40B4-BE49-F238E27FC236}">
                        <a16:creationId xmlns:a16="http://schemas.microsoft.com/office/drawing/2014/main" id="{808E9C79-4190-4C5C-ADD9-D27E2C3C4A2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94" name="Oval 250">
                    <a:extLst>
                      <a:ext uri="{FF2B5EF4-FFF2-40B4-BE49-F238E27FC236}">
                        <a16:creationId xmlns:a16="http://schemas.microsoft.com/office/drawing/2014/main" id="{9B7371D0-0CDC-4E51-A8C2-70EE4C0B59C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95" name="Line 251">
                    <a:extLst>
                      <a:ext uri="{FF2B5EF4-FFF2-40B4-BE49-F238E27FC236}">
                        <a16:creationId xmlns:a16="http://schemas.microsoft.com/office/drawing/2014/main" id="{10028156-872B-435D-BE03-EEEE48660BB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96" name="Line 252">
                    <a:extLst>
                      <a:ext uri="{FF2B5EF4-FFF2-40B4-BE49-F238E27FC236}">
                        <a16:creationId xmlns:a16="http://schemas.microsoft.com/office/drawing/2014/main" id="{40A797F9-A64F-4F3C-A4B2-EE5F91EB446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597" name="Group 253">
                  <a:extLst>
                    <a:ext uri="{FF2B5EF4-FFF2-40B4-BE49-F238E27FC236}">
                      <a16:creationId xmlns:a16="http://schemas.microsoft.com/office/drawing/2014/main" id="{87DAEE4C-3BED-4110-9D65-C9B935AFCDB6}"/>
                    </a:ext>
                  </a:extLst>
                </p:cNvPr>
                <p:cNvGrpSpPr>
                  <a:grpSpLocks/>
                </p:cNvGrpSpPr>
                <p:nvPr/>
              </p:nvGrpSpPr>
              <p:grpSpPr bwMode="auto">
                <a:xfrm>
                  <a:off x="642" y="1751"/>
                  <a:ext cx="137" cy="124"/>
                  <a:chOff x="623" y="1728"/>
                  <a:chExt cx="137" cy="124"/>
                </a:xfrm>
              </p:grpSpPr>
              <p:sp>
                <p:nvSpPr>
                  <p:cNvPr id="57598" name="Oval 254">
                    <a:extLst>
                      <a:ext uri="{FF2B5EF4-FFF2-40B4-BE49-F238E27FC236}">
                        <a16:creationId xmlns:a16="http://schemas.microsoft.com/office/drawing/2014/main" id="{5054FB1A-7E44-4A19-8435-EBE46F3211F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599" name="Oval 255">
                    <a:extLst>
                      <a:ext uri="{FF2B5EF4-FFF2-40B4-BE49-F238E27FC236}">
                        <a16:creationId xmlns:a16="http://schemas.microsoft.com/office/drawing/2014/main" id="{A2386F16-1CC2-4272-A400-4318BAAD70C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00" name="Oval 256">
                    <a:extLst>
                      <a:ext uri="{FF2B5EF4-FFF2-40B4-BE49-F238E27FC236}">
                        <a16:creationId xmlns:a16="http://schemas.microsoft.com/office/drawing/2014/main" id="{653FF65E-C0E8-43F3-AE85-261690F5FF0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01" name="Line 257">
                    <a:extLst>
                      <a:ext uri="{FF2B5EF4-FFF2-40B4-BE49-F238E27FC236}">
                        <a16:creationId xmlns:a16="http://schemas.microsoft.com/office/drawing/2014/main" id="{6DEEB6D0-C755-492E-8ADF-DEFE8E593B7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02" name="Line 258">
                    <a:extLst>
                      <a:ext uri="{FF2B5EF4-FFF2-40B4-BE49-F238E27FC236}">
                        <a16:creationId xmlns:a16="http://schemas.microsoft.com/office/drawing/2014/main" id="{1065D6B4-7A74-41F3-ACD6-BF39F39EA5E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03" name="Group 259">
                  <a:extLst>
                    <a:ext uri="{FF2B5EF4-FFF2-40B4-BE49-F238E27FC236}">
                      <a16:creationId xmlns:a16="http://schemas.microsoft.com/office/drawing/2014/main" id="{22201587-A04A-4C0B-AA59-592E56E64398}"/>
                    </a:ext>
                  </a:extLst>
                </p:cNvPr>
                <p:cNvGrpSpPr>
                  <a:grpSpLocks/>
                </p:cNvGrpSpPr>
                <p:nvPr/>
              </p:nvGrpSpPr>
              <p:grpSpPr bwMode="auto">
                <a:xfrm>
                  <a:off x="662" y="1772"/>
                  <a:ext cx="137" cy="124"/>
                  <a:chOff x="623" y="1728"/>
                  <a:chExt cx="137" cy="124"/>
                </a:xfrm>
              </p:grpSpPr>
              <p:sp>
                <p:nvSpPr>
                  <p:cNvPr id="57604" name="Oval 260">
                    <a:extLst>
                      <a:ext uri="{FF2B5EF4-FFF2-40B4-BE49-F238E27FC236}">
                        <a16:creationId xmlns:a16="http://schemas.microsoft.com/office/drawing/2014/main" id="{1A684C8F-2AA4-4C91-B89E-769C38B51A9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05" name="Oval 261">
                    <a:extLst>
                      <a:ext uri="{FF2B5EF4-FFF2-40B4-BE49-F238E27FC236}">
                        <a16:creationId xmlns:a16="http://schemas.microsoft.com/office/drawing/2014/main" id="{A59E9869-2A71-409E-A39D-75E42607301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06" name="Oval 262">
                    <a:extLst>
                      <a:ext uri="{FF2B5EF4-FFF2-40B4-BE49-F238E27FC236}">
                        <a16:creationId xmlns:a16="http://schemas.microsoft.com/office/drawing/2014/main" id="{755EBEFE-FDF5-4D65-8C64-6CA4E9FA421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07" name="Line 263">
                    <a:extLst>
                      <a:ext uri="{FF2B5EF4-FFF2-40B4-BE49-F238E27FC236}">
                        <a16:creationId xmlns:a16="http://schemas.microsoft.com/office/drawing/2014/main" id="{D6E964DA-BDEE-4F7F-85C1-46E2971F85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08" name="Line 264">
                    <a:extLst>
                      <a:ext uri="{FF2B5EF4-FFF2-40B4-BE49-F238E27FC236}">
                        <a16:creationId xmlns:a16="http://schemas.microsoft.com/office/drawing/2014/main" id="{2EAC079F-D193-4FBE-91C0-FFA450C4A7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09" name="Group 265">
                  <a:extLst>
                    <a:ext uri="{FF2B5EF4-FFF2-40B4-BE49-F238E27FC236}">
                      <a16:creationId xmlns:a16="http://schemas.microsoft.com/office/drawing/2014/main" id="{2CA2260B-1499-432E-9910-56AFB28FD7F3}"/>
                    </a:ext>
                  </a:extLst>
                </p:cNvPr>
                <p:cNvGrpSpPr>
                  <a:grpSpLocks/>
                </p:cNvGrpSpPr>
                <p:nvPr/>
              </p:nvGrpSpPr>
              <p:grpSpPr bwMode="auto">
                <a:xfrm>
                  <a:off x="683" y="1790"/>
                  <a:ext cx="137" cy="124"/>
                  <a:chOff x="623" y="1728"/>
                  <a:chExt cx="137" cy="124"/>
                </a:xfrm>
              </p:grpSpPr>
              <p:sp>
                <p:nvSpPr>
                  <p:cNvPr id="57610" name="Oval 266">
                    <a:extLst>
                      <a:ext uri="{FF2B5EF4-FFF2-40B4-BE49-F238E27FC236}">
                        <a16:creationId xmlns:a16="http://schemas.microsoft.com/office/drawing/2014/main" id="{7602F778-D8C5-4234-8927-B537D18B9EB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11" name="Oval 267">
                    <a:extLst>
                      <a:ext uri="{FF2B5EF4-FFF2-40B4-BE49-F238E27FC236}">
                        <a16:creationId xmlns:a16="http://schemas.microsoft.com/office/drawing/2014/main" id="{750F93CE-CE67-4DAB-AD72-F783818AA96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12" name="Oval 268">
                    <a:extLst>
                      <a:ext uri="{FF2B5EF4-FFF2-40B4-BE49-F238E27FC236}">
                        <a16:creationId xmlns:a16="http://schemas.microsoft.com/office/drawing/2014/main" id="{D0682610-EA4B-4988-9102-B7F3963E9E7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13" name="Line 269">
                    <a:extLst>
                      <a:ext uri="{FF2B5EF4-FFF2-40B4-BE49-F238E27FC236}">
                        <a16:creationId xmlns:a16="http://schemas.microsoft.com/office/drawing/2014/main" id="{CD24C622-7775-4EE2-B33C-B74F599ACA2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14" name="Line 270">
                    <a:extLst>
                      <a:ext uri="{FF2B5EF4-FFF2-40B4-BE49-F238E27FC236}">
                        <a16:creationId xmlns:a16="http://schemas.microsoft.com/office/drawing/2014/main" id="{815DE909-D7DF-4806-945D-304A56D32B7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15" name="Group 271">
                  <a:extLst>
                    <a:ext uri="{FF2B5EF4-FFF2-40B4-BE49-F238E27FC236}">
                      <a16:creationId xmlns:a16="http://schemas.microsoft.com/office/drawing/2014/main" id="{293BB749-EA97-4FD0-A72F-EF97824CF80E}"/>
                    </a:ext>
                  </a:extLst>
                </p:cNvPr>
                <p:cNvGrpSpPr>
                  <a:grpSpLocks/>
                </p:cNvGrpSpPr>
                <p:nvPr/>
              </p:nvGrpSpPr>
              <p:grpSpPr bwMode="auto">
                <a:xfrm>
                  <a:off x="703" y="1809"/>
                  <a:ext cx="137" cy="124"/>
                  <a:chOff x="623" y="1728"/>
                  <a:chExt cx="137" cy="124"/>
                </a:xfrm>
              </p:grpSpPr>
              <p:sp>
                <p:nvSpPr>
                  <p:cNvPr id="57616" name="Oval 272">
                    <a:extLst>
                      <a:ext uri="{FF2B5EF4-FFF2-40B4-BE49-F238E27FC236}">
                        <a16:creationId xmlns:a16="http://schemas.microsoft.com/office/drawing/2014/main" id="{0136D3A1-34B8-44F6-B1AA-72E86A51FD3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17" name="Oval 273">
                    <a:extLst>
                      <a:ext uri="{FF2B5EF4-FFF2-40B4-BE49-F238E27FC236}">
                        <a16:creationId xmlns:a16="http://schemas.microsoft.com/office/drawing/2014/main" id="{4AE85CA5-9B6B-4B99-95BA-FC52888DBBA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18" name="Oval 274">
                    <a:extLst>
                      <a:ext uri="{FF2B5EF4-FFF2-40B4-BE49-F238E27FC236}">
                        <a16:creationId xmlns:a16="http://schemas.microsoft.com/office/drawing/2014/main" id="{D463ECFC-9358-4C30-8E65-E1A22AA7328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19" name="Line 275">
                    <a:extLst>
                      <a:ext uri="{FF2B5EF4-FFF2-40B4-BE49-F238E27FC236}">
                        <a16:creationId xmlns:a16="http://schemas.microsoft.com/office/drawing/2014/main" id="{A41BAB39-E510-477D-B828-C091202A23A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20" name="Line 276">
                    <a:extLst>
                      <a:ext uri="{FF2B5EF4-FFF2-40B4-BE49-F238E27FC236}">
                        <a16:creationId xmlns:a16="http://schemas.microsoft.com/office/drawing/2014/main" id="{64FEAEE2-4C2B-4593-AB3F-3A786B5D31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621" name="Group 277">
              <a:extLst>
                <a:ext uri="{FF2B5EF4-FFF2-40B4-BE49-F238E27FC236}">
                  <a16:creationId xmlns:a16="http://schemas.microsoft.com/office/drawing/2014/main" id="{0256B1DE-6D05-4A6F-AA99-4954203FA384}"/>
                </a:ext>
              </a:extLst>
            </p:cNvPr>
            <p:cNvGrpSpPr>
              <a:grpSpLocks/>
            </p:cNvGrpSpPr>
            <p:nvPr/>
          </p:nvGrpSpPr>
          <p:grpSpPr bwMode="auto">
            <a:xfrm>
              <a:off x="672" y="1776"/>
              <a:ext cx="265" cy="253"/>
              <a:chOff x="480" y="1440"/>
              <a:chExt cx="265" cy="253"/>
            </a:xfrm>
          </p:grpSpPr>
          <p:grpSp>
            <p:nvGrpSpPr>
              <p:cNvPr id="57622" name="Group 278">
                <a:extLst>
                  <a:ext uri="{FF2B5EF4-FFF2-40B4-BE49-F238E27FC236}">
                    <a16:creationId xmlns:a16="http://schemas.microsoft.com/office/drawing/2014/main" id="{47E63953-4388-42CE-A9FD-FDE543FA3A0A}"/>
                  </a:ext>
                </a:extLst>
              </p:cNvPr>
              <p:cNvGrpSpPr>
                <a:grpSpLocks/>
              </p:cNvGrpSpPr>
              <p:nvPr/>
            </p:nvGrpSpPr>
            <p:grpSpPr bwMode="auto">
              <a:xfrm>
                <a:off x="528" y="1440"/>
                <a:ext cx="217" cy="205"/>
                <a:chOff x="623" y="1728"/>
                <a:chExt cx="217" cy="205"/>
              </a:xfrm>
            </p:grpSpPr>
            <p:grpSp>
              <p:nvGrpSpPr>
                <p:cNvPr id="57623" name="Group 279">
                  <a:extLst>
                    <a:ext uri="{FF2B5EF4-FFF2-40B4-BE49-F238E27FC236}">
                      <a16:creationId xmlns:a16="http://schemas.microsoft.com/office/drawing/2014/main" id="{D9F5458A-8DBF-4E4B-9316-C79918456A2A}"/>
                    </a:ext>
                  </a:extLst>
                </p:cNvPr>
                <p:cNvGrpSpPr>
                  <a:grpSpLocks/>
                </p:cNvGrpSpPr>
                <p:nvPr/>
              </p:nvGrpSpPr>
              <p:grpSpPr bwMode="auto">
                <a:xfrm>
                  <a:off x="623" y="1728"/>
                  <a:ext cx="137" cy="124"/>
                  <a:chOff x="623" y="1728"/>
                  <a:chExt cx="137" cy="124"/>
                </a:xfrm>
              </p:grpSpPr>
              <p:sp>
                <p:nvSpPr>
                  <p:cNvPr id="57624" name="Oval 280">
                    <a:extLst>
                      <a:ext uri="{FF2B5EF4-FFF2-40B4-BE49-F238E27FC236}">
                        <a16:creationId xmlns:a16="http://schemas.microsoft.com/office/drawing/2014/main" id="{F39D54B1-4B94-402E-9DAF-A81B5A7D08F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25" name="Oval 281">
                    <a:extLst>
                      <a:ext uri="{FF2B5EF4-FFF2-40B4-BE49-F238E27FC236}">
                        <a16:creationId xmlns:a16="http://schemas.microsoft.com/office/drawing/2014/main" id="{F7F91360-F204-460F-8316-6970A7E86AB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26" name="Oval 282">
                    <a:extLst>
                      <a:ext uri="{FF2B5EF4-FFF2-40B4-BE49-F238E27FC236}">
                        <a16:creationId xmlns:a16="http://schemas.microsoft.com/office/drawing/2014/main" id="{14DAF79A-0110-4C58-BEEF-5F2F7A56C8A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27" name="Line 283">
                    <a:extLst>
                      <a:ext uri="{FF2B5EF4-FFF2-40B4-BE49-F238E27FC236}">
                        <a16:creationId xmlns:a16="http://schemas.microsoft.com/office/drawing/2014/main" id="{0842D23B-C7B6-4B99-B8F7-7DC768ADD7A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28" name="Line 284">
                    <a:extLst>
                      <a:ext uri="{FF2B5EF4-FFF2-40B4-BE49-F238E27FC236}">
                        <a16:creationId xmlns:a16="http://schemas.microsoft.com/office/drawing/2014/main" id="{C48DF49F-C25A-4F3C-BBDF-AF9A40C9191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29" name="Group 285">
                  <a:extLst>
                    <a:ext uri="{FF2B5EF4-FFF2-40B4-BE49-F238E27FC236}">
                      <a16:creationId xmlns:a16="http://schemas.microsoft.com/office/drawing/2014/main" id="{2B401B0F-16C7-483C-BFC4-AA74A8932629}"/>
                    </a:ext>
                  </a:extLst>
                </p:cNvPr>
                <p:cNvGrpSpPr>
                  <a:grpSpLocks/>
                </p:cNvGrpSpPr>
                <p:nvPr/>
              </p:nvGrpSpPr>
              <p:grpSpPr bwMode="auto">
                <a:xfrm>
                  <a:off x="642" y="1751"/>
                  <a:ext cx="137" cy="124"/>
                  <a:chOff x="623" y="1728"/>
                  <a:chExt cx="137" cy="124"/>
                </a:xfrm>
              </p:grpSpPr>
              <p:sp>
                <p:nvSpPr>
                  <p:cNvPr id="57630" name="Oval 286">
                    <a:extLst>
                      <a:ext uri="{FF2B5EF4-FFF2-40B4-BE49-F238E27FC236}">
                        <a16:creationId xmlns:a16="http://schemas.microsoft.com/office/drawing/2014/main" id="{F7198B9E-7F63-4215-828B-8519574C732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31" name="Oval 287">
                    <a:extLst>
                      <a:ext uri="{FF2B5EF4-FFF2-40B4-BE49-F238E27FC236}">
                        <a16:creationId xmlns:a16="http://schemas.microsoft.com/office/drawing/2014/main" id="{72D96D73-D561-4CC7-81D3-04E231BBE9B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32" name="Oval 288">
                    <a:extLst>
                      <a:ext uri="{FF2B5EF4-FFF2-40B4-BE49-F238E27FC236}">
                        <a16:creationId xmlns:a16="http://schemas.microsoft.com/office/drawing/2014/main" id="{24B6309A-4927-417D-A3D7-0964A93AD05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33" name="Line 289">
                    <a:extLst>
                      <a:ext uri="{FF2B5EF4-FFF2-40B4-BE49-F238E27FC236}">
                        <a16:creationId xmlns:a16="http://schemas.microsoft.com/office/drawing/2014/main" id="{936F3ACC-7546-4A3A-AAB9-FFCA6CE9AB8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34" name="Line 290">
                    <a:extLst>
                      <a:ext uri="{FF2B5EF4-FFF2-40B4-BE49-F238E27FC236}">
                        <a16:creationId xmlns:a16="http://schemas.microsoft.com/office/drawing/2014/main" id="{44F0F41B-EA18-48D2-80B2-7D26460D252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35" name="Group 291">
                  <a:extLst>
                    <a:ext uri="{FF2B5EF4-FFF2-40B4-BE49-F238E27FC236}">
                      <a16:creationId xmlns:a16="http://schemas.microsoft.com/office/drawing/2014/main" id="{9A5C50CD-BA75-4EC2-87EA-B5FDE1F70D10}"/>
                    </a:ext>
                  </a:extLst>
                </p:cNvPr>
                <p:cNvGrpSpPr>
                  <a:grpSpLocks/>
                </p:cNvGrpSpPr>
                <p:nvPr/>
              </p:nvGrpSpPr>
              <p:grpSpPr bwMode="auto">
                <a:xfrm>
                  <a:off x="662" y="1772"/>
                  <a:ext cx="137" cy="124"/>
                  <a:chOff x="623" y="1728"/>
                  <a:chExt cx="137" cy="124"/>
                </a:xfrm>
              </p:grpSpPr>
              <p:sp>
                <p:nvSpPr>
                  <p:cNvPr id="57636" name="Oval 292">
                    <a:extLst>
                      <a:ext uri="{FF2B5EF4-FFF2-40B4-BE49-F238E27FC236}">
                        <a16:creationId xmlns:a16="http://schemas.microsoft.com/office/drawing/2014/main" id="{E601B0E9-8DB8-4E9E-B569-01FFFC28CB1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37" name="Oval 293">
                    <a:extLst>
                      <a:ext uri="{FF2B5EF4-FFF2-40B4-BE49-F238E27FC236}">
                        <a16:creationId xmlns:a16="http://schemas.microsoft.com/office/drawing/2014/main" id="{0D4293A3-3C44-4EF2-B0F9-5CED884DA55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38" name="Oval 294">
                    <a:extLst>
                      <a:ext uri="{FF2B5EF4-FFF2-40B4-BE49-F238E27FC236}">
                        <a16:creationId xmlns:a16="http://schemas.microsoft.com/office/drawing/2014/main" id="{49A34974-C2EC-4A80-AFF1-B97FC268A17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39" name="Line 295">
                    <a:extLst>
                      <a:ext uri="{FF2B5EF4-FFF2-40B4-BE49-F238E27FC236}">
                        <a16:creationId xmlns:a16="http://schemas.microsoft.com/office/drawing/2014/main" id="{118AEE51-2500-4310-A70A-532BDD84840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40" name="Line 296">
                    <a:extLst>
                      <a:ext uri="{FF2B5EF4-FFF2-40B4-BE49-F238E27FC236}">
                        <a16:creationId xmlns:a16="http://schemas.microsoft.com/office/drawing/2014/main" id="{42793147-72E7-46D9-9598-355AB3AAF5F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41" name="Group 297">
                  <a:extLst>
                    <a:ext uri="{FF2B5EF4-FFF2-40B4-BE49-F238E27FC236}">
                      <a16:creationId xmlns:a16="http://schemas.microsoft.com/office/drawing/2014/main" id="{0ADECCC4-11E9-479F-9C0F-EA5B53033130}"/>
                    </a:ext>
                  </a:extLst>
                </p:cNvPr>
                <p:cNvGrpSpPr>
                  <a:grpSpLocks/>
                </p:cNvGrpSpPr>
                <p:nvPr/>
              </p:nvGrpSpPr>
              <p:grpSpPr bwMode="auto">
                <a:xfrm>
                  <a:off x="683" y="1790"/>
                  <a:ext cx="137" cy="124"/>
                  <a:chOff x="623" y="1728"/>
                  <a:chExt cx="137" cy="124"/>
                </a:xfrm>
              </p:grpSpPr>
              <p:sp>
                <p:nvSpPr>
                  <p:cNvPr id="57642" name="Oval 298">
                    <a:extLst>
                      <a:ext uri="{FF2B5EF4-FFF2-40B4-BE49-F238E27FC236}">
                        <a16:creationId xmlns:a16="http://schemas.microsoft.com/office/drawing/2014/main" id="{1AF9B205-C8D9-404F-BC57-673B3225A46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43" name="Oval 299">
                    <a:extLst>
                      <a:ext uri="{FF2B5EF4-FFF2-40B4-BE49-F238E27FC236}">
                        <a16:creationId xmlns:a16="http://schemas.microsoft.com/office/drawing/2014/main" id="{745ED673-D76D-4EE2-8790-E8541B3289B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44" name="Oval 300">
                    <a:extLst>
                      <a:ext uri="{FF2B5EF4-FFF2-40B4-BE49-F238E27FC236}">
                        <a16:creationId xmlns:a16="http://schemas.microsoft.com/office/drawing/2014/main" id="{2AB3A8E7-29A3-4FFD-852F-37EA3F37543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45" name="Line 301">
                    <a:extLst>
                      <a:ext uri="{FF2B5EF4-FFF2-40B4-BE49-F238E27FC236}">
                        <a16:creationId xmlns:a16="http://schemas.microsoft.com/office/drawing/2014/main" id="{A0A6D31A-3D7B-4D57-B0A6-8A43E48B898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46" name="Line 302">
                    <a:extLst>
                      <a:ext uri="{FF2B5EF4-FFF2-40B4-BE49-F238E27FC236}">
                        <a16:creationId xmlns:a16="http://schemas.microsoft.com/office/drawing/2014/main" id="{13313C67-0C9C-49A5-BB50-65348348CB4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47" name="Group 303">
                  <a:extLst>
                    <a:ext uri="{FF2B5EF4-FFF2-40B4-BE49-F238E27FC236}">
                      <a16:creationId xmlns:a16="http://schemas.microsoft.com/office/drawing/2014/main" id="{819B6101-E960-4986-A6E7-179F9CD8CDC2}"/>
                    </a:ext>
                  </a:extLst>
                </p:cNvPr>
                <p:cNvGrpSpPr>
                  <a:grpSpLocks/>
                </p:cNvGrpSpPr>
                <p:nvPr/>
              </p:nvGrpSpPr>
              <p:grpSpPr bwMode="auto">
                <a:xfrm>
                  <a:off x="703" y="1809"/>
                  <a:ext cx="137" cy="124"/>
                  <a:chOff x="623" y="1728"/>
                  <a:chExt cx="137" cy="124"/>
                </a:xfrm>
              </p:grpSpPr>
              <p:sp>
                <p:nvSpPr>
                  <p:cNvPr id="57648" name="Oval 304">
                    <a:extLst>
                      <a:ext uri="{FF2B5EF4-FFF2-40B4-BE49-F238E27FC236}">
                        <a16:creationId xmlns:a16="http://schemas.microsoft.com/office/drawing/2014/main" id="{061C9C35-615C-4DFC-BAD6-12AAE251007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49" name="Oval 305">
                    <a:extLst>
                      <a:ext uri="{FF2B5EF4-FFF2-40B4-BE49-F238E27FC236}">
                        <a16:creationId xmlns:a16="http://schemas.microsoft.com/office/drawing/2014/main" id="{3812BD27-CF52-47B1-B4F5-49223D686DC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50" name="Oval 306">
                    <a:extLst>
                      <a:ext uri="{FF2B5EF4-FFF2-40B4-BE49-F238E27FC236}">
                        <a16:creationId xmlns:a16="http://schemas.microsoft.com/office/drawing/2014/main" id="{B8473382-D7CF-44D4-8CFF-3F31AFC829C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51" name="Line 307">
                    <a:extLst>
                      <a:ext uri="{FF2B5EF4-FFF2-40B4-BE49-F238E27FC236}">
                        <a16:creationId xmlns:a16="http://schemas.microsoft.com/office/drawing/2014/main" id="{859199FD-2396-4204-94D7-05E7C79E127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52" name="Line 308">
                    <a:extLst>
                      <a:ext uri="{FF2B5EF4-FFF2-40B4-BE49-F238E27FC236}">
                        <a16:creationId xmlns:a16="http://schemas.microsoft.com/office/drawing/2014/main" id="{E404CD07-CC3C-4F31-9191-5A8F352E023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653" name="Group 309">
                <a:extLst>
                  <a:ext uri="{FF2B5EF4-FFF2-40B4-BE49-F238E27FC236}">
                    <a16:creationId xmlns:a16="http://schemas.microsoft.com/office/drawing/2014/main" id="{60941052-C469-4FA8-B92D-5BADD5E1E629}"/>
                  </a:ext>
                </a:extLst>
              </p:cNvPr>
              <p:cNvGrpSpPr>
                <a:grpSpLocks/>
              </p:cNvGrpSpPr>
              <p:nvPr/>
            </p:nvGrpSpPr>
            <p:grpSpPr bwMode="auto">
              <a:xfrm>
                <a:off x="480" y="1488"/>
                <a:ext cx="217" cy="205"/>
                <a:chOff x="623" y="1728"/>
                <a:chExt cx="217" cy="205"/>
              </a:xfrm>
            </p:grpSpPr>
            <p:grpSp>
              <p:nvGrpSpPr>
                <p:cNvPr id="57654" name="Group 310">
                  <a:extLst>
                    <a:ext uri="{FF2B5EF4-FFF2-40B4-BE49-F238E27FC236}">
                      <a16:creationId xmlns:a16="http://schemas.microsoft.com/office/drawing/2014/main" id="{5F300387-3041-48D2-A5F5-0B5D18D49B40}"/>
                    </a:ext>
                  </a:extLst>
                </p:cNvPr>
                <p:cNvGrpSpPr>
                  <a:grpSpLocks/>
                </p:cNvGrpSpPr>
                <p:nvPr/>
              </p:nvGrpSpPr>
              <p:grpSpPr bwMode="auto">
                <a:xfrm>
                  <a:off x="623" y="1728"/>
                  <a:ext cx="137" cy="124"/>
                  <a:chOff x="623" y="1728"/>
                  <a:chExt cx="137" cy="124"/>
                </a:xfrm>
              </p:grpSpPr>
              <p:sp>
                <p:nvSpPr>
                  <p:cNvPr id="57655" name="Oval 311">
                    <a:extLst>
                      <a:ext uri="{FF2B5EF4-FFF2-40B4-BE49-F238E27FC236}">
                        <a16:creationId xmlns:a16="http://schemas.microsoft.com/office/drawing/2014/main" id="{F7C4F86A-9B96-46C8-87A9-BC0D11F25C1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56" name="Oval 312">
                    <a:extLst>
                      <a:ext uri="{FF2B5EF4-FFF2-40B4-BE49-F238E27FC236}">
                        <a16:creationId xmlns:a16="http://schemas.microsoft.com/office/drawing/2014/main" id="{16B203C9-7AE1-4D63-AED3-C8FA52A361F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57" name="Oval 313">
                    <a:extLst>
                      <a:ext uri="{FF2B5EF4-FFF2-40B4-BE49-F238E27FC236}">
                        <a16:creationId xmlns:a16="http://schemas.microsoft.com/office/drawing/2014/main" id="{DAB189C4-8628-49C1-AA97-B96EB4D9C49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58" name="Line 314">
                    <a:extLst>
                      <a:ext uri="{FF2B5EF4-FFF2-40B4-BE49-F238E27FC236}">
                        <a16:creationId xmlns:a16="http://schemas.microsoft.com/office/drawing/2014/main" id="{4E54F29E-DC7B-45A3-8AF1-089745D912C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59" name="Line 315">
                    <a:extLst>
                      <a:ext uri="{FF2B5EF4-FFF2-40B4-BE49-F238E27FC236}">
                        <a16:creationId xmlns:a16="http://schemas.microsoft.com/office/drawing/2014/main" id="{F834AFA7-70EF-43CB-AEA3-CC653A62609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60" name="Group 316">
                  <a:extLst>
                    <a:ext uri="{FF2B5EF4-FFF2-40B4-BE49-F238E27FC236}">
                      <a16:creationId xmlns:a16="http://schemas.microsoft.com/office/drawing/2014/main" id="{8E274CA4-1920-4C4B-8237-627A5EADC0C6}"/>
                    </a:ext>
                  </a:extLst>
                </p:cNvPr>
                <p:cNvGrpSpPr>
                  <a:grpSpLocks/>
                </p:cNvGrpSpPr>
                <p:nvPr/>
              </p:nvGrpSpPr>
              <p:grpSpPr bwMode="auto">
                <a:xfrm>
                  <a:off x="642" y="1751"/>
                  <a:ext cx="137" cy="124"/>
                  <a:chOff x="623" y="1728"/>
                  <a:chExt cx="137" cy="124"/>
                </a:xfrm>
              </p:grpSpPr>
              <p:sp>
                <p:nvSpPr>
                  <p:cNvPr id="57661" name="Oval 317">
                    <a:extLst>
                      <a:ext uri="{FF2B5EF4-FFF2-40B4-BE49-F238E27FC236}">
                        <a16:creationId xmlns:a16="http://schemas.microsoft.com/office/drawing/2014/main" id="{CF2D08E0-B9E8-4FAB-BB7E-C38019C0420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62" name="Oval 318">
                    <a:extLst>
                      <a:ext uri="{FF2B5EF4-FFF2-40B4-BE49-F238E27FC236}">
                        <a16:creationId xmlns:a16="http://schemas.microsoft.com/office/drawing/2014/main" id="{7B70EBD0-ED1A-4880-AE16-85B722C5898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63" name="Oval 319">
                    <a:extLst>
                      <a:ext uri="{FF2B5EF4-FFF2-40B4-BE49-F238E27FC236}">
                        <a16:creationId xmlns:a16="http://schemas.microsoft.com/office/drawing/2014/main" id="{B14581E7-0B14-45D6-950C-EF36FF30B2F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64" name="Line 320">
                    <a:extLst>
                      <a:ext uri="{FF2B5EF4-FFF2-40B4-BE49-F238E27FC236}">
                        <a16:creationId xmlns:a16="http://schemas.microsoft.com/office/drawing/2014/main" id="{CB0C726C-8B6C-44FC-B8DC-98FACEDF652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65" name="Line 321">
                    <a:extLst>
                      <a:ext uri="{FF2B5EF4-FFF2-40B4-BE49-F238E27FC236}">
                        <a16:creationId xmlns:a16="http://schemas.microsoft.com/office/drawing/2014/main" id="{E9DCA70F-E0AE-4953-BD0F-A59064F5F2B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66" name="Group 322">
                  <a:extLst>
                    <a:ext uri="{FF2B5EF4-FFF2-40B4-BE49-F238E27FC236}">
                      <a16:creationId xmlns:a16="http://schemas.microsoft.com/office/drawing/2014/main" id="{284C5E9B-EC9A-4887-8B57-1B987727DACD}"/>
                    </a:ext>
                  </a:extLst>
                </p:cNvPr>
                <p:cNvGrpSpPr>
                  <a:grpSpLocks/>
                </p:cNvGrpSpPr>
                <p:nvPr/>
              </p:nvGrpSpPr>
              <p:grpSpPr bwMode="auto">
                <a:xfrm>
                  <a:off x="662" y="1772"/>
                  <a:ext cx="137" cy="124"/>
                  <a:chOff x="623" y="1728"/>
                  <a:chExt cx="137" cy="124"/>
                </a:xfrm>
              </p:grpSpPr>
              <p:sp>
                <p:nvSpPr>
                  <p:cNvPr id="57667" name="Oval 323">
                    <a:extLst>
                      <a:ext uri="{FF2B5EF4-FFF2-40B4-BE49-F238E27FC236}">
                        <a16:creationId xmlns:a16="http://schemas.microsoft.com/office/drawing/2014/main" id="{32BC625C-B27C-4CD9-91A5-BD6B90FEB94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68" name="Oval 324">
                    <a:extLst>
                      <a:ext uri="{FF2B5EF4-FFF2-40B4-BE49-F238E27FC236}">
                        <a16:creationId xmlns:a16="http://schemas.microsoft.com/office/drawing/2014/main" id="{9C447B2A-FE40-4DA3-911F-1C4D3546827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69" name="Oval 325">
                    <a:extLst>
                      <a:ext uri="{FF2B5EF4-FFF2-40B4-BE49-F238E27FC236}">
                        <a16:creationId xmlns:a16="http://schemas.microsoft.com/office/drawing/2014/main" id="{DFF1BA1B-B92A-476E-A81A-F2B06A9967F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70" name="Line 326">
                    <a:extLst>
                      <a:ext uri="{FF2B5EF4-FFF2-40B4-BE49-F238E27FC236}">
                        <a16:creationId xmlns:a16="http://schemas.microsoft.com/office/drawing/2014/main" id="{3C50AC5C-84DA-4A7F-B80B-FF90F2D6415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71" name="Line 327">
                    <a:extLst>
                      <a:ext uri="{FF2B5EF4-FFF2-40B4-BE49-F238E27FC236}">
                        <a16:creationId xmlns:a16="http://schemas.microsoft.com/office/drawing/2014/main" id="{997E4CD8-EC4E-4958-A63F-E4A1CC19F14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72" name="Group 328">
                  <a:extLst>
                    <a:ext uri="{FF2B5EF4-FFF2-40B4-BE49-F238E27FC236}">
                      <a16:creationId xmlns:a16="http://schemas.microsoft.com/office/drawing/2014/main" id="{12B513F0-C3E3-49A7-BE90-711C345D9792}"/>
                    </a:ext>
                  </a:extLst>
                </p:cNvPr>
                <p:cNvGrpSpPr>
                  <a:grpSpLocks/>
                </p:cNvGrpSpPr>
                <p:nvPr/>
              </p:nvGrpSpPr>
              <p:grpSpPr bwMode="auto">
                <a:xfrm>
                  <a:off x="683" y="1790"/>
                  <a:ext cx="137" cy="124"/>
                  <a:chOff x="623" y="1728"/>
                  <a:chExt cx="137" cy="124"/>
                </a:xfrm>
              </p:grpSpPr>
              <p:sp>
                <p:nvSpPr>
                  <p:cNvPr id="57673" name="Oval 329">
                    <a:extLst>
                      <a:ext uri="{FF2B5EF4-FFF2-40B4-BE49-F238E27FC236}">
                        <a16:creationId xmlns:a16="http://schemas.microsoft.com/office/drawing/2014/main" id="{A2F7332E-7D93-4E37-A75C-51F2CF71625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74" name="Oval 330">
                    <a:extLst>
                      <a:ext uri="{FF2B5EF4-FFF2-40B4-BE49-F238E27FC236}">
                        <a16:creationId xmlns:a16="http://schemas.microsoft.com/office/drawing/2014/main" id="{335EFB0D-CD72-4D00-82DA-71BBED82A20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75" name="Oval 331">
                    <a:extLst>
                      <a:ext uri="{FF2B5EF4-FFF2-40B4-BE49-F238E27FC236}">
                        <a16:creationId xmlns:a16="http://schemas.microsoft.com/office/drawing/2014/main" id="{CE1AA8BA-F437-4F01-92C5-4FB69B408F5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76" name="Line 332">
                    <a:extLst>
                      <a:ext uri="{FF2B5EF4-FFF2-40B4-BE49-F238E27FC236}">
                        <a16:creationId xmlns:a16="http://schemas.microsoft.com/office/drawing/2014/main" id="{0DE72837-81AF-454C-9B29-936AC50C44A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77" name="Line 333">
                    <a:extLst>
                      <a:ext uri="{FF2B5EF4-FFF2-40B4-BE49-F238E27FC236}">
                        <a16:creationId xmlns:a16="http://schemas.microsoft.com/office/drawing/2014/main" id="{4FE2D07C-74AC-4290-8721-EA42E5F73BB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78" name="Group 334">
                  <a:extLst>
                    <a:ext uri="{FF2B5EF4-FFF2-40B4-BE49-F238E27FC236}">
                      <a16:creationId xmlns:a16="http://schemas.microsoft.com/office/drawing/2014/main" id="{5B7131EA-565F-4A00-AA0C-6EEEE14AE27F}"/>
                    </a:ext>
                  </a:extLst>
                </p:cNvPr>
                <p:cNvGrpSpPr>
                  <a:grpSpLocks/>
                </p:cNvGrpSpPr>
                <p:nvPr/>
              </p:nvGrpSpPr>
              <p:grpSpPr bwMode="auto">
                <a:xfrm>
                  <a:off x="703" y="1809"/>
                  <a:ext cx="137" cy="124"/>
                  <a:chOff x="623" y="1728"/>
                  <a:chExt cx="137" cy="124"/>
                </a:xfrm>
              </p:grpSpPr>
              <p:sp>
                <p:nvSpPr>
                  <p:cNvPr id="57679" name="Oval 335">
                    <a:extLst>
                      <a:ext uri="{FF2B5EF4-FFF2-40B4-BE49-F238E27FC236}">
                        <a16:creationId xmlns:a16="http://schemas.microsoft.com/office/drawing/2014/main" id="{55732A3D-A29C-4850-AAE8-E82EDBAB7CE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80" name="Oval 336">
                    <a:extLst>
                      <a:ext uri="{FF2B5EF4-FFF2-40B4-BE49-F238E27FC236}">
                        <a16:creationId xmlns:a16="http://schemas.microsoft.com/office/drawing/2014/main" id="{CB84AF1A-A793-4DBC-942C-16904D0086B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81" name="Oval 337">
                    <a:extLst>
                      <a:ext uri="{FF2B5EF4-FFF2-40B4-BE49-F238E27FC236}">
                        <a16:creationId xmlns:a16="http://schemas.microsoft.com/office/drawing/2014/main" id="{7C676A29-BB14-4C9A-A366-1DE7DC25D28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82" name="Line 338">
                    <a:extLst>
                      <a:ext uri="{FF2B5EF4-FFF2-40B4-BE49-F238E27FC236}">
                        <a16:creationId xmlns:a16="http://schemas.microsoft.com/office/drawing/2014/main" id="{82CB05A9-2F2D-40DC-8B23-F00243AEFE7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83" name="Line 339">
                    <a:extLst>
                      <a:ext uri="{FF2B5EF4-FFF2-40B4-BE49-F238E27FC236}">
                        <a16:creationId xmlns:a16="http://schemas.microsoft.com/office/drawing/2014/main" id="{4172E31F-4E33-4508-8497-D9B35754C7B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684" name="Group 340">
              <a:extLst>
                <a:ext uri="{FF2B5EF4-FFF2-40B4-BE49-F238E27FC236}">
                  <a16:creationId xmlns:a16="http://schemas.microsoft.com/office/drawing/2014/main" id="{4DD43CE3-CB1E-4D1A-8303-DBF2A8BFB6A2}"/>
                </a:ext>
              </a:extLst>
            </p:cNvPr>
            <p:cNvGrpSpPr>
              <a:grpSpLocks/>
            </p:cNvGrpSpPr>
            <p:nvPr/>
          </p:nvGrpSpPr>
          <p:grpSpPr bwMode="auto">
            <a:xfrm>
              <a:off x="816" y="1680"/>
              <a:ext cx="265" cy="253"/>
              <a:chOff x="480" y="1440"/>
              <a:chExt cx="265" cy="253"/>
            </a:xfrm>
          </p:grpSpPr>
          <p:grpSp>
            <p:nvGrpSpPr>
              <p:cNvPr id="57685" name="Group 341">
                <a:extLst>
                  <a:ext uri="{FF2B5EF4-FFF2-40B4-BE49-F238E27FC236}">
                    <a16:creationId xmlns:a16="http://schemas.microsoft.com/office/drawing/2014/main" id="{5FA4122D-77AE-47BD-B312-757059A5B658}"/>
                  </a:ext>
                </a:extLst>
              </p:cNvPr>
              <p:cNvGrpSpPr>
                <a:grpSpLocks/>
              </p:cNvGrpSpPr>
              <p:nvPr/>
            </p:nvGrpSpPr>
            <p:grpSpPr bwMode="auto">
              <a:xfrm>
                <a:off x="528" y="1440"/>
                <a:ext cx="217" cy="205"/>
                <a:chOff x="623" y="1728"/>
                <a:chExt cx="217" cy="205"/>
              </a:xfrm>
            </p:grpSpPr>
            <p:grpSp>
              <p:nvGrpSpPr>
                <p:cNvPr id="57686" name="Group 342">
                  <a:extLst>
                    <a:ext uri="{FF2B5EF4-FFF2-40B4-BE49-F238E27FC236}">
                      <a16:creationId xmlns:a16="http://schemas.microsoft.com/office/drawing/2014/main" id="{84CF0A0D-0345-49C1-8BBA-B13B97854BCA}"/>
                    </a:ext>
                  </a:extLst>
                </p:cNvPr>
                <p:cNvGrpSpPr>
                  <a:grpSpLocks/>
                </p:cNvGrpSpPr>
                <p:nvPr/>
              </p:nvGrpSpPr>
              <p:grpSpPr bwMode="auto">
                <a:xfrm>
                  <a:off x="623" y="1728"/>
                  <a:ext cx="137" cy="124"/>
                  <a:chOff x="623" y="1728"/>
                  <a:chExt cx="137" cy="124"/>
                </a:xfrm>
              </p:grpSpPr>
              <p:sp>
                <p:nvSpPr>
                  <p:cNvPr id="57687" name="Oval 343">
                    <a:extLst>
                      <a:ext uri="{FF2B5EF4-FFF2-40B4-BE49-F238E27FC236}">
                        <a16:creationId xmlns:a16="http://schemas.microsoft.com/office/drawing/2014/main" id="{7663CDCC-1A25-40E0-B1DD-1D9A1D6224C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88" name="Oval 344">
                    <a:extLst>
                      <a:ext uri="{FF2B5EF4-FFF2-40B4-BE49-F238E27FC236}">
                        <a16:creationId xmlns:a16="http://schemas.microsoft.com/office/drawing/2014/main" id="{364B933A-0285-4236-B788-845EC85B1FD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89" name="Oval 345">
                    <a:extLst>
                      <a:ext uri="{FF2B5EF4-FFF2-40B4-BE49-F238E27FC236}">
                        <a16:creationId xmlns:a16="http://schemas.microsoft.com/office/drawing/2014/main" id="{48BC2FE0-46BB-4760-8193-16475A30331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90" name="Line 346">
                    <a:extLst>
                      <a:ext uri="{FF2B5EF4-FFF2-40B4-BE49-F238E27FC236}">
                        <a16:creationId xmlns:a16="http://schemas.microsoft.com/office/drawing/2014/main" id="{4BDC70DF-5D7E-429E-A13C-B5489CCE298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91" name="Line 347">
                    <a:extLst>
                      <a:ext uri="{FF2B5EF4-FFF2-40B4-BE49-F238E27FC236}">
                        <a16:creationId xmlns:a16="http://schemas.microsoft.com/office/drawing/2014/main" id="{E3861E7B-EDA5-4F85-B930-A673BFD456D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92" name="Group 348">
                  <a:extLst>
                    <a:ext uri="{FF2B5EF4-FFF2-40B4-BE49-F238E27FC236}">
                      <a16:creationId xmlns:a16="http://schemas.microsoft.com/office/drawing/2014/main" id="{00C1BE60-AE93-47B7-9D29-72C750A018DC}"/>
                    </a:ext>
                  </a:extLst>
                </p:cNvPr>
                <p:cNvGrpSpPr>
                  <a:grpSpLocks/>
                </p:cNvGrpSpPr>
                <p:nvPr/>
              </p:nvGrpSpPr>
              <p:grpSpPr bwMode="auto">
                <a:xfrm>
                  <a:off x="642" y="1751"/>
                  <a:ext cx="137" cy="124"/>
                  <a:chOff x="623" y="1728"/>
                  <a:chExt cx="137" cy="124"/>
                </a:xfrm>
              </p:grpSpPr>
              <p:sp>
                <p:nvSpPr>
                  <p:cNvPr id="57693" name="Oval 349">
                    <a:extLst>
                      <a:ext uri="{FF2B5EF4-FFF2-40B4-BE49-F238E27FC236}">
                        <a16:creationId xmlns:a16="http://schemas.microsoft.com/office/drawing/2014/main" id="{3EA34328-48F8-4060-9398-C2EFCE3694F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94" name="Oval 350">
                    <a:extLst>
                      <a:ext uri="{FF2B5EF4-FFF2-40B4-BE49-F238E27FC236}">
                        <a16:creationId xmlns:a16="http://schemas.microsoft.com/office/drawing/2014/main" id="{06B3F8C9-1EA5-4D30-8DDF-5F34B60C3A7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95" name="Oval 351">
                    <a:extLst>
                      <a:ext uri="{FF2B5EF4-FFF2-40B4-BE49-F238E27FC236}">
                        <a16:creationId xmlns:a16="http://schemas.microsoft.com/office/drawing/2014/main" id="{11D0D730-BD6C-4E60-9E47-81FFFD8747E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96" name="Line 352">
                    <a:extLst>
                      <a:ext uri="{FF2B5EF4-FFF2-40B4-BE49-F238E27FC236}">
                        <a16:creationId xmlns:a16="http://schemas.microsoft.com/office/drawing/2014/main" id="{6CB5086C-7F3A-41F8-906D-ECE30790083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697" name="Line 353">
                    <a:extLst>
                      <a:ext uri="{FF2B5EF4-FFF2-40B4-BE49-F238E27FC236}">
                        <a16:creationId xmlns:a16="http://schemas.microsoft.com/office/drawing/2014/main" id="{2A6C1AFB-A2C7-4A2D-9340-A0351500A53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698" name="Group 354">
                  <a:extLst>
                    <a:ext uri="{FF2B5EF4-FFF2-40B4-BE49-F238E27FC236}">
                      <a16:creationId xmlns:a16="http://schemas.microsoft.com/office/drawing/2014/main" id="{5AAA96ED-B0E3-427B-A7D0-3EBD89546C0C}"/>
                    </a:ext>
                  </a:extLst>
                </p:cNvPr>
                <p:cNvGrpSpPr>
                  <a:grpSpLocks/>
                </p:cNvGrpSpPr>
                <p:nvPr/>
              </p:nvGrpSpPr>
              <p:grpSpPr bwMode="auto">
                <a:xfrm>
                  <a:off x="662" y="1772"/>
                  <a:ext cx="137" cy="124"/>
                  <a:chOff x="623" y="1728"/>
                  <a:chExt cx="137" cy="124"/>
                </a:xfrm>
              </p:grpSpPr>
              <p:sp>
                <p:nvSpPr>
                  <p:cNvPr id="57699" name="Oval 355">
                    <a:extLst>
                      <a:ext uri="{FF2B5EF4-FFF2-40B4-BE49-F238E27FC236}">
                        <a16:creationId xmlns:a16="http://schemas.microsoft.com/office/drawing/2014/main" id="{EC272941-5AAC-4889-B757-912E2665283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0" name="Oval 356">
                    <a:extLst>
                      <a:ext uri="{FF2B5EF4-FFF2-40B4-BE49-F238E27FC236}">
                        <a16:creationId xmlns:a16="http://schemas.microsoft.com/office/drawing/2014/main" id="{394467D2-BB7B-435F-9F18-0F742982958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1" name="Oval 357">
                    <a:extLst>
                      <a:ext uri="{FF2B5EF4-FFF2-40B4-BE49-F238E27FC236}">
                        <a16:creationId xmlns:a16="http://schemas.microsoft.com/office/drawing/2014/main" id="{5BFEE3A8-1C82-4731-9947-6330CF6E99B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2" name="Line 358">
                    <a:extLst>
                      <a:ext uri="{FF2B5EF4-FFF2-40B4-BE49-F238E27FC236}">
                        <a16:creationId xmlns:a16="http://schemas.microsoft.com/office/drawing/2014/main" id="{027501CC-67A1-4913-8E20-9932DDBE1C7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3" name="Line 359">
                    <a:extLst>
                      <a:ext uri="{FF2B5EF4-FFF2-40B4-BE49-F238E27FC236}">
                        <a16:creationId xmlns:a16="http://schemas.microsoft.com/office/drawing/2014/main" id="{73D7C571-68A8-4299-988E-7876C723023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04" name="Group 360">
                  <a:extLst>
                    <a:ext uri="{FF2B5EF4-FFF2-40B4-BE49-F238E27FC236}">
                      <a16:creationId xmlns:a16="http://schemas.microsoft.com/office/drawing/2014/main" id="{09DB9EE2-120A-4564-9100-FEBE80D6D3B1}"/>
                    </a:ext>
                  </a:extLst>
                </p:cNvPr>
                <p:cNvGrpSpPr>
                  <a:grpSpLocks/>
                </p:cNvGrpSpPr>
                <p:nvPr/>
              </p:nvGrpSpPr>
              <p:grpSpPr bwMode="auto">
                <a:xfrm>
                  <a:off x="683" y="1790"/>
                  <a:ext cx="137" cy="124"/>
                  <a:chOff x="623" y="1728"/>
                  <a:chExt cx="137" cy="124"/>
                </a:xfrm>
              </p:grpSpPr>
              <p:sp>
                <p:nvSpPr>
                  <p:cNvPr id="57705" name="Oval 361">
                    <a:extLst>
                      <a:ext uri="{FF2B5EF4-FFF2-40B4-BE49-F238E27FC236}">
                        <a16:creationId xmlns:a16="http://schemas.microsoft.com/office/drawing/2014/main" id="{01FB456F-570F-4C23-B3DD-ADE61418B9B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6" name="Oval 362">
                    <a:extLst>
                      <a:ext uri="{FF2B5EF4-FFF2-40B4-BE49-F238E27FC236}">
                        <a16:creationId xmlns:a16="http://schemas.microsoft.com/office/drawing/2014/main" id="{204CB86E-E18A-495F-99B9-C63D54324A3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7" name="Oval 363">
                    <a:extLst>
                      <a:ext uri="{FF2B5EF4-FFF2-40B4-BE49-F238E27FC236}">
                        <a16:creationId xmlns:a16="http://schemas.microsoft.com/office/drawing/2014/main" id="{A7911921-665E-4321-9D77-85C38E14469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8" name="Line 364">
                    <a:extLst>
                      <a:ext uri="{FF2B5EF4-FFF2-40B4-BE49-F238E27FC236}">
                        <a16:creationId xmlns:a16="http://schemas.microsoft.com/office/drawing/2014/main" id="{333FD0BE-C847-4DDC-9F28-1B88F3EEF63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09" name="Line 365">
                    <a:extLst>
                      <a:ext uri="{FF2B5EF4-FFF2-40B4-BE49-F238E27FC236}">
                        <a16:creationId xmlns:a16="http://schemas.microsoft.com/office/drawing/2014/main" id="{9B9E719B-26BA-432C-B814-9B15067746B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10" name="Group 366">
                  <a:extLst>
                    <a:ext uri="{FF2B5EF4-FFF2-40B4-BE49-F238E27FC236}">
                      <a16:creationId xmlns:a16="http://schemas.microsoft.com/office/drawing/2014/main" id="{1E778F99-35EB-4DBB-8888-ECF696F7CD89}"/>
                    </a:ext>
                  </a:extLst>
                </p:cNvPr>
                <p:cNvGrpSpPr>
                  <a:grpSpLocks/>
                </p:cNvGrpSpPr>
                <p:nvPr/>
              </p:nvGrpSpPr>
              <p:grpSpPr bwMode="auto">
                <a:xfrm>
                  <a:off x="703" y="1809"/>
                  <a:ext cx="137" cy="124"/>
                  <a:chOff x="623" y="1728"/>
                  <a:chExt cx="137" cy="124"/>
                </a:xfrm>
              </p:grpSpPr>
              <p:sp>
                <p:nvSpPr>
                  <p:cNvPr id="57711" name="Oval 367">
                    <a:extLst>
                      <a:ext uri="{FF2B5EF4-FFF2-40B4-BE49-F238E27FC236}">
                        <a16:creationId xmlns:a16="http://schemas.microsoft.com/office/drawing/2014/main" id="{372B742B-A5DC-4261-B8D6-1FC5BB54CE3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12" name="Oval 368">
                    <a:extLst>
                      <a:ext uri="{FF2B5EF4-FFF2-40B4-BE49-F238E27FC236}">
                        <a16:creationId xmlns:a16="http://schemas.microsoft.com/office/drawing/2014/main" id="{E36140B5-BB00-4D06-8CB0-2487D16729C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13" name="Oval 369">
                    <a:extLst>
                      <a:ext uri="{FF2B5EF4-FFF2-40B4-BE49-F238E27FC236}">
                        <a16:creationId xmlns:a16="http://schemas.microsoft.com/office/drawing/2014/main" id="{4CED0EAC-5E5C-49E8-A61B-8CC35CC71D0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14" name="Line 370">
                    <a:extLst>
                      <a:ext uri="{FF2B5EF4-FFF2-40B4-BE49-F238E27FC236}">
                        <a16:creationId xmlns:a16="http://schemas.microsoft.com/office/drawing/2014/main" id="{9F52BE54-5DD1-46A6-9662-F60DEB15E35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15" name="Line 371">
                    <a:extLst>
                      <a:ext uri="{FF2B5EF4-FFF2-40B4-BE49-F238E27FC236}">
                        <a16:creationId xmlns:a16="http://schemas.microsoft.com/office/drawing/2014/main" id="{4CD0E6BA-BB53-4D8E-9CF0-3F076F23EC7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716" name="Group 372">
                <a:extLst>
                  <a:ext uri="{FF2B5EF4-FFF2-40B4-BE49-F238E27FC236}">
                    <a16:creationId xmlns:a16="http://schemas.microsoft.com/office/drawing/2014/main" id="{0D2DDFED-E983-4613-A93C-A0896E9DF544}"/>
                  </a:ext>
                </a:extLst>
              </p:cNvPr>
              <p:cNvGrpSpPr>
                <a:grpSpLocks/>
              </p:cNvGrpSpPr>
              <p:nvPr/>
            </p:nvGrpSpPr>
            <p:grpSpPr bwMode="auto">
              <a:xfrm>
                <a:off x="480" y="1488"/>
                <a:ext cx="217" cy="205"/>
                <a:chOff x="623" y="1728"/>
                <a:chExt cx="217" cy="205"/>
              </a:xfrm>
            </p:grpSpPr>
            <p:grpSp>
              <p:nvGrpSpPr>
                <p:cNvPr id="57717" name="Group 373">
                  <a:extLst>
                    <a:ext uri="{FF2B5EF4-FFF2-40B4-BE49-F238E27FC236}">
                      <a16:creationId xmlns:a16="http://schemas.microsoft.com/office/drawing/2014/main" id="{700A065A-14DC-41AC-B580-08DFCEC00061}"/>
                    </a:ext>
                  </a:extLst>
                </p:cNvPr>
                <p:cNvGrpSpPr>
                  <a:grpSpLocks/>
                </p:cNvGrpSpPr>
                <p:nvPr/>
              </p:nvGrpSpPr>
              <p:grpSpPr bwMode="auto">
                <a:xfrm>
                  <a:off x="623" y="1728"/>
                  <a:ext cx="137" cy="124"/>
                  <a:chOff x="623" y="1728"/>
                  <a:chExt cx="137" cy="124"/>
                </a:xfrm>
              </p:grpSpPr>
              <p:sp>
                <p:nvSpPr>
                  <p:cNvPr id="57718" name="Oval 374">
                    <a:extLst>
                      <a:ext uri="{FF2B5EF4-FFF2-40B4-BE49-F238E27FC236}">
                        <a16:creationId xmlns:a16="http://schemas.microsoft.com/office/drawing/2014/main" id="{1CD30BF6-2407-4D3B-9939-8EB740302B7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19" name="Oval 375">
                    <a:extLst>
                      <a:ext uri="{FF2B5EF4-FFF2-40B4-BE49-F238E27FC236}">
                        <a16:creationId xmlns:a16="http://schemas.microsoft.com/office/drawing/2014/main" id="{75DA82E2-59AF-4202-9BF0-A06151F1972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20" name="Oval 376">
                    <a:extLst>
                      <a:ext uri="{FF2B5EF4-FFF2-40B4-BE49-F238E27FC236}">
                        <a16:creationId xmlns:a16="http://schemas.microsoft.com/office/drawing/2014/main" id="{C49E5067-7C89-40F0-A085-80F5C42719D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21" name="Line 377">
                    <a:extLst>
                      <a:ext uri="{FF2B5EF4-FFF2-40B4-BE49-F238E27FC236}">
                        <a16:creationId xmlns:a16="http://schemas.microsoft.com/office/drawing/2014/main" id="{FE25FFB7-2CE8-44BC-AD32-B88A7762EC5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22" name="Line 378">
                    <a:extLst>
                      <a:ext uri="{FF2B5EF4-FFF2-40B4-BE49-F238E27FC236}">
                        <a16:creationId xmlns:a16="http://schemas.microsoft.com/office/drawing/2014/main" id="{3C7FE638-B1FE-4630-B548-86AE7CF0439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23" name="Group 379">
                  <a:extLst>
                    <a:ext uri="{FF2B5EF4-FFF2-40B4-BE49-F238E27FC236}">
                      <a16:creationId xmlns:a16="http://schemas.microsoft.com/office/drawing/2014/main" id="{BBFE7432-0DA1-41DE-92AB-9D4C231D06B1}"/>
                    </a:ext>
                  </a:extLst>
                </p:cNvPr>
                <p:cNvGrpSpPr>
                  <a:grpSpLocks/>
                </p:cNvGrpSpPr>
                <p:nvPr/>
              </p:nvGrpSpPr>
              <p:grpSpPr bwMode="auto">
                <a:xfrm>
                  <a:off x="642" y="1751"/>
                  <a:ext cx="137" cy="124"/>
                  <a:chOff x="623" y="1728"/>
                  <a:chExt cx="137" cy="124"/>
                </a:xfrm>
              </p:grpSpPr>
              <p:sp>
                <p:nvSpPr>
                  <p:cNvPr id="57724" name="Oval 380">
                    <a:extLst>
                      <a:ext uri="{FF2B5EF4-FFF2-40B4-BE49-F238E27FC236}">
                        <a16:creationId xmlns:a16="http://schemas.microsoft.com/office/drawing/2014/main" id="{87F685A7-6366-4646-923C-4398766CC34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25" name="Oval 381">
                    <a:extLst>
                      <a:ext uri="{FF2B5EF4-FFF2-40B4-BE49-F238E27FC236}">
                        <a16:creationId xmlns:a16="http://schemas.microsoft.com/office/drawing/2014/main" id="{51FB5A44-0B9D-42EA-B906-7F104BDAD6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26" name="Oval 382">
                    <a:extLst>
                      <a:ext uri="{FF2B5EF4-FFF2-40B4-BE49-F238E27FC236}">
                        <a16:creationId xmlns:a16="http://schemas.microsoft.com/office/drawing/2014/main" id="{F79C4D6D-240C-4E11-AE6B-42D178E0C5E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27" name="Line 383">
                    <a:extLst>
                      <a:ext uri="{FF2B5EF4-FFF2-40B4-BE49-F238E27FC236}">
                        <a16:creationId xmlns:a16="http://schemas.microsoft.com/office/drawing/2014/main" id="{15A11748-DD70-4ACD-992C-E2C6C2A12CF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28" name="Line 384">
                    <a:extLst>
                      <a:ext uri="{FF2B5EF4-FFF2-40B4-BE49-F238E27FC236}">
                        <a16:creationId xmlns:a16="http://schemas.microsoft.com/office/drawing/2014/main" id="{BF8870C1-AA9F-482F-AEF6-A1F13064BD9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29" name="Group 385">
                  <a:extLst>
                    <a:ext uri="{FF2B5EF4-FFF2-40B4-BE49-F238E27FC236}">
                      <a16:creationId xmlns:a16="http://schemas.microsoft.com/office/drawing/2014/main" id="{5A8D9E6B-39E3-4BA1-80C8-2D8465D2A0C0}"/>
                    </a:ext>
                  </a:extLst>
                </p:cNvPr>
                <p:cNvGrpSpPr>
                  <a:grpSpLocks/>
                </p:cNvGrpSpPr>
                <p:nvPr/>
              </p:nvGrpSpPr>
              <p:grpSpPr bwMode="auto">
                <a:xfrm>
                  <a:off x="662" y="1772"/>
                  <a:ext cx="137" cy="124"/>
                  <a:chOff x="623" y="1728"/>
                  <a:chExt cx="137" cy="124"/>
                </a:xfrm>
              </p:grpSpPr>
              <p:sp>
                <p:nvSpPr>
                  <p:cNvPr id="57730" name="Oval 386">
                    <a:extLst>
                      <a:ext uri="{FF2B5EF4-FFF2-40B4-BE49-F238E27FC236}">
                        <a16:creationId xmlns:a16="http://schemas.microsoft.com/office/drawing/2014/main" id="{602AA0CE-C5F4-4115-B96F-319987ECFD9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31" name="Oval 387">
                    <a:extLst>
                      <a:ext uri="{FF2B5EF4-FFF2-40B4-BE49-F238E27FC236}">
                        <a16:creationId xmlns:a16="http://schemas.microsoft.com/office/drawing/2014/main" id="{B0B1FF3A-90E1-4F28-A122-8B6840908E9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32" name="Oval 388">
                    <a:extLst>
                      <a:ext uri="{FF2B5EF4-FFF2-40B4-BE49-F238E27FC236}">
                        <a16:creationId xmlns:a16="http://schemas.microsoft.com/office/drawing/2014/main" id="{C8EF644B-1C95-4B3E-9A30-B72720547E5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33" name="Line 389">
                    <a:extLst>
                      <a:ext uri="{FF2B5EF4-FFF2-40B4-BE49-F238E27FC236}">
                        <a16:creationId xmlns:a16="http://schemas.microsoft.com/office/drawing/2014/main" id="{AA61F4CB-F7FA-424F-9594-46590694F01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34" name="Line 390">
                    <a:extLst>
                      <a:ext uri="{FF2B5EF4-FFF2-40B4-BE49-F238E27FC236}">
                        <a16:creationId xmlns:a16="http://schemas.microsoft.com/office/drawing/2014/main" id="{3268961C-4C0E-4519-B715-3684F24163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35" name="Group 391">
                  <a:extLst>
                    <a:ext uri="{FF2B5EF4-FFF2-40B4-BE49-F238E27FC236}">
                      <a16:creationId xmlns:a16="http://schemas.microsoft.com/office/drawing/2014/main" id="{FB20A278-386B-4F3F-A99E-15085076FD83}"/>
                    </a:ext>
                  </a:extLst>
                </p:cNvPr>
                <p:cNvGrpSpPr>
                  <a:grpSpLocks/>
                </p:cNvGrpSpPr>
                <p:nvPr/>
              </p:nvGrpSpPr>
              <p:grpSpPr bwMode="auto">
                <a:xfrm>
                  <a:off x="683" y="1790"/>
                  <a:ext cx="137" cy="124"/>
                  <a:chOff x="623" y="1728"/>
                  <a:chExt cx="137" cy="124"/>
                </a:xfrm>
              </p:grpSpPr>
              <p:sp>
                <p:nvSpPr>
                  <p:cNvPr id="57736" name="Oval 392">
                    <a:extLst>
                      <a:ext uri="{FF2B5EF4-FFF2-40B4-BE49-F238E27FC236}">
                        <a16:creationId xmlns:a16="http://schemas.microsoft.com/office/drawing/2014/main" id="{59D710BD-F391-4D3D-B7C1-AB061EE14B1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37" name="Oval 393">
                    <a:extLst>
                      <a:ext uri="{FF2B5EF4-FFF2-40B4-BE49-F238E27FC236}">
                        <a16:creationId xmlns:a16="http://schemas.microsoft.com/office/drawing/2014/main" id="{1A3A7177-F3DB-4A22-BBDA-DA2251098F3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38" name="Oval 394">
                    <a:extLst>
                      <a:ext uri="{FF2B5EF4-FFF2-40B4-BE49-F238E27FC236}">
                        <a16:creationId xmlns:a16="http://schemas.microsoft.com/office/drawing/2014/main" id="{BAFDB886-059B-456E-9B42-AC21E7C7000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39" name="Line 395">
                    <a:extLst>
                      <a:ext uri="{FF2B5EF4-FFF2-40B4-BE49-F238E27FC236}">
                        <a16:creationId xmlns:a16="http://schemas.microsoft.com/office/drawing/2014/main" id="{DD080FD3-5596-41FD-AE1A-AD7D36A5363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40" name="Line 396">
                    <a:extLst>
                      <a:ext uri="{FF2B5EF4-FFF2-40B4-BE49-F238E27FC236}">
                        <a16:creationId xmlns:a16="http://schemas.microsoft.com/office/drawing/2014/main" id="{4729004E-B7D0-40B5-8237-03F72406C4C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41" name="Group 397">
                  <a:extLst>
                    <a:ext uri="{FF2B5EF4-FFF2-40B4-BE49-F238E27FC236}">
                      <a16:creationId xmlns:a16="http://schemas.microsoft.com/office/drawing/2014/main" id="{5F533DCD-8BFC-4577-8BAB-75564B8A557E}"/>
                    </a:ext>
                  </a:extLst>
                </p:cNvPr>
                <p:cNvGrpSpPr>
                  <a:grpSpLocks/>
                </p:cNvGrpSpPr>
                <p:nvPr/>
              </p:nvGrpSpPr>
              <p:grpSpPr bwMode="auto">
                <a:xfrm>
                  <a:off x="703" y="1809"/>
                  <a:ext cx="137" cy="124"/>
                  <a:chOff x="623" y="1728"/>
                  <a:chExt cx="137" cy="124"/>
                </a:xfrm>
              </p:grpSpPr>
              <p:sp>
                <p:nvSpPr>
                  <p:cNvPr id="57742" name="Oval 398">
                    <a:extLst>
                      <a:ext uri="{FF2B5EF4-FFF2-40B4-BE49-F238E27FC236}">
                        <a16:creationId xmlns:a16="http://schemas.microsoft.com/office/drawing/2014/main" id="{D0B0D6E9-0B64-4871-93F5-D6F533D3967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43" name="Oval 399">
                    <a:extLst>
                      <a:ext uri="{FF2B5EF4-FFF2-40B4-BE49-F238E27FC236}">
                        <a16:creationId xmlns:a16="http://schemas.microsoft.com/office/drawing/2014/main" id="{D5601560-EA97-4B7F-A148-4C842643E46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44" name="Oval 400">
                    <a:extLst>
                      <a:ext uri="{FF2B5EF4-FFF2-40B4-BE49-F238E27FC236}">
                        <a16:creationId xmlns:a16="http://schemas.microsoft.com/office/drawing/2014/main" id="{7BB469E6-8C7D-442B-9BBB-533455677BE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45" name="Line 401">
                    <a:extLst>
                      <a:ext uri="{FF2B5EF4-FFF2-40B4-BE49-F238E27FC236}">
                        <a16:creationId xmlns:a16="http://schemas.microsoft.com/office/drawing/2014/main" id="{1F46385A-96F9-41DB-86AC-5EDB9D99DB9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46" name="Line 402">
                    <a:extLst>
                      <a:ext uri="{FF2B5EF4-FFF2-40B4-BE49-F238E27FC236}">
                        <a16:creationId xmlns:a16="http://schemas.microsoft.com/office/drawing/2014/main" id="{21EE094B-BC6D-40FD-B1D4-4322961A5DC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7747" name="Line 403">
              <a:extLst>
                <a:ext uri="{FF2B5EF4-FFF2-40B4-BE49-F238E27FC236}">
                  <a16:creationId xmlns:a16="http://schemas.microsoft.com/office/drawing/2014/main" id="{7386C800-1151-4B03-A4C6-DB00E70C95C5}"/>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48" name="Line 404">
              <a:extLst>
                <a:ext uri="{FF2B5EF4-FFF2-40B4-BE49-F238E27FC236}">
                  <a16:creationId xmlns:a16="http://schemas.microsoft.com/office/drawing/2014/main" id="{51580071-6E33-45F5-9F0A-BD98862145D1}"/>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49" name="Line 405">
              <a:extLst>
                <a:ext uri="{FF2B5EF4-FFF2-40B4-BE49-F238E27FC236}">
                  <a16:creationId xmlns:a16="http://schemas.microsoft.com/office/drawing/2014/main" id="{4A82344B-6B6B-4CC6-A624-255C703FDAAE}"/>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50" name="Line 406">
              <a:extLst>
                <a:ext uri="{FF2B5EF4-FFF2-40B4-BE49-F238E27FC236}">
                  <a16:creationId xmlns:a16="http://schemas.microsoft.com/office/drawing/2014/main" id="{EABB8B72-94A1-4AE2-9456-B39AA0C9227C}"/>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51" name="Group 407">
            <a:extLst>
              <a:ext uri="{FF2B5EF4-FFF2-40B4-BE49-F238E27FC236}">
                <a16:creationId xmlns:a16="http://schemas.microsoft.com/office/drawing/2014/main" id="{2ECB8716-F0DA-4FD9-8961-BD20EE298485}"/>
              </a:ext>
            </a:extLst>
          </p:cNvPr>
          <p:cNvGrpSpPr>
            <a:grpSpLocks/>
          </p:cNvGrpSpPr>
          <p:nvPr/>
        </p:nvGrpSpPr>
        <p:grpSpPr bwMode="auto">
          <a:xfrm>
            <a:off x="6153150" y="2425700"/>
            <a:ext cx="877888" cy="1371600"/>
            <a:chOff x="528" y="1680"/>
            <a:chExt cx="553" cy="864"/>
          </a:xfrm>
        </p:grpSpPr>
        <p:sp>
          <p:nvSpPr>
            <p:cNvPr id="57752" name="Line 408">
              <a:extLst>
                <a:ext uri="{FF2B5EF4-FFF2-40B4-BE49-F238E27FC236}">
                  <a16:creationId xmlns:a16="http://schemas.microsoft.com/office/drawing/2014/main" id="{E99C934C-147C-4BC4-82F0-92816D591C4D}"/>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53" name="Line 409">
              <a:extLst>
                <a:ext uri="{FF2B5EF4-FFF2-40B4-BE49-F238E27FC236}">
                  <a16:creationId xmlns:a16="http://schemas.microsoft.com/office/drawing/2014/main" id="{05BC5E4B-C97D-4D51-A6E1-41816A4EEE2D}"/>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54" name="Line 410">
              <a:extLst>
                <a:ext uri="{FF2B5EF4-FFF2-40B4-BE49-F238E27FC236}">
                  <a16:creationId xmlns:a16="http://schemas.microsoft.com/office/drawing/2014/main" id="{3EA37584-F6C1-444F-9447-48F3CBA12EE1}"/>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55" name="Line 411">
              <a:extLst>
                <a:ext uri="{FF2B5EF4-FFF2-40B4-BE49-F238E27FC236}">
                  <a16:creationId xmlns:a16="http://schemas.microsoft.com/office/drawing/2014/main" id="{63FBC713-CD1B-44B6-B6EE-5A4671082CBE}"/>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56" name="Rectangle 412">
              <a:extLst>
                <a:ext uri="{FF2B5EF4-FFF2-40B4-BE49-F238E27FC236}">
                  <a16:creationId xmlns:a16="http://schemas.microsoft.com/office/drawing/2014/main" id="{0D797047-2F48-40BC-9EDB-21772D2A9AA5}"/>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7757" name="Line 413">
              <a:extLst>
                <a:ext uri="{FF2B5EF4-FFF2-40B4-BE49-F238E27FC236}">
                  <a16:creationId xmlns:a16="http://schemas.microsoft.com/office/drawing/2014/main" id="{3B51F063-77FE-478F-A7E7-5EF2155DC52C}"/>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58" name="Line 414">
              <a:extLst>
                <a:ext uri="{FF2B5EF4-FFF2-40B4-BE49-F238E27FC236}">
                  <a16:creationId xmlns:a16="http://schemas.microsoft.com/office/drawing/2014/main" id="{AA89B453-198D-4D55-BAD9-A223AB1908AD}"/>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759" name="Group 415">
              <a:extLst>
                <a:ext uri="{FF2B5EF4-FFF2-40B4-BE49-F238E27FC236}">
                  <a16:creationId xmlns:a16="http://schemas.microsoft.com/office/drawing/2014/main" id="{F13C9C7C-5F18-45DE-AC54-C3B71767E8EE}"/>
                </a:ext>
              </a:extLst>
            </p:cNvPr>
            <p:cNvGrpSpPr>
              <a:grpSpLocks/>
            </p:cNvGrpSpPr>
            <p:nvPr/>
          </p:nvGrpSpPr>
          <p:grpSpPr bwMode="auto">
            <a:xfrm>
              <a:off x="528" y="1872"/>
              <a:ext cx="265" cy="253"/>
              <a:chOff x="480" y="1440"/>
              <a:chExt cx="265" cy="253"/>
            </a:xfrm>
          </p:grpSpPr>
          <p:grpSp>
            <p:nvGrpSpPr>
              <p:cNvPr id="57760" name="Group 416">
                <a:extLst>
                  <a:ext uri="{FF2B5EF4-FFF2-40B4-BE49-F238E27FC236}">
                    <a16:creationId xmlns:a16="http://schemas.microsoft.com/office/drawing/2014/main" id="{8F2E9221-DC16-4DB5-9F4B-3A5E02C657B8}"/>
                  </a:ext>
                </a:extLst>
              </p:cNvPr>
              <p:cNvGrpSpPr>
                <a:grpSpLocks/>
              </p:cNvGrpSpPr>
              <p:nvPr/>
            </p:nvGrpSpPr>
            <p:grpSpPr bwMode="auto">
              <a:xfrm>
                <a:off x="528" y="1440"/>
                <a:ext cx="217" cy="205"/>
                <a:chOff x="623" y="1728"/>
                <a:chExt cx="217" cy="205"/>
              </a:xfrm>
            </p:grpSpPr>
            <p:grpSp>
              <p:nvGrpSpPr>
                <p:cNvPr id="57761" name="Group 417">
                  <a:extLst>
                    <a:ext uri="{FF2B5EF4-FFF2-40B4-BE49-F238E27FC236}">
                      <a16:creationId xmlns:a16="http://schemas.microsoft.com/office/drawing/2014/main" id="{C1049074-C52C-4393-8CAC-47490C08FA7D}"/>
                    </a:ext>
                  </a:extLst>
                </p:cNvPr>
                <p:cNvGrpSpPr>
                  <a:grpSpLocks/>
                </p:cNvGrpSpPr>
                <p:nvPr/>
              </p:nvGrpSpPr>
              <p:grpSpPr bwMode="auto">
                <a:xfrm>
                  <a:off x="623" y="1728"/>
                  <a:ext cx="137" cy="124"/>
                  <a:chOff x="623" y="1728"/>
                  <a:chExt cx="137" cy="124"/>
                </a:xfrm>
              </p:grpSpPr>
              <p:sp>
                <p:nvSpPr>
                  <p:cNvPr id="57762" name="Oval 418">
                    <a:extLst>
                      <a:ext uri="{FF2B5EF4-FFF2-40B4-BE49-F238E27FC236}">
                        <a16:creationId xmlns:a16="http://schemas.microsoft.com/office/drawing/2014/main" id="{8158CF7D-13C4-43D3-868F-40F221FC2C5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63" name="Oval 419">
                    <a:extLst>
                      <a:ext uri="{FF2B5EF4-FFF2-40B4-BE49-F238E27FC236}">
                        <a16:creationId xmlns:a16="http://schemas.microsoft.com/office/drawing/2014/main" id="{0FD8CF6D-7959-4B50-AA3F-35B5344310C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64" name="Oval 420">
                    <a:extLst>
                      <a:ext uri="{FF2B5EF4-FFF2-40B4-BE49-F238E27FC236}">
                        <a16:creationId xmlns:a16="http://schemas.microsoft.com/office/drawing/2014/main" id="{A4E1D0F2-A50B-43FC-8D8D-F2CB5FBCC69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65" name="Line 421">
                    <a:extLst>
                      <a:ext uri="{FF2B5EF4-FFF2-40B4-BE49-F238E27FC236}">
                        <a16:creationId xmlns:a16="http://schemas.microsoft.com/office/drawing/2014/main" id="{8733B0D2-E671-4478-9510-2A7CF5F10AB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66" name="Line 422">
                    <a:extLst>
                      <a:ext uri="{FF2B5EF4-FFF2-40B4-BE49-F238E27FC236}">
                        <a16:creationId xmlns:a16="http://schemas.microsoft.com/office/drawing/2014/main" id="{5C237FE4-08F1-4C86-AEFC-0FE0D2279F4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67" name="Group 423">
                  <a:extLst>
                    <a:ext uri="{FF2B5EF4-FFF2-40B4-BE49-F238E27FC236}">
                      <a16:creationId xmlns:a16="http://schemas.microsoft.com/office/drawing/2014/main" id="{41842283-F446-4374-A2DB-F5A0FE78B618}"/>
                    </a:ext>
                  </a:extLst>
                </p:cNvPr>
                <p:cNvGrpSpPr>
                  <a:grpSpLocks/>
                </p:cNvGrpSpPr>
                <p:nvPr/>
              </p:nvGrpSpPr>
              <p:grpSpPr bwMode="auto">
                <a:xfrm>
                  <a:off x="642" y="1751"/>
                  <a:ext cx="137" cy="124"/>
                  <a:chOff x="623" y="1728"/>
                  <a:chExt cx="137" cy="124"/>
                </a:xfrm>
              </p:grpSpPr>
              <p:sp>
                <p:nvSpPr>
                  <p:cNvPr id="57768" name="Oval 424">
                    <a:extLst>
                      <a:ext uri="{FF2B5EF4-FFF2-40B4-BE49-F238E27FC236}">
                        <a16:creationId xmlns:a16="http://schemas.microsoft.com/office/drawing/2014/main" id="{79545926-C5EF-4D3B-A355-F80F7153704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69" name="Oval 425">
                    <a:extLst>
                      <a:ext uri="{FF2B5EF4-FFF2-40B4-BE49-F238E27FC236}">
                        <a16:creationId xmlns:a16="http://schemas.microsoft.com/office/drawing/2014/main" id="{039559B9-C02C-4C86-8CC7-2C8BF8298D1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70" name="Oval 426">
                    <a:extLst>
                      <a:ext uri="{FF2B5EF4-FFF2-40B4-BE49-F238E27FC236}">
                        <a16:creationId xmlns:a16="http://schemas.microsoft.com/office/drawing/2014/main" id="{23A0011B-6DD1-4C41-981A-D7FB4FE4260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71" name="Line 427">
                    <a:extLst>
                      <a:ext uri="{FF2B5EF4-FFF2-40B4-BE49-F238E27FC236}">
                        <a16:creationId xmlns:a16="http://schemas.microsoft.com/office/drawing/2014/main" id="{C4C5B18A-82D2-42C7-BB87-5EE0316784D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72" name="Line 428">
                    <a:extLst>
                      <a:ext uri="{FF2B5EF4-FFF2-40B4-BE49-F238E27FC236}">
                        <a16:creationId xmlns:a16="http://schemas.microsoft.com/office/drawing/2014/main" id="{38854C8C-BC7B-41CC-A894-E1ABCF51C06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73" name="Group 429">
                  <a:extLst>
                    <a:ext uri="{FF2B5EF4-FFF2-40B4-BE49-F238E27FC236}">
                      <a16:creationId xmlns:a16="http://schemas.microsoft.com/office/drawing/2014/main" id="{C9C4A23E-92D3-4E05-9FBD-3BECD794DC55}"/>
                    </a:ext>
                  </a:extLst>
                </p:cNvPr>
                <p:cNvGrpSpPr>
                  <a:grpSpLocks/>
                </p:cNvGrpSpPr>
                <p:nvPr/>
              </p:nvGrpSpPr>
              <p:grpSpPr bwMode="auto">
                <a:xfrm>
                  <a:off x="662" y="1772"/>
                  <a:ext cx="137" cy="124"/>
                  <a:chOff x="623" y="1728"/>
                  <a:chExt cx="137" cy="124"/>
                </a:xfrm>
              </p:grpSpPr>
              <p:sp>
                <p:nvSpPr>
                  <p:cNvPr id="57774" name="Oval 430">
                    <a:extLst>
                      <a:ext uri="{FF2B5EF4-FFF2-40B4-BE49-F238E27FC236}">
                        <a16:creationId xmlns:a16="http://schemas.microsoft.com/office/drawing/2014/main" id="{454B32F7-3312-4AD3-B9C5-834EADADE4E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75" name="Oval 431">
                    <a:extLst>
                      <a:ext uri="{FF2B5EF4-FFF2-40B4-BE49-F238E27FC236}">
                        <a16:creationId xmlns:a16="http://schemas.microsoft.com/office/drawing/2014/main" id="{30004A6D-FD07-4235-A65B-2BD0673AC9A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76" name="Oval 432">
                    <a:extLst>
                      <a:ext uri="{FF2B5EF4-FFF2-40B4-BE49-F238E27FC236}">
                        <a16:creationId xmlns:a16="http://schemas.microsoft.com/office/drawing/2014/main" id="{5FF2A292-E86C-431D-B82C-AC6517634F1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77" name="Line 433">
                    <a:extLst>
                      <a:ext uri="{FF2B5EF4-FFF2-40B4-BE49-F238E27FC236}">
                        <a16:creationId xmlns:a16="http://schemas.microsoft.com/office/drawing/2014/main" id="{091D27AA-20F9-4631-95B3-D5DEBF00756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78" name="Line 434">
                    <a:extLst>
                      <a:ext uri="{FF2B5EF4-FFF2-40B4-BE49-F238E27FC236}">
                        <a16:creationId xmlns:a16="http://schemas.microsoft.com/office/drawing/2014/main" id="{FFF10790-DAF3-4348-A2B8-AE4563641B1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79" name="Group 435">
                  <a:extLst>
                    <a:ext uri="{FF2B5EF4-FFF2-40B4-BE49-F238E27FC236}">
                      <a16:creationId xmlns:a16="http://schemas.microsoft.com/office/drawing/2014/main" id="{A99E84B1-E085-4826-89AB-EE2AADC4C32A}"/>
                    </a:ext>
                  </a:extLst>
                </p:cNvPr>
                <p:cNvGrpSpPr>
                  <a:grpSpLocks/>
                </p:cNvGrpSpPr>
                <p:nvPr/>
              </p:nvGrpSpPr>
              <p:grpSpPr bwMode="auto">
                <a:xfrm>
                  <a:off x="683" y="1790"/>
                  <a:ext cx="137" cy="124"/>
                  <a:chOff x="623" y="1728"/>
                  <a:chExt cx="137" cy="124"/>
                </a:xfrm>
              </p:grpSpPr>
              <p:sp>
                <p:nvSpPr>
                  <p:cNvPr id="57780" name="Oval 436">
                    <a:extLst>
                      <a:ext uri="{FF2B5EF4-FFF2-40B4-BE49-F238E27FC236}">
                        <a16:creationId xmlns:a16="http://schemas.microsoft.com/office/drawing/2014/main" id="{FE50C05D-0083-4B5C-986A-A703C43739E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81" name="Oval 437">
                    <a:extLst>
                      <a:ext uri="{FF2B5EF4-FFF2-40B4-BE49-F238E27FC236}">
                        <a16:creationId xmlns:a16="http://schemas.microsoft.com/office/drawing/2014/main" id="{CF0C86DE-0054-40EC-A4E0-A0349699D6D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82" name="Oval 438">
                    <a:extLst>
                      <a:ext uri="{FF2B5EF4-FFF2-40B4-BE49-F238E27FC236}">
                        <a16:creationId xmlns:a16="http://schemas.microsoft.com/office/drawing/2014/main" id="{3EE5E9DB-9033-480F-A831-8A058F928A8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83" name="Line 439">
                    <a:extLst>
                      <a:ext uri="{FF2B5EF4-FFF2-40B4-BE49-F238E27FC236}">
                        <a16:creationId xmlns:a16="http://schemas.microsoft.com/office/drawing/2014/main" id="{12D14132-A515-4D99-A66B-B0C892E821D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84" name="Line 440">
                    <a:extLst>
                      <a:ext uri="{FF2B5EF4-FFF2-40B4-BE49-F238E27FC236}">
                        <a16:creationId xmlns:a16="http://schemas.microsoft.com/office/drawing/2014/main" id="{5D8396E5-4106-4C2F-9EE8-9797F7A7370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85" name="Group 441">
                  <a:extLst>
                    <a:ext uri="{FF2B5EF4-FFF2-40B4-BE49-F238E27FC236}">
                      <a16:creationId xmlns:a16="http://schemas.microsoft.com/office/drawing/2014/main" id="{B7732F84-8061-4A16-9F26-7B690CC3F4A8}"/>
                    </a:ext>
                  </a:extLst>
                </p:cNvPr>
                <p:cNvGrpSpPr>
                  <a:grpSpLocks/>
                </p:cNvGrpSpPr>
                <p:nvPr/>
              </p:nvGrpSpPr>
              <p:grpSpPr bwMode="auto">
                <a:xfrm>
                  <a:off x="703" y="1809"/>
                  <a:ext cx="137" cy="124"/>
                  <a:chOff x="623" y="1728"/>
                  <a:chExt cx="137" cy="124"/>
                </a:xfrm>
              </p:grpSpPr>
              <p:sp>
                <p:nvSpPr>
                  <p:cNvPr id="57786" name="Oval 442">
                    <a:extLst>
                      <a:ext uri="{FF2B5EF4-FFF2-40B4-BE49-F238E27FC236}">
                        <a16:creationId xmlns:a16="http://schemas.microsoft.com/office/drawing/2014/main" id="{919E9C77-943D-4A01-9A79-FE1BFF74B4D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87" name="Oval 443">
                    <a:extLst>
                      <a:ext uri="{FF2B5EF4-FFF2-40B4-BE49-F238E27FC236}">
                        <a16:creationId xmlns:a16="http://schemas.microsoft.com/office/drawing/2014/main" id="{58A1293B-23A4-46A4-99B7-D9EDF19F6B8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88" name="Oval 444">
                    <a:extLst>
                      <a:ext uri="{FF2B5EF4-FFF2-40B4-BE49-F238E27FC236}">
                        <a16:creationId xmlns:a16="http://schemas.microsoft.com/office/drawing/2014/main" id="{013F22A4-ADF1-4A33-A9C6-C9901A5846B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89" name="Line 445">
                    <a:extLst>
                      <a:ext uri="{FF2B5EF4-FFF2-40B4-BE49-F238E27FC236}">
                        <a16:creationId xmlns:a16="http://schemas.microsoft.com/office/drawing/2014/main" id="{BFA91695-50C5-49AA-8C64-C9E0175A080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90" name="Line 446">
                    <a:extLst>
                      <a:ext uri="{FF2B5EF4-FFF2-40B4-BE49-F238E27FC236}">
                        <a16:creationId xmlns:a16="http://schemas.microsoft.com/office/drawing/2014/main" id="{7E6A815A-5943-45E1-9984-DC34D6132F0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791" name="Group 447">
                <a:extLst>
                  <a:ext uri="{FF2B5EF4-FFF2-40B4-BE49-F238E27FC236}">
                    <a16:creationId xmlns:a16="http://schemas.microsoft.com/office/drawing/2014/main" id="{D45DFEFD-4DBD-423D-942E-CE8B587A1DC0}"/>
                  </a:ext>
                </a:extLst>
              </p:cNvPr>
              <p:cNvGrpSpPr>
                <a:grpSpLocks/>
              </p:cNvGrpSpPr>
              <p:nvPr/>
            </p:nvGrpSpPr>
            <p:grpSpPr bwMode="auto">
              <a:xfrm>
                <a:off x="480" y="1488"/>
                <a:ext cx="217" cy="205"/>
                <a:chOff x="623" y="1728"/>
                <a:chExt cx="217" cy="205"/>
              </a:xfrm>
            </p:grpSpPr>
            <p:grpSp>
              <p:nvGrpSpPr>
                <p:cNvPr id="57792" name="Group 448">
                  <a:extLst>
                    <a:ext uri="{FF2B5EF4-FFF2-40B4-BE49-F238E27FC236}">
                      <a16:creationId xmlns:a16="http://schemas.microsoft.com/office/drawing/2014/main" id="{CE2D6D30-FB89-4B46-B78D-E427E1185392}"/>
                    </a:ext>
                  </a:extLst>
                </p:cNvPr>
                <p:cNvGrpSpPr>
                  <a:grpSpLocks/>
                </p:cNvGrpSpPr>
                <p:nvPr/>
              </p:nvGrpSpPr>
              <p:grpSpPr bwMode="auto">
                <a:xfrm>
                  <a:off x="623" y="1728"/>
                  <a:ext cx="137" cy="124"/>
                  <a:chOff x="623" y="1728"/>
                  <a:chExt cx="137" cy="124"/>
                </a:xfrm>
              </p:grpSpPr>
              <p:sp>
                <p:nvSpPr>
                  <p:cNvPr id="57793" name="Oval 449">
                    <a:extLst>
                      <a:ext uri="{FF2B5EF4-FFF2-40B4-BE49-F238E27FC236}">
                        <a16:creationId xmlns:a16="http://schemas.microsoft.com/office/drawing/2014/main" id="{F1A7E184-B4CA-43CD-AD54-E343E752DB4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94" name="Oval 450">
                    <a:extLst>
                      <a:ext uri="{FF2B5EF4-FFF2-40B4-BE49-F238E27FC236}">
                        <a16:creationId xmlns:a16="http://schemas.microsoft.com/office/drawing/2014/main" id="{4D57FEB4-8787-44A9-A69C-7FCABA06BA9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95" name="Oval 451">
                    <a:extLst>
                      <a:ext uri="{FF2B5EF4-FFF2-40B4-BE49-F238E27FC236}">
                        <a16:creationId xmlns:a16="http://schemas.microsoft.com/office/drawing/2014/main" id="{26355B07-DC98-405D-92DE-B03C844B6C6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96" name="Line 452">
                    <a:extLst>
                      <a:ext uri="{FF2B5EF4-FFF2-40B4-BE49-F238E27FC236}">
                        <a16:creationId xmlns:a16="http://schemas.microsoft.com/office/drawing/2014/main" id="{A6BDAA7B-F800-4B42-9A95-C5F958B9996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797" name="Line 453">
                    <a:extLst>
                      <a:ext uri="{FF2B5EF4-FFF2-40B4-BE49-F238E27FC236}">
                        <a16:creationId xmlns:a16="http://schemas.microsoft.com/office/drawing/2014/main" id="{62BF0759-6301-43B3-9AF7-FE82BA6845E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798" name="Group 454">
                  <a:extLst>
                    <a:ext uri="{FF2B5EF4-FFF2-40B4-BE49-F238E27FC236}">
                      <a16:creationId xmlns:a16="http://schemas.microsoft.com/office/drawing/2014/main" id="{AB927900-E2F5-4FFA-82B2-E5394E4171B1}"/>
                    </a:ext>
                  </a:extLst>
                </p:cNvPr>
                <p:cNvGrpSpPr>
                  <a:grpSpLocks/>
                </p:cNvGrpSpPr>
                <p:nvPr/>
              </p:nvGrpSpPr>
              <p:grpSpPr bwMode="auto">
                <a:xfrm>
                  <a:off x="642" y="1751"/>
                  <a:ext cx="137" cy="124"/>
                  <a:chOff x="623" y="1728"/>
                  <a:chExt cx="137" cy="124"/>
                </a:xfrm>
              </p:grpSpPr>
              <p:sp>
                <p:nvSpPr>
                  <p:cNvPr id="57799" name="Oval 455">
                    <a:extLst>
                      <a:ext uri="{FF2B5EF4-FFF2-40B4-BE49-F238E27FC236}">
                        <a16:creationId xmlns:a16="http://schemas.microsoft.com/office/drawing/2014/main" id="{CECC3F78-C95C-4955-B21A-693F40FE651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0" name="Oval 456">
                    <a:extLst>
                      <a:ext uri="{FF2B5EF4-FFF2-40B4-BE49-F238E27FC236}">
                        <a16:creationId xmlns:a16="http://schemas.microsoft.com/office/drawing/2014/main" id="{50822C41-9034-42E3-9156-B7388BBDAA7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1" name="Oval 457">
                    <a:extLst>
                      <a:ext uri="{FF2B5EF4-FFF2-40B4-BE49-F238E27FC236}">
                        <a16:creationId xmlns:a16="http://schemas.microsoft.com/office/drawing/2014/main" id="{E9ED9102-FC6D-48E2-8486-DDBB0EF971C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2" name="Line 458">
                    <a:extLst>
                      <a:ext uri="{FF2B5EF4-FFF2-40B4-BE49-F238E27FC236}">
                        <a16:creationId xmlns:a16="http://schemas.microsoft.com/office/drawing/2014/main" id="{295F1123-6309-4CCC-8117-9748283D4A3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3" name="Line 459">
                    <a:extLst>
                      <a:ext uri="{FF2B5EF4-FFF2-40B4-BE49-F238E27FC236}">
                        <a16:creationId xmlns:a16="http://schemas.microsoft.com/office/drawing/2014/main" id="{F7F0A7A4-CC17-4676-B6A9-67A4F12A832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04" name="Group 460">
                  <a:extLst>
                    <a:ext uri="{FF2B5EF4-FFF2-40B4-BE49-F238E27FC236}">
                      <a16:creationId xmlns:a16="http://schemas.microsoft.com/office/drawing/2014/main" id="{27A4F631-FD4F-4761-B527-0E9EDAE5E490}"/>
                    </a:ext>
                  </a:extLst>
                </p:cNvPr>
                <p:cNvGrpSpPr>
                  <a:grpSpLocks/>
                </p:cNvGrpSpPr>
                <p:nvPr/>
              </p:nvGrpSpPr>
              <p:grpSpPr bwMode="auto">
                <a:xfrm>
                  <a:off x="662" y="1772"/>
                  <a:ext cx="137" cy="124"/>
                  <a:chOff x="623" y="1728"/>
                  <a:chExt cx="137" cy="124"/>
                </a:xfrm>
              </p:grpSpPr>
              <p:sp>
                <p:nvSpPr>
                  <p:cNvPr id="57805" name="Oval 461">
                    <a:extLst>
                      <a:ext uri="{FF2B5EF4-FFF2-40B4-BE49-F238E27FC236}">
                        <a16:creationId xmlns:a16="http://schemas.microsoft.com/office/drawing/2014/main" id="{22FEA173-9165-425F-80E4-F994971918A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6" name="Oval 462">
                    <a:extLst>
                      <a:ext uri="{FF2B5EF4-FFF2-40B4-BE49-F238E27FC236}">
                        <a16:creationId xmlns:a16="http://schemas.microsoft.com/office/drawing/2014/main" id="{01178EE1-38BE-4886-BC65-97E63D69042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7" name="Oval 463">
                    <a:extLst>
                      <a:ext uri="{FF2B5EF4-FFF2-40B4-BE49-F238E27FC236}">
                        <a16:creationId xmlns:a16="http://schemas.microsoft.com/office/drawing/2014/main" id="{84B65408-E904-4C1C-B2A8-C2BC9783C09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8" name="Line 464">
                    <a:extLst>
                      <a:ext uri="{FF2B5EF4-FFF2-40B4-BE49-F238E27FC236}">
                        <a16:creationId xmlns:a16="http://schemas.microsoft.com/office/drawing/2014/main" id="{C95CEBBF-E296-4B31-A05C-DFFE6EE39DD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09" name="Line 465">
                    <a:extLst>
                      <a:ext uri="{FF2B5EF4-FFF2-40B4-BE49-F238E27FC236}">
                        <a16:creationId xmlns:a16="http://schemas.microsoft.com/office/drawing/2014/main" id="{6613060F-65AF-4BE2-8E3D-BB6902B9903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10" name="Group 466">
                  <a:extLst>
                    <a:ext uri="{FF2B5EF4-FFF2-40B4-BE49-F238E27FC236}">
                      <a16:creationId xmlns:a16="http://schemas.microsoft.com/office/drawing/2014/main" id="{C38C4BB6-3B62-4836-89A6-08128ECE7171}"/>
                    </a:ext>
                  </a:extLst>
                </p:cNvPr>
                <p:cNvGrpSpPr>
                  <a:grpSpLocks/>
                </p:cNvGrpSpPr>
                <p:nvPr/>
              </p:nvGrpSpPr>
              <p:grpSpPr bwMode="auto">
                <a:xfrm>
                  <a:off x="683" y="1790"/>
                  <a:ext cx="137" cy="124"/>
                  <a:chOff x="623" y="1728"/>
                  <a:chExt cx="137" cy="124"/>
                </a:xfrm>
              </p:grpSpPr>
              <p:sp>
                <p:nvSpPr>
                  <p:cNvPr id="57811" name="Oval 467">
                    <a:extLst>
                      <a:ext uri="{FF2B5EF4-FFF2-40B4-BE49-F238E27FC236}">
                        <a16:creationId xmlns:a16="http://schemas.microsoft.com/office/drawing/2014/main" id="{A8F89535-E08B-4A2B-8498-2E933224325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12" name="Oval 468">
                    <a:extLst>
                      <a:ext uri="{FF2B5EF4-FFF2-40B4-BE49-F238E27FC236}">
                        <a16:creationId xmlns:a16="http://schemas.microsoft.com/office/drawing/2014/main" id="{E80B7739-6BDE-49F4-9AA3-8B2DA2FF516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13" name="Oval 469">
                    <a:extLst>
                      <a:ext uri="{FF2B5EF4-FFF2-40B4-BE49-F238E27FC236}">
                        <a16:creationId xmlns:a16="http://schemas.microsoft.com/office/drawing/2014/main" id="{D27A4079-29E3-4B5A-AEA4-CAAC5DD7C74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14" name="Line 470">
                    <a:extLst>
                      <a:ext uri="{FF2B5EF4-FFF2-40B4-BE49-F238E27FC236}">
                        <a16:creationId xmlns:a16="http://schemas.microsoft.com/office/drawing/2014/main" id="{A67E59B3-2CB0-4D16-9A87-3AB8A73E837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15" name="Line 471">
                    <a:extLst>
                      <a:ext uri="{FF2B5EF4-FFF2-40B4-BE49-F238E27FC236}">
                        <a16:creationId xmlns:a16="http://schemas.microsoft.com/office/drawing/2014/main" id="{4AD7BFF8-3854-4DD1-83D2-3E1DED0EC26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16" name="Group 472">
                  <a:extLst>
                    <a:ext uri="{FF2B5EF4-FFF2-40B4-BE49-F238E27FC236}">
                      <a16:creationId xmlns:a16="http://schemas.microsoft.com/office/drawing/2014/main" id="{B92E16E8-9617-46E1-A51A-C2B8F4A886ED}"/>
                    </a:ext>
                  </a:extLst>
                </p:cNvPr>
                <p:cNvGrpSpPr>
                  <a:grpSpLocks/>
                </p:cNvGrpSpPr>
                <p:nvPr/>
              </p:nvGrpSpPr>
              <p:grpSpPr bwMode="auto">
                <a:xfrm>
                  <a:off x="703" y="1809"/>
                  <a:ext cx="137" cy="124"/>
                  <a:chOff x="623" y="1728"/>
                  <a:chExt cx="137" cy="124"/>
                </a:xfrm>
              </p:grpSpPr>
              <p:sp>
                <p:nvSpPr>
                  <p:cNvPr id="57817" name="Oval 473">
                    <a:extLst>
                      <a:ext uri="{FF2B5EF4-FFF2-40B4-BE49-F238E27FC236}">
                        <a16:creationId xmlns:a16="http://schemas.microsoft.com/office/drawing/2014/main" id="{DF4E923E-A127-469E-8792-FD315B604AE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18" name="Oval 474">
                    <a:extLst>
                      <a:ext uri="{FF2B5EF4-FFF2-40B4-BE49-F238E27FC236}">
                        <a16:creationId xmlns:a16="http://schemas.microsoft.com/office/drawing/2014/main" id="{FF000678-14F7-4A79-814C-1913E17D58B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19" name="Oval 475">
                    <a:extLst>
                      <a:ext uri="{FF2B5EF4-FFF2-40B4-BE49-F238E27FC236}">
                        <a16:creationId xmlns:a16="http://schemas.microsoft.com/office/drawing/2014/main" id="{F03AE5F6-6C00-409C-B51A-C8F8DFAE8C1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20" name="Line 476">
                    <a:extLst>
                      <a:ext uri="{FF2B5EF4-FFF2-40B4-BE49-F238E27FC236}">
                        <a16:creationId xmlns:a16="http://schemas.microsoft.com/office/drawing/2014/main" id="{E5DB1E34-90B3-4E39-9344-FEC560EA8C1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21" name="Line 477">
                    <a:extLst>
                      <a:ext uri="{FF2B5EF4-FFF2-40B4-BE49-F238E27FC236}">
                        <a16:creationId xmlns:a16="http://schemas.microsoft.com/office/drawing/2014/main" id="{785C9887-8A53-41CB-9E94-528060841C6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822" name="Group 478">
              <a:extLst>
                <a:ext uri="{FF2B5EF4-FFF2-40B4-BE49-F238E27FC236}">
                  <a16:creationId xmlns:a16="http://schemas.microsoft.com/office/drawing/2014/main" id="{90DBFADA-62FC-4546-9600-6E4C4D0247F6}"/>
                </a:ext>
              </a:extLst>
            </p:cNvPr>
            <p:cNvGrpSpPr>
              <a:grpSpLocks/>
            </p:cNvGrpSpPr>
            <p:nvPr/>
          </p:nvGrpSpPr>
          <p:grpSpPr bwMode="auto">
            <a:xfrm>
              <a:off x="672" y="1776"/>
              <a:ext cx="265" cy="253"/>
              <a:chOff x="480" y="1440"/>
              <a:chExt cx="265" cy="253"/>
            </a:xfrm>
          </p:grpSpPr>
          <p:grpSp>
            <p:nvGrpSpPr>
              <p:cNvPr id="57823" name="Group 479">
                <a:extLst>
                  <a:ext uri="{FF2B5EF4-FFF2-40B4-BE49-F238E27FC236}">
                    <a16:creationId xmlns:a16="http://schemas.microsoft.com/office/drawing/2014/main" id="{1E4068D9-DFD5-4ADD-AD3A-E2F214EACCD9}"/>
                  </a:ext>
                </a:extLst>
              </p:cNvPr>
              <p:cNvGrpSpPr>
                <a:grpSpLocks/>
              </p:cNvGrpSpPr>
              <p:nvPr/>
            </p:nvGrpSpPr>
            <p:grpSpPr bwMode="auto">
              <a:xfrm>
                <a:off x="528" y="1440"/>
                <a:ext cx="217" cy="205"/>
                <a:chOff x="623" y="1728"/>
                <a:chExt cx="217" cy="205"/>
              </a:xfrm>
            </p:grpSpPr>
            <p:grpSp>
              <p:nvGrpSpPr>
                <p:cNvPr id="57824" name="Group 480">
                  <a:extLst>
                    <a:ext uri="{FF2B5EF4-FFF2-40B4-BE49-F238E27FC236}">
                      <a16:creationId xmlns:a16="http://schemas.microsoft.com/office/drawing/2014/main" id="{B6FDA032-B04D-4EBB-ACB6-BD4A9840E2BF}"/>
                    </a:ext>
                  </a:extLst>
                </p:cNvPr>
                <p:cNvGrpSpPr>
                  <a:grpSpLocks/>
                </p:cNvGrpSpPr>
                <p:nvPr/>
              </p:nvGrpSpPr>
              <p:grpSpPr bwMode="auto">
                <a:xfrm>
                  <a:off x="623" y="1728"/>
                  <a:ext cx="137" cy="124"/>
                  <a:chOff x="623" y="1728"/>
                  <a:chExt cx="137" cy="124"/>
                </a:xfrm>
              </p:grpSpPr>
              <p:sp>
                <p:nvSpPr>
                  <p:cNvPr id="57825" name="Oval 481">
                    <a:extLst>
                      <a:ext uri="{FF2B5EF4-FFF2-40B4-BE49-F238E27FC236}">
                        <a16:creationId xmlns:a16="http://schemas.microsoft.com/office/drawing/2014/main" id="{467A7220-9511-4596-8490-930284E51F7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26" name="Oval 482">
                    <a:extLst>
                      <a:ext uri="{FF2B5EF4-FFF2-40B4-BE49-F238E27FC236}">
                        <a16:creationId xmlns:a16="http://schemas.microsoft.com/office/drawing/2014/main" id="{F272FC62-7C79-41C1-B7B7-90CAE39BD35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27" name="Oval 483">
                    <a:extLst>
                      <a:ext uri="{FF2B5EF4-FFF2-40B4-BE49-F238E27FC236}">
                        <a16:creationId xmlns:a16="http://schemas.microsoft.com/office/drawing/2014/main" id="{48BEE443-E563-4423-A6CE-4DB3AC7C1AA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28" name="Line 484">
                    <a:extLst>
                      <a:ext uri="{FF2B5EF4-FFF2-40B4-BE49-F238E27FC236}">
                        <a16:creationId xmlns:a16="http://schemas.microsoft.com/office/drawing/2014/main" id="{FB75A869-47BC-4A09-BBF4-33550F60B43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29" name="Line 485">
                    <a:extLst>
                      <a:ext uri="{FF2B5EF4-FFF2-40B4-BE49-F238E27FC236}">
                        <a16:creationId xmlns:a16="http://schemas.microsoft.com/office/drawing/2014/main" id="{2B8004F0-D5C6-451B-9D30-DD8E840EF4F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30" name="Group 486">
                  <a:extLst>
                    <a:ext uri="{FF2B5EF4-FFF2-40B4-BE49-F238E27FC236}">
                      <a16:creationId xmlns:a16="http://schemas.microsoft.com/office/drawing/2014/main" id="{070394ED-C1F2-4232-8EC1-76720730A0C1}"/>
                    </a:ext>
                  </a:extLst>
                </p:cNvPr>
                <p:cNvGrpSpPr>
                  <a:grpSpLocks/>
                </p:cNvGrpSpPr>
                <p:nvPr/>
              </p:nvGrpSpPr>
              <p:grpSpPr bwMode="auto">
                <a:xfrm>
                  <a:off x="642" y="1751"/>
                  <a:ext cx="137" cy="124"/>
                  <a:chOff x="623" y="1728"/>
                  <a:chExt cx="137" cy="124"/>
                </a:xfrm>
              </p:grpSpPr>
              <p:sp>
                <p:nvSpPr>
                  <p:cNvPr id="57831" name="Oval 487">
                    <a:extLst>
                      <a:ext uri="{FF2B5EF4-FFF2-40B4-BE49-F238E27FC236}">
                        <a16:creationId xmlns:a16="http://schemas.microsoft.com/office/drawing/2014/main" id="{0BD27B8B-993C-46D0-A75F-ADB028FAF69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32" name="Oval 488">
                    <a:extLst>
                      <a:ext uri="{FF2B5EF4-FFF2-40B4-BE49-F238E27FC236}">
                        <a16:creationId xmlns:a16="http://schemas.microsoft.com/office/drawing/2014/main" id="{E6C6AB4E-0FF5-497E-B1FB-D3F37280FCE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33" name="Oval 489">
                    <a:extLst>
                      <a:ext uri="{FF2B5EF4-FFF2-40B4-BE49-F238E27FC236}">
                        <a16:creationId xmlns:a16="http://schemas.microsoft.com/office/drawing/2014/main" id="{88920487-812D-490A-836E-2EF07A12098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34" name="Line 490">
                    <a:extLst>
                      <a:ext uri="{FF2B5EF4-FFF2-40B4-BE49-F238E27FC236}">
                        <a16:creationId xmlns:a16="http://schemas.microsoft.com/office/drawing/2014/main" id="{3CCC1155-3C31-4C0A-B83C-4E8A49F9CFD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35" name="Line 491">
                    <a:extLst>
                      <a:ext uri="{FF2B5EF4-FFF2-40B4-BE49-F238E27FC236}">
                        <a16:creationId xmlns:a16="http://schemas.microsoft.com/office/drawing/2014/main" id="{F2FFC536-1EAC-4319-B51F-B2EE6F59913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36" name="Group 492">
                  <a:extLst>
                    <a:ext uri="{FF2B5EF4-FFF2-40B4-BE49-F238E27FC236}">
                      <a16:creationId xmlns:a16="http://schemas.microsoft.com/office/drawing/2014/main" id="{B8BC5A2A-42A2-41D0-8398-A26D02251ABF}"/>
                    </a:ext>
                  </a:extLst>
                </p:cNvPr>
                <p:cNvGrpSpPr>
                  <a:grpSpLocks/>
                </p:cNvGrpSpPr>
                <p:nvPr/>
              </p:nvGrpSpPr>
              <p:grpSpPr bwMode="auto">
                <a:xfrm>
                  <a:off x="662" y="1772"/>
                  <a:ext cx="137" cy="124"/>
                  <a:chOff x="623" y="1728"/>
                  <a:chExt cx="137" cy="124"/>
                </a:xfrm>
              </p:grpSpPr>
              <p:sp>
                <p:nvSpPr>
                  <p:cNvPr id="57837" name="Oval 493">
                    <a:extLst>
                      <a:ext uri="{FF2B5EF4-FFF2-40B4-BE49-F238E27FC236}">
                        <a16:creationId xmlns:a16="http://schemas.microsoft.com/office/drawing/2014/main" id="{11CC6ACE-D636-4F6F-9BBA-EDEBA129675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38" name="Oval 494">
                    <a:extLst>
                      <a:ext uri="{FF2B5EF4-FFF2-40B4-BE49-F238E27FC236}">
                        <a16:creationId xmlns:a16="http://schemas.microsoft.com/office/drawing/2014/main" id="{2BC30081-C61E-4061-8BD1-BB3D91C2E2B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39" name="Oval 495">
                    <a:extLst>
                      <a:ext uri="{FF2B5EF4-FFF2-40B4-BE49-F238E27FC236}">
                        <a16:creationId xmlns:a16="http://schemas.microsoft.com/office/drawing/2014/main" id="{94A68F38-CB6C-485C-B1B1-DB6E8871AC7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40" name="Line 496">
                    <a:extLst>
                      <a:ext uri="{FF2B5EF4-FFF2-40B4-BE49-F238E27FC236}">
                        <a16:creationId xmlns:a16="http://schemas.microsoft.com/office/drawing/2014/main" id="{C4D9FFB5-C4D3-40F4-8E27-6C07BE097F9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41" name="Line 497">
                    <a:extLst>
                      <a:ext uri="{FF2B5EF4-FFF2-40B4-BE49-F238E27FC236}">
                        <a16:creationId xmlns:a16="http://schemas.microsoft.com/office/drawing/2014/main" id="{D12B0128-C9D5-49A6-A82E-825EE86A82A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42" name="Group 498">
                  <a:extLst>
                    <a:ext uri="{FF2B5EF4-FFF2-40B4-BE49-F238E27FC236}">
                      <a16:creationId xmlns:a16="http://schemas.microsoft.com/office/drawing/2014/main" id="{C7445A7D-4EFC-47FA-B9C5-EA0FC8EC0FBD}"/>
                    </a:ext>
                  </a:extLst>
                </p:cNvPr>
                <p:cNvGrpSpPr>
                  <a:grpSpLocks/>
                </p:cNvGrpSpPr>
                <p:nvPr/>
              </p:nvGrpSpPr>
              <p:grpSpPr bwMode="auto">
                <a:xfrm>
                  <a:off x="683" y="1790"/>
                  <a:ext cx="137" cy="124"/>
                  <a:chOff x="623" y="1728"/>
                  <a:chExt cx="137" cy="124"/>
                </a:xfrm>
              </p:grpSpPr>
              <p:sp>
                <p:nvSpPr>
                  <p:cNvPr id="57843" name="Oval 499">
                    <a:extLst>
                      <a:ext uri="{FF2B5EF4-FFF2-40B4-BE49-F238E27FC236}">
                        <a16:creationId xmlns:a16="http://schemas.microsoft.com/office/drawing/2014/main" id="{46C5724C-5FC4-41A5-9E64-CA5367B3AAE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44" name="Oval 500">
                    <a:extLst>
                      <a:ext uri="{FF2B5EF4-FFF2-40B4-BE49-F238E27FC236}">
                        <a16:creationId xmlns:a16="http://schemas.microsoft.com/office/drawing/2014/main" id="{4C7FBA1D-B613-4580-B1AF-0C15964D853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45" name="Oval 501">
                    <a:extLst>
                      <a:ext uri="{FF2B5EF4-FFF2-40B4-BE49-F238E27FC236}">
                        <a16:creationId xmlns:a16="http://schemas.microsoft.com/office/drawing/2014/main" id="{BE15D313-070F-44D9-AB36-41C55266EC2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46" name="Line 502">
                    <a:extLst>
                      <a:ext uri="{FF2B5EF4-FFF2-40B4-BE49-F238E27FC236}">
                        <a16:creationId xmlns:a16="http://schemas.microsoft.com/office/drawing/2014/main" id="{795F844C-05C9-41E0-BA8B-348FD800B70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47" name="Line 503">
                    <a:extLst>
                      <a:ext uri="{FF2B5EF4-FFF2-40B4-BE49-F238E27FC236}">
                        <a16:creationId xmlns:a16="http://schemas.microsoft.com/office/drawing/2014/main" id="{5DE8877C-712D-48D1-BA22-9F614C524C8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48" name="Group 504">
                  <a:extLst>
                    <a:ext uri="{FF2B5EF4-FFF2-40B4-BE49-F238E27FC236}">
                      <a16:creationId xmlns:a16="http://schemas.microsoft.com/office/drawing/2014/main" id="{CBF76323-660F-4393-8FDA-309F5DA6513A}"/>
                    </a:ext>
                  </a:extLst>
                </p:cNvPr>
                <p:cNvGrpSpPr>
                  <a:grpSpLocks/>
                </p:cNvGrpSpPr>
                <p:nvPr/>
              </p:nvGrpSpPr>
              <p:grpSpPr bwMode="auto">
                <a:xfrm>
                  <a:off x="703" y="1809"/>
                  <a:ext cx="137" cy="124"/>
                  <a:chOff x="623" y="1728"/>
                  <a:chExt cx="137" cy="124"/>
                </a:xfrm>
              </p:grpSpPr>
              <p:sp>
                <p:nvSpPr>
                  <p:cNvPr id="57849" name="Oval 505">
                    <a:extLst>
                      <a:ext uri="{FF2B5EF4-FFF2-40B4-BE49-F238E27FC236}">
                        <a16:creationId xmlns:a16="http://schemas.microsoft.com/office/drawing/2014/main" id="{9AA10AF9-36E1-40D4-B236-DB01668219D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50" name="Oval 506">
                    <a:extLst>
                      <a:ext uri="{FF2B5EF4-FFF2-40B4-BE49-F238E27FC236}">
                        <a16:creationId xmlns:a16="http://schemas.microsoft.com/office/drawing/2014/main" id="{29029C71-367C-48A7-87C4-DF3B37B6EBA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51" name="Oval 507">
                    <a:extLst>
                      <a:ext uri="{FF2B5EF4-FFF2-40B4-BE49-F238E27FC236}">
                        <a16:creationId xmlns:a16="http://schemas.microsoft.com/office/drawing/2014/main" id="{B4B87CFC-0F9D-41FA-A193-950FF3D64D9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52" name="Line 508">
                    <a:extLst>
                      <a:ext uri="{FF2B5EF4-FFF2-40B4-BE49-F238E27FC236}">
                        <a16:creationId xmlns:a16="http://schemas.microsoft.com/office/drawing/2014/main" id="{AFC26A7D-AB82-429C-AA81-EA7890DFC61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53" name="Line 509">
                    <a:extLst>
                      <a:ext uri="{FF2B5EF4-FFF2-40B4-BE49-F238E27FC236}">
                        <a16:creationId xmlns:a16="http://schemas.microsoft.com/office/drawing/2014/main" id="{E728DCB2-CEF5-43F5-ACAB-1C037252F53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854" name="Group 510">
                <a:extLst>
                  <a:ext uri="{FF2B5EF4-FFF2-40B4-BE49-F238E27FC236}">
                    <a16:creationId xmlns:a16="http://schemas.microsoft.com/office/drawing/2014/main" id="{68DFA6F9-8CC7-4152-8003-DC1FE57B9B2F}"/>
                  </a:ext>
                </a:extLst>
              </p:cNvPr>
              <p:cNvGrpSpPr>
                <a:grpSpLocks/>
              </p:cNvGrpSpPr>
              <p:nvPr/>
            </p:nvGrpSpPr>
            <p:grpSpPr bwMode="auto">
              <a:xfrm>
                <a:off x="480" y="1488"/>
                <a:ext cx="217" cy="205"/>
                <a:chOff x="623" y="1728"/>
                <a:chExt cx="217" cy="205"/>
              </a:xfrm>
            </p:grpSpPr>
            <p:grpSp>
              <p:nvGrpSpPr>
                <p:cNvPr id="57855" name="Group 511">
                  <a:extLst>
                    <a:ext uri="{FF2B5EF4-FFF2-40B4-BE49-F238E27FC236}">
                      <a16:creationId xmlns:a16="http://schemas.microsoft.com/office/drawing/2014/main" id="{7873F827-6085-4D53-8375-93C62DDC08DF}"/>
                    </a:ext>
                  </a:extLst>
                </p:cNvPr>
                <p:cNvGrpSpPr>
                  <a:grpSpLocks/>
                </p:cNvGrpSpPr>
                <p:nvPr/>
              </p:nvGrpSpPr>
              <p:grpSpPr bwMode="auto">
                <a:xfrm>
                  <a:off x="623" y="1728"/>
                  <a:ext cx="137" cy="124"/>
                  <a:chOff x="623" y="1728"/>
                  <a:chExt cx="137" cy="124"/>
                </a:xfrm>
              </p:grpSpPr>
              <p:sp>
                <p:nvSpPr>
                  <p:cNvPr id="57856" name="Oval 512">
                    <a:extLst>
                      <a:ext uri="{FF2B5EF4-FFF2-40B4-BE49-F238E27FC236}">
                        <a16:creationId xmlns:a16="http://schemas.microsoft.com/office/drawing/2014/main" id="{34781B8F-4991-4DB0-B3A8-C0653C6C167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57" name="Oval 513">
                    <a:extLst>
                      <a:ext uri="{FF2B5EF4-FFF2-40B4-BE49-F238E27FC236}">
                        <a16:creationId xmlns:a16="http://schemas.microsoft.com/office/drawing/2014/main" id="{84BB4279-8F32-4296-B4D4-3FF1AE2FD6F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58" name="Oval 514">
                    <a:extLst>
                      <a:ext uri="{FF2B5EF4-FFF2-40B4-BE49-F238E27FC236}">
                        <a16:creationId xmlns:a16="http://schemas.microsoft.com/office/drawing/2014/main" id="{E7AC41DB-6B82-4BE1-BD9B-156DA65C819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59" name="Line 515">
                    <a:extLst>
                      <a:ext uri="{FF2B5EF4-FFF2-40B4-BE49-F238E27FC236}">
                        <a16:creationId xmlns:a16="http://schemas.microsoft.com/office/drawing/2014/main" id="{5D18783F-872D-4659-9F42-6605B0EDA8D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60" name="Line 516">
                    <a:extLst>
                      <a:ext uri="{FF2B5EF4-FFF2-40B4-BE49-F238E27FC236}">
                        <a16:creationId xmlns:a16="http://schemas.microsoft.com/office/drawing/2014/main" id="{863ED1E0-A86B-464A-B07A-149379FB62A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61" name="Group 517">
                  <a:extLst>
                    <a:ext uri="{FF2B5EF4-FFF2-40B4-BE49-F238E27FC236}">
                      <a16:creationId xmlns:a16="http://schemas.microsoft.com/office/drawing/2014/main" id="{CD776CBB-8D15-4E94-9B6F-579DA2340F21}"/>
                    </a:ext>
                  </a:extLst>
                </p:cNvPr>
                <p:cNvGrpSpPr>
                  <a:grpSpLocks/>
                </p:cNvGrpSpPr>
                <p:nvPr/>
              </p:nvGrpSpPr>
              <p:grpSpPr bwMode="auto">
                <a:xfrm>
                  <a:off x="642" y="1751"/>
                  <a:ext cx="137" cy="124"/>
                  <a:chOff x="623" y="1728"/>
                  <a:chExt cx="137" cy="124"/>
                </a:xfrm>
              </p:grpSpPr>
              <p:sp>
                <p:nvSpPr>
                  <p:cNvPr id="57862" name="Oval 518">
                    <a:extLst>
                      <a:ext uri="{FF2B5EF4-FFF2-40B4-BE49-F238E27FC236}">
                        <a16:creationId xmlns:a16="http://schemas.microsoft.com/office/drawing/2014/main" id="{8B6F8DEC-E226-4198-87DF-B7BE5BBB1E3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63" name="Oval 519">
                    <a:extLst>
                      <a:ext uri="{FF2B5EF4-FFF2-40B4-BE49-F238E27FC236}">
                        <a16:creationId xmlns:a16="http://schemas.microsoft.com/office/drawing/2014/main" id="{0600CC80-2A7D-4B5B-A94F-C31AB80B48C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64" name="Oval 520">
                    <a:extLst>
                      <a:ext uri="{FF2B5EF4-FFF2-40B4-BE49-F238E27FC236}">
                        <a16:creationId xmlns:a16="http://schemas.microsoft.com/office/drawing/2014/main" id="{79D43EF8-C17D-4BF9-A4F7-B607D1609F7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65" name="Line 521">
                    <a:extLst>
                      <a:ext uri="{FF2B5EF4-FFF2-40B4-BE49-F238E27FC236}">
                        <a16:creationId xmlns:a16="http://schemas.microsoft.com/office/drawing/2014/main" id="{5224CB77-93FE-4929-819B-B759DDDF3AF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66" name="Line 522">
                    <a:extLst>
                      <a:ext uri="{FF2B5EF4-FFF2-40B4-BE49-F238E27FC236}">
                        <a16:creationId xmlns:a16="http://schemas.microsoft.com/office/drawing/2014/main" id="{68AEE9BF-2CC5-471E-9459-E86B01854C7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67" name="Group 523">
                  <a:extLst>
                    <a:ext uri="{FF2B5EF4-FFF2-40B4-BE49-F238E27FC236}">
                      <a16:creationId xmlns:a16="http://schemas.microsoft.com/office/drawing/2014/main" id="{06A388DC-573D-48BC-B41D-4963AEBD84DC}"/>
                    </a:ext>
                  </a:extLst>
                </p:cNvPr>
                <p:cNvGrpSpPr>
                  <a:grpSpLocks/>
                </p:cNvGrpSpPr>
                <p:nvPr/>
              </p:nvGrpSpPr>
              <p:grpSpPr bwMode="auto">
                <a:xfrm>
                  <a:off x="662" y="1772"/>
                  <a:ext cx="137" cy="124"/>
                  <a:chOff x="623" y="1728"/>
                  <a:chExt cx="137" cy="124"/>
                </a:xfrm>
              </p:grpSpPr>
              <p:sp>
                <p:nvSpPr>
                  <p:cNvPr id="57868" name="Oval 524">
                    <a:extLst>
                      <a:ext uri="{FF2B5EF4-FFF2-40B4-BE49-F238E27FC236}">
                        <a16:creationId xmlns:a16="http://schemas.microsoft.com/office/drawing/2014/main" id="{DD212DF9-D62E-4B53-B9A9-E94CE9F3CED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69" name="Oval 525">
                    <a:extLst>
                      <a:ext uri="{FF2B5EF4-FFF2-40B4-BE49-F238E27FC236}">
                        <a16:creationId xmlns:a16="http://schemas.microsoft.com/office/drawing/2014/main" id="{495EBADD-A4B0-4646-91AD-11B3B7F2906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70" name="Oval 526">
                    <a:extLst>
                      <a:ext uri="{FF2B5EF4-FFF2-40B4-BE49-F238E27FC236}">
                        <a16:creationId xmlns:a16="http://schemas.microsoft.com/office/drawing/2014/main" id="{BD002758-3A35-417C-B55A-837EB7DB0C4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71" name="Line 527">
                    <a:extLst>
                      <a:ext uri="{FF2B5EF4-FFF2-40B4-BE49-F238E27FC236}">
                        <a16:creationId xmlns:a16="http://schemas.microsoft.com/office/drawing/2014/main" id="{1BC5ABDD-C72E-4BBD-AF5D-9B310DC2D6F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72" name="Line 528">
                    <a:extLst>
                      <a:ext uri="{FF2B5EF4-FFF2-40B4-BE49-F238E27FC236}">
                        <a16:creationId xmlns:a16="http://schemas.microsoft.com/office/drawing/2014/main" id="{4E936318-E3D8-4D6F-A754-3A1D201865F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73" name="Group 529">
                  <a:extLst>
                    <a:ext uri="{FF2B5EF4-FFF2-40B4-BE49-F238E27FC236}">
                      <a16:creationId xmlns:a16="http://schemas.microsoft.com/office/drawing/2014/main" id="{C3E43897-0038-4C64-839E-C2E10822D1E6}"/>
                    </a:ext>
                  </a:extLst>
                </p:cNvPr>
                <p:cNvGrpSpPr>
                  <a:grpSpLocks/>
                </p:cNvGrpSpPr>
                <p:nvPr/>
              </p:nvGrpSpPr>
              <p:grpSpPr bwMode="auto">
                <a:xfrm>
                  <a:off x="683" y="1790"/>
                  <a:ext cx="137" cy="124"/>
                  <a:chOff x="623" y="1728"/>
                  <a:chExt cx="137" cy="124"/>
                </a:xfrm>
              </p:grpSpPr>
              <p:sp>
                <p:nvSpPr>
                  <p:cNvPr id="57874" name="Oval 530">
                    <a:extLst>
                      <a:ext uri="{FF2B5EF4-FFF2-40B4-BE49-F238E27FC236}">
                        <a16:creationId xmlns:a16="http://schemas.microsoft.com/office/drawing/2014/main" id="{D879FDDD-829C-422A-A7CA-3F5532EE864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75" name="Oval 531">
                    <a:extLst>
                      <a:ext uri="{FF2B5EF4-FFF2-40B4-BE49-F238E27FC236}">
                        <a16:creationId xmlns:a16="http://schemas.microsoft.com/office/drawing/2014/main" id="{41BEC55F-BF67-4218-8009-0BB7E030412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76" name="Oval 532">
                    <a:extLst>
                      <a:ext uri="{FF2B5EF4-FFF2-40B4-BE49-F238E27FC236}">
                        <a16:creationId xmlns:a16="http://schemas.microsoft.com/office/drawing/2014/main" id="{5C3A87F7-0D37-4D85-8DAC-E5FBA1135C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77" name="Line 533">
                    <a:extLst>
                      <a:ext uri="{FF2B5EF4-FFF2-40B4-BE49-F238E27FC236}">
                        <a16:creationId xmlns:a16="http://schemas.microsoft.com/office/drawing/2014/main" id="{96E919A1-82F7-45F9-9ED7-8646949F95A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78" name="Line 534">
                    <a:extLst>
                      <a:ext uri="{FF2B5EF4-FFF2-40B4-BE49-F238E27FC236}">
                        <a16:creationId xmlns:a16="http://schemas.microsoft.com/office/drawing/2014/main" id="{B2BA2743-196F-4CE5-A6DE-2749B699B89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79" name="Group 535">
                  <a:extLst>
                    <a:ext uri="{FF2B5EF4-FFF2-40B4-BE49-F238E27FC236}">
                      <a16:creationId xmlns:a16="http://schemas.microsoft.com/office/drawing/2014/main" id="{1BBE074D-A580-49C8-8C5B-517914D5205C}"/>
                    </a:ext>
                  </a:extLst>
                </p:cNvPr>
                <p:cNvGrpSpPr>
                  <a:grpSpLocks/>
                </p:cNvGrpSpPr>
                <p:nvPr/>
              </p:nvGrpSpPr>
              <p:grpSpPr bwMode="auto">
                <a:xfrm>
                  <a:off x="703" y="1809"/>
                  <a:ext cx="137" cy="124"/>
                  <a:chOff x="623" y="1728"/>
                  <a:chExt cx="137" cy="124"/>
                </a:xfrm>
              </p:grpSpPr>
              <p:sp>
                <p:nvSpPr>
                  <p:cNvPr id="57880" name="Oval 536">
                    <a:extLst>
                      <a:ext uri="{FF2B5EF4-FFF2-40B4-BE49-F238E27FC236}">
                        <a16:creationId xmlns:a16="http://schemas.microsoft.com/office/drawing/2014/main" id="{18C46E5E-6C0A-4CCC-B791-22869668F56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81" name="Oval 537">
                    <a:extLst>
                      <a:ext uri="{FF2B5EF4-FFF2-40B4-BE49-F238E27FC236}">
                        <a16:creationId xmlns:a16="http://schemas.microsoft.com/office/drawing/2014/main" id="{B3618568-FE02-4787-A290-E32C102FD7B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82" name="Oval 538">
                    <a:extLst>
                      <a:ext uri="{FF2B5EF4-FFF2-40B4-BE49-F238E27FC236}">
                        <a16:creationId xmlns:a16="http://schemas.microsoft.com/office/drawing/2014/main" id="{BF700888-3CE7-423B-AA2E-422243B1459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83" name="Line 539">
                    <a:extLst>
                      <a:ext uri="{FF2B5EF4-FFF2-40B4-BE49-F238E27FC236}">
                        <a16:creationId xmlns:a16="http://schemas.microsoft.com/office/drawing/2014/main" id="{28ED423D-0629-4AB9-A9E7-2606066E0F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84" name="Line 540">
                    <a:extLst>
                      <a:ext uri="{FF2B5EF4-FFF2-40B4-BE49-F238E27FC236}">
                        <a16:creationId xmlns:a16="http://schemas.microsoft.com/office/drawing/2014/main" id="{20859AAF-E852-464C-AB55-4A962B81E28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7885" name="Group 541">
              <a:extLst>
                <a:ext uri="{FF2B5EF4-FFF2-40B4-BE49-F238E27FC236}">
                  <a16:creationId xmlns:a16="http://schemas.microsoft.com/office/drawing/2014/main" id="{B889D312-BF59-4AFF-A502-6EF2377E2708}"/>
                </a:ext>
              </a:extLst>
            </p:cNvPr>
            <p:cNvGrpSpPr>
              <a:grpSpLocks/>
            </p:cNvGrpSpPr>
            <p:nvPr/>
          </p:nvGrpSpPr>
          <p:grpSpPr bwMode="auto">
            <a:xfrm>
              <a:off x="816" y="1680"/>
              <a:ext cx="265" cy="253"/>
              <a:chOff x="480" y="1440"/>
              <a:chExt cx="265" cy="253"/>
            </a:xfrm>
          </p:grpSpPr>
          <p:grpSp>
            <p:nvGrpSpPr>
              <p:cNvPr id="57886" name="Group 542">
                <a:extLst>
                  <a:ext uri="{FF2B5EF4-FFF2-40B4-BE49-F238E27FC236}">
                    <a16:creationId xmlns:a16="http://schemas.microsoft.com/office/drawing/2014/main" id="{7866A435-95AE-492F-A388-D363DD4073D6}"/>
                  </a:ext>
                </a:extLst>
              </p:cNvPr>
              <p:cNvGrpSpPr>
                <a:grpSpLocks/>
              </p:cNvGrpSpPr>
              <p:nvPr/>
            </p:nvGrpSpPr>
            <p:grpSpPr bwMode="auto">
              <a:xfrm>
                <a:off x="528" y="1440"/>
                <a:ext cx="217" cy="205"/>
                <a:chOff x="623" y="1728"/>
                <a:chExt cx="217" cy="205"/>
              </a:xfrm>
            </p:grpSpPr>
            <p:grpSp>
              <p:nvGrpSpPr>
                <p:cNvPr id="57887" name="Group 543">
                  <a:extLst>
                    <a:ext uri="{FF2B5EF4-FFF2-40B4-BE49-F238E27FC236}">
                      <a16:creationId xmlns:a16="http://schemas.microsoft.com/office/drawing/2014/main" id="{E36F7ABD-6D58-4427-B56C-6214EC4CCE3D}"/>
                    </a:ext>
                  </a:extLst>
                </p:cNvPr>
                <p:cNvGrpSpPr>
                  <a:grpSpLocks/>
                </p:cNvGrpSpPr>
                <p:nvPr/>
              </p:nvGrpSpPr>
              <p:grpSpPr bwMode="auto">
                <a:xfrm>
                  <a:off x="623" y="1728"/>
                  <a:ext cx="137" cy="124"/>
                  <a:chOff x="623" y="1728"/>
                  <a:chExt cx="137" cy="124"/>
                </a:xfrm>
              </p:grpSpPr>
              <p:sp>
                <p:nvSpPr>
                  <p:cNvPr id="57888" name="Oval 544">
                    <a:extLst>
                      <a:ext uri="{FF2B5EF4-FFF2-40B4-BE49-F238E27FC236}">
                        <a16:creationId xmlns:a16="http://schemas.microsoft.com/office/drawing/2014/main" id="{DF46B6D3-6462-4D66-97C9-F86D60CD732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89" name="Oval 545">
                    <a:extLst>
                      <a:ext uri="{FF2B5EF4-FFF2-40B4-BE49-F238E27FC236}">
                        <a16:creationId xmlns:a16="http://schemas.microsoft.com/office/drawing/2014/main" id="{273B1B34-B7CE-4257-AEFE-81C1FBE841B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90" name="Oval 546">
                    <a:extLst>
                      <a:ext uri="{FF2B5EF4-FFF2-40B4-BE49-F238E27FC236}">
                        <a16:creationId xmlns:a16="http://schemas.microsoft.com/office/drawing/2014/main" id="{E4B895C3-DA0F-4D05-8BC2-784E8BEBECC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91" name="Line 547">
                    <a:extLst>
                      <a:ext uri="{FF2B5EF4-FFF2-40B4-BE49-F238E27FC236}">
                        <a16:creationId xmlns:a16="http://schemas.microsoft.com/office/drawing/2014/main" id="{226C2E62-C398-41BD-B256-966B506E43F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92" name="Line 548">
                    <a:extLst>
                      <a:ext uri="{FF2B5EF4-FFF2-40B4-BE49-F238E27FC236}">
                        <a16:creationId xmlns:a16="http://schemas.microsoft.com/office/drawing/2014/main" id="{17344AD6-3C02-48A8-B09A-DE3B0A75E0D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93" name="Group 549">
                  <a:extLst>
                    <a:ext uri="{FF2B5EF4-FFF2-40B4-BE49-F238E27FC236}">
                      <a16:creationId xmlns:a16="http://schemas.microsoft.com/office/drawing/2014/main" id="{13748005-335B-46DB-AAF4-14077560F4A0}"/>
                    </a:ext>
                  </a:extLst>
                </p:cNvPr>
                <p:cNvGrpSpPr>
                  <a:grpSpLocks/>
                </p:cNvGrpSpPr>
                <p:nvPr/>
              </p:nvGrpSpPr>
              <p:grpSpPr bwMode="auto">
                <a:xfrm>
                  <a:off x="642" y="1751"/>
                  <a:ext cx="137" cy="124"/>
                  <a:chOff x="623" y="1728"/>
                  <a:chExt cx="137" cy="124"/>
                </a:xfrm>
              </p:grpSpPr>
              <p:sp>
                <p:nvSpPr>
                  <p:cNvPr id="57894" name="Oval 550">
                    <a:extLst>
                      <a:ext uri="{FF2B5EF4-FFF2-40B4-BE49-F238E27FC236}">
                        <a16:creationId xmlns:a16="http://schemas.microsoft.com/office/drawing/2014/main" id="{0B7B25AB-B937-46E0-B805-AD074235879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95" name="Oval 551">
                    <a:extLst>
                      <a:ext uri="{FF2B5EF4-FFF2-40B4-BE49-F238E27FC236}">
                        <a16:creationId xmlns:a16="http://schemas.microsoft.com/office/drawing/2014/main" id="{69216E50-F4C7-47A8-BCE1-0F77857AC5D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96" name="Oval 552">
                    <a:extLst>
                      <a:ext uri="{FF2B5EF4-FFF2-40B4-BE49-F238E27FC236}">
                        <a16:creationId xmlns:a16="http://schemas.microsoft.com/office/drawing/2014/main" id="{53766C3F-ACDE-467E-AE01-77B9DC7905F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97" name="Line 553">
                    <a:extLst>
                      <a:ext uri="{FF2B5EF4-FFF2-40B4-BE49-F238E27FC236}">
                        <a16:creationId xmlns:a16="http://schemas.microsoft.com/office/drawing/2014/main" id="{DF775A4A-5951-4D6D-9EB6-D9B38016348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898" name="Line 554">
                    <a:extLst>
                      <a:ext uri="{FF2B5EF4-FFF2-40B4-BE49-F238E27FC236}">
                        <a16:creationId xmlns:a16="http://schemas.microsoft.com/office/drawing/2014/main" id="{16DF5807-7698-44C5-8B54-E10703FECD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899" name="Group 555">
                  <a:extLst>
                    <a:ext uri="{FF2B5EF4-FFF2-40B4-BE49-F238E27FC236}">
                      <a16:creationId xmlns:a16="http://schemas.microsoft.com/office/drawing/2014/main" id="{99947710-ACD8-4275-8823-1F490FB2D2D2}"/>
                    </a:ext>
                  </a:extLst>
                </p:cNvPr>
                <p:cNvGrpSpPr>
                  <a:grpSpLocks/>
                </p:cNvGrpSpPr>
                <p:nvPr/>
              </p:nvGrpSpPr>
              <p:grpSpPr bwMode="auto">
                <a:xfrm>
                  <a:off x="662" y="1772"/>
                  <a:ext cx="137" cy="124"/>
                  <a:chOff x="623" y="1728"/>
                  <a:chExt cx="137" cy="124"/>
                </a:xfrm>
              </p:grpSpPr>
              <p:sp>
                <p:nvSpPr>
                  <p:cNvPr id="57900" name="Oval 556">
                    <a:extLst>
                      <a:ext uri="{FF2B5EF4-FFF2-40B4-BE49-F238E27FC236}">
                        <a16:creationId xmlns:a16="http://schemas.microsoft.com/office/drawing/2014/main" id="{510BA87E-E76E-49E1-9196-64C4AFA0714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01" name="Oval 557">
                    <a:extLst>
                      <a:ext uri="{FF2B5EF4-FFF2-40B4-BE49-F238E27FC236}">
                        <a16:creationId xmlns:a16="http://schemas.microsoft.com/office/drawing/2014/main" id="{9B2D3C9D-F6E4-4C59-92FD-DDBA04BDA43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02" name="Oval 558">
                    <a:extLst>
                      <a:ext uri="{FF2B5EF4-FFF2-40B4-BE49-F238E27FC236}">
                        <a16:creationId xmlns:a16="http://schemas.microsoft.com/office/drawing/2014/main" id="{B2011622-F7FD-4CCF-B778-B8F770C97BC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03" name="Line 559">
                    <a:extLst>
                      <a:ext uri="{FF2B5EF4-FFF2-40B4-BE49-F238E27FC236}">
                        <a16:creationId xmlns:a16="http://schemas.microsoft.com/office/drawing/2014/main" id="{0B0A72A7-1BF6-40D7-83D6-4109148BC29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04" name="Line 560">
                    <a:extLst>
                      <a:ext uri="{FF2B5EF4-FFF2-40B4-BE49-F238E27FC236}">
                        <a16:creationId xmlns:a16="http://schemas.microsoft.com/office/drawing/2014/main" id="{F821C160-35D0-4AF6-8E79-A2281A43A06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05" name="Group 561">
                  <a:extLst>
                    <a:ext uri="{FF2B5EF4-FFF2-40B4-BE49-F238E27FC236}">
                      <a16:creationId xmlns:a16="http://schemas.microsoft.com/office/drawing/2014/main" id="{782590D2-6EC9-4E0E-8119-4EDFE301BE59}"/>
                    </a:ext>
                  </a:extLst>
                </p:cNvPr>
                <p:cNvGrpSpPr>
                  <a:grpSpLocks/>
                </p:cNvGrpSpPr>
                <p:nvPr/>
              </p:nvGrpSpPr>
              <p:grpSpPr bwMode="auto">
                <a:xfrm>
                  <a:off x="683" y="1790"/>
                  <a:ext cx="137" cy="124"/>
                  <a:chOff x="623" y="1728"/>
                  <a:chExt cx="137" cy="124"/>
                </a:xfrm>
              </p:grpSpPr>
              <p:sp>
                <p:nvSpPr>
                  <p:cNvPr id="57906" name="Oval 562">
                    <a:extLst>
                      <a:ext uri="{FF2B5EF4-FFF2-40B4-BE49-F238E27FC236}">
                        <a16:creationId xmlns:a16="http://schemas.microsoft.com/office/drawing/2014/main" id="{8EA42753-C8E3-42F6-8D1B-8E350CBC55C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07" name="Oval 563">
                    <a:extLst>
                      <a:ext uri="{FF2B5EF4-FFF2-40B4-BE49-F238E27FC236}">
                        <a16:creationId xmlns:a16="http://schemas.microsoft.com/office/drawing/2014/main" id="{059B5234-E0B5-4403-AEB6-A0EF0255EFD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08" name="Oval 564">
                    <a:extLst>
                      <a:ext uri="{FF2B5EF4-FFF2-40B4-BE49-F238E27FC236}">
                        <a16:creationId xmlns:a16="http://schemas.microsoft.com/office/drawing/2014/main" id="{0028CC29-1012-4F54-90C4-681C2567212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09" name="Line 565">
                    <a:extLst>
                      <a:ext uri="{FF2B5EF4-FFF2-40B4-BE49-F238E27FC236}">
                        <a16:creationId xmlns:a16="http://schemas.microsoft.com/office/drawing/2014/main" id="{402F0338-D4ED-4DE3-94F3-28A425253D3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10" name="Line 566">
                    <a:extLst>
                      <a:ext uri="{FF2B5EF4-FFF2-40B4-BE49-F238E27FC236}">
                        <a16:creationId xmlns:a16="http://schemas.microsoft.com/office/drawing/2014/main" id="{1004C65C-56F2-4491-B9FE-5F9FE17D2EC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11" name="Group 567">
                  <a:extLst>
                    <a:ext uri="{FF2B5EF4-FFF2-40B4-BE49-F238E27FC236}">
                      <a16:creationId xmlns:a16="http://schemas.microsoft.com/office/drawing/2014/main" id="{D97F40CC-6CC3-4063-AA04-7C220A0FC558}"/>
                    </a:ext>
                  </a:extLst>
                </p:cNvPr>
                <p:cNvGrpSpPr>
                  <a:grpSpLocks/>
                </p:cNvGrpSpPr>
                <p:nvPr/>
              </p:nvGrpSpPr>
              <p:grpSpPr bwMode="auto">
                <a:xfrm>
                  <a:off x="703" y="1809"/>
                  <a:ext cx="137" cy="124"/>
                  <a:chOff x="623" y="1728"/>
                  <a:chExt cx="137" cy="124"/>
                </a:xfrm>
              </p:grpSpPr>
              <p:sp>
                <p:nvSpPr>
                  <p:cNvPr id="57912" name="Oval 568">
                    <a:extLst>
                      <a:ext uri="{FF2B5EF4-FFF2-40B4-BE49-F238E27FC236}">
                        <a16:creationId xmlns:a16="http://schemas.microsoft.com/office/drawing/2014/main" id="{433B4342-3572-4AF0-8D57-37B9BDE6308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13" name="Oval 569">
                    <a:extLst>
                      <a:ext uri="{FF2B5EF4-FFF2-40B4-BE49-F238E27FC236}">
                        <a16:creationId xmlns:a16="http://schemas.microsoft.com/office/drawing/2014/main" id="{09C52779-6118-47BF-8403-D64C65B55D0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14" name="Oval 570">
                    <a:extLst>
                      <a:ext uri="{FF2B5EF4-FFF2-40B4-BE49-F238E27FC236}">
                        <a16:creationId xmlns:a16="http://schemas.microsoft.com/office/drawing/2014/main" id="{9D2CD4D6-D7A5-4508-92DF-FB72C51891E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15" name="Line 571">
                    <a:extLst>
                      <a:ext uri="{FF2B5EF4-FFF2-40B4-BE49-F238E27FC236}">
                        <a16:creationId xmlns:a16="http://schemas.microsoft.com/office/drawing/2014/main" id="{034E00FA-FAC8-4375-B1B0-49C827D2714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16" name="Line 572">
                    <a:extLst>
                      <a:ext uri="{FF2B5EF4-FFF2-40B4-BE49-F238E27FC236}">
                        <a16:creationId xmlns:a16="http://schemas.microsoft.com/office/drawing/2014/main" id="{AA9E15A8-74E6-45DD-838B-2A9FBDC33D1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7917" name="Group 573">
                <a:extLst>
                  <a:ext uri="{FF2B5EF4-FFF2-40B4-BE49-F238E27FC236}">
                    <a16:creationId xmlns:a16="http://schemas.microsoft.com/office/drawing/2014/main" id="{E85A53C1-BF61-4952-BF67-A7EA507C1A48}"/>
                  </a:ext>
                </a:extLst>
              </p:cNvPr>
              <p:cNvGrpSpPr>
                <a:grpSpLocks/>
              </p:cNvGrpSpPr>
              <p:nvPr/>
            </p:nvGrpSpPr>
            <p:grpSpPr bwMode="auto">
              <a:xfrm>
                <a:off x="480" y="1488"/>
                <a:ext cx="217" cy="205"/>
                <a:chOff x="623" y="1728"/>
                <a:chExt cx="217" cy="205"/>
              </a:xfrm>
            </p:grpSpPr>
            <p:grpSp>
              <p:nvGrpSpPr>
                <p:cNvPr id="57918" name="Group 574">
                  <a:extLst>
                    <a:ext uri="{FF2B5EF4-FFF2-40B4-BE49-F238E27FC236}">
                      <a16:creationId xmlns:a16="http://schemas.microsoft.com/office/drawing/2014/main" id="{83BE7E18-0C3A-4576-8DFA-77E0DF273E20}"/>
                    </a:ext>
                  </a:extLst>
                </p:cNvPr>
                <p:cNvGrpSpPr>
                  <a:grpSpLocks/>
                </p:cNvGrpSpPr>
                <p:nvPr/>
              </p:nvGrpSpPr>
              <p:grpSpPr bwMode="auto">
                <a:xfrm>
                  <a:off x="623" y="1728"/>
                  <a:ext cx="137" cy="124"/>
                  <a:chOff x="623" y="1728"/>
                  <a:chExt cx="137" cy="124"/>
                </a:xfrm>
              </p:grpSpPr>
              <p:sp>
                <p:nvSpPr>
                  <p:cNvPr id="57919" name="Oval 575">
                    <a:extLst>
                      <a:ext uri="{FF2B5EF4-FFF2-40B4-BE49-F238E27FC236}">
                        <a16:creationId xmlns:a16="http://schemas.microsoft.com/office/drawing/2014/main" id="{06C913AA-367A-4F43-9406-BA3DDD00F59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0" name="Oval 576">
                    <a:extLst>
                      <a:ext uri="{FF2B5EF4-FFF2-40B4-BE49-F238E27FC236}">
                        <a16:creationId xmlns:a16="http://schemas.microsoft.com/office/drawing/2014/main" id="{0B30BF4E-1597-4334-9C99-696BCC1D05A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1" name="Oval 577">
                    <a:extLst>
                      <a:ext uri="{FF2B5EF4-FFF2-40B4-BE49-F238E27FC236}">
                        <a16:creationId xmlns:a16="http://schemas.microsoft.com/office/drawing/2014/main" id="{9EAFC8FB-9395-4593-9A5A-406799137B8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2" name="Line 578">
                    <a:extLst>
                      <a:ext uri="{FF2B5EF4-FFF2-40B4-BE49-F238E27FC236}">
                        <a16:creationId xmlns:a16="http://schemas.microsoft.com/office/drawing/2014/main" id="{AF2ABDC6-2416-4CF8-86D3-F91D628DC66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3" name="Line 579">
                    <a:extLst>
                      <a:ext uri="{FF2B5EF4-FFF2-40B4-BE49-F238E27FC236}">
                        <a16:creationId xmlns:a16="http://schemas.microsoft.com/office/drawing/2014/main" id="{EE885C1E-EC90-48EC-8714-66B25DA9E05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24" name="Group 580">
                  <a:extLst>
                    <a:ext uri="{FF2B5EF4-FFF2-40B4-BE49-F238E27FC236}">
                      <a16:creationId xmlns:a16="http://schemas.microsoft.com/office/drawing/2014/main" id="{BC276874-4C68-492C-B2DF-72C02B5BA339}"/>
                    </a:ext>
                  </a:extLst>
                </p:cNvPr>
                <p:cNvGrpSpPr>
                  <a:grpSpLocks/>
                </p:cNvGrpSpPr>
                <p:nvPr/>
              </p:nvGrpSpPr>
              <p:grpSpPr bwMode="auto">
                <a:xfrm>
                  <a:off x="642" y="1751"/>
                  <a:ext cx="137" cy="124"/>
                  <a:chOff x="623" y="1728"/>
                  <a:chExt cx="137" cy="124"/>
                </a:xfrm>
              </p:grpSpPr>
              <p:sp>
                <p:nvSpPr>
                  <p:cNvPr id="57925" name="Oval 581">
                    <a:extLst>
                      <a:ext uri="{FF2B5EF4-FFF2-40B4-BE49-F238E27FC236}">
                        <a16:creationId xmlns:a16="http://schemas.microsoft.com/office/drawing/2014/main" id="{314A26D6-DFCA-41C3-8A63-5E6D8F19A3E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6" name="Oval 582">
                    <a:extLst>
                      <a:ext uri="{FF2B5EF4-FFF2-40B4-BE49-F238E27FC236}">
                        <a16:creationId xmlns:a16="http://schemas.microsoft.com/office/drawing/2014/main" id="{2F9B5CB3-212F-4B85-856D-C285BB2F654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7" name="Oval 583">
                    <a:extLst>
                      <a:ext uri="{FF2B5EF4-FFF2-40B4-BE49-F238E27FC236}">
                        <a16:creationId xmlns:a16="http://schemas.microsoft.com/office/drawing/2014/main" id="{E244AEDD-B416-4FE6-AC3E-C69470535FB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8" name="Line 584">
                    <a:extLst>
                      <a:ext uri="{FF2B5EF4-FFF2-40B4-BE49-F238E27FC236}">
                        <a16:creationId xmlns:a16="http://schemas.microsoft.com/office/drawing/2014/main" id="{4434DB3F-55E7-4C0A-9504-A1AC93CFC95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29" name="Line 585">
                    <a:extLst>
                      <a:ext uri="{FF2B5EF4-FFF2-40B4-BE49-F238E27FC236}">
                        <a16:creationId xmlns:a16="http://schemas.microsoft.com/office/drawing/2014/main" id="{33D34130-D31A-42B5-B094-98AB7D28F71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30" name="Group 586">
                  <a:extLst>
                    <a:ext uri="{FF2B5EF4-FFF2-40B4-BE49-F238E27FC236}">
                      <a16:creationId xmlns:a16="http://schemas.microsoft.com/office/drawing/2014/main" id="{E33E6E66-5BB1-4711-9EB4-90875CCC92A3}"/>
                    </a:ext>
                  </a:extLst>
                </p:cNvPr>
                <p:cNvGrpSpPr>
                  <a:grpSpLocks/>
                </p:cNvGrpSpPr>
                <p:nvPr/>
              </p:nvGrpSpPr>
              <p:grpSpPr bwMode="auto">
                <a:xfrm>
                  <a:off x="662" y="1772"/>
                  <a:ext cx="137" cy="124"/>
                  <a:chOff x="623" y="1728"/>
                  <a:chExt cx="137" cy="124"/>
                </a:xfrm>
              </p:grpSpPr>
              <p:sp>
                <p:nvSpPr>
                  <p:cNvPr id="57931" name="Oval 587">
                    <a:extLst>
                      <a:ext uri="{FF2B5EF4-FFF2-40B4-BE49-F238E27FC236}">
                        <a16:creationId xmlns:a16="http://schemas.microsoft.com/office/drawing/2014/main" id="{36D0E86E-2679-4141-B224-2FF7A8462F3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32" name="Oval 588">
                    <a:extLst>
                      <a:ext uri="{FF2B5EF4-FFF2-40B4-BE49-F238E27FC236}">
                        <a16:creationId xmlns:a16="http://schemas.microsoft.com/office/drawing/2014/main" id="{2421D29F-FB83-4A2B-B999-C952A8F5D21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33" name="Oval 589">
                    <a:extLst>
                      <a:ext uri="{FF2B5EF4-FFF2-40B4-BE49-F238E27FC236}">
                        <a16:creationId xmlns:a16="http://schemas.microsoft.com/office/drawing/2014/main" id="{D912C5C8-4321-4D41-ABDD-2A7D3AD7C5F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34" name="Line 590">
                    <a:extLst>
                      <a:ext uri="{FF2B5EF4-FFF2-40B4-BE49-F238E27FC236}">
                        <a16:creationId xmlns:a16="http://schemas.microsoft.com/office/drawing/2014/main" id="{9AF9FD49-2610-4FA5-9A67-76861F293D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35" name="Line 591">
                    <a:extLst>
                      <a:ext uri="{FF2B5EF4-FFF2-40B4-BE49-F238E27FC236}">
                        <a16:creationId xmlns:a16="http://schemas.microsoft.com/office/drawing/2014/main" id="{F062A5A5-A3C1-4CCA-B1AC-0CFF4DA6285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36" name="Group 592">
                  <a:extLst>
                    <a:ext uri="{FF2B5EF4-FFF2-40B4-BE49-F238E27FC236}">
                      <a16:creationId xmlns:a16="http://schemas.microsoft.com/office/drawing/2014/main" id="{03E8AFFD-9229-45F8-934D-68D8E9DAE120}"/>
                    </a:ext>
                  </a:extLst>
                </p:cNvPr>
                <p:cNvGrpSpPr>
                  <a:grpSpLocks/>
                </p:cNvGrpSpPr>
                <p:nvPr/>
              </p:nvGrpSpPr>
              <p:grpSpPr bwMode="auto">
                <a:xfrm>
                  <a:off x="683" y="1790"/>
                  <a:ext cx="137" cy="124"/>
                  <a:chOff x="623" y="1728"/>
                  <a:chExt cx="137" cy="124"/>
                </a:xfrm>
              </p:grpSpPr>
              <p:sp>
                <p:nvSpPr>
                  <p:cNvPr id="57937" name="Oval 593">
                    <a:extLst>
                      <a:ext uri="{FF2B5EF4-FFF2-40B4-BE49-F238E27FC236}">
                        <a16:creationId xmlns:a16="http://schemas.microsoft.com/office/drawing/2014/main" id="{99748D0E-749B-4EA3-B8CF-1009C005A92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38" name="Oval 594">
                    <a:extLst>
                      <a:ext uri="{FF2B5EF4-FFF2-40B4-BE49-F238E27FC236}">
                        <a16:creationId xmlns:a16="http://schemas.microsoft.com/office/drawing/2014/main" id="{15484C1E-58CD-44FA-A87E-51959F54522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39" name="Oval 595">
                    <a:extLst>
                      <a:ext uri="{FF2B5EF4-FFF2-40B4-BE49-F238E27FC236}">
                        <a16:creationId xmlns:a16="http://schemas.microsoft.com/office/drawing/2014/main" id="{4EC2632B-480E-4059-98F5-25F7CE9DC1F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40" name="Line 596">
                    <a:extLst>
                      <a:ext uri="{FF2B5EF4-FFF2-40B4-BE49-F238E27FC236}">
                        <a16:creationId xmlns:a16="http://schemas.microsoft.com/office/drawing/2014/main" id="{92385F5A-2D6C-4611-90EC-4FA35DEEFF1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41" name="Line 597">
                    <a:extLst>
                      <a:ext uri="{FF2B5EF4-FFF2-40B4-BE49-F238E27FC236}">
                        <a16:creationId xmlns:a16="http://schemas.microsoft.com/office/drawing/2014/main" id="{CCC7AA4E-193C-4482-9E41-111DDAC4182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42" name="Group 598">
                  <a:extLst>
                    <a:ext uri="{FF2B5EF4-FFF2-40B4-BE49-F238E27FC236}">
                      <a16:creationId xmlns:a16="http://schemas.microsoft.com/office/drawing/2014/main" id="{05F90732-BDD1-4BCE-B971-C1094440CDE9}"/>
                    </a:ext>
                  </a:extLst>
                </p:cNvPr>
                <p:cNvGrpSpPr>
                  <a:grpSpLocks/>
                </p:cNvGrpSpPr>
                <p:nvPr/>
              </p:nvGrpSpPr>
              <p:grpSpPr bwMode="auto">
                <a:xfrm>
                  <a:off x="703" y="1809"/>
                  <a:ext cx="137" cy="124"/>
                  <a:chOff x="623" y="1728"/>
                  <a:chExt cx="137" cy="124"/>
                </a:xfrm>
              </p:grpSpPr>
              <p:sp>
                <p:nvSpPr>
                  <p:cNvPr id="57943" name="Oval 599">
                    <a:extLst>
                      <a:ext uri="{FF2B5EF4-FFF2-40B4-BE49-F238E27FC236}">
                        <a16:creationId xmlns:a16="http://schemas.microsoft.com/office/drawing/2014/main" id="{24F51BEC-CD31-4702-BB65-E5C17D696AE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44" name="Oval 600">
                    <a:extLst>
                      <a:ext uri="{FF2B5EF4-FFF2-40B4-BE49-F238E27FC236}">
                        <a16:creationId xmlns:a16="http://schemas.microsoft.com/office/drawing/2014/main" id="{CE7E8D9A-661E-4CF4-9D2E-1C9B7264E89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45" name="Oval 601">
                    <a:extLst>
                      <a:ext uri="{FF2B5EF4-FFF2-40B4-BE49-F238E27FC236}">
                        <a16:creationId xmlns:a16="http://schemas.microsoft.com/office/drawing/2014/main" id="{FF6EDAB1-1F10-4D03-A76E-74794A4B0DA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46" name="Line 602">
                    <a:extLst>
                      <a:ext uri="{FF2B5EF4-FFF2-40B4-BE49-F238E27FC236}">
                        <a16:creationId xmlns:a16="http://schemas.microsoft.com/office/drawing/2014/main" id="{A2511286-F58C-469A-923D-C9437963B76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47" name="Line 603">
                    <a:extLst>
                      <a:ext uri="{FF2B5EF4-FFF2-40B4-BE49-F238E27FC236}">
                        <a16:creationId xmlns:a16="http://schemas.microsoft.com/office/drawing/2014/main" id="{984C58E5-51C4-4698-A6C5-B302B0E23E7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7948" name="Line 604">
              <a:extLst>
                <a:ext uri="{FF2B5EF4-FFF2-40B4-BE49-F238E27FC236}">
                  <a16:creationId xmlns:a16="http://schemas.microsoft.com/office/drawing/2014/main" id="{4CF5CC8F-39C1-446F-9173-A93ECCF06274}"/>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49" name="Line 605">
              <a:extLst>
                <a:ext uri="{FF2B5EF4-FFF2-40B4-BE49-F238E27FC236}">
                  <a16:creationId xmlns:a16="http://schemas.microsoft.com/office/drawing/2014/main" id="{52A2A47B-C32A-4727-8A8D-3CE9E7B6562D}"/>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50" name="Line 606">
              <a:extLst>
                <a:ext uri="{FF2B5EF4-FFF2-40B4-BE49-F238E27FC236}">
                  <a16:creationId xmlns:a16="http://schemas.microsoft.com/office/drawing/2014/main" id="{80AAFBDD-100B-400B-BB90-EBB448AB369A}"/>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51" name="Line 607">
              <a:extLst>
                <a:ext uri="{FF2B5EF4-FFF2-40B4-BE49-F238E27FC236}">
                  <a16:creationId xmlns:a16="http://schemas.microsoft.com/office/drawing/2014/main" id="{E10AF4CD-1A5C-4424-9DAA-3F1ABEEDE43E}"/>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52" name="Group 608">
            <a:extLst>
              <a:ext uri="{FF2B5EF4-FFF2-40B4-BE49-F238E27FC236}">
                <a16:creationId xmlns:a16="http://schemas.microsoft.com/office/drawing/2014/main" id="{59CFE757-D4D7-4171-B84E-13E99A9ABC87}"/>
              </a:ext>
            </a:extLst>
          </p:cNvPr>
          <p:cNvGrpSpPr>
            <a:grpSpLocks/>
          </p:cNvGrpSpPr>
          <p:nvPr/>
        </p:nvGrpSpPr>
        <p:grpSpPr bwMode="auto">
          <a:xfrm>
            <a:off x="971550" y="4178300"/>
            <a:ext cx="354013" cy="654050"/>
            <a:chOff x="690" y="2815"/>
            <a:chExt cx="223" cy="412"/>
          </a:xfrm>
        </p:grpSpPr>
        <p:sp>
          <p:nvSpPr>
            <p:cNvPr id="57953" name="Line 609">
              <a:extLst>
                <a:ext uri="{FF2B5EF4-FFF2-40B4-BE49-F238E27FC236}">
                  <a16:creationId xmlns:a16="http://schemas.microsoft.com/office/drawing/2014/main" id="{5606E4B5-794D-49CE-9512-B2C75A7B470E}"/>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54" name="Oval 610">
              <a:extLst>
                <a:ext uri="{FF2B5EF4-FFF2-40B4-BE49-F238E27FC236}">
                  <a16:creationId xmlns:a16="http://schemas.microsoft.com/office/drawing/2014/main" id="{BAAA84FA-A8A2-4056-924C-15A8A0675FDC}"/>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955" name="Group 611">
              <a:extLst>
                <a:ext uri="{FF2B5EF4-FFF2-40B4-BE49-F238E27FC236}">
                  <a16:creationId xmlns:a16="http://schemas.microsoft.com/office/drawing/2014/main" id="{C430EEA4-C98D-4635-BE8A-5C98716EC113}"/>
                </a:ext>
              </a:extLst>
            </p:cNvPr>
            <p:cNvGrpSpPr>
              <a:grpSpLocks/>
            </p:cNvGrpSpPr>
            <p:nvPr/>
          </p:nvGrpSpPr>
          <p:grpSpPr bwMode="auto">
            <a:xfrm>
              <a:off x="690" y="2870"/>
              <a:ext cx="82" cy="71"/>
              <a:chOff x="690" y="2870"/>
              <a:chExt cx="82" cy="71"/>
            </a:xfrm>
          </p:grpSpPr>
          <p:sp>
            <p:nvSpPr>
              <p:cNvPr id="57956" name="Oval 612">
                <a:extLst>
                  <a:ext uri="{FF2B5EF4-FFF2-40B4-BE49-F238E27FC236}">
                    <a16:creationId xmlns:a16="http://schemas.microsoft.com/office/drawing/2014/main" id="{375B6640-C482-4815-8EF1-B715F5C5347F}"/>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57" name="Oval 613">
                <a:extLst>
                  <a:ext uri="{FF2B5EF4-FFF2-40B4-BE49-F238E27FC236}">
                    <a16:creationId xmlns:a16="http://schemas.microsoft.com/office/drawing/2014/main" id="{C32FF62F-8BBB-478C-8634-5CE571DD5483}"/>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58" name="Oval 614">
                <a:extLst>
                  <a:ext uri="{FF2B5EF4-FFF2-40B4-BE49-F238E27FC236}">
                    <a16:creationId xmlns:a16="http://schemas.microsoft.com/office/drawing/2014/main" id="{E36B514C-FD8D-4338-93FE-53C4E7897BCC}"/>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59" name="Line 615">
                <a:extLst>
                  <a:ext uri="{FF2B5EF4-FFF2-40B4-BE49-F238E27FC236}">
                    <a16:creationId xmlns:a16="http://schemas.microsoft.com/office/drawing/2014/main" id="{3A9EB5B1-66D7-4D1D-8C68-EF6AF5C13225}"/>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60" name="Line 616">
                <a:extLst>
                  <a:ext uri="{FF2B5EF4-FFF2-40B4-BE49-F238E27FC236}">
                    <a16:creationId xmlns:a16="http://schemas.microsoft.com/office/drawing/2014/main" id="{D286BA76-154A-440B-A1F3-6844AA0F6BA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961" name="Rectangle 617">
              <a:extLst>
                <a:ext uri="{FF2B5EF4-FFF2-40B4-BE49-F238E27FC236}">
                  <a16:creationId xmlns:a16="http://schemas.microsoft.com/office/drawing/2014/main" id="{8E0394AB-583B-4CC8-982C-FCB1AC60039E}"/>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62" name="Rectangle 618">
              <a:extLst>
                <a:ext uri="{FF2B5EF4-FFF2-40B4-BE49-F238E27FC236}">
                  <a16:creationId xmlns:a16="http://schemas.microsoft.com/office/drawing/2014/main" id="{8D6AE5AE-FAC5-49E8-B380-AFA8BC3E2395}"/>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63" name="Line 619">
              <a:extLst>
                <a:ext uri="{FF2B5EF4-FFF2-40B4-BE49-F238E27FC236}">
                  <a16:creationId xmlns:a16="http://schemas.microsoft.com/office/drawing/2014/main" id="{F928DD97-9A12-4DFE-A286-2062A1DBF2F5}"/>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64" name="Line 620">
              <a:extLst>
                <a:ext uri="{FF2B5EF4-FFF2-40B4-BE49-F238E27FC236}">
                  <a16:creationId xmlns:a16="http://schemas.microsoft.com/office/drawing/2014/main" id="{BB6BAFF4-0471-40E2-A688-D6941ABD47B4}"/>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65" name="Group 621">
            <a:extLst>
              <a:ext uri="{FF2B5EF4-FFF2-40B4-BE49-F238E27FC236}">
                <a16:creationId xmlns:a16="http://schemas.microsoft.com/office/drawing/2014/main" id="{FB75BCB9-E392-4E37-944A-6C90D416B2D9}"/>
              </a:ext>
            </a:extLst>
          </p:cNvPr>
          <p:cNvGrpSpPr>
            <a:grpSpLocks/>
          </p:cNvGrpSpPr>
          <p:nvPr/>
        </p:nvGrpSpPr>
        <p:grpSpPr bwMode="auto">
          <a:xfrm>
            <a:off x="1428750" y="4178300"/>
            <a:ext cx="354013" cy="654050"/>
            <a:chOff x="690" y="2815"/>
            <a:chExt cx="223" cy="412"/>
          </a:xfrm>
        </p:grpSpPr>
        <p:sp>
          <p:nvSpPr>
            <p:cNvPr id="57966" name="Line 622">
              <a:extLst>
                <a:ext uri="{FF2B5EF4-FFF2-40B4-BE49-F238E27FC236}">
                  <a16:creationId xmlns:a16="http://schemas.microsoft.com/office/drawing/2014/main" id="{1AB7153D-F9BF-4F75-A183-71F2F431016C}"/>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67" name="Oval 623">
              <a:extLst>
                <a:ext uri="{FF2B5EF4-FFF2-40B4-BE49-F238E27FC236}">
                  <a16:creationId xmlns:a16="http://schemas.microsoft.com/office/drawing/2014/main" id="{711E1024-635C-4FC6-AFB9-473E8B4BD489}"/>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968" name="Group 624">
              <a:extLst>
                <a:ext uri="{FF2B5EF4-FFF2-40B4-BE49-F238E27FC236}">
                  <a16:creationId xmlns:a16="http://schemas.microsoft.com/office/drawing/2014/main" id="{D4D9264F-F93F-4E7E-AD1D-FE23AD034FFA}"/>
                </a:ext>
              </a:extLst>
            </p:cNvPr>
            <p:cNvGrpSpPr>
              <a:grpSpLocks/>
            </p:cNvGrpSpPr>
            <p:nvPr/>
          </p:nvGrpSpPr>
          <p:grpSpPr bwMode="auto">
            <a:xfrm>
              <a:off x="690" y="2870"/>
              <a:ext cx="82" cy="71"/>
              <a:chOff x="690" y="2870"/>
              <a:chExt cx="82" cy="71"/>
            </a:xfrm>
          </p:grpSpPr>
          <p:sp>
            <p:nvSpPr>
              <p:cNvPr id="57969" name="Oval 625">
                <a:extLst>
                  <a:ext uri="{FF2B5EF4-FFF2-40B4-BE49-F238E27FC236}">
                    <a16:creationId xmlns:a16="http://schemas.microsoft.com/office/drawing/2014/main" id="{3274FEAE-9E18-4B8E-B463-27FEF7738FC1}"/>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70" name="Oval 626">
                <a:extLst>
                  <a:ext uri="{FF2B5EF4-FFF2-40B4-BE49-F238E27FC236}">
                    <a16:creationId xmlns:a16="http://schemas.microsoft.com/office/drawing/2014/main" id="{BB63A3B7-785B-436A-90F0-CD3DE5611B3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71" name="Oval 627">
                <a:extLst>
                  <a:ext uri="{FF2B5EF4-FFF2-40B4-BE49-F238E27FC236}">
                    <a16:creationId xmlns:a16="http://schemas.microsoft.com/office/drawing/2014/main" id="{BFB14791-0DFE-49D5-A93D-8F9D255A290A}"/>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72" name="Line 628">
                <a:extLst>
                  <a:ext uri="{FF2B5EF4-FFF2-40B4-BE49-F238E27FC236}">
                    <a16:creationId xmlns:a16="http://schemas.microsoft.com/office/drawing/2014/main" id="{5F57CF92-A7CC-4A9C-B6CE-4F6F7F722C52}"/>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73" name="Line 629">
                <a:extLst>
                  <a:ext uri="{FF2B5EF4-FFF2-40B4-BE49-F238E27FC236}">
                    <a16:creationId xmlns:a16="http://schemas.microsoft.com/office/drawing/2014/main" id="{B4501088-3C11-4297-B904-B4A99D8733D6}"/>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974" name="Rectangle 630">
              <a:extLst>
                <a:ext uri="{FF2B5EF4-FFF2-40B4-BE49-F238E27FC236}">
                  <a16:creationId xmlns:a16="http://schemas.microsoft.com/office/drawing/2014/main" id="{208BD8FF-3C71-4157-A5E6-9D1179AFFE84}"/>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75" name="Rectangle 631">
              <a:extLst>
                <a:ext uri="{FF2B5EF4-FFF2-40B4-BE49-F238E27FC236}">
                  <a16:creationId xmlns:a16="http://schemas.microsoft.com/office/drawing/2014/main" id="{C729482A-D902-40D9-9CFE-A3494AF77808}"/>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76" name="Line 632">
              <a:extLst>
                <a:ext uri="{FF2B5EF4-FFF2-40B4-BE49-F238E27FC236}">
                  <a16:creationId xmlns:a16="http://schemas.microsoft.com/office/drawing/2014/main" id="{4BFBD4CD-91AE-4F0F-A760-B80F46464064}"/>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77" name="Line 633">
              <a:extLst>
                <a:ext uri="{FF2B5EF4-FFF2-40B4-BE49-F238E27FC236}">
                  <a16:creationId xmlns:a16="http://schemas.microsoft.com/office/drawing/2014/main" id="{F7F1614C-4A1B-4936-A0BC-574910A08A54}"/>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78" name="Group 634">
            <a:extLst>
              <a:ext uri="{FF2B5EF4-FFF2-40B4-BE49-F238E27FC236}">
                <a16:creationId xmlns:a16="http://schemas.microsoft.com/office/drawing/2014/main" id="{9F57F361-BD81-4C5C-BE71-BCC009674B9F}"/>
              </a:ext>
            </a:extLst>
          </p:cNvPr>
          <p:cNvGrpSpPr>
            <a:grpSpLocks/>
          </p:cNvGrpSpPr>
          <p:nvPr/>
        </p:nvGrpSpPr>
        <p:grpSpPr bwMode="auto">
          <a:xfrm>
            <a:off x="1885950" y="4178300"/>
            <a:ext cx="354013" cy="654050"/>
            <a:chOff x="690" y="2815"/>
            <a:chExt cx="223" cy="412"/>
          </a:xfrm>
        </p:grpSpPr>
        <p:sp>
          <p:nvSpPr>
            <p:cNvPr id="57979" name="Line 635">
              <a:extLst>
                <a:ext uri="{FF2B5EF4-FFF2-40B4-BE49-F238E27FC236}">
                  <a16:creationId xmlns:a16="http://schemas.microsoft.com/office/drawing/2014/main" id="{0288384E-15F7-42DF-82D8-C7027A931395}"/>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80" name="Oval 636">
              <a:extLst>
                <a:ext uri="{FF2B5EF4-FFF2-40B4-BE49-F238E27FC236}">
                  <a16:creationId xmlns:a16="http://schemas.microsoft.com/office/drawing/2014/main" id="{142560A5-D111-4457-AF90-05B713E9A40D}"/>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981" name="Group 637">
              <a:extLst>
                <a:ext uri="{FF2B5EF4-FFF2-40B4-BE49-F238E27FC236}">
                  <a16:creationId xmlns:a16="http://schemas.microsoft.com/office/drawing/2014/main" id="{05A59A0C-57B7-449A-9F09-DFE67CC7219F}"/>
                </a:ext>
              </a:extLst>
            </p:cNvPr>
            <p:cNvGrpSpPr>
              <a:grpSpLocks/>
            </p:cNvGrpSpPr>
            <p:nvPr/>
          </p:nvGrpSpPr>
          <p:grpSpPr bwMode="auto">
            <a:xfrm>
              <a:off x="690" y="2870"/>
              <a:ext cx="82" cy="71"/>
              <a:chOff x="690" y="2870"/>
              <a:chExt cx="82" cy="71"/>
            </a:xfrm>
          </p:grpSpPr>
          <p:sp>
            <p:nvSpPr>
              <p:cNvPr id="57982" name="Oval 638">
                <a:extLst>
                  <a:ext uri="{FF2B5EF4-FFF2-40B4-BE49-F238E27FC236}">
                    <a16:creationId xmlns:a16="http://schemas.microsoft.com/office/drawing/2014/main" id="{8F3A5867-E839-42C4-B0B1-6259681ED6DF}"/>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83" name="Oval 639">
                <a:extLst>
                  <a:ext uri="{FF2B5EF4-FFF2-40B4-BE49-F238E27FC236}">
                    <a16:creationId xmlns:a16="http://schemas.microsoft.com/office/drawing/2014/main" id="{62267C71-479F-466E-A50C-E1FEBE639AC4}"/>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84" name="Oval 640">
                <a:extLst>
                  <a:ext uri="{FF2B5EF4-FFF2-40B4-BE49-F238E27FC236}">
                    <a16:creationId xmlns:a16="http://schemas.microsoft.com/office/drawing/2014/main" id="{ACCEB8AB-09F8-4505-ACAE-FCFF90FBD02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85" name="Line 641">
                <a:extLst>
                  <a:ext uri="{FF2B5EF4-FFF2-40B4-BE49-F238E27FC236}">
                    <a16:creationId xmlns:a16="http://schemas.microsoft.com/office/drawing/2014/main" id="{846B4947-B684-4BA6-B744-A8234FE63666}"/>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86" name="Line 642">
                <a:extLst>
                  <a:ext uri="{FF2B5EF4-FFF2-40B4-BE49-F238E27FC236}">
                    <a16:creationId xmlns:a16="http://schemas.microsoft.com/office/drawing/2014/main" id="{74A63903-8DCE-4C63-820A-B5B03AA2643A}"/>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987" name="Rectangle 643">
              <a:extLst>
                <a:ext uri="{FF2B5EF4-FFF2-40B4-BE49-F238E27FC236}">
                  <a16:creationId xmlns:a16="http://schemas.microsoft.com/office/drawing/2014/main" id="{B775ABA3-2CD4-41C7-A97F-E10BFE37A270}"/>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88" name="Rectangle 644">
              <a:extLst>
                <a:ext uri="{FF2B5EF4-FFF2-40B4-BE49-F238E27FC236}">
                  <a16:creationId xmlns:a16="http://schemas.microsoft.com/office/drawing/2014/main" id="{CF701900-4F51-466F-816D-D76318DEB16D}"/>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89" name="Line 645">
              <a:extLst>
                <a:ext uri="{FF2B5EF4-FFF2-40B4-BE49-F238E27FC236}">
                  <a16:creationId xmlns:a16="http://schemas.microsoft.com/office/drawing/2014/main" id="{E2199BEC-24C7-490F-ADBD-00640C81CB6D}"/>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90" name="Line 646">
              <a:extLst>
                <a:ext uri="{FF2B5EF4-FFF2-40B4-BE49-F238E27FC236}">
                  <a16:creationId xmlns:a16="http://schemas.microsoft.com/office/drawing/2014/main" id="{2F897096-BACF-4139-A6BC-53D87581BE67}"/>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7991" name="Group 647">
            <a:extLst>
              <a:ext uri="{FF2B5EF4-FFF2-40B4-BE49-F238E27FC236}">
                <a16:creationId xmlns:a16="http://schemas.microsoft.com/office/drawing/2014/main" id="{03625D27-FB8A-4E86-8314-3922E998A7A4}"/>
              </a:ext>
            </a:extLst>
          </p:cNvPr>
          <p:cNvGrpSpPr>
            <a:grpSpLocks/>
          </p:cNvGrpSpPr>
          <p:nvPr/>
        </p:nvGrpSpPr>
        <p:grpSpPr bwMode="auto">
          <a:xfrm>
            <a:off x="2343150" y="4178300"/>
            <a:ext cx="354013" cy="654050"/>
            <a:chOff x="690" y="2815"/>
            <a:chExt cx="223" cy="412"/>
          </a:xfrm>
        </p:grpSpPr>
        <p:sp>
          <p:nvSpPr>
            <p:cNvPr id="57992" name="Line 648">
              <a:extLst>
                <a:ext uri="{FF2B5EF4-FFF2-40B4-BE49-F238E27FC236}">
                  <a16:creationId xmlns:a16="http://schemas.microsoft.com/office/drawing/2014/main" id="{69DC6A87-817E-48A5-B476-804A1A10666E}"/>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93" name="Oval 649">
              <a:extLst>
                <a:ext uri="{FF2B5EF4-FFF2-40B4-BE49-F238E27FC236}">
                  <a16:creationId xmlns:a16="http://schemas.microsoft.com/office/drawing/2014/main" id="{B82A3336-6896-4DE9-AB8F-E65576F2700E}"/>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994" name="Group 650">
              <a:extLst>
                <a:ext uri="{FF2B5EF4-FFF2-40B4-BE49-F238E27FC236}">
                  <a16:creationId xmlns:a16="http://schemas.microsoft.com/office/drawing/2014/main" id="{17ABEC81-28E3-4B65-92EB-9165912804FD}"/>
                </a:ext>
              </a:extLst>
            </p:cNvPr>
            <p:cNvGrpSpPr>
              <a:grpSpLocks/>
            </p:cNvGrpSpPr>
            <p:nvPr/>
          </p:nvGrpSpPr>
          <p:grpSpPr bwMode="auto">
            <a:xfrm>
              <a:off x="690" y="2870"/>
              <a:ext cx="82" cy="71"/>
              <a:chOff x="690" y="2870"/>
              <a:chExt cx="82" cy="71"/>
            </a:xfrm>
          </p:grpSpPr>
          <p:sp>
            <p:nvSpPr>
              <p:cNvPr id="57995" name="Oval 651">
                <a:extLst>
                  <a:ext uri="{FF2B5EF4-FFF2-40B4-BE49-F238E27FC236}">
                    <a16:creationId xmlns:a16="http://schemas.microsoft.com/office/drawing/2014/main" id="{A6817FCA-6079-42FC-88D8-C7F16AB7A749}"/>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96" name="Oval 652">
                <a:extLst>
                  <a:ext uri="{FF2B5EF4-FFF2-40B4-BE49-F238E27FC236}">
                    <a16:creationId xmlns:a16="http://schemas.microsoft.com/office/drawing/2014/main" id="{A86EE543-C07B-4084-9118-6D2C0195AC9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97" name="Oval 653">
                <a:extLst>
                  <a:ext uri="{FF2B5EF4-FFF2-40B4-BE49-F238E27FC236}">
                    <a16:creationId xmlns:a16="http://schemas.microsoft.com/office/drawing/2014/main" id="{3F4C12D0-F2A2-4BB6-A7CE-B79D3BE471A8}"/>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98" name="Line 654">
                <a:extLst>
                  <a:ext uri="{FF2B5EF4-FFF2-40B4-BE49-F238E27FC236}">
                    <a16:creationId xmlns:a16="http://schemas.microsoft.com/office/drawing/2014/main" id="{DAFE4C39-83B4-43B2-BC0F-B6A1A2BD16F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999" name="Line 655">
                <a:extLst>
                  <a:ext uri="{FF2B5EF4-FFF2-40B4-BE49-F238E27FC236}">
                    <a16:creationId xmlns:a16="http://schemas.microsoft.com/office/drawing/2014/main" id="{FDD89BD5-2E60-49DD-9B32-BD9393F7676F}"/>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00" name="Rectangle 656">
              <a:extLst>
                <a:ext uri="{FF2B5EF4-FFF2-40B4-BE49-F238E27FC236}">
                  <a16:creationId xmlns:a16="http://schemas.microsoft.com/office/drawing/2014/main" id="{4B224426-FF7F-4FAC-B08E-FC43B2E1BC29}"/>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01" name="Rectangle 657">
              <a:extLst>
                <a:ext uri="{FF2B5EF4-FFF2-40B4-BE49-F238E27FC236}">
                  <a16:creationId xmlns:a16="http://schemas.microsoft.com/office/drawing/2014/main" id="{620497CC-BE1B-4945-8C62-F90DDEF2561D}"/>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02" name="Line 658">
              <a:extLst>
                <a:ext uri="{FF2B5EF4-FFF2-40B4-BE49-F238E27FC236}">
                  <a16:creationId xmlns:a16="http://schemas.microsoft.com/office/drawing/2014/main" id="{25F21399-7F44-4F78-BB18-EB0FBAF1FB4D}"/>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03" name="Line 659">
              <a:extLst>
                <a:ext uri="{FF2B5EF4-FFF2-40B4-BE49-F238E27FC236}">
                  <a16:creationId xmlns:a16="http://schemas.microsoft.com/office/drawing/2014/main" id="{64B40087-B659-40F3-A134-754A5A600B49}"/>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04" name="Group 660">
            <a:extLst>
              <a:ext uri="{FF2B5EF4-FFF2-40B4-BE49-F238E27FC236}">
                <a16:creationId xmlns:a16="http://schemas.microsoft.com/office/drawing/2014/main" id="{0AFB5DD3-8D3E-4639-BBB1-7C96E8F7B4C8}"/>
              </a:ext>
            </a:extLst>
          </p:cNvPr>
          <p:cNvGrpSpPr>
            <a:grpSpLocks/>
          </p:cNvGrpSpPr>
          <p:nvPr/>
        </p:nvGrpSpPr>
        <p:grpSpPr bwMode="auto">
          <a:xfrm>
            <a:off x="2800350" y="4178300"/>
            <a:ext cx="354013" cy="654050"/>
            <a:chOff x="690" y="2815"/>
            <a:chExt cx="223" cy="412"/>
          </a:xfrm>
        </p:grpSpPr>
        <p:sp>
          <p:nvSpPr>
            <p:cNvPr id="58005" name="Line 661">
              <a:extLst>
                <a:ext uri="{FF2B5EF4-FFF2-40B4-BE49-F238E27FC236}">
                  <a16:creationId xmlns:a16="http://schemas.microsoft.com/office/drawing/2014/main" id="{5AAA7DCF-E7E3-4588-8162-830D0812972B}"/>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06" name="Oval 662">
              <a:extLst>
                <a:ext uri="{FF2B5EF4-FFF2-40B4-BE49-F238E27FC236}">
                  <a16:creationId xmlns:a16="http://schemas.microsoft.com/office/drawing/2014/main" id="{235689E7-AE5F-4051-897E-E9C7A00AE4E9}"/>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07" name="Group 663">
              <a:extLst>
                <a:ext uri="{FF2B5EF4-FFF2-40B4-BE49-F238E27FC236}">
                  <a16:creationId xmlns:a16="http://schemas.microsoft.com/office/drawing/2014/main" id="{06DC9C05-E5A2-40F7-B02C-E37ED6C4B4D8}"/>
                </a:ext>
              </a:extLst>
            </p:cNvPr>
            <p:cNvGrpSpPr>
              <a:grpSpLocks/>
            </p:cNvGrpSpPr>
            <p:nvPr/>
          </p:nvGrpSpPr>
          <p:grpSpPr bwMode="auto">
            <a:xfrm>
              <a:off x="690" y="2870"/>
              <a:ext cx="82" cy="71"/>
              <a:chOff x="690" y="2870"/>
              <a:chExt cx="82" cy="71"/>
            </a:xfrm>
          </p:grpSpPr>
          <p:sp>
            <p:nvSpPr>
              <p:cNvPr id="58008" name="Oval 664">
                <a:extLst>
                  <a:ext uri="{FF2B5EF4-FFF2-40B4-BE49-F238E27FC236}">
                    <a16:creationId xmlns:a16="http://schemas.microsoft.com/office/drawing/2014/main" id="{4E5F753B-34B3-45E0-B374-352ABA84ADB9}"/>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09" name="Oval 665">
                <a:extLst>
                  <a:ext uri="{FF2B5EF4-FFF2-40B4-BE49-F238E27FC236}">
                    <a16:creationId xmlns:a16="http://schemas.microsoft.com/office/drawing/2014/main" id="{46A93562-5AEC-4183-9829-690534CBEC13}"/>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10" name="Oval 666">
                <a:extLst>
                  <a:ext uri="{FF2B5EF4-FFF2-40B4-BE49-F238E27FC236}">
                    <a16:creationId xmlns:a16="http://schemas.microsoft.com/office/drawing/2014/main" id="{413D003B-592D-45BC-B1EC-CE3851116ADB}"/>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11" name="Line 667">
                <a:extLst>
                  <a:ext uri="{FF2B5EF4-FFF2-40B4-BE49-F238E27FC236}">
                    <a16:creationId xmlns:a16="http://schemas.microsoft.com/office/drawing/2014/main" id="{3F959C24-8F93-43B0-B878-B0FA54296B6B}"/>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12" name="Line 668">
                <a:extLst>
                  <a:ext uri="{FF2B5EF4-FFF2-40B4-BE49-F238E27FC236}">
                    <a16:creationId xmlns:a16="http://schemas.microsoft.com/office/drawing/2014/main" id="{6CB05E49-0D5E-4A1F-ADE5-4EFCCD2265E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13" name="Rectangle 669">
              <a:extLst>
                <a:ext uri="{FF2B5EF4-FFF2-40B4-BE49-F238E27FC236}">
                  <a16:creationId xmlns:a16="http://schemas.microsoft.com/office/drawing/2014/main" id="{16406723-599D-4C00-82DF-FE68071962E2}"/>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14" name="Rectangle 670">
              <a:extLst>
                <a:ext uri="{FF2B5EF4-FFF2-40B4-BE49-F238E27FC236}">
                  <a16:creationId xmlns:a16="http://schemas.microsoft.com/office/drawing/2014/main" id="{0E01D3C4-108E-47B2-B4B0-09BCE2B637CB}"/>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15" name="Line 671">
              <a:extLst>
                <a:ext uri="{FF2B5EF4-FFF2-40B4-BE49-F238E27FC236}">
                  <a16:creationId xmlns:a16="http://schemas.microsoft.com/office/drawing/2014/main" id="{AA598CD4-629A-499F-A019-066743C5341F}"/>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16" name="Line 672">
              <a:extLst>
                <a:ext uri="{FF2B5EF4-FFF2-40B4-BE49-F238E27FC236}">
                  <a16:creationId xmlns:a16="http://schemas.microsoft.com/office/drawing/2014/main" id="{79BA83C4-8B76-4FDE-A079-85C5095C0980}"/>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17" name="Group 673">
            <a:extLst>
              <a:ext uri="{FF2B5EF4-FFF2-40B4-BE49-F238E27FC236}">
                <a16:creationId xmlns:a16="http://schemas.microsoft.com/office/drawing/2014/main" id="{E44C96A6-76C0-4928-8F94-FC6CCEFDB65F}"/>
              </a:ext>
            </a:extLst>
          </p:cNvPr>
          <p:cNvGrpSpPr>
            <a:grpSpLocks/>
          </p:cNvGrpSpPr>
          <p:nvPr/>
        </p:nvGrpSpPr>
        <p:grpSpPr bwMode="auto">
          <a:xfrm>
            <a:off x="3257550" y="4178300"/>
            <a:ext cx="354013" cy="654050"/>
            <a:chOff x="690" y="2815"/>
            <a:chExt cx="223" cy="412"/>
          </a:xfrm>
        </p:grpSpPr>
        <p:sp>
          <p:nvSpPr>
            <p:cNvPr id="58018" name="Line 674">
              <a:extLst>
                <a:ext uri="{FF2B5EF4-FFF2-40B4-BE49-F238E27FC236}">
                  <a16:creationId xmlns:a16="http://schemas.microsoft.com/office/drawing/2014/main" id="{A8C421F2-7C71-46EC-BDE1-094104062C7E}"/>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19" name="Oval 675">
              <a:extLst>
                <a:ext uri="{FF2B5EF4-FFF2-40B4-BE49-F238E27FC236}">
                  <a16:creationId xmlns:a16="http://schemas.microsoft.com/office/drawing/2014/main" id="{425618E2-D4C1-46C3-8B1B-7DB1D94780FD}"/>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20" name="Group 676">
              <a:extLst>
                <a:ext uri="{FF2B5EF4-FFF2-40B4-BE49-F238E27FC236}">
                  <a16:creationId xmlns:a16="http://schemas.microsoft.com/office/drawing/2014/main" id="{B35E114D-1463-4F9B-835D-73FC5EBA21F6}"/>
                </a:ext>
              </a:extLst>
            </p:cNvPr>
            <p:cNvGrpSpPr>
              <a:grpSpLocks/>
            </p:cNvGrpSpPr>
            <p:nvPr/>
          </p:nvGrpSpPr>
          <p:grpSpPr bwMode="auto">
            <a:xfrm>
              <a:off x="690" y="2870"/>
              <a:ext cx="82" cy="71"/>
              <a:chOff x="690" y="2870"/>
              <a:chExt cx="82" cy="71"/>
            </a:xfrm>
          </p:grpSpPr>
          <p:sp>
            <p:nvSpPr>
              <p:cNvPr id="58021" name="Oval 677">
                <a:extLst>
                  <a:ext uri="{FF2B5EF4-FFF2-40B4-BE49-F238E27FC236}">
                    <a16:creationId xmlns:a16="http://schemas.microsoft.com/office/drawing/2014/main" id="{6F24080D-4CD1-455A-8192-4F9D0F0340FF}"/>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22" name="Oval 678">
                <a:extLst>
                  <a:ext uri="{FF2B5EF4-FFF2-40B4-BE49-F238E27FC236}">
                    <a16:creationId xmlns:a16="http://schemas.microsoft.com/office/drawing/2014/main" id="{CA38B26B-7B4B-46BE-A988-07577DF5EB1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23" name="Oval 679">
                <a:extLst>
                  <a:ext uri="{FF2B5EF4-FFF2-40B4-BE49-F238E27FC236}">
                    <a16:creationId xmlns:a16="http://schemas.microsoft.com/office/drawing/2014/main" id="{0BE6F00C-96D2-4A7F-8BE9-114A624CE30A}"/>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24" name="Line 680">
                <a:extLst>
                  <a:ext uri="{FF2B5EF4-FFF2-40B4-BE49-F238E27FC236}">
                    <a16:creationId xmlns:a16="http://schemas.microsoft.com/office/drawing/2014/main" id="{1EC4FEC8-A558-47F4-B73F-A8C05BF971AE}"/>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25" name="Line 681">
                <a:extLst>
                  <a:ext uri="{FF2B5EF4-FFF2-40B4-BE49-F238E27FC236}">
                    <a16:creationId xmlns:a16="http://schemas.microsoft.com/office/drawing/2014/main" id="{117E7DBF-BFA1-4B64-8A42-4CE6C4D50E68}"/>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26" name="Rectangle 682">
              <a:extLst>
                <a:ext uri="{FF2B5EF4-FFF2-40B4-BE49-F238E27FC236}">
                  <a16:creationId xmlns:a16="http://schemas.microsoft.com/office/drawing/2014/main" id="{2412B6B9-8E1A-48C0-AC73-DE6847829F7A}"/>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27" name="Rectangle 683">
              <a:extLst>
                <a:ext uri="{FF2B5EF4-FFF2-40B4-BE49-F238E27FC236}">
                  <a16:creationId xmlns:a16="http://schemas.microsoft.com/office/drawing/2014/main" id="{DC0FFEA6-56D3-4E7E-AC90-55695CC6FE42}"/>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28" name="Line 684">
              <a:extLst>
                <a:ext uri="{FF2B5EF4-FFF2-40B4-BE49-F238E27FC236}">
                  <a16:creationId xmlns:a16="http://schemas.microsoft.com/office/drawing/2014/main" id="{BF17C2E5-A621-4C4C-8BA7-88E8E0F7DEAB}"/>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29" name="Line 685">
              <a:extLst>
                <a:ext uri="{FF2B5EF4-FFF2-40B4-BE49-F238E27FC236}">
                  <a16:creationId xmlns:a16="http://schemas.microsoft.com/office/drawing/2014/main" id="{D36CBC41-C6E9-4EE5-BBD8-3834A36E2595}"/>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30" name="Group 686">
            <a:extLst>
              <a:ext uri="{FF2B5EF4-FFF2-40B4-BE49-F238E27FC236}">
                <a16:creationId xmlns:a16="http://schemas.microsoft.com/office/drawing/2014/main" id="{C3763EB5-DF19-4B8C-8474-6F259B035139}"/>
              </a:ext>
            </a:extLst>
          </p:cNvPr>
          <p:cNvGrpSpPr>
            <a:grpSpLocks/>
          </p:cNvGrpSpPr>
          <p:nvPr/>
        </p:nvGrpSpPr>
        <p:grpSpPr bwMode="auto">
          <a:xfrm>
            <a:off x="3714750" y="4178300"/>
            <a:ext cx="354013" cy="654050"/>
            <a:chOff x="690" y="2815"/>
            <a:chExt cx="223" cy="412"/>
          </a:xfrm>
        </p:grpSpPr>
        <p:sp>
          <p:nvSpPr>
            <p:cNvPr id="58031" name="Line 687">
              <a:extLst>
                <a:ext uri="{FF2B5EF4-FFF2-40B4-BE49-F238E27FC236}">
                  <a16:creationId xmlns:a16="http://schemas.microsoft.com/office/drawing/2014/main" id="{4D6DA681-5FE5-4600-889E-CC96BB8C7725}"/>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32" name="Oval 688">
              <a:extLst>
                <a:ext uri="{FF2B5EF4-FFF2-40B4-BE49-F238E27FC236}">
                  <a16:creationId xmlns:a16="http://schemas.microsoft.com/office/drawing/2014/main" id="{0636D55B-ACB8-4574-889B-220EB3824FAB}"/>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33" name="Group 689">
              <a:extLst>
                <a:ext uri="{FF2B5EF4-FFF2-40B4-BE49-F238E27FC236}">
                  <a16:creationId xmlns:a16="http://schemas.microsoft.com/office/drawing/2014/main" id="{19D4B8CE-717D-4573-9089-5E25AEFBADDA}"/>
                </a:ext>
              </a:extLst>
            </p:cNvPr>
            <p:cNvGrpSpPr>
              <a:grpSpLocks/>
            </p:cNvGrpSpPr>
            <p:nvPr/>
          </p:nvGrpSpPr>
          <p:grpSpPr bwMode="auto">
            <a:xfrm>
              <a:off x="690" y="2870"/>
              <a:ext cx="82" cy="71"/>
              <a:chOff x="690" y="2870"/>
              <a:chExt cx="82" cy="71"/>
            </a:xfrm>
          </p:grpSpPr>
          <p:sp>
            <p:nvSpPr>
              <p:cNvPr id="58034" name="Oval 690">
                <a:extLst>
                  <a:ext uri="{FF2B5EF4-FFF2-40B4-BE49-F238E27FC236}">
                    <a16:creationId xmlns:a16="http://schemas.microsoft.com/office/drawing/2014/main" id="{454202F7-35F4-476B-BBB0-10A6407E2472}"/>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35" name="Oval 691">
                <a:extLst>
                  <a:ext uri="{FF2B5EF4-FFF2-40B4-BE49-F238E27FC236}">
                    <a16:creationId xmlns:a16="http://schemas.microsoft.com/office/drawing/2014/main" id="{4D98A111-5620-48C5-A4CD-0D98EE3BDC1E}"/>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36" name="Oval 692">
                <a:extLst>
                  <a:ext uri="{FF2B5EF4-FFF2-40B4-BE49-F238E27FC236}">
                    <a16:creationId xmlns:a16="http://schemas.microsoft.com/office/drawing/2014/main" id="{2CCAD24A-221E-4978-8AAF-8A66A3B790DE}"/>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37" name="Line 693">
                <a:extLst>
                  <a:ext uri="{FF2B5EF4-FFF2-40B4-BE49-F238E27FC236}">
                    <a16:creationId xmlns:a16="http://schemas.microsoft.com/office/drawing/2014/main" id="{185F5B6E-E0F8-404D-A257-3BC74B994ED1}"/>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38" name="Line 694">
                <a:extLst>
                  <a:ext uri="{FF2B5EF4-FFF2-40B4-BE49-F238E27FC236}">
                    <a16:creationId xmlns:a16="http://schemas.microsoft.com/office/drawing/2014/main" id="{DB6EA00A-FE11-4337-B154-270E0BDB4B6A}"/>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39" name="Rectangle 695">
              <a:extLst>
                <a:ext uri="{FF2B5EF4-FFF2-40B4-BE49-F238E27FC236}">
                  <a16:creationId xmlns:a16="http://schemas.microsoft.com/office/drawing/2014/main" id="{65D2EB63-9B40-4DEB-AFC0-63C97556A68E}"/>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40" name="Rectangle 696">
              <a:extLst>
                <a:ext uri="{FF2B5EF4-FFF2-40B4-BE49-F238E27FC236}">
                  <a16:creationId xmlns:a16="http://schemas.microsoft.com/office/drawing/2014/main" id="{A2D50296-FAFE-4D38-A9C2-AAD254D077BE}"/>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41" name="Line 697">
              <a:extLst>
                <a:ext uri="{FF2B5EF4-FFF2-40B4-BE49-F238E27FC236}">
                  <a16:creationId xmlns:a16="http://schemas.microsoft.com/office/drawing/2014/main" id="{2717A797-D9FA-4BBF-848C-DC7DA205A572}"/>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42" name="Line 698">
              <a:extLst>
                <a:ext uri="{FF2B5EF4-FFF2-40B4-BE49-F238E27FC236}">
                  <a16:creationId xmlns:a16="http://schemas.microsoft.com/office/drawing/2014/main" id="{1AEAA6F5-CAA9-4C4E-87B0-97F9BBF8CA67}"/>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43" name="Group 699">
            <a:extLst>
              <a:ext uri="{FF2B5EF4-FFF2-40B4-BE49-F238E27FC236}">
                <a16:creationId xmlns:a16="http://schemas.microsoft.com/office/drawing/2014/main" id="{2DB07D15-2443-47C3-9790-03EF6DE43F03}"/>
              </a:ext>
            </a:extLst>
          </p:cNvPr>
          <p:cNvGrpSpPr>
            <a:grpSpLocks/>
          </p:cNvGrpSpPr>
          <p:nvPr/>
        </p:nvGrpSpPr>
        <p:grpSpPr bwMode="auto">
          <a:xfrm>
            <a:off x="4171950" y="4178300"/>
            <a:ext cx="354013" cy="654050"/>
            <a:chOff x="690" y="2815"/>
            <a:chExt cx="223" cy="412"/>
          </a:xfrm>
        </p:grpSpPr>
        <p:sp>
          <p:nvSpPr>
            <p:cNvPr id="58044" name="Line 700">
              <a:extLst>
                <a:ext uri="{FF2B5EF4-FFF2-40B4-BE49-F238E27FC236}">
                  <a16:creationId xmlns:a16="http://schemas.microsoft.com/office/drawing/2014/main" id="{F44E3775-FC9D-4FF9-962C-235B3C91452B}"/>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45" name="Oval 701">
              <a:extLst>
                <a:ext uri="{FF2B5EF4-FFF2-40B4-BE49-F238E27FC236}">
                  <a16:creationId xmlns:a16="http://schemas.microsoft.com/office/drawing/2014/main" id="{447BDB57-FEB0-4334-AB96-74A5B21B1719}"/>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46" name="Group 702">
              <a:extLst>
                <a:ext uri="{FF2B5EF4-FFF2-40B4-BE49-F238E27FC236}">
                  <a16:creationId xmlns:a16="http://schemas.microsoft.com/office/drawing/2014/main" id="{B78C12BF-F306-4BBA-A641-4B70305D3E13}"/>
                </a:ext>
              </a:extLst>
            </p:cNvPr>
            <p:cNvGrpSpPr>
              <a:grpSpLocks/>
            </p:cNvGrpSpPr>
            <p:nvPr/>
          </p:nvGrpSpPr>
          <p:grpSpPr bwMode="auto">
            <a:xfrm>
              <a:off x="690" y="2870"/>
              <a:ext cx="82" cy="71"/>
              <a:chOff x="690" y="2870"/>
              <a:chExt cx="82" cy="71"/>
            </a:xfrm>
          </p:grpSpPr>
          <p:sp>
            <p:nvSpPr>
              <p:cNvPr id="58047" name="Oval 703">
                <a:extLst>
                  <a:ext uri="{FF2B5EF4-FFF2-40B4-BE49-F238E27FC236}">
                    <a16:creationId xmlns:a16="http://schemas.microsoft.com/office/drawing/2014/main" id="{E42AEDDE-3E2F-4F34-8433-F6B7E2811F6B}"/>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48" name="Oval 704">
                <a:extLst>
                  <a:ext uri="{FF2B5EF4-FFF2-40B4-BE49-F238E27FC236}">
                    <a16:creationId xmlns:a16="http://schemas.microsoft.com/office/drawing/2014/main" id="{806A4389-CC38-458D-B16A-16DD15A9EA06}"/>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49" name="Oval 705">
                <a:extLst>
                  <a:ext uri="{FF2B5EF4-FFF2-40B4-BE49-F238E27FC236}">
                    <a16:creationId xmlns:a16="http://schemas.microsoft.com/office/drawing/2014/main" id="{B2964D42-5970-4D37-8A89-CE160EC46736}"/>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50" name="Line 706">
                <a:extLst>
                  <a:ext uri="{FF2B5EF4-FFF2-40B4-BE49-F238E27FC236}">
                    <a16:creationId xmlns:a16="http://schemas.microsoft.com/office/drawing/2014/main" id="{E0245344-037C-442B-89A5-2D50FCFCD056}"/>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51" name="Line 707">
                <a:extLst>
                  <a:ext uri="{FF2B5EF4-FFF2-40B4-BE49-F238E27FC236}">
                    <a16:creationId xmlns:a16="http://schemas.microsoft.com/office/drawing/2014/main" id="{F6CF4748-8111-43B8-9835-C3675321C627}"/>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52" name="Rectangle 708">
              <a:extLst>
                <a:ext uri="{FF2B5EF4-FFF2-40B4-BE49-F238E27FC236}">
                  <a16:creationId xmlns:a16="http://schemas.microsoft.com/office/drawing/2014/main" id="{407FF71B-F572-4AEB-B1A7-7AD185330971}"/>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53" name="Rectangle 709">
              <a:extLst>
                <a:ext uri="{FF2B5EF4-FFF2-40B4-BE49-F238E27FC236}">
                  <a16:creationId xmlns:a16="http://schemas.microsoft.com/office/drawing/2014/main" id="{46F3348D-7A2D-4F9F-BCB3-95193ED20FB6}"/>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54" name="Line 710">
              <a:extLst>
                <a:ext uri="{FF2B5EF4-FFF2-40B4-BE49-F238E27FC236}">
                  <a16:creationId xmlns:a16="http://schemas.microsoft.com/office/drawing/2014/main" id="{29AB6746-FA45-42AE-A364-EED298A682E9}"/>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55" name="Line 711">
              <a:extLst>
                <a:ext uri="{FF2B5EF4-FFF2-40B4-BE49-F238E27FC236}">
                  <a16:creationId xmlns:a16="http://schemas.microsoft.com/office/drawing/2014/main" id="{031A099A-20EE-4091-935E-99F5A1990E3C}"/>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56" name="Group 712">
            <a:extLst>
              <a:ext uri="{FF2B5EF4-FFF2-40B4-BE49-F238E27FC236}">
                <a16:creationId xmlns:a16="http://schemas.microsoft.com/office/drawing/2014/main" id="{89EB4CBD-34F0-432A-AA49-E820D27241F1}"/>
              </a:ext>
            </a:extLst>
          </p:cNvPr>
          <p:cNvGrpSpPr>
            <a:grpSpLocks/>
          </p:cNvGrpSpPr>
          <p:nvPr/>
        </p:nvGrpSpPr>
        <p:grpSpPr bwMode="auto">
          <a:xfrm>
            <a:off x="4629150" y="4178300"/>
            <a:ext cx="354013" cy="654050"/>
            <a:chOff x="690" y="2815"/>
            <a:chExt cx="223" cy="412"/>
          </a:xfrm>
        </p:grpSpPr>
        <p:sp>
          <p:nvSpPr>
            <p:cNvPr id="58057" name="Line 713">
              <a:extLst>
                <a:ext uri="{FF2B5EF4-FFF2-40B4-BE49-F238E27FC236}">
                  <a16:creationId xmlns:a16="http://schemas.microsoft.com/office/drawing/2014/main" id="{932477D6-99CA-4FA6-879C-F679C78CE2A3}"/>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58" name="Oval 714">
              <a:extLst>
                <a:ext uri="{FF2B5EF4-FFF2-40B4-BE49-F238E27FC236}">
                  <a16:creationId xmlns:a16="http://schemas.microsoft.com/office/drawing/2014/main" id="{B7A853CB-A4EB-4D24-8BF4-8615FE1F3581}"/>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59" name="Group 715">
              <a:extLst>
                <a:ext uri="{FF2B5EF4-FFF2-40B4-BE49-F238E27FC236}">
                  <a16:creationId xmlns:a16="http://schemas.microsoft.com/office/drawing/2014/main" id="{BA8A8E23-14F6-496E-B90D-40A8C327D25A}"/>
                </a:ext>
              </a:extLst>
            </p:cNvPr>
            <p:cNvGrpSpPr>
              <a:grpSpLocks/>
            </p:cNvGrpSpPr>
            <p:nvPr/>
          </p:nvGrpSpPr>
          <p:grpSpPr bwMode="auto">
            <a:xfrm>
              <a:off x="690" y="2870"/>
              <a:ext cx="82" cy="71"/>
              <a:chOff x="690" y="2870"/>
              <a:chExt cx="82" cy="71"/>
            </a:xfrm>
          </p:grpSpPr>
          <p:sp>
            <p:nvSpPr>
              <p:cNvPr id="58060" name="Oval 716">
                <a:extLst>
                  <a:ext uri="{FF2B5EF4-FFF2-40B4-BE49-F238E27FC236}">
                    <a16:creationId xmlns:a16="http://schemas.microsoft.com/office/drawing/2014/main" id="{9F2F5420-9E9E-4AE6-886F-09845A18B181}"/>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 name="Oval 717">
                <a:extLst>
                  <a:ext uri="{FF2B5EF4-FFF2-40B4-BE49-F238E27FC236}">
                    <a16:creationId xmlns:a16="http://schemas.microsoft.com/office/drawing/2014/main" id="{D648A2B8-B025-47D8-B8AA-D8819FED88A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2" name="Oval 718">
                <a:extLst>
                  <a:ext uri="{FF2B5EF4-FFF2-40B4-BE49-F238E27FC236}">
                    <a16:creationId xmlns:a16="http://schemas.microsoft.com/office/drawing/2014/main" id="{FA820F61-E5AC-41B5-8811-FB856688D25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3" name="Line 719">
                <a:extLst>
                  <a:ext uri="{FF2B5EF4-FFF2-40B4-BE49-F238E27FC236}">
                    <a16:creationId xmlns:a16="http://schemas.microsoft.com/office/drawing/2014/main" id="{CDB15CF1-1356-4A09-8A61-CE63F5318F67}"/>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4" name="Line 720">
                <a:extLst>
                  <a:ext uri="{FF2B5EF4-FFF2-40B4-BE49-F238E27FC236}">
                    <a16:creationId xmlns:a16="http://schemas.microsoft.com/office/drawing/2014/main" id="{4AC1DC2B-7F4E-44CD-A8FC-76FE704DD3B3}"/>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65" name="Rectangle 721">
              <a:extLst>
                <a:ext uri="{FF2B5EF4-FFF2-40B4-BE49-F238E27FC236}">
                  <a16:creationId xmlns:a16="http://schemas.microsoft.com/office/drawing/2014/main" id="{5AA10008-0AFA-4556-B3C0-20764DBC427E}"/>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6" name="Rectangle 722">
              <a:extLst>
                <a:ext uri="{FF2B5EF4-FFF2-40B4-BE49-F238E27FC236}">
                  <a16:creationId xmlns:a16="http://schemas.microsoft.com/office/drawing/2014/main" id="{967E792F-32DC-4C66-9EE0-31AFFA441921}"/>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7" name="Line 723">
              <a:extLst>
                <a:ext uri="{FF2B5EF4-FFF2-40B4-BE49-F238E27FC236}">
                  <a16:creationId xmlns:a16="http://schemas.microsoft.com/office/drawing/2014/main" id="{EF2564FD-88EE-46FB-AB52-314224F21AC0}"/>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8" name="Line 724">
              <a:extLst>
                <a:ext uri="{FF2B5EF4-FFF2-40B4-BE49-F238E27FC236}">
                  <a16:creationId xmlns:a16="http://schemas.microsoft.com/office/drawing/2014/main" id="{2B129E38-D55C-4F09-A574-41ADC7B5D450}"/>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69" name="Group 725">
            <a:extLst>
              <a:ext uri="{FF2B5EF4-FFF2-40B4-BE49-F238E27FC236}">
                <a16:creationId xmlns:a16="http://schemas.microsoft.com/office/drawing/2014/main" id="{EAAFAADF-C75D-4E87-A3DD-41C01D11A385}"/>
              </a:ext>
            </a:extLst>
          </p:cNvPr>
          <p:cNvGrpSpPr>
            <a:grpSpLocks/>
          </p:cNvGrpSpPr>
          <p:nvPr/>
        </p:nvGrpSpPr>
        <p:grpSpPr bwMode="auto">
          <a:xfrm>
            <a:off x="5086350" y="4178300"/>
            <a:ext cx="354013" cy="654050"/>
            <a:chOff x="690" y="2815"/>
            <a:chExt cx="223" cy="412"/>
          </a:xfrm>
        </p:grpSpPr>
        <p:sp>
          <p:nvSpPr>
            <p:cNvPr id="58070" name="Line 726">
              <a:extLst>
                <a:ext uri="{FF2B5EF4-FFF2-40B4-BE49-F238E27FC236}">
                  <a16:creationId xmlns:a16="http://schemas.microsoft.com/office/drawing/2014/main" id="{7D36C565-81FA-459C-A188-64C2BB4ED6F3}"/>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71" name="Oval 727">
              <a:extLst>
                <a:ext uri="{FF2B5EF4-FFF2-40B4-BE49-F238E27FC236}">
                  <a16:creationId xmlns:a16="http://schemas.microsoft.com/office/drawing/2014/main" id="{ABAE0DE7-0910-43A2-882E-B0F49F2B46AC}"/>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72" name="Group 728">
              <a:extLst>
                <a:ext uri="{FF2B5EF4-FFF2-40B4-BE49-F238E27FC236}">
                  <a16:creationId xmlns:a16="http://schemas.microsoft.com/office/drawing/2014/main" id="{99A400C1-8663-41E8-89BB-794D1A470DE2}"/>
                </a:ext>
              </a:extLst>
            </p:cNvPr>
            <p:cNvGrpSpPr>
              <a:grpSpLocks/>
            </p:cNvGrpSpPr>
            <p:nvPr/>
          </p:nvGrpSpPr>
          <p:grpSpPr bwMode="auto">
            <a:xfrm>
              <a:off x="690" y="2870"/>
              <a:ext cx="82" cy="71"/>
              <a:chOff x="690" y="2870"/>
              <a:chExt cx="82" cy="71"/>
            </a:xfrm>
          </p:grpSpPr>
          <p:sp>
            <p:nvSpPr>
              <p:cNvPr id="58073" name="Oval 729">
                <a:extLst>
                  <a:ext uri="{FF2B5EF4-FFF2-40B4-BE49-F238E27FC236}">
                    <a16:creationId xmlns:a16="http://schemas.microsoft.com/office/drawing/2014/main" id="{0D6B363B-59C2-463F-8BBF-8E36EEB697D4}"/>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74" name="Oval 730">
                <a:extLst>
                  <a:ext uri="{FF2B5EF4-FFF2-40B4-BE49-F238E27FC236}">
                    <a16:creationId xmlns:a16="http://schemas.microsoft.com/office/drawing/2014/main" id="{A38D991E-4A54-4E8A-A3E9-F56540C53A65}"/>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75" name="Oval 731">
                <a:extLst>
                  <a:ext uri="{FF2B5EF4-FFF2-40B4-BE49-F238E27FC236}">
                    <a16:creationId xmlns:a16="http://schemas.microsoft.com/office/drawing/2014/main" id="{FFCDEE5D-9912-46AC-948D-5DABE4066BA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76" name="Line 732">
                <a:extLst>
                  <a:ext uri="{FF2B5EF4-FFF2-40B4-BE49-F238E27FC236}">
                    <a16:creationId xmlns:a16="http://schemas.microsoft.com/office/drawing/2014/main" id="{1873CC3E-2D78-4124-B58E-FE2939A2DB9E}"/>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77" name="Line 733">
                <a:extLst>
                  <a:ext uri="{FF2B5EF4-FFF2-40B4-BE49-F238E27FC236}">
                    <a16:creationId xmlns:a16="http://schemas.microsoft.com/office/drawing/2014/main" id="{B09CE118-0C08-42EE-A41A-8DEA6358553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78" name="Rectangle 734">
              <a:extLst>
                <a:ext uri="{FF2B5EF4-FFF2-40B4-BE49-F238E27FC236}">
                  <a16:creationId xmlns:a16="http://schemas.microsoft.com/office/drawing/2014/main" id="{3DF2E326-A9C3-4DC2-A54C-1416573558E8}"/>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79" name="Rectangle 735">
              <a:extLst>
                <a:ext uri="{FF2B5EF4-FFF2-40B4-BE49-F238E27FC236}">
                  <a16:creationId xmlns:a16="http://schemas.microsoft.com/office/drawing/2014/main" id="{23512626-2608-4696-8C39-C44491316C01}"/>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80" name="Line 736">
              <a:extLst>
                <a:ext uri="{FF2B5EF4-FFF2-40B4-BE49-F238E27FC236}">
                  <a16:creationId xmlns:a16="http://schemas.microsoft.com/office/drawing/2014/main" id="{323DB313-E06D-4E36-BB0F-B5DDC9A11AD9}"/>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81" name="Line 737">
              <a:extLst>
                <a:ext uri="{FF2B5EF4-FFF2-40B4-BE49-F238E27FC236}">
                  <a16:creationId xmlns:a16="http://schemas.microsoft.com/office/drawing/2014/main" id="{E89129DC-0E3E-44EC-A60D-9FF921083ACB}"/>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82" name="Group 738">
            <a:extLst>
              <a:ext uri="{FF2B5EF4-FFF2-40B4-BE49-F238E27FC236}">
                <a16:creationId xmlns:a16="http://schemas.microsoft.com/office/drawing/2014/main" id="{1FFC6B5C-C68D-4E69-BFD0-0DB3D66F07E7}"/>
              </a:ext>
            </a:extLst>
          </p:cNvPr>
          <p:cNvGrpSpPr>
            <a:grpSpLocks/>
          </p:cNvGrpSpPr>
          <p:nvPr/>
        </p:nvGrpSpPr>
        <p:grpSpPr bwMode="auto">
          <a:xfrm>
            <a:off x="5543550" y="4178300"/>
            <a:ext cx="354013" cy="654050"/>
            <a:chOff x="690" y="2815"/>
            <a:chExt cx="223" cy="412"/>
          </a:xfrm>
        </p:grpSpPr>
        <p:sp>
          <p:nvSpPr>
            <p:cNvPr id="58083" name="Line 739">
              <a:extLst>
                <a:ext uri="{FF2B5EF4-FFF2-40B4-BE49-F238E27FC236}">
                  <a16:creationId xmlns:a16="http://schemas.microsoft.com/office/drawing/2014/main" id="{E3202DE5-6474-43CC-9410-3666660C2D64}"/>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84" name="Oval 740">
              <a:extLst>
                <a:ext uri="{FF2B5EF4-FFF2-40B4-BE49-F238E27FC236}">
                  <a16:creationId xmlns:a16="http://schemas.microsoft.com/office/drawing/2014/main" id="{458BB76A-927A-4972-81E9-D2AFC8AFA50D}"/>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85" name="Group 741">
              <a:extLst>
                <a:ext uri="{FF2B5EF4-FFF2-40B4-BE49-F238E27FC236}">
                  <a16:creationId xmlns:a16="http://schemas.microsoft.com/office/drawing/2014/main" id="{35394AEE-3E8D-4C18-9FA7-3D83986BC4C9}"/>
                </a:ext>
              </a:extLst>
            </p:cNvPr>
            <p:cNvGrpSpPr>
              <a:grpSpLocks/>
            </p:cNvGrpSpPr>
            <p:nvPr/>
          </p:nvGrpSpPr>
          <p:grpSpPr bwMode="auto">
            <a:xfrm>
              <a:off x="690" y="2870"/>
              <a:ext cx="82" cy="71"/>
              <a:chOff x="690" y="2870"/>
              <a:chExt cx="82" cy="71"/>
            </a:xfrm>
          </p:grpSpPr>
          <p:sp>
            <p:nvSpPr>
              <p:cNvPr id="58086" name="Oval 742">
                <a:extLst>
                  <a:ext uri="{FF2B5EF4-FFF2-40B4-BE49-F238E27FC236}">
                    <a16:creationId xmlns:a16="http://schemas.microsoft.com/office/drawing/2014/main" id="{8CB85837-AF7F-46E2-BB99-C5E494887CC9}"/>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87" name="Oval 743">
                <a:extLst>
                  <a:ext uri="{FF2B5EF4-FFF2-40B4-BE49-F238E27FC236}">
                    <a16:creationId xmlns:a16="http://schemas.microsoft.com/office/drawing/2014/main" id="{854FADE0-BE09-4E76-8F00-6AA7B325511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88" name="Oval 744">
                <a:extLst>
                  <a:ext uri="{FF2B5EF4-FFF2-40B4-BE49-F238E27FC236}">
                    <a16:creationId xmlns:a16="http://schemas.microsoft.com/office/drawing/2014/main" id="{FA459BD0-0FAA-413D-A29C-88E8182E2EE9}"/>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89" name="Line 745">
                <a:extLst>
                  <a:ext uri="{FF2B5EF4-FFF2-40B4-BE49-F238E27FC236}">
                    <a16:creationId xmlns:a16="http://schemas.microsoft.com/office/drawing/2014/main" id="{5837B175-FB4D-40AD-B70E-AD95FC9C195E}"/>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90" name="Line 746">
                <a:extLst>
                  <a:ext uri="{FF2B5EF4-FFF2-40B4-BE49-F238E27FC236}">
                    <a16:creationId xmlns:a16="http://schemas.microsoft.com/office/drawing/2014/main" id="{6CCE4529-0552-43AB-A99E-FD0D873EA263}"/>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091" name="Rectangle 747">
              <a:extLst>
                <a:ext uri="{FF2B5EF4-FFF2-40B4-BE49-F238E27FC236}">
                  <a16:creationId xmlns:a16="http://schemas.microsoft.com/office/drawing/2014/main" id="{3E94A188-5BA2-4D1D-82D7-03645C506732}"/>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92" name="Rectangle 748">
              <a:extLst>
                <a:ext uri="{FF2B5EF4-FFF2-40B4-BE49-F238E27FC236}">
                  <a16:creationId xmlns:a16="http://schemas.microsoft.com/office/drawing/2014/main" id="{3D869D28-E142-4B37-8FD4-98390C50550B}"/>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93" name="Line 749">
              <a:extLst>
                <a:ext uri="{FF2B5EF4-FFF2-40B4-BE49-F238E27FC236}">
                  <a16:creationId xmlns:a16="http://schemas.microsoft.com/office/drawing/2014/main" id="{C91A7467-0E42-4192-9A98-1217ED2D2F56}"/>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94" name="Line 750">
              <a:extLst>
                <a:ext uri="{FF2B5EF4-FFF2-40B4-BE49-F238E27FC236}">
                  <a16:creationId xmlns:a16="http://schemas.microsoft.com/office/drawing/2014/main" id="{9D2194DF-9102-4E0D-AA0D-00EAF1A1AE16}"/>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095" name="Group 751">
            <a:extLst>
              <a:ext uri="{FF2B5EF4-FFF2-40B4-BE49-F238E27FC236}">
                <a16:creationId xmlns:a16="http://schemas.microsoft.com/office/drawing/2014/main" id="{BEC3FDAB-443C-4BAA-9146-AD699855C004}"/>
              </a:ext>
            </a:extLst>
          </p:cNvPr>
          <p:cNvGrpSpPr>
            <a:grpSpLocks/>
          </p:cNvGrpSpPr>
          <p:nvPr/>
        </p:nvGrpSpPr>
        <p:grpSpPr bwMode="auto">
          <a:xfrm>
            <a:off x="6000750" y="4178300"/>
            <a:ext cx="354013" cy="654050"/>
            <a:chOff x="690" y="2815"/>
            <a:chExt cx="223" cy="412"/>
          </a:xfrm>
        </p:grpSpPr>
        <p:sp>
          <p:nvSpPr>
            <p:cNvPr id="58096" name="Line 752">
              <a:extLst>
                <a:ext uri="{FF2B5EF4-FFF2-40B4-BE49-F238E27FC236}">
                  <a16:creationId xmlns:a16="http://schemas.microsoft.com/office/drawing/2014/main" id="{15463CFA-21A5-46ED-8472-86A479008307}"/>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97" name="Oval 753">
              <a:extLst>
                <a:ext uri="{FF2B5EF4-FFF2-40B4-BE49-F238E27FC236}">
                  <a16:creationId xmlns:a16="http://schemas.microsoft.com/office/drawing/2014/main" id="{6DFDC9FD-FDA4-47EE-9D11-0EE0F3D0AF31}"/>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098" name="Group 754">
              <a:extLst>
                <a:ext uri="{FF2B5EF4-FFF2-40B4-BE49-F238E27FC236}">
                  <a16:creationId xmlns:a16="http://schemas.microsoft.com/office/drawing/2014/main" id="{A25C7483-0DB6-4B61-86C5-1154DD80C801}"/>
                </a:ext>
              </a:extLst>
            </p:cNvPr>
            <p:cNvGrpSpPr>
              <a:grpSpLocks/>
            </p:cNvGrpSpPr>
            <p:nvPr/>
          </p:nvGrpSpPr>
          <p:grpSpPr bwMode="auto">
            <a:xfrm>
              <a:off x="690" y="2870"/>
              <a:ext cx="82" cy="71"/>
              <a:chOff x="690" y="2870"/>
              <a:chExt cx="82" cy="71"/>
            </a:xfrm>
          </p:grpSpPr>
          <p:sp>
            <p:nvSpPr>
              <p:cNvPr id="58099" name="Oval 755">
                <a:extLst>
                  <a:ext uri="{FF2B5EF4-FFF2-40B4-BE49-F238E27FC236}">
                    <a16:creationId xmlns:a16="http://schemas.microsoft.com/office/drawing/2014/main" id="{BE2A2D42-CDCC-4453-B13C-2BC7F8BCE70B}"/>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00" name="Oval 756">
                <a:extLst>
                  <a:ext uri="{FF2B5EF4-FFF2-40B4-BE49-F238E27FC236}">
                    <a16:creationId xmlns:a16="http://schemas.microsoft.com/office/drawing/2014/main" id="{4D6F690A-5EAC-4694-81B8-394219823B3B}"/>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01" name="Oval 757">
                <a:extLst>
                  <a:ext uri="{FF2B5EF4-FFF2-40B4-BE49-F238E27FC236}">
                    <a16:creationId xmlns:a16="http://schemas.microsoft.com/office/drawing/2014/main" id="{B048461F-9F59-4EE5-9364-BAAAE8118CF5}"/>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02" name="Line 758">
                <a:extLst>
                  <a:ext uri="{FF2B5EF4-FFF2-40B4-BE49-F238E27FC236}">
                    <a16:creationId xmlns:a16="http://schemas.microsoft.com/office/drawing/2014/main" id="{C59CC737-12FB-48CD-B778-79790162668D}"/>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03" name="Line 759">
                <a:extLst>
                  <a:ext uri="{FF2B5EF4-FFF2-40B4-BE49-F238E27FC236}">
                    <a16:creationId xmlns:a16="http://schemas.microsoft.com/office/drawing/2014/main" id="{EBAE21D7-224C-4E05-9855-234A7FC88FCF}"/>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104" name="Rectangle 760">
              <a:extLst>
                <a:ext uri="{FF2B5EF4-FFF2-40B4-BE49-F238E27FC236}">
                  <a16:creationId xmlns:a16="http://schemas.microsoft.com/office/drawing/2014/main" id="{401D9A6E-0DA0-4AF9-8E6A-04503A9302D0}"/>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05" name="Rectangle 761">
              <a:extLst>
                <a:ext uri="{FF2B5EF4-FFF2-40B4-BE49-F238E27FC236}">
                  <a16:creationId xmlns:a16="http://schemas.microsoft.com/office/drawing/2014/main" id="{EBE3B419-A893-4580-AEF2-5DAE4BD81768}"/>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06" name="Line 762">
              <a:extLst>
                <a:ext uri="{FF2B5EF4-FFF2-40B4-BE49-F238E27FC236}">
                  <a16:creationId xmlns:a16="http://schemas.microsoft.com/office/drawing/2014/main" id="{177F3573-DD31-4AB9-8963-1CEBACCDF602}"/>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07" name="Line 763">
              <a:extLst>
                <a:ext uri="{FF2B5EF4-FFF2-40B4-BE49-F238E27FC236}">
                  <a16:creationId xmlns:a16="http://schemas.microsoft.com/office/drawing/2014/main" id="{61EF015B-A68A-4FF6-AD2E-F79C7EE802A2}"/>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108" name="Group 764">
            <a:extLst>
              <a:ext uri="{FF2B5EF4-FFF2-40B4-BE49-F238E27FC236}">
                <a16:creationId xmlns:a16="http://schemas.microsoft.com/office/drawing/2014/main" id="{7BB5FA13-7C37-4CFD-931B-37D36C7EDE89}"/>
              </a:ext>
            </a:extLst>
          </p:cNvPr>
          <p:cNvGrpSpPr>
            <a:grpSpLocks/>
          </p:cNvGrpSpPr>
          <p:nvPr/>
        </p:nvGrpSpPr>
        <p:grpSpPr bwMode="auto">
          <a:xfrm>
            <a:off x="6457950" y="4178300"/>
            <a:ext cx="354013" cy="654050"/>
            <a:chOff x="690" y="2815"/>
            <a:chExt cx="223" cy="412"/>
          </a:xfrm>
        </p:grpSpPr>
        <p:sp>
          <p:nvSpPr>
            <p:cNvPr id="58109" name="Line 765">
              <a:extLst>
                <a:ext uri="{FF2B5EF4-FFF2-40B4-BE49-F238E27FC236}">
                  <a16:creationId xmlns:a16="http://schemas.microsoft.com/office/drawing/2014/main" id="{F69E4522-D5F8-4B54-8B95-52BC39634657}"/>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10" name="Oval 766">
              <a:extLst>
                <a:ext uri="{FF2B5EF4-FFF2-40B4-BE49-F238E27FC236}">
                  <a16:creationId xmlns:a16="http://schemas.microsoft.com/office/drawing/2014/main" id="{3349148F-5AA8-4B26-B368-E5B4D985E660}"/>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111" name="Group 767">
              <a:extLst>
                <a:ext uri="{FF2B5EF4-FFF2-40B4-BE49-F238E27FC236}">
                  <a16:creationId xmlns:a16="http://schemas.microsoft.com/office/drawing/2014/main" id="{920C5A9D-B99C-420E-AF78-8C43F0CF6BE4}"/>
                </a:ext>
              </a:extLst>
            </p:cNvPr>
            <p:cNvGrpSpPr>
              <a:grpSpLocks/>
            </p:cNvGrpSpPr>
            <p:nvPr/>
          </p:nvGrpSpPr>
          <p:grpSpPr bwMode="auto">
            <a:xfrm>
              <a:off x="690" y="2870"/>
              <a:ext cx="82" cy="71"/>
              <a:chOff x="690" y="2870"/>
              <a:chExt cx="82" cy="71"/>
            </a:xfrm>
          </p:grpSpPr>
          <p:sp>
            <p:nvSpPr>
              <p:cNvPr id="58112" name="Oval 768">
                <a:extLst>
                  <a:ext uri="{FF2B5EF4-FFF2-40B4-BE49-F238E27FC236}">
                    <a16:creationId xmlns:a16="http://schemas.microsoft.com/office/drawing/2014/main" id="{23B7355F-984F-4158-A92D-481C34E1E1D7}"/>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13" name="Oval 769">
                <a:extLst>
                  <a:ext uri="{FF2B5EF4-FFF2-40B4-BE49-F238E27FC236}">
                    <a16:creationId xmlns:a16="http://schemas.microsoft.com/office/drawing/2014/main" id="{3FE1A532-9B96-4F06-80AD-5AC3642C156A}"/>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14" name="Oval 770">
                <a:extLst>
                  <a:ext uri="{FF2B5EF4-FFF2-40B4-BE49-F238E27FC236}">
                    <a16:creationId xmlns:a16="http://schemas.microsoft.com/office/drawing/2014/main" id="{E554E02B-B28C-47A3-A92E-36613D68BA93}"/>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15" name="Line 771">
                <a:extLst>
                  <a:ext uri="{FF2B5EF4-FFF2-40B4-BE49-F238E27FC236}">
                    <a16:creationId xmlns:a16="http://schemas.microsoft.com/office/drawing/2014/main" id="{F24C934D-BF66-44D0-A3B2-17ECDB25CF26}"/>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16" name="Line 772">
                <a:extLst>
                  <a:ext uri="{FF2B5EF4-FFF2-40B4-BE49-F238E27FC236}">
                    <a16:creationId xmlns:a16="http://schemas.microsoft.com/office/drawing/2014/main" id="{3E5EE559-F7A7-443B-912C-B3845D403CB8}"/>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117" name="Rectangle 773">
              <a:extLst>
                <a:ext uri="{FF2B5EF4-FFF2-40B4-BE49-F238E27FC236}">
                  <a16:creationId xmlns:a16="http://schemas.microsoft.com/office/drawing/2014/main" id="{E8A09B06-B86D-41FE-A1CD-7B5E1ECA667C}"/>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18" name="Rectangle 774">
              <a:extLst>
                <a:ext uri="{FF2B5EF4-FFF2-40B4-BE49-F238E27FC236}">
                  <a16:creationId xmlns:a16="http://schemas.microsoft.com/office/drawing/2014/main" id="{1C8CB5FA-46B6-4F62-9BC5-99E9148C3E2E}"/>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19" name="Line 775">
              <a:extLst>
                <a:ext uri="{FF2B5EF4-FFF2-40B4-BE49-F238E27FC236}">
                  <a16:creationId xmlns:a16="http://schemas.microsoft.com/office/drawing/2014/main" id="{28293171-2184-48AE-B4AA-3FFFDE1FA0B3}"/>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20" name="Line 776">
              <a:extLst>
                <a:ext uri="{FF2B5EF4-FFF2-40B4-BE49-F238E27FC236}">
                  <a16:creationId xmlns:a16="http://schemas.microsoft.com/office/drawing/2014/main" id="{7ACB547A-9B9E-404F-947E-5D9C96F8CC43}"/>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121" name="Group 777">
            <a:extLst>
              <a:ext uri="{FF2B5EF4-FFF2-40B4-BE49-F238E27FC236}">
                <a16:creationId xmlns:a16="http://schemas.microsoft.com/office/drawing/2014/main" id="{DC7D3876-09BA-4C28-82B4-D63A388039EC}"/>
              </a:ext>
            </a:extLst>
          </p:cNvPr>
          <p:cNvGrpSpPr>
            <a:grpSpLocks/>
          </p:cNvGrpSpPr>
          <p:nvPr/>
        </p:nvGrpSpPr>
        <p:grpSpPr bwMode="auto">
          <a:xfrm>
            <a:off x="6915150" y="4178300"/>
            <a:ext cx="354013" cy="654050"/>
            <a:chOff x="690" y="2815"/>
            <a:chExt cx="223" cy="412"/>
          </a:xfrm>
        </p:grpSpPr>
        <p:sp>
          <p:nvSpPr>
            <p:cNvPr id="58122" name="Line 778">
              <a:extLst>
                <a:ext uri="{FF2B5EF4-FFF2-40B4-BE49-F238E27FC236}">
                  <a16:creationId xmlns:a16="http://schemas.microsoft.com/office/drawing/2014/main" id="{6AE278E7-0942-495C-95F1-C01484D03994}"/>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23" name="Oval 779">
              <a:extLst>
                <a:ext uri="{FF2B5EF4-FFF2-40B4-BE49-F238E27FC236}">
                  <a16:creationId xmlns:a16="http://schemas.microsoft.com/office/drawing/2014/main" id="{7E366AD9-2DE2-4B90-B25C-D7C9C5C9462F}"/>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124" name="Group 780">
              <a:extLst>
                <a:ext uri="{FF2B5EF4-FFF2-40B4-BE49-F238E27FC236}">
                  <a16:creationId xmlns:a16="http://schemas.microsoft.com/office/drawing/2014/main" id="{98DC37AB-4E0D-4CE4-BAE3-DF319519B581}"/>
                </a:ext>
              </a:extLst>
            </p:cNvPr>
            <p:cNvGrpSpPr>
              <a:grpSpLocks/>
            </p:cNvGrpSpPr>
            <p:nvPr/>
          </p:nvGrpSpPr>
          <p:grpSpPr bwMode="auto">
            <a:xfrm>
              <a:off x="690" y="2870"/>
              <a:ext cx="82" cy="71"/>
              <a:chOff x="690" y="2870"/>
              <a:chExt cx="82" cy="71"/>
            </a:xfrm>
          </p:grpSpPr>
          <p:sp>
            <p:nvSpPr>
              <p:cNvPr id="58125" name="Oval 781">
                <a:extLst>
                  <a:ext uri="{FF2B5EF4-FFF2-40B4-BE49-F238E27FC236}">
                    <a16:creationId xmlns:a16="http://schemas.microsoft.com/office/drawing/2014/main" id="{5D6AE17F-8AC9-4D86-9F46-B97F73618F1F}"/>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26" name="Oval 782">
                <a:extLst>
                  <a:ext uri="{FF2B5EF4-FFF2-40B4-BE49-F238E27FC236}">
                    <a16:creationId xmlns:a16="http://schemas.microsoft.com/office/drawing/2014/main" id="{F97BFB46-2D60-4E3F-9EA4-A85A40D6EDE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27" name="Oval 783">
                <a:extLst>
                  <a:ext uri="{FF2B5EF4-FFF2-40B4-BE49-F238E27FC236}">
                    <a16:creationId xmlns:a16="http://schemas.microsoft.com/office/drawing/2014/main" id="{4D08AB46-2C89-4D3D-896B-D59062656BB4}"/>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28" name="Line 784">
                <a:extLst>
                  <a:ext uri="{FF2B5EF4-FFF2-40B4-BE49-F238E27FC236}">
                    <a16:creationId xmlns:a16="http://schemas.microsoft.com/office/drawing/2014/main" id="{8D856BBD-F577-4C7E-88AF-39A18F7DB6C3}"/>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29" name="Line 785">
                <a:extLst>
                  <a:ext uri="{FF2B5EF4-FFF2-40B4-BE49-F238E27FC236}">
                    <a16:creationId xmlns:a16="http://schemas.microsoft.com/office/drawing/2014/main" id="{C4BA9858-EEE9-4F10-A866-A6992C034AB2}"/>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130" name="Rectangle 786">
              <a:extLst>
                <a:ext uri="{FF2B5EF4-FFF2-40B4-BE49-F238E27FC236}">
                  <a16:creationId xmlns:a16="http://schemas.microsoft.com/office/drawing/2014/main" id="{1A9B0D1B-C36F-480C-B45F-555BE7067FF7}"/>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31" name="Rectangle 787">
              <a:extLst>
                <a:ext uri="{FF2B5EF4-FFF2-40B4-BE49-F238E27FC236}">
                  <a16:creationId xmlns:a16="http://schemas.microsoft.com/office/drawing/2014/main" id="{86AF49EA-F1A4-403A-BAAB-FB9DBFE78503}"/>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32" name="Line 788">
              <a:extLst>
                <a:ext uri="{FF2B5EF4-FFF2-40B4-BE49-F238E27FC236}">
                  <a16:creationId xmlns:a16="http://schemas.microsoft.com/office/drawing/2014/main" id="{BB73A2EF-AC05-491C-870E-1A23491E319D}"/>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33" name="Line 789">
              <a:extLst>
                <a:ext uri="{FF2B5EF4-FFF2-40B4-BE49-F238E27FC236}">
                  <a16:creationId xmlns:a16="http://schemas.microsoft.com/office/drawing/2014/main" id="{05B7F73B-8A05-426D-919B-A133414946DB}"/>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134" name="Group 790">
            <a:extLst>
              <a:ext uri="{FF2B5EF4-FFF2-40B4-BE49-F238E27FC236}">
                <a16:creationId xmlns:a16="http://schemas.microsoft.com/office/drawing/2014/main" id="{235D7853-98BC-438D-A2BC-D4C0C4B9F52B}"/>
              </a:ext>
            </a:extLst>
          </p:cNvPr>
          <p:cNvGrpSpPr>
            <a:grpSpLocks/>
          </p:cNvGrpSpPr>
          <p:nvPr/>
        </p:nvGrpSpPr>
        <p:grpSpPr bwMode="auto">
          <a:xfrm>
            <a:off x="7388225" y="3887788"/>
            <a:ext cx="1450975" cy="228600"/>
            <a:chOff x="4836" y="2440"/>
            <a:chExt cx="384" cy="144"/>
          </a:xfrm>
        </p:grpSpPr>
        <p:sp>
          <p:nvSpPr>
            <p:cNvPr id="58135" name="Line 791">
              <a:extLst>
                <a:ext uri="{FF2B5EF4-FFF2-40B4-BE49-F238E27FC236}">
                  <a16:creationId xmlns:a16="http://schemas.microsoft.com/office/drawing/2014/main" id="{B1BFDA0E-3E94-4ECD-853C-9DE31B9C224F}"/>
                </a:ext>
              </a:extLst>
            </p:cNvPr>
            <p:cNvSpPr>
              <a:spLocks noChangeShapeType="1"/>
            </p:cNvSpPr>
            <p:nvPr/>
          </p:nvSpPr>
          <p:spPr bwMode="auto">
            <a:xfrm>
              <a:off x="4836" y="2440"/>
              <a:ext cx="384" cy="0"/>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36" name="Line 792">
              <a:extLst>
                <a:ext uri="{FF2B5EF4-FFF2-40B4-BE49-F238E27FC236}">
                  <a16:creationId xmlns:a16="http://schemas.microsoft.com/office/drawing/2014/main" id="{04B286F8-C0D9-4E3E-BACD-274621AECE09}"/>
                </a:ext>
              </a:extLst>
            </p:cNvPr>
            <p:cNvSpPr>
              <a:spLocks noChangeShapeType="1"/>
            </p:cNvSpPr>
            <p:nvPr/>
          </p:nvSpPr>
          <p:spPr bwMode="auto">
            <a:xfrm>
              <a:off x="4836" y="2488"/>
              <a:ext cx="384" cy="0"/>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37" name="Line 793">
              <a:extLst>
                <a:ext uri="{FF2B5EF4-FFF2-40B4-BE49-F238E27FC236}">
                  <a16:creationId xmlns:a16="http://schemas.microsoft.com/office/drawing/2014/main" id="{42B11319-6864-4F7B-B295-DD6256119715}"/>
                </a:ext>
              </a:extLst>
            </p:cNvPr>
            <p:cNvSpPr>
              <a:spLocks noChangeShapeType="1"/>
            </p:cNvSpPr>
            <p:nvPr/>
          </p:nvSpPr>
          <p:spPr bwMode="auto">
            <a:xfrm>
              <a:off x="4836" y="2536"/>
              <a:ext cx="384" cy="0"/>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138" name="Line 794">
              <a:extLst>
                <a:ext uri="{FF2B5EF4-FFF2-40B4-BE49-F238E27FC236}">
                  <a16:creationId xmlns:a16="http://schemas.microsoft.com/office/drawing/2014/main" id="{177E2638-C213-4898-9725-47C4BE3C9BE6}"/>
                </a:ext>
              </a:extLst>
            </p:cNvPr>
            <p:cNvSpPr>
              <a:spLocks noChangeShapeType="1"/>
            </p:cNvSpPr>
            <p:nvPr/>
          </p:nvSpPr>
          <p:spPr bwMode="auto">
            <a:xfrm>
              <a:off x="4836" y="2584"/>
              <a:ext cx="384" cy="0"/>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139" name="Rectangle 795">
            <a:extLst>
              <a:ext uri="{FF2B5EF4-FFF2-40B4-BE49-F238E27FC236}">
                <a16:creationId xmlns:a16="http://schemas.microsoft.com/office/drawing/2014/main" id="{B0393258-09BE-4CA1-8C31-FE0582456155}"/>
              </a:ext>
            </a:extLst>
          </p:cNvPr>
          <p:cNvSpPr>
            <a:spLocks noChangeArrowheads="1"/>
          </p:cNvSpPr>
          <p:nvPr/>
        </p:nvSpPr>
        <p:spPr bwMode="auto">
          <a:xfrm>
            <a:off x="7742238" y="4175125"/>
            <a:ext cx="12668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90000"/>
              </a:lnSpc>
            </a:pPr>
            <a:r>
              <a:rPr lang="en-US" altLang="en-US" sz="1200" b="1">
                <a:solidFill>
                  <a:srgbClr val="0066FF"/>
                </a:solidFill>
                <a:latin typeface="Arial" panose="020B0604020202020204" pitchFamily="34" charset="0"/>
              </a:rPr>
              <a:t>24 SP Links to </a:t>
            </a:r>
          </a:p>
          <a:p>
            <a:pPr algn="ctr">
              <a:lnSpc>
                <a:spcPct val="90000"/>
              </a:lnSpc>
            </a:pPr>
            <a:r>
              <a:rPr lang="en-US" altLang="en-US" sz="1200" b="1">
                <a:solidFill>
                  <a:srgbClr val="0066FF"/>
                </a:solidFill>
                <a:latin typeface="Arial" panose="020B0604020202020204" pitchFamily="34" charset="0"/>
              </a:rPr>
              <a:t>Second Level</a:t>
            </a:r>
          </a:p>
          <a:p>
            <a:pPr algn="ctr">
              <a:lnSpc>
                <a:spcPct val="90000"/>
              </a:lnSpc>
            </a:pPr>
            <a:r>
              <a:rPr lang="en-US" altLang="en-US" sz="1200" b="1">
                <a:solidFill>
                  <a:srgbClr val="0066FF"/>
                </a:solidFill>
                <a:latin typeface="Arial" panose="020B0604020202020204" pitchFamily="34" charset="0"/>
              </a:rPr>
              <a:t>Switch</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074">
            <a:extLst>
              <a:ext uri="{FF2B5EF4-FFF2-40B4-BE49-F238E27FC236}">
                <a16:creationId xmlns:a16="http://schemas.microsoft.com/office/drawing/2014/main" id="{8C203E36-1926-4EAA-90B2-202057C27FD8}"/>
              </a:ext>
            </a:extLst>
          </p:cNvPr>
          <p:cNvSpPr>
            <a:spLocks noGrp="1" noChangeArrowheads="1"/>
          </p:cNvSpPr>
          <p:nvPr>
            <p:ph type="title"/>
          </p:nvPr>
        </p:nvSpPr>
        <p:spPr/>
        <p:txBody>
          <a:bodyPr/>
          <a:lstStyle/>
          <a:p>
            <a:r>
              <a:rPr lang="en-US" altLang="en-US"/>
              <a:t>LoadLeveler Pool Layout Geared Toward Servicing Large Parallel Jobs</a:t>
            </a:r>
          </a:p>
        </p:txBody>
      </p:sp>
      <p:grpSp>
        <p:nvGrpSpPr>
          <p:cNvPr id="58371" name="Group 3075">
            <a:extLst>
              <a:ext uri="{FF2B5EF4-FFF2-40B4-BE49-F238E27FC236}">
                <a16:creationId xmlns:a16="http://schemas.microsoft.com/office/drawing/2014/main" id="{EBA60557-366B-48F2-840D-7E1118724AF1}"/>
              </a:ext>
            </a:extLst>
          </p:cNvPr>
          <p:cNvGrpSpPr>
            <a:grpSpLocks/>
          </p:cNvGrpSpPr>
          <p:nvPr/>
        </p:nvGrpSpPr>
        <p:grpSpPr bwMode="auto">
          <a:xfrm>
            <a:off x="4724400" y="4114800"/>
            <a:ext cx="4267200" cy="2286000"/>
            <a:chOff x="2976" y="2592"/>
            <a:chExt cx="2688" cy="1440"/>
          </a:xfrm>
        </p:grpSpPr>
        <p:sp>
          <p:nvSpPr>
            <p:cNvPr id="58372" name="Rectangle 3076">
              <a:extLst>
                <a:ext uri="{FF2B5EF4-FFF2-40B4-BE49-F238E27FC236}">
                  <a16:creationId xmlns:a16="http://schemas.microsoft.com/office/drawing/2014/main" id="{48347426-231A-49CF-B5E3-BB00A1292A7F}"/>
                </a:ext>
              </a:extLst>
            </p:cNvPr>
            <p:cNvSpPr>
              <a:spLocks noChangeArrowheads="1"/>
            </p:cNvSpPr>
            <p:nvPr/>
          </p:nvSpPr>
          <p:spPr bwMode="auto">
            <a:xfrm>
              <a:off x="2976" y="2592"/>
              <a:ext cx="2688" cy="912"/>
            </a:xfrm>
            <a:prstGeom prst="rect">
              <a:avLst/>
            </a:prstGeom>
            <a:solidFill>
              <a:srgbClr val="0000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bg1"/>
                  </a:solidFill>
                  <a:latin typeface="Helvetica" panose="020B0604020202020204" pitchFamily="34" charset="0"/>
                </a:rPr>
                <a:t>PBATCH</a:t>
              </a:r>
            </a:p>
            <a:p>
              <a:pPr algn="ctr"/>
              <a:r>
                <a:rPr lang="en-US" altLang="en-US" sz="1400">
                  <a:solidFill>
                    <a:schemeClr val="bg1"/>
                  </a:solidFill>
                  <a:latin typeface="Helvetica" panose="020B0604020202020204" pitchFamily="34" charset="0"/>
                </a:rPr>
                <a:t>393</a:t>
              </a:r>
            </a:p>
          </p:txBody>
        </p:sp>
        <p:sp>
          <p:nvSpPr>
            <p:cNvPr id="58373" name="Rectangle 3077">
              <a:extLst>
                <a:ext uri="{FF2B5EF4-FFF2-40B4-BE49-F238E27FC236}">
                  <a16:creationId xmlns:a16="http://schemas.microsoft.com/office/drawing/2014/main" id="{3DD8C827-7038-47DC-9D5E-DF2AE04C26BC}"/>
                </a:ext>
              </a:extLst>
            </p:cNvPr>
            <p:cNvSpPr>
              <a:spLocks noChangeArrowheads="1"/>
            </p:cNvSpPr>
            <p:nvPr/>
          </p:nvSpPr>
          <p:spPr bwMode="auto">
            <a:xfrm>
              <a:off x="2976" y="3696"/>
              <a:ext cx="2016" cy="336"/>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GPFS Servers 56</a:t>
              </a:r>
            </a:p>
          </p:txBody>
        </p:sp>
        <p:sp>
          <p:nvSpPr>
            <p:cNvPr id="58374" name="Rectangle 3078">
              <a:extLst>
                <a:ext uri="{FF2B5EF4-FFF2-40B4-BE49-F238E27FC236}">
                  <a16:creationId xmlns:a16="http://schemas.microsoft.com/office/drawing/2014/main" id="{36FDE5B2-677B-4604-8413-894B76F46C76}"/>
                </a:ext>
              </a:extLst>
            </p:cNvPr>
            <p:cNvSpPr>
              <a:spLocks noChangeArrowheads="1"/>
            </p:cNvSpPr>
            <p:nvPr/>
          </p:nvSpPr>
          <p:spPr bwMode="auto">
            <a:xfrm>
              <a:off x="4992" y="3696"/>
              <a:ext cx="384" cy="336"/>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System</a:t>
              </a:r>
            </a:p>
            <a:p>
              <a:pPr algn="ctr"/>
              <a:r>
                <a:rPr lang="en-US" altLang="en-US" sz="1400">
                  <a:latin typeface="Helvetica" panose="020B0604020202020204" pitchFamily="34" charset="0"/>
                </a:rPr>
                <a:t>5</a:t>
              </a:r>
            </a:p>
          </p:txBody>
        </p:sp>
        <p:sp>
          <p:nvSpPr>
            <p:cNvPr id="58375" name="Rectangle 3079">
              <a:extLst>
                <a:ext uri="{FF2B5EF4-FFF2-40B4-BE49-F238E27FC236}">
                  <a16:creationId xmlns:a16="http://schemas.microsoft.com/office/drawing/2014/main" id="{46EBB32C-AEFD-4240-8B9E-E27FF8E7D1F9}"/>
                </a:ext>
              </a:extLst>
            </p:cNvPr>
            <p:cNvSpPr>
              <a:spLocks noChangeArrowheads="1"/>
            </p:cNvSpPr>
            <p:nvPr/>
          </p:nvSpPr>
          <p:spPr bwMode="auto">
            <a:xfrm>
              <a:off x="2976" y="3504"/>
              <a:ext cx="2688" cy="192"/>
            </a:xfrm>
            <a:prstGeom prst="rect">
              <a:avLst/>
            </a:prstGeom>
            <a:solidFill>
              <a:srgbClr val="CC66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PDEBUG 32</a:t>
              </a:r>
            </a:p>
          </p:txBody>
        </p:sp>
        <p:sp>
          <p:nvSpPr>
            <p:cNvPr id="58376" name="Rectangle 3080">
              <a:extLst>
                <a:ext uri="{FF2B5EF4-FFF2-40B4-BE49-F238E27FC236}">
                  <a16:creationId xmlns:a16="http://schemas.microsoft.com/office/drawing/2014/main" id="{76DB0A1A-9788-406B-A8A5-ACBD00375861}"/>
                </a:ext>
              </a:extLst>
            </p:cNvPr>
            <p:cNvSpPr>
              <a:spLocks noChangeArrowheads="1"/>
            </p:cNvSpPr>
            <p:nvPr/>
          </p:nvSpPr>
          <p:spPr bwMode="auto">
            <a:xfrm>
              <a:off x="5376" y="3696"/>
              <a:ext cx="288" cy="336"/>
            </a:xfrm>
            <a:prstGeom prst="rect">
              <a:avLst/>
            </a:prstGeom>
            <a:solidFill>
              <a:schemeClr va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Login</a:t>
              </a:r>
            </a:p>
            <a:p>
              <a:pPr algn="ctr"/>
              <a:r>
                <a:rPr lang="en-US" altLang="en-US" sz="1400">
                  <a:latin typeface="Helvetica" panose="020B0604020202020204" pitchFamily="34" charset="0"/>
                </a:rPr>
                <a:t>2</a:t>
              </a:r>
            </a:p>
          </p:txBody>
        </p:sp>
      </p:grpSp>
      <p:grpSp>
        <p:nvGrpSpPr>
          <p:cNvPr id="58377" name="Group 3081">
            <a:extLst>
              <a:ext uri="{FF2B5EF4-FFF2-40B4-BE49-F238E27FC236}">
                <a16:creationId xmlns:a16="http://schemas.microsoft.com/office/drawing/2014/main" id="{06A09BDF-F2D4-45BB-814E-C28FF2A14BF7}"/>
              </a:ext>
            </a:extLst>
          </p:cNvPr>
          <p:cNvGrpSpPr>
            <a:grpSpLocks/>
          </p:cNvGrpSpPr>
          <p:nvPr/>
        </p:nvGrpSpPr>
        <p:grpSpPr bwMode="auto">
          <a:xfrm>
            <a:off x="152400" y="4114800"/>
            <a:ext cx="4267200" cy="2286000"/>
            <a:chOff x="96" y="2592"/>
            <a:chExt cx="2688" cy="1440"/>
          </a:xfrm>
        </p:grpSpPr>
        <p:sp>
          <p:nvSpPr>
            <p:cNvPr id="58378" name="Rectangle 3082">
              <a:extLst>
                <a:ext uri="{FF2B5EF4-FFF2-40B4-BE49-F238E27FC236}">
                  <a16:creationId xmlns:a16="http://schemas.microsoft.com/office/drawing/2014/main" id="{B26FFB0F-5A35-453B-B50B-4B08C49F649F}"/>
                </a:ext>
              </a:extLst>
            </p:cNvPr>
            <p:cNvSpPr>
              <a:spLocks noChangeArrowheads="1"/>
            </p:cNvSpPr>
            <p:nvPr/>
          </p:nvSpPr>
          <p:spPr bwMode="auto">
            <a:xfrm>
              <a:off x="96" y="2592"/>
              <a:ext cx="2688" cy="1104"/>
            </a:xfrm>
            <a:prstGeom prst="rect">
              <a:avLst/>
            </a:prstGeom>
            <a:solidFill>
              <a:srgbClr val="0000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bg1"/>
                  </a:solidFill>
                  <a:latin typeface="Helvetica" panose="020B0604020202020204" pitchFamily="34" charset="0"/>
                </a:rPr>
                <a:t>PBATCH</a:t>
              </a:r>
            </a:p>
            <a:p>
              <a:pPr algn="ctr"/>
              <a:r>
                <a:rPr lang="en-US" altLang="en-US" sz="1400">
                  <a:solidFill>
                    <a:schemeClr val="bg1"/>
                  </a:solidFill>
                  <a:latin typeface="Helvetica" panose="020B0604020202020204" pitchFamily="34" charset="0"/>
                </a:rPr>
                <a:t>425</a:t>
              </a:r>
            </a:p>
          </p:txBody>
        </p:sp>
        <p:sp>
          <p:nvSpPr>
            <p:cNvPr id="58379" name="Rectangle 3083">
              <a:extLst>
                <a:ext uri="{FF2B5EF4-FFF2-40B4-BE49-F238E27FC236}">
                  <a16:creationId xmlns:a16="http://schemas.microsoft.com/office/drawing/2014/main" id="{A9CEB94B-84D4-4492-9A0B-AEC520024CD6}"/>
                </a:ext>
              </a:extLst>
            </p:cNvPr>
            <p:cNvSpPr>
              <a:spLocks noChangeArrowheads="1"/>
            </p:cNvSpPr>
            <p:nvPr/>
          </p:nvSpPr>
          <p:spPr bwMode="auto">
            <a:xfrm>
              <a:off x="96" y="3696"/>
              <a:ext cx="2016" cy="336"/>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GPFS Servers 56</a:t>
              </a:r>
            </a:p>
          </p:txBody>
        </p:sp>
        <p:sp>
          <p:nvSpPr>
            <p:cNvPr id="58380" name="Rectangle 3084">
              <a:extLst>
                <a:ext uri="{FF2B5EF4-FFF2-40B4-BE49-F238E27FC236}">
                  <a16:creationId xmlns:a16="http://schemas.microsoft.com/office/drawing/2014/main" id="{8CB0FA39-7AAD-4471-93D5-691A7BA2958E}"/>
                </a:ext>
              </a:extLst>
            </p:cNvPr>
            <p:cNvSpPr>
              <a:spLocks noChangeArrowheads="1"/>
            </p:cNvSpPr>
            <p:nvPr/>
          </p:nvSpPr>
          <p:spPr bwMode="auto">
            <a:xfrm>
              <a:off x="2112" y="3696"/>
              <a:ext cx="384" cy="336"/>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System</a:t>
              </a:r>
            </a:p>
            <a:p>
              <a:pPr algn="ctr"/>
              <a:r>
                <a:rPr lang="en-US" altLang="en-US" sz="1400">
                  <a:latin typeface="Helvetica" panose="020B0604020202020204" pitchFamily="34" charset="0"/>
                </a:rPr>
                <a:t>5</a:t>
              </a:r>
            </a:p>
          </p:txBody>
        </p:sp>
        <p:sp>
          <p:nvSpPr>
            <p:cNvPr id="58381" name="Rectangle 3085">
              <a:extLst>
                <a:ext uri="{FF2B5EF4-FFF2-40B4-BE49-F238E27FC236}">
                  <a16:creationId xmlns:a16="http://schemas.microsoft.com/office/drawing/2014/main" id="{BB70F845-A6F4-47AB-A3E9-AFC9174EA472}"/>
                </a:ext>
              </a:extLst>
            </p:cNvPr>
            <p:cNvSpPr>
              <a:spLocks noChangeArrowheads="1"/>
            </p:cNvSpPr>
            <p:nvPr/>
          </p:nvSpPr>
          <p:spPr bwMode="auto">
            <a:xfrm>
              <a:off x="2496" y="3696"/>
              <a:ext cx="288" cy="336"/>
            </a:xfrm>
            <a:prstGeom prst="rect">
              <a:avLst/>
            </a:prstGeom>
            <a:solidFill>
              <a:schemeClr va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Login</a:t>
              </a:r>
            </a:p>
            <a:p>
              <a:pPr algn="ctr"/>
              <a:r>
                <a:rPr lang="en-US" altLang="en-US" sz="1400">
                  <a:latin typeface="Helvetica" panose="020B0604020202020204" pitchFamily="34" charset="0"/>
                </a:rPr>
                <a:t>2</a:t>
              </a:r>
            </a:p>
          </p:txBody>
        </p:sp>
      </p:grpSp>
      <p:grpSp>
        <p:nvGrpSpPr>
          <p:cNvPr id="58382" name="Group 3086">
            <a:extLst>
              <a:ext uri="{FF2B5EF4-FFF2-40B4-BE49-F238E27FC236}">
                <a16:creationId xmlns:a16="http://schemas.microsoft.com/office/drawing/2014/main" id="{50B3655B-4AE0-4DCC-A9DA-A67EF59EBA22}"/>
              </a:ext>
            </a:extLst>
          </p:cNvPr>
          <p:cNvGrpSpPr>
            <a:grpSpLocks/>
          </p:cNvGrpSpPr>
          <p:nvPr/>
        </p:nvGrpSpPr>
        <p:grpSpPr bwMode="auto">
          <a:xfrm>
            <a:off x="4724400" y="1447800"/>
            <a:ext cx="4267200" cy="2286000"/>
            <a:chOff x="2976" y="912"/>
            <a:chExt cx="2688" cy="1440"/>
          </a:xfrm>
        </p:grpSpPr>
        <p:sp>
          <p:nvSpPr>
            <p:cNvPr id="58383" name="Rectangle 3087">
              <a:extLst>
                <a:ext uri="{FF2B5EF4-FFF2-40B4-BE49-F238E27FC236}">
                  <a16:creationId xmlns:a16="http://schemas.microsoft.com/office/drawing/2014/main" id="{1A7904D0-A4BB-4EE2-A835-D522FBBEAD30}"/>
                </a:ext>
              </a:extLst>
            </p:cNvPr>
            <p:cNvSpPr>
              <a:spLocks noChangeArrowheads="1"/>
            </p:cNvSpPr>
            <p:nvPr/>
          </p:nvSpPr>
          <p:spPr bwMode="auto">
            <a:xfrm>
              <a:off x="2976" y="1248"/>
              <a:ext cx="2688" cy="1104"/>
            </a:xfrm>
            <a:prstGeom prst="rect">
              <a:avLst/>
            </a:prstGeom>
            <a:solidFill>
              <a:srgbClr val="0000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bg1"/>
                  </a:solidFill>
                  <a:latin typeface="Helvetica" panose="020B0604020202020204" pitchFamily="34" charset="0"/>
                </a:rPr>
                <a:t>PBATCH</a:t>
              </a:r>
            </a:p>
            <a:p>
              <a:pPr algn="ctr"/>
              <a:r>
                <a:rPr lang="en-US" altLang="en-US" sz="1400">
                  <a:solidFill>
                    <a:schemeClr val="bg1"/>
                  </a:solidFill>
                  <a:latin typeface="Helvetica" panose="020B0604020202020204" pitchFamily="34" charset="0"/>
                </a:rPr>
                <a:t>425</a:t>
              </a:r>
            </a:p>
          </p:txBody>
        </p:sp>
        <p:sp>
          <p:nvSpPr>
            <p:cNvPr id="58384" name="Rectangle 3088">
              <a:extLst>
                <a:ext uri="{FF2B5EF4-FFF2-40B4-BE49-F238E27FC236}">
                  <a16:creationId xmlns:a16="http://schemas.microsoft.com/office/drawing/2014/main" id="{7AB328BF-F300-4428-9DB2-89884C9CCC1F}"/>
                </a:ext>
              </a:extLst>
            </p:cNvPr>
            <p:cNvSpPr>
              <a:spLocks noChangeArrowheads="1"/>
            </p:cNvSpPr>
            <p:nvPr/>
          </p:nvSpPr>
          <p:spPr bwMode="auto">
            <a:xfrm>
              <a:off x="2976" y="912"/>
              <a:ext cx="2016" cy="336"/>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GPFS Servers 56</a:t>
              </a:r>
            </a:p>
          </p:txBody>
        </p:sp>
        <p:sp>
          <p:nvSpPr>
            <p:cNvPr id="58385" name="Rectangle 3089">
              <a:extLst>
                <a:ext uri="{FF2B5EF4-FFF2-40B4-BE49-F238E27FC236}">
                  <a16:creationId xmlns:a16="http://schemas.microsoft.com/office/drawing/2014/main" id="{1AEB7F51-94BF-4B9E-BB39-4619054DF0E2}"/>
                </a:ext>
              </a:extLst>
            </p:cNvPr>
            <p:cNvSpPr>
              <a:spLocks noChangeArrowheads="1"/>
            </p:cNvSpPr>
            <p:nvPr/>
          </p:nvSpPr>
          <p:spPr bwMode="auto">
            <a:xfrm>
              <a:off x="4992" y="912"/>
              <a:ext cx="384" cy="336"/>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System</a:t>
              </a:r>
            </a:p>
            <a:p>
              <a:pPr algn="ctr"/>
              <a:r>
                <a:rPr lang="en-US" altLang="en-US" sz="1400">
                  <a:latin typeface="Helvetica" panose="020B0604020202020204" pitchFamily="34" charset="0"/>
                </a:rPr>
                <a:t>5</a:t>
              </a:r>
            </a:p>
          </p:txBody>
        </p:sp>
        <p:sp>
          <p:nvSpPr>
            <p:cNvPr id="58386" name="Rectangle 3090">
              <a:extLst>
                <a:ext uri="{FF2B5EF4-FFF2-40B4-BE49-F238E27FC236}">
                  <a16:creationId xmlns:a16="http://schemas.microsoft.com/office/drawing/2014/main" id="{F4E21A72-26D2-461E-A418-7DC870A4DC4E}"/>
                </a:ext>
              </a:extLst>
            </p:cNvPr>
            <p:cNvSpPr>
              <a:spLocks noChangeArrowheads="1"/>
            </p:cNvSpPr>
            <p:nvPr/>
          </p:nvSpPr>
          <p:spPr bwMode="auto">
            <a:xfrm>
              <a:off x="5376" y="912"/>
              <a:ext cx="288" cy="336"/>
            </a:xfrm>
            <a:prstGeom prst="rect">
              <a:avLst/>
            </a:prstGeom>
            <a:solidFill>
              <a:schemeClr va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Login</a:t>
              </a:r>
            </a:p>
            <a:p>
              <a:pPr algn="ctr"/>
              <a:r>
                <a:rPr lang="en-US" altLang="en-US" sz="1400">
                  <a:latin typeface="Helvetica" panose="020B0604020202020204" pitchFamily="34" charset="0"/>
                </a:rPr>
                <a:t>2</a:t>
              </a:r>
            </a:p>
          </p:txBody>
        </p:sp>
      </p:grpSp>
      <p:sp>
        <p:nvSpPr>
          <p:cNvPr id="58387" name="AutoShape 3091">
            <a:extLst>
              <a:ext uri="{FF2B5EF4-FFF2-40B4-BE49-F238E27FC236}">
                <a16:creationId xmlns:a16="http://schemas.microsoft.com/office/drawing/2014/main" id="{A630A92B-6A54-4CF3-80F1-1ECF269B49E1}"/>
              </a:ext>
            </a:extLst>
          </p:cNvPr>
          <p:cNvSpPr>
            <a:spLocks noChangeArrowheads="1"/>
          </p:cNvSpPr>
          <p:nvPr/>
        </p:nvSpPr>
        <p:spPr bwMode="auto">
          <a:xfrm>
            <a:off x="4038600" y="3429000"/>
            <a:ext cx="1143000" cy="1143000"/>
          </a:xfrm>
          <a:prstGeom prst="star24">
            <a:avLst>
              <a:gd name="adj" fmla="val 37500"/>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Helvetica" panose="020B0604020202020204" pitchFamily="34" charset="0"/>
              </a:rPr>
              <a:t>HPGN</a:t>
            </a:r>
          </a:p>
        </p:txBody>
      </p:sp>
      <p:sp>
        <p:nvSpPr>
          <p:cNvPr id="58388" name="WordArt 3092">
            <a:extLst>
              <a:ext uri="{FF2B5EF4-FFF2-40B4-BE49-F238E27FC236}">
                <a16:creationId xmlns:a16="http://schemas.microsoft.com/office/drawing/2014/main" id="{C24B2A08-D270-409B-A952-7B47FF74A25E}"/>
              </a:ext>
            </a:extLst>
          </p:cNvPr>
          <p:cNvSpPr>
            <a:spLocks noChangeArrowheads="1" noChangeShapeType="1" noTextEdit="1"/>
          </p:cNvSpPr>
          <p:nvPr/>
        </p:nvSpPr>
        <p:spPr bwMode="auto">
          <a:xfrm>
            <a:off x="173038" y="4156075"/>
            <a:ext cx="250825" cy="5111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i="1" kern="10">
                <a:solidFill>
                  <a:srgbClr val="336699"/>
                </a:solidFill>
                <a:effectLst>
                  <a:outerShdw dist="45791" dir="2021404" algn="ctr" rotWithShape="0">
                    <a:srgbClr val="C0C0C0"/>
                  </a:outerShdw>
                </a:effectLst>
                <a:cs typeface="Times New Roman" panose="02020603050405020304" pitchFamily="18" charset="0"/>
              </a:rPr>
              <a:t>K</a:t>
            </a:r>
          </a:p>
        </p:txBody>
      </p:sp>
      <p:sp>
        <p:nvSpPr>
          <p:cNvPr id="58389" name="WordArt 3093">
            <a:extLst>
              <a:ext uri="{FF2B5EF4-FFF2-40B4-BE49-F238E27FC236}">
                <a16:creationId xmlns:a16="http://schemas.microsoft.com/office/drawing/2014/main" id="{A1A78AE2-0EE8-42CA-8558-47F08F7CB4D4}"/>
              </a:ext>
            </a:extLst>
          </p:cNvPr>
          <p:cNvSpPr>
            <a:spLocks noChangeArrowheads="1" noChangeShapeType="1" noTextEdit="1"/>
          </p:cNvSpPr>
          <p:nvPr/>
        </p:nvSpPr>
        <p:spPr bwMode="auto">
          <a:xfrm>
            <a:off x="8680450" y="3160713"/>
            <a:ext cx="250825" cy="5111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i="1" kern="10">
                <a:solidFill>
                  <a:srgbClr val="336699"/>
                </a:solidFill>
                <a:effectLst>
                  <a:outerShdw dist="45791" dir="2021404" algn="ctr" rotWithShape="0">
                    <a:srgbClr val="C0C0C0"/>
                  </a:outerShdw>
                </a:effectLst>
                <a:cs typeface="Times New Roman" panose="02020603050405020304" pitchFamily="18" charset="0"/>
              </a:rPr>
              <a:t>S</a:t>
            </a:r>
          </a:p>
        </p:txBody>
      </p:sp>
      <p:sp>
        <p:nvSpPr>
          <p:cNvPr id="58390" name="WordArt 3094">
            <a:extLst>
              <a:ext uri="{FF2B5EF4-FFF2-40B4-BE49-F238E27FC236}">
                <a16:creationId xmlns:a16="http://schemas.microsoft.com/office/drawing/2014/main" id="{40EB316B-8CB1-496D-8714-AD61478013E9}"/>
              </a:ext>
            </a:extLst>
          </p:cNvPr>
          <p:cNvSpPr>
            <a:spLocks noChangeArrowheads="1" noChangeShapeType="1" noTextEdit="1"/>
          </p:cNvSpPr>
          <p:nvPr/>
        </p:nvSpPr>
        <p:spPr bwMode="auto">
          <a:xfrm>
            <a:off x="8686800" y="4170363"/>
            <a:ext cx="250825" cy="5111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i="1" kern="10">
                <a:solidFill>
                  <a:srgbClr val="336699"/>
                </a:solidFill>
                <a:effectLst>
                  <a:outerShdw dist="45791" dir="2021404" algn="ctr" rotWithShape="0">
                    <a:srgbClr val="C0C0C0"/>
                  </a:outerShdw>
                </a:effectLst>
                <a:cs typeface="Times New Roman" panose="02020603050405020304" pitchFamily="18" charset="0"/>
              </a:rPr>
              <a:t>Y</a:t>
            </a:r>
          </a:p>
        </p:txBody>
      </p:sp>
      <p:sp>
        <p:nvSpPr>
          <p:cNvPr id="58391" name="Rectangle 3095">
            <a:extLst>
              <a:ext uri="{FF2B5EF4-FFF2-40B4-BE49-F238E27FC236}">
                <a16:creationId xmlns:a16="http://schemas.microsoft.com/office/drawing/2014/main" id="{08379049-3117-4E35-B19C-1AC819E74584}"/>
              </a:ext>
            </a:extLst>
          </p:cNvPr>
          <p:cNvSpPr>
            <a:spLocks noGrp="1" noChangeArrowheads="1"/>
          </p:cNvSpPr>
          <p:nvPr>
            <p:ph type="body" sz="half" idx="1"/>
          </p:nvPr>
        </p:nvSpPr>
        <p:spPr>
          <a:xfrm>
            <a:off x="457200" y="1219200"/>
            <a:ext cx="4114800" cy="2667000"/>
          </a:xfrm>
        </p:spPr>
        <p:txBody>
          <a:bodyPr/>
          <a:lstStyle/>
          <a:p>
            <a:pPr>
              <a:lnSpc>
                <a:spcPct val="90000"/>
              </a:lnSpc>
            </a:pPr>
            <a:r>
              <a:rPr lang="en-US" altLang="en-US" sz="1600"/>
              <a:t>Each sector independently scheduled</a:t>
            </a:r>
          </a:p>
          <a:p>
            <a:pPr lvl="1">
              <a:lnSpc>
                <a:spcPct val="90000"/>
              </a:lnSpc>
            </a:pPr>
            <a:r>
              <a:rPr lang="en-US" altLang="en-US" sz="1400"/>
              <a:t>Cross sector runs accomplished by dedicating nodes to the user/job</a:t>
            </a:r>
          </a:p>
          <a:p>
            <a:pPr>
              <a:lnSpc>
                <a:spcPct val="90000"/>
              </a:lnSpc>
            </a:pPr>
            <a:r>
              <a:rPr lang="en-US" altLang="en-US" sz="1600"/>
              <a:t>Normal production limited to size constraints of single PBATCH partition.  Can only support THREE simultaneous 256 jobs!</a:t>
            </a:r>
          </a:p>
          <a:p>
            <a:pPr lvl="1">
              <a:lnSpc>
                <a:spcPct val="90000"/>
              </a:lnSpc>
            </a:pPr>
            <a:r>
              <a:rPr lang="en-US" altLang="en-US" sz="1400"/>
              <a:t>S = 425 = </a:t>
            </a:r>
            <a:r>
              <a:rPr lang="en-US" altLang="en-US" sz="1400">
                <a:solidFill>
                  <a:schemeClr val="hlink"/>
                </a:solidFill>
              </a:rPr>
              <a:t>256</a:t>
            </a:r>
            <a:r>
              <a:rPr lang="en-US" altLang="en-US" sz="1400"/>
              <a:t> + </a:t>
            </a:r>
            <a:r>
              <a:rPr lang="en-US" altLang="en-US" sz="1400">
                <a:solidFill>
                  <a:srgbClr val="996633"/>
                </a:solidFill>
              </a:rPr>
              <a:t>128</a:t>
            </a:r>
            <a:r>
              <a:rPr lang="en-US" altLang="en-US" sz="1400"/>
              <a:t> + 41</a:t>
            </a:r>
          </a:p>
          <a:p>
            <a:pPr lvl="1">
              <a:lnSpc>
                <a:spcPct val="90000"/>
              </a:lnSpc>
            </a:pPr>
            <a:r>
              <a:rPr lang="en-US" altLang="en-US" sz="1400"/>
              <a:t>K = 425 = </a:t>
            </a:r>
            <a:r>
              <a:rPr lang="en-US" altLang="en-US" sz="1400">
                <a:solidFill>
                  <a:schemeClr val="hlink"/>
                </a:solidFill>
              </a:rPr>
              <a:t>256</a:t>
            </a:r>
            <a:r>
              <a:rPr lang="en-US" altLang="en-US" sz="1400"/>
              <a:t> + </a:t>
            </a:r>
            <a:r>
              <a:rPr lang="en-US" altLang="en-US" sz="1400">
                <a:solidFill>
                  <a:srgbClr val="996633"/>
                </a:solidFill>
              </a:rPr>
              <a:t>128</a:t>
            </a:r>
            <a:r>
              <a:rPr lang="en-US" altLang="en-US" sz="1400"/>
              <a:t> + 41</a:t>
            </a:r>
          </a:p>
          <a:p>
            <a:pPr lvl="1">
              <a:lnSpc>
                <a:spcPct val="90000"/>
              </a:lnSpc>
            </a:pPr>
            <a:r>
              <a:rPr lang="en-US" altLang="en-US" sz="1400"/>
              <a:t>Y = 393 = </a:t>
            </a:r>
            <a:r>
              <a:rPr lang="en-US" altLang="en-US" sz="1400">
                <a:solidFill>
                  <a:schemeClr val="hlink"/>
                </a:solidFill>
              </a:rPr>
              <a:t>256</a:t>
            </a:r>
            <a:r>
              <a:rPr lang="en-US" altLang="en-US" sz="1400"/>
              <a:t> + </a:t>
            </a:r>
            <a:r>
              <a:rPr lang="en-US" altLang="en-US" sz="1400">
                <a:solidFill>
                  <a:srgbClr val="996633"/>
                </a:solidFill>
              </a:rPr>
              <a:t>128</a:t>
            </a:r>
            <a:r>
              <a:rPr lang="en-US" altLang="en-US" sz="1400"/>
              <a:t> + 9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122">
            <a:extLst>
              <a:ext uri="{FF2B5EF4-FFF2-40B4-BE49-F238E27FC236}">
                <a16:creationId xmlns:a16="http://schemas.microsoft.com/office/drawing/2014/main" id="{81F37293-0E6A-4529-9423-057C9BF87F7C}"/>
              </a:ext>
            </a:extLst>
          </p:cNvPr>
          <p:cNvSpPr>
            <a:spLocks noChangeArrowheads="1"/>
          </p:cNvSpPr>
          <p:nvPr/>
        </p:nvSpPr>
        <p:spPr bwMode="auto">
          <a:xfrm>
            <a:off x="152400" y="1447800"/>
            <a:ext cx="7620000" cy="3860800"/>
          </a:xfrm>
          <a:prstGeom prst="rect">
            <a:avLst/>
          </a:prstGeom>
          <a:solidFill>
            <a:srgbClr val="FFC62A"/>
          </a:solidFill>
          <a:ln w="25400">
            <a:solidFill>
              <a:srgbClr val="D5F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200">
              <a:solidFill>
                <a:srgbClr val="FFCC00"/>
              </a:solidFill>
              <a:latin typeface="Arial" panose="020B0604020202020204" pitchFamily="34" charset="0"/>
            </a:endParaRPr>
          </a:p>
        </p:txBody>
      </p:sp>
      <p:sp>
        <p:nvSpPr>
          <p:cNvPr id="51203" name="Rectangle 5123">
            <a:extLst>
              <a:ext uri="{FF2B5EF4-FFF2-40B4-BE49-F238E27FC236}">
                <a16:creationId xmlns:a16="http://schemas.microsoft.com/office/drawing/2014/main" id="{C317D0D0-BACF-4F91-BD6D-F235DA730F83}"/>
              </a:ext>
            </a:extLst>
          </p:cNvPr>
          <p:cNvSpPr>
            <a:spLocks noGrp="1" noChangeArrowheads="1"/>
          </p:cNvSpPr>
          <p:nvPr>
            <p:ph type="title"/>
          </p:nvPr>
        </p:nvSpPr>
        <p:spPr>
          <a:xfrm>
            <a:off x="1138238" y="533400"/>
            <a:ext cx="6902450" cy="685800"/>
          </a:xfrm>
          <a:noFill/>
          <a:ln/>
          <a:effectLst/>
          <a:extLst>
            <a:ext uri="{AF507438-7753-43E0-B8FC-AC1667EBCBE1}">
              <a14:hiddenEffects xmlns:a14="http://schemas.microsoft.com/office/drawing/2010/main">
                <a:effectLst>
                  <a:outerShdw dist="35921" dir="2700000" algn="ctr" rotWithShape="0">
                    <a:schemeClr val="tx2"/>
                  </a:outerShdw>
                </a:effectLst>
              </a14:hiddenEffects>
            </a:ext>
          </a:extLst>
        </p:spPr>
        <p:txBody>
          <a:bodyPr lIns="90488" rIns="90488" anchor="b"/>
          <a:lstStyle/>
          <a:p>
            <a:pPr>
              <a:lnSpc>
                <a:spcPct val="80000"/>
              </a:lnSpc>
            </a:pPr>
            <a:r>
              <a:rPr lang="en-US" altLang="en-US" sz="3200"/>
              <a:t>I/O Hardware Architecture of MuSST (PERF)</a:t>
            </a:r>
          </a:p>
        </p:txBody>
      </p:sp>
      <p:sp>
        <p:nvSpPr>
          <p:cNvPr id="51204" name="Rectangle 5124">
            <a:extLst>
              <a:ext uri="{FF2B5EF4-FFF2-40B4-BE49-F238E27FC236}">
                <a16:creationId xmlns:a16="http://schemas.microsoft.com/office/drawing/2014/main" id="{4CD2C34A-9E5E-4E73-8A65-FB75EF957825}"/>
              </a:ext>
            </a:extLst>
          </p:cNvPr>
          <p:cNvSpPr>
            <a:spLocks noChangeArrowheads="1"/>
          </p:cNvSpPr>
          <p:nvPr/>
        </p:nvSpPr>
        <p:spPr bwMode="auto">
          <a:xfrm>
            <a:off x="2127250" y="1516063"/>
            <a:ext cx="37195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a:solidFill>
                  <a:srgbClr val="063DE8"/>
                </a:solidFill>
              </a:rPr>
              <a:t>512 NH-2 Node IBM SP</a:t>
            </a:r>
          </a:p>
        </p:txBody>
      </p:sp>
      <p:sp>
        <p:nvSpPr>
          <p:cNvPr id="51205" name="Rectangle 5125">
            <a:extLst>
              <a:ext uri="{FF2B5EF4-FFF2-40B4-BE49-F238E27FC236}">
                <a16:creationId xmlns:a16="http://schemas.microsoft.com/office/drawing/2014/main" id="{2CCE7B17-6144-4587-95D2-F8A3FAEEA6AC}"/>
              </a:ext>
            </a:extLst>
          </p:cNvPr>
          <p:cNvSpPr>
            <a:spLocks noChangeArrowheads="1"/>
          </p:cNvSpPr>
          <p:nvPr/>
        </p:nvSpPr>
        <p:spPr bwMode="auto">
          <a:xfrm>
            <a:off x="762000" y="1905000"/>
            <a:ext cx="9112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90000"/>
              </a:lnSpc>
            </a:pPr>
            <a:r>
              <a:rPr lang="en-US" altLang="en-US" sz="1400" b="1">
                <a:solidFill>
                  <a:schemeClr val="accent2"/>
                </a:solidFill>
                <a:latin typeface="Arial" panose="020B0604020202020204" pitchFamily="34" charset="0"/>
              </a:rPr>
              <a:t>16 GPFS</a:t>
            </a:r>
          </a:p>
          <a:p>
            <a:pPr algn="ctr">
              <a:lnSpc>
                <a:spcPct val="90000"/>
              </a:lnSpc>
            </a:pPr>
            <a:r>
              <a:rPr lang="en-US" altLang="en-US" sz="1400" b="1">
                <a:solidFill>
                  <a:schemeClr val="accent2"/>
                </a:solidFill>
                <a:latin typeface="Arial" panose="020B0604020202020204" pitchFamily="34" charset="0"/>
              </a:rPr>
              <a:t>Servers</a:t>
            </a:r>
          </a:p>
        </p:txBody>
      </p:sp>
      <p:sp>
        <p:nvSpPr>
          <p:cNvPr id="51206" name="Rectangle 5126">
            <a:extLst>
              <a:ext uri="{FF2B5EF4-FFF2-40B4-BE49-F238E27FC236}">
                <a16:creationId xmlns:a16="http://schemas.microsoft.com/office/drawing/2014/main" id="{6909A13E-B6D3-4040-829B-A19195CFC2FD}"/>
              </a:ext>
            </a:extLst>
          </p:cNvPr>
          <p:cNvSpPr>
            <a:spLocks noChangeArrowheads="1"/>
          </p:cNvSpPr>
          <p:nvPr/>
        </p:nvSpPr>
        <p:spPr bwMode="auto">
          <a:xfrm>
            <a:off x="1600200" y="4906963"/>
            <a:ext cx="23209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400" b="1">
                <a:solidFill>
                  <a:schemeClr val="hlink"/>
                </a:solidFill>
                <a:latin typeface="Arial" panose="020B0604020202020204" pitchFamily="34" charset="0"/>
              </a:rPr>
              <a:t>484 NH-2 PBATCH Nodes</a:t>
            </a:r>
          </a:p>
        </p:txBody>
      </p:sp>
      <p:sp>
        <p:nvSpPr>
          <p:cNvPr id="51207" name="Rectangle 5127">
            <a:extLst>
              <a:ext uri="{FF2B5EF4-FFF2-40B4-BE49-F238E27FC236}">
                <a16:creationId xmlns:a16="http://schemas.microsoft.com/office/drawing/2014/main" id="{9850B8A6-F108-4E4C-90F6-F60CB3A81C65}"/>
              </a:ext>
            </a:extLst>
          </p:cNvPr>
          <p:cNvSpPr>
            <a:spLocks noChangeArrowheads="1"/>
          </p:cNvSpPr>
          <p:nvPr/>
        </p:nvSpPr>
        <p:spPr bwMode="auto">
          <a:xfrm>
            <a:off x="882650" y="5410200"/>
            <a:ext cx="3216275" cy="136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111125" indent="-111125">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MuSST (PERF) System</a:t>
            </a:r>
          </a:p>
          <a:p>
            <a:pPr>
              <a:buFontTx/>
              <a:buChar char="•"/>
            </a:pPr>
            <a:r>
              <a:rPr lang="en-US" altLang="en-US" sz="1200">
                <a:latin typeface="Arial" panose="020B0604020202020204" pitchFamily="34" charset="0"/>
              </a:rPr>
              <a:t>4 Login/Network nodes w/16 GB SDRAM</a:t>
            </a:r>
          </a:p>
          <a:p>
            <a:pPr>
              <a:buFontTx/>
              <a:buChar char="•"/>
            </a:pPr>
            <a:r>
              <a:rPr lang="en-US" altLang="en-US" sz="1200">
                <a:latin typeface="Arial" panose="020B0604020202020204" pitchFamily="34" charset="0"/>
              </a:rPr>
              <a:t>8 PDEBUG nodes w/16 GB SDRAM</a:t>
            </a:r>
          </a:p>
          <a:p>
            <a:pPr>
              <a:buFontTx/>
              <a:buChar char="•"/>
            </a:pPr>
            <a:r>
              <a:rPr lang="en-US" altLang="en-US" sz="1200">
                <a:latin typeface="Arial" panose="020B0604020202020204" pitchFamily="34" charset="0"/>
              </a:rPr>
              <a:t>258 w/16GB, 226 w/8GB PBATCH nodes</a:t>
            </a:r>
          </a:p>
          <a:p>
            <a:pPr>
              <a:buFontTx/>
              <a:buChar char="•"/>
            </a:pPr>
            <a:r>
              <a:rPr lang="en-US" altLang="en-US" sz="1200">
                <a:latin typeface="Arial" panose="020B0604020202020204" pitchFamily="34" charset="0"/>
              </a:rPr>
              <a:t>12.8 GB/s delivered global I/O performance</a:t>
            </a:r>
          </a:p>
          <a:p>
            <a:pPr>
              <a:buFontTx/>
              <a:buChar char="•"/>
            </a:pPr>
            <a:r>
              <a:rPr lang="en-US" altLang="en-US" sz="1200">
                <a:latin typeface="Arial" panose="020B0604020202020204" pitchFamily="34" charset="0"/>
              </a:rPr>
              <a:t>5.12 GB/s delivered local I/O performance</a:t>
            </a:r>
          </a:p>
          <a:p>
            <a:pPr>
              <a:buFontTx/>
              <a:buChar char="•"/>
            </a:pPr>
            <a:r>
              <a:rPr lang="en-US" altLang="en-US" sz="1200">
                <a:latin typeface="Arial" panose="020B0604020202020204" pitchFamily="34" charset="0"/>
              </a:rPr>
              <a:t>24 Gb Ethernet External Network</a:t>
            </a:r>
          </a:p>
        </p:txBody>
      </p:sp>
      <p:sp>
        <p:nvSpPr>
          <p:cNvPr id="51208" name="Rectangle 5128">
            <a:extLst>
              <a:ext uri="{FF2B5EF4-FFF2-40B4-BE49-F238E27FC236}">
                <a16:creationId xmlns:a16="http://schemas.microsoft.com/office/drawing/2014/main" id="{E6551D59-8681-4D2F-A722-248BDB5EBB7D}"/>
              </a:ext>
            </a:extLst>
          </p:cNvPr>
          <p:cNvSpPr>
            <a:spLocks noChangeArrowheads="1"/>
          </p:cNvSpPr>
          <p:nvPr/>
        </p:nvSpPr>
        <p:spPr bwMode="auto">
          <a:xfrm>
            <a:off x="4554538" y="5410200"/>
            <a:ext cx="4132262"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111125" indent="-111125">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Programming/Usage Model</a:t>
            </a:r>
          </a:p>
          <a:p>
            <a:pPr>
              <a:buFontTx/>
              <a:buChar char="•"/>
            </a:pPr>
            <a:r>
              <a:rPr lang="en-US" altLang="en-US" sz="1200">
                <a:latin typeface="Arial" panose="020B0604020202020204" pitchFamily="34" charset="0"/>
              </a:rPr>
              <a:t>Application launch over ~492 NH-2 nodes</a:t>
            </a:r>
          </a:p>
          <a:p>
            <a:pPr>
              <a:buFontTx/>
              <a:buChar char="•"/>
            </a:pPr>
            <a:r>
              <a:rPr lang="en-US" altLang="en-US" sz="1200">
                <a:latin typeface="Arial" panose="020B0604020202020204" pitchFamily="34" charset="0"/>
              </a:rPr>
              <a:t>16-way MuSPPA, Shared Memory, 32b MPI</a:t>
            </a:r>
          </a:p>
          <a:p>
            <a:pPr>
              <a:buFontTx/>
              <a:buChar char="•"/>
            </a:pPr>
            <a:r>
              <a:rPr lang="en-US" altLang="en-US" sz="1200">
                <a:latin typeface="Arial" panose="020B0604020202020204" pitchFamily="34" charset="0"/>
              </a:rPr>
              <a:t>4,096 MPI/US tasks, 8,192 MPI/IP tasks</a:t>
            </a:r>
          </a:p>
          <a:p>
            <a:pPr>
              <a:buFontTx/>
              <a:buChar char="•"/>
            </a:pPr>
            <a:r>
              <a:rPr lang="en-US" altLang="en-US" sz="1200">
                <a:latin typeface="Arial" panose="020B0604020202020204" pitchFamily="34" charset="0"/>
              </a:rPr>
              <a:t>Likely usage is 4 MPI tasks/node with 4 threads/MPI task</a:t>
            </a:r>
          </a:p>
          <a:p>
            <a:pPr>
              <a:buFontTx/>
              <a:buChar char="•"/>
            </a:pPr>
            <a:r>
              <a:rPr lang="en-US" altLang="en-US" sz="1200">
                <a:latin typeface="Arial" panose="020B0604020202020204" pitchFamily="34" charset="0"/>
              </a:rPr>
              <a:t>Single STDIO interface</a:t>
            </a:r>
          </a:p>
        </p:txBody>
      </p:sp>
      <p:grpSp>
        <p:nvGrpSpPr>
          <p:cNvPr id="51209" name="Group 5129">
            <a:extLst>
              <a:ext uri="{FF2B5EF4-FFF2-40B4-BE49-F238E27FC236}">
                <a16:creationId xmlns:a16="http://schemas.microsoft.com/office/drawing/2014/main" id="{BE1300F0-5D9A-4B0B-B9BF-EF9A7F285DE9}"/>
              </a:ext>
            </a:extLst>
          </p:cNvPr>
          <p:cNvGrpSpPr>
            <a:grpSpLocks/>
          </p:cNvGrpSpPr>
          <p:nvPr/>
        </p:nvGrpSpPr>
        <p:grpSpPr bwMode="auto">
          <a:xfrm>
            <a:off x="187325" y="2425700"/>
            <a:ext cx="877888" cy="1371600"/>
            <a:chOff x="528" y="1680"/>
            <a:chExt cx="553" cy="864"/>
          </a:xfrm>
        </p:grpSpPr>
        <p:sp>
          <p:nvSpPr>
            <p:cNvPr id="51210" name="Line 5130">
              <a:extLst>
                <a:ext uri="{FF2B5EF4-FFF2-40B4-BE49-F238E27FC236}">
                  <a16:creationId xmlns:a16="http://schemas.microsoft.com/office/drawing/2014/main" id="{A2A3CC94-1BEB-4DA8-8569-7DC0BAC38CB5}"/>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1" name="Line 5131">
              <a:extLst>
                <a:ext uri="{FF2B5EF4-FFF2-40B4-BE49-F238E27FC236}">
                  <a16:creationId xmlns:a16="http://schemas.microsoft.com/office/drawing/2014/main" id="{A31B1154-EA81-4961-95B2-F10BB092A61E}"/>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2" name="Line 5132">
              <a:extLst>
                <a:ext uri="{FF2B5EF4-FFF2-40B4-BE49-F238E27FC236}">
                  <a16:creationId xmlns:a16="http://schemas.microsoft.com/office/drawing/2014/main" id="{B36C5BCF-3130-4F3C-9659-28566F9DFD29}"/>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3" name="Line 5133">
              <a:extLst>
                <a:ext uri="{FF2B5EF4-FFF2-40B4-BE49-F238E27FC236}">
                  <a16:creationId xmlns:a16="http://schemas.microsoft.com/office/drawing/2014/main" id="{67B560F9-C9DD-4D1D-B235-DF2AADF46DD2}"/>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4" name="Rectangle 5134">
              <a:extLst>
                <a:ext uri="{FF2B5EF4-FFF2-40B4-BE49-F238E27FC236}">
                  <a16:creationId xmlns:a16="http://schemas.microsoft.com/office/drawing/2014/main" id="{5EA90A05-1A61-42BE-83CA-F3C54EAB3B9E}"/>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1215" name="Line 5135">
              <a:extLst>
                <a:ext uri="{FF2B5EF4-FFF2-40B4-BE49-F238E27FC236}">
                  <a16:creationId xmlns:a16="http://schemas.microsoft.com/office/drawing/2014/main" id="{E695E285-67E0-4138-B933-F00BE5C7CBDC}"/>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6" name="Line 5136">
              <a:extLst>
                <a:ext uri="{FF2B5EF4-FFF2-40B4-BE49-F238E27FC236}">
                  <a16:creationId xmlns:a16="http://schemas.microsoft.com/office/drawing/2014/main" id="{1F1A703F-7C12-47F1-8921-5FD989F039CC}"/>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217" name="Group 5137">
              <a:extLst>
                <a:ext uri="{FF2B5EF4-FFF2-40B4-BE49-F238E27FC236}">
                  <a16:creationId xmlns:a16="http://schemas.microsoft.com/office/drawing/2014/main" id="{3F9FEBFC-B075-4670-8502-CF5DF59C5A98}"/>
                </a:ext>
              </a:extLst>
            </p:cNvPr>
            <p:cNvGrpSpPr>
              <a:grpSpLocks/>
            </p:cNvGrpSpPr>
            <p:nvPr/>
          </p:nvGrpSpPr>
          <p:grpSpPr bwMode="auto">
            <a:xfrm>
              <a:off x="528" y="1872"/>
              <a:ext cx="265" cy="253"/>
              <a:chOff x="480" y="1440"/>
              <a:chExt cx="265" cy="253"/>
            </a:xfrm>
          </p:grpSpPr>
          <p:grpSp>
            <p:nvGrpSpPr>
              <p:cNvPr id="51218" name="Group 5138">
                <a:extLst>
                  <a:ext uri="{FF2B5EF4-FFF2-40B4-BE49-F238E27FC236}">
                    <a16:creationId xmlns:a16="http://schemas.microsoft.com/office/drawing/2014/main" id="{9793A7E2-27DC-4DAA-A221-4F6340F63FC0}"/>
                  </a:ext>
                </a:extLst>
              </p:cNvPr>
              <p:cNvGrpSpPr>
                <a:grpSpLocks/>
              </p:cNvGrpSpPr>
              <p:nvPr/>
            </p:nvGrpSpPr>
            <p:grpSpPr bwMode="auto">
              <a:xfrm>
                <a:off x="528" y="1440"/>
                <a:ext cx="217" cy="205"/>
                <a:chOff x="623" y="1728"/>
                <a:chExt cx="217" cy="205"/>
              </a:xfrm>
            </p:grpSpPr>
            <p:grpSp>
              <p:nvGrpSpPr>
                <p:cNvPr id="51219" name="Group 5139">
                  <a:extLst>
                    <a:ext uri="{FF2B5EF4-FFF2-40B4-BE49-F238E27FC236}">
                      <a16:creationId xmlns:a16="http://schemas.microsoft.com/office/drawing/2014/main" id="{C1924DF2-D597-4FB5-A044-11ABE09FD22B}"/>
                    </a:ext>
                  </a:extLst>
                </p:cNvPr>
                <p:cNvGrpSpPr>
                  <a:grpSpLocks/>
                </p:cNvGrpSpPr>
                <p:nvPr/>
              </p:nvGrpSpPr>
              <p:grpSpPr bwMode="auto">
                <a:xfrm>
                  <a:off x="623" y="1728"/>
                  <a:ext cx="137" cy="124"/>
                  <a:chOff x="623" y="1728"/>
                  <a:chExt cx="137" cy="124"/>
                </a:xfrm>
              </p:grpSpPr>
              <p:sp>
                <p:nvSpPr>
                  <p:cNvPr id="51220" name="Oval 5140">
                    <a:extLst>
                      <a:ext uri="{FF2B5EF4-FFF2-40B4-BE49-F238E27FC236}">
                        <a16:creationId xmlns:a16="http://schemas.microsoft.com/office/drawing/2014/main" id="{D2690D05-756B-4EAF-98AB-623152B578D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1" name="Oval 5141">
                    <a:extLst>
                      <a:ext uri="{FF2B5EF4-FFF2-40B4-BE49-F238E27FC236}">
                        <a16:creationId xmlns:a16="http://schemas.microsoft.com/office/drawing/2014/main" id="{AA1645DD-EA54-4C65-9A15-D6F6028DBA6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2" name="Oval 5142">
                    <a:extLst>
                      <a:ext uri="{FF2B5EF4-FFF2-40B4-BE49-F238E27FC236}">
                        <a16:creationId xmlns:a16="http://schemas.microsoft.com/office/drawing/2014/main" id="{963D1E56-BF73-4618-9015-A1A46D81AB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3" name="Line 5143">
                    <a:extLst>
                      <a:ext uri="{FF2B5EF4-FFF2-40B4-BE49-F238E27FC236}">
                        <a16:creationId xmlns:a16="http://schemas.microsoft.com/office/drawing/2014/main" id="{2281FB44-593C-437A-AF0A-357EBE4A8C7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4" name="Line 5144">
                    <a:extLst>
                      <a:ext uri="{FF2B5EF4-FFF2-40B4-BE49-F238E27FC236}">
                        <a16:creationId xmlns:a16="http://schemas.microsoft.com/office/drawing/2014/main" id="{06B3D74E-A5D7-4CDA-BCBA-87582CA1028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25" name="Group 5145">
                  <a:extLst>
                    <a:ext uri="{FF2B5EF4-FFF2-40B4-BE49-F238E27FC236}">
                      <a16:creationId xmlns:a16="http://schemas.microsoft.com/office/drawing/2014/main" id="{85493654-25ED-4E45-B72E-C40141FAD512}"/>
                    </a:ext>
                  </a:extLst>
                </p:cNvPr>
                <p:cNvGrpSpPr>
                  <a:grpSpLocks/>
                </p:cNvGrpSpPr>
                <p:nvPr/>
              </p:nvGrpSpPr>
              <p:grpSpPr bwMode="auto">
                <a:xfrm>
                  <a:off x="642" y="1751"/>
                  <a:ext cx="137" cy="124"/>
                  <a:chOff x="623" y="1728"/>
                  <a:chExt cx="137" cy="124"/>
                </a:xfrm>
              </p:grpSpPr>
              <p:sp>
                <p:nvSpPr>
                  <p:cNvPr id="51226" name="Oval 5146">
                    <a:extLst>
                      <a:ext uri="{FF2B5EF4-FFF2-40B4-BE49-F238E27FC236}">
                        <a16:creationId xmlns:a16="http://schemas.microsoft.com/office/drawing/2014/main" id="{549D39E9-E149-4BB7-9C2F-DE55849F96A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7" name="Oval 5147">
                    <a:extLst>
                      <a:ext uri="{FF2B5EF4-FFF2-40B4-BE49-F238E27FC236}">
                        <a16:creationId xmlns:a16="http://schemas.microsoft.com/office/drawing/2014/main" id="{248501B3-0954-479B-B024-6A14859341E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8" name="Oval 5148">
                    <a:extLst>
                      <a:ext uri="{FF2B5EF4-FFF2-40B4-BE49-F238E27FC236}">
                        <a16:creationId xmlns:a16="http://schemas.microsoft.com/office/drawing/2014/main" id="{4D4CE6C8-6621-49D9-911D-4CB2C51DE65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9" name="Line 5149">
                    <a:extLst>
                      <a:ext uri="{FF2B5EF4-FFF2-40B4-BE49-F238E27FC236}">
                        <a16:creationId xmlns:a16="http://schemas.microsoft.com/office/drawing/2014/main" id="{E959E762-43F4-44F8-A85A-0C61AED26A0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0" name="Line 5150">
                    <a:extLst>
                      <a:ext uri="{FF2B5EF4-FFF2-40B4-BE49-F238E27FC236}">
                        <a16:creationId xmlns:a16="http://schemas.microsoft.com/office/drawing/2014/main" id="{CEB76D1D-31AA-47F5-B676-7A39E504CFE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31" name="Group 5151">
                  <a:extLst>
                    <a:ext uri="{FF2B5EF4-FFF2-40B4-BE49-F238E27FC236}">
                      <a16:creationId xmlns:a16="http://schemas.microsoft.com/office/drawing/2014/main" id="{1714EEBD-3DED-4887-844A-F6ABD7F24704}"/>
                    </a:ext>
                  </a:extLst>
                </p:cNvPr>
                <p:cNvGrpSpPr>
                  <a:grpSpLocks/>
                </p:cNvGrpSpPr>
                <p:nvPr/>
              </p:nvGrpSpPr>
              <p:grpSpPr bwMode="auto">
                <a:xfrm>
                  <a:off x="662" y="1772"/>
                  <a:ext cx="137" cy="124"/>
                  <a:chOff x="623" y="1728"/>
                  <a:chExt cx="137" cy="124"/>
                </a:xfrm>
              </p:grpSpPr>
              <p:sp>
                <p:nvSpPr>
                  <p:cNvPr id="51232" name="Oval 5152">
                    <a:extLst>
                      <a:ext uri="{FF2B5EF4-FFF2-40B4-BE49-F238E27FC236}">
                        <a16:creationId xmlns:a16="http://schemas.microsoft.com/office/drawing/2014/main" id="{D68A1792-D490-449D-91A8-A43512869D0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3" name="Oval 5153">
                    <a:extLst>
                      <a:ext uri="{FF2B5EF4-FFF2-40B4-BE49-F238E27FC236}">
                        <a16:creationId xmlns:a16="http://schemas.microsoft.com/office/drawing/2014/main" id="{BB702F38-C2ED-4F9D-8276-A96E2AD843F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4" name="Oval 5154">
                    <a:extLst>
                      <a:ext uri="{FF2B5EF4-FFF2-40B4-BE49-F238E27FC236}">
                        <a16:creationId xmlns:a16="http://schemas.microsoft.com/office/drawing/2014/main" id="{CD4AE024-3F12-4E6B-8FEB-959DCF19F47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5" name="Line 5155">
                    <a:extLst>
                      <a:ext uri="{FF2B5EF4-FFF2-40B4-BE49-F238E27FC236}">
                        <a16:creationId xmlns:a16="http://schemas.microsoft.com/office/drawing/2014/main" id="{A5DDAB22-9512-480A-9CD4-EDE31628BE1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6" name="Line 5156">
                    <a:extLst>
                      <a:ext uri="{FF2B5EF4-FFF2-40B4-BE49-F238E27FC236}">
                        <a16:creationId xmlns:a16="http://schemas.microsoft.com/office/drawing/2014/main" id="{49D48F21-8F80-4C8F-800A-7CD3474C479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37" name="Group 5157">
                  <a:extLst>
                    <a:ext uri="{FF2B5EF4-FFF2-40B4-BE49-F238E27FC236}">
                      <a16:creationId xmlns:a16="http://schemas.microsoft.com/office/drawing/2014/main" id="{8E179B33-4622-44BE-9A00-D77992BF4089}"/>
                    </a:ext>
                  </a:extLst>
                </p:cNvPr>
                <p:cNvGrpSpPr>
                  <a:grpSpLocks/>
                </p:cNvGrpSpPr>
                <p:nvPr/>
              </p:nvGrpSpPr>
              <p:grpSpPr bwMode="auto">
                <a:xfrm>
                  <a:off x="683" y="1790"/>
                  <a:ext cx="137" cy="124"/>
                  <a:chOff x="623" y="1728"/>
                  <a:chExt cx="137" cy="124"/>
                </a:xfrm>
              </p:grpSpPr>
              <p:sp>
                <p:nvSpPr>
                  <p:cNvPr id="51238" name="Oval 5158">
                    <a:extLst>
                      <a:ext uri="{FF2B5EF4-FFF2-40B4-BE49-F238E27FC236}">
                        <a16:creationId xmlns:a16="http://schemas.microsoft.com/office/drawing/2014/main" id="{A3B2852D-BEDE-44B6-90C9-EC282B1E414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9" name="Oval 5159">
                    <a:extLst>
                      <a:ext uri="{FF2B5EF4-FFF2-40B4-BE49-F238E27FC236}">
                        <a16:creationId xmlns:a16="http://schemas.microsoft.com/office/drawing/2014/main" id="{1FBAB44D-CBE3-45E1-8290-C8A07214C53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0" name="Oval 5160">
                    <a:extLst>
                      <a:ext uri="{FF2B5EF4-FFF2-40B4-BE49-F238E27FC236}">
                        <a16:creationId xmlns:a16="http://schemas.microsoft.com/office/drawing/2014/main" id="{59515DA5-FD1F-4B85-B8C2-EB14D7D945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1" name="Line 5161">
                    <a:extLst>
                      <a:ext uri="{FF2B5EF4-FFF2-40B4-BE49-F238E27FC236}">
                        <a16:creationId xmlns:a16="http://schemas.microsoft.com/office/drawing/2014/main" id="{BD586E91-E154-446F-A8E3-B8CC4A20145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2" name="Line 5162">
                    <a:extLst>
                      <a:ext uri="{FF2B5EF4-FFF2-40B4-BE49-F238E27FC236}">
                        <a16:creationId xmlns:a16="http://schemas.microsoft.com/office/drawing/2014/main" id="{FC5FA0D2-95CB-4CA0-9205-7B5852A0D9C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43" name="Group 5163">
                  <a:extLst>
                    <a:ext uri="{FF2B5EF4-FFF2-40B4-BE49-F238E27FC236}">
                      <a16:creationId xmlns:a16="http://schemas.microsoft.com/office/drawing/2014/main" id="{F4BBBB03-C889-434D-B3AE-3F13A42DD3E5}"/>
                    </a:ext>
                  </a:extLst>
                </p:cNvPr>
                <p:cNvGrpSpPr>
                  <a:grpSpLocks/>
                </p:cNvGrpSpPr>
                <p:nvPr/>
              </p:nvGrpSpPr>
              <p:grpSpPr bwMode="auto">
                <a:xfrm>
                  <a:off x="703" y="1809"/>
                  <a:ext cx="137" cy="124"/>
                  <a:chOff x="623" y="1728"/>
                  <a:chExt cx="137" cy="124"/>
                </a:xfrm>
              </p:grpSpPr>
              <p:sp>
                <p:nvSpPr>
                  <p:cNvPr id="51244" name="Oval 5164">
                    <a:extLst>
                      <a:ext uri="{FF2B5EF4-FFF2-40B4-BE49-F238E27FC236}">
                        <a16:creationId xmlns:a16="http://schemas.microsoft.com/office/drawing/2014/main" id="{E9A0F5BA-A797-4A36-91BB-163B2E21189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5" name="Oval 5165">
                    <a:extLst>
                      <a:ext uri="{FF2B5EF4-FFF2-40B4-BE49-F238E27FC236}">
                        <a16:creationId xmlns:a16="http://schemas.microsoft.com/office/drawing/2014/main" id="{9BE094C3-0ACF-443F-B6A9-578E4A05BF9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6" name="Oval 5166">
                    <a:extLst>
                      <a:ext uri="{FF2B5EF4-FFF2-40B4-BE49-F238E27FC236}">
                        <a16:creationId xmlns:a16="http://schemas.microsoft.com/office/drawing/2014/main" id="{1D67B616-355A-4420-8D19-21F0AC722A4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7" name="Line 5167">
                    <a:extLst>
                      <a:ext uri="{FF2B5EF4-FFF2-40B4-BE49-F238E27FC236}">
                        <a16:creationId xmlns:a16="http://schemas.microsoft.com/office/drawing/2014/main" id="{B0CA2843-176A-458A-B59B-05CA3C0E575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8" name="Line 5168">
                    <a:extLst>
                      <a:ext uri="{FF2B5EF4-FFF2-40B4-BE49-F238E27FC236}">
                        <a16:creationId xmlns:a16="http://schemas.microsoft.com/office/drawing/2014/main" id="{870AE3AF-FAC0-442A-8AEE-C38D76C0C03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249" name="Group 5169">
                <a:extLst>
                  <a:ext uri="{FF2B5EF4-FFF2-40B4-BE49-F238E27FC236}">
                    <a16:creationId xmlns:a16="http://schemas.microsoft.com/office/drawing/2014/main" id="{EEA7E5B0-EEE1-4521-880D-5AC14876DE35}"/>
                  </a:ext>
                </a:extLst>
              </p:cNvPr>
              <p:cNvGrpSpPr>
                <a:grpSpLocks/>
              </p:cNvGrpSpPr>
              <p:nvPr/>
            </p:nvGrpSpPr>
            <p:grpSpPr bwMode="auto">
              <a:xfrm>
                <a:off x="480" y="1488"/>
                <a:ext cx="217" cy="205"/>
                <a:chOff x="623" y="1728"/>
                <a:chExt cx="217" cy="205"/>
              </a:xfrm>
            </p:grpSpPr>
            <p:grpSp>
              <p:nvGrpSpPr>
                <p:cNvPr id="51250" name="Group 5170">
                  <a:extLst>
                    <a:ext uri="{FF2B5EF4-FFF2-40B4-BE49-F238E27FC236}">
                      <a16:creationId xmlns:a16="http://schemas.microsoft.com/office/drawing/2014/main" id="{D5D76C6F-776B-4FFC-9B33-1C1877C7935B}"/>
                    </a:ext>
                  </a:extLst>
                </p:cNvPr>
                <p:cNvGrpSpPr>
                  <a:grpSpLocks/>
                </p:cNvGrpSpPr>
                <p:nvPr/>
              </p:nvGrpSpPr>
              <p:grpSpPr bwMode="auto">
                <a:xfrm>
                  <a:off x="623" y="1728"/>
                  <a:ext cx="137" cy="124"/>
                  <a:chOff x="623" y="1728"/>
                  <a:chExt cx="137" cy="124"/>
                </a:xfrm>
              </p:grpSpPr>
              <p:sp>
                <p:nvSpPr>
                  <p:cNvPr id="51251" name="Oval 5171">
                    <a:extLst>
                      <a:ext uri="{FF2B5EF4-FFF2-40B4-BE49-F238E27FC236}">
                        <a16:creationId xmlns:a16="http://schemas.microsoft.com/office/drawing/2014/main" id="{A08BE4A2-9EAE-410C-8B5F-2B8ABA3C64C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2" name="Oval 5172">
                    <a:extLst>
                      <a:ext uri="{FF2B5EF4-FFF2-40B4-BE49-F238E27FC236}">
                        <a16:creationId xmlns:a16="http://schemas.microsoft.com/office/drawing/2014/main" id="{02EA5FF9-B6CE-498C-B7F6-EC482471124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3" name="Oval 5173">
                    <a:extLst>
                      <a:ext uri="{FF2B5EF4-FFF2-40B4-BE49-F238E27FC236}">
                        <a16:creationId xmlns:a16="http://schemas.microsoft.com/office/drawing/2014/main" id="{AB1F7492-4128-4664-97BE-8CBE86FAE85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4" name="Line 5174">
                    <a:extLst>
                      <a:ext uri="{FF2B5EF4-FFF2-40B4-BE49-F238E27FC236}">
                        <a16:creationId xmlns:a16="http://schemas.microsoft.com/office/drawing/2014/main" id="{9A728466-C430-4F5F-959F-022E01C46E4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5" name="Line 5175">
                    <a:extLst>
                      <a:ext uri="{FF2B5EF4-FFF2-40B4-BE49-F238E27FC236}">
                        <a16:creationId xmlns:a16="http://schemas.microsoft.com/office/drawing/2014/main" id="{4F0F84D4-852F-46B8-92B8-E4C7EFE920C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56" name="Group 5176">
                  <a:extLst>
                    <a:ext uri="{FF2B5EF4-FFF2-40B4-BE49-F238E27FC236}">
                      <a16:creationId xmlns:a16="http://schemas.microsoft.com/office/drawing/2014/main" id="{4A938F58-A77F-4781-8B2B-7DED5A03DF9A}"/>
                    </a:ext>
                  </a:extLst>
                </p:cNvPr>
                <p:cNvGrpSpPr>
                  <a:grpSpLocks/>
                </p:cNvGrpSpPr>
                <p:nvPr/>
              </p:nvGrpSpPr>
              <p:grpSpPr bwMode="auto">
                <a:xfrm>
                  <a:off x="642" y="1751"/>
                  <a:ext cx="137" cy="124"/>
                  <a:chOff x="623" y="1728"/>
                  <a:chExt cx="137" cy="124"/>
                </a:xfrm>
              </p:grpSpPr>
              <p:sp>
                <p:nvSpPr>
                  <p:cNvPr id="51257" name="Oval 5177">
                    <a:extLst>
                      <a:ext uri="{FF2B5EF4-FFF2-40B4-BE49-F238E27FC236}">
                        <a16:creationId xmlns:a16="http://schemas.microsoft.com/office/drawing/2014/main" id="{92F43C3E-F084-4961-9C7C-307C298EF0C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8" name="Oval 5178">
                    <a:extLst>
                      <a:ext uri="{FF2B5EF4-FFF2-40B4-BE49-F238E27FC236}">
                        <a16:creationId xmlns:a16="http://schemas.microsoft.com/office/drawing/2014/main" id="{65EAF103-6FCE-48E0-AF9D-5B25D3BD4E8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9" name="Oval 5179">
                    <a:extLst>
                      <a:ext uri="{FF2B5EF4-FFF2-40B4-BE49-F238E27FC236}">
                        <a16:creationId xmlns:a16="http://schemas.microsoft.com/office/drawing/2014/main" id="{6A9C3F17-ACFA-458C-9495-EBCECD6F36D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0" name="Line 5180">
                    <a:extLst>
                      <a:ext uri="{FF2B5EF4-FFF2-40B4-BE49-F238E27FC236}">
                        <a16:creationId xmlns:a16="http://schemas.microsoft.com/office/drawing/2014/main" id="{314001D8-1649-4815-99D5-843969159E2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1" name="Line 5181">
                    <a:extLst>
                      <a:ext uri="{FF2B5EF4-FFF2-40B4-BE49-F238E27FC236}">
                        <a16:creationId xmlns:a16="http://schemas.microsoft.com/office/drawing/2014/main" id="{D58529E7-0354-4885-A41D-0EAA2974F78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2" name="Group 5182">
                  <a:extLst>
                    <a:ext uri="{FF2B5EF4-FFF2-40B4-BE49-F238E27FC236}">
                      <a16:creationId xmlns:a16="http://schemas.microsoft.com/office/drawing/2014/main" id="{83028E0C-4652-4F50-9B03-BB14A1E65DE2}"/>
                    </a:ext>
                  </a:extLst>
                </p:cNvPr>
                <p:cNvGrpSpPr>
                  <a:grpSpLocks/>
                </p:cNvGrpSpPr>
                <p:nvPr/>
              </p:nvGrpSpPr>
              <p:grpSpPr bwMode="auto">
                <a:xfrm>
                  <a:off x="662" y="1772"/>
                  <a:ext cx="137" cy="124"/>
                  <a:chOff x="623" y="1728"/>
                  <a:chExt cx="137" cy="124"/>
                </a:xfrm>
              </p:grpSpPr>
              <p:sp>
                <p:nvSpPr>
                  <p:cNvPr id="51263" name="Oval 5183">
                    <a:extLst>
                      <a:ext uri="{FF2B5EF4-FFF2-40B4-BE49-F238E27FC236}">
                        <a16:creationId xmlns:a16="http://schemas.microsoft.com/office/drawing/2014/main" id="{2B25F297-D07C-48D0-89B4-744C9002A03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4" name="Oval 5184">
                    <a:extLst>
                      <a:ext uri="{FF2B5EF4-FFF2-40B4-BE49-F238E27FC236}">
                        <a16:creationId xmlns:a16="http://schemas.microsoft.com/office/drawing/2014/main" id="{D9C44EF0-7991-44B6-93D6-9E9893DA16D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5" name="Oval 5185">
                    <a:extLst>
                      <a:ext uri="{FF2B5EF4-FFF2-40B4-BE49-F238E27FC236}">
                        <a16:creationId xmlns:a16="http://schemas.microsoft.com/office/drawing/2014/main" id="{45004AE8-EE85-4C49-A1DB-F134BBE633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6" name="Line 5186">
                    <a:extLst>
                      <a:ext uri="{FF2B5EF4-FFF2-40B4-BE49-F238E27FC236}">
                        <a16:creationId xmlns:a16="http://schemas.microsoft.com/office/drawing/2014/main" id="{ADDEABD9-DC0A-432C-BF57-9EFBF1271B2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7" name="Line 5187">
                    <a:extLst>
                      <a:ext uri="{FF2B5EF4-FFF2-40B4-BE49-F238E27FC236}">
                        <a16:creationId xmlns:a16="http://schemas.microsoft.com/office/drawing/2014/main" id="{BDA2990A-04A2-47EE-9355-76E24DD78F2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8" name="Group 5188">
                  <a:extLst>
                    <a:ext uri="{FF2B5EF4-FFF2-40B4-BE49-F238E27FC236}">
                      <a16:creationId xmlns:a16="http://schemas.microsoft.com/office/drawing/2014/main" id="{592DAE52-E24A-4CA7-B8C8-B399115235FE}"/>
                    </a:ext>
                  </a:extLst>
                </p:cNvPr>
                <p:cNvGrpSpPr>
                  <a:grpSpLocks/>
                </p:cNvGrpSpPr>
                <p:nvPr/>
              </p:nvGrpSpPr>
              <p:grpSpPr bwMode="auto">
                <a:xfrm>
                  <a:off x="683" y="1790"/>
                  <a:ext cx="137" cy="124"/>
                  <a:chOff x="623" y="1728"/>
                  <a:chExt cx="137" cy="124"/>
                </a:xfrm>
              </p:grpSpPr>
              <p:sp>
                <p:nvSpPr>
                  <p:cNvPr id="51269" name="Oval 5189">
                    <a:extLst>
                      <a:ext uri="{FF2B5EF4-FFF2-40B4-BE49-F238E27FC236}">
                        <a16:creationId xmlns:a16="http://schemas.microsoft.com/office/drawing/2014/main" id="{3E3C0B32-9B1E-49B8-AB0B-AF44A989A77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0" name="Oval 5190">
                    <a:extLst>
                      <a:ext uri="{FF2B5EF4-FFF2-40B4-BE49-F238E27FC236}">
                        <a16:creationId xmlns:a16="http://schemas.microsoft.com/office/drawing/2014/main" id="{4023C75F-4D9B-4096-BCF6-8EA67CACE5A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1" name="Oval 5191">
                    <a:extLst>
                      <a:ext uri="{FF2B5EF4-FFF2-40B4-BE49-F238E27FC236}">
                        <a16:creationId xmlns:a16="http://schemas.microsoft.com/office/drawing/2014/main" id="{E7F0B923-3C9C-4603-82F6-E5AB19D87BD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2" name="Line 5192">
                    <a:extLst>
                      <a:ext uri="{FF2B5EF4-FFF2-40B4-BE49-F238E27FC236}">
                        <a16:creationId xmlns:a16="http://schemas.microsoft.com/office/drawing/2014/main" id="{8D33C923-495C-4F59-B8BF-B63FF8D0F00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3" name="Line 5193">
                    <a:extLst>
                      <a:ext uri="{FF2B5EF4-FFF2-40B4-BE49-F238E27FC236}">
                        <a16:creationId xmlns:a16="http://schemas.microsoft.com/office/drawing/2014/main" id="{85268D10-683A-4759-A7C3-A9B56355DE1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74" name="Group 5194">
                  <a:extLst>
                    <a:ext uri="{FF2B5EF4-FFF2-40B4-BE49-F238E27FC236}">
                      <a16:creationId xmlns:a16="http://schemas.microsoft.com/office/drawing/2014/main" id="{FD71D871-A1F6-4013-99C6-AAC959F14D2C}"/>
                    </a:ext>
                  </a:extLst>
                </p:cNvPr>
                <p:cNvGrpSpPr>
                  <a:grpSpLocks/>
                </p:cNvGrpSpPr>
                <p:nvPr/>
              </p:nvGrpSpPr>
              <p:grpSpPr bwMode="auto">
                <a:xfrm>
                  <a:off x="703" y="1809"/>
                  <a:ext cx="137" cy="124"/>
                  <a:chOff x="623" y="1728"/>
                  <a:chExt cx="137" cy="124"/>
                </a:xfrm>
              </p:grpSpPr>
              <p:sp>
                <p:nvSpPr>
                  <p:cNvPr id="51275" name="Oval 5195">
                    <a:extLst>
                      <a:ext uri="{FF2B5EF4-FFF2-40B4-BE49-F238E27FC236}">
                        <a16:creationId xmlns:a16="http://schemas.microsoft.com/office/drawing/2014/main" id="{A7DC0BE2-A9D3-4A95-B23E-B9C39566225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6" name="Oval 5196">
                    <a:extLst>
                      <a:ext uri="{FF2B5EF4-FFF2-40B4-BE49-F238E27FC236}">
                        <a16:creationId xmlns:a16="http://schemas.microsoft.com/office/drawing/2014/main" id="{0CB18480-54BD-4813-94EB-5C087252D8C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7" name="Oval 5197">
                    <a:extLst>
                      <a:ext uri="{FF2B5EF4-FFF2-40B4-BE49-F238E27FC236}">
                        <a16:creationId xmlns:a16="http://schemas.microsoft.com/office/drawing/2014/main" id="{F9C55458-E9D7-459F-AA23-DD1E29669B3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8" name="Line 5198">
                    <a:extLst>
                      <a:ext uri="{FF2B5EF4-FFF2-40B4-BE49-F238E27FC236}">
                        <a16:creationId xmlns:a16="http://schemas.microsoft.com/office/drawing/2014/main" id="{627F2B39-4A05-4B61-9B72-E3D65457BDC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9" name="Line 5199">
                    <a:extLst>
                      <a:ext uri="{FF2B5EF4-FFF2-40B4-BE49-F238E27FC236}">
                        <a16:creationId xmlns:a16="http://schemas.microsoft.com/office/drawing/2014/main" id="{3DCD08B5-B7A9-4685-913E-D73F764A261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280" name="Group 5200">
              <a:extLst>
                <a:ext uri="{FF2B5EF4-FFF2-40B4-BE49-F238E27FC236}">
                  <a16:creationId xmlns:a16="http://schemas.microsoft.com/office/drawing/2014/main" id="{10DAB242-B1F9-41AD-AE8F-55AD50EED2B1}"/>
                </a:ext>
              </a:extLst>
            </p:cNvPr>
            <p:cNvGrpSpPr>
              <a:grpSpLocks/>
            </p:cNvGrpSpPr>
            <p:nvPr/>
          </p:nvGrpSpPr>
          <p:grpSpPr bwMode="auto">
            <a:xfrm>
              <a:off x="672" y="1776"/>
              <a:ext cx="265" cy="253"/>
              <a:chOff x="480" y="1440"/>
              <a:chExt cx="265" cy="253"/>
            </a:xfrm>
          </p:grpSpPr>
          <p:grpSp>
            <p:nvGrpSpPr>
              <p:cNvPr id="51281" name="Group 5201">
                <a:extLst>
                  <a:ext uri="{FF2B5EF4-FFF2-40B4-BE49-F238E27FC236}">
                    <a16:creationId xmlns:a16="http://schemas.microsoft.com/office/drawing/2014/main" id="{5AD3D4AD-C1C6-4951-9A37-D7622FB1D96C}"/>
                  </a:ext>
                </a:extLst>
              </p:cNvPr>
              <p:cNvGrpSpPr>
                <a:grpSpLocks/>
              </p:cNvGrpSpPr>
              <p:nvPr/>
            </p:nvGrpSpPr>
            <p:grpSpPr bwMode="auto">
              <a:xfrm>
                <a:off x="528" y="1440"/>
                <a:ext cx="217" cy="205"/>
                <a:chOff x="623" y="1728"/>
                <a:chExt cx="217" cy="205"/>
              </a:xfrm>
            </p:grpSpPr>
            <p:grpSp>
              <p:nvGrpSpPr>
                <p:cNvPr id="51282" name="Group 5202">
                  <a:extLst>
                    <a:ext uri="{FF2B5EF4-FFF2-40B4-BE49-F238E27FC236}">
                      <a16:creationId xmlns:a16="http://schemas.microsoft.com/office/drawing/2014/main" id="{431B82A3-DE49-4932-A7C5-9E6F25C895B7}"/>
                    </a:ext>
                  </a:extLst>
                </p:cNvPr>
                <p:cNvGrpSpPr>
                  <a:grpSpLocks/>
                </p:cNvGrpSpPr>
                <p:nvPr/>
              </p:nvGrpSpPr>
              <p:grpSpPr bwMode="auto">
                <a:xfrm>
                  <a:off x="623" y="1728"/>
                  <a:ext cx="137" cy="124"/>
                  <a:chOff x="623" y="1728"/>
                  <a:chExt cx="137" cy="124"/>
                </a:xfrm>
              </p:grpSpPr>
              <p:sp>
                <p:nvSpPr>
                  <p:cNvPr id="51283" name="Oval 5203">
                    <a:extLst>
                      <a:ext uri="{FF2B5EF4-FFF2-40B4-BE49-F238E27FC236}">
                        <a16:creationId xmlns:a16="http://schemas.microsoft.com/office/drawing/2014/main" id="{437E0457-6CAC-4C1F-A176-629D255BD82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4" name="Oval 5204">
                    <a:extLst>
                      <a:ext uri="{FF2B5EF4-FFF2-40B4-BE49-F238E27FC236}">
                        <a16:creationId xmlns:a16="http://schemas.microsoft.com/office/drawing/2014/main" id="{4DFEBBB0-73FF-476D-81D1-68C8819D3CF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5" name="Oval 5205">
                    <a:extLst>
                      <a:ext uri="{FF2B5EF4-FFF2-40B4-BE49-F238E27FC236}">
                        <a16:creationId xmlns:a16="http://schemas.microsoft.com/office/drawing/2014/main" id="{1743FD76-0F9A-4264-A89E-8A8C4C7E3D4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6" name="Line 5206">
                    <a:extLst>
                      <a:ext uri="{FF2B5EF4-FFF2-40B4-BE49-F238E27FC236}">
                        <a16:creationId xmlns:a16="http://schemas.microsoft.com/office/drawing/2014/main" id="{A1CDDA8F-010D-4CD5-9BBC-8EB20BFEA20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7" name="Line 5207">
                    <a:extLst>
                      <a:ext uri="{FF2B5EF4-FFF2-40B4-BE49-F238E27FC236}">
                        <a16:creationId xmlns:a16="http://schemas.microsoft.com/office/drawing/2014/main" id="{B3CBED4A-3334-40BB-A87B-10CEB37FFA5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88" name="Group 5208">
                  <a:extLst>
                    <a:ext uri="{FF2B5EF4-FFF2-40B4-BE49-F238E27FC236}">
                      <a16:creationId xmlns:a16="http://schemas.microsoft.com/office/drawing/2014/main" id="{7C1F195D-D104-4EAD-96BF-5A18AC281AA1}"/>
                    </a:ext>
                  </a:extLst>
                </p:cNvPr>
                <p:cNvGrpSpPr>
                  <a:grpSpLocks/>
                </p:cNvGrpSpPr>
                <p:nvPr/>
              </p:nvGrpSpPr>
              <p:grpSpPr bwMode="auto">
                <a:xfrm>
                  <a:off x="642" y="1751"/>
                  <a:ext cx="137" cy="124"/>
                  <a:chOff x="623" y="1728"/>
                  <a:chExt cx="137" cy="124"/>
                </a:xfrm>
              </p:grpSpPr>
              <p:sp>
                <p:nvSpPr>
                  <p:cNvPr id="51289" name="Oval 5209">
                    <a:extLst>
                      <a:ext uri="{FF2B5EF4-FFF2-40B4-BE49-F238E27FC236}">
                        <a16:creationId xmlns:a16="http://schemas.microsoft.com/office/drawing/2014/main" id="{2F3BF9BF-C0A9-494E-9C2E-F74E7F90761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0" name="Oval 5210">
                    <a:extLst>
                      <a:ext uri="{FF2B5EF4-FFF2-40B4-BE49-F238E27FC236}">
                        <a16:creationId xmlns:a16="http://schemas.microsoft.com/office/drawing/2014/main" id="{4FEB1080-24DF-43EC-B70B-F5CF0D60B4E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1" name="Oval 5211">
                    <a:extLst>
                      <a:ext uri="{FF2B5EF4-FFF2-40B4-BE49-F238E27FC236}">
                        <a16:creationId xmlns:a16="http://schemas.microsoft.com/office/drawing/2014/main" id="{9560B65F-698E-484F-9711-5D4AC5489EC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2" name="Line 5212">
                    <a:extLst>
                      <a:ext uri="{FF2B5EF4-FFF2-40B4-BE49-F238E27FC236}">
                        <a16:creationId xmlns:a16="http://schemas.microsoft.com/office/drawing/2014/main" id="{B95050FF-351C-46FF-AE0E-8A7D4F19D31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3" name="Line 5213">
                    <a:extLst>
                      <a:ext uri="{FF2B5EF4-FFF2-40B4-BE49-F238E27FC236}">
                        <a16:creationId xmlns:a16="http://schemas.microsoft.com/office/drawing/2014/main" id="{B491A3B8-E3E2-4B23-A8F6-066C4F9E27C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94" name="Group 5214">
                  <a:extLst>
                    <a:ext uri="{FF2B5EF4-FFF2-40B4-BE49-F238E27FC236}">
                      <a16:creationId xmlns:a16="http://schemas.microsoft.com/office/drawing/2014/main" id="{7A97521E-8D41-4569-9EC8-B17DEDE49774}"/>
                    </a:ext>
                  </a:extLst>
                </p:cNvPr>
                <p:cNvGrpSpPr>
                  <a:grpSpLocks/>
                </p:cNvGrpSpPr>
                <p:nvPr/>
              </p:nvGrpSpPr>
              <p:grpSpPr bwMode="auto">
                <a:xfrm>
                  <a:off x="662" y="1772"/>
                  <a:ext cx="137" cy="124"/>
                  <a:chOff x="623" y="1728"/>
                  <a:chExt cx="137" cy="124"/>
                </a:xfrm>
              </p:grpSpPr>
              <p:sp>
                <p:nvSpPr>
                  <p:cNvPr id="51295" name="Oval 5215">
                    <a:extLst>
                      <a:ext uri="{FF2B5EF4-FFF2-40B4-BE49-F238E27FC236}">
                        <a16:creationId xmlns:a16="http://schemas.microsoft.com/office/drawing/2014/main" id="{B287D3FF-21F2-4833-96FD-687CE77F1D7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6" name="Oval 5216">
                    <a:extLst>
                      <a:ext uri="{FF2B5EF4-FFF2-40B4-BE49-F238E27FC236}">
                        <a16:creationId xmlns:a16="http://schemas.microsoft.com/office/drawing/2014/main" id="{1FF89A07-E97D-44A6-9AF5-8928FCE6970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7" name="Oval 5217">
                    <a:extLst>
                      <a:ext uri="{FF2B5EF4-FFF2-40B4-BE49-F238E27FC236}">
                        <a16:creationId xmlns:a16="http://schemas.microsoft.com/office/drawing/2014/main" id="{13249BEF-D01D-4869-B5EA-9CE70804FBE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8" name="Line 5218">
                    <a:extLst>
                      <a:ext uri="{FF2B5EF4-FFF2-40B4-BE49-F238E27FC236}">
                        <a16:creationId xmlns:a16="http://schemas.microsoft.com/office/drawing/2014/main" id="{9EE73789-1B0B-4016-8EF0-1174C2A154E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9" name="Line 5219">
                    <a:extLst>
                      <a:ext uri="{FF2B5EF4-FFF2-40B4-BE49-F238E27FC236}">
                        <a16:creationId xmlns:a16="http://schemas.microsoft.com/office/drawing/2014/main" id="{34D9C65A-11A2-4400-85B0-7BC8902E2EF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00" name="Group 5220">
                  <a:extLst>
                    <a:ext uri="{FF2B5EF4-FFF2-40B4-BE49-F238E27FC236}">
                      <a16:creationId xmlns:a16="http://schemas.microsoft.com/office/drawing/2014/main" id="{1A843E77-9E02-4D65-91E2-F46D27DD1BA7}"/>
                    </a:ext>
                  </a:extLst>
                </p:cNvPr>
                <p:cNvGrpSpPr>
                  <a:grpSpLocks/>
                </p:cNvGrpSpPr>
                <p:nvPr/>
              </p:nvGrpSpPr>
              <p:grpSpPr bwMode="auto">
                <a:xfrm>
                  <a:off x="683" y="1790"/>
                  <a:ext cx="137" cy="124"/>
                  <a:chOff x="623" y="1728"/>
                  <a:chExt cx="137" cy="124"/>
                </a:xfrm>
              </p:grpSpPr>
              <p:sp>
                <p:nvSpPr>
                  <p:cNvPr id="51301" name="Oval 5221">
                    <a:extLst>
                      <a:ext uri="{FF2B5EF4-FFF2-40B4-BE49-F238E27FC236}">
                        <a16:creationId xmlns:a16="http://schemas.microsoft.com/office/drawing/2014/main" id="{D11587A2-9793-46BB-833A-46FC857C6CA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2" name="Oval 5222">
                    <a:extLst>
                      <a:ext uri="{FF2B5EF4-FFF2-40B4-BE49-F238E27FC236}">
                        <a16:creationId xmlns:a16="http://schemas.microsoft.com/office/drawing/2014/main" id="{CE76D25F-A0FD-4922-B161-8478974FA6A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3" name="Oval 5223">
                    <a:extLst>
                      <a:ext uri="{FF2B5EF4-FFF2-40B4-BE49-F238E27FC236}">
                        <a16:creationId xmlns:a16="http://schemas.microsoft.com/office/drawing/2014/main" id="{A6B6AF14-1666-4F9F-9475-FEF7A83A1B1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4" name="Line 5224">
                    <a:extLst>
                      <a:ext uri="{FF2B5EF4-FFF2-40B4-BE49-F238E27FC236}">
                        <a16:creationId xmlns:a16="http://schemas.microsoft.com/office/drawing/2014/main" id="{83F5D293-A484-46E9-8F0E-E006820617C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5" name="Line 5225">
                    <a:extLst>
                      <a:ext uri="{FF2B5EF4-FFF2-40B4-BE49-F238E27FC236}">
                        <a16:creationId xmlns:a16="http://schemas.microsoft.com/office/drawing/2014/main" id="{1309F7A2-2CC8-469A-BC7C-BE932ED8EA7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06" name="Group 5226">
                  <a:extLst>
                    <a:ext uri="{FF2B5EF4-FFF2-40B4-BE49-F238E27FC236}">
                      <a16:creationId xmlns:a16="http://schemas.microsoft.com/office/drawing/2014/main" id="{F8F9908A-13C5-453B-A7E5-9B459DE5953B}"/>
                    </a:ext>
                  </a:extLst>
                </p:cNvPr>
                <p:cNvGrpSpPr>
                  <a:grpSpLocks/>
                </p:cNvGrpSpPr>
                <p:nvPr/>
              </p:nvGrpSpPr>
              <p:grpSpPr bwMode="auto">
                <a:xfrm>
                  <a:off x="703" y="1809"/>
                  <a:ext cx="137" cy="124"/>
                  <a:chOff x="623" y="1728"/>
                  <a:chExt cx="137" cy="124"/>
                </a:xfrm>
              </p:grpSpPr>
              <p:sp>
                <p:nvSpPr>
                  <p:cNvPr id="51307" name="Oval 5227">
                    <a:extLst>
                      <a:ext uri="{FF2B5EF4-FFF2-40B4-BE49-F238E27FC236}">
                        <a16:creationId xmlns:a16="http://schemas.microsoft.com/office/drawing/2014/main" id="{76EC626F-21B5-4A4F-AD4D-BDC9F78EC02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8" name="Oval 5228">
                    <a:extLst>
                      <a:ext uri="{FF2B5EF4-FFF2-40B4-BE49-F238E27FC236}">
                        <a16:creationId xmlns:a16="http://schemas.microsoft.com/office/drawing/2014/main" id="{3CB47A24-6931-484A-882D-833D471DB50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9" name="Oval 5229">
                    <a:extLst>
                      <a:ext uri="{FF2B5EF4-FFF2-40B4-BE49-F238E27FC236}">
                        <a16:creationId xmlns:a16="http://schemas.microsoft.com/office/drawing/2014/main" id="{943BA19F-12E7-43A0-A236-FDC3B4BDE12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0" name="Line 5230">
                    <a:extLst>
                      <a:ext uri="{FF2B5EF4-FFF2-40B4-BE49-F238E27FC236}">
                        <a16:creationId xmlns:a16="http://schemas.microsoft.com/office/drawing/2014/main" id="{AF0D6985-27E7-456D-BCBA-7BE218112AA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1" name="Line 5231">
                    <a:extLst>
                      <a:ext uri="{FF2B5EF4-FFF2-40B4-BE49-F238E27FC236}">
                        <a16:creationId xmlns:a16="http://schemas.microsoft.com/office/drawing/2014/main" id="{22469094-0B50-4A0C-A77B-45E39E662D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312" name="Group 5232">
                <a:extLst>
                  <a:ext uri="{FF2B5EF4-FFF2-40B4-BE49-F238E27FC236}">
                    <a16:creationId xmlns:a16="http://schemas.microsoft.com/office/drawing/2014/main" id="{DFCFFCE8-4FEF-428A-AA01-3DB01D7F9991}"/>
                  </a:ext>
                </a:extLst>
              </p:cNvPr>
              <p:cNvGrpSpPr>
                <a:grpSpLocks/>
              </p:cNvGrpSpPr>
              <p:nvPr/>
            </p:nvGrpSpPr>
            <p:grpSpPr bwMode="auto">
              <a:xfrm>
                <a:off x="480" y="1488"/>
                <a:ext cx="217" cy="205"/>
                <a:chOff x="623" y="1728"/>
                <a:chExt cx="217" cy="205"/>
              </a:xfrm>
            </p:grpSpPr>
            <p:grpSp>
              <p:nvGrpSpPr>
                <p:cNvPr id="51313" name="Group 5233">
                  <a:extLst>
                    <a:ext uri="{FF2B5EF4-FFF2-40B4-BE49-F238E27FC236}">
                      <a16:creationId xmlns:a16="http://schemas.microsoft.com/office/drawing/2014/main" id="{A5B0E4E7-31C1-411D-889C-2837FA3828B4}"/>
                    </a:ext>
                  </a:extLst>
                </p:cNvPr>
                <p:cNvGrpSpPr>
                  <a:grpSpLocks/>
                </p:cNvGrpSpPr>
                <p:nvPr/>
              </p:nvGrpSpPr>
              <p:grpSpPr bwMode="auto">
                <a:xfrm>
                  <a:off x="623" y="1728"/>
                  <a:ext cx="137" cy="124"/>
                  <a:chOff x="623" y="1728"/>
                  <a:chExt cx="137" cy="124"/>
                </a:xfrm>
              </p:grpSpPr>
              <p:sp>
                <p:nvSpPr>
                  <p:cNvPr id="51314" name="Oval 5234">
                    <a:extLst>
                      <a:ext uri="{FF2B5EF4-FFF2-40B4-BE49-F238E27FC236}">
                        <a16:creationId xmlns:a16="http://schemas.microsoft.com/office/drawing/2014/main" id="{D15BCD87-22C8-43D5-ADCA-9470A422D97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5" name="Oval 5235">
                    <a:extLst>
                      <a:ext uri="{FF2B5EF4-FFF2-40B4-BE49-F238E27FC236}">
                        <a16:creationId xmlns:a16="http://schemas.microsoft.com/office/drawing/2014/main" id="{30864B95-F113-4563-A4A5-082F463FE1F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6" name="Oval 5236">
                    <a:extLst>
                      <a:ext uri="{FF2B5EF4-FFF2-40B4-BE49-F238E27FC236}">
                        <a16:creationId xmlns:a16="http://schemas.microsoft.com/office/drawing/2014/main" id="{9336140D-36B6-46A5-A33D-B10F308CF8E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7" name="Line 5237">
                    <a:extLst>
                      <a:ext uri="{FF2B5EF4-FFF2-40B4-BE49-F238E27FC236}">
                        <a16:creationId xmlns:a16="http://schemas.microsoft.com/office/drawing/2014/main" id="{0E3AEEE0-8F36-4F72-89F8-211A69B6873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8" name="Line 5238">
                    <a:extLst>
                      <a:ext uri="{FF2B5EF4-FFF2-40B4-BE49-F238E27FC236}">
                        <a16:creationId xmlns:a16="http://schemas.microsoft.com/office/drawing/2014/main" id="{2BB162E7-2E15-4F65-8878-EF38CA8EAAB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19" name="Group 5239">
                  <a:extLst>
                    <a:ext uri="{FF2B5EF4-FFF2-40B4-BE49-F238E27FC236}">
                      <a16:creationId xmlns:a16="http://schemas.microsoft.com/office/drawing/2014/main" id="{86A1367C-CFAA-40E7-8FE0-BB057373AABB}"/>
                    </a:ext>
                  </a:extLst>
                </p:cNvPr>
                <p:cNvGrpSpPr>
                  <a:grpSpLocks/>
                </p:cNvGrpSpPr>
                <p:nvPr/>
              </p:nvGrpSpPr>
              <p:grpSpPr bwMode="auto">
                <a:xfrm>
                  <a:off x="642" y="1751"/>
                  <a:ext cx="137" cy="124"/>
                  <a:chOff x="623" y="1728"/>
                  <a:chExt cx="137" cy="124"/>
                </a:xfrm>
              </p:grpSpPr>
              <p:sp>
                <p:nvSpPr>
                  <p:cNvPr id="51320" name="Oval 5240">
                    <a:extLst>
                      <a:ext uri="{FF2B5EF4-FFF2-40B4-BE49-F238E27FC236}">
                        <a16:creationId xmlns:a16="http://schemas.microsoft.com/office/drawing/2014/main" id="{00A72B39-7FBC-4C7A-95C4-20918244D45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1" name="Oval 5241">
                    <a:extLst>
                      <a:ext uri="{FF2B5EF4-FFF2-40B4-BE49-F238E27FC236}">
                        <a16:creationId xmlns:a16="http://schemas.microsoft.com/office/drawing/2014/main" id="{D11117C8-B6FC-4915-AA81-C752C2E72E9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2" name="Oval 5242">
                    <a:extLst>
                      <a:ext uri="{FF2B5EF4-FFF2-40B4-BE49-F238E27FC236}">
                        <a16:creationId xmlns:a16="http://schemas.microsoft.com/office/drawing/2014/main" id="{B7A31E98-7FA2-4D45-97FE-3F3B70F9C75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3" name="Line 5243">
                    <a:extLst>
                      <a:ext uri="{FF2B5EF4-FFF2-40B4-BE49-F238E27FC236}">
                        <a16:creationId xmlns:a16="http://schemas.microsoft.com/office/drawing/2014/main" id="{CA613726-3681-41D4-871A-5ED69AAA6D6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4" name="Line 5244">
                    <a:extLst>
                      <a:ext uri="{FF2B5EF4-FFF2-40B4-BE49-F238E27FC236}">
                        <a16:creationId xmlns:a16="http://schemas.microsoft.com/office/drawing/2014/main" id="{04369096-5028-40F8-9301-EA0F2AEBD5F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25" name="Group 5245">
                  <a:extLst>
                    <a:ext uri="{FF2B5EF4-FFF2-40B4-BE49-F238E27FC236}">
                      <a16:creationId xmlns:a16="http://schemas.microsoft.com/office/drawing/2014/main" id="{69FCCFE8-5FCC-4E7D-B49E-01EDF4C7C1C1}"/>
                    </a:ext>
                  </a:extLst>
                </p:cNvPr>
                <p:cNvGrpSpPr>
                  <a:grpSpLocks/>
                </p:cNvGrpSpPr>
                <p:nvPr/>
              </p:nvGrpSpPr>
              <p:grpSpPr bwMode="auto">
                <a:xfrm>
                  <a:off x="662" y="1772"/>
                  <a:ext cx="137" cy="124"/>
                  <a:chOff x="623" y="1728"/>
                  <a:chExt cx="137" cy="124"/>
                </a:xfrm>
              </p:grpSpPr>
              <p:sp>
                <p:nvSpPr>
                  <p:cNvPr id="51326" name="Oval 5246">
                    <a:extLst>
                      <a:ext uri="{FF2B5EF4-FFF2-40B4-BE49-F238E27FC236}">
                        <a16:creationId xmlns:a16="http://schemas.microsoft.com/office/drawing/2014/main" id="{4CF7F399-DBEE-4910-A8D4-FFD2CC4815A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7" name="Oval 5247">
                    <a:extLst>
                      <a:ext uri="{FF2B5EF4-FFF2-40B4-BE49-F238E27FC236}">
                        <a16:creationId xmlns:a16="http://schemas.microsoft.com/office/drawing/2014/main" id="{6C083CF1-1338-493E-BBA8-7C5F1E66D02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8" name="Oval 5248">
                    <a:extLst>
                      <a:ext uri="{FF2B5EF4-FFF2-40B4-BE49-F238E27FC236}">
                        <a16:creationId xmlns:a16="http://schemas.microsoft.com/office/drawing/2014/main" id="{083A1B65-9513-48C5-85C0-489542B7943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9" name="Line 5249">
                    <a:extLst>
                      <a:ext uri="{FF2B5EF4-FFF2-40B4-BE49-F238E27FC236}">
                        <a16:creationId xmlns:a16="http://schemas.microsoft.com/office/drawing/2014/main" id="{A298A399-CEBB-4008-9A96-DB3D9020A17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0" name="Line 5250">
                    <a:extLst>
                      <a:ext uri="{FF2B5EF4-FFF2-40B4-BE49-F238E27FC236}">
                        <a16:creationId xmlns:a16="http://schemas.microsoft.com/office/drawing/2014/main" id="{238C8F38-722D-4E7D-BEB9-5864C56EAD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31" name="Group 5251">
                  <a:extLst>
                    <a:ext uri="{FF2B5EF4-FFF2-40B4-BE49-F238E27FC236}">
                      <a16:creationId xmlns:a16="http://schemas.microsoft.com/office/drawing/2014/main" id="{5DB7657B-F4BB-449A-99DF-B8011C1D5AAA}"/>
                    </a:ext>
                  </a:extLst>
                </p:cNvPr>
                <p:cNvGrpSpPr>
                  <a:grpSpLocks/>
                </p:cNvGrpSpPr>
                <p:nvPr/>
              </p:nvGrpSpPr>
              <p:grpSpPr bwMode="auto">
                <a:xfrm>
                  <a:off x="683" y="1790"/>
                  <a:ext cx="137" cy="124"/>
                  <a:chOff x="623" y="1728"/>
                  <a:chExt cx="137" cy="124"/>
                </a:xfrm>
              </p:grpSpPr>
              <p:sp>
                <p:nvSpPr>
                  <p:cNvPr id="51332" name="Oval 5252">
                    <a:extLst>
                      <a:ext uri="{FF2B5EF4-FFF2-40B4-BE49-F238E27FC236}">
                        <a16:creationId xmlns:a16="http://schemas.microsoft.com/office/drawing/2014/main" id="{BEED3568-4699-4518-829C-94ACDD8F6C5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3" name="Oval 5253">
                    <a:extLst>
                      <a:ext uri="{FF2B5EF4-FFF2-40B4-BE49-F238E27FC236}">
                        <a16:creationId xmlns:a16="http://schemas.microsoft.com/office/drawing/2014/main" id="{1E7C7D37-F5FE-4929-824A-5F8A133E371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4" name="Oval 5254">
                    <a:extLst>
                      <a:ext uri="{FF2B5EF4-FFF2-40B4-BE49-F238E27FC236}">
                        <a16:creationId xmlns:a16="http://schemas.microsoft.com/office/drawing/2014/main" id="{4723D7B0-37BF-4F01-BF1A-3B946CC58F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5" name="Line 5255">
                    <a:extLst>
                      <a:ext uri="{FF2B5EF4-FFF2-40B4-BE49-F238E27FC236}">
                        <a16:creationId xmlns:a16="http://schemas.microsoft.com/office/drawing/2014/main" id="{F91C8675-BC93-4827-A7B2-1290D1EAC0A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6" name="Line 5256">
                    <a:extLst>
                      <a:ext uri="{FF2B5EF4-FFF2-40B4-BE49-F238E27FC236}">
                        <a16:creationId xmlns:a16="http://schemas.microsoft.com/office/drawing/2014/main" id="{8DE983F6-2C7D-41B8-B104-530C268DC3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37" name="Group 5257">
                  <a:extLst>
                    <a:ext uri="{FF2B5EF4-FFF2-40B4-BE49-F238E27FC236}">
                      <a16:creationId xmlns:a16="http://schemas.microsoft.com/office/drawing/2014/main" id="{A701054D-28BF-4933-AB18-C2BC9A9F4C64}"/>
                    </a:ext>
                  </a:extLst>
                </p:cNvPr>
                <p:cNvGrpSpPr>
                  <a:grpSpLocks/>
                </p:cNvGrpSpPr>
                <p:nvPr/>
              </p:nvGrpSpPr>
              <p:grpSpPr bwMode="auto">
                <a:xfrm>
                  <a:off x="703" y="1809"/>
                  <a:ext cx="137" cy="124"/>
                  <a:chOff x="623" y="1728"/>
                  <a:chExt cx="137" cy="124"/>
                </a:xfrm>
              </p:grpSpPr>
              <p:sp>
                <p:nvSpPr>
                  <p:cNvPr id="51338" name="Oval 5258">
                    <a:extLst>
                      <a:ext uri="{FF2B5EF4-FFF2-40B4-BE49-F238E27FC236}">
                        <a16:creationId xmlns:a16="http://schemas.microsoft.com/office/drawing/2014/main" id="{CB8B454E-AE89-44B8-AAE3-90784807BC0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9" name="Oval 5259">
                    <a:extLst>
                      <a:ext uri="{FF2B5EF4-FFF2-40B4-BE49-F238E27FC236}">
                        <a16:creationId xmlns:a16="http://schemas.microsoft.com/office/drawing/2014/main" id="{652CBBFA-B6A4-4BB1-9E01-C524FEF6695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0" name="Oval 5260">
                    <a:extLst>
                      <a:ext uri="{FF2B5EF4-FFF2-40B4-BE49-F238E27FC236}">
                        <a16:creationId xmlns:a16="http://schemas.microsoft.com/office/drawing/2014/main" id="{6CC68C0D-3C9F-40A0-991C-AAA7A4C5322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1" name="Line 5261">
                    <a:extLst>
                      <a:ext uri="{FF2B5EF4-FFF2-40B4-BE49-F238E27FC236}">
                        <a16:creationId xmlns:a16="http://schemas.microsoft.com/office/drawing/2014/main" id="{E2E6E9AE-BFB3-4BED-B928-9454677FD13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2" name="Line 5262">
                    <a:extLst>
                      <a:ext uri="{FF2B5EF4-FFF2-40B4-BE49-F238E27FC236}">
                        <a16:creationId xmlns:a16="http://schemas.microsoft.com/office/drawing/2014/main" id="{FEEBEC59-A5DD-4482-B2C0-C3A4BCAA986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343" name="Group 5263">
              <a:extLst>
                <a:ext uri="{FF2B5EF4-FFF2-40B4-BE49-F238E27FC236}">
                  <a16:creationId xmlns:a16="http://schemas.microsoft.com/office/drawing/2014/main" id="{54A877B6-0CB6-4D58-837F-F136AC7FF6EA}"/>
                </a:ext>
              </a:extLst>
            </p:cNvPr>
            <p:cNvGrpSpPr>
              <a:grpSpLocks/>
            </p:cNvGrpSpPr>
            <p:nvPr/>
          </p:nvGrpSpPr>
          <p:grpSpPr bwMode="auto">
            <a:xfrm>
              <a:off x="816" y="1680"/>
              <a:ext cx="265" cy="253"/>
              <a:chOff x="480" y="1440"/>
              <a:chExt cx="265" cy="253"/>
            </a:xfrm>
          </p:grpSpPr>
          <p:grpSp>
            <p:nvGrpSpPr>
              <p:cNvPr id="51344" name="Group 5264">
                <a:extLst>
                  <a:ext uri="{FF2B5EF4-FFF2-40B4-BE49-F238E27FC236}">
                    <a16:creationId xmlns:a16="http://schemas.microsoft.com/office/drawing/2014/main" id="{8EAFF448-730F-4C49-A395-66C94411F98F}"/>
                  </a:ext>
                </a:extLst>
              </p:cNvPr>
              <p:cNvGrpSpPr>
                <a:grpSpLocks/>
              </p:cNvGrpSpPr>
              <p:nvPr/>
            </p:nvGrpSpPr>
            <p:grpSpPr bwMode="auto">
              <a:xfrm>
                <a:off x="528" y="1440"/>
                <a:ext cx="217" cy="205"/>
                <a:chOff x="623" y="1728"/>
                <a:chExt cx="217" cy="205"/>
              </a:xfrm>
            </p:grpSpPr>
            <p:grpSp>
              <p:nvGrpSpPr>
                <p:cNvPr id="51345" name="Group 5265">
                  <a:extLst>
                    <a:ext uri="{FF2B5EF4-FFF2-40B4-BE49-F238E27FC236}">
                      <a16:creationId xmlns:a16="http://schemas.microsoft.com/office/drawing/2014/main" id="{B6D467BF-0D8C-42D5-A3B1-F15BC39D2A51}"/>
                    </a:ext>
                  </a:extLst>
                </p:cNvPr>
                <p:cNvGrpSpPr>
                  <a:grpSpLocks/>
                </p:cNvGrpSpPr>
                <p:nvPr/>
              </p:nvGrpSpPr>
              <p:grpSpPr bwMode="auto">
                <a:xfrm>
                  <a:off x="623" y="1728"/>
                  <a:ext cx="137" cy="124"/>
                  <a:chOff x="623" y="1728"/>
                  <a:chExt cx="137" cy="124"/>
                </a:xfrm>
              </p:grpSpPr>
              <p:sp>
                <p:nvSpPr>
                  <p:cNvPr id="51346" name="Oval 5266">
                    <a:extLst>
                      <a:ext uri="{FF2B5EF4-FFF2-40B4-BE49-F238E27FC236}">
                        <a16:creationId xmlns:a16="http://schemas.microsoft.com/office/drawing/2014/main" id="{5D2BB9E6-9A33-4F89-B2F2-0E02D39D750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7" name="Oval 5267">
                    <a:extLst>
                      <a:ext uri="{FF2B5EF4-FFF2-40B4-BE49-F238E27FC236}">
                        <a16:creationId xmlns:a16="http://schemas.microsoft.com/office/drawing/2014/main" id="{1D03B49F-B99D-4A45-A7B8-7DB95612BBF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8" name="Oval 5268">
                    <a:extLst>
                      <a:ext uri="{FF2B5EF4-FFF2-40B4-BE49-F238E27FC236}">
                        <a16:creationId xmlns:a16="http://schemas.microsoft.com/office/drawing/2014/main" id="{45D3D0A8-D558-4B57-9624-9C74D2BACB6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9" name="Line 5269">
                    <a:extLst>
                      <a:ext uri="{FF2B5EF4-FFF2-40B4-BE49-F238E27FC236}">
                        <a16:creationId xmlns:a16="http://schemas.microsoft.com/office/drawing/2014/main" id="{D3FD1DAC-06B7-4AD3-A0BB-0F51AE888B0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0" name="Line 5270">
                    <a:extLst>
                      <a:ext uri="{FF2B5EF4-FFF2-40B4-BE49-F238E27FC236}">
                        <a16:creationId xmlns:a16="http://schemas.microsoft.com/office/drawing/2014/main" id="{263050A1-DA98-42EC-997F-858486F5BEC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51" name="Group 5271">
                  <a:extLst>
                    <a:ext uri="{FF2B5EF4-FFF2-40B4-BE49-F238E27FC236}">
                      <a16:creationId xmlns:a16="http://schemas.microsoft.com/office/drawing/2014/main" id="{2044C212-EFAE-4F07-B557-9C5EA3704A62}"/>
                    </a:ext>
                  </a:extLst>
                </p:cNvPr>
                <p:cNvGrpSpPr>
                  <a:grpSpLocks/>
                </p:cNvGrpSpPr>
                <p:nvPr/>
              </p:nvGrpSpPr>
              <p:grpSpPr bwMode="auto">
                <a:xfrm>
                  <a:off x="642" y="1751"/>
                  <a:ext cx="137" cy="124"/>
                  <a:chOff x="623" y="1728"/>
                  <a:chExt cx="137" cy="124"/>
                </a:xfrm>
              </p:grpSpPr>
              <p:sp>
                <p:nvSpPr>
                  <p:cNvPr id="51352" name="Oval 5272">
                    <a:extLst>
                      <a:ext uri="{FF2B5EF4-FFF2-40B4-BE49-F238E27FC236}">
                        <a16:creationId xmlns:a16="http://schemas.microsoft.com/office/drawing/2014/main" id="{D6F6558B-DC50-4466-95CC-B21EED4AA85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3" name="Oval 5273">
                    <a:extLst>
                      <a:ext uri="{FF2B5EF4-FFF2-40B4-BE49-F238E27FC236}">
                        <a16:creationId xmlns:a16="http://schemas.microsoft.com/office/drawing/2014/main" id="{4F341FF2-0847-4302-A98B-78FB42705A7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4" name="Oval 5274">
                    <a:extLst>
                      <a:ext uri="{FF2B5EF4-FFF2-40B4-BE49-F238E27FC236}">
                        <a16:creationId xmlns:a16="http://schemas.microsoft.com/office/drawing/2014/main" id="{65EB13FF-3C9E-4EAA-9D71-155F8197DE5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5" name="Line 5275">
                    <a:extLst>
                      <a:ext uri="{FF2B5EF4-FFF2-40B4-BE49-F238E27FC236}">
                        <a16:creationId xmlns:a16="http://schemas.microsoft.com/office/drawing/2014/main" id="{516EAFE3-42D3-4DE1-8414-7E76400D74D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6" name="Line 5276">
                    <a:extLst>
                      <a:ext uri="{FF2B5EF4-FFF2-40B4-BE49-F238E27FC236}">
                        <a16:creationId xmlns:a16="http://schemas.microsoft.com/office/drawing/2014/main" id="{F13A89FC-7A68-4439-B25E-FDE2A51E1E3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57" name="Group 5277">
                  <a:extLst>
                    <a:ext uri="{FF2B5EF4-FFF2-40B4-BE49-F238E27FC236}">
                      <a16:creationId xmlns:a16="http://schemas.microsoft.com/office/drawing/2014/main" id="{769F6A42-2672-4AE8-A919-4AAC8951B0AD}"/>
                    </a:ext>
                  </a:extLst>
                </p:cNvPr>
                <p:cNvGrpSpPr>
                  <a:grpSpLocks/>
                </p:cNvGrpSpPr>
                <p:nvPr/>
              </p:nvGrpSpPr>
              <p:grpSpPr bwMode="auto">
                <a:xfrm>
                  <a:off x="662" y="1772"/>
                  <a:ext cx="137" cy="124"/>
                  <a:chOff x="623" y="1728"/>
                  <a:chExt cx="137" cy="124"/>
                </a:xfrm>
              </p:grpSpPr>
              <p:sp>
                <p:nvSpPr>
                  <p:cNvPr id="51358" name="Oval 5278">
                    <a:extLst>
                      <a:ext uri="{FF2B5EF4-FFF2-40B4-BE49-F238E27FC236}">
                        <a16:creationId xmlns:a16="http://schemas.microsoft.com/office/drawing/2014/main" id="{C6630330-7B47-4EBB-9201-7322FD2512E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9" name="Oval 5279">
                    <a:extLst>
                      <a:ext uri="{FF2B5EF4-FFF2-40B4-BE49-F238E27FC236}">
                        <a16:creationId xmlns:a16="http://schemas.microsoft.com/office/drawing/2014/main" id="{D9711E87-681E-4838-A636-11B10F8111C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0" name="Oval 5280">
                    <a:extLst>
                      <a:ext uri="{FF2B5EF4-FFF2-40B4-BE49-F238E27FC236}">
                        <a16:creationId xmlns:a16="http://schemas.microsoft.com/office/drawing/2014/main" id="{CF1CD735-226A-4B27-88F8-6E77991C096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1" name="Line 5281">
                    <a:extLst>
                      <a:ext uri="{FF2B5EF4-FFF2-40B4-BE49-F238E27FC236}">
                        <a16:creationId xmlns:a16="http://schemas.microsoft.com/office/drawing/2014/main" id="{0150BD6A-9C35-4A75-9F22-820D7900645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2" name="Line 5282">
                    <a:extLst>
                      <a:ext uri="{FF2B5EF4-FFF2-40B4-BE49-F238E27FC236}">
                        <a16:creationId xmlns:a16="http://schemas.microsoft.com/office/drawing/2014/main" id="{029F2088-5736-4E4F-8C2C-89509979D64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63" name="Group 5283">
                  <a:extLst>
                    <a:ext uri="{FF2B5EF4-FFF2-40B4-BE49-F238E27FC236}">
                      <a16:creationId xmlns:a16="http://schemas.microsoft.com/office/drawing/2014/main" id="{5655954B-D249-44C6-AD83-79708C67380D}"/>
                    </a:ext>
                  </a:extLst>
                </p:cNvPr>
                <p:cNvGrpSpPr>
                  <a:grpSpLocks/>
                </p:cNvGrpSpPr>
                <p:nvPr/>
              </p:nvGrpSpPr>
              <p:grpSpPr bwMode="auto">
                <a:xfrm>
                  <a:off x="683" y="1790"/>
                  <a:ext cx="137" cy="124"/>
                  <a:chOff x="623" y="1728"/>
                  <a:chExt cx="137" cy="124"/>
                </a:xfrm>
              </p:grpSpPr>
              <p:sp>
                <p:nvSpPr>
                  <p:cNvPr id="51364" name="Oval 5284">
                    <a:extLst>
                      <a:ext uri="{FF2B5EF4-FFF2-40B4-BE49-F238E27FC236}">
                        <a16:creationId xmlns:a16="http://schemas.microsoft.com/office/drawing/2014/main" id="{17A02F8B-44AB-4058-A634-839A8003CC0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5" name="Oval 5285">
                    <a:extLst>
                      <a:ext uri="{FF2B5EF4-FFF2-40B4-BE49-F238E27FC236}">
                        <a16:creationId xmlns:a16="http://schemas.microsoft.com/office/drawing/2014/main" id="{CFCE873D-FD6B-4978-8DD6-824836F90D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6" name="Oval 5286">
                    <a:extLst>
                      <a:ext uri="{FF2B5EF4-FFF2-40B4-BE49-F238E27FC236}">
                        <a16:creationId xmlns:a16="http://schemas.microsoft.com/office/drawing/2014/main" id="{4F933998-1B95-4682-B121-657ECE62601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7" name="Line 5287">
                    <a:extLst>
                      <a:ext uri="{FF2B5EF4-FFF2-40B4-BE49-F238E27FC236}">
                        <a16:creationId xmlns:a16="http://schemas.microsoft.com/office/drawing/2014/main" id="{A3AE7605-0028-42A3-BBFD-1DCA1192B39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8" name="Line 5288">
                    <a:extLst>
                      <a:ext uri="{FF2B5EF4-FFF2-40B4-BE49-F238E27FC236}">
                        <a16:creationId xmlns:a16="http://schemas.microsoft.com/office/drawing/2014/main" id="{F05B48F2-788C-413A-811D-BBA7B731E4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69" name="Group 5289">
                  <a:extLst>
                    <a:ext uri="{FF2B5EF4-FFF2-40B4-BE49-F238E27FC236}">
                      <a16:creationId xmlns:a16="http://schemas.microsoft.com/office/drawing/2014/main" id="{205D6290-48BF-4F95-A6F1-3AB4C6BB3FAB}"/>
                    </a:ext>
                  </a:extLst>
                </p:cNvPr>
                <p:cNvGrpSpPr>
                  <a:grpSpLocks/>
                </p:cNvGrpSpPr>
                <p:nvPr/>
              </p:nvGrpSpPr>
              <p:grpSpPr bwMode="auto">
                <a:xfrm>
                  <a:off x="703" y="1809"/>
                  <a:ext cx="137" cy="124"/>
                  <a:chOff x="623" y="1728"/>
                  <a:chExt cx="137" cy="124"/>
                </a:xfrm>
              </p:grpSpPr>
              <p:sp>
                <p:nvSpPr>
                  <p:cNvPr id="51370" name="Oval 5290">
                    <a:extLst>
                      <a:ext uri="{FF2B5EF4-FFF2-40B4-BE49-F238E27FC236}">
                        <a16:creationId xmlns:a16="http://schemas.microsoft.com/office/drawing/2014/main" id="{8E2D30D2-0469-4489-B17F-B33C81D7CD1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1" name="Oval 5291">
                    <a:extLst>
                      <a:ext uri="{FF2B5EF4-FFF2-40B4-BE49-F238E27FC236}">
                        <a16:creationId xmlns:a16="http://schemas.microsoft.com/office/drawing/2014/main" id="{22ECFEE0-7143-4BC8-A02B-674B1C2E50E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2" name="Oval 5292">
                    <a:extLst>
                      <a:ext uri="{FF2B5EF4-FFF2-40B4-BE49-F238E27FC236}">
                        <a16:creationId xmlns:a16="http://schemas.microsoft.com/office/drawing/2014/main" id="{389ABD37-B21E-40FF-9A94-88AF5F07D40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3" name="Line 5293">
                    <a:extLst>
                      <a:ext uri="{FF2B5EF4-FFF2-40B4-BE49-F238E27FC236}">
                        <a16:creationId xmlns:a16="http://schemas.microsoft.com/office/drawing/2014/main" id="{D4E8E9DA-073D-475B-A4E0-DA4F76D3310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4" name="Line 5294">
                    <a:extLst>
                      <a:ext uri="{FF2B5EF4-FFF2-40B4-BE49-F238E27FC236}">
                        <a16:creationId xmlns:a16="http://schemas.microsoft.com/office/drawing/2014/main" id="{DBFBD4F6-1DFA-40C6-B228-804FB9043B5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375" name="Group 5295">
                <a:extLst>
                  <a:ext uri="{FF2B5EF4-FFF2-40B4-BE49-F238E27FC236}">
                    <a16:creationId xmlns:a16="http://schemas.microsoft.com/office/drawing/2014/main" id="{7F557969-93A3-40C9-A24A-838CF6EA4712}"/>
                  </a:ext>
                </a:extLst>
              </p:cNvPr>
              <p:cNvGrpSpPr>
                <a:grpSpLocks/>
              </p:cNvGrpSpPr>
              <p:nvPr/>
            </p:nvGrpSpPr>
            <p:grpSpPr bwMode="auto">
              <a:xfrm>
                <a:off x="480" y="1488"/>
                <a:ext cx="217" cy="205"/>
                <a:chOff x="623" y="1728"/>
                <a:chExt cx="217" cy="205"/>
              </a:xfrm>
            </p:grpSpPr>
            <p:grpSp>
              <p:nvGrpSpPr>
                <p:cNvPr id="51376" name="Group 5296">
                  <a:extLst>
                    <a:ext uri="{FF2B5EF4-FFF2-40B4-BE49-F238E27FC236}">
                      <a16:creationId xmlns:a16="http://schemas.microsoft.com/office/drawing/2014/main" id="{75583488-44AE-48E0-A3E9-BD39D87F4B08}"/>
                    </a:ext>
                  </a:extLst>
                </p:cNvPr>
                <p:cNvGrpSpPr>
                  <a:grpSpLocks/>
                </p:cNvGrpSpPr>
                <p:nvPr/>
              </p:nvGrpSpPr>
              <p:grpSpPr bwMode="auto">
                <a:xfrm>
                  <a:off x="623" y="1728"/>
                  <a:ext cx="137" cy="124"/>
                  <a:chOff x="623" y="1728"/>
                  <a:chExt cx="137" cy="124"/>
                </a:xfrm>
              </p:grpSpPr>
              <p:sp>
                <p:nvSpPr>
                  <p:cNvPr id="51377" name="Oval 5297">
                    <a:extLst>
                      <a:ext uri="{FF2B5EF4-FFF2-40B4-BE49-F238E27FC236}">
                        <a16:creationId xmlns:a16="http://schemas.microsoft.com/office/drawing/2014/main" id="{1A810276-197E-4FC0-93CF-E58536BA60B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8" name="Oval 5298">
                    <a:extLst>
                      <a:ext uri="{FF2B5EF4-FFF2-40B4-BE49-F238E27FC236}">
                        <a16:creationId xmlns:a16="http://schemas.microsoft.com/office/drawing/2014/main" id="{45713E23-583C-44ED-BB93-5920352D90D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9" name="Oval 5299">
                    <a:extLst>
                      <a:ext uri="{FF2B5EF4-FFF2-40B4-BE49-F238E27FC236}">
                        <a16:creationId xmlns:a16="http://schemas.microsoft.com/office/drawing/2014/main" id="{C5A44443-4326-4FF7-AB39-55363E40F1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0" name="Line 5300">
                    <a:extLst>
                      <a:ext uri="{FF2B5EF4-FFF2-40B4-BE49-F238E27FC236}">
                        <a16:creationId xmlns:a16="http://schemas.microsoft.com/office/drawing/2014/main" id="{4ED7059B-753B-46A5-AB34-14E4D1BD7D1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1" name="Line 5301">
                    <a:extLst>
                      <a:ext uri="{FF2B5EF4-FFF2-40B4-BE49-F238E27FC236}">
                        <a16:creationId xmlns:a16="http://schemas.microsoft.com/office/drawing/2014/main" id="{2E3DA013-F6FC-416C-96B1-DA820FC5C21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82" name="Group 5302">
                  <a:extLst>
                    <a:ext uri="{FF2B5EF4-FFF2-40B4-BE49-F238E27FC236}">
                      <a16:creationId xmlns:a16="http://schemas.microsoft.com/office/drawing/2014/main" id="{F13E85DA-D305-4598-849A-1B54D4A43C79}"/>
                    </a:ext>
                  </a:extLst>
                </p:cNvPr>
                <p:cNvGrpSpPr>
                  <a:grpSpLocks/>
                </p:cNvGrpSpPr>
                <p:nvPr/>
              </p:nvGrpSpPr>
              <p:grpSpPr bwMode="auto">
                <a:xfrm>
                  <a:off x="642" y="1751"/>
                  <a:ext cx="137" cy="124"/>
                  <a:chOff x="623" y="1728"/>
                  <a:chExt cx="137" cy="124"/>
                </a:xfrm>
              </p:grpSpPr>
              <p:sp>
                <p:nvSpPr>
                  <p:cNvPr id="51383" name="Oval 5303">
                    <a:extLst>
                      <a:ext uri="{FF2B5EF4-FFF2-40B4-BE49-F238E27FC236}">
                        <a16:creationId xmlns:a16="http://schemas.microsoft.com/office/drawing/2014/main" id="{4621AD62-2A7A-474F-A92C-553FB6E3060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4" name="Oval 5304">
                    <a:extLst>
                      <a:ext uri="{FF2B5EF4-FFF2-40B4-BE49-F238E27FC236}">
                        <a16:creationId xmlns:a16="http://schemas.microsoft.com/office/drawing/2014/main" id="{2B31F92B-AC3A-4172-AE6C-F6B0302D3EC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5" name="Oval 5305">
                    <a:extLst>
                      <a:ext uri="{FF2B5EF4-FFF2-40B4-BE49-F238E27FC236}">
                        <a16:creationId xmlns:a16="http://schemas.microsoft.com/office/drawing/2014/main" id="{4801D79E-26C8-40F5-9055-A6316689AF6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6" name="Line 5306">
                    <a:extLst>
                      <a:ext uri="{FF2B5EF4-FFF2-40B4-BE49-F238E27FC236}">
                        <a16:creationId xmlns:a16="http://schemas.microsoft.com/office/drawing/2014/main" id="{5BFE0D0C-F883-4E74-AB1B-879F550EBF4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7" name="Line 5307">
                    <a:extLst>
                      <a:ext uri="{FF2B5EF4-FFF2-40B4-BE49-F238E27FC236}">
                        <a16:creationId xmlns:a16="http://schemas.microsoft.com/office/drawing/2014/main" id="{9F561737-B7F6-49E1-B5F8-146F4B798A0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88" name="Group 5308">
                  <a:extLst>
                    <a:ext uri="{FF2B5EF4-FFF2-40B4-BE49-F238E27FC236}">
                      <a16:creationId xmlns:a16="http://schemas.microsoft.com/office/drawing/2014/main" id="{90FB9ED3-712D-4685-B12A-908EDE975703}"/>
                    </a:ext>
                  </a:extLst>
                </p:cNvPr>
                <p:cNvGrpSpPr>
                  <a:grpSpLocks/>
                </p:cNvGrpSpPr>
                <p:nvPr/>
              </p:nvGrpSpPr>
              <p:grpSpPr bwMode="auto">
                <a:xfrm>
                  <a:off x="662" y="1772"/>
                  <a:ext cx="137" cy="124"/>
                  <a:chOff x="623" y="1728"/>
                  <a:chExt cx="137" cy="124"/>
                </a:xfrm>
              </p:grpSpPr>
              <p:sp>
                <p:nvSpPr>
                  <p:cNvPr id="51389" name="Oval 5309">
                    <a:extLst>
                      <a:ext uri="{FF2B5EF4-FFF2-40B4-BE49-F238E27FC236}">
                        <a16:creationId xmlns:a16="http://schemas.microsoft.com/office/drawing/2014/main" id="{F0D99BCC-D544-4FAC-89B6-E6E53CC240B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0" name="Oval 5310">
                    <a:extLst>
                      <a:ext uri="{FF2B5EF4-FFF2-40B4-BE49-F238E27FC236}">
                        <a16:creationId xmlns:a16="http://schemas.microsoft.com/office/drawing/2014/main" id="{7CE836FC-097C-454C-9EC6-695AFF4E3D5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1" name="Oval 5311">
                    <a:extLst>
                      <a:ext uri="{FF2B5EF4-FFF2-40B4-BE49-F238E27FC236}">
                        <a16:creationId xmlns:a16="http://schemas.microsoft.com/office/drawing/2014/main" id="{C4727FDA-4C71-436F-A25A-AA8C1E734E5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2" name="Line 5312">
                    <a:extLst>
                      <a:ext uri="{FF2B5EF4-FFF2-40B4-BE49-F238E27FC236}">
                        <a16:creationId xmlns:a16="http://schemas.microsoft.com/office/drawing/2014/main" id="{37A3440F-7337-4F21-A0B4-B441E4CFFF2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3" name="Line 5313">
                    <a:extLst>
                      <a:ext uri="{FF2B5EF4-FFF2-40B4-BE49-F238E27FC236}">
                        <a16:creationId xmlns:a16="http://schemas.microsoft.com/office/drawing/2014/main" id="{64A4B51D-8CFC-4FA5-9166-DCB1A087A89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394" name="Group 5314">
                  <a:extLst>
                    <a:ext uri="{FF2B5EF4-FFF2-40B4-BE49-F238E27FC236}">
                      <a16:creationId xmlns:a16="http://schemas.microsoft.com/office/drawing/2014/main" id="{44DDC8B1-A96E-4B85-82F7-DC634D474F20}"/>
                    </a:ext>
                  </a:extLst>
                </p:cNvPr>
                <p:cNvGrpSpPr>
                  <a:grpSpLocks/>
                </p:cNvGrpSpPr>
                <p:nvPr/>
              </p:nvGrpSpPr>
              <p:grpSpPr bwMode="auto">
                <a:xfrm>
                  <a:off x="683" y="1790"/>
                  <a:ext cx="137" cy="124"/>
                  <a:chOff x="623" y="1728"/>
                  <a:chExt cx="137" cy="124"/>
                </a:xfrm>
              </p:grpSpPr>
              <p:sp>
                <p:nvSpPr>
                  <p:cNvPr id="51395" name="Oval 5315">
                    <a:extLst>
                      <a:ext uri="{FF2B5EF4-FFF2-40B4-BE49-F238E27FC236}">
                        <a16:creationId xmlns:a16="http://schemas.microsoft.com/office/drawing/2014/main" id="{5F9FA097-EB6C-420F-9A48-23C7B4C50F0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6" name="Oval 5316">
                    <a:extLst>
                      <a:ext uri="{FF2B5EF4-FFF2-40B4-BE49-F238E27FC236}">
                        <a16:creationId xmlns:a16="http://schemas.microsoft.com/office/drawing/2014/main" id="{8F9C4837-0C19-4314-BA6A-821E19F2998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7" name="Oval 5317">
                    <a:extLst>
                      <a:ext uri="{FF2B5EF4-FFF2-40B4-BE49-F238E27FC236}">
                        <a16:creationId xmlns:a16="http://schemas.microsoft.com/office/drawing/2014/main" id="{2B860EA3-31A0-4701-B9FD-22407ACE128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8" name="Line 5318">
                    <a:extLst>
                      <a:ext uri="{FF2B5EF4-FFF2-40B4-BE49-F238E27FC236}">
                        <a16:creationId xmlns:a16="http://schemas.microsoft.com/office/drawing/2014/main" id="{693EF75D-E3CE-4024-9B83-1D2F86A5344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9" name="Line 5319">
                    <a:extLst>
                      <a:ext uri="{FF2B5EF4-FFF2-40B4-BE49-F238E27FC236}">
                        <a16:creationId xmlns:a16="http://schemas.microsoft.com/office/drawing/2014/main" id="{09D86AFA-7D3E-454D-AE05-2205DFBB2A8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00" name="Group 5320">
                  <a:extLst>
                    <a:ext uri="{FF2B5EF4-FFF2-40B4-BE49-F238E27FC236}">
                      <a16:creationId xmlns:a16="http://schemas.microsoft.com/office/drawing/2014/main" id="{7C0E1399-9C71-46D3-ABFF-ACFBF3FD4202}"/>
                    </a:ext>
                  </a:extLst>
                </p:cNvPr>
                <p:cNvGrpSpPr>
                  <a:grpSpLocks/>
                </p:cNvGrpSpPr>
                <p:nvPr/>
              </p:nvGrpSpPr>
              <p:grpSpPr bwMode="auto">
                <a:xfrm>
                  <a:off x="703" y="1809"/>
                  <a:ext cx="137" cy="124"/>
                  <a:chOff x="623" y="1728"/>
                  <a:chExt cx="137" cy="124"/>
                </a:xfrm>
              </p:grpSpPr>
              <p:sp>
                <p:nvSpPr>
                  <p:cNvPr id="51401" name="Oval 5321">
                    <a:extLst>
                      <a:ext uri="{FF2B5EF4-FFF2-40B4-BE49-F238E27FC236}">
                        <a16:creationId xmlns:a16="http://schemas.microsoft.com/office/drawing/2014/main" id="{D1F13C94-596C-4D6E-9D90-C5820486DAD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2" name="Oval 5322">
                    <a:extLst>
                      <a:ext uri="{FF2B5EF4-FFF2-40B4-BE49-F238E27FC236}">
                        <a16:creationId xmlns:a16="http://schemas.microsoft.com/office/drawing/2014/main" id="{BE6AAD15-B765-4667-A919-73083A6C8AD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3" name="Oval 5323">
                    <a:extLst>
                      <a:ext uri="{FF2B5EF4-FFF2-40B4-BE49-F238E27FC236}">
                        <a16:creationId xmlns:a16="http://schemas.microsoft.com/office/drawing/2014/main" id="{A4ED1E98-EA82-438D-8D09-5C58532AE4D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4" name="Line 5324">
                    <a:extLst>
                      <a:ext uri="{FF2B5EF4-FFF2-40B4-BE49-F238E27FC236}">
                        <a16:creationId xmlns:a16="http://schemas.microsoft.com/office/drawing/2014/main" id="{E47A3F3B-3D39-4AE4-8A4C-6A8BED6CF7A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5" name="Line 5325">
                    <a:extLst>
                      <a:ext uri="{FF2B5EF4-FFF2-40B4-BE49-F238E27FC236}">
                        <a16:creationId xmlns:a16="http://schemas.microsoft.com/office/drawing/2014/main" id="{EB073376-DA15-4F22-B8C8-A4F72447EE5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1406" name="Line 5326">
              <a:extLst>
                <a:ext uri="{FF2B5EF4-FFF2-40B4-BE49-F238E27FC236}">
                  <a16:creationId xmlns:a16="http://schemas.microsoft.com/office/drawing/2014/main" id="{3F0BE467-F556-431C-AD61-1C57DD5A7302}"/>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7" name="Line 5327">
              <a:extLst>
                <a:ext uri="{FF2B5EF4-FFF2-40B4-BE49-F238E27FC236}">
                  <a16:creationId xmlns:a16="http://schemas.microsoft.com/office/drawing/2014/main" id="{59750AAF-D5A6-4447-80AD-D1C91F4B70E3}"/>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8" name="Line 5328">
              <a:extLst>
                <a:ext uri="{FF2B5EF4-FFF2-40B4-BE49-F238E27FC236}">
                  <a16:creationId xmlns:a16="http://schemas.microsoft.com/office/drawing/2014/main" id="{7FC30A14-4034-4E97-8EA3-7CD8D7FE7230}"/>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9" name="Line 5329">
              <a:extLst>
                <a:ext uri="{FF2B5EF4-FFF2-40B4-BE49-F238E27FC236}">
                  <a16:creationId xmlns:a16="http://schemas.microsoft.com/office/drawing/2014/main" id="{CA6970C1-C759-4FDF-88C6-877F7E032982}"/>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10" name="Group 5330">
            <a:extLst>
              <a:ext uri="{FF2B5EF4-FFF2-40B4-BE49-F238E27FC236}">
                <a16:creationId xmlns:a16="http://schemas.microsoft.com/office/drawing/2014/main" id="{F3387CEE-E4B4-4022-A595-67B81D856DB4}"/>
              </a:ext>
            </a:extLst>
          </p:cNvPr>
          <p:cNvGrpSpPr>
            <a:grpSpLocks/>
          </p:cNvGrpSpPr>
          <p:nvPr/>
        </p:nvGrpSpPr>
        <p:grpSpPr bwMode="auto">
          <a:xfrm>
            <a:off x="600075" y="2425700"/>
            <a:ext cx="877888" cy="1371600"/>
            <a:chOff x="528" y="1680"/>
            <a:chExt cx="553" cy="864"/>
          </a:xfrm>
        </p:grpSpPr>
        <p:sp>
          <p:nvSpPr>
            <p:cNvPr id="51411" name="Line 5331">
              <a:extLst>
                <a:ext uri="{FF2B5EF4-FFF2-40B4-BE49-F238E27FC236}">
                  <a16:creationId xmlns:a16="http://schemas.microsoft.com/office/drawing/2014/main" id="{5D738259-2A6A-4EE7-A309-283BB80D18FA}"/>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2" name="Line 5332">
              <a:extLst>
                <a:ext uri="{FF2B5EF4-FFF2-40B4-BE49-F238E27FC236}">
                  <a16:creationId xmlns:a16="http://schemas.microsoft.com/office/drawing/2014/main" id="{1F943C55-AD74-42B0-B935-4936E2E97C40}"/>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3" name="Line 5333">
              <a:extLst>
                <a:ext uri="{FF2B5EF4-FFF2-40B4-BE49-F238E27FC236}">
                  <a16:creationId xmlns:a16="http://schemas.microsoft.com/office/drawing/2014/main" id="{1E0D11CC-50AB-4DB7-A2F2-1245319CE281}"/>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4" name="Line 5334">
              <a:extLst>
                <a:ext uri="{FF2B5EF4-FFF2-40B4-BE49-F238E27FC236}">
                  <a16:creationId xmlns:a16="http://schemas.microsoft.com/office/drawing/2014/main" id="{D23DECB3-63D3-46A5-997E-74D84D69DA45}"/>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5" name="Rectangle 5335">
              <a:extLst>
                <a:ext uri="{FF2B5EF4-FFF2-40B4-BE49-F238E27FC236}">
                  <a16:creationId xmlns:a16="http://schemas.microsoft.com/office/drawing/2014/main" id="{9EBA44B9-49ED-435F-8CA4-20A90F27AE8F}"/>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1416" name="Line 5336">
              <a:extLst>
                <a:ext uri="{FF2B5EF4-FFF2-40B4-BE49-F238E27FC236}">
                  <a16:creationId xmlns:a16="http://schemas.microsoft.com/office/drawing/2014/main" id="{4F441687-8DB6-4417-ABF2-F91296EC2E8D}"/>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7" name="Line 5337">
              <a:extLst>
                <a:ext uri="{FF2B5EF4-FFF2-40B4-BE49-F238E27FC236}">
                  <a16:creationId xmlns:a16="http://schemas.microsoft.com/office/drawing/2014/main" id="{AAAB23FB-79DF-424E-961D-FF2F23AC60D8}"/>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418" name="Group 5338">
              <a:extLst>
                <a:ext uri="{FF2B5EF4-FFF2-40B4-BE49-F238E27FC236}">
                  <a16:creationId xmlns:a16="http://schemas.microsoft.com/office/drawing/2014/main" id="{58CC459B-DC3F-4611-9D88-253BE24F770A}"/>
                </a:ext>
              </a:extLst>
            </p:cNvPr>
            <p:cNvGrpSpPr>
              <a:grpSpLocks/>
            </p:cNvGrpSpPr>
            <p:nvPr/>
          </p:nvGrpSpPr>
          <p:grpSpPr bwMode="auto">
            <a:xfrm>
              <a:off x="528" y="1872"/>
              <a:ext cx="265" cy="253"/>
              <a:chOff x="480" y="1440"/>
              <a:chExt cx="265" cy="253"/>
            </a:xfrm>
          </p:grpSpPr>
          <p:grpSp>
            <p:nvGrpSpPr>
              <p:cNvPr id="51419" name="Group 5339">
                <a:extLst>
                  <a:ext uri="{FF2B5EF4-FFF2-40B4-BE49-F238E27FC236}">
                    <a16:creationId xmlns:a16="http://schemas.microsoft.com/office/drawing/2014/main" id="{D69AB242-69E9-4D0D-B2D7-E447E36CB537}"/>
                  </a:ext>
                </a:extLst>
              </p:cNvPr>
              <p:cNvGrpSpPr>
                <a:grpSpLocks/>
              </p:cNvGrpSpPr>
              <p:nvPr/>
            </p:nvGrpSpPr>
            <p:grpSpPr bwMode="auto">
              <a:xfrm>
                <a:off x="528" y="1440"/>
                <a:ext cx="217" cy="205"/>
                <a:chOff x="623" y="1728"/>
                <a:chExt cx="217" cy="205"/>
              </a:xfrm>
            </p:grpSpPr>
            <p:grpSp>
              <p:nvGrpSpPr>
                <p:cNvPr id="51420" name="Group 5340">
                  <a:extLst>
                    <a:ext uri="{FF2B5EF4-FFF2-40B4-BE49-F238E27FC236}">
                      <a16:creationId xmlns:a16="http://schemas.microsoft.com/office/drawing/2014/main" id="{22351CC8-7D2B-4C4A-9E7F-9ACEA3F43DB1}"/>
                    </a:ext>
                  </a:extLst>
                </p:cNvPr>
                <p:cNvGrpSpPr>
                  <a:grpSpLocks/>
                </p:cNvGrpSpPr>
                <p:nvPr/>
              </p:nvGrpSpPr>
              <p:grpSpPr bwMode="auto">
                <a:xfrm>
                  <a:off x="623" y="1728"/>
                  <a:ext cx="137" cy="124"/>
                  <a:chOff x="623" y="1728"/>
                  <a:chExt cx="137" cy="124"/>
                </a:xfrm>
              </p:grpSpPr>
              <p:sp>
                <p:nvSpPr>
                  <p:cNvPr id="51421" name="Oval 5341">
                    <a:extLst>
                      <a:ext uri="{FF2B5EF4-FFF2-40B4-BE49-F238E27FC236}">
                        <a16:creationId xmlns:a16="http://schemas.microsoft.com/office/drawing/2014/main" id="{9AFDCD25-0F7A-4CD4-88C5-5A4BA54DFFC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2" name="Oval 5342">
                    <a:extLst>
                      <a:ext uri="{FF2B5EF4-FFF2-40B4-BE49-F238E27FC236}">
                        <a16:creationId xmlns:a16="http://schemas.microsoft.com/office/drawing/2014/main" id="{8A499FCE-988B-4F03-AADA-FA1ADC65D1F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3" name="Oval 5343">
                    <a:extLst>
                      <a:ext uri="{FF2B5EF4-FFF2-40B4-BE49-F238E27FC236}">
                        <a16:creationId xmlns:a16="http://schemas.microsoft.com/office/drawing/2014/main" id="{2B71B240-4DA3-4230-BC89-E3531A1800B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4" name="Line 5344">
                    <a:extLst>
                      <a:ext uri="{FF2B5EF4-FFF2-40B4-BE49-F238E27FC236}">
                        <a16:creationId xmlns:a16="http://schemas.microsoft.com/office/drawing/2014/main" id="{51639A71-A2C6-469C-99B5-857B62D5135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5" name="Line 5345">
                    <a:extLst>
                      <a:ext uri="{FF2B5EF4-FFF2-40B4-BE49-F238E27FC236}">
                        <a16:creationId xmlns:a16="http://schemas.microsoft.com/office/drawing/2014/main" id="{241D06BB-8516-4A5C-A754-1B0C4878BEC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26" name="Group 5346">
                  <a:extLst>
                    <a:ext uri="{FF2B5EF4-FFF2-40B4-BE49-F238E27FC236}">
                      <a16:creationId xmlns:a16="http://schemas.microsoft.com/office/drawing/2014/main" id="{C4BD6A2C-4E94-4FAA-813E-6FB4409480BC}"/>
                    </a:ext>
                  </a:extLst>
                </p:cNvPr>
                <p:cNvGrpSpPr>
                  <a:grpSpLocks/>
                </p:cNvGrpSpPr>
                <p:nvPr/>
              </p:nvGrpSpPr>
              <p:grpSpPr bwMode="auto">
                <a:xfrm>
                  <a:off x="642" y="1751"/>
                  <a:ext cx="137" cy="124"/>
                  <a:chOff x="623" y="1728"/>
                  <a:chExt cx="137" cy="124"/>
                </a:xfrm>
              </p:grpSpPr>
              <p:sp>
                <p:nvSpPr>
                  <p:cNvPr id="51427" name="Oval 5347">
                    <a:extLst>
                      <a:ext uri="{FF2B5EF4-FFF2-40B4-BE49-F238E27FC236}">
                        <a16:creationId xmlns:a16="http://schemas.microsoft.com/office/drawing/2014/main" id="{24118D5F-51FB-4959-ABB3-921DD5246CF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8" name="Oval 5348">
                    <a:extLst>
                      <a:ext uri="{FF2B5EF4-FFF2-40B4-BE49-F238E27FC236}">
                        <a16:creationId xmlns:a16="http://schemas.microsoft.com/office/drawing/2014/main" id="{80F6DF09-30EE-483E-8DD3-BDE77423D3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9" name="Oval 5349">
                    <a:extLst>
                      <a:ext uri="{FF2B5EF4-FFF2-40B4-BE49-F238E27FC236}">
                        <a16:creationId xmlns:a16="http://schemas.microsoft.com/office/drawing/2014/main" id="{DF783129-1CF8-4D60-811B-8A0BCD4891B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0" name="Line 5350">
                    <a:extLst>
                      <a:ext uri="{FF2B5EF4-FFF2-40B4-BE49-F238E27FC236}">
                        <a16:creationId xmlns:a16="http://schemas.microsoft.com/office/drawing/2014/main" id="{86CDCC3B-2F07-4758-B58C-EB9B2D79A84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1" name="Line 5351">
                    <a:extLst>
                      <a:ext uri="{FF2B5EF4-FFF2-40B4-BE49-F238E27FC236}">
                        <a16:creationId xmlns:a16="http://schemas.microsoft.com/office/drawing/2014/main" id="{5C989B5A-0F78-4A0B-9752-B11C2613D8C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32" name="Group 5352">
                  <a:extLst>
                    <a:ext uri="{FF2B5EF4-FFF2-40B4-BE49-F238E27FC236}">
                      <a16:creationId xmlns:a16="http://schemas.microsoft.com/office/drawing/2014/main" id="{673B650D-1D8A-4626-B4A2-D85DEBA45D1E}"/>
                    </a:ext>
                  </a:extLst>
                </p:cNvPr>
                <p:cNvGrpSpPr>
                  <a:grpSpLocks/>
                </p:cNvGrpSpPr>
                <p:nvPr/>
              </p:nvGrpSpPr>
              <p:grpSpPr bwMode="auto">
                <a:xfrm>
                  <a:off x="662" y="1772"/>
                  <a:ext cx="137" cy="124"/>
                  <a:chOff x="623" y="1728"/>
                  <a:chExt cx="137" cy="124"/>
                </a:xfrm>
              </p:grpSpPr>
              <p:sp>
                <p:nvSpPr>
                  <p:cNvPr id="51433" name="Oval 5353">
                    <a:extLst>
                      <a:ext uri="{FF2B5EF4-FFF2-40B4-BE49-F238E27FC236}">
                        <a16:creationId xmlns:a16="http://schemas.microsoft.com/office/drawing/2014/main" id="{9E3BB152-1DFB-48B3-8CDB-8781F3D5556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4" name="Oval 5354">
                    <a:extLst>
                      <a:ext uri="{FF2B5EF4-FFF2-40B4-BE49-F238E27FC236}">
                        <a16:creationId xmlns:a16="http://schemas.microsoft.com/office/drawing/2014/main" id="{587EA490-0DFF-437A-8B7F-142F2843F10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5" name="Oval 5355">
                    <a:extLst>
                      <a:ext uri="{FF2B5EF4-FFF2-40B4-BE49-F238E27FC236}">
                        <a16:creationId xmlns:a16="http://schemas.microsoft.com/office/drawing/2014/main" id="{E32BE441-13BA-49B5-B498-307057ACA4D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6" name="Line 5356">
                    <a:extLst>
                      <a:ext uri="{FF2B5EF4-FFF2-40B4-BE49-F238E27FC236}">
                        <a16:creationId xmlns:a16="http://schemas.microsoft.com/office/drawing/2014/main" id="{B96B7742-9D0A-43AF-B63F-26EE069765E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7" name="Line 5357">
                    <a:extLst>
                      <a:ext uri="{FF2B5EF4-FFF2-40B4-BE49-F238E27FC236}">
                        <a16:creationId xmlns:a16="http://schemas.microsoft.com/office/drawing/2014/main" id="{8E4CF953-6EAA-4699-9765-51D341AB9B8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38" name="Group 5358">
                  <a:extLst>
                    <a:ext uri="{FF2B5EF4-FFF2-40B4-BE49-F238E27FC236}">
                      <a16:creationId xmlns:a16="http://schemas.microsoft.com/office/drawing/2014/main" id="{E4DD24A4-9B62-4DA1-AEF7-85F5D9D672E0}"/>
                    </a:ext>
                  </a:extLst>
                </p:cNvPr>
                <p:cNvGrpSpPr>
                  <a:grpSpLocks/>
                </p:cNvGrpSpPr>
                <p:nvPr/>
              </p:nvGrpSpPr>
              <p:grpSpPr bwMode="auto">
                <a:xfrm>
                  <a:off x="683" y="1790"/>
                  <a:ext cx="137" cy="124"/>
                  <a:chOff x="623" y="1728"/>
                  <a:chExt cx="137" cy="124"/>
                </a:xfrm>
              </p:grpSpPr>
              <p:sp>
                <p:nvSpPr>
                  <p:cNvPr id="51439" name="Oval 5359">
                    <a:extLst>
                      <a:ext uri="{FF2B5EF4-FFF2-40B4-BE49-F238E27FC236}">
                        <a16:creationId xmlns:a16="http://schemas.microsoft.com/office/drawing/2014/main" id="{5F8D5E3D-2393-4929-9AA0-EDF50344323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0" name="Oval 5360">
                    <a:extLst>
                      <a:ext uri="{FF2B5EF4-FFF2-40B4-BE49-F238E27FC236}">
                        <a16:creationId xmlns:a16="http://schemas.microsoft.com/office/drawing/2014/main" id="{EFA26C6E-902E-49FB-8684-B1F12DCA8B6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1" name="Oval 5361">
                    <a:extLst>
                      <a:ext uri="{FF2B5EF4-FFF2-40B4-BE49-F238E27FC236}">
                        <a16:creationId xmlns:a16="http://schemas.microsoft.com/office/drawing/2014/main" id="{14BBA4B2-7673-40D5-89C0-C5856E4B8ED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2" name="Line 5362">
                    <a:extLst>
                      <a:ext uri="{FF2B5EF4-FFF2-40B4-BE49-F238E27FC236}">
                        <a16:creationId xmlns:a16="http://schemas.microsoft.com/office/drawing/2014/main" id="{68E433E9-C2AE-46E3-83D7-9FBBF0A67FF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3" name="Line 5363">
                    <a:extLst>
                      <a:ext uri="{FF2B5EF4-FFF2-40B4-BE49-F238E27FC236}">
                        <a16:creationId xmlns:a16="http://schemas.microsoft.com/office/drawing/2014/main" id="{A4B911AB-359C-4462-BBE3-9FD96F0B449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44" name="Group 5364">
                  <a:extLst>
                    <a:ext uri="{FF2B5EF4-FFF2-40B4-BE49-F238E27FC236}">
                      <a16:creationId xmlns:a16="http://schemas.microsoft.com/office/drawing/2014/main" id="{78B87E07-78A6-42F0-A0C4-C3F4AAED44C8}"/>
                    </a:ext>
                  </a:extLst>
                </p:cNvPr>
                <p:cNvGrpSpPr>
                  <a:grpSpLocks/>
                </p:cNvGrpSpPr>
                <p:nvPr/>
              </p:nvGrpSpPr>
              <p:grpSpPr bwMode="auto">
                <a:xfrm>
                  <a:off x="703" y="1809"/>
                  <a:ext cx="137" cy="124"/>
                  <a:chOff x="623" y="1728"/>
                  <a:chExt cx="137" cy="124"/>
                </a:xfrm>
              </p:grpSpPr>
              <p:sp>
                <p:nvSpPr>
                  <p:cNvPr id="51445" name="Oval 5365">
                    <a:extLst>
                      <a:ext uri="{FF2B5EF4-FFF2-40B4-BE49-F238E27FC236}">
                        <a16:creationId xmlns:a16="http://schemas.microsoft.com/office/drawing/2014/main" id="{441D8C77-1B1E-4E39-A0FF-EB8958A2282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6" name="Oval 5366">
                    <a:extLst>
                      <a:ext uri="{FF2B5EF4-FFF2-40B4-BE49-F238E27FC236}">
                        <a16:creationId xmlns:a16="http://schemas.microsoft.com/office/drawing/2014/main" id="{E1BE7A26-FE5D-446C-98A6-6BD8A68B84F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7" name="Oval 5367">
                    <a:extLst>
                      <a:ext uri="{FF2B5EF4-FFF2-40B4-BE49-F238E27FC236}">
                        <a16:creationId xmlns:a16="http://schemas.microsoft.com/office/drawing/2014/main" id="{F88F10F5-D088-4D89-A6CE-ED1D1F68212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8" name="Line 5368">
                    <a:extLst>
                      <a:ext uri="{FF2B5EF4-FFF2-40B4-BE49-F238E27FC236}">
                        <a16:creationId xmlns:a16="http://schemas.microsoft.com/office/drawing/2014/main" id="{EA2863CA-A7D5-4657-A3BD-5801770EFBB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9" name="Line 5369">
                    <a:extLst>
                      <a:ext uri="{FF2B5EF4-FFF2-40B4-BE49-F238E27FC236}">
                        <a16:creationId xmlns:a16="http://schemas.microsoft.com/office/drawing/2014/main" id="{9452A9F1-BD00-4193-B03B-7AC68872C52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450" name="Group 5370">
                <a:extLst>
                  <a:ext uri="{FF2B5EF4-FFF2-40B4-BE49-F238E27FC236}">
                    <a16:creationId xmlns:a16="http://schemas.microsoft.com/office/drawing/2014/main" id="{30CC21F8-2A8C-4E83-86CD-525AD1751F8A}"/>
                  </a:ext>
                </a:extLst>
              </p:cNvPr>
              <p:cNvGrpSpPr>
                <a:grpSpLocks/>
              </p:cNvGrpSpPr>
              <p:nvPr/>
            </p:nvGrpSpPr>
            <p:grpSpPr bwMode="auto">
              <a:xfrm>
                <a:off x="480" y="1488"/>
                <a:ext cx="217" cy="205"/>
                <a:chOff x="623" y="1728"/>
                <a:chExt cx="217" cy="205"/>
              </a:xfrm>
            </p:grpSpPr>
            <p:grpSp>
              <p:nvGrpSpPr>
                <p:cNvPr id="51451" name="Group 5371">
                  <a:extLst>
                    <a:ext uri="{FF2B5EF4-FFF2-40B4-BE49-F238E27FC236}">
                      <a16:creationId xmlns:a16="http://schemas.microsoft.com/office/drawing/2014/main" id="{7AB3B4EA-BE34-485E-AC6B-1F93E5B9C425}"/>
                    </a:ext>
                  </a:extLst>
                </p:cNvPr>
                <p:cNvGrpSpPr>
                  <a:grpSpLocks/>
                </p:cNvGrpSpPr>
                <p:nvPr/>
              </p:nvGrpSpPr>
              <p:grpSpPr bwMode="auto">
                <a:xfrm>
                  <a:off x="623" y="1728"/>
                  <a:ext cx="137" cy="124"/>
                  <a:chOff x="623" y="1728"/>
                  <a:chExt cx="137" cy="124"/>
                </a:xfrm>
              </p:grpSpPr>
              <p:sp>
                <p:nvSpPr>
                  <p:cNvPr id="51452" name="Oval 5372">
                    <a:extLst>
                      <a:ext uri="{FF2B5EF4-FFF2-40B4-BE49-F238E27FC236}">
                        <a16:creationId xmlns:a16="http://schemas.microsoft.com/office/drawing/2014/main" id="{750D8878-B94C-4427-A5BC-66DDC67C213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3" name="Oval 5373">
                    <a:extLst>
                      <a:ext uri="{FF2B5EF4-FFF2-40B4-BE49-F238E27FC236}">
                        <a16:creationId xmlns:a16="http://schemas.microsoft.com/office/drawing/2014/main" id="{0AD61090-AD10-4D61-80DD-40F1C1C3F2B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4" name="Oval 5374">
                    <a:extLst>
                      <a:ext uri="{FF2B5EF4-FFF2-40B4-BE49-F238E27FC236}">
                        <a16:creationId xmlns:a16="http://schemas.microsoft.com/office/drawing/2014/main" id="{C136CA20-BE01-4DF9-9F30-C10E4991FB2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5" name="Line 5375">
                    <a:extLst>
                      <a:ext uri="{FF2B5EF4-FFF2-40B4-BE49-F238E27FC236}">
                        <a16:creationId xmlns:a16="http://schemas.microsoft.com/office/drawing/2014/main" id="{209B20CE-811D-421E-97AE-D4C7BA19A93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6" name="Line 5376">
                    <a:extLst>
                      <a:ext uri="{FF2B5EF4-FFF2-40B4-BE49-F238E27FC236}">
                        <a16:creationId xmlns:a16="http://schemas.microsoft.com/office/drawing/2014/main" id="{600004C5-850B-4725-A0C0-4229A4BC42C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57" name="Group 5377">
                  <a:extLst>
                    <a:ext uri="{FF2B5EF4-FFF2-40B4-BE49-F238E27FC236}">
                      <a16:creationId xmlns:a16="http://schemas.microsoft.com/office/drawing/2014/main" id="{776D2C38-25A2-4561-8376-3907287B021E}"/>
                    </a:ext>
                  </a:extLst>
                </p:cNvPr>
                <p:cNvGrpSpPr>
                  <a:grpSpLocks/>
                </p:cNvGrpSpPr>
                <p:nvPr/>
              </p:nvGrpSpPr>
              <p:grpSpPr bwMode="auto">
                <a:xfrm>
                  <a:off x="642" y="1751"/>
                  <a:ext cx="137" cy="124"/>
                  <a:chOff x="623" y="1728"/>
                  <a:chExt cx="137" cy="124"/>
                </a:xfrm>
              </p:grpSpPr>
              <p:sp>
                <p:nvSpPr>
                  <p:cNvPr id="51458" name="Oval 5378">
                    <a:extLst>
                      <a:ext uri="{FF2B5EF4-FFF2-40B4-BE49-F238E27FC236}">
                        <a16:creationId xmlns:a16="http://schemas.microsoft.com/office/drawing/2014/main" id="{1435FE23-2D15-4F8C-8BE7-CF56D183616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9" name="Oval 5379">
                    <a:extLst>
                      <a:ext uri="{FF2B5EF4-FFF2-40B4-BE49-F238E27FC236}">
                        <a16:creationId xmlns:a16="http://schemas.microsoft.com/office/drawing/2014/main" id="{6DEEF75A-FDDA-4C54-B64E-F960C772590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0" name="Oval 5380">
                    <a:extLst>
                      <a:ext uri="{FF2B5EF4-FFF2-40B4-BE49-F238E27FC236}">
                        <a16:creationId xmlns:a16="http://schemas.microsoft.com/office/drawing/2014/main" id="{61FA472A-006B-4E25-A60A-28A0703F5E6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1" name="Line 5381">
                    <a:extLst>
                      <a:ext uri="{FF2B5EF4-FFF2-40B4-BE49-F238E27FC236}">
                        <a16:creationId xmlns:a16="http://schemas.microsoft.com/office/drawing/2014/main" id="{690BAC34-4377-44B0-8D07-33C9685E8A9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2" name="Line 5382">
                    <a:extLst>
                      <a:ext uri="{FF2B5EF4-FFF2-40B4-BE49-F238E27FC236}">
                        <a16:creationId xmlns:a16="http://schemas.microsoft.com/office/drawing/2014/main" id="{8E76FC58-5830-4178-8F60-5A5D6DAE63A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63" name="Group 5383">
                  <a:extLst>
                    <a:ext uri="{FF2B5EF4-FFF2-40B4-BE49-F238E27FC236}">
                      <a16:creationId xmlns:a16="http://schemas.microsoft.com/office/drawing/2014/main" id="{38A0E4FB-B619-46C3-A59D-5BE420FE4A16}"/>
                    </a:ext>
                  </a:extLst>
                </p:cNvPr>
                <p:cNvGrpSpPr>
                  <a:grpSpLocks/>
                </p:cNvGrpSpPr>
                <p:nvPr/>
              </p:nvGrpSpPr>
              <p:grpSpPr bwMode="auto">
                <a:xfrm>
                  <a:off x="662" y="1772"/>
                  <a:ext cx="137" cy="124"/>
                  <a:chOff x="623" y="1728"/>
                  <a:chExt cx="137" cy="124"/>
                </a:xfrm>
              </p:grpSpPr>
              <p:sp>
                <p:nvSpPr>
                  <p:cNvPr id="51464" name="Oval 5384">
                    <a:extLst>
                      <a:ext uri="{FF2B5EF4-FFF2-40B4-BE49-F238E27FC236}">
                        <a16:creationId xmlns:a16="http://schemas.microsoft.com/office/drawing/2014/main" id="{5686D57C-84AA-4961-A38C-1FA0765C215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5" name="Oval 5385">
                    <a:extLst>
                      <a:ext uri="{FF2B5EF4-FFF2-40B4-BE49-F238E27FC236}">
                        <a16:creationId xmlns:a16="http://schemas.microsoft.com/office/drawing/2014/main" id="{344E3A98-7F14-4DD0-B5EF-D8F78B02E58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6" name="Oval 5386">
                    <a:extLst>
                      <a:ext uri="{FF2B5EF4-FFF2-40B4-BE49-F238E27FC236}">
                        <a16:creationId xmlns:a16="http://schemas.microsoft.com/office/drawing/2014/main" id="{02C4A586-AD7D-4493-9A73-7D39DE4742C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7" name="Line 5387">
                    <a:extLst>
                      <a:ext uri="{FF2B5EF4-FFF2-40B4-BE49-F238E27FC236}">
                        <a16:creationId xmlns:a16="http://schemas.microsoft.com/office/drawing/2014/main" id="{0271E659-5531-47C0-8954-47F6BB00EBB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8" name="Line 5388">
                    <a:extLst>
                      <a:ext uri="{FF2B5EF4-FFF2-40B4-BE49-F238E27FC236}">
                        <a16:creationId xmlns:a16="http://schemas.microsoft.com/office/drawing/2014/main" id="{342EB549-55C2-49C3-8885-99BF1ADEDC9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69" name="Group 5389">
                  <a:extLst>
                    <a:ext uri="{FF2B5EF4-FFF2-40B4-BE49-F238E27FC236}">
                      <a16:creationId xmlns:a16="http://schemas.microsoft.com/office/drawing/2014/main" id="{980B0C3F-EC0E-455E-AC42-E8DF85F081F7}"/>
                    </a:ext>
                  </a:extLst>
                </p:cNvPr>
                <p:cNvGrpSpPr>
                  <a:grpSpLocks/>
                </p:cNvGrpSpPr>
                <p:nvPr/>
              </p:nvGrpSpPr>
              <p:grpSpPr bwMode="auto">
                <a:xfrm>
                  <a:off x="683" y="1790"/>
                  <a:ext cx="137" cy="124"/>
                  <a:chOff x="623" y="1728"/>
                  <a:chExt cx="137" cy="124"/>
                </a:xfrm>
              </p:grpSpPr>
              <p:sp>
                <p:nvSpPr>
                  <p:cNvPr id="51470" name="Oval 5390">
                    <a:extLst>
                      <a:ext uri="{FF2B5EF4-FFF2-40B4-BE49-F238E27FC236}">
                        <a16:creationId xmlns:a16="http://schemas.microsoft.com/office/drawing/2014/main" id="{0F0829D3-AFB5-461D-8226-4C205957D82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1" name="Oval 5391">
                    <a:extLst>
                      <a:ext uri="{FF2B5EF4-FFF2-40B4-BE49-F238E27FC236}">
                        <a16:creationId xmlns:a16="http://schemas.microsoft.com/office/drawing/2014/main" id="{CC8C9616-07CB-45B9-BBC8-1F65572EACE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2" name="Oval 5392">
                    <a:extLst>
                      <a:ext uri="{FF2B5EF4-FFF2-40B4-BE49-F238E27FC236}">
                        <a16:creationId xmlns:a16="http://schemas.microsoft.com/office/drawing/2014/main" id="{E37EDD33-C5A5-46A1-A44B-7C9BE81391B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3" name="Line 5393">
                    <a:extLst>
                      <a:ext uri="{FF2B5EF4-FFF2-40B4-BE49-F238E27FC236}">
                        <a16:creationId xmlns:a16="http://schemas.microsoft.com/office/drawing/2014/main" id="{ED52D123-D93D-4015-9625-E08C9BDA84D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4" name="Line 5394">
                    <a:extLst>
                      <a:ext uri="{FF2B5EF4-FFF2-40B4-BE49-F238E27FC236}">
                        <a16:creationId xmlns:a16="http://schemas.microsoft.com/office/drawing/2014/main" id="{F3A69E49-9CBC-4615-A777-606FE1E25DD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75" name="Group 5395">
                  <a:extLst>
                    <a:ext uri="{FF2B5EF4-FFF2-40B4-BE49-F238E27FC236}">
                      <a16:creationId xmlns:a16="http://schemas.microsoft.com/office/drawing/2014/main" id="{862372C6-3560-44B0-94D2-5FF81F4A1E92}"/>
                    </a:ext>
                  </a:extLst>
                </p:cNvPr>
                <p:cNvGrpSpPr>
                  <a:grpSpLocks/>
                </p:cNvGrpSpPr>
                <p:nvPr/>
              </p:nvGrpSpPr>
              <p:grpSpPr bwMode="auto">
                <a:xfrm>
                  <a:off x="703" y="1809"/>
                  <a:ext cx="137" cy="124"/>
                  <a:chOff x="623" y="1728"/>
                  <a:chExt cx="137" cy="124"/>
                </a:xfrm>
              </p:grpSpPr>
              <p:sp>
                <p:nvSpPr>
                  <p:cNvPr id="51476" name="Oval 5396">
                    <a:extLst>
                      <a:ext uri="{FF2B5EF4-FFF2-40B4-BE49-F238E27FC236}">
                        <a16:creationId xmlns:a16="http://schemas.microsoft.com/office/drawing/2014/main" id="{68877980-7618-4D71-8F64-F455139EDB6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7" name="Oval 5397">
                    <a:extLst>
                      <a:ext uri="{FF2B5EF4-FFF2-40B4-BE49-F238E27FC236}">
                        <a16:creationId xmlns:a16="http://schemas.microsoft.com/office/drawing/2014/main" id="{382FA282-7F05-4045-A64F-5A67AE32DAD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8" name="Oval 5398">
                    <a:extLst>
                      <a:ext uri="{FF2B5EF4-FFF2-40B4-BE49-F238E27FC236}">
                        <a16:creationId xmlns:a16="http://schemas.microsoft.com/office/drawing/2014/main" id="{EAE77D8F-B722-472D-A85E-1D01BADAA92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9" name="Line 5399">
                    <a:extLst>
                      <a:ext uri="{FF2B5EF4-FFF2-40B4-BE49-F238E27FC236}">
                        <a16:creationId xmlns:a16="http://schemas.microsoft.com/office/drawing/2014/main" id="{90B129C9-F6CC-4CEA-88A9-B8515E73642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0" name="Line 5400">
                    <a:extLst>
                      <a:ext uri="{FF2B5EF4-FFF2-40B4-BE49-F238E27FC236}">
                        <a16:creationId xmlns:a16="http://schemas.microsoft.com/office/drawing/2014/main" id="{8E4E23B8-15FD-4DB8-945D-D6EDFAD50A2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481" name="Group 5401">
              <a:extLst>
                <a:ext uri="{FF2B5EF4-FFF2-40B4-BE49-F238E27FC236}">
                  <a16:creationId xmlns:a16="http://schemas.microsoft.com/office/drawing/2014/main" id="{65096824-4AB7-47D3-A36D-3014835B2423}"/>
                </a:ext>
              </a:extLst>
            </p:cNvPr>
            <p:cNvGrpSpPr>
              <a:grpSpLocks/>
            </p:cNvGrpSpPr>
            <p:nvPr/>
          </p:nvGrpSpPr>
          <p:grpSpPr bwMode="auto">
            <a:xfrm>
              <a:off x="672" y="1776"/>
              <a:ext cx="265" cy="253"/>
              <a:chOff x="480" y="1440"/>
              <a:chExt cx="265" cy="253"/>
            </a:xfrm>
          </p:grpSpPr>
          <p:grpSp>
            <p:nvGrpSpPr>
              <p:cNvPr id="51482" name="Group 5402">
                <a:extLst>
                  <a:ext uri="{FF2B5EF4-FFF2-40B4-BE49-F238E27FC236}">
                    <a16:creationId xmlns:a16="http://schemas.microsoft.com/office/drawing/2014/main" id="{8A730059-7799-4F87-8C15-18E68394F1FE}"/>
                  </a:ext>
                </a:extLst>
              </p:cNvPr>
              <p:cNvGrpSpPr>
                <a:grpSpLocks/>
              </p:cNvGrpSpPr>
              <p:nvPr/>
            </p:nvGrpSpPr>
            <p:grpSpPr bwMode="auto">
              <a:xfrm>
                <a:off x="528" y="1440"/>
                <a:ext cx="217" cy="205"/>
                <a:chOff x="623" y="1728"/>
                <a:chExt cx="217" cy="205"/>
              </a:xfrm>
            </p:grpSpPr>
            <p:grpSp>
              <p:nvGrpSpPr>
                <p:cNvPr id="51483" name="Group 5403">
                  <a:extLst>
                    <a:ext uri="{FF2B5EF4-FFF2-40B4-BE49-F238E27FC236}">
                      <a16:creationId xmlns:a16="http://schemas.microsoft.com/office/drawing/2014/main" id="{221182CA-1C9B-467C-AC51-26B60B4E902A}"/>
                    </a:ext>
                  </a:extLst>
                </p:cNvPr>
                <p:cNvGrpSpPr>
                  <a:grpSpLocks/>
                </p:cNvGrpSpPr>
                <p:nvPr/>
              </p:nvGrpSpPr>
              <p:grpSpPr bwMode="auto">
                <a:xfrm>
                  <a:off x="623" y="1728"/>
                  <a:ext cx="137" cy="124"/>
                  <a:chOff x="623" y="1728"/>
                  <a:chExt cx="137" cy="124"/>
                </a:xfrm>
              </p:grpSpPr>
              <p:sp>
                <p:nvSpPr>
                  <p:cNvPr id="51484" name="Oval 5404">
                    <a:extLst>
                      <a:ext uri="{FF2B5EF4-FFF2-40B4-BE49-F238E27FC236}">
                        <a16:creationId xmlns:a16="http://schemas.microsoft.com/office/drawing/2014/main" id="{F7A594B9-A97D-46A4-A7A9-3BDE5535DB5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5" name="Oval 5405">
                    <a:extLst>
                      <a:ext uri="{FF2B5EF4-FFF2-40B4-BE49-F238E27FC236}">
                        <a16:creationId xmlns:a16="http://schemas.microsoft.com/office/drawing/2014/main" id="{63E9256F-62ED-49B6-82E2-5D1D7B7DAEF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6" name="Oval 5406">
                    <a:extLst>
                      <a:ext uri="{FF2B5EF4-FFF2-40B4-BE49-F238E27FC236}">
                        <a16:creationId xmlns:a16="http://schemas.microsoft.com/office/drawing/2014/main" id="{394DBC4E-FFEB-4552-83EF-CF8F8FB8555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7" name="Line 5407">
                    <a:extLst>
                      <a:ext uri="{FF2B5EF4-FFF2-40B4-BE49-F238E27FC236}">
                        <a16:creationId xmlns:a16="http://schemas.microsoft.com/office/drawing/2014/main" id="{62B8C0A2-3319-407C-A88F-6C03FC565FB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8" name="Line 5408">
                    <a:extLst>
                      <a:ext uri="{FF2B5EF4-FFF2-40B4-BE49-F238E27FC236}">
                        <a16:creationId xmlns:a16="http://schemas.microsoft.com/office/drawing/2014/main" id="{4251E6E0-B967-44BA-9724-6DF0DDB591B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89" name="Group 5409">
                  <a:extLst>
                    <a:ext uri="{FF2B5EF4-FFF2-40B4-BE49-F238E27FC236}">
                      <a16:creationId xmlns:a16="http://schemas.microsoft.com/office/drawing/2014/main" id="{A859814B-112C-4B95-BCDA-710DEE906D9F}"/>
                    </a:ext>
                  </a:extLst>
                </p:cNvPr>
                <p:cNvGrpSpPr>
                  <a:grpSpLocks/>
                </p:cNvGrpSpPr>
                <p:nvPr/>
              </p:nvGrpSpPr>
              <p:grpSpPr bwMode="auto">
                <a:xfrm>
                  <a:off x="642" y="1751"/>
                  <a:ext cx="137" cy="124"/>
                  <a:chOff x="623" y="1728"/>
                  <a:chExt cx="137" cy="124"/>
                </a:xfrm>
              </p:grpSpPr>
              <p:sp>
                <p:nvSpPr>
                  <p:cNvPr id="51490" name="Oval 5410">
                    <a:extLst>
                      <a:ext uri="{FF2B5EF4-FFF2-40B4-BE49-F238E27FC236}">
                        <a16:creationId xmlns:a16="http://schemas.microsoft.com/office/drawing/2014/main" id="{48E500E7-E5FC-4043-ABA6-3A3AF2DC1F4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1" name="Oval 5411">
                    <a:extLst>
                      <a:ext uri="{FF2B5EF4-FFF2-40B4-BE49-F238E27FC236}">
                        <a16:creationId xmlns:a16="http://schemas.microsoft.com/office/drawing/2014/main" id="{3D818CA1-494D-4FBD-B1D8-21E3FB4596E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2" name="Oval 5412">
                    <a:extLst>
                      <a:ext uri="{FF2B5EF4-FFF2-40B4-BE49-F238E27FC236}">
                        <a16:creationId xmlns:a16="http://schemas.microsoft.com/office/drawing/2014/main" id="{C6C17CB9-CEE7-4BDE-B735-07C046BC1EC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3" name="Line 5413">
                    <a:extLst>
                      <a:ext uri="{FF2B5EF4-FFF2-40B4-BE49-F238E27FC236}">
                        <a16:creationId xmlns:a16="http://schemas.microsoft.com/office/drawing/2014/main" id="{33400BA8-52DF-4C9F-B43E-58762634FDF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4" name="Line 5414">
                    <a:extLst>
                      <a:ext uri="{FF2B5EF4-FFF2-40B4-BE49-F238E27FC236}">
                        <a16:creationId xmlns:a16="http://schemas.microsoft.com/office/drawing/2014/main" id="{B92F1A30-F58E-4A14-AC28-CE4BE051851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95" name="Group 5415">
                  <a:extLst>
                    <a:ext uri="{FF2B5EF4-FFF2-40B4-BE49-F238E27FC236}">
                      <a16:creationId xmlns:a16="http://schemas.microsoft.com/office/drawing/2014/main" id="{61A8E990-EE70-4045-A6C1-47FBA29808CE}"/>
                    </a:ext>
                  </a:extLst>
                </p:cNvPr>
                <p:cNvGrpSpPr>
                  <a:grpSpLocks/>
                </p:cNvGrpSpPr>
                <p:nvPr/>
              </p:nvGrpSpPr>
              <p:grpSpPr bwMode="auto">
                <a:xfrm>
                  <a:off x="662" y="1772"/>
                  <a:ext cx="137" cy="124"/>
                  <a:chOff x="623" y="1728"/>
                  <a:chExt cx="137" cy="124"/>
                </a:xfrm>
              </p:grpSpPr>
              <p:sp>
                <p:nvSpPr>
                  <p:cNvPr id="51496" name="Oval 5416">
                    <a:extLst>
                      <a:ext uri="{FF2B5EF4-FFF2-40B4-BE49-F238E27FC236}">
                        <a16:creationId xmlns:a16="http://schemas.microsoft.com/office/drawing/2014/main" id="{ED47B836-6B1E-4F4D-9C03-86699852F70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7" name="Oval 5417">
                    <a:extLst>
                      <a:ext uri="{FF2B5EF4-FFF2-40B4-BE49-F238E27FC236}">
                        <a16:creationId xmlns:a16="http://schemas.microsoft.com/office/drawing/2014/main" id="{9EA5764C-2522-4D8F-A001-C6232CC6C9C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8" name="Oval 5418">
                    <a:extLst>
                      <a:ext uri="{FF2B5EF4-FFF2-40B4-BE49-F238E27FC236}">
                        <a16:creationId xmlns:a16="http://schemas.microsoft.com/office/drawing/2014/main" id="{099E0045-BD31-4FE8-8E63-1F0014D0040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9" name="Line 5419">
                    <a:extLst>
                      <a:ext uri="{FF2B5EF4-FFF2-40B4-BE49-F238E27FC236}">
                        <a16:creationId xmlns:a16="http://schemas.microsoft.com/office/drawing/2014/main" id="{AFB56A94-DC0E-4B45-B242-3BC5F61EECC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0" name="Line 5420">
                    <a:extLst>
                      <a:ext uri="{FF2B5EF4-FFF2-40B4-BE49-F238E27FC236}">
                        <a16:creationId xmlns:a16="http://schemas.microsoft.com/office/drawing/2014/main" id="{A34A9246-3D0F-4BE7-B58A-F9713296367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01" name="Group 5421">
                  <a:extLst>
                    <a:ext uri="{FF2B5EF4-FFF2-40B4-BE49-F238E27FC236}">
                      <a16:creationId xmlns:a16="http://schemas.microsoft.com/office/drawing/2014/main" id="{20E75828-6F8F-41BF-A04A-3CA5B7FB9974}"/>
                    </a:ext>
                  </a:extLst>
                </p:cNvPr>
                <p:cNvGrpSpPr>
                  <a:grpSpLocks/>
                </p:cNvGrpSpPr>
                <p:nvPr/>
              </p:nvGrpSpPr>
              <p:grpSpPr bwMode="auto">
                <a:xfrm>
                  <a:off x="683" y="1790"/>
                  <a:ext cx="137" cy="124"/>
                  <a:chOff x="623" y="1728"/>
                  <a:chExt cx="137" cy="124"/>
                </a:xfrm>
              </p:grpSpPr>
              <p:sp>
                <p:nvSpPr>
                  <p:cNvPr id="51502" name="Oval 5422">
                    <a:extLst>
                      <a:ext uri="{FF2B5EF4-FFF2-40B4-BE49-F238E27FC236}">
                        <a16:creationId xmlns:a16="http://schemas.microsoft.com/office/drawing/2014/main" id="{144DDD3A-E784-41BE-BE48-A509DA57328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3" name="Oval 5423">
                    <a:extLst>
                      <a:ext uri="{FF2B5EF4-FFF2-40B4-BE49-F238E27FC236}">
                        <a16:creationId xmlns:a16="http://schemas.microsoft.com/office/drawing/2014/main" id="{17FCC807-A7FF-4B59-A3F9-20F41380619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4" name="Oval 5424">
                    <a:extLst>
                      <a:ext uri="{FF2B5EF4-FFF2-40B4-BE49-F238E27FC236}">
                        <a16:creationId xmlns:a16="http://schemas.microsoft.com/office/drawing/2014/main" id="{2A35F441-D7FC-4C70-A382-1776A8C9EBE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5" name="Line 5425">
                    <a:extLst>
                      <a:ext uri="{FF2B5EF4-FFF2-40B4-BE49-F238E27FC236}">
                        <a16:creationId xmlns:a16="http://schemas.microsoft.com/office/drawing/2014/main" id="{21D7C63B-938A-4887-B56B-B2C948311A9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6" name="Line 5426">
                    <a:extLst>
                      <a:ext uri="{FF2B5EF4-FFF2-40B4-BE49-F238E27FC236}">
                        <a16:creationId xmlns:a16="http://schemas.microsoft.com/office/drawing/2014/main" id="{C010F926-449F-401D-B003-7AA265244F7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07" name="Group 5427">
                  <a:extLst>
                    <a:ext uri="{FF2B5EF4-FFF2-40B4-BE49-F238E27FC236}">
                      <a16:creationId xmlns:a16="http://schemas.microsoft.com/office/drawing/2014/main" id="{FC5D44F6-8D01-4763-B7B1-6E89ED38EF65}"/>
                    </a:ext>
                  </a:extLst>
                </p:cNvPr>
                <p:cNvGrpSpPr>
                  <a:grpSpLocks/>
                </p:cNvGrpSpPr>
                <p:nvPr/>
              </p:nvGrpSpPr>
              <p:grpSpPr bwMode="auto">
                <a:xfrm>
                  <a:off x="703" y="1809"/>
                  <a:ext cx="137" cy="124"/>
                  <a:chOff x="623" y="1728"/>
                  <a:chExt cx="137" cy="124"/>
                </a:xfrm>
              </p:grpSpPr>
              <p:sp>
                <p:nvSpPr>
                  <p:cNvPr id="51508" name="Oval 5428">
                    <a:extLst>
                      <a:ext uri="{FF2B5EF4-FFF2-40B4-BE49-F238E27FC236}">
                        <a16:creationId xmlns:a16="http://schemas.microsoft.com/office/drawing/2014/main" id="{52CE9421-7B92-48EF-ACBD-4B4AD93842C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9" name="Oval 5429">
                    <a:extLst>
                      <a:ext uri="{FF2B5EF4-FFF2-40B4-BE49-F238E27FC236}">
                        <a16:creationId xmlns:a16="http://schemas.microsoft.com/office/drawing/2014/main" id="{76245083-B4BD-4906-8297-8BACDA4253E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0" name="Oval 5430">
                    <a:extLst>
                      <a:ext uri="{FF2B5EF4-FFF2-40B4-BE49-F238E27FC236}">
                        <a16:creationId xmlns:a16="http://schemas.microsoft.com/office/drawing/2014/main" id="{54406E15-5B44-443D-A050-F61DE515315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1" name="Line 5431">
                    <a:extLst>
                      <a:ext uri="{FF2B5EF4-FFF2-40B4-BE49-F238E27FC236}">
                        <a16:creationId xmlns:a16="http://schemas.microsoft.com/office/drawing/2014/main" id="{C701CCF5-25ED-4586-9985-1A7C1F2FC44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2" name="Line 5432">
                    <a:extLst>
                      <a:ext uri="{FF2B5EF4-FFF2-40B4-BE49-F238E27FC236}">
                        <a16:creationId xmlns:a16="http://schemas.microsoft.com/office/drawing/2014/main" id="{B346E0DD-56DA-4C1F-AA84-F8A324957AA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513" name="Group 5433">
                <a:extLst>
                  <a:ext uri="{FF2B5EF4-FFF2-40B4-BE49-F238E27FC236}">
                    <a16:creationId xmlns:a16="http://schemas.microsoft.com/office/drawing/2014/main" id="{A661699A-D35A-43AA-B5DA-F57DE6BE9120}"/>
                  </a:ext>
                </a:extLst>
              </p:cNvPr>
              <p:cNvGrpSpPr>
                <a:grpSpLocks/>
              </p:cNvGrpSpPr>
              <p:nvPr/>
            </p:nvGrpSpPr>
            <p:grpSpPr bwMode="auto">
              <a:xfrm>
                <a:off x="480" y="1488"/>
                <a:ext cx="217" cy="205"/>
                <a:chOff x="623" y="1728"/>
                <a:chExt cx="217" cy="205"/>
              </a:xfrm>
            </p:grpSpPr>
            <p:grpSp>
              <p:nvGrpSpPr>
                <p:cNvPr id="51514" name="Group 5434">
                  <a:extLst>
                    <a:ext uri="{FF2B5EF4-FFF2-40B4-BE49-F238E27FC236}">
                      <a16:creationId xmlns:a16="http://schemas.microsoft.com/office/drawing/2014/main" id="{B61798DC-40D7-4A0C-B876-7D2A005766FC}"/>
                    </a:ext>
                  </a:extLst>
                </p:cNvPr>
                <p:cNvGrpSpPr>
                  <a:grpSpLocks/>
                </p:cNvGrpSpPr>
                <p:nvPr/>
              </p:nvGrpSpPr>
              <p:grpSpPr bwMode="auto">
                <a:xfrm>
                  <a:off x="623" y="1728"/>
                  <a:ext cx="137" cy="124"/>
                  <a:chOff x="623" y="1728"/>
                  <a:chExt cx="137" cy="124"/>
                </a:xfrm>
              </p:grpSpPr>
              <p:sp>
                <p:nvSpPr>
                  <p:cNvPr id="51515" name="Oval 5435">
                    <a:extLst>
                      <a:ext uri="{FF2B5EF4-FFF2-40B4-BE49-F238E27FC236}">
                        <a16:creationId xmlns:a16="http://schemas.microsoft.com/office/drawing/2014/main" id="{CD5EF699-E853-424D-B4A7-FC4A95C0F05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6" name="Oval 5436">
                    <a:extLst>
                      <a:ext uri="{FF2B5EF4-FFF2-40B4-BE49-F238E27FC236}">
                        <a16:creationId xmlns:a16="http://schemas.microsoft.com/office/drawing/2014/main" id="{080AC4D0-E94D-4208-B879-B7816DEB0AC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7" name="Oval 5437">
                    <a:extLst>
                      <a:ext uri="{FF2B5EF4-FFF2-40B4-BE49-F238E27FC236}">
                        <a16:creationId xmlns:a16="http://schemas.microsoft.com/office/drawing/2014/main" id="{4758C251-48F1-4A77-AE48-40075EF9EFB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8" name="Line 5438">
                    <a:extLst>
                      <a:ext uri="{FF2B5EF4-FFF2-40B4-BE49-F238E27FC236}">
                        <a16:creationId xmlns:a16="http://schemas.microsoft.com/office/drawing/2014/main" id="{490B81A7-E415-4545-ACF7-045A26F145E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9" name="Line 5439">
                    <a:extLst>
                      <a:ext uri="{FF2B5EF4-FFF2-40B4-BE49-F238E27FC236}">
                        <a16:creationId xmlns:a16="http://schemas.microsoft.com/office/drawing/2014/main" id="{E870944B-270A-4ED4-AC36-66D60518B97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20" name="Group 5440">
                  <a:extLst>
                    <a:ext uri="{FF2B5EF4-FFF2-40B4-BE49-F238E27FC236}">
                      <a16:creationId xmlns:a16="http://schemas.microsoft.com/office/drawing/2014/main" id="{F471D33C-77C5-408C-9EF6-00B027FCC0A4}"/>
                    </a:ext>
                  </a:extLst>
                </p:cNvPr>
                <p:cNvGrpSpPr>
                  <a:grpSpLocks/>
                </p:cNvGrpSpPr>
                <p:nvPr/>
              </p:nvGrpSpPr>
              <p:grpSpPr bwMode="auto">
                <a:xfrm>
                  <a:off x="642" y="1751"/>
                  <a:ext cx="137" cy="124"/>
                  <a:chOff x="623" y="1728"/>
                  <a:chExt cx="137" cy="124"/>
                </a:xfrm>
              </p:grpSpPr>
              <p:sp>
                <p:nvSpPr>
                  <p:cNvPr id="51521" name="Oval 5441">
                    <a:extLst>
                      <a:ext uri="{FF2B5EF4-FFF2-40B4-BE49-F238E27FC236}">
                        <a16:creationId xmlns:a16="http://schemas.microsoft.com/office/drawing/2014/main" id="{5E4FE791-4673-488A-87A5-9B44E3619D9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2" name="Oval 5442">
                    <a:extLst>
                      <a:ext uri="{FF2B5EF4-FFF2-40B4-BE49-F238E27FC236}">
                        <a16:creationId xmlns:a16="http://schemas.microsoft.com/office/drawing/2014/main" id="{764255F9-3184-4D76-9116-C2023197046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3" name="Oval 5443">
                    <a:extLst>
                      <a:ext uri="{FF2B5EF4-FFF2-40B4-BE49-F238E27FC236}">
                        <a16:creationId xmlns:a16="http://schemas.microsoft.com/office/drawing/2014/main" id="{4C7B3625-AD38-42E6-A8BB-737EACE9D57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4" name="Line 5444">
                    <a:extLst>
                      <a:ext uri="{FF2B5EF4-FFF2-40B4-BE49-F238E27FC236}">
                        <a16:creationId xmlns:a16="http://schemas.microsoft.com/office/drawing/2014/main" id="{EF0F1E0C-E1E2-4ED5-B56D-50633013993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5" name="Line 5445">
                    <a:extLst>
                      <a:ext uri="{FF2B5EF4-FFF2-40B4-BE49-F238E27FC236}">
                        <a16:creationId xmlns:a16="http://schemas.microsoft.com/office/drawing/2014/main" id="{3D39D128-658D-49E0-89F5-A73B2F89B9A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26" name="Group 5446">
                  <a:extLst>
                    <a:ext uri="{FF2B5EF4-FFF2-40B4-BE49-F238E27FC236}">
                      <a16:creationId xmlns:a16="http://schemas.microsoft.com/office/drawing/2014/main" id="{5B423680-6BC9-48D0-8698-8070D28BC2B1}"/>
                    </a:ext>
                  </a:extLst>
                </p:cNvPr>
                <p:cNvGrpSpPr>
                  <a:grpSpLocks/>
                </p:cNvGrpSpPr>
                <p:nvPr/>
              </p:nvGrpSpPr>
              <p:grpSpPr bwMode="auto">
                <a:xfrm>
                  <a:off x="662" y="1772"/>
                  <a:ext cx="137" cy="124"/>
                  <a:chOff x="623" y="1728"/>
                  <a:chExt cx="137" cy="124"/>
                </a:xfrm>
              </p:grpSpPr>
              <p:sp>
                <p:nvSpPr>
                  <p:cNvPr id="51527" name="Oval 5447">
                    <a:extLst>
                      <a:ext uri="{FF2B5EF4-FFF2-40B4-BE49-F238E27FC236}">
                        <a16:creationId xmlns:a16="http://schemas.microsoft.com/office/drawing/2014/main" id="{5E97A84A-96C6-4AAC-BC7B-052702EDEC5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8" name="Oval 5448">
                    <a:extLst>
                      <a:ext uri="{FF2B5EF4-FFF2-40B4-BE49-F238E27FC236}">
                        <a16:creationId xmlns:a16="http://schemas.microsoft.com/office/drawing/2014/main" id="{A152E0F7-E645-432A-AEB8-936893E6848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9" name="Oval 5449">
                    <a:extLst>
                      <a:ext uri="{FF2B5EF4-FFF2-40B4-BE49-F238E27FC236}">
                        <a16:creationId xmlns:a16="http://schemas.microsoft.com/office/drawing/2014/main" id="{D6B997AF-8CAE-431A-9DA7-02357511A4C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0" name="Line 5450">
                    <a:extLst>
                      <a:ext uri="{FF2B5EF4-FFF2-40B4-BE49-F238E27FC236}">
                        <a16:creationId xmlns:a16="http://schemas.microsoft.com/office/drawing/2014/main" id="{42E4BFF4-2432-4589-BC24-55683615ABA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1" name="Line 5451">
                    <a:extLst>
                      <a:ext uri="{FF2B5EF4-FFF2-40B4-BE49-F238E27FC236}">
                        <a16:creationId xmlns:a16="http://schemas.microsoft.com/office/drawing/2014/main" id="{22BF874B-46B0-4448-B539-AA933260A26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32" name="Group 5452">
                  <a:extLst>
                    <a:ext uri="{FF2B5EF4-FFF2-40B4-BE49-F238E27FC236}">
                      <a16:creationId xmlns:a16="http://schemas.microsoft.com/office/drawing/2014/main" id="{8EA0E168-FAAB-4764-B318-3B240923AB14}"/>
                    </a:ext>
                  </a:extLst>
                </p:cNvPr>
                <p:cNvGrpSpPr>
                  <a:grpSpLocks/>
                </p:cNvGrpSpPr>
                <p:nvPr/>
              </p:nvGrpSpPr>
              <p:grpSpPr bwMode="auto">
                <a:xfrm>
                  <a:off x="683" y="1790"/>
                  <a:ext cx="137" cy="124"/>
                  <a:chOff x="623" y="1728"/>
                  <a:chExt cx="137" cy="124"/>
                </a:xfrm>
              </p:grpSpPr>
              <p:sp>
                <p:nvSpPr>
                  <p:cNvPr id="51533" name="Oval 5453">
                    <a:extLst>
                      <a:ext uri="{FF2B5EF4-FFF2-40B4-BE49-F238E27FC236}">
                        <a16:creationId xmlns:a16="http://schemas.microsoft.com/office/drawing/2014/main" id="{8254B857-D9B7-486D-A9A2-6578F556D47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4" name="Oval 5454">
                    <a:extLst>
                      <a:ext uri="{FF2B5EF4-FFF2-40B4-BE49-F238E27FC236}">
                        <a16:creationId xmlns:a16="http://schemas.microsoft.com/office/drawing/2014/main" id="{F5888AA7-DF95-46EC-9025-34B646B1E25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5" name="Oval 5455">
                    <a:extLst>
                      <a:ext uri="{FF2B5EF4-FFF2-40B4-BE49-F238E27FC236}">
                        <a16:creationId xmlns:a16="http://schemas.microsoft.com/office/drawing/2014/main" id="{AAE4029B-138F-41F5-96D0-AC5693006E6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6" name="Line 5456">
                    <a:extLst>
                      <a:ext uri="{FF2B5EF4-FFF2-40B4-BE49-F238E27FC236}">
                        <a16:creationId xmlns:a16="http://schemas.microsoft.com/office/drawing/2014/main" id="{56ADDF70-8030-4FB1-95E5-973FCAFECB4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7" name="Line 5457">
                    <a:extLst>
                      <a:ext uri="{FF2B5EF4-FFF2-40B4-BE49-F238E27FC236}">
                        <a16:creationId xmlns:a16="http://schemas.microsoft.com/office/drawing/2014/main" id="{E5D7C1EA-BCC3-4262-8748-8882F59EBA7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38" name="Group 5458">
                  <a:extLst>
                    <a:ext uri="{FF2B5EF4-FFF2-40B4-BE49-F238E27FC236}">
                      <a16:creationId xmlns:a16="http://schemas.microsoft.com/office/drawing/2014/main" id="{E8E1CA89-3AF1-4A41-A813-BEB192DECC35}"/>
                    </a:ext>
                  </a:extLst>
                </p:cNvPr>
                <p:cNvGrpSpPr>
                  <a:grpSpLocks/>
                </p:cNvGrpSpPr>
                <p:nvPr/>
              </p:nvGrpSpPr>
              <p:grpSpPr bwMode="auto">
                <a:xfrm>
                  <a:off x="703" y="1809"/>
                  <a:ext cx="137" cy="124"/>
                  <a:chOff x="623" y="1728"/>
                  <a:chExt cx="137" cy="124"/>
                </a:xfrm>
              </p:grpSpPr>
              <p:sp>
                <p:nvSpPr>
                  <p:cNvPr id="51539" name="Oval 5459">
                    <a:extLst>
                      <a:ext uri="{FF2B5EF4-FFF2-40B4-BE49-F238E27FC236}">
                        <a16:creationId xmlns:a16="http://schemas.microsoft.com/office/drawing/2014/main" id="{CB6F0626-427B-4CBE-AAF0-003973502B5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0" name="Oval 5460">
                    <a:extLst>
                      <a:ext uri="{FF2B5EF4-FFF2-40B4-BE49-F238E27FC236}">
                        <a16:creationId xmlns:a16="http://schemas.microsoft.com/office/drawing/2014/main" id="{91D4273D-BC28-4B73-B234-173E45843D2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1" name="Oval 5461">
                    <a:extLst>
                      <a:ext uri="{FF2B5EF4-FFF2-40B4-BE49-F238E27FC236}">
                        <a16:creationId xmlns:a16="http://schemas.microsoft.com/office/drawing/2014/main" id="{B369D960-A773-4CB8-8AB1-66BA7485B60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2" name="Line 5462">
                    <a:extLst>
                      <a:ext uri="{FF2B5EF4-FFF2-40B4-BE49-F238E27FC236}">
                        <a16:creationId xmlns:a16="http://schemas.microsoft.com/office/drawing/2014/main" id="{C031118A-0253-4697-9495-030323CAC3C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3" name="Line 5463">
                    <a:extLst>
                      <a:ext uri="{FF2B5EF4-FFF2-40B4-BE49-F238E27FC236}">
                        <a16:creationId xmlns:a16="http://schemas.microsoft.com/office/drawing/2014/main" id="{5A619A0E-F75E-462C-9013-BF37FFD8201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544" name="Group 5464">
              <a:extLst>
                <a:ext uri="{FF2B5EF4-FFF2-40B4-BE49-F238E27FC236}">
                  <a16:creationId xmlns:a16="http://schemas.microsoft.com/office/drawing/2014/main" id="{9907DE38-7154-4223-9C7D-752C0060334E}"/>
                </a:ext>
              </a:extLst>
            </p:cNvPr>
            <p:cNvGrpSpPr>
              <a:grpSpLocks/>
            </p:cNvGrpSpPr>
            <p:nvPr/>
          </p:nvGrpSpPr>
          <p:grpSpPr bwMode="auto">
            <a:xfrm>
              <a:off x="816" y="1680"/>
              <a:ext cx="265" cy="253"/>
              <a:chOff x="480" y="1440"/>
              <a:chExt cx="265" cy="253"/>
            </a:xfrm>
          </p:grpSpPr>
          <p:grpSp>
            <p:nvGrpSpPr>
              <p:cNvPr id="51545" name="Group 5465">
                <a:extLst>
                  <a:ext uri="{FF2B5EF4-FFF2-40B4-BE49-F238E27FC236}">
                    <a16:creationId xmlns:a16="http://schemas.microsoft.com/office/drawing/2014/main" id="{9D45AAAD-2C64-4BD2-8FA4-F69A65B25136}"/>
                  </a:ext>
                </a:extLst>
              </p:cNvPr>
              <p:cNvGrpSpPr>
                <a:grpSpLocks/>
              </p:cNvGrpSpPr>
              <p:nvPr/>
            </p:nvGrpSpPr>
            <p:grpSpPr bwMode="auto">
              <a:xfrm>
                <a:off x="528" y="1440"/>
                <a:ext cx="217" cy="205"/>
                <a:chOff x="623" y="1728"/>
                <a:chExt cx="217" cy="205"/>
              </a:xfrm>
            </p:grpSpPr>
            <p:grpSp>
              <p:nvGrpSpPr>
                <p:cNvPr id="51546" name="Group 5466">
                  <a:extLst>
                    <a:ext uri="{FF2B5EF4-FFF2-40B4-BE49-F238E27FC236}">
                      <a16:creationId xmlns:a16="http://schemas.microsoft.com/office/drawing/2014/main" id="{08AA7BDC-1DDC-4BB3-9890-FE6039BC0B28}"/>
                    </a:ext>
                  </a:extLst>
                </p:cNvPr>
                <p:cNvGrpSpPr>
                  <a:grpSpLocks/>
                </p:cNvGrpSpPr>
                <p:nvPr/>
              </p:nvGrpSpPr>
              <p:grpSpPr bwMode="auto">
                <a:xfrm>
                  <a:off x="623" y="1728"/>
                  <a:ext cx="137" cy="124"/>
                  <a:chOff x="623" y="1728"/>
                  <a:chExt cx="137" cy="124"/>
                </a:xfrm>
              </p:grpSpPr>
              <p:sp>
                <p:nvSpPr>
                  <p:cNvPr id="51547" name="Oval 5467">
                    <a:extLst>
                      <a:ext uri="{FF2B5EF4-FFF2-40B4-BE49-F238E27FC236}">
                        <a16:creationId xmlns:a16="http://schemas.microsoft.com/office/drawing/2014/main" id="{582C9136-D2D8-41AB-9B5B-92BB39BF290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8" name="Oval 5468">
                    <a:extLst>
                      <a:ext uri="{FF2B5EF4-FFF2-40B4-BE49-F238E27FC236}">
                        <a16:creationId xmlns:a16="http://schemas.microsoft.com/office/drawing/2014/main" id="{61427908-907C-4A24-B1D6-538C302B82F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9" name="Oval 5469">
                    <a:extLst>
                      <a:ext uri="{FF2B5EF4-FFF2-40B4-BE49-F238E27FC236}">
                        <a16:creationId xmlns:a16="http://schemas.microsoft.com/office/drawing/2014/main" id="{98273F2B-9D38-4D86-8C24-FE009DA3818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0" name="Line 5470">
                    <a:extLst>
                      <a:ext uri="{FF2B5EF4-FFF2-40B4-BE49-F238E27FC236}">
                        <a16:creationId xmlns:a16="http://schemas.microsoft.com/office/drawing/2014/main" id="{F80ED93E-99D2-4D53-B46B-D6A1B0CD66D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1" name="Line 5471">
                    <a:extLst>
                      <a:ext uri="{FF2B5EF4-FFF2-40B4-BE49-F238E27FC236}">
                        <a16:creationId xmlns:a16="http://schemas.microsoft.com/office/drawing/2014/main" id="{FDC16202-2990-46F9-AD64-586230BB9C4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52" name="Group 5472">
                  <a:extLst>
                    <a:ext uri="{FF2B5EF4-FFF2-40B4-BE49-F238E27FC236}">
                      <a16:creationId xmlns:a16="http://schemas.microsoft.com/office/drawing/2014/main" id="{D0CD9FAF-C179-44BB-B64F-6AD3FA8750F4}"/>
                    </a:ext>
                  </a:extLst>
                </p:cNvPr>
                <p:cNvGrpSpPr>
                  <a:grpSpLocks/>
                </p:cNvGrpSpPr>
                <p:nvPr/>
              </p:nvGrpSpPr>
              <p:grpSpPr bwMode="auto">
                <a:xfrm>
                  <a:off x="642" y="1751"/>
                  <a:ext cx="137" cy="124"/>
                  <a:chOff x="623" y="1728"/>
                  <a:chExt cx="137" cy="124"/>
                </a:xfrm>
              </p:grpSpPr>
              <p:sp>
                <p:nvSpPr>
                  <p:cNvPr id="51553" name="Oval 5473">
                    <a:extLst>
                      <a:ext uri="{FF2B5EF4-FFF2-40B4-BE49-F238E27FC236}">
                        <a16:creationId xmlns:a16="http://schemas.microsoft.com/office/drawing/2014/main" id="{A474F961-DC10-465F-B6C4-D9CC9147F65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4" name="Oval 5474">
                    <a:extLst>
                      <a:ext uri="{FF2B5EF4-FFF2-40B4-BE49-F238E27FC236}">
                        <a16:creationId xmlns:a16="http://schemas.microsoft.com/office/drawing/2014/main" id="{473FEFDF-B561-4A4B-B360-DDB29DA24AD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5" name="Oval 5475">
                    <a:extLst>
                      <a:ext uri="{FF2B5EF4-FFF2-40B4-BE49-F238E27FC236}">
                        <a16:creationId xmlns:a16="http://schemas.microsoft.com/office/drawing/2014/main" id="{49038AD0-635D-4678-803C-E42A5F7486A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6" name="Line 5476">
                    <a:extLst>
                      <a:ext uri="{FF2B5EF4-FFF2-40B4-BE49-F238E27FC236}">
                        <a16:creationId xmlns:a16="http://schemas.microsoft.com/office/drawing/2014/main" id="{6F8559F8-7DF1-4586-84D6-2633BA83F43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7" name="Line 5477">
                    <a:extLst>
                      <a:ext uri="{FF2B5EF4-FFF2-40B4-BE49-F238E27FC236}">
                        <a16:creationId xmlns:a16="http://schemas.microsoft.com/office/drawing/2014/main" id="{5E270E77-3645-48CF-9147-5F39A31C7A8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58" name="Group 5478">
                  <a:extLst>
                    <a:ext uri="{FF2B5EF4-FFF2-40B4-BE49-F238E27FC236}">
                      <a16:creationId xmlns:a16="http://schemas.microsoft.com/office/drawing/2014/main" id="{28E922E6-4661-461C-A3EF-E6CE58FDC92B}"/>
                    </a:ext>
                  </a:extLst>
                </p:cNvPr>
                <p:cNvGrpSpPr>
                  <a:grpSpLocks/>
                </p:cNvGrpSpPr>
                <p:nvPr/>
              </p:nvGrpSpPr>
              <p:grpSpPr bwMode="auto">
                <a:xfrm>
                  <a:off x="662" y="1772"/>
                  <a:ext cx="137" cy="124"/>
                  <a:chOff x="623" y="1728"/>
                  <a:chExt cx="137" cy="124"/>
                </a:xfrm>
              </p:grpSpPr>
              <p:sp>
                <p:nvSpPr>
                  <p:cNvPr id="51559" name="Oval 5479">
                    <a:extLst>
                      <a:ext uri="{FF2B5EF4-FFF2-40B4-BE49-F238E27FC236}">
                        <a16:creationId xmlns:a16="http://schemas.microsoft.com/office/drawing/2014/main" id="{8C913E3D-D0A7-4CE3-8BB2-85F83AD489D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0" name="Oval 5480">
                    <a:extLst>
                      <a:ext uri="{FF2B5EF4-FFF2-40B4-BE49-F238E27FC236}">
                        <a16:creationId xmlns:a16="http://schemas.microsoft.com/office/drawing/2014/main" id="{1F18D12F-2E84-4A53-9F5C-5F5F4A06108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1" name="Oval 5481">
                    <a:extLst>
                      <a:ext uri="{FF2B5EF4-FFF2-40B4-BE49-F238E27FC236}">
                        <a16:creationId xmlns:a16="http://schemas.microsoft.com/office/drawing/2014/main" id="{F312030B-0C27-454A-8F31-278D4D146A4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2" name="Line 5482">
                    <a:extLst>
                      <a:ext uri="{FF2B5EF4-FFF2-40B4-BE49-F238E27FC236}">
                        <a16:creationId xmlns:a16="http://schemas.microsoft.com/office/drawing/2014/main" id="{813FE1EA-5688-4540-A098-B6BC8742645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3" name="Line 5483">
                    <a:extLst>
                      <a:ext uri="{FF2B5EF4-FFF2-40B4-BE49-F238E27FC236}">
                        <a16:creationId xmlns:a16="http://schemas.microsoft.com/office/drawing/2014/main" id="{E0D09373-4E6E-4041-A5BE-55190362FE4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64" name="Group 5484">
                  <a:extLst>
                    <a:ext uri="{FF2B5EF4-FFF2-40B4-BE49-F238E27FC236}">
                      <a16:creationId xmlns:a16="http://schemas.microsoft.com/office/drawing/2014/main" id="{C8D3611C-13C1-45F2-8DAC-B7E5D3E7D0CE}"/>
                    </a:ext>
                  </a:extLst>
                </p:cNvPr>
                <p:cNvGrpSpPr>
                  <a:grpSpLocks/>
                </p:cNvGrpSpPr>
                <p:nvPr/>
              </p:nvGrpSpPr>
              <p:grpSpPr bwMode="auto">
                <a:xfrm>
                  <a:off x="683" y="1790"/>
                  <a:ext cx="137" cy="124"/>
                  <a:chOff x="623" y="1728"/>
                  <a:chExt cx="137" cy="124"/>
                </a:xfrm>
              </p:grpSpPr>
              <p:sp>
                <p:nvSpPr>
                  <p:cNvPr id="51565" name="Oval 5485">
                    <a:extLst>
                      <a:ext uri="{FF2B5EF4-FFF2-40B4-BE49-F238E27FC236}">
                        <a16:creationId xmlns:a16="http://schemas.microsoft.com/office/drawing/2014/main" id="{82F94958-0EDD-4CC8-BBA9-F67146FEE98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6" name="Oval 5486">
                    <a:extLst>
                      <a:ext uri="{FF2B5EF4-FFF2-40B4-BE49-F238E27FC236}">
                        <a16:creationId xmlns:a16="http://schemas.microsoft.com/office/drawing/2014/main" id="{EE6CD0D3-729A-4D35-AA43-2E5F2F24841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7" name="Oval 5487">
                    <a:extLst>
                      <a:ext uri="{FF2B5EF4-FFF2-40B4-BE49-F238E27FC236}">
                        <a16:creationId xmlns:a16="http://schemas.microsoft.com/office/drawing/2014/main" id="{C636EFBC-D3A8-4799-A1FB-ACE7E478E14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8" name="Line 5488">
                    <a:extLst>
                      <a:ext uri="{FF2B5EF4-FFF2-40B4-BE49-F238E27FC236}">
                        <a16:creationId xmlns:a16="http://schemas.microsoft.com/office/drawing/2014/main" id="{378BBF33-FB6F-4BB3-B9B1-DF24FEA653D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9" name="Line 5489">
                    <a:extLst>
                      <a:ext uri="{FF2B5EF4-FFF2-40B4-BE49-F238E27FC236}">
                        <a16:creationId xmlns:a16="http://schemas.microsoft.com/office/drawing/2014/main" id="{25918F62-1204-4078-AF99-13AAB01AA05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70" name="Group 5490">
                  <a:extLst>
                    <a:ext uri="{FF2B5EF4-FFF2-40B4-BE49-F238E27FC236}">
                      <a16:creationId xmlns:a16="http://schemas.microsoft.com/office/drawing/2014/main" id="{436B8D16-EBED-4D7E-9110-02F7E4DFC6F6}"/>
                    </a:ext>
                  </a:extLst>
                </p:cNvPr>
                <p:cNvGrpSpPr>
                  <a:grpSpLocks/>
                </p:cNvGrpSpPr>
                <p:nvPr/>
              </p:nvGrpSpPr>
              <p:grpSpPr bwMode="auto">
                <a:xfrm>
                  <a:off x="703" y="1809"/>
                  <a:ext cx="137" cy="124"/>
                  <a:chOff x="623" y="1728"/>
                  <a:chExt cx="137" cy="124"/>
                </a:xfrm>
              </p:grpSpPr>
              <p:sp>
                <p:nvSpPr>
                  <p:cNvPr id="51571" name="Oval 5491">
                    <a:extLst>
                      <a:ext uri="{FF2B5EF4-FFF2-40B4-BE49-F238E27FC236}">
                        <a16:creationId xmlns:a16="http://schemas.microsoft.com/office/drawing/2014/main" id="{F82DC56C-8140-478F-9F7D-3560716A16C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2" name="Oval 5492">
                    <a:extLst>
                      <a:ext uri="{FF2B5EF4-FFF2-40B4-BE49-F238E27FC236}">
                        <a16:creationId xmlns:a16="http://schemas.microsoft.com/office/drawing/2014/main" id="{7024EA01-92CA-4A50-A42B-225C8BD9C92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3" name="Oval 5493">
                    <a:extLst>
                      <a:ext uri="{FF2B5EF4-FFF2-40B4-BE49-F238E27FC236}">
                        <a16:creationId xmlns:a16="http://schemas.microsoft.com/office/drawing/2014/main" id="{17DA2D8C-A07E-49B4-BC36-DE7E4BC3D5F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4" name="Line 5494">
                    <a:extLst>
                      <a:ext uri="{FF2B5EF4-FFF2-40B4-BE49-F238E27FC236}">
                        <a16:creationId xmlns:a16="http://schemas.microsoft.com/office/drawing/2014/main" id="{BC6418DC-8687-4808-A4EC-7C79DABAB03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5" name="Line 5495">
                    <a:extLst>
                      <a:ext uri="{FF2B5EF4-FFF2-40B4-BE49-F238E27FC236}">
                        <a16:creationId xmlns:a16="http://schemas.microsoft.com/office/drawing/2014/main" id="{B9F5B89C-A6BB-4823-86CB-5AF403C50DA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576" name="Group 5496">
                <a:extLst>
                  <a:ext uri="{FF2B5EF4-FFF2-40B4-BE49-F238E27FC236}">
                    <a16:creationId xmlns:a16="http://schemas.microsoft.com/office/drawing/2014/main" id="{2C114AE3-CDA0-459F-87B5-9707FF68F60E}"/>
                  </a:ext>
                </a:extLst>
              </p:cNvPr>
              <p:cNvGrpSpPr>
                <a:grpSpLocks/>
              </p:cNvGrpSpPr>
              <p:nvPr/>
            </p:nvGrpSpPr>
            <p:grpSpPr bwMode="auto">
              <a:xfrm>
                <a:off x="480" y="1488"/>
                <a:ext cx="217" cy="205"/>
                <a:chOff x="623" y="1728"/>
                <a:chExt cx="217" cy="205"/>
              </a:xfrm>
            </p:grpSpPr>
            <p:grpSp>
              <p:nvGrpSpPr>
                <p:cNvPr id="51577" name="Group 5497">
                  <a:extLst>
                    <a:ext uri="{FF2B5EF4-FFF2-40B4-BE49-F238E27FC236}">
                      <a16:creationId xmlns:a16="http://schemas.microsoft.com/office/drawing/2014/main" id="{023D58C1-3430-4466-AD12-C1F206A06F0C}"/>
                    </a:ext>
                  </a:extLst>
                </p:cNvPr>
                <p:cNvGrpSpPr>
                  <a:grpSpLocks/>
                </p:cNvGrpSpPr>
                <p:nvPr/>
              </p:nvGrpSpPr>
              <p:grpSpPr bwMode="auto">
                <a:xfrm>
                  <a:off x="623" y="1728"/>
                  <a:ext cx="137" cy="124"/>
                  <a:chOff x="623" y="1728"/>
                  <a:chExt cx="137" cy="124"/>
                </a:xfrm>
              </p:grpSpPr>
              <p:sp>
                <p:nvSpPr>
                  <p:cNvPr id="51578" name="Oval 5498">
                    <a:extLst>
                      <a:ext uri="{FF2B5EF4-FFF2-40B4-BE49-F238E27FC236}">
                        <a16:creationId xmlns:a16="http://schemas.microsoft.com/office/drawing/2014/main" id="{8C2DE9A3-9B7B-4D22-9B3B-F6433A685A3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9" name="Oval 5499">
                    <a:extLst>
                      <a:ext uri="{FF2B5EF4-FFF2-40B4-BE49-F238E27FC236}">
                        <a16:creationId xmlns:a16="http://schemas.microsoft.com/office/drawing/2014/main" id="{213354EA-3115-46B7-A65B-77FCE6B4E16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0" name="Oval 5500">
                    <a:extLst>
                      <a:ext uri="{FF2B5EF4-FFF2-40B4-BE49-F238E27FC236}">
                        <a16:creationId xmlns:a16="http://schemas.microsoft.com/office/drawing/2014/main" id="{4502812F-EE3F-458A-BD09-2ED4BA24DB7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1" name="Line 5501">
                    <a:extLst>
                      <a:ext uri="{FF2B5EF4-FFF2-40B4-BE49-F238E27FC236}">
                        <a16:creationId xmlns:a16="http://schemas.microsoft.com/office/drawing/2014/main" id="{7CD6629E-6D96-4E7D-9BB8-69D96E54E6C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2" name="Line 5502">
                    <a:extLst>
                      <a:ext uri="{FF2B5EF4-FFF2-40B4-BE49-F238E27FC236}">
                        <a16:creationId xmlns:a16="http://schemas.microsoft.com/office/drawing/2014/main" id="{D162C3A5-720D-458E-B7B4-C96426B0BC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83" name="Group 5503">
                  <a:extLst>
                    <a:ext uri="{FF2B5EF4-FFF2-40B4-BE49-F238E27FC236}">
                      <a16:creationId xmlns:a16="http://schemas.microsoft.com/office/drawing/2014/main" id="{165FA271-0942-46C7-921F-30FB3D46A6FA}"/>
                    </a:ext>
                  </a:extLst>
                </p:cNvPr>
                <p:cNvGrpSpPr>
                  <a:grpSpLocks/>
                </p:cNvGrpSpPr>
                <p:nvPr/>
              </p:nvGrpSpPr>
              <p:grpSpPr bwMode="auto">
                <a:xfrm>
                  <a:off x="642" y="1751"/>
                  <a:ext cx="137" cy="124"/>
                  <a:chOff x="623" y="1728"/>
                  <a:chExt cx="137" cy="124"/>
                </a:xfrm>
              </p:grpSpPr>
              <p:sp>
                <p:nvSpPr>
                  <p:cNvPr id="51584" name="Oval 5504">
                    <a:extLst>
                      <a:ext uri="{FF2B5EF4-FFF2-40B4-BE49-F238E27FC236}">
                        <a16:creationId xmlns:a16="http://schemas.microsoft.com/office/drawing/2014/main" id="{3B29BBA1-58CB-4221-80AC-3387FE44639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5" name="Oval 5505">
                    <a:extLst>
                      <a:ext uri="{FF2B5EF4-FFF2-40B4-BE49-F238E27FC236}">
                        <a16:creationId xmlns:a16="http://schemas.microsoft.com/office/drawing/2014/main" id="{591B6053-E365-4406-BBFC-4F3D9D8E6E8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6" name="Oval 5506">
                    <a:extLst>
                      <a:ext uri="{FF2B5EF4-FFF2-40B4-BE49-F238E27FC236}">
                        <a16:creationId xmlns:a16="http://schemas.microsoft.com/office/drawing/2014/main" id="{ED7BDDA1-A05E-473C-AD08-2ADC0CF2EC8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7" name="Line 5507">
                    <a:extLst>
                      <a:ext uri="{FF2B5EF4-FFF2-40B4-BE49-F238E27FC236}">
                        <a16:creationId xmlns:a16="http://schemas.microsoft.com/office/drawing/2014/main" id="{5CFA7CB2-9A2E-4775-BE9E-F31521B1011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8" name="Line 5508">
                    <a:extLst>
                      <a:ext uri="{FF2B5EF4-FFF2-40B4-BE49-F238E27FC236}">
                        <a16:creationId xmlns:a16="http://schemas.microsoft.com/office/drawing/2014/main" id="{5687535B-C226-4A45-A21B-E82511DB231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89" name="Group 5509">
                  <a:extLst>
                    <a:ext uri="{FF2B5EF4-FFF2-40B4-BE49-F238E27FC236}">
                      <a16:creationId xmlns:a16="http://schemas.microsoft.com/office/drawing/2014/main" id="{0F78357E-1397-4E70-918D-F6792B5FF2BA}"/>
                    </a:ext>
                  </a:extLst>
                </p:cNvPr>
                <p:cNvGrpSpPr>
                  <a:grpSpLocks/>
                </p:cNvGrpSpPr>
                <p:nvPr/>
              </p:nvGrpSpPr>
              <p:grpSpPr bwMode="auto">
                <a:xfrm>
                  <a:off x="662" y="1772"/>
                  <a:ext cx="137" cy="124"/>
                  <a:chOff x="623" y="1728"/>
                  <a:chExt cx="137" cy="124"/>
                </a:xfrm>
              </p:grpSpPr>
              <p:sp>
                <p:nvSpPr>
                  <p:cNvPr id="51590" name="Oval 5510">
                    <a:extLst>
                      <a:ext uri="{FF2B5EF4-FFF2-40B4-BE49-F238E27FC236}">
                        <a16:creationId xmlns:a16="http://schemas.microsoft.com/office/drawing/2014/main" id="{E0090DE8-8F0B-413A-A164-5819AC7E00C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1" name="Oval 5511">
                    <a:extLst>
                      <a:ext uri="{FF2B5EF4-FFF2-40B4-BE49-F238E27FC236}">
                        <a16:creationId xmlns:a16="http://schemas.microsoft.com/office/drawing/2014/main" id="{2E3EBFA9-BA07-4D35-9236-2304769EB4B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2" name="Oval 5512">
                    <a:extLst>
                      <a:ext uri="{FF2B5EF4-FFF2-40B4-BE49-F238E27FC236}">
                        <a16:creationId xmlns:a16="http://schemas.microsoft.com/office/drawing/2014/main" id="{13D07E42-9B90-48BA-A1F5-36BAFC7FE42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3" name="Line 5513">
                    <a:extLst>
                      <a:ext uri="{FF2B5EF4-FFF2-40B4-BE49-F238E27FC236}">
                        <a16:creationId xmlns:a16="http://schemas.microsoft.com/office/drawing/2014/main" id="{A167AF80-FFF3-4644-8714-C0EAC7A1C79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4" name="Line 5514">
                    <a:extLst>
                      <a:ext uri="{FF2B5EF4-FFF2-40B4-BE49-F238E27FC236}">
                        <a16:creationId xmlns:a16="http://schemas.microsoft.com/office/drawing/2014/main" id="{DE64E397-5543-4930-A48F-CAEBC79B01E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95" name="Group 5515">
                  <a:extLst>
                    <a:ext uri="{FF2B5EF4-FFF2-40B4-BE49-F238E27FC236}">
                      <a16:creationId xmlns:a16="http://schemas.microsoft.com/office/drawing/2014/main" id="{D89CB334-608B-4A4F-9F18-09F8B8224E90}"/>
                    </a:ext>
                  </a:extLst>
                </p:cNvPr>
                <p:cNvGrpSpPr>
                  <a:grpSpLocks/>
                </p:cNvGrpSpPr>
                <p:nvPr/>
              </p:nvGrpSpPr>
              <p:grpSpPr bwMode="auto">
                <a:xfrm>
                  <a:off x="683" y="1790"/>
                  <a:ext cx="137" cy="124"/>
                  <a:chOff x="623" y="1728"/>
                  <a:chExt cx="137" cy="124"/>
                </a:xfrm>
              </p:grpSpPr>
              <p:sp>
                <p:nvSpPr>
                  <p:cNvPr id="51596" name="Oval 5516">
                    <a:extLst>
                      <a:ext uri="{FF2B5EF4-FFF2-40B4-BE49-F238E27FC236}">
                        <a16:creationId xmlns:a16="http://schemas.microsoft.com/office/drawing/2014/main" id="{B39C4552-8E81-4683-AB6B-68A8158E302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7" name="Oval 5517">
                    <a:extLst>
                      <a:ext uri="{FF2B5EF4-FFF2-40B4-BE49-F238E27FC236}">
                        <a16:creationId xmlns:a16="http://schemas.microsoft.com/office/drawing/2014/main" id="{DC5A638E-43A5-42FB-9331-ADF4AD260E4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8" name="Oval 5518">
                    <a:extLst>
                      <a:ext uri="{FF2B5EF4-FFF2-40B4-BE49-F238E27FC236}">
                        <a16:creationId xmlns:a16="http://schemas.microsoft.com/office/drawing/2014/main" id="{4A864068-D619-42B8-8B6A-5E77EC60469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9" name="Line 5519">
                    <a:extLst>
                      <a:ext uri="{FF2B5EF4-FFF2-40B4-BE49-F238E27FC236}">
                        <a16:creationId xmlns:a16="http://schemas.microsoft.com/office/drawing/2014/main" id="{231A64DD-BE91-430A-9868-D5A7E6D127C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0" name="Line 5520">
                    <a:extLst>
                      <a:ext uri="{FF2B5EF4-FFF2-40B4-BE49-F238E27FC236}">
                        <a16:creationId xmlns:a16="http://schemas.microsoft.com/office/drawing/2014/main" id="{CF5B73A8-48DC-4A01-B6BD-D8A0BA43E85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01" name="Group 5521">
                  <a:extLst>
                    <a:ext uri="{FF2B5EF4-FFF2-40B4-BE49-F238E27FC236}">
                      <a16:creationId xmlns:a16="http://schemas.microsoft.com/office/drawing/2014/main" id="{3DA4859A-83BD-4AAA-94D2-9AC8C30A9996}"/>
                    </a:ext>
                  </a:extLst>
                </p:cNvPr>
                <p:cNvGrpSpPr>
                  <a:grpSpLocks/>
                </p:cNvGrpSpPr>
                <p:nvPr/>
              </p:nvGrpSpPr>
              <p:grpSpPr bwMode="auto">
                <a:xfrm>
                  <a:off x="703" y="1809"/>
                  <a:ext cx="137" cy="124"/>
                  <a:chOff x="623" y="1728"/>
                  <a:chExt cx="137" cy="124"/>
                </a:xfrm>
              </p:grpSpPr>
              <p:sp>
                <p:nvSpPr>
                  <p:cNvPr id="51602" name="Oval 5522">
                    <a:extLst>
                      <a:ext uri="{FF2B5EF4-FFF2-40B4-BE49-F238E27FC236}">
                        <a16:creationId xmlns:a16="http://schemas.microsoft.com/office/drawing/2014/main" id="{13C8F8AE-C04B-4B13-A50E-887226B606C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3" name="Oval 5523">
                    <a:extLst>
                      <a:ext uri="{FF2B5EF4-FFF2-40B4-BE49-F238E27FC236}">
                        <a16:creationId xmlns:a16="http://schemas.microsoft.com/office/drawing/2014/main" id="{9E9BAED5-F551-4935-B089-6C54D56CD7F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4" name="Oval 5524">
                    <a:extLst>
                      <a:ext uri="{FF2B5EF4-FFF2-40B4-BE49-F238E27FC236}">
                        <a16:creationId xmlns:a16="http://schemas.microsoft.com/office/drawing/2014/main" id="{0B75FBEB-27BD-41CE-A5F1-8D3D590BCFB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5" name="Line 5525">
                    <a:extLst>
                      <a:ext uri="{FF2B5EF4-FFF2-40B4-BE49-F238E27FC236}">
                        <a16:creationId xmlns:a16="http://schemas.microsoft.com/office/drawing/2014/main" id="{FD2898B8-C401-4C38-83FC-0EC67D4105B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6" name="Line 5526">
                    <a:extLst>
                      <a:ext uri="{FF2B5EF4-FFF2-40B4-BE49-F238E27FC236}">
                        <a16:creationId xmlns:a16="http://schemas.microsoft.com/office/drawing/2014/main" id="{3AC657B1-97E6-4146-9D03-E39B60B857A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1607" name="Line 5527">
              <a:extLst>
                <a:ext uri="{FF2B5EF4-FFF2-40B4-BE49-F238E27FC236}">
                  <a16:creationId xmlns:a16="http://schemas.microsoft.com/office/drawing/2014/main" id="{F847696F-D5A6-4F61-88D6-438A394AE212}"/>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8" name="Line 5528">
              <a:extLst>
                <a:ext uri="{FF2B5EF4-FFF2-40B4-BE49-F238E27FC236}">
                  <a16:creationId xmlns:a16="http://schemas.microsoft.com/office/drawing/2014/main" id="{D9DC8ADF-1B2E-475F-878C-7A66E8E833D7}"/>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9" name="Line 5529">
              <a:extLst>
                <a:ext uri="{FF2B5EF4-FFF2-40B4-BE49-F238E27FC236}">
                  <a16:creationId xmlns:a16="http://schemas.microsoft.com/office/drawing/2014/main" id="{E1511472-12C0-4579-A6B9-56D4E9286311}"/>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0" name="Line 5530">
              <a:extLst>
                <a:ext uri="{FF2B5EF4-FFF2-40B4-BE49-F238E27FC236}">
                  <a16:creationId xmlns:a16="http://schemas.microsoft.com/office/drawing/2014/main" id="{6E2CF77F-7321-4DA4-8550-2D90611738F3}"/>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11" name="Group 5531">
            <a:extLst>
              <a:ext uri="{FF2B5EF4-FFF2-40B4-BE49-F238E27FC236}">
                <a16:creationId xmlns:a16="http://schemas.microsoft.com/office/drawing/2014/main" id="{E815C9F8-058E-4AC5-8016-D12376F02DDD}"/>
              </a:ext>
            </a:extLst>
          </p:cNvPr>
          <p:cNvGrpSpPr>
            <a:grpSpLocks/>
          </p:cNvGrpSpPr>
          <p:nvPr/>
        </p:nvGrpSpPr>
        <p:grpSpPr bwMode="auto">
          <a:xfrm>
            <a:off x="1011238" y="2425700"/>
            <a:ext cx="877887" cy="1371600"/>
            <a:chOff x="528" y="1680"/>
            <a:chExt cx="553" cy="864"/>
          </a:xfrm>
        </p:grpSpPr>
        <p:sp>
          <p:nvSpPr>
            <p:cNvPr id="51612" name="Line 5532">
              <a:extLst>
                <a:ext uri="{FF2B5EF4-FFF2-40B4-BE49-F238E27FC236}">
                  <a16:creationId xmlns:a16="http://schemas.microsoft.com/office/drawing/2014/main" id="{DCE2F384-8111-42CB-9A53-1302C87C4B3B}"/>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3" name="Line 5533">
              <a:extLst>
                <a:ext uri="{FF2B5EF4-FFF2-40B4-BE49-F238E27FC236}">
                  <a16:creationId xmlns:a16="http://schemas.microsoft.com/office/drawing/2014/main" id="{7ED5367F-97DC-4A32-918C-D6BDF6EFD1B6}"/>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4" name="Line 5534">
              <a:extLst>
                <a:ext uri="{FF2B5EF4-FFF2-40B4-BE49-F238E27FC236}">
                  <a16:creationId xmlns:a16="http://schemas.microsoft.com/office/drawing/2014/main" id="{DE718B68-7C73-452B-8EF5-6E3DC2088FCD}"/>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5" name="Line 5535">
              <a:extLst>
                <a:ext uri="{FF2B5EF4-FFF2-40B4-BE49-F238E27FC236}">
                  <a16:creationId xmlns:a16="http://schemas.microsoft.com/office/drawing/2014/main" id="{5A9BDE35-ED3F-4A7D-98CF-FEC345328696}"/>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6" name="Rectangle 5536">
              <a:extLst>
                <a:ext uri="{FF2B5EF4-FFF2-40B4-BE49-F238E27FC236}">
                  <a16:creationId xmlns:a16="http://schemas.microsoft.com/office/drawing/2014/main" id="{CA39D28A-5F65-4C2A-9E2E-9AD9A486C110}"/>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1617" name="Line 5537">
              <a:extLst>
                <a:ext uri="{FF2B5EF4-FFF2-40B4-BE49-F238E27FC236}">
                  <a16:creationId xmlns:a16="http://schemas.microsoft.com/office/drawing/2014/main" id="{EFEB79F7-EFB2-4C1A-9978-58FD6A697247}"/>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8" name="Line 5538">
              <a:extLst>
                <a:ext uri="{FF2B5EF4-FFF2-40B4-BE49-F238E27FC236}">
                  <a16:creationId xmlns:a16="http://schemas.microsoft.com/office/drawing/2014/main" id="{92C63408-ADAB-4113-8582-C15920E55FE4}"/>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619" name="Group 5539">
              <a:extLst>
                <a:ext uri="{FF2B5EF4-FFF2-40B4-BE49-F238E27FC236}">
                  <a16:creationId xmlns:a16="http://schemas.microsoft.com/office/drawing/2014/main" id="{58F5C031-3EAC-4C16-9941-5482DAA9EFC9}"/>
                </a:ext>
              </a:extLst>
            </p:cNvPr>
            <p:cNvGrpSpPr>
              <a:grpSpLocks/>
            </p:cNvGrpSpPr>
            <p:nvPr/>
          </p:nvGrpSpPr>
          <p:grpSpPr bwMode="auto">
            <a:xfrm>
              <a:off x="528" y="1872"/>
              <a:ext cx="265" cy="253"/>
              <a:chOff x="480" y="1440"/>
              <a:chExt cx="265" cy="253"/>
            </a:xfrm>
          </p:grpSpPr>
          <p:grpSp>
            <p:nvGrpSpPr>
              <p:cNvPr id="51620" name="Group 5540">
                <a:extLst>
                  <a:ext uri="{FF2B5EF4-FFF2-40B4-BE49-F238E27FC236}">
                    <a16:creationId xmlns:a16="http://schemas.microsoft.com/office/drawing/2014/main" id="{1F80D51D-CC54-4655-9E80-E6DC0F092E81}"/>
                  </a:ext>
                </a:extLst>
              </p:cNvPr>
              <p:cNvGrpSpPr>
                <a:grpSpLocks/>
              </p:cNvGrpSpPr>
              <p:nvPr/>
            </p:nvGrpSpPr>
            <p:grpSpPr bwMode="auto">
              <a:xfrm>
                <a:off x="528" y="1440"/>
                <a:ext cx="217" cy="205"/>
                <a:chOff x="623" y="1728"/>
                <a:chExt cx="217" cy="205"/>
              </a:xfrm>
            </p:grpSpPr>
            <p:grpSp>
              <p:nvGrpSpPr>
                <p:cNvPr id="51621" name="Group 5541">
                  <a:extLst>
                    <a:ext uri="{FF2B5EF4-FFF2-40B4-BE49-F238E27FC236}">
                      <a16:creationId xmlns:a16="http://schemas.microsoft.com/office/drawing/2014/main" id="{8C39D64F-5205-4BB6-B09B-71FE1BC71843}"/>
                    </a:ext>
                  </a:extLst>
                </p:cNvPr>
                <p:cNvGrpSpPr>
                  <a:grpSpLocks/>
                </p:cNvGrpSpPr>
                <p:nvPr/>
              </p:nvGrpSpPr>
              <p:grpSpPr bwMode="auto">
                <a:xfrm>
                  <a:off x="623" y="1728"/>
                  <a:ext cx="137" cy="124"/>
                  <a:chOff x="623" y="1728"/>
                  <a:chExt cx="137" cy="124"/>
                </a:xfrm>
              </p:grpSpPr>
              <p:sp>
                <p:nvSpPr>
                  <p:cNvPr id="51622" name="Oval 5542">
                    <a:extLst>
                      <a:ext uri="{FF2B5EF4-FFF2-40B4-BE49-F238E27FC236}">
                        <a16:creationId xmlns:a16="http://schemas.microsoft.com/office/drawing/2014/main" id="{76A4470A-02CF-4E5B-8153-A03F234CC32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3" name="Oval 5543">
                    <a:extLst>
                      <a:ext uri="{FF2B5EF4-FFF2-40B4-BE49-F238E27FC236}">
                        <a16:creationId xmlns:a16="http://schemas.microsoft.com/office/drawing/2014/main" id="{16D4B1D5-AC0F-4218-9CCC-4BC5D16D265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4" name="Oval 5544">
                    <a:extLst>
                      <a:ext uri="{FF2B5EF4-FFF2-40B4-BE49-F238E27FC236}">
                        <a16:creationId xmlns:a16="http://schemas.microsoft.com/office/drawing/2014/main" id="{C5747D8B-8D71-4408-9B65-135D9A649B9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5" name="Line 5545">
                    <a:extLst>
                      <a:ext uri="{FF2B5EF4-FFF2-40B4-BE49-F238E27FC236}">
                        <a16:creationId xmlns:a16="http://schemas.microsoft.com/office/drawing/2014/main" id="{02CB9F95-C187-44EF-9F7D-584EAD89E6C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6" name="Line 5546">
                    <a:extLst>
                      <a:ext uri="{FF2B5EF4-FFF2-40B4-BE49-F238E27FC236}">
                        <a16:creationId xmlns:a16="http://schemas.microsoft.com/office/drawing/2014/main" id="{30E743A5-DD94-49C1-8B8F-CAFDB6ABC6B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27" name="Group 5547">
                  <a:extLst>
                    <a:ext uri="{FF2B5EF4-FFF2-40B4-BE49-F238E27FC236}">
                      <a16:creationId xmlns:a16="http://schemas.microsoft.com/office/drawing/2014/main" id="{CB088DC8-A480-4363-A61E-2184FAA0E46B}"/>
                    </a:ext>
                  </a:extLst>
                </p:cNvPr>
                <p:cNvGrpSpPr>
                  <a:grpSpLocks/>
                </p:cNvGrpSpPr>
                <p:nvPr/>
              </p:nvGrpSpPr>
              <p:grpSpPr bwMode="auto">
                <a:xfrm>
                  <a:off x="642" y="1751"/>
                  <a:ext cx="137" cy="124"/>
                  <a:chOff x="623" y="1728"/>
                  <a:chExt cx="137" cy="124"/>
                </a:xfrm>
              </p:grpSpPr>
              <p:sp>
                <p:nvSpPr>
                  <p:cNvPr id="51628" name="Oval 5548">
                    <a:extLst>
                      <a:ext uri="{FF2B5EF4-FFF2-40B4-BE49-F238E27FC236}">
                        <a16:creationId xmlns:a16="http://schemas.microsoft.com/office/drawing/2014/main" id="{731176EB-2905-4818-9085-C652DD7F1BE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9" name="Oval 5549">
                    <a:extLst>
                      <a:ext uri="{FF2B5EF4-FFF2-40B4-BE49-F238E27FC236}">
                        <a16:creationId xmlns:a16="http://schemas.microsoft.com/office/drawing/2014/main" id="{15C2CA02-B958-425F-8091-1DE36B0BB7F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0" name="Oval 5550">
                    <a:extLst>
                      <a:ext uri="{FF2B5EF4-FFF2-40B4-BE49-F238E27FC236}">
                        <a16:creationId xmlns:a16="http://schemas.microsoft.com/office/drawing/2014/main" id="{8F17DA61-8121-4A56-AA84-F90F15844E2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1" name="Line 5551">
                    <a:extLst>
                      <a:ext uri="{FF2B5EF4-FFF2-40B4-BE49-F238E27FC236}">
                        <a16:creationId xmlns:a16="http://schemas.microsoft.com/office/drawing/2014/main" id="{F3A3E19C-7D59-4AA3-AFCA-2FE3B478033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2" name="Line 5552">
                    <a:extLst>
                      <a:ext uri="{FF2B5EF4-FFF2-40B4-BE49-F238E27FC236}">
                        <a16:creationId xmlns:a16="http://schemas.microsoft.com/office/drawing/2014/main" id="{CA67D35E-E2C6-4C2B-B14C-74602A7FB73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33" name="Group 5553">
                  <a:extLst>
                    <a:ext uri="{FF2B5EF4-FFF2-40B4-BE49-F238E27FC236}">
                      <a16:creationId xmlns:a16="http://schemas.microsoft.com/office/drawing/2014/main" id="{B7A5766D-D6CF-4D5A-BC73-ED0740A896C5}"/>
                    </a:ext>
                  </a:extLst>
                </p:cNvPr>
                <p:cNvGrpSpPr>
                  <a:grpSpLocks/>
                </p:cNvGrpSpPr>
                <p:nvPr/>
              </p:nvGrpSpPr>
              <p:grpSpPr bwMode="auto">
                <a:xfrm>
                  <a:off x="662" y="1772"/>
                  <a:ext cx="137" cy="124"/>
                  <a:chOff x="623" y="1728"/>
                  <a:chExt cx="137" cy="124"/>
                </a:xfrm>
              </p:grpSpPr>
              <p:sp>
                <p:nvSpPr>
                  <p:cNvPr id="51634" name="Oval 5554">
                    <a:extLst>
                      <a:ext uri="{FF2B5EF4-FFF2-40B4-BE49-F238E27FC236}">
                        <a16:creationId xmlns:a16="http://schemas.microsoft.com/office/drawing/2014/main" id="{9DA9D32C-A73C-468A-9718-3888DE906DC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5" name="Oval 5555">
                    <a:extLst>
                      <a:ext uri="{FF2B5EF4-FFF2-40B4-BE49-F238E27FC236}">
                        <a16:creationId xmlns:a16="http://schemas.microsoft.com/office/drawing/2014/main" id="{A3B17B58-3D42-4458-A45F-56FE2F4D6B2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6" name="Oval 5556">
                    <a:extLst>
                      <a:ext uri="{FF2B5EF4-FFF2-40B4-BE49-F238E27FC236}">
                        <a16:creationId xmlns:a16="http://schemas.microsoft.com/office/drawing/2014/main" id="{F80D183A-93F2-4B67-BE2A-7976A60227A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7" name="Line 5557">
                    <a:extLst>
                      <a:ext uri="{FF2B5EF4-FFF2-40B4-BE49-F238E27FC236}">
                        <a16:creationId xmlns:a16="http://schemas.microsoft.com/office/drawing/2014/main" id="{60E3A428-1FEE-4F23-AE1A-7153A4651C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8" name="Line 5558">
                    <a:extLst>
                      <a:ext uri="{FF2B5EF4-FFF2-40B4-BE49-F238E27FC236}">
                        <a16:creationId xmlns:a16="http://schemas.microsoft.com/office/drawing/2014/main" id="{C52522CA-DB9B-4B1F-A8CF-4A4DA93540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39" name="Group 5559">
                  <a:extLst>
                    <a:ext uri="{FF2B5EF4-FFF2-40B4-BE49-F238E27FC236}">
                      <a16:creationId xmlns:a16="http://schemas.microsoft.com/office/drawing/2014/main" id="{51A74C57-FC59-4223-96AB-4F0FF1DEAE25}"/>
                    </a:ext>
                  </a:extLst>
                </p:cNvPr>
                <p:cNvGrpSpPr>
                  <a:grpSpLocks/>
                </p:cNvGrpSpPr>
                <p:nvPr/>
              </p:nvGrpSpPr>
              <p:grpSpPr bwMode="auto">
                <a:xfrm>
                  <a:off x="683" y="1790"/>
                  <a:ext cx="137" cy="124"/>
                  <a:chOff x="623" y="1728"/>
                  <a:chExt cx="137" cy="124"/>
                </a:xfrm>
              </p:grpSpPr>
              <p:sp>
                <p:nvSpPr>
                  <p:cNvPr id="51640" name="Oval 5560">
                    <a:extLst>
                      <a:ext uri="{FF2B5EF4-FFF2-40B4-BE49-F238E27FC236}">
                        <a16:creationId xmlns:a16="http://schemas.microsoft.com/office/drawing/2014/main" id="{AF9EFB4B-3F71-4046-B661-A4411DF380C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1" name="Oval 5561">
                    <a:extLst>
                      <a:ext uri="{FF2B5EF4-FFF2-40B4-BE49-F238E27FC236}">
                        <a16:creationId xmlns:a16="http://schemas.microsoft.com/office/drawing/2014/main" id="{4E04DCE1-E65E-4378-A10B-DDF33D1A93C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2" name="Oval 5562">
                    <a:extLst>
                      <a:ext uri="{FF2B5EF4-FFF2-40B4-BE49-F238E27FC236}">
                        <a16:creationId xmlns:a16="http://schemas.microsoft.com/office/drawing/2014/main" id="{A318E76F-AFA7-4349-AC9A-563D7C15EE0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3" name="Line 5563">
                    <a:extLst>
                      <a:ext uri="{FF2B5EF4-FFF2-40B4-BE49-F238E27FC236}">
                        <a16:creationId xmlns:a16="http://schemas.microsoft.com/office/drawing/2014/main" id="{94A11B37-D6D4-4E8B-855D-804C260CB4B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4" name="Line 5564">
                    <a:extLst>
                      <a:ext uri="{FF2B5EF4-FFF2-40B4-BE49-F238E27FC236}">
                        <a16:creationId xmlns:a16="http://schemas.microsoft.com/office/drawing/2014/main" id="{D417797C-2279-4E42-BD31-024472D5B62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45" name="Group 5565">
                  <a:extLst>
                    <a:ext uri="{FF2B5EF4-FFF2-40B4-BE49-F238E27FC236}">
                      <a16:creationId xmlns:a16="http://schemas.microsoft.com/office/drawing/2014/main" id="{6EC35EC4-2CEC-42A7-ADEA-9FE0E901D635}"/>
                    </a:ext>
                  </a:extLst>
                </p:cNvPr>
                <p:cNvGrpSpPr>
                  <a:grpSpLocks/>
                </p:cNvGrpSpPr>
                <p:nvPr/>
              </p:nvGrpSpPr>
              <p:grpSpPr bwMode="auto">
                <a:xfrm>
                  <a:off x="703" y="1809"/>
                  <a:ext cx="137" cy="124"/>
                  <a:chOff x="623" y="1728"/>
                  <a:chExt cx="137" cy="124"/>
                </a:xfrm>
              </p:grpSpPr>
              <p:sp>
                <p:nvSpPr>
                  <p:cNvPr id="51646" name="Oval 5566">
                    <a:extLst>
                      <a:ext uri="{FF2B5EF4-FFF2-40B4-BE49-F238E27FC236}">
                        <a16:creationId xmlns:a16="http://schemas.microsoft.com/office/drawing/2014/main" id="{E5EA9ED0-3C88-4B2D-965F-884C59B6156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7" name="Oval 5567">
                    <a:extLst>
                      <a:ext uri="{FF2B5EF4-FFF2-40B4-BE49-F238E27FC236}">
                        <a16:creationId xmlns:a16="http://schemas.microsoft.com/office/drawing/2014/main" id="{D4D3781D-ABC0-40CE-A698-F3283D88472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8" name="Oval 5568">
                    <a:extLst>
                      <a:ext uri="{FF2B5EF4-FFF2-40B4-BE49-F238E27FC236}">
                        <a16:creationId xmlns:a16="http://schemas.microsoft.com/office/drawing/2014/main" id="{EE3885DE-03FF-4093-9A7A-5612DAA5DC5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9" name="Line 5569">
                    <a:extLst>
                      <a:ext uri="{FF2B5EF4-FFF2-40B4-BE49-F238E27FC236}">
                        <a16:creationId xmlns:a16="http://schemas.microsoft.com/office/drawing/2014/main" id="{A4F28736-DC45-42A8-9277-79523369AE3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0" name="Line 5570">
                    <a:extLst>
                      <a:ext uri="{FF2B5EF4-FFF2-40B4-BE49-F238E27FC236}">
                        <a16:creationId xmlns:a16="http://schemas.microsoft.com/office/drawing/2014/main" id="{3F9104C1-8D6E-46D0-9A70-4EFCE3566DE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651" name="Group 5571">
                <a:extLst>
                  <a:ext uri="{FF2B5EF4-FFF2-40B4-BE49-F238E27FC236}">
                    <a16:creationId xmlns:a16="http://schemas.microsoft.com/office/drawing/2014/main" id="{7F4005BB-8E0C-4755-8A52-27FA3945A37D}"/>
                  </a:ext>
                </a:extLst>
              </p:cNvPr>
              <p:cNvGrpSpPr>
                <a:grpSpLocks/>
              </p:cNvGrpSpPr>
              <p:nvPr/>
            </p:nvGrpSpPr>
            <p:grpSpPr bwMode="auto">
              <a:xfrm>
                <a:off x="480" y="1488"/>
                <a:ext cx="217" cy="205"/>
                <a:chOff x="623" y="1728"/>
                <a:chExt cx="217" cy="205"/>
              </a:xfrm>
            </p:grpSpPr>
            <p:grpSp>
              <p:nvGrpSpPr>
                <p:cNvPr id="51652" name="Group 5572">
                  <a:extLst>
                    <a:ext uri="{FF2B5EF4-FFF2-40B4-BE49-F238E27FC236}">
                      <a16:creationId xmlns:a16="http://schemas.microsoft.com/office/drawing/2014/main" id="{C1023503-383F-4C5A-B62E-3F8C034386FC}"/>
                    </a:ext>
                  </a:extLst>
                </p:cNvPr>
                <p:cNvGrpSpPr>
                  <a:grpSpLocks/>
                </p:cNvGrpSpPr>
                <p:nvPr/>
              </p:nvGrpSpPr>
              <p:grpSpPr bwMode="auto">
                <a:xfrm>
                  <a:off x="623" y="1728"/>
                  <a:ext cx="137" cy="124"/>
                  <a:chOff x="623" y="1728"/>
                  <a:chExt cx="137" cy="124"/>
                </a:xfrm>
              </p:grpSpPr>
              <p:sp>
                <p:nvSpPr>
                  <p:cNvPr id="51653" name="Oval 5573">
                    <a:extLst>
                      <a:ext uri="{FF2B5EF4-FFF2-40B4-BE49-F238E27FC236}">
                        <a16:creationId xmlns:a16="http://schemas.microsoft.com/office/drawing/2014/main" id="{A2641141-0E38-4125-ABBC-5E7EC465845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4" name="Oval 5574">
                    <a:extLst>
                      <a:ext uri="{FF2B5EF4-FFF2-40B4-BE49-F238E27FC236}">
                        <a16:creationId xmlns:a16="http://schemas.microsoft.com/office/drawing/2014/main" id="{E6676326-36B3-44CB-AF17-978406A708E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5" name="Oval 5575">
                    <a:extLst>
                      <a:ext uri="{FF2B5EF4-FFF2-40B4-BE49-F238E27FC236}">
                        <a16:creationId xmlns:a16="http://schemas.microsoft.com/office/drawing/2014/main" id="{A90807D6-8C67-4E12-851F-3049784B20A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6" name="Line 5576">
                    <a:extLst>
                      <a:ext uri="{FF2B5EF4-FFF2-40B4-BE49-F238E27FC236}">
                        <a16:creationId xmlns:a16="http://schemas.microsoft.com/office/drawing/2014/main" id="{6473B930-BB84-4804-8D43-6123A4D921E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7" name="Line 5577">
                    <a:extLst>
                      <a:ext uri="{FF2B5EF4-FFF2-40B4-BE49-F238E27FC236}">
                        <a16:creationId xmlns:a16="http://schemas.microsoft.com/office/drawing/2014/main" id="{A5C8D01D-E986-44BA-AFA3-C7CD5FDCF45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58" name="Group 5578">
                  <a:extLst>
                    <a:ext uri="{FF2B5EF4-FFF2-40B4-BE49-F238E27FC236}">
                      <a16:creationId xmlns:a16="http://schemas.microsoft.com/office/drawing/2014/main" id="{732DF4D2-BD39-4AD3-AFE3-01BBAEDFD9E8}"/>
                    </a:ext>
                  </a:extLst>
                </p:cNvPr>
                <p:cNvGrpSpPr>
                  <a:grpSpLocks/>
                </p:cNvGrpSpPr>
                <p:nvPr/>
              </p:nvGrpSpPr>
              <p:grpSpPr bwMode="auto">
                <a:xfrm>
                  <a:off x="642" y="1751"/>
                  <a:ext cx="137" cy="124"/>
                  <a:chOff x="623" y="1728"/>
                  <a:chExt cx="137" cy="124"/>
                </a:xfrm>
              </p:grpSpPr>
              <p:sp>
                <p:nvSpPr>
                  <p:cNvPr id="51659" name="Oval 5579">
                    <a:extLst>
                      <a:ext uri="{FF2B5EF4-FFF2-40B4-BE49-F238E27FC236}">
                        <a16:creationId xmlns:a16="http://schemas.microsoft.com/office/drawing/2014/main" id="{210AB012-FDEE-428B-912A-9E4216351BF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0" name="Oval 5580">
                    <a:extLst>
                      <a:ext uri="{FF2B5EF4-FFF2-40B4-BE49-F238E27FC236}">
                        <a16:creationId xmlns:a16="http://schemas.microsoft.com/office/drawing/2014/main" id="{3DF6541A-54C1-45D6-B84C-E6C4004E96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1" name="Oval 5581">
                    <a:extLst>
                      <a:ext uri="{FF2B5EF4-FFF2-40B4-BE49-F238E27FC236}">
                        <a16:creationId xmlns:a16="http://schemas.microsoft.com/office/drawing/2014/main" id="{6CD93394-34D7-4247-BB72-60FC45449F6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2" name="Line 5582">
                    <a:extLst>
                      <a:ext uri="{FF2B5EF4-FFF2-40B4-BE49-F238E27FC236}">
                        <a16:creationId xmlns:a16="http://schemas.microsoft.com/office/drawing/2014/main" id="{2360B04A-7057-4863-B951-A790B06E7C1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3" name="Line 5583">
                    <a:extLst>
                      <a:ext uri="{FF2B5EF4-FFF2-40B4-BE49-F238E27FC236}">
                        <a16:creationId xmlns:a16="http://schemas.microsoft.com/office/drawing/2014/main" id="{077C65D0-8FDC-47E5-A092-EACFE7C392D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64" name="Group 5584">
                  <a:extLst>
                    <a:ext uri="{FF2B5EF4-FFF2-40B4-BE49-F238E27FC236}">
                      <a16:creationId xmlns:a16="http://schemas.microsoft.com/office/drawing/2014/main" id="{48FE87DF-82D1-4454-BDBC-327E2E465423}"/>
                    </a:ext>
                  </a:extLst>
                </p:cNvPr>
                <p:cNvGrpSpPr>
                  <a:grpSpLocks/>
                </p:cNvGrpSpPr>
                <p:nvPr/>
              </p:nvGrpSpPr>
              <p:grpSpPr bwMode="auto">
                <a:xfrm>
                  <a:off x="662" y="1772"/>
                  <a:ext cx="137" cy="124"/>
                  <a:chOff x="623" y="1728"/>
                  <a:chExt cx="137" cy="124"/>
                </a:xfrm>
              </p:grpSpPr>
              <p:sp>
                <p:nvSpPr>
                  <p:cNvPr id="51665" name="Oval 5585">
                    <a:extLst>
                      <a:ext uri="{FF2B5EF4-FFF2-40B4-BE49-F238E27FC236}">
                        <a16:creationId xmlns:a16="http://schemas.microsoft.com/office/drawing/2014/main" id="{D4C0A568-7D7E-4F2F-8240-EBD4086FBD4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6" name="Oval 5586">
                    <a:extLst>
                      <a:ext uri="{FF2B5EF4-FFF2-40B4-BE49-F238E27FC236}">
                        <a16:creationId xmlns:a16="http://schemas.microsoft.com/office/drawing/2014/main" id="{86441FC4-3575-4605-B5FC-EFC4DD89049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7" name="Oval 5587">
                    <a:extLst>
                      <a:ext uri="{FF2B5EF4-FFF2-40B4-BE49-F238E27FC236}">
                        <a16:creationId xmlns:a16="http://schemas.microsoft.com/office/drawing/2014/main" id="{D42213E8-12D6-49CD-BA40-D1EED034762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8" name="Line 5588">
                    <a:extLst>
                      <a:ext uri="{FF2B5EF4-FFF2-40B4-BE49-F238E27FC236}">
                        <a16:creationId xmlns:a16="http://schemas.microsoft.com/office/drawing/2014/main" id="{C246309D-3E02-4714-8BCA-4FDA563E6C1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9" name="Line 5589">
                    <a:extLst>
                      <a:ext uri="{FF2B5EF4-FFF2-40B4-BE49-F238E27FC236}">
                        <a16:creationId xmlns:a16="http://schemas.microsoft.com/office/drawing/2014/main" id="{3874B496-2E4F-47F2-AB69-9919D27FA0B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70" name="Group 5590">
                  <a:extLst>
                    <a:ext uri="{FF2B5EF4-FFF2-40B4-BE49-F238E27FC236}">
                      <a16:creationId xmlns:a16="http://schemas.microsoft.com/office/drawing/2014/main" id="{F475E555-788C-4F38-AECD-DA317D29DF4F}"/>
                    </a:ext>
                  </a:extLst>
                </p:cNvPr>
                <p:cNvGrpSpPr>
                  <a:grpSpLocks/>
                </p:cNvGrpSpPr>
                <p:nvPr/>
              </p:nvGrpSpPr>
              <p:grpSpPr bwMode="auto">
                <a:xfrm>
                  <a:off x="683" y="1790"/>
                  <a:ext cx="137" cy="124"/>
                  <a:chOff x="623" y="1728"/>
                  <a:chExt cx="137" cy="124"/>
                </a:xfrm>
              </p:grpSpPr>
              <p:sp>
                <p:nvSpPr>
                  <p:cNvPr id="51671" name="Oval 5591">
                    <a:extLst>
                      <a:ext uri="{FF2B5EF4-FFF2-40B4-BE49-F238E27FC236}">
                        <a16:creationId xmlns:a16="http://schemas.microsoft.com/office/drawing/2014/main" id="{2658BD79-197B-4BE2-B60D-B48B6F1D22D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2" name="Oval 5592">
                    <a:extLst>
                      <a:ext uri="{FF2B5EF4-FFF2-40B4-BE49-F238E27FC236}">
                        <a16:creationId xmlns:a16="http://schemas.microsoft.com/office/drawing/2014/main" id="{3309EF68-CEDB-40C7-9263-C25EDD50BB5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3" name="Oval 5593">
                    <a:extLst>
                      <a:ext uri="{FF2B5EF4-FFF2-40B4-BE49-F238E27FC236}">
                        <a16:creationId xmlns:a16="http://schemas.microsoft.com/office/drawing/2014/main" id="{4FBF6C46-6ADE-409A-ADC1-42AF878C455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4" name="Line 5594">
                    <a:extLst>
                      <a:ext uri="{FF2B5EF4-FFF2-40B4-BE49-F238E27FC236}">
                        <a16:creationId xmlns:a16="http://schemas.microsoft.com/office/drawing/2014/main" id="{2F2DDF9D-4582-40EE-B1FB-93236058DDC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5" name="Line 5595">
                    <a:extLst>
                      <a:ext uri="{FF2B5EF4-FFF2-40B4-BE49-F238E27FC236}">
                        <a16:creationId xmlns:a16="http://schemas.microsoft.com/office/drawing/2014/main" id="{564F285E-52CB-4304-96FD-C1E0F9F082B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76" name="Group 5596">
                  <a:extLst>
                    <a:ext uri="{FF2B5EF4-FFF2-40B4-BE49-F238E27FC236}">
                      <a16:creationId xmlns:a16="http://schemas.microsoft.com/office/drawing/2014/main" id="{F35F53B6-D36D-45F5-BDB3-F5B8E91624D3}"/>
                    </a:ext>
                  </a:extLst>
                </p:cNvPr>
                <p:cNvGrpSpPr>
                  <a:grpSpLocks/>
                </p:cNvGrpSpPr>
                <p:nvPr/>
              </p:nvGrpSpPr>
              <p:grpSpPr bwMode="auto">
                <a:xfrm>
                  <a:off x="703" y="1809"/>
                  <a:ext cx="137" cy="124"/>
                  <a:chOff x="623" y="1728"/>
                  <a:chExt cx="137" cy="124"/>
                </a:xfrm>
              </p:grpSpPr>
              <p:sp>
                <p:nvSpPr>
                  <p:cNvPr id="51677" name="Oval 5597">
                    <a:extLst>
                      <a:ext uri="{FF2B5EF4-FFF2-40B4-BE49-F238E27FC236}">
                        <a16:creationId xmlns:a16="http://schemas.microsoft.com/office/drawing/2014/main" id="{4FB6D8DD-961C-43AD-A0F9-37F7FDF3AAF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8" name="Oval 5598">
                    <a:extLst>
                      <a:ext uri="{FF2B5EF4-FFF2-40B4-BE49-F238E27FC236}">
                        <a16:creationId xmlns:a16="http://schemas.microsoft.com/office/drawing/2014/main" id="{5EE40070-E475-49C0-9E3E-9FA21870406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9" name="Oval 5599">
                    <a:extLst>
                      <a:ext uri="{FF2B5EF4-FFF2-40B4-BE49-F238E27FC236}">
                        <a16:creationId xmlns:a16="http://schemas.microsoft.com/office/drawing/2014/main" id="{5D5C4EB5-649B-4E19-A681-DF3CAFE102E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0" name="Line 5600">
                    <a:extLst>
                      <a:ext uri="{FF2B5EF4-FFF2-40B4-BE49-F238E27FC236}">
                        <a16:creationId xmlns:a16="http://schemas.microsoft.com/office/drawing/2014/main" id="{3A793393-FB40-4A2E-B137-3DBF058202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1" name="Line 5601">
                    <a:extLst>
                      <a:ext uri="{FF2B5EF4-FFF2-40B4-BE49-F238E27FC236}">
                        <a16:creationId xmlns:a16="http://schemas.microsoft.com/office/drawing/2014/main" id="{D4649EF4-7EF7-46E6-AF4C-60CFB69DF5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682" name="Group 5602">
              <a:extLst>
                <a:ext uri="{FF2B5EF4-FFF2-40B4-BE49-F238E27FC236}">
                  <a16:creationId xmlns:a16="http://schemas.microsoft.com/office/drawing/2014/main" id="{19506C3B-43C8-42CB-BB57-96EBDFD0F97F}"/>
                </a:ext>
              </a:extLst>
            </p:cNvPr>
            <p:cNvGrpSpPr>
              <a:grpSpLocks/>
            </p:cNvGrpSpPr>
            <p:nvPr/>
          </p:nvGrpSpPr>
          <p:grpSpPr bwMode="auto">
            <a:xfrm>
              <a:off x="672" y="1776"/>
              <a:ext cx="265" cy="253"/>
              <a:chOff x="480" y="1440"/>
              <a:chExt cx="265" cy="253"/>
            </a:xfrm>
          </p:grpSpPr>
          <p:grpSp>
            <p:nvGrpSpPr>
              <p:cNvPr id="51683" name="Group 5603">
                <a:extLst>
                  <a:ext uri="{FF2B5EF4-FFF2-40B4-BE49-F238E27FC236}">
                    <a16:creationId xmlns:a16="http://schemas.microsoft.com/office/drawing/2014/main" id="{54D47EC3-FA84-44F4-8C11-BA4F95E93DDF}"/>
                  </a:ext>
                </a:extLst>
              </p:cNvPr>
              <p:cNvGrpSpPr>
                <a:grpSpLocks/>
              </p:cNvGrpSpPr>
              <p:nvPr/>
            </p:nvGrpSpPr>
            <p:grpSpPr bwMode="auto">
              <a:xfrm>
                <a:off x="528" y="1440"/>
                <a:ext cx="217" cy="205"/>
                <a:chOff x="623" y="1728"/>
                <a:chExt cx="217" cy="205"/>
              </a:xfrm>
            </p:grpSpPr>
            <p:grpSp>
              <p:nvGrpSpPr>
                <p:cNvPr id="51684" name="Group 5604">
                  <a:extLst>
                    <a:ext uri="{FF2B5EF4-FFF2-40B4-BE49-F238E27FC236}">
                      <a16:creationId xmlns:a16="http://schemas.microsoft.com/office/drawing/2014/main" id="{EF288946-9C8E-4053-832D-D10D71C003E3}"/>
                    </a:ext>
                  </a:extLst>
                </p:cNvPr>
                <p:cNvGrpSpPr>
                  <a:grpSpLocks/>
                </p:cNvGrpSpPr>
                <p:nvPr/>
              </p:nvGrpSpPr>
              <p:grpSpPr bwMode="auto">
                <a:xfrm>
                  <a:off x="623" y="1728"/>
                  <a:ext cx="137" cy="124"/>
                  <a:chOff x="623" y="1728"/>
                  <a:chExt cx="137" cy="124"/>
                </a:xfrm>
              </p:grpSpPr>
              <p:sp>
                <p:nvSpPr>
                  <p:cNvPr id="51685" name="Oval 5605">
                    <a:extLst>
                      <a:ext uri="{FF2B5EF4-FFF2-40B4-BE49-F238E27FC236}">
                        <a16:creationId xmlns:a16="http://schemas.microsoft.com/office/drawing/2014/main" id="{5E2CF970-381D-4AD3-9FB6-495F00C9103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6" name="Oval 5606">
                    <a:extLst>
                      <a:ext uri="{FF2B5EF4-FFF2-40B4-BE49-F238E27FC236}">
                        <a16:creationId xmlns:a16="http://schemas.microsoft.com/office/drawing/2014/main" id="{F127C7C0-3A5C-4405-ACF8-38A3F0F4552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7" name="Oval 5607">
                    <a:extLst>
                      <a:ext uri="{FF2B5EF4-FFF2-40B4-BE49-F238E27FC236}">
                        <a16:creationId xmlns:a16="http://schemas.microsoft.com/office/drawing/2014/main" id="{D6FF3359-74BB-4885-8336-AB1909231DA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8" name="Line 5608">
                    <a:extLst>
                      <a:ext uri="{FF2B5EF4-FFF2-40B4-BE49-F238E27FC236}">
                        <a16:creationId xmlns:a16="http://schemas.microsoft.com/office/drawing/2014/main" id="{B24F7BE6-C6F4-42D3-9A1B-809E474E5BF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9" name="Line 5609">
                    <a:extLst>
                      <a:ext uri="{FF2B5EF4-FFF2-40B4-BE49-F238E27FC236}">
                        <a16:creationId xmlns:a16="http://schemas.microsoft.com/office/drawing/2014/main" id="{3B5C4169-6A0B-428B-AF37-63FB47F2D2D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90" name="Group 5610">
                  <a:extLst>
                    <a:ext uri="{FF2B5EF4-FFF2-40B4-BE49-F238E27FC236}">
                      <a16:creationId xmlns:a16="http://schemas.microsoft.com/office/drawing/2014/main" id="{E67FA47A-0B4B-4E64-B780-299C1CDA8000}"/>
                    </a:ext>
                  </a:extLst>
                </p:cNvPr>
                <p:cNvGrpSpPr>
                  <a:grpSpLocks/>
                </p:cNvGrpSpPr>
                <p:nvPr/>
              </p:nvGrpSpPr>
              <p:grpSpPr bwMode="auto">
                <a:xfrm>
                  <a:off x="642" y="1751"/>
                  <a:ext cx="137" cy="124"/>
                  <a:chOff x="623" y="1728"/>
                  <a:chExt cx="137" cy="124"/>
                </a:xfrm>
              </p:grpSpPr>
              <p:sp>
                <p:nvSpPr>
                  <p:cNvPr id="51691" name="Oval 5611">
                    <a:extLst>
                      <a:ext uri="{FF2B5EF4-FFF2-40B4-BE49-F238E27FC236}">
                        <a16:creationId xmlns:a16="http://schemas.microsoft.com/office/drawing/2014/main" id="{DCE2979E-3591-4140-A280-5F4F512B50F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2" name="Oval 5612">
                    <a:extLst>
                      <a:ext uri="{FF2B5EF4-FFF2-40B4-BE49-F238E27FC236}">
                        <a16:creationId xmlns:a16="http://schemas.microsoft.com/office/drawing/2014/main" id="{DF82B952-FEA2-47C2-92F2-BB445CAD9DE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3" name="Oval 5613">
                    <a:extLst>
                      <a:ext uri="{FF2B5EF4-FFF2-40B4-BE49-F238E27FC236}">
                        <a16:creationId xmlns:a16="http://schemas.microsoft.com/office/drawing/2014/main" id="{A3D97AA4-F511-477E-AD33-E3911F558A4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4" name="Line 5614">
                    <a:extLst>
                      <a:ext uri="{FF2B5EF4-FFF2-40B4-BE49-F238E27FC236}">
                        <a16:creationId xmlns:a16="http://schemas.microsoft.com/office/drawing/2014/main" id="{61BDEAEF-4F00-4414-B123-5833BA062D0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5" name="Line 5615">
                    <a:extLst>
                      <a:ext uri="{FF2B5EF4-FFF2-40B4-BE49-F238E27FC236}">
                        <a16:creationId xmlns:a16="http://schemas.microsoft.com/office/drawing/2014/main" id="{9BB9758C-FEF4-4880-A389-A5C9DC03B85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96" name="Group 5616">
                  <a:extLst>
                    <a:ext uri="{FF2B5EF4-FFF2-40B4-BE49-F238E27FC236}">
                      <a16:creationId xmlns:a16="http://schemas.microsoft.com/office/drawing/2014/main" id="{8A24C821-E4C1-4742-AA27-F81885C7209B}"/>
                    </a:ext>
                  </a:extLst>
                </p:cNvPr>
                <p:cNvGrpSpPr>
                  <a:grpSpLocks/>
                </p:cNvGrpSpPr>
                <p:nvPr/>
              </p:nvGrpSpPr>
              <p:grpSpPr bwMode="auto">
                <a:xfrm>
                  <a:off x="662" y="1772"/>
                  <a:ext cx="137" cy="124"/>
                  <a:chOff x="623" y="1728"/>
                  <a:chExt cx="137" cy="124"/>
                </a:xfrm>
              </p:grpSpPr>
              <p:sp>
                <p:nvSpPr>
                  <p:cNvPr id="51697" name="Oval 5617">
                    <a:extLst>
                      <a:ext uri="{FF2B5EF4-FFF2-40B4-BE49-F238E27FC236}">
                        <a16:creationId xmlns:a16="http://schemas.microsoft.com/office/drawing/2014/main" id="{EA67F622-C5CC-44CA-AA8F-2C1F8359773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8" name="Oval 5618">
                    <a:extLst>
                      <a:ext uri="{FF2B5EF4-FFF2-40B4-BE49-F238E27FC236}">
                        <a16:creationId xmlns:a16="http://schemas.microsoft.com/office/drawing/2014/main" id="{C0C6172D-929C-44BF-BA98-0348EE3C466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9" name="Oval 5619">
                    <a:extLst>
                      <a:ext uri="{FF2B5EF4-FFF2-40B4-BE49-F238E27FC236}">
                        <a16:creationId xmlns:a16="http://schemas.microsoft.com/office/drawing/2014/main" id="{7B466576-9173-4E71-B37C-38D7C518820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0" name="Line 5620">
                    <a:extLst>
                      <a:ext uri="{FF2B5EF4-FFF2-40B4-BE49-F238E27FC236}">
                        <a16:creationId xmlns:a16="http://schemas.microsoft.com/office/drawing/2014/main" id="{3065A65A-E1F8-483E-A18D-4EA92341ACF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1" name="Line 5621">
                    <a:extLst>
                      <a:ext uri="{FF2B5EF4-FFF2-40B4-BE49-F238E27FC236}">
                        <a16:creationId xmlns:a16="http://schemas.microsoft.com/office/drawing/2014/main" id="{D92BD26D-BDBC-4D85-A9B5-992F2B9F720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02" name="Group 5622">
                  <a:extLst>
                    <a:ext uri="{FF2B5EF4-FFF2-40B4-BE49-F238E27FC236}">
                      <a16:creationId xmlns:a16="http://schemas.microsoft.com/office/drawing/2014/main" id="{25666D79-7467-4D64-BEB2-AD0065C21139}"/>
                    </a:ext>
                  </a:extLst>
                </p:cNvPr>
                <p:cNvGrpSpPr>
                  <a:grpSpLocks/>
                </p:cNvGrpSpPr>
                <p:nvPr/>
              </p:nvGrpSpPr>
              <p:grpSpPr bwMode="auto">
                <a:xfrm>
                  <a:off x="683" y="1790"/>
                  <a:ext cx="137" cy="124"/>
                  <a:chOff x="623" y="1728"/>
                  <a:chExt cx="137" cy="124"/>
                </a:xfrm>
              </p:grpSpPr>
              <p:sp>
                <p:nvSpPr>
                  <p:cNvPr id="51703" name="Oval 5623">
                    <a:extLst>
                      <a:ext uri="{FF2B5EF4-FFF2-40B4-BE49-F238E27FC236}">
                        <a16:creationId xmlns:a16="http://schemas.microsoft.com/office/drawing/2014/main" id="{EBBE90AB-DDBA-4617-8CDE-141069FFFDF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4" name="Oval 5624">
                    <a:extLst>
                      <a:ext uri="{FF2B5EF4-FFF2-40B4-BE49-F238E27FC236}">
                        <a16:creationId xmlns:a16="http://schemas.microsoft.com/office/drawing/2014/main" id="{7E123226-84C9-4E9C-BE54-6F1AF80051E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5" name="Oval 5625">
                    <a:extLst>
                      <a:ext uri="{FF2B5EF4-FFF2-40B4-BE49-F238E27FC236}">
                        <a16:creationId xmlns:a16="http://schemas.microsoft.com/office/drawing/2014/main" id="{6202DD1E-AD74-4BDB-9DDF-E6D92319C9A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6" name="Line 5626">
                    <a:extLst>
                      <a:ext uri="{FF2B5EF4-FFF2-40B4-BE49-F238E27FC236}">
                        <a16:creationId xmlns:a16="http://schemas.microsoft.com/office/drawing/2014/main" id="{EDC0F3C8-0D7C-47D9-AC02-89A88D79DE4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7" name="Line 5627">
                    <a:extLst>
                      <a:ext uri="{FF2B5EF4-FFF2-40B4-BE49-F238E27FC236}">
                        <a16:creationId xmlns:a16="http://schemas.microsoft.com/office/drawing/2014/main" id="{D96ACAB1-E0C7-4CB4-BA52-4541898EDF3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08" name="Group 5628">
                  <a:extLst>
                    <a:ext uri="{FF2B5EF4-FFF2-40B4-BE49-F238E27FC236}">
                      <a16:creationId xmlns:a16="http://schemas.microsoft.com/office/drawing/2014/main" id="{877B4376-FE06-4E66-A5A8-61E88423B98D}"/>
                    </a:ext>
                  </a:extLst>
                </p:cNvPr>
                <p:cNvGrpSpPr>
                  <a:grpSpLocks/>
                </p:cNvGrpSpPr>
                <p:nvPr/>
              </p:nvGrpSpPr>
              <p:grpSpPr bwMode="auto">
                <a:xfrm>
                  <a:off x="703" y="1809"/>
                  <a:ext cx="137" cy="124"/>
                  <a:chOff x="623" y="1728"/>
                  <a:chExt cx="137" cy="124"/>
                </a:xfrm>
              </p:grpSpPr>
              <p:sp>
                <p:nvSpPr>
                  <p:cNvPr id="51709" name="Oval 5629">
                    <a:extLst>
                      <a:ext uri="{FF2B5EF4-FFF2-40B4-BE49-F238E27FC236}">
                        <a16:creationId xmlns:a16="http://schemas.microsoft.com/office/drawing/2014/main" id="{45D544AB-E1FD-4501-AA29-9899F2CBE54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0" name="Oval 5630">
                    <a:extLst>
                      <a:ext uri="{FF2B5EF4-FFF2-40B4-BE49-F238E27FC236}">
                        <a16:creationId xmlns:a16="http://schemas.microsoft.com/office/drawing/2014/main" id="{DCBA1E86-C819-413A-AE07-F8DB1574A49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1" name="Oval 5631">
                    <a:extLst>
                      <a:ext uri="{FF2B5EF4-FFF2-40B4-BE49-F238E27FC236}">
                        <a16:creationId xmlns:a16="http://schemas.microsoft.com/office/drawing/2014/main" id="{0E30EE39-61FE-489A-AEAD-54DF900881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2" name="Line 5632">
                    <a:extLst>
                      <a:ext uri="{FF2B5EF4-FFF2-40B4-BE49-F238E27FC236}">
                        <a16:creationId xmlns:a16="http://schemas.microsoft.com/office/drawing/2014/main" id="{B9F76AD1-F2B1-4CFA-8D63-E36D814E4BC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3" name="Line 5633">
                    <a:extLst>
                      <a:ext uri="{FF2B5EF4-FFF2-40B4-BE49-F238E27FC236}">
                        <a16:creationId xmlns:a16="http://schemas.microsoft.com/office/drawing/2014/main" id="{3745AE69-9744-4210-9450-8DCF02FFAEE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714" name="Group 5634">
                <a:extLst>
                  <a:ext uri="{FF2B5EF4-FFF2-40B4-BE49-F238E27FC236}">
                    <a16:creationId xmlns:a16="http://schemas.microsoft.com/office/drawing/2014/main" id="{3880EA87-E7DD-42B9-B84E-5AC99EDB9345}"/>
                  </a:ext>
                </a:extLst>
              </p:cNvPr>
              <p:cNvGrpSpPr>
                <a:grpSpLocks/>
              </p:cNvGrpSpPr>
              <p:nvPr/>
            </p:nvGrpSpPr>
            <p:grpSpPr bwMode="auto">
              <a:xfrm>
                <a:off x="480" y="1488"/>
                <a:ext cx="217" cy="205"/>
                <a:chOff x="623" y="1728"/>
                <a:chExt cx="217" cy="205"/>
              </a:xfrm>
            </p:grpSpPr>
            <p:grpSp>
              <p:nvGrpSpPr>
                <p:cNvPr id="51715" name="Group 5635">
                  <a:extLst>
                    <a:ext uri="{FF2B5EF4-FFF2-40B4-BE49-F238E27FC236}">
                      <a16:creationId xmlns:a16="http://schemas.microsoft.com/office/drawing/2014/main" id="{1230743F-3BF8-4664-8465-6A5C66E1557B}"/>
                    </a:ext>
                  </a:extLst>
                </p:cNvPr>
                <p:cNvGrpSpPr>
                  <a:grpSpLocks/>
                </p:cNvGrpSpPr>
                <p:nvPr/>
              </p:nvGrpSpPr>
              <p:grpSpPr bwMode="auto">
                <a:xfrm>
                  <a:off x="623" y="1728"/>
                  <a:ext cx="137" cy="124"/>
                  <a:chOff x="623" y="1728"/>
                  <a:chExt cx="137" cy="124"/>
                </a:xfrm>
              </p:grpSpPr>
              <p:sp>
                <p:nvSpPr>
                  <p:cNvPr id="51716" name="Oval 5636">
                    <a:extLst>
                      <a:ext uri="{FF2B5EF4-FFF2-40B4-BE49-F238E27FC236}">
                        <a16:creationId xmlns:a16="http://schemas.microsoft.com/office/drawing/2014/main" id="{CF12DFD0-CC2D-4AF0-BC83-1A1B933D556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7" name="Oval 5637">
                    <a:extLst>
                      <a:ext uri="{FF2B5EF4-FFF2-40B4-BE49-F238E27FC236}">
                        <a16:creationId xmlns:a16="http://schemas.microsoft.com/office/drawing/2014/main" id="{C8333185-6305-473B-AEFE-91847131140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8" name="Oval 5638">
                    <a:extLst>
                      <a:ext uri="{FF2B5EF4-FFF2-40B4-BE49-F238E27FC236}">
                        <a16:creationId xmlns:a16="http://schemas.microsoft.com/office/drawing/2014/main" id="{5D23698F-63B0-4340-B575-A72BD18EE61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9" name="Line 5639">
                    <a:extLst>
                      <a:ext uri="{FF2B5EF4-FFF2-40B4-BE49-F238E27FC236}">
                        <a16:creationId xmlns:a16="http://schemas.microsoft.com/office/drawing/2014/main" id="{61F02238-E261-426E-AC43-58FFDBD7673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0" name="Line 5640">
                    <a:extLst>
                      <a:ext uri="{FF2B5EF4-FFF2-40B4-BE49-F238E27FC236}">
                        <a16:creationId xmlns:a16="http://schemas.microsoft.com/office/drawing/2014/main" id="{31A157F7-EFC8-406A-B494-68FECA81419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21" name="Group 5641">
                  <a:extLst>
                    <a:ext uri="{FF2B5EF4-FFF2-40B4-BE49-F238E27FC236}">
                      <a16:creationId xmlns:a16="http://schemas.microsoft.com/office/drawing/2014/main" id="{3D033408-B700-44FB-A262-B57A68F4D0F4}"/>
                    </a:ext>
                  </a:extLst>
                </p:cNvPr>
                <p:cNvGrpSpPr>
                  <a:grpSpLocks/>
                </p:cNvGrpSpPr>
                <p:nvPr/>
              </p:nvGrpSpPr>
              <p:grpSpPr bwMode="auto">
                <a:xfrm>
                  <a:off x="642" y="1751"/>
                  <a:ext cx="137" cy="124"/>
                  <a:chOff x="623" y="1728"/>
                  <a:chExt cx="137" cy="124"/>
                </a:xfrm>
              </p:grpSpPr>
              <p:sp>
                <p:nvSpPr>
                  <p:cNvPr id="51722" name="Oval 5642">
                    <a:extLst>
                      <a:ext uri="{FF2B5EF4-FFF2-40B4-BE49-F238E27FC236}">
                        <a16:creationId xmlns:a16="http://schemas.microsoft.com/office/drawing/2014/main" id="{5249FCE3-1627-40BE-B84F-BD7D09680FA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3" name="Oval 5643">
                    <a:extLst>
                      <a:ext uri="{FF2B5EF4-FFF2-40B4-BE49-F238E27FC236}">
                        <a16:creationId xmlns:a16="http://schemas.microsoft.com/office/drawing/2014/main" id="{D72B38EC-A9A4-47E1-989B-00EA202F2E1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4" name="Oval 5644">
                    <a:extLst>
                      <a:ext uri="{FF2B5EF4-FFF2-40B4-BE49-F238E27FC236}">
                        <a16:creationId xmlns:a16="http://schemas.microsoft.com/office/drawing/2014/main" id="{2B5F3FCD-A90E-477F-94F4-5C7B12AEC72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5" name="Line 5645">
                    <a:extLst>
                      <a:ext uri="{FF2B5EF4-FFF2-40B4-BE49-F238E27FC236}">
                        <a16:creationId xmlns:a16="http://schemas.microsoft.com/office/drawing/2014/main" id="{DABADC2A-C2DF-4649-A6A1-2C606F94748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6" name="Line 5646">
                    <a:extLst>
                      <a:ext uri="{FF2B5EF4-FFF2-40B4-BE49-F238E27FC236}">
                        <a16:creationId xmlns:a16="http://schemas.microsoft.com/office/drawing/2014/main" id="{06FD4A14-A18F-49E9-87FA-A08731C82D4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27" name="Group 5647">
                  <a:extLst>
                    <a:ext uri="{FF2B5EF4-FFF2-40B4-BE49-F238E27FC236}">
                      <a16:creationId xmlns:a16="http://schemas.microsoft.com/office/drawing/2014/main" id="{1B2E5B4C-364D-4159-8A5E-DD82A37DE63F}"/>
                    </a:ext>
                  </a:extLst>
                </p:cNvPr>
                <p:cNvGrpSpPr>
                  <a:grpSpLocks/>
                </p:cNvGrpSpPr>
                <p:nvPr/>
              </p:nvGrpSpPr>
              <p:grpSpPr bwMode="auto">
                <a:xfrm>
                  <a:off x="662" y="1772"/>
                  <a:ext cx="137" cy="124"/>
                  <a:chOff x="623" y="1728"/>
                  <a:chExt cx="137" cy="124"/>
                </a:xfrm>
              </p:grpSpPr>
              <p:sp>
                <p:nvSpPr>
                  <p:cNvPr id="51728" name="Oval 5648">
                    <a:extLst>
                      <a:ext uri="{FF2B5EF4-FFF2-40B4-BE49-F238E27FC236}">
                        <a16:creationId xmlns:a16="http://schemas.microsoft.com/office/drawing/2014/main" id="{1B3814F4-E0EE-480C-820D-79739C1C7FF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9" name="Oval 5649">
                    <a:extLst>
                      <a:ext uri="{FF2B5EF4-FFF2-40B4-BE49-F238E27FC236}">
                        <a16:creationId xmlns:a16="http://schemas.microsoft.com/office/drawing/2014/main" id="{2978F1CB-3466-4385-B009-871FA4F60F2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0" name="Oval 5650">
                    <a:extLst>
                      <a:ext uri="{FF2B5EF4-FFF2-40B4-BE49-F238E27FC236}">
                        <a16:creationId xmlns:a16="http://schemas.microsoft.com/office/drawing/2014/main" id="{D68B1B09-78C1-4644-9D99-A5FCC66A51C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1" name="Line 5651">
                    <a:extLst>
                      <a:ext uri="{FF2B5EF4-FFF2-40B4-BE49-F238E27FC236}">
                        <a16:creationId xmlns:a16="http://schemas.microsoft.com/office/drawing/2014/main" id="{D2249B67-706A-4F8F-A7D0-25D91239248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2" name="Line 5652">
                    <a:extLst>
                      <a:ext uri="{FF2B5EF4-FFF2-40B4-BE49-F238E27FC236}">
                        <a16:creationId xmlns:a16="http://schemas.microsoft.com/office/drawing/2014/main" id="{C807A56C-F500-4350-9B27-476FF382EDB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33" name="Group 5653">
                  <a:extLst>
                    <a:ext uri="{FF2B5EF4-FFF2-40B4-BE49-F238E27FC236}">
                      <a16:creationId xmlns:a16="http://schemas.microsoft.com/office/drawing/2014/main" id="{6BD9372C-51DE-4F1A-A21A-CD9D5FF80C30}"/>
                    </a:ext>
                  </a:extLst>
                </p:cNvPr>
                <p:cNvGrpSpPr>
                  <a:grpSpLocks/>
                </p:cNvGrpSpPr>
                <p:nvPr/>
              </p:nvGrpSpPr>
              <p:grpSpPr bwMode="auto">
                <a:xfrm>
                  <a:off x="683" y="1790"/>
                  <a:ext cx="137" cy="124"/>
                  <a:chOff x="623" y="1728"/>
                  <a:chExt cx="137" cy="124"/>
                </a:xfrm>
              </p:grpSpPr>
              <p:sp>
                <p:nvSpPr>
                  <p:cNvPr id="51734" name="Oval 5654">
                    <a:extLst>
                      <a:ext uri="{FF2B5EF4-FFF2-40B4-BE49-F238E27FC236}">
                        <a16:creationId xmlns:a16="http://schemas.microsoft.com/office/drawing/2014/main" id="{4C525003-5901-4674-8A78-EE310BF51D2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5" name="Oval 5655">
                    <a:extLst>
                      <a:ext uri="{FF2B5EF4-FFF2-40B4-BE49-F238E27FC236}">
                        <a16:creationId xmlns:a16="http://schemas.microsoft.com/office/drawing/2014/main" id="{B13B1732-DDEF-4065-911D-9AC3B766F11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6" name="Oval 5656">
                    <a:extLst>
                      <a:ext uri="{FF2B5EF4-FFF2-40B4-BE49-F238E27FC236}">
                        <a16:creationId xmlns:a16="http://schemas.microsoft.com/office/drawing/2014/main" id="{494F6C6F-B0FA-45B3-B3B2-63DE2E2A0BB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7" name="Line 5657">
                    <a:extLst>
                      <a:ext uri="{FF2B5EF4-FFF2-40B4-BE49-F238E27FC236}">
                        <a16:creationId xmlns:a16="http://schemas.microsoft.com/office/drawing/2014/main" id="{D75B4261-F4C7-449D-A92D-0826FF3C172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8" name="Line 5658">
                    <a:extLst>
                      <a:ext uri="{FF2B5EF4-FFF2-40B4-BE49-F238E27FC236}">
                        <a16:creationId xmlns:a16="http://schemas.microsoft.com/office/drawing/2014/main" id="{FE553642-C367-4254-AD06-2606435A8E8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39" name="Group 5659">
                  <a:extLst>
                    <a:ext uri="{FF2B5EF4-FFF2-40B4-BE49-F238E27FC236}">
                      <a16:creationId xmlns:a16="http://schemas.microsoft.com/office/drawing/2014/main" id="{90FAAAE1-5C7D-427E-B373-53C839FB9255}"/>
                    </a:ext>
                  </a:extLst>
                </p:cNvPr>
                <p:cNvGrpSpPr>
                  <a:grpSpLocks/>
                </p:cNvGrpSpPr>
                <p:nvPr/>
              </p:nvGrpSpPr>
              <p:grpSpPr bwMode="auto">
                <a:xfrm>
                  <a:off x="703" y="1809"/>
                  <a:ext cx="137" cy="124"/>
                  <a:chOff x="623" y="1728"/>
                  <a:chExt cx="137" cy="124"/>
                </a:xfrm>
              </p:grpSpPr>
              <p:sp>
                <p:nvSpPr>
                  <p:cNvPr id="51740" name="Oval 5660">
                    <a:extLst>
                      <a:ext uri="{FF2B5EF4-FFF2-40B4-BE49-F238E27FC236}">
                        <a16:creationId xmlns:a16="http://schemas.microsoft.com/office/drawing/2014/main" id="{F970C852-9782-4B35-9FDF-DD1AA1BE7EA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1" name="Oval 5661">
                    <a:extLst>
                      <a:ext uri="{FF2B5EF4-FFF2-40B4-BE49-F238E27FC236}">
                        <a16:creationId xmlns:a16="http://schemas.microsoft.com/office/drawing/2014/main" id="{6A50C5F7-0B4B-4A1F-9358-D0D400609E7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2" name="Oval 5662">
                    <a:extLst>
                      <a:ext uri="{FF2B5EF4-FFF2-40B4-BE49-F238E27FC236}">
                        <a16:creationId xmlns:a16="http://schemas.microsoft.com/office/drawing/2014/main" id="{70D49523-9877-4131-BD75-A128F52A838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3" name="Line 5663">
                    <a:extLst>
                      <a:ext uri="{FF2B5EF4-FFF2-40B4-BE49-F238E27FC236}">
                        <a16:creationId xmlns:a16="http://schemas.microsoft.com/office/drawing/2014/main" id="{EB0A20E6-4DF7-438D-B49A-26CFDD66FD6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4" name="Line 5664">
                    <a:extLst>
                      <a:ext uri="{FF2B5EF4-FFF2-40B4-BE49-F238E27FC236}">
                        <a16:creationId xmlns:a16="http://schemas.microsoft.com/office/drawing/2014/main" id="{940BECF3-80FA-4498-8C38-03DF4E058B2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745" name="Group 5665">
              <a:extLst>
                <a:ext uri="{FF2B5EF4-FFF2-40B4-BE49-F238E27FC236}">
                  <a16:creationId xmlns:a16="http://schemas.microsoft.com/office/drawing/2014/main" id="{A92D76B1-685D-488D-8622-18633A4D2315}"/>
                </a:ext>
              </a:extLst>
            </p:cNvPr>
            <p:cNvGrpSpPr>
              <a:grpSpLocks/>
            </p:cNvGrpSpPr>
            <p:nvPr/>
          </p:nvGrpSpPr>
          <p:grpSpPr bwMode="auto">
            <a:xfrm>
              <a:off x="816" y="1680"/>
              <a:ext cx="265" cy="253"/>
              <a:chOff x="480" y="1440"/>
              <a:chExt cx="265" cy="253"/>
            </a:xfrm>
          </p:grpSpPr>
          <p:grpSp>
            <p:nvGrpSpPr>
              <p:cNvPr id="51746" name="Group 5666">
                <a:extLst>
                  <a:ext uri="{FF2B5EF4-FFF2-40B4-BE49-F238E27FC236}">
                    <a16:creationId xmlns:a16="http://schemas.microsoft.com/office/drawing/2014/main" id="{25248389-BEC9-4A54-B04A-AAE6F1423E8A}"/>
                  </a:ext>
                </a:extLst>
              </p:cNvPr>
              <p:cNvGrpSpPr>
                <a:grpSpLocks/>
              </p:cNvGrpSpPr>
              <p:nvPr/>
            </p:nvGrpSpPr>
            <p:grpSpPr bwMode="auto">
              <a:xfrm>
                <a:off x="528" y="1440"/>
                <a:ext cx="217" cy="205"/>
                <a:chOff x="623" y="1728"/>
                <a:chExt cx="217" cy="205"/>
              </a:xfrm>
            </p:grpSpPr>
            <p:grpSp>
              <p:nvGrpSpPr>
                <p:cNvPr id="51747" name="Group 5667">
                  <a:extLst>
                    <a:ext uri="{FF2B5EF4-FFF2-40B4-BE49-F238E27FC236}">
                      <a16:creationId xmlns:a16="http://schemas.microsoft.com/office/drawing/2014/main" id="{B160D0A7-59E0-48E0-86D3-9B8A26E1C9CE}"/>
                    </a:ext>
                  </a:extLst>
                </p:cNvPr>
                <p:cNvGrpSpPr>
                  <a:grpSpLocks/>
                </p:cNvGrpSpPr>
                <p:nvPr/>
              </p:nvGrpSpPr>
              <p:grpSpPr bwMode="auto">
                <a:xfrm>
                  <a:off x="623" y="1728"/>
                  <a:ext cx="137" cy="124"/>
                  <a:chOff x="623" y="1728"/>
                  <a:chExt cx="137" cy="124"/>
                </a:xfrm>
              </p:grpSpPr>
              <p:sp>
                <p:nvSpPr>
                  <p:cNvPr id="51748" name="Oval 5668">
                    <a:extLst>
                      <a:ext uri="{FF2B5EF4-FFF2-40B4-BE49-F238E27FC236}">
                        <a16:creationId xmlns:a16="http://schemas.microsoft.com/office/drawing/2014/main" id="{3A81020B-F2DE-45BE-A12E-49BE679FDEA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9" name="Oval 5669">
                    <a:extLst>
                      <a:ext uri="{FF2B5EF4-FFF2-40B4-BE49-F238E27FC236}">
                        <a16:creationId xmlns:a16="http://schemas.microsoft.com/office/drawing/2014/main" id="{0C6A1758-7E36-41BB-B7B5-56BFEB4BB35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0" name="Oval 5670">
                    <a:extLst>
                      <a:ext uri="{FF2B5EF4-FFF2-40B4-BE49-F238E27FC236}">
                        <a16:creationId xmlns:a16="http://schemas.microsoft.com/office/drawing/2014/main" id="{FA096C89-B087-473D-8AF2-8E724311CE9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1" name="Line 5671">
                    <a:extLst>
                      <a:ext uri="{FF2B5EF4-FFF2-40B4-BE49-F238E27FC236}">
                        <a16:creationId xmlns:a16="http://schemas.microsoft.com/office/drawing/2014/main" id="{B17D04E0-CDDF-48AA-A987-7A7500D44AE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2" name="Line 5672">
                    <a:extLst>
                      <a:ext uri="{FF2B5EF4-FFF2-40B4-BE49-F238E27FC236}">
                        <a16:creationId xmlns:a16="http://schemas.microsoft.com/office/drawing/2014/main" id="{EF07AAAA-D9DF-465C-BAD7-3E2CC3D1A89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53" name="Group 5673">
                  <a:extLst>
                    <a:ext uri="{FF2B5EF4-FFF2-40B4-BE49-F238E27FC236}">
                      <a16:creationId xmlns:a16="http://schemas.microsoft.com/office/drawing/2014/main" id="{BF3B4074-7595-4B19-8D55-E94BFF4876F4}"/>
                    </a:ext>
                  </a:extLst>
                </p:cNvPr>
                <p:cNvGrpSpPr>
                  <a:grpSpLocks/>
                </p:cNvGrpSpPr>
                <p:nvPr/>
              </p:nvGrpSpPr>
              <p:grpSpPr bwMode="auto">
                <a:xfrm>
                  <a:off x="642" y="1751"/>
                  <a:ext cx="137" cy="124"/>
                  <a:chOff x="623" y="1728"/>
                  <a:chExt cx="137" cy="124"/>
                </a:xfrm>
              </p:grpSpPr>
              <p:sp>
                <p:nvSpPr>
                  <p:cNvPr id="51754" name="Oval 5674">
                    <a:extLst>
                      <a:ext uri="{FF2B5EF4-FFF2-40B4-BE49-F238E27FC236}">
                        <a16:creationId xmlns:a16="http://schemas.microsoft.com/office/drawing/2014/main" id="{7B98936D-ED54-45E8-9530-66EE0313B21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5" name="Oval 5675">
                    <a:extLst>
                      <a:ext uri="{FF2B5EF4-FFF2-40B4-BE49-F238E27FC236}">
                        <a16:creationId xmlns:a16="http://schemas.microsoft.com/office/drawing/2014/main" id="{59266D3C-1229-4F48-AB56-7969DE86B73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6" name="Oval 5676">
                    <a:extLst>
                      <a:ext uri="{FF2B5EF4-FFF2-40B4-BE49-F238E27FC236}">
                        <a16:creationId xmlns:a16="http://schemas.microsoft.com/office/drawing/2014/main" id="{F9A7410D-6E4D-4330-9006-65BDA9DE242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7" name="Line 5677">
                    <a:extLst>
                      <a:ext uri="{FF2B5EF4-FFF2-40B4-BE49-F238E27FC236}">
                        <a16:creationId xmlns:a16="http://schemas.microsoft.com/office/drawing/2014/main" id="{E2EB79D9-08EE-4C4E-8A76-10DBC10F1F7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8" name="Line 5678">
                    <a:extLst>
                      <a:ext uri="{FF2B5EF4-FFF2-40B4-BE49-F238E27FC236}">
                        <a16:creationId xmlns:a16="http://schemas.microsoft.com/office/drawing/2014/main" id="{7EA92AD4-E43C-4967-B8D6-13FFB29D89A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59" name="Group 5679">
                  <a:extLst>
                    <a:ext uri="{FF2B5EF4-FFF2-40B4-BE49-F238E27FC236}">
                      <a16:creationId xmlns:a16="http://schemas.microsoft.com/office/drawing/2014/main" id="{6B198E12-ED12-42E6-8A1E-1869B0EB5B36}"/>
                    </a:ext>
                  </a:extLst>
                </p:cNvPr>
                <p:cNvGrpSpPr>
                  <a:grpSpLocks/>
                </p:cNvGrpSpPr>
                <p:nvPr/>
              </p:nvGrpSpPr>
              <p:grpSpPr bwMode="auto">
                <a:xfrm>
                  <a:off x="662" y="1772"/>
                  <a:ext cx="137" cy="124"/>
                  <a:chOff x="623" y="1728"/>
                  <a:chExt cx="137" cy="124"/>
                </a:xfrm>
              </p:grpSpPr>
              <p:sp>
                <p:nvSpPr>
                  <p:cNvPr id="51760" name="Oval 5680">
                    <a:extLst>
                      <a:ext uri="{FF2B5EF4-FFF2-40B4-BE49-F238E27FC236}">
                        <a16:creationId xmlns:a16="http://schemas.microsoft.com/office/drawing/2014/main" id="{7445C226-C316-4C4B-9DE4-231A102935C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1" name="Oval 5681">
                    <a:extLst>
                      <a:ext uri="{FF2B5EF4-FFF2-40B4-BE49-F238E27FC236}">
                        <a16:creationId xmlns:a16="http://schemas.microsoft.com/office/drawing/2014/main" id="{9350FACA-FADC-4E3C-B5F7-29ED1E1D5C3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2" name="Oval 5682">
                    <a:extLst>
                      <a:ext uri="{FF2B5EF4-FFF2-40B4-BE49-F238E27FC236}">
                        <a16:creationId xmlns:a16="http://schemas.microsoft.com/office/drawing/2014/main" id="{8C63BDD9-F931-45A5-9DD7-783BCD4425D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3" name="Line 5683">
                    <a:extLst>
                      <a:ext uri="{FF2B5EF4-FFF2-40B4-BE49-F238E27FC236}">
                        <a16:creationId xmlns:a16="http://schemas.microsoft.com/office/drawing/2014/main" id="{13C2098D-AF90-458B-B8CE-DB45F7959A0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4" name="Line 5684">
                    <a:extLst>
                      <a:ext uri="{FF2B5EF4-FFF2-40B4-BE49-F238E27FC236}">
                        <a16:creationId xmlns:a16="http://schemas.microsoft.com/office/drawing/2014/main" id="{9CD41F73-6168-49C4-B9BA-525917BF0D8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65" name="Group 5685">
                  <a:extLst>
                    <a:ext uri="{FF2B5EF4-FFF2-40B4-BE49-F238E27FC236}">
                      <a16:creationId xmlns:a16="http://schemas.microsoft.com/office/drawing/2014/main" id="{B1F3B2FC-BEEE-4665-8146-5EFD28398987}"/>
                    </a:ext>
                  </a:extLst>
                </p:cNvPr>
                <p:cNvGrpSpPr>
                  <a:grpSpLocks/>
                </p:cNvGrpSpPr>
                <p:nvPr/>
              </p:nvGrpSpPr>
              <p:grpSpPr bwMode="auto">
                <a:xfrm>
                  <a:off x="683" y="1790"/>
                  <a:ext cx="137" cy="124"/>
                  <a:chOff x="623" y="1728"/>
                  <a:chExt cx="137" cy="124"/>
                </a:xfrm>
              </p:grpSpPr>
              <p:sp>
                <p:nvSpPr>
                  <p:cNvPr id="51766" name="Oval 5686">
                    <a:extLst>
                      <a:ext uri="{FF2B5EF4-FFF2-40B4-BE49-F238E27FC236}">
                        <a16:creationId xmlns:a16="http://schemas.microsoft.com/office/drawing/2014/main" id="{6489933A-26D5-4F65-887C-3FBCC0B9440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7" name="Oval 5687">
                    <a:extLst>
                      <a:ext uri="{FF2B5EF4-FFF2-40B4-BE49-F238E27FC236}">
                        <a16:creationId xmlns:a16="http://schemas.microsoft.com/office/drawing/2014/main" id="{2800C93E-91E2-46FF-9082-FAAF99D0029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8" name="Oval 5688">
                    <a:extLst>
                      <a:ext uri="{FF2B5EF4-FFF2-40B4-BE49-F238E27FC236}">
                        <a16:creationId xmlns:a16="http://schemas.microsoft.com/office/drawing/2014/main" id="{278F2B32-4030-4F82-8DBD-F23C3931D6F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9" name="Line 5689">
                    <a:extLst>
                      <a:ext uri="{FF2B5EF4-FFF2-40B4-BE49-F238E27FC236}">
                        <a16:creationId xmlns:a16="http://schemas.microsoft.com/office/drawing/2014/main" id="{A0040398-35F8-444D-A302-DBD60D7E093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0" name="Line 5690">
                    <a:extLst>
                      <a:ext uri="{FF2B5EF4-FFF2-40B4-BE49-F238E27FC236}">
                        <a16:creationId xmlns:a16="http://schemas.microsoft.com/office/drawing/2014/main" id="{B95D4A30-3DDA-4510-B665-713E69477C6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71" name="Group 5691">
                  <a:extLst>
                    <a:ext uri="{FF2B5EF4-FFF2-40B4-BE49-F238E27FC236}">
                      <a16:creationId xmlns:a16="http://schemas.microsoft.com/office/drawing/2014/main" id="{D055F7A3-00BC-4908-AAED-7A5E1390F5DA}"/>
                    </a:ext>
                  </a:extLst>
                </p:cNvPr>
                <p:cNvGrpSpPr>
                  <a:grpSpLocks/>
                </p:cNvGrpSpPr>
                <p:nvPr/>
              </p:nvGrpSpPr>
              <p:grpSpPr bwMode="auto">
                <a:xfrm>
                  <a:off x="703" y="1809"/>
                  <a:ext cx="137" cy="124"/>
                  <a:chOff x="623" y="1728"/>
                  <a:chExt cx="137" cy="124"/>
                </a:xfrm>
              </p:grpSpPr>
              <p:sp>
                <p:nvSpPr>
                  <p:cNvPr id="51772" name="Oval 5692">
                    <a:extLst>
                      <a:ext uri="{FF2B5EF4-FFF2-40B4-BE49-F238E27FC236}">
                        <a16:creationId xmlns:a16="http://schemas.microsoft.com/office/drawing/2014/main" id="{FD309279-61CA-44BA-B977-6AA5ADE0B3B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3" name="Oval 5693">
                    <a:extLst>
                      <a:ext uri="{FF2B5EF4-FFF2-40B4-BE49-F238E27FC236}">
                        <a16:creationId xmlns:a16="http://schemas.microsoft.com/office/drawing/2014/main" id="{40C8D891-5999-4F8F-B281-8BFAC38058B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4" name="Oval 5694">
                    <a:extLst>
                      <a:ext uri="{FF2B5EF4-FFF2-40B4-BE49-F238E27FC236}">
                        <a16:creationId xmlns:a16="http://schemas.microsoft.com/office/drawing/2014/main" id="{51C96BF2-715E-41B6-8DC1-4A93F31E711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5" name="Line 5695">
                    <a:extLst>
                      <a:ext uri="{FF2B5EF4-FFF2-40B4-BE49-F238E27FC236}">
                        <a16:creationId xmlns:a16="http://schemas.microsoft.com/office/drawing/2014/main" id="{6749B424-564F-4935-A3C6-67E4E73F9F9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6" name="Line 5696">
                    <a:extLst>
                      <a:ext uri="{FF2B5EF4-FFF2-40B4-BE49-F238E27FC236}">
                        <a16:creationId xmlns:a16="http://schemas.microsoft.com/office/drawing/2014/main" id="{D3B7D152-81C2-49A6-8F5C-B4C44C778D0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777" name="Group 5697">
                <a:extLst>
                  <a:ext uri="{FF2B5EF4-FFF2-40B4-BE49-F238E27FC236}">
                    <a16:creationId xmlns:a16="http://schemas.microsoft.com/office/drawing/2014/main" id="{EBE39B52-B741-4DE7-AF61-EC7D82D25D40}"/>
                  </a:ext>
                </a:extLst>
              </p:cNvPr>
              <p:cNvGrpSpPr>
                <a:grpSpLocks/>
              </p:cNvGrpSpPr>
              <p:nvPr/>
            </p:nvGrpSpPr>
            <p:grpSpPr bwMode="auto">
              <a:xfrm>
                <a:off x="480" y="1488"/>
                <a:ext cx="217" cy="205"/>
                <a:chOff x="623" y="1728"/>
                <a:chExt cx="217" cy="205"/>
              </a:xfrm>
            </p:grpSpPr>
            <p:grpSp>
              <p:nvGrpSpPr>
                <p:cNvPr id="51778" name="Group 5698">
                  <a:extLst>
                    <a:ext uri="{FF2B5EF4-FFF2-40B4-BE49-F238E27FC236}">
                      <a16:creationId xmlns:a16="http://schemas.microsoft.com/office/drawing/2014/main" id="{8445265E-B55C-4B11-B36D-66EB16799293}"/>
                    </a:ext>
                  </a:extLst>
                </p:cNvPr>
                <p:cNvGrpSpPr>
                  <a:grpSpLocks/>
                </p:cNvGrpSpPr>
                <p:nvPr/>
              </p:nvGrpSpPr>
              <p:grpSpPr bwMode="auto">
                <a:xfrm>
                  <a:off x="623" y="1728"/>
                  <a:ext cx="137" cy="124"/>
                  <a:chOff x="623" y="1728"/>
                  <a:chExt cx="137" cy="124"/>
                </a:xfrm>
              </p:grpSpPr>
              <p:sp>
                <p:nvSpPr>
                  <p:cNvPr id="51779" name="Oval 5699">
                    <a:extLst>
                      <a:ext uri="{FF2B5EF4-FFF2-40B4-BE49-F238E27FC236}">
                        <a16:creationId xmlns:a16="http://schemas.microsoft.com/office/drawing/2014/main" id="{38A536C8-64E4-40BC-AC18-D795878BA40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0" name="Oval 5700">
                    <a:extLst>
                      <a:ext uri="{FF2B5EF4-FFF2-40B4-BE49-F238E27FC236}">
                        <a16:creationId xmlns:a16="http://schemas.microsoft.com/office/drawing/2014/main" id="{5F95A663-32E2-45EB-ABDB-E4D3F8CC5F8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1" name="Oval 5701">
                    <a:extLst>
                      <a:ext uri="{FF2B5EF4-FFF2-40B4-BE49-F238E27FC236}">
                        <a16:creationId xmlns:a16="http://schemas.microsoft.com/office/drawing/2014/main" id="{25E53FAF-C953-4C0B-8FC4-EB17BA19095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2" name="Line 5702">
                    <a:extLst>
                      <a:ext uri="{FF2B5EF4-FFF2-40B4-BE49-F238E27FC236}">
                        <a16:creationId xmlns:a16="http://schemas.microsoft.com/office/drawing/2014/main" id="{34B89EC3-6661-4B38-A13F-438CD7E55F0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3" name="Line 5703">
                    <a:extLst>
                      <a:ext uri="{FF2B5EF4-FFF2-40B4-BE49-F238E27FC236}">
                        <a16:creationId xmlns:a16="http://schemas.microsoft.com/office/drawing/2014/main" id="{4E56382F-5D3E-4EA1-B353-9A7D3564CF8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84" name="Group 5704">
                  <a:extLst>
                    <a:ext uri="{FF2B5EF4-FFF2-40B4-BE49-F238E27FC236}">
                      <a16:creationId xmlns:a16="http://schemas.microsoft.com/office/drawing/2014/main" id="{58F9538D-76BE-439D-BBF8-77E9C5CE659D}"/>
                    </a:ext>
                  </a:extLst>
                </p:cNvPr>
                <p:cNvGrpSpPr>
                  <a:grpSpLocks/>
                </p:cNvGrpSpPr>
                <p:nvPr/>
              </p:nvGrpSpPr>
              <p:grpSpPr bwMode="auto">
                <a:xfrm>
                  <a:off x="642" y="1751"/>
                  <a:ext cx="137" cy="124"/>
                  <a:chOff x="623" y="1728"/>
                  <a:chExt cx="137" cy="124"/>
                </a:xfrm>
              </p:grpSpPr>
              <p:sp>
                <p:nvSpPr>
                  <p:cNvPr id="51785" name="Oval 5705">
                    <a:extLst>
                      <a:ext uri="{FF2B5EF4-FFF2-40B4-BE49-F238E27FC236}">
                        <a16:creationId xmlns:a16="http://schemas.microsoft.com/office/drawing/2014/main" id="{9D5E26F5-93A4-4403-A1D9-D80D0E04893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6" name="Oval 5706">
                    <a:extLst>
                      <a:ext uri="{FF2B5EF4-FFF2-40B4-BE49-F238E27FC236}">
                        <a16:creationId xmlns:a16="http://schemas.microsoft.com/office/drawing/2014/main" id="{607943D3-D289-40FE-82A9-BCBF45F1D98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7" name="Oval 5707">
                    <a:extLst>
                      <a:ext uri="{FF2B5EF4-FFF2-40B4-BE49-F238E27FC236}">
                        <a16:creationId xmlns:a16="http://schemas.microsoft.com/office/drawing/2014/main" id="{54695180-EDF8-444E-82EB-38C3153EE9E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8" name="Line 5708">
                    <a:extLst>
                      <a:ext uri="{FF2B5EF4-FFF2-40B4-BE49-F238E27FC236}">
                        <a16:creationId xmlns:a16="http://schemas.microsoft.com/office/drawing/2014/main" id="{D436CDC5-488A-4009-B41B-6BBE4CDA4FF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9" name="Line 5709">
                    <a:extLst>
                      <a:ext uri="{FF2B5EF4-FFF2-40B4-BE49-F238E27FC236}">
                        <a16:creationId xmlns:a16="http://schemas.microsoft.com/office/drawing/2014/main" id="{E5112CF4-187F-4940-BFEA-2104E5C5CF8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90" name="Group 5710">
                  <a:extLst>
                    <a:ext uri="{FF2B5EF4-FFF2-40B4-BE49-F238E27FC236}">
                      <a16:creationId xmlns:a16="http://schemas.microsoft.com/office/drawing/2014/main" id="{F1B672F4-8069-45C7-8EDB-105323ADA4AA}"/>
                    </a:ext>
                  </a:extLst>
                </p:cNvPr>
                <p:cNvGrpSpPr>
                  <a:grpSpLocks/>
                </p:cNvGrpSpPr>
                <p:nvPr/>
              </p:nvGrpSpPr>
              <p:grpSpPr bwMode="auto">
                <a:xfrm>
                  <a:off x="662" y="1772"/>
                  <a:ext cx="137" cy="124"/>
                  <a:chOff x="623" y="1728"/>
                  <a:chExt cx="137" cy="124"/>
                </a:xfrm>
              </p:grpSpPr>
              <p:sp>
                <p:nvSpPr>
                  <p:cNvPr id="51791" name="Oval 5711">
                    <a:extLst>
                      <a:ext uri="{FF2B5EF4-FFF2-40B4-BE49-F238E27FC236}">
                        <a16:creationId xmlns:a16="http://schemas.microsoft.com/office/drawing/2014/main" id="{D0F814B9-7060-4C27-BDCD-DA16C62A002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2" name="Oval 5712">
                    <a:extLst>
                      <a:ext uri="{FF2B5EF4-FFF2-40B4-BE49-F238E27FC236}">
                        <a16:creationId xmlns:a16="http://schemas.microsoft.com/office/drawing/2014/main" id="{3492D017-2F79-4695-929E-BB0FE4219A6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3" name="Oval 5713">
                    <a:extLst>
                      <a:ext uri="{FF2B5EF4-FFF2-40B4-BE49-F238E27FC236}">
                        <a16:creationId xmlns:a16="http://schemas.microsoft.com/office/drawing/2014/main" id="{426BD0BF-2A62-4584-BB6B-696E1E66534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4" name="Line 5714">
                    <a:extLst>
                      <a:ext uri="{FF2B5EF4-FFF2-40B4-BE49-F238E27FC236}">
                        <a16:creationId xmlns:a16="http://schemas.microsoft.com/office/drawing/2014/main" id="{87835C06-7FDF-485E-B986-BBC5959BD17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5" name="Line 5715">
                    <a:extLst>
                      <a:ext uri="{FF2B5EF4-FFF2-40B4-BE49-F238E27FC236}">
                        <a16:creationId xmlns:a16="http://schemas.microsoft.com/office/drawing/2014/main" id="{DBA24E00-F084-4858-979D-BE7A841EABD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96" name="Group 5716">
                  <a:extLst>
                    <a:ext uri="{FF2B5EF4-FFF2-40B4-BE49-F238E27FC236}">
                      <a16:creationId xmlns:a16="http://schemas.microsoft.com/office/drawing/2014/main" id="{F7AD98AA-5B88-41A2-BCC8-F86D63A69409}"/>
                    </a:ext>
                  </a:extLst>
                </p:cNvPr>
                <p:cNvGrpSpPr>
                  <a:grpSpLocks/>
                </p:cNvGrpSpPr>
                <p:nvPr/>
              </p:nvGrpSpPr>
              <p:grpSpPr bwMode="auto">
                <a:xfrm>
                  <a:off x="683" y="1790"/>
                  <a:ext cx="137" cy="124"/>
                  <a:chOff x="623" y="1728"/>
                  <a:chExt cx="137" cy="124"/>
                </a:xfrm>
              </p:grpSpPr>
              <p:sp>
                <p:nvSpPr>
                  <p:cNvPr id="51797" name="Oval 5717">
                    <a:extLst>
                      <a:ext uri="{FF2B5EF4-FFF2-40B4-BE49-F238E27FC236}">
                        <a16:creationId xmlns:a16="http://schemas.microsoft.com/office/drawing/2014/main" id="{191FB16D-8F15-46C1-9CB0-E0FE465F7A2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8" name="Oval 5718">
                    <a:extLst>
                      <a:ext uri="{FF2B5EF4-FFF2-40B4-BE49-F238E27FC236}">
                        <a16:creationId xmlns:a16="http://schemas.microsoft.com/office/drawing/2014/main" id="{ED0FE3D1-0395-42CA-B4DA-251E610E179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9" name="Oval 5719">
                    <a:extLst>
                      <a:ext uri="{FF2B5EF4-FFF2-40B4-BE49-F238E27FC236}">
                        <a16:creationId xmlns:a16="http://schemas.microsoft.com/office/drawing/2014/main" id="{1D9DC957-45B5-4313-AE98-BE614727F84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0" name="Line 5720">
                    <a:extLst>
                      <a:ext uri="{FF2B5EF4-FFF2-40B4-BE49-F238E27FC236}">
                        <a16:creationId xmlns:a16="http://schemas.microsoft.com/office/drawing/2014/main" id="{7433D4B0-73E2-449B-84AB-D246783EE27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1" name="Line 5721">
                    <a:extLst>
                      <a:ext uri="{FF2B5EF4-FFF2-40B4-BE49-F238E27FC236}">
                        <a16:creationId xmlns:a16="http://schemas.microsoft.com/office/drawing/2014/main" id="{ABD71C23-5FAB-4528-A791-7105AE65163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02" name="Group 5722">
                  <a:extLst>
                    <a:ext uri="{FF2B5EF4-FFF2-40B4-BE49-F238E27FC236}">
                      <a16:creationId xmlns:a16="http://schemas.microsoft.com/office/drawing/2014/main" id="{4D34CCF0-38FE-4786-B5EA-0EB20ABE2332}"/>
                    </a:ext>
                  </a:extLst>
                </p:cNvPr>
                <p:cNvGrpSpPr>
                  <a:grpSpLocks/>
                </p:cNvGrpSpPr>
                <p:nvPr/>
              </p:nvGrpSpPr>
              <p:grpSpPr bwMode="auto">
                <a:xfrm>
                  <a:off x="703" y="1809"/>
                  <a:ext cx="137" cy="124"/>
                  <a:chOff x="623" y="1728"/>
                  <a:chExt cx="137" cy="124"/>
                </a:xfrm>
              </p:grpSpPr>
              <p:sp>
                <p:nvSpPr>
                  <p:cNvPr id="51803" name="Oval 5723">
                    <a:extLst>
                      <a:ext uri="{FF2B5EF4-FFF2-40B4-BE49-F238E27FC236}">
                        <a16:creationId xmlns:a16="http://schemas.microsoft.com/office/drawing/2014/main" id="{5DF73A4D-BC02-45E1-A3E1-A9D1736BB8F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4" name="Oval 5724">
                    <a:extLst>
                      <a:ext uri="{FF2B5EF4-FFF2-40B4-BE49-F238E27FC236}">
                        <a16:creationId xmlns:a16="http://schemas.microsoft.com/office/drawing/2014/main" id="{BCDA956C-01AC-41FB-B540-CC6CB1E9A02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5" name="Oval 5725">
                    <a:extLst>
                      <a:ext uri="{FF2B5EF4-FFF2-40B4-BE49-F238E27FC236}">
                        <a16:creationId xmlns:a16="http://schemas.microsoft.com/office/drawing/2014/main" id="{ECFE5DF2-2C78-4DFB-B5A8-A9BEEB523F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6" name="Line 5726">
                    <a:extLst>
                      <a:ext uri="{FF2B5EF4-FFF2-40B4-BE49-F238E27FC236}">
                        <a16:creationId xmlns:a16="http://schemas.microsoft.com/office/drawing/2014/main" id="{8732B70F-0FCE-45AE-91C0-0881F43D441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7" name="Line 5727">
                    <a:extLst>
                      <a:ext uri="{FF2B5EF4-FFF2-40B4-BE49-F238E27FC236}">
                        <a16:creationId xmlns:a16="http://schemas.microsoft.com/office/drawing/2014/main" id="{A1F122AA-4503-41A5-BDA7-56A0C7CD425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1808" name="Line 5728">
              <a:extLst>
                <a:ext uri="{FF2B5EF4-FFF2-40B4-BE49-F238E27FC236}">
                  <a16:creationId xmlns:a16="http://schemas.microsoft.com/office/drawing/2014/main" id="{85959976-9E5A-4FF5-B406-E9D2A751B85D}"/>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9" name="Line 5729">
              <a:extLst>
                <a:ext uri="{FF2B5EF4-FFF2-40B4-BE49-F238E27FC236}">
                  <a16:creationId xmlns:a16="http://schemas.microsoft.com/office/drawing/2014/main" id="{0E2A5F56-E0E2-41F6-821B-3398AB5D26EF}"/>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0" name="Line 5730">
              <a:extLst>
                <a:ext uri="{FF2B5EF4-FFF2-40B4-BE49-F238E27FC236}">
                  <a16:creationId xmlns:a16="http://schemas.microsoft.com/office/drawing/2014/main" id="{3C768F5A-79A1-4554-84DB-35EA1BB29D62}"/>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1" name="Line 5731">
              <a:extLst>
                <a:ext uri="{FF2B5EF4-FFF2-40B4-BE49-F238E27FC236}">
                  <a16:creationId xmlns:a16="http://schemas.microsoft.com/office/drawing/2014/main" id="{3A35BAC4-57AD-40C1-A915-50D32A136FE8}"/>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12" name="Group 5732">
            <a:extLst>
              <a:ext uri="{FF2B5EF4-FFF2-40B4-BE49-F238E27FC236}">
                <a16:creationId xmlns:a16="http://schemas.microsoft.com/office/drawing/2014/main" id="{F16EA84D-A1FE-463C-B258-65F7734E119C}"/>
              </a:ext>
            </a:extLst>
          </p:cNvPr>
          <p:cNvGrpSpPr>
            <a:grpSpLocks/>
          </p:cNvGrpSpPr>
          <p:nvPr/>
        </p:nvGrpSpPr>
        <p:grpSpPr bwMode="auto">
          <a:xfrm>
            <a:off x="1414463" y="2425700"/>
            <a:ext cx="877887" cy="1371600"/>
            <a:chOff x="528" y="1680"/>
            <a:chExt cx="553" cy="864"/>
          </a:xfrm>
        </p:grpSpPr>
        <p:sp>
          <p:nvSpPr>
            <p:cNvPr id="51813" name="Line 5733">
              <a:extLst>
                <a:ext uri="{FF2B5EF4-FFF2-40B4-BE49-F238E27FC236}">
                  <a16:creationId xmlns:a16="http://schemas.microsoft.com/office/drawing/2014/main" id="{BE2688BF-A538-4EBE-AECD-DDD74F4E3285}"/>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4" name="Line 5734">
              <a:extLst>
                <a:ext uri="{FF2B5EF4-FFF2-40B4-BE49-F238E27FC236}">
                  <a16:creationId xmlns:a16="http://schemas.microsoft.com/office/drawing/2014/main" id="{EB6FA5C7-492A-48FC-B3B3-034AEC5D58DB}"/>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5" name="Line 5735">
              <a:extLst>
                <a:ext uri="{FF2B5EF4-FFF2-40B4-BE49-F238E27FC236}">
                  <a16:creationId xmlns:a16="http://schemas.microsoft.com/office/drawing/2014/main" id="{E323FBE5-F841-4A57-9B5E-B3ECC663CD1D}"/>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6" name="Line 5736">
              <a:extLst>
                <a:ext uri="{FF2B5EF4-FFF2-40B4-BE49-F238E27FC236}">
                  <a16:creationId xmlns:a16="http://schemas.microsoft.com/office/drawing/2014/main" id="{7422468F-71AA-4648-8187-750C4474B9F0}"/>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7" name="Rectangle 5737">
              <a:extLst>
                <a:ext uri="{FF2B5EF4-FFF2-40B4-BE49-F238E27FC236}">
                  <a16:creationId xmlns:a16="http://schemas.microsoft.com/office/drawing/2014/main" id="{320C4EA9-4A86-46B5-A673-F8D9F93DE4E8}"/>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1818" name="Line 5738">
              <a:extLst>
                <a:ext uri="{FF2B5EF4-FFF2-40B4-BE49-F238E27FC236}">
                  <a16:creationId xmlns:a16="http://schemas.microsoft.com/office/drawing/2014/main" id="{C7A13EDA-8D42-49C4-B83D-8F9BE2ACCA7B}"/>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9" name="Line 5739">
              <a:extLst>
                <a:ext uri="{FF2B5EF4-FFF2-40B4-BE49-F238E27FC236}">
                  <a16:creationId xmlns:a16="http://schemas.microsoft.com/office/drawing/2014/main" id="{F8E75E65-43C5-42AF-8804-20F39A961324}"/>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820" name="Group 5740">
              <a:extLst>
                <a:ext uri="{FF2B5EF4-FFF2-40B4-BE49-F238E27FC236}">
                  <a16:creationId xmlns:a16="http://schemas.microsoft.com/office/drawing/2014/main" id="{3A068E8C-0675-4EE8-BF6B-E2DCC0437A73}"/>
                </a:ext>
              </a:extLst>
            </p:cNvPr>
            <p:cNvGrpSpPr>
              <a:grpSpLocks/>
            </p:cNvGrpSpPr>
            <p:nvPr/>
          </p:nvGrpSpPr>
          <p:grpSpPr bwMode="auto">
            <a:xfrm>
              <a:off x="528" y="1872"/>
              <a:ext cx="265" cy="253"/>
              <a:chOff x="480" y="1440"/>
              <a:chExt cx="265" cy="253"/>
            </a:xfrm>
          </p:grpSpPr>
          <p:grpSp>
            <p:nvGrpSpPr>
              <p:cNvPr id="51821" name="Group 5741">
                <a:extLst>
                  <a:ext uri="{FF2B5EF4-FFF2-40B4-BE49-F238E27FC236}">
                    <a16:creationId xmlns:a16="http://schemas.microsoft.com/office/drawing/2014/main" id="{668682D2-2B47-43DD-9F04-AAD93470B38E}"/>
                  </a:ext>
                </a:extLst>
              </p:cNvPr>
              <p:cNvGrpSpPr>
                <a:grpSpLocks/>
              </p:cNvGrpSpPr>
              <p:nvPr/>
            </p:nvGrpSpPr>
            <p:grpSpPr bwMode="auto">
              <a:xfrm>
                <a:off x="528" y="1440"/>
                <a:ext cx="217" cy="205"/>
                <a:chOff x="623" y="1728"/>
                <a:chExt cx="217" cy="205"/>
              </a:xfrm>
            </p:grpSpPr>
            <p:grpSp>
              <p:nvGrpSpPr>
                <p:cNvPr id="51822" name="Group 5742">
                  <a:extLst>
                    <a:ext uri="{FF2B5EF4-FFF2-40B4-BE49-F238E27FC236}">
                      <a16:creationId xmlns:a16="http://schemas.microsoft.com/office/drawing/2014/main" id="{4917B350-4021-4FD7-9DBE-E113AD29ED97}"/>
                    </a:ext>
                  </a:extLst>
                </p:cNvPr>
                <p:cNvGrpSpPr>
                  <a:grpSpLocks/>
                </p:cNvGrpSpPr>
                <p:nvPr/>
              </p:nvGrpSpPr>
              <p:grpSpPr bwMode="auto">
                <a:xfrm>
                  <a:off x="623" y="1728"/>
                  <a:ext cx="137" cy="124"/>
                  <a:chOff x="623" y="1728"/>
                  <a:chExt cx="137" cy="124"/>
                </a:xfrm>
              </p:grpSpPr>
              <p:sp>
                <p:nvSpPr>
                  <p:cNvPr id="51823" name="Oval 5743">
                    <a:extLst>
                      <a:ext uri="{FF2B5EF4-FFF2-40B4-BE49-F238E27FC236}">
                        <a16:creationId xmlns:a16="http://schemas.microsoft.com/office/drawing/2014/main" id="{8FB3FB09-64FD-49ED-8CDF-D91A0D276F1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4" name="Oval 5744">
                    <a:extLst>
                      <a:ext uri="{FF2B5EF4-FFF2-40B4-BE49-F238E27FC236}">
                        <a16:creationId xmlns:a16="http://schemas.microsoft.com/office/drawing/2014/main" id="{8E4EE28C-E75D-4987-BB77-018CE3316FA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5" name="Oval 5745">
                    <a:extLst>
                      <a:ext uri="{FF2B5EF4-FFF2-40B4-BE49-F238E27FC236}">
                        <a16:creationId xmlns:a16="http://schemas.microsoft.com/office/drawing/2014/main" id="{30A60702-B67F-431C-A313-E1F8A6CABCD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6" name="Line 5746">
                    <a:extLst>
                      <a:ext uri="{FF2B5EF4-FFF2-40B4-BE49-F238E27FC236}">
                        <a16:creationId xmlns:a16="http://schemas.microsoft.com/office/drawing/2014/main" id="{42D85666-60BA-404B-AE27-8232E367361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7" name="Line 5747">
                    <a:extLst>
                      <a:ext uri="{FF2B5EF4-FFF2-40B4-BE49-F238E27FC236}">
                        <a16:creationId xmlns:a16="http://schemas.microsoft.com/office/drawing/2014/main" id="{77CEC687-5E74-4C17-B999-4A6EDED06BE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28" name="Group 5748">
                  <a:extLst>
                    <a:ext uri="{FF2B5EF4-FFF2-40B4-BE49-F238E27FC236}">
                      <a16:creationId xmlns:a16="http://schemas.microsoft.com/office/drawing/2014/main" id="{923A0A53-EF4C-4D6B-BB14-A6F8ACC4D292}"/>
                    </a:ext>
                  </a:extLst>
                </p:cNvPr>
                <p:cNvGrpSpPr>
                  <a:grpSpLocks/>
                </p:cNvGrpSpPr>
                <p:nvPr/>
              </p:nvGrpSpPr>
              <p:grpSpPr bwMode="auto">
                <a:xfrm>
                  <a:off x="642" y="1751"/>
                  <a:ext cx="137" cy="124"/>
                  <a:chOff x="623" y="1728"/>
                  <a:chExt cx="137" cy="124"/>
                </a:xfrm>
              </p:grpSpPr>
              <p:sp>
                <p:nvSpPr>
                  <p:cNvPr id="51829" name="Oval 5749">
                    <a:extLst>
                      <a:ext uri="{FF2B5EF4-FFF2-40B4-BE49-F238E27FC236}">
                        <a16:creationId xmlns:a16="http://schemas.microsoft.com/office/drawing/2014/main" id="{9E8E88D7-5F83-44E0-84C9-FA92FDB5ED9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0" name="Oval 5750">
                    <a:extLst>
                      <a:ext uri="{FF2B5EF4-FFF2-40B4-BE49-F238E27FC236}">
                        <a16:creationId xmlns:a16="http://schemas.microsoft.com/office/drawing/2014/main" id="{0F75D36A-2AAA-4A9D-B6A4-EE8E0C27AA0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1" name="Oval 5751">
                    <a:extLst>
                      <a:ext uri="{FF2B5EF4-FFF2-40B4-BE49-F238E27FC236}">
                        <a16:creationId xmlns:a16="http://schemas.microsoft.com/office/drawing/2014/main" id="{3ABEB590-DF35-4DB8-82A6-EBAA035FC95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2" name="Line 5752">
                    <a:extLst>
                      <a:ext uri="{FF2B5EF4-FFF2-40B4-BE49-F238E27FC236}">
                        <a16:creationId xmlns:a16="http://schemas.microsoft.com/office/drawing/2014/main" id="{F34855B7-E79C-4D7F-8585-BB828D69CC3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3" name="Line 5753">
                    <a:extLst>
                      <a:ext uri="{FF2B5EF4-FFF2-40B4-BE49-F238E27FC236}">
                        <a16:creationId xmlns:a16="http://schemas.microsoft.com/office/drawing/2014/main" id="{F0B4A606-4C59-40FB-AC59-D49AE6AC428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34" name="Group 5754">
                  <a:extLst>
                    <a:ext uri="{FF2B5EF4-FFF2-40B4-BE49-F238E27FC236}">
                      <a16:creationId xmlns:a16="http://schemas.microsoft.com/office/drawing/2014/main" id="{3650C682-20F6-43B1-A776-46E5AD07B358}"/>
                    </a:ext>
                  </a:extLst>
                </p:cNvPr>
                <p:cNvGrpSpPr>
                  <a:grpSpLocks/>
                </p:cNvGrpSpPr>
                <p:nvPr/>
              </p:nvGrpSpPr>
              <p:grpSpPr bwMode="auto">
                <a:xfrm>
                  <a:off x="662" y="1772"/>
                  <a:ext cx="137" cy="124"/>
                  <a:chOff x="623" y="1728"/>
                  <a:chExt cx="137" cy="124"/>
                </a:xfrm>
              </p:grpSpPr>
              <p:sp>
                <p:nvSpPr>
                  <p:cNvPr id="51835" name="Oval 5755">
                    <a:extLst>
                      <a:ext uri="{FF2B5EF4-FFF2-40B4-BE49-F238E27FC236}">
                        <a16:creationId xmlns:a16="http://schemas.microsoft.com/office/drawing/2014/main" id="{DEEAC93C-7F04-496B-8176-FDECBFE957A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6" name="Oval 5756">
                    <a:extLst>
                      <a:ext uri="{FF2B5EF4-FFF2-40B4-BE49-F238E27FC236}">
                        <a16:creationId xmlns:a16="http://schemas.microsoft.com/office/drawing/2014/main" id="{3B83167C-8699-42AC-9723-CB6DE99A0CC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7" name="Oval 5757">
                    <a:extLst>
                      <a:ext uri="{FF2B5EF4-FFF2-40B4-BE49-F238E27FC236}">
                        <a16:creationId xmlns:a16="http://schemas.microsoft.com/office/drawing/2014/main" id="{39178403-1F0B-4136-90CD-0D62F044EBD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8" name="Line 5758">
                    <a:extLst>
                      <a:ext uri="{FF2B5EF4-FFF2-40B4-BE49-F238E27FC236}">
                        <a16:creationId xmlns:a16="http://schemas.microsoft.com/office/drawing/2014/main" id="{CD5710B4-4DE5-4E2E-A506-B9F9013367C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9" name="Line 5759">
                    <a:extLst>
                      <a:ext uri="{FF2B5EF4-FFF2-40B4-BE49-F238E27FC236}">
                        <a16:creationId xmlns:a16="http://schemas.microsoft.com/office/drawing/2014/main" id="{1297FE68-CCF0-489A-BF15-44E37AAB4CE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40" name="Group 5760">
                  <a:extLst>
                    <a:ext uri="{FF2B5EF4-FFF2-40B4-BE49-F238E27FC236}">
                      <a16:creationId xmlns:a16="http://schemas.microsoft.com/office/drawing/2014/main" id="{A1863F15-6A32-4A13-88B4-CC4F2F5C3BE9}"/>
                    </a:ext>
                  </a:extLst>
                </p:cNvPr>
                <p:cNvGrpSpPr>
                  <a:grpSpLocks/>
                </p:cNvGrpSpPr>
                <p:nvPr/>
              </p:nvGrpSpPr>
              <p:grpSpPr bwMode="auto">
                <a:xfrm>
                  <a:off x="683" y="1790"/>
                  <a:ext cx="137" cy="124"/>
                  <a:chOff x="623" y="1728"/>
                  <a:chExt cx="137" cy="124"/>
                </a:xfrm>
              </p:grpSpPr>
              <p:sp>
                <p:nvSpPr>
                  <p:cNvPr id="51841" name="Oval 5761">
                    <a:extLst>
                      <a:ext uri="{FF2B5EF4-FFF2-40B4-BE49-F238E27FC236}">
                        <a16:creationId xmlns:a16="http://schemas.microsoft.com/office/drawing/2014/main" id="{57C8EEC8-818B-4458-9629-0D2F141D3E2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2" name="Oval 5762">
                    <a:extLst>
                      <a:ext uri="{FF2B5EF4-FFF2-40B4-BE49-F238E27FC236}">
                        <a16:creationId xmlns:a16="http://schemas.microsoft.com/office/drawing/2014/main" id="{87B36BA2-2033-4BBC-93BC-9E9F9796CD4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3" name="Oval 5763">
                    <a:extLst>
                      <a:ext uri="{FF2B5EF4-FFF2-40B4-BE49-F238E27FC236}">
                        <a16:creationId xmlns:a16="http://schemas.microsoft.com/office/drawing/2014/main" id="{70F21328-4E0D-4669-9625-44B62D7C8AD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4" name="Line 5764">
                    <a:extLst>
                      <a:ext uri="{FF2B5EF4-FFF2-40B4-BE49-F238E27FC236}">
                        <a16:creationId xmlns:a16="http://schemas.microsoft.com/office/drawing/2014/main" id="{B44545ED-F201-448E-AD7E-B533268615E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5" name="Line 5765">
                    <a:extLst>
                      <a:ext uri="{FF2B5EF4-FFF2-40B4-BE49-F238E27FC236}">
                        <a16:creationId xmlns:a16="http://schemas.microsoft.com/office/drawing/2014/main" id="{A9F4E761-D80C-4005-8488-D35E861AEBF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46" name="Group 5766">
                  <a:extLst>
                    <a:ext uri="{FF2B5EF4-FFF2-40B4-BE49-F238E27FC236}">
                      <a16:creationId xmlns:a16="http://schemas.microsoft.com/office/drawing/2014/main" id="{E33594C3-EEE0-40E6-9709-65BCE5CF3F34}"/>
                    </a:ext>
                  </a:extLst>
                </p:cNvPr>
                <p:cNvGrpSpPr>
                  <a:grpSpLocks/>
                </p:cNvGrpSpPr>
                <p:nvPr/>
              </p:nvGrpSpPr>
              <p:grpSpPr bwMode="auto">
                <a:xfrm>
                  <a:off x="703" y="1809"/>
                  <a:ext cx="137" cy="124"/>
                  <a:chOff x="623" y="1728"/>
                  <a:chExt cx="137" cy="124"/>
                </a:xfrm>
              </p:grpSpPr>
              <p:sp>
                <p:nvSpPr>
                  <p:cNvPr id="51847" name="Oval 5767">
                    <a:extLst>
                      <a:ext uri="{FF2B5EF4-FFF2-40B4-BE49-F238E27FC236}">
                        <a16:creationId xmlns:a16="http://schemas.microsoft.com/office/drawing/2014/main" id="{BE692B9A-072F-4C93-A456-B691962A8B5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8" name="Oval 5768">
                    <a:extLst>
                      <a:ext uri="{FF2B5EF4-FFF2-40B4-BE49-F238E27FC236}">
                        <a16:creationId xmlns:a16="http://schemas.microsoft.com/office/drawing/2014/main" id="{7FD624B6-73DF-4524-8811-A86338333A3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9" name="Oval 5769">
                    <a:extLst>
                      <a:ext uri="{FF2B5EF4-FFF2-40B4-BE49-F238E27FC236}">
                        <a16:creationId xmlns:a16="http://schemas.microsoft.com/office/drawing/2014/main" id="{01B4B061-346F-4779-99FE-F87161FB094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0" name="Line 5770">
                    <a:extLst>
                      <a:ext uri="{FF2B5EF4-FFF2-40B4-BE49-F238E27FC236}">
                        <a16:creationId xmlns:a16="http://schemas.microsoft.com/office/drawing/2014/main" id="{0715E598-E5EF-41F2-BE0B-57B6CC0D0E9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1" name="Line 5771">
                    <a:extLst>
                      <a:ext uri="{FF2B5EF4-FFF2-40B4-BE49-F238E27FC236}">
                        <a16:creationId xmlns:a16="http://schemas.microsoft.com/office/drawing/2014/main" id="{0D5321F0-D530-431D-8025-7054BD29DE4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852" name="Group 5772">
                <a:extLst>
                  <a:ext uri="{FF2B5EF4-FFF2-40B4-BE49-F238E27FC236}">
                    <a16:creationId xmlns:a16="http://schemas.microsoft.com/office/drawing/2014/main" id="{2D02FA0D-9EEF-44B9-B6E1-6FF2F00B6D8B}"/>
                  </a:ext>
                </a:extLst>
              </p:cNvPr>
              <p:cNvGrpSpPr>
                <a:grpSpLocks/>
              </p:cNvGrpSpPr>
              <p:nvPr/>
            </p:nvGrpSpPr>
            <p:grpSpPr bwMode="auto">
              <a:xfrm>
                <a:off x="480" y="1488"/>
                <a:ext cx="217" cy="205"/>
                <a:chOff x="623" y="1728"/>
                <a:chExt cx="217" cy="205"/>
              </a:xfrm>
            </p:grpSpPr>
            <p:grpSp>
              <p:nvGrpSpPr>
                <p:cNvPr id="51853" name="Group 5773">
                  <a:extLst>
                    <a:ext uri="{FF2B5EF4-FFF2-40B4-BE49-F238E27FC236}">
                      <a16:creationId xmlns:a16="http://schemas.microsoft.com/office/drawing/2014/main" id="{B996DB4D-CAFE-403E-82C4-6CDD5A4486D8}"/>
                    </a:ext>
                  </a:extLst>
                </p:cNvPr>
                <p:cNvGrpSpPr>
                  <a:grpSpLocks/>
                </p:cNvGrpSpPr>
                <p:nvPr/>
              </p:nvGrpSpPr>
              <p:grpSpPr bwMode="auto">
                <a:xfrm>
                  <a:off x="623" y="1728"/>
                  <a:ext cx="137" cy="124"/>
                  <a:chOff x="623" y="1728"/>
                  <a:chExt cx="137" cy="124"/>
                </a:xfrm>
              </p:grpSpPr>
              <p:sp>
                <p:nvSpPr>
                  <p:cNvPr id="51854" name="Oval 5774">
                    <a:extLst>
                      <a:ext uri="{FF2B5EF4-FFF2-40B4-BE49-F238E27FC236}">
                        <a16:creationId xmlns:a16="http://schemas.microsoft.com/office/drawing/2014/main" id="{A847B3CD-BAA3-4928-9FE6-A6D0D1CEFE0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5" name="Oval 5775">
                    <a:extLst>
                      <a:ext uri="{FF2B5EF4-FFF2-40B4-BE49-F238E27FC236}">
                        <a16:creationId xmlns:a16="http://schemas.microsoft.com/office/drawing/2014/main" id="{8B8928D5-06E8-4F94-AFF6-01F169C47C6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6" name="Oval 5776">
                    <a:extLst>
                      <a:ext uri="{FF2B5EF4-FFF2-40B4-BE49-F238E27FC236}">
                        <a16:creationId xmlns:a16="http://schemas.microsoft.com/office/drawing/2014/main" id="{640ACAB3-2707-4899-898D-B04682184EC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7" name="Line 5777">
                    <a:extLst>
                      <a:ext uri="{FF2B5EF4-FFF2-40B4-BE49-F238E27FC236}">
                        <a16:creationId xmlns:a16="http://schemas.microsoft.com/office/drawing/2014/main" id="{574E7E3A-72D7-4892-A8FE-E62B8654E33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8" name="Line 5778">
                    <a:extLst>
                      <a:ext uri="{FF2B5EF4-FFF2-40B4-BE49-F238E27FC236}">
                        <a16:creationId xmlns:a16="http://schemas.microsoft.com/office/drawing/2014/main" id="{642FDF28-F6EE-4EFC-AF03-0FF20F2F7B4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59" name="Group 5779">
                  <a:extLst>
                    <a:ext uri="{FF2B5EF4-FFF2-40B4-BE49-F238E27FC236}">
                      <a16:creationId xmlns:a16="http://schemas.microsoft.com/office/drawing/2014/main" id="{5582CD61-03D7-4466-9958-CFAE80E7612A}"/>
                    </a:ext>
                  </a:extLst>
                </p:cNvPr>
                <p:cNvGrpSpPr>
                  <a:grpSpLocks/>
                </p:cNvGrpSpPr>
                <p:nvPr/>
              </p:nvGrpSpPr>
              <p:grpSpPr bwMode="auto">
                <a:xfrm>
                  <a:off x="642" y="1751"/>
                  <a:ext cx="137" cy="124"/>
                  <a:chOff x="623" y="1728"/>
                  <a:chExt cx="137" cy="124"/>
                </a:xfrm>
              </p:grpSpPr>
              <p:sp>
                <p:nvSpPr>
                  <p:cNvPr id="51860" name="Oval 5780">
                    <a:extLst>
                      <a:ext uri="{FF2B5EF4-FFF2-40B4-BE49-F238E27FC236}">
                        <a16:creationId xmlns:a16="http://schemas.microsoft.com/office/drawing/2014/main" id="{AF7D3AD9-6D4B-4B93-B8FA-01FDEA3B16C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1" name="Oval 5781">
                    <a:extLst>
                      <a:ext uri="{FF2B5EF4-FFF2-40B4-BE49-F238E27FC236}">
                        <a16:creationId xmlns:a16="http://schemas.microsoft.com/office/drawing/2014/main" id="{6110BCB9-079E-44C7-A723-F138E719618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2" name="Oval 5782">
                    <a:extLst>
                      <a:ext uri="{FF2B5EF4-FFF2-40B4-BE49-F238E27FC236}">
                        <a16:creationId xmlns:a16="http://schemas.microsoft.com/office/drawing/2014/main" id="{1A7071E0-1FCE-4E4F-B202-5DF9D871F01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3" name="Line 5783">
                    <a:extLst>
                      <a:ext uri="{FF2B5EF4-FFF2-40B4-BE49-F238E27FC236}">
                        <a16:creationId xmlns:a16="http://schemas.microsoft.com/office/drawing/2014/main" id="{A793F726-A4B1-4938-97F9-516AADF9E73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4" name="Line 5784">
                    <a:extLst>
                      <a:ext uri="{FF2B5EF4-FFF2-40B4-BE49-F238E27FC236}">
                        <a16:creationId xmlns:a16="http://schemas.microsoft.com/office/drawing/2014/main" id="{F7754DD0-A59C-4C94-A54B-A9030911027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65" name="Group 5785">
                  <a:extLst>
                    <a:ext uri="{FF2B5EF4-FFF2-40B4-BE49-F238E27FC236}">
                      <a16:creationId xmlns:a16="http://schemas.microsoft.com/office/drawing/2014/main" id="{45B85E7D-C561-4C7C-826F-B2F017AD97A5}"/>
                    </a:ext>
                  </a:extLst>
                </p:cNvPr>
                <p:cNvGrpSpPr>
                  <a:grpSpLocks/>
                </p:cNvGrpSpPr>
                <p:nvPr/>
              </p:nvGrpSpPr>
              <p:grpSpPr bwMode="auto">
                <a:xfrm>
                  <a:off x="662" y="1772"/>
                  <a:ext cx="137" cy="124"/>
                  <a:chOff x="623" y="1728"/>
                  <a:chExt cx="137" cy="124"/>
                </a:xfrm>
              </p:grpSpPr>
              <p:sp>
                <p:nvSpPr>
                  <p:cNvPr id="51866" name="Oval 5786">
                    <a:extLst>
                      <a:ext uri="{FF2B5EF4-FFF2-40B4-BE49-F238E27FC236}">
                        <a16:creationId xmlns:a16="http://schemas.microsoft.com/office/drawing/2014/main" id="{AF4EABD7-D8E7-4AD5-BB65-0190A24DBDC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7" name="Oval 5787">
                    <a:extLst>
                      <a:ext uri="{FF2B5EF4-FFF2-40B4-BE49-F238E27FC236}">
                        <a16:creationId xmlns:a16="http://schemas.microsoft.com/office/drawing/2014/main" id="{17B1764B-51D7-42BA-83B8-D4A018FA9A9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8" name="Oval 5788">
                    <a:extLst>
                      <a:ext uri="{FF2B5EF4-FFF2-40B4-BE49-F238E27FC236}">
                        <a16:creationId xmlns:a16="http://schemas.microsoft.com/office/drawing/2014/main" id="{6CD073BF-85A0-46F1-B3FC-76A2EF6D1B7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9" name="Line 5789">
                    <a:extLst>
                      <a:ext uri="{FF2B5EF4-FFF2-40B4-BE49-F238E27FC236}">
                        <a16:creationId xmlns:a16="http://schemas.microsoft.com/office/drawing/2014/main" id="{54A9578F-7D59-4E58-A8B3-D8C20D302A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0" name="Line 5790">
                    <a:extLst>
                      <a:ext uri="{FF2B5EF4-FFF2-40B4-BE49-F238E27FC236}">
                        <a16:creationId xmlns:a16="http://schemas.microsoft.com/office/drawing/2014/main" id="{2254A9BB-B471-48B1-92FC-0E61425FDD6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71" name="Group 5791">
                  <a:extLst>
                    <a:ext uri="{FF2B5EF4-FFF2-40B4-BE49-F238E27FC236}">
                      <a16:creationId xmlns:a16="http://schemas.microsoft.com/office/drawing/2014/main" id="{E23B248C-B22D-46D0-A473-41CFEF251CC3}"/>
                    </a:ext>
                  </a:extLst>
                </p:cNvPr>
                <p:cNvGrpSpPr>
                  <a:grpSpLocks/>
                </p:cNvGrpSpPr>
                <p:nvPr/>
              </p:nvGrpSpPr>
              <p:grpSpPr bwMode="auto">
                <a:xfrm>
                  <a:off x="683" y="1790"/>
                  <a:ext cx="137" cy="124"/>
                  <a:chOff x="623" y="1728"/>
                  <a:chExt cx="137" cy="124"/>
                </a:xfrm>
              </p:grpSpPr>
              <p:sp>
                <p:nvSpPr>
                  <p:cNvPr id="51872" name="Oval 5792">
                    <a:extLst>
                      <a:ext uri="{FF2B5EF4-FFF2-40B4-BE49-F238E27FC236}">
                        <a16:creationId xmlns:a16="http://schemas.microsoft.com/office/drawing/2014/main" id="{6D2FB9D6-8161-4AD8-8D98-E0AD8C7F40D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3" name="Oval 5793">
                    <a:extLst>
                      <a:ext uri="{FF2B5EF4-FFF2-40B4-BE49-F238E27FC236}">
                        <a16:creationId xmlns:a16="http://schemas.microsoft.com/office/drawing/2014/main" id="{5A776467-1B47-44BF-AD88-BD3414667F4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4" name="Oval 5794">
                    <a:extLst>
                      <a:ext uri="{FF2B5EF4-FFF2-40B4-BE49-F238E27FC236}">
                        <a16:creationId xmlns:a16="http://schemas.microsoft.com/office/drawing/2014/main" id="{BB93B7BC-9DD7-4EE5-B3CC-8A1647A818F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5" name="Line 5795">
                    <a:extLst>
                      <a:ext uri="{FF2B5EF4-FFF2-40B4-BE49-F238E27FC236}">
                        <a16:creationId xmlns:a16="http://schemas.microsoft.com/office/drawing/2014/main" id="{75893498-2EAE-41FB-9FD1-E81A7F178A1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6" name="Line 5796">
                    <a:extLst>
                      <a:ext uri="{FF2B5EF4-FFF2-40B4-BE49-F238E27FC236}">
                        <a16:creationId xmlns:a16="http://schemas.microsoft.com/office/drawing/2014/main" id="{C42B0983-3C4D-4A65-84EE-631C06E6F95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77" name="Group 5797">
                  <a:extLst>
                    <a:ext uri="{FF2B5EF4-FFF2-40B4-BE49-F238E27FC236}">
                      <a16:creationId xmlns:a16="http://schemas.microsoft.com/office/drawing/2014/main" id="{6D80342A-974D-45EA-8542-4EEED0E7912F}"/>
                    </a:ext>
                  </a:extLst>
                </p:cNvPr>
                <p:cNvGrpSpPr>
                  <a:grpSpLocks/>
                </p:cNvGrpSpPr>
                <p:nvPr/>
              </p:nvGrpSpPr>
              <p:grpSpPr bwMode="auto">
                <a:xfrm>
                  <a:off x="703" y="1809"/>
                  <a:ext cx="137" cy="124"/>
                  <a:chOff x="623" y="1728"/>
                  <a:chExt cx="137" cy="124"/>
                </a:xfrm>
              </p:grpSpPr>
              <p:sp>
                <p:nvSpPr>
                  <p:cNvPr id="51878" name="Oval 5798">
                    <a:extLst>
                      <a:ext uri="{FF2B5EF4-FFF2-40B4-BE49-F238E27FC236}">
                        <a16:creationId xmlns:a16="http://schemas.microsoft.com/office/drawing/2014/main" id="{2BD46890-AF2B-4EC8-8285-0BDD0ED5966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9" name="Oval 5799">
                    <a:extLst>
                      <a:ext uri="{FF2B5EF4-FFF2-40B4-BE49-F238E27FC236}">
                        <a16:creationId xmlns:a16="http://schemas.microsoft.com/office/drawing/2014/main" id="{6C62DBA3-A439-481D-AE83-174966D1924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0" name="Oval 5800">
                    <a:extLst>
                      <a:ext uri="{FF2B5EF4-FFF2-40B4-BE49-F238E27FC236}">
                        <a16:creationId xmlns:a16="http://schemas.microsoft.com/office/drawing/2014/main" id="{6B6DBFBE-6A72-4FB5-8B13-C9EA4FF9B3C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1" name="Line 5801">
                    <a:extLst>
                      <a:ext uri="{FF2B5EF4-FFF2-40B4-BE49-F238E27FC236}">
                        <a16:creationId xmlns:a16="http://schemas.microsoft.com/office/drawing/2014/main" id="{9BA6E30C-1D48-42DF-92A3-A56B7E7E6F3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2" name="Line 5802">
                    <a:extLst>
                      <a:ext uri="{FF2B5EF4-FFF2-40B4-BE49-F238E27FC236}">
                        <a16:creationId xmlns:a16="http://schemas.microsoft.com/office/drawing/2014/main" id="{7E26D95E-655D-4A05-BF70-9F787CAAA3B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883" name="Group 5803">
              <a:extLst>
                <a:ext uri="{FF2B5EF4-FFF2-40B4-BE49-F238E27FC236}">
                  <a16:creationId xmlns:a16="http://schemas.microsoft.com/office/drawing/2014/main" id="{3E1C91DC-727C-47C9-A4D1-03CF159D4535}"/>
                </a:ext>
              </a:extLst>
            </p:cNvPr>
            <p:cNvGrpSpPr>
              <a:grpSpLocks/>
            </p:cNvGrpSpPr>
            <p:nvPr/>
          </p:nvGrpSpPr>
          <p:grpSpPr bwMode="auto">
            <a:xfrm>
              <a:off x="672" y="1776"/>
              <a:ext cx="265" cy="253"/>
              <a:chOff x="480" y="1440"/>
              <a:chExt cx="265" cy="253"/>
            </a:xfrm>
          </p:grpSpPr>
          <p:grpSp>
            <p:nvGrpSpPr>
              <p:cNvPr id="51884" name="Group 5804">
                <a:extLst>
                  <a:ext uri="{FF2B5EF4-FFF2-40B4-BE49-F238E27FC236}">
                    <a16:creationId xmlns:a16="http://schemas.microsoft.com/office/drawing/2014/main" id="{5F230FDA-7EA8-4EDE-8C93-06CE380A5556}"/>
                  </a:ext>
                </a:extLst>
              </p:cNvPr>
              <p:cNvGrpSpPr>
                <a:grpSpLocks/>
              </p:cNvGrpSpPr>
              <p:nvPr/>
            </p:nvGrpSpPr>
            <p:grpSpPr bwMode="auto">
              <a:xfrm>
                <a:off x="528" y="1440"/>
                <a:ext cx="217" cy="205"/>
                <a:chOff x="623" y="1728"/>
                <a:chExt cx="217" cy="205"/>
              </a:xfrm>
            </p:grpSpPr>
            <p:grpSp>
              <p:nvGrpSpPr>
                <p:cNvPr id="51885" name="Group 5805">
                  <a:extLst>
                    <a:ext uri="{FF2B5EF4-FFF2-40B4-BE49-F238E27FC236}">
                      <a16:creationId xmlns:a16="http://schemas.microsoft.com/office/drawing/2014/main" id="{A7C31E9A-6A37-46B7-9BB7-6049153E7013}"/>
                    </a:ext>
                  </a:extLst>
                </p:cNvPr>
                <p:cNvGrpSpPr>
                  <a:grpSpLocks/>
                </p:cNvGrpSpPr>
                <p:nvPr/>
              </p:nvGrpSpPr>
              <p:grpSpPr bwMode="auto">
                <a:xfrm>
                  <a:off x="623" y="1728"/>
                  <a:ext cx="137" cy="124"/>
                  <a:chOff x="623" y="1728"/>
                  <a:chExt cx="137" cy="124"/>
                </a:xfrm>
              </p:grpSpPr>
              <p:sp>
                <p:nvSpPr>
                  <p:cNvPr id="51886" name="Oval 5806">
                    <a:extLst>
                      <a:ext uri="{FF2B5EF4-FFF2-40B4-BE49-F238E27FC236}">
                        <a16:creationId xmlns:a16="http://schemas.microsoft.com/office/drawing/2014/main" id="{CA2C039F-6484-4019-A583-43F2A071A23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7" name="Oval 5807">
                    <a:extLst>
                      <a:ext uri="{FF2B5EF4-FFF2-40B4-BE49-F238E27FC236}">
                        <a16:creationId xmlns:a16="http://schemas.microsoft.com/office/drawing/2014/main" id="{E03D89B9-DFFE-473A-BD75-4EE1110633F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8" name="Oval 5808">
                    <a:extLst>
                      <a:ext uri="{FF2B5EF4-FFF2-40B4-BE49-F238E27FC236}">
                        <a16:creationId xmlns:a16="http://schemas.microsoft.com/office/drawing/2014/main" id="{8CEF9FF7-3AE9-4867-9FD9-D6D12EC54E4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9" name="Line 5809">
                    <a:extLst>
                      <a:ext uri="{FF2B5EF4-FFF2-40B4-BE49-F238E27FC236}">
                        <a16:creationId xmlns:a16="http://schemas.microsoft.com/office/drawing/2014/main" id="{E81BC93E-40D1-4ED3-BFBC-571D7D17F70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0" name="Line 5810">
                    <a:extLst>
                      <a:ext uri="{FF2B5EF4-FFF2-40B4-BE49-F238E27FC236}">
                        <a16:creationId xmlns:a16="http://schemas.microsoft.com/office/drawing/2014/main" id="{9922D93C-DCDC-4451-8764-DBB3346106E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91" name="Group 5811">
                  <a:extLst>
                    <a:ext uri="{FF2B5EF4-FFF2-40B4-BE49-F238E27FC236}">
                      <a16:creationId xmlns:a16="http://schemas.microsoft.com/office/drawing/2014/main" id="{A8FACC02-E5E4-4FDB-9373-0F6388A7C4F7}"/>
                    </a:ext>
                  </a:extLst>
                </p:cNvPr>
                <p:cNvGrpSpPr>
                  <a:grpSpLocks/>
                </p:cNvGrpSpPr>
                <p:nvPr/>
              </p:nvGrpSpPr>
              <p:grpSpPr bwMode="auto">
                <a:xfrm>
                  <a:off x="642" y="1751"/>
                  <a:ext cx="137" cy="124"/>
                  <a:chOff x="623" y="1728"/>
                  <a:chExt cx="137" cy="124"/>
                </a:xfrm>
              </p:grpSpPr>
              <p:sp>
                <p:nvSpPr>
                  <p:cNvPr id="51892" name="Oval 5812">
                    <a:extLst>
                      <a:ext uri="{FF2B5EF4-FFF2-40B4-BE49-F238E27FC236}">
                        <a16:creationId xmlns:a16="http://schemas.microsoft.com/office/drawing/2014/main" id="{9142A844-ACF4-4AE0-BBB9-CC412717299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3" name="Oval 5813">
                    <a:extLst>
                      <a:ext uri="{FF2B5EF4-FFF2-40B4-BE49-F238E27FC236}">
                        <a16:creationId xmlns:a16="http://schemas.microsoft.com/office/drawing/2014/main" id="{A68D43BF-1079-49F6-A41C-A2225D2774D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4" name="Oval 5814">
                    <a:extLst>
                      <a:ext uri="{FF2B5EF4-FFF2-40B4-BE49-F238E27FC236}">
                        <a16:creationId xmlns:a16="http://schemas.microsoft.com/office/drawing/2014/main" id="{978517A6-D51E-4A16-80B1-E55BD92AA33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5" name="Line 5815">
                    <a:extLst>
                      <a:ext uri="{FF2B5EF4-FFF2-40B4-BE49-F238E27FC236}">
                        <a16:creationId xmlns:a16="http://schemas.microsoft.com/office/drawing/2014/main" id="{65EF36D7-1B25-45D4-964D-EAFB7E71579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6" name="Line 5816">
                    <a:extLst>
                      <a:ext uri="{FF2B5EF4-FFF2-40B4-BE49-F238E27FC236}">
                        <a16:creationId xmlns:a16="http://schemas.microsoft.com/office/drawing/2014/main" id="{A0973A50-B2FF-42A6-B271-9616BE01757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97" name="Group 5817">
                  <a:extLst>
                    <a:ext uri="{FF2B5EF4-FFF2-40B4-BE49-F238E27FC236}">
                      <a16:creationId xmlns:a16="http://schemas.microsoft.com/office/drawing/2014/main" id="{E1B92218-6168-4E73-A7CF-250B91655235}"/>
                    </a:ext>
                  </a:extLst>
                </p:cNvPr>
                <p:cNvGrpSpPr>
                  <a:grpSpLocks/>
                </p:cNvGrpSpPr>
                <p:nvPr/>
              </p:nvGrpSpPr>
              <p:grpSpPr bwMode="auto">
                <a:xfrm>
                  <a:off x="662" y="1772"/>
                  <a:ext cx="137" cy="124"/>
                  <a:chOff x="623" y="1728"/>
                  <a:chExt cx="137" cy="124"/>
                </a:xfrm>
              </p:grpSpPr>
              <p:sp>
                <p:nvSpPr>
                  <p:cNvPr id="51898" name="Oval 5818">
                    <a:extLst>
                      <a:ext uri="{FF2B5EF4-FFF2-40B4-BE49-F238E27FC236}">
                        <a16:creationId xmlns:a16="http://schemas.microsoft.com/office/drawing/2014/main" id="{C49DFA3D-BEA7-427D-8416-0243BB44714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9" name="Oval 5819">
                    <a:extLst>
                      <a:ext uri="{FF2B5EF4-FFF2-40B4-BE49-F238E27FC236}">
                        <a16:creationId xmlns:a16="http://schemas.microsoft.com/office/drawing/2014/main" id="{3C494C97-9BF5-4073-8396-8849FF517DD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0" name="Oval 5820">
                    <a:extLst>
                      <a:ext uri="{FF2B5EF4-FFF2-40B4-BE49-F238E27FC236}">
                        <a16:creationId xmlns:a16="http://schemas.microsoft.com/office/drawing/2014/main" id="{58BB3975-3A7F-4E7D-9C2A-B2469ABD02F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1" name="Line 5821">
                    <a:extLst>
                      <a:ext uri="{FF2B5EF4-FFF2-40B4-BE49-F238E27FC236}">
                        <a16:creationId xmlns:a16="http://schemas.microsoft.com/office/drawing/2014/main" id="{C12BC2D0-5BD4-4064-91F3-0B357F85045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2" name="Line 5822">
                    <a:extLst>
                      <a:ext uri="{FF2B5EF4-FFF2-40B4-BE49-F238E27FC236}">
                        <a16:creationId xmlns:a16="http://schemas.microsoft.com/office/drawing/2014/main" id="{2575AE47-B860-47F4-A00C-CEEB2AB9F9C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03" name="Group 5823">
                  <a:extLst>
                    <a:ext uri="{FF2B5EF4-FFF2-40B4-BE49-F238E27FC236}">
                      <a16:creationId xmlns:a16="http://schemas.microsoft.com/office/drawing/2014/main" id="{094C6583-1065-4297-AEC2-BFC77D9241E4}"/>
                    </a:ext>
                  </a:extLst>
                </p:cNvPr>
                <p:cNvGrpSpPr>
                  <a:grpSpLocks/>
                </p:cNvGrpSpPr>
                <p:nvPr/>
              </p:nvGrpSpPr>
              <p:grpSpPr bwMode="auto">
                <a:xfrm>
                  <a:off x="683" y="1790"/>
                  <a:ext cx="137" cy="124"/>
                  <a:chOff x="623" y="1728"/>
                  <a:chExt cx="137" cy="124"/>
                </a:xfrm>
              </p:grpSpPr>
              <p:sp>
                <p:nvSpPr>
                  <p:cNvPr id="51904" name="Oval 5824">
                    <a:extLst>
                      <a:ext uri="{FF2B5EF4-FFF2-40B4-BE49-F238E27FC236}">
                        <a16:creationId xmlns:a16="http://schemas.microsoft.com/office/drawing/2014/main" id="{D2890C60-B1E9-408B-BD3B-6032A537EA7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5" name="Oval 5825">
                    <a:extLst>
                      <a:ext uri="{FF2B5EF4-FFF2-40B4-BE49-F238E27FC236}">
                        <a16:creationId xmlns:a16="http://schemas.microsoft.com/office/drawing/2014/main" id="{DC825D4B-AF39-4BE4-8C09-C92A2D43439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6" name="Oval 5826">
                    <a:extLst>
                      <a:ext uri="{FF2B5EF4-FFF2-40B4-BE49-F238E27FC236}">
                        <a16:creationId xmlns:a16="http://schemas.microsoft.com/office/drawing/2014/main" id="{CDB448E4-CF8B-457A-994F-604D3792522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7" name="Line 5827">
                    <a:extLst>
                      <a:ext uri="{FF2B5EF4-FFF2-40B4-BE49-F238E27FC236}">
                        <a16:creationId xmlns:a16="http://schemas.microsoft.com/office/drawing/2014/main" id="{9B20BC7E-4765-4F24-9973-334D2CDA9ED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8" name="Line 5828">
                    <a:extLst>
                      <a:ext uri="{FF2B5EF4-FFF2-40B4-BE49-F238E27FC236}">
                        <a16:creationId xmlns:a16="http://schemas.microsoft.com/office/drawing/2014/main" id="{46ABB4A5-687D-41D3-AEBD-7E5CB1CC2F0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09" name="Group 5829">
                  <a:extLst>
                    <a:ext uri="{FF2B5EF4-FFF2-40B4-BE49-F238E27FC236}">
                      <a16:creationId xmlns:a16="http://schemas.microsoft.com/office/drawing/2014/main" id="{1094B8A2-2308-4138-AFA8-1F4B4EEDFE8B}"/>
                    </a:ext>
                  </a:extLst>
                </p:cNvPr>
                <p:cNvGrpSpPr>
                  <a:grpSpLocks/>
                </p:cNvGrpSpPr>
                <p:nvPr/>
              </p:nvGrpSpPr>
              <p:grpSpPr bwMode="auto">
                <a:xfrm>
                  <a:off x="703" y="1809"/>
                  <a:ext cx="137" cy="124"/>
                  <a:chOff x="623" y="1728"/>
                  <a:chExt cx="137" cy="124"/>
                </a:xfrm>
              </p:grpSpPr>
              <p:sp>
                <p:nvSpPr>
                  <p:cNvPr id="51910" name="Oval 5830">
                    <a:extLst>
                      <a:ext uri="{FF2B5EF4-FFF2-40B4-BE49-F238E27FC236}">
                        <a16:creationId xmlns:a16="http://schemas.microsoft.com/office/drawing/2014/main" id="{361C6079-AC8F-4567-A64A-2501A1CC910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1" name="Oval 5831">
                    <a:extLst>
                      <a:ext uri="{FF2B5EF4-FFF2-40B4-BE49-F238E27FC236}">
                        <a16:creationId xmlns:a16="http://schemas.microsoft.com/office/drawing/2014/main" id="{741B2AAF-C1F6-48ED-9A05-C9BE2948096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2" name="Oval 5832">
                    <a:extLst>
                      <a:ext uri="{FF2B5EF4-FFF2-40B4-BE49-F238E27FC236}">
                        <a16:creationId xmlns:a16="http://schemas.microsoft.com/office/drawing/2014/main" id="{251C2107-1A53-4F7A-9C6C-A9D0193E691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3" name="Line 5833">
                    <a:extLst>
                      <a:ext uri="{FF2B5EF4-FFF2-40B4-BE49-F238E27FC236}">
                        <a16:creationId xmlns:a16="http://schemas.microsoft.com/office/drawing/2014/main" id="{F6E4F2C9-7A5E-4069-B535-D0229C19857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4" name="Line 5834">
                    <a:extLst>
                      <a:ext uri="{FF2B5EF4-FFF2-40B4-BE49-F238E27FC236}">
                        <a16:creationId xmlns:a16="http://schemas.microsoft.com/office/drawing/2014/main" id="{B643345F-0322-4787-9B90-DD237C568C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915" name="Group 5835">
                <a:extLst>
                  <a:ext uri="{FF2B5EF4-FFF2-40B4-BE49-F238E27FC236}">
                    <a16:creationId xmlns:a16="http://schemas.microsoft.com/office/drawing/2014/main" id="{FA1A38ED-3E40-4042-B293-C3DE5AAD2E04}"/>
                  </a:ext>
                </a:extLst>
              </p:cNvPr>
              <p:cNvGrpSpPr>
                <a:grpSpLocks/>
              </p:cNvGrpSpPr>
              <p:nvPr/>
            </p:nvGrpSpPr>
            <p:grpSpPr bwMode="auto">
              <a:xfrm>
                <a:off x="480" y="1488"/>
                <a:ext cx="217" cy="205"/>
                <a:chOff x="623" y="1728"/>
                <a:chExt cx="217" cy="205"/>
              </a:xfrm>
            </p:grpSpPr>
            <p:grpSp>
              <p:nvGrpSpPr>
                <p:cNvPr id="51916" name="Group 5836">
                  <a:extLst>
                    <a:ext uri="{FF2B5EF4-FFF2-40B4-BE49-F238E27FC236}">
                      <a16:creationId xmlns:a16="http://schemas.microsoft.com/office/drawing/2014/main" id="{7EE0CA2D-3897-43EC-AC59-CA70B0933D80}"/>
                    </a:ext>
                  </a:extLst>
                </p:cNvPr>
                <p:cNvGrpSpPr>
                  <a:grpSpLocks/>
                </p:cNvGrpSpPr>
                <p:nvPr/>
              </p:nvGrpSpPr>
              <p:grpSpPr bwMode="auto">
                <a:xfrm>
                  <a:off x="623" y="1728"/>
                  <a:ext cx="137" cy="124"/>
                  <a:chOff x="623" y="1728"/>
                  <a:chExt cx="137" cy="124"/>
                </a:xfrm>
              </p:grpSpPr>
              <p:sp>
                <p:nvSpPr>
                  <p:cNvPr id="51917" name="Oval 5837">
                    <a:extLst>
                      <a:ext uri="{FF2B5EF4-FFF2-40B4-BE49-F238E27FC236}">
                        <a16:creationId xmlns:a16="http://schemas.microsoft.com/office/drawing/2014/main" id="{15C7FC1E-B69C-4DFF-91A1-892D92EC1A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8" name="Oval 5838">
                    <a:extLst>
                      <a:ext uri="{FF2B5EF4-FFF2-40B4-BE49-F238E27FC236}">
                        <a16:creationId xmlns:a16="http://schemas.microsoft.com/office/drawing/2014/main" id="{A0E12386-F0D6-4028-BEA6-1B9D5E96CBD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9" name="Oval 5839">
                    <a:extLst>
                      <a:ext uri="{FF2B5EF4-FFF2-40B4-BE49-F238E27FC236}">
                        <a16:creationId xmlns:a16="http://schemas.microsoft.com/office/drawing/2014/main" id="{5BCBD839-EF83-44C9-B0EF-E2626D289A2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0" name="Line 5840">
                    <a:extLst>
                      <a:ext uri="{FF2B5EF4-FFF2-40B4-BE49-F238E27FC236}">
                        <a16:creationId xmlns:a16="http://schemas.microsoft.com/office/drawing/2014/main" id="{E53F50DE-2273-4F50-B0D2-32A8E2615F2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1" name="Line 5841">
                    <a:extLst>
                      <a:ext uri="{FF2B5EF4-FFF2-40B4-BE49-F238E27FC236}">
                        <a16:creationId xmlns:a16="http://schemas.microsoft.com/office/drawing/2014/main" id="{84505660-8450-4C86-87F3-40A715E64D4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22" name="Group 5842">
                  <a:extLst>
                    <a:ext uri="{FF2B5EF4-FFF2-40B4-BE49-F238E27FC236}">
                      <a16:creationId xmlns:a16="http://schemas.microsoft.com/office/drawing/2014/main" id="{0E83BC8C-99FC-4057-8D24-D2B05848EEF9}"/>
                    </a:ext>
                  </a:extLst>
                </p:cNvPr>
                <p:cNvGrpSpPr>
                  <a:grpSpLocks/>
                </p:cNvGrpSpPr>
                <p:nvPr/>
              </p:nvGrpSpPr>
              <p:grpSpPr bwMode="auto">
                <a:xfrm>
                  <a:off x="642" y="1751"/>
                  <a:ext cx="137" cy="124"/>
                  <a:chOff x="623" y="1728"/>
                  <a:chExt cx="137" cy="124"/>
                </a:xfrm>
              </p:grpSpPr>
              <p:sp>
                <p:nvSpPr>
                  <p:cNvPr id="51923" name="Oval 5843">
                    <a:extLst>
                      <a:ext uri="{FF2B5EF4-FFF2-40B4-BE49-F238E27FC236}">
                        <a16:creationId xmlns:a16="http://schemas.microsoft.com/office/drawing/2014/main" id="{41E7CABA-788A-4F95-81C1-A6B10DA8061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4" name="Oval 5844">
                    <a:extLst>
                      <a:ext uri="{FF2B5EF4-FFF2-40B4-BE49-F238E27FC236}">
                        <a16:creationId xmlns:a16="http://schemas.microsoft.com/office/drawing/2014/main" id="{F11469A4-F703-4887-8BCB-E5C69DD846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5" name="Oval 5845">
                    <a:extLst>
                      <a:ext uri="{FF2B5EF4-FFF2-40B4-BE49-F238E27FC236}">
                        <a16:creationId xmlns:a16="http://schemas.microsoft.com/office/drawing/2014/main" id="{47245160-ADD8-4070-A016-1E1B505C744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6" name="Line 5846">
                    <a:extLst>
                      <a:ext uri="{FF2B5EF4-FFF2-40B4-BE49-F238E27FC236}">
                        <a16:creationId xmlns:a16="http://schemas.microsoft.com/office/drawing/2014/main" id="{A7538B51-6B28-4961-840C-498374EF2EB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7" name="Line 5847">
                    <a:extLst>
                      <a:ext uri="{FF2B5EF4-FFF2-40B4-BE49-F238E27FC236}">
                        <a16:creationId xmlns:a16="http://schemas.microsoft.com/office/drawing/2014/main" id="{A26953AF-2644-4478-A2F4-B25F0365E0E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28" name="Group 5848">
                  <a:extLst>
                    <a:ext uri="{FF2B5EF4-FFF2-40B4-BE49-F238E27FC236}">
                      <a16:creationId xmlns:a16="http://schemas.microsoft.com/office/drawing/2014/main" id="{3F0CF70D-70C7-4E3F-BA76-44D88645F549}"/>
                    </a:ext>
                  </a:extLst>
                </p:cNvPr>
                <p:cNvGrpSpPr>
                  <a:grpSpLocks/>
                </p:cNvGrpSpPr>
                <p:nvPr/>
              </p:nvGrpSpPr>
              <p:grpSpPr bwMode="auto">
                <a:xfrm>
                  <a:off x="662" y="1772"/>
                  <a:ext cx="137" cy="124"/>
                  <a:chOff x="623" y="1728"/>
                  <a:chExt cx="137" cy="124"/>
                </a:xfrm>
              </p:grpSpPr>
              <p:sp>
                <p:nvSpPr>
                  <p:cNvPr id="51929" name="Oval 5849">
                    <a:extLst>
                      <a:ext uri="{FF2B5EF4-FFF2-40B4-BE49-F238E27FC236}">
                        <a16:creationId xmlns:a16="http://schemas.microsoft.com/office/drawing/2014/main" id="{508163A8-A663-4415-A1EB-9ECCFD93BC7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0" name="Oval 5850">
                    <a:extLst>
                      <a:ext uri="{FF2B5EF4-FFF2-40B4-BE49-F238E27FC236}">
                        <a16:creationId xmlns:a16="http://schemas.microsoft.com/office/drawing/2014/main" id="{9905BA3C-E725-4D98-9EC5-5FAB1EBA2DB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1" name="Oval 5851">
                    <a:extLst>
                      <a:ext uri="{FF2B5EF4-FFF2-40B4-BE49-F238E27FC236}">
                        <a16:creationId xmlns:a16="http://schemas.microsoft.com/office/drawing/2014/main" id="{E34D4343-529A-478F-8097-674A15177AF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2" name="Line 5852">
                    <a:extLst>
                      <a:ext uri="{FF2B5EF4-FFF2-40B4-BE49-F238E27FC236}">
                        <a16:creationId xmlns:a16="http://schemas.microsoft.com/office/drawing/2014/main" id="{AB9F8134-679C-4348-AF9A-FD5A7BBD924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3" name="Line 5853">
                    <a:extLst>
                      <a:ext uri="{FF2B5EF4-FFF2-40B4-BE49-F238E27FC236}">
                        <a16:creationId xmlns:a16="http://schemas.microsoft.com/office/drawing/2014/main" id="{8C49B705-6DA3-4308-8901-D2C4D979BBD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34" name="Group 5854">
                  <a:extLst>
                    <a:ext uri="{FF2B5EF4-FFF2-40B4-BE49-F238E27FC236}">
                      <a16:creationId xmlns:a16="http://schemas.microsoft.com/office/drawing/2014/main" id="{0FE26ADD-8601-44C6-801D-C013311A024D}"/>
                    </a:ext>
                  </a:extLst>
                </p:cNvPr>
                <p:cNvGrpSpPr>
                  <a:grpSpLocks/>
                </p:cNvGrpSpPr>
                <p:nvPr/>
              </p:nvGrpSpPr>
              <p:grpSpPr bwMode="auto">
                <a:xfrm>
                  <a:off x="683" y="1790"/>
                  <a:ext cx="137" cy="124"/>
                  <a:chOff x="623" y="1728"/>
                  <a:chExt cx="137" cy="124"/>
                </a:xfrm>
              </p:grpSpPr>
              <p:sp>
                <p:nvSpPr>
                  <p:cNvPr id="51935" name="Oval 5855">
                    <a:extLst>
                      <a:ext uri="{FF2B5EF4-FFF2-40B4-BE49-F238E27FC236}">
                        <a16:creationId xmlns:a16="http://schemas.microsoft.com/office/drawing/2014/main" id="{CE6B70E8-2C05-4CD1-92E3-55679D070B0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6" name="Oval 5856">
                    <a:extLst>
                      <a:ext uri="{FF2B5EF4-FFF2-40B4-BE49-F238E27FC236}">
                        <a16:creationId xmlns:a16="http://schemas.microsoft.com/office/drawing/2014/main" id="{13F167DF-65A3-4B3C-89A5-AD1B0323D65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7" name="Oval 5857">
                    <a:extLst>
                      <a:ext uri="{FF2B5EF4-FFF2-40B4-BE49-F238E27FC236}">
                        <a16:creationId xmlns:a16="http://schemas.microsoft.com/office/drawing/2014/main" id="{F0E69630-2C38-4058-A626-F423C693FC0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8" name="Line 5858">
                    <a:extLst>
                      <a:ext uri="{FF2B5EF4-FFF2-40B4-BE49-F238E27FC236}">
                        <a16:creationId xmlns:a16="http://schemas.microsoft.com/office/drawing/2014/main" id="{EB92030C-5156-47C1-8CAD-195C1913B69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9" name="Line 5859">
                    <a:extLst>
                      <a:ext uri="{FF2B5EF4-FFF2-40B4-BE49-F238E27FC236}">
                        <a16:creationId xmlns:a16="http://schemas.microsoft.com/office/drawing/2014/main" id="{9DFD43A7-8229-4D4E-A235-20E16B3EF40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40" name="Group 5860">
                  <a:extLst>
                    <a:ext uri="{FF2B5EF4-FFF2-40B4-BE49-F238E27FC236}">
                      <a16:creationId xmlns:a16="http://schemas.microsoft.com/office/drawing/2014/main" id="{47AA4EA7-7591-43DE-A794-D1B8C04CE171}"/>
                    </a:ext>
                  </a:extLst>
                </p:cNvPr>
                <p:cNvGrpSpPr>
                  <a:grpSpLocks/>
                </p:cNvGrpSpPr>
                <p:nvPr/>
              </p:nvGrpSpPr>
              <p:grpSpPr bwMode="auto">
                <a:xfrm>
                  <a:off x="703" y="1809"/>
                  <a:ext cx="137" cy="124"/>
                  <a:chOff x="623" y="1728"/>
                  <a:chExt cx="137" cy="124"/>
                </a:xfrm>
              </p:grpSpPr>
              <p:sp>
                <p:nvSpPr>
                  <p:cNvPr id="51941" name="Oval 5861">
                    <a:extLst>
                      <a:ext uri="{FF2B5EF4-FFF2-40B4-BE49-F238E27FC236}">
                        <a16:creationId xmlns:a16="http://schemas.microsoft.com/office/drawing/2014/main" id="{DCA1AD7C-9DA4-463C-8D64-0C5ED29DB5F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42" name="Oval 5862">
                    <a:extLst>
                      <a:ext uri="{FF2B5EF4-FFF2-40B4-BE49-F238E27FC236}">
                        <a16:creationId xmlns:a16="http://schemas.microsoft.com/office/drawing/2014/main" id="{91A99149-D81E-48D3-99C7-469FB6162A7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43" name="Oval 5863">
                    <a:extLst>
                      <a:ext uri="{FF2B5EF4-FFF2-40B4-BE49-F238E27FC236}">
                        <a16:creationId xmlns:a16="http://schemas.microsoft.com/office/drawing/2014/main" id="{F8F6C591-7137-49E5-B6A9-E95DEC7465F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44" name="Line 5864">
                    <a:extLst>
                      <a:ext uri="{FF2B5EF4-FFF2-40B4-BE49-F238E27FC236}">
                        <a16:creationId xmlns:a16="http://schemas.microsoft.com/office/drawing/2014/main" id="{94012511-B4AC-461C-B840-987F7FE8A11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45" name="Line 5865">
                    <a:extLst>
                      <a:ext uri="{FF2B5EF4-FFF2-40B4-BE49-F238E27FC236}">
                        <a16:creationId xmlns:a16="http://schemas.microsoft.com/office/drawing/2014/main" id="{9B7C2DCD-59B2-42A3-A24D-DCE88DB6C10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1946" name="Group 5866">
              <a:extLst>
                <a:ext uri="{FF2B5EF4-FFF2-40B4-BE49-F238E27FC236}">
                  <a16:creationId xmlns:a16="http://schemas.microsoft.com/office/drawing/2014/main" id="{9CE28016-3D9C-4D71-BD8B-7D85536B380E}"/>
                </a:ext>
              </a:extLst>
            </p:cNvPr>
            <p:cNvGrpSpPr>
              <a:grpSpLocks/>
            </p:cNvGrpSpPr>
            <p:nvPr/>
          </p:nvGrpSpPr>
          <p:grpSpPr bwMode="auto">
            <a:xfrm>
              <a:off x="816" y="1680"/>
              <a:ext cx="265" cy="253"/>
              <a:chOff x="480" y="1440"/>
              <a:chExt cx="265" cy="253"/>
            </a:xfrm>
          </p:grpSpPr>
          <p:grpSp>
            <p:nvGrpSpPr>
              <p:cNvPr id="51947" name="Group 5867">
                <a:extLst>
                  <a:ext uri="{FF2B5EF4-FFF2-40B4-BE49-F238E27FC236}">
                    <a16:creationId xmlns:a16="http://schemas.microsoft.com/office/drawing/2014/main" id="{71D24AE0-684E-4B3F-B4E4-F18E0B4EC131}"/>
                  </a:ext>
                </a:extLst>
              </p:cNvPr>
              <p:cNvGrpSpPr>
                <a:grpSpLocks/>
              </p:cNvGrpSpPr>
              <p:nvPr/>
            </p:nvGrpSpPr>
            <p:grpSpPr bwMode="auto">
              <a:xfrm>
                <a:off x="528" y="1440"/>
                <a:ext cx="217" cy="205"/>
                <a:chOff x="623" y="1728"/>
                <a:chExt cx="217" cy="205"/>
              </a:xfrm>
            </p:grpSpPr>
            <p:grpSp>
              <p:nvGrpSpPr>
                <p:cNvPr id="51948" name="Group 5868">
                  <a:extLst>
                    <a:ext uri="{FF2B5EF4-FFF2-40B4-BE49-F238E27FC236}">
                      <a16:creationId xmlns:a16="http://schemas.microsoft.com/office/drawing/2014/main" id="{54EAE12A-F8D6-4BF8-A010-55E254FF099D}"/>
                    </a:ext>
                  </a:extLst>
                </p:cNvPr>
                <p:cNvGrpSpPr>
                  <a:grpSpLocks/>
                </p:cNvGrpSpPr>
                <p:nvPr/>
              </p:nvGrpSpPr>
              <p:grpSpPr bwMode="auto">
                <a:xfrm>
                  <a:off x="623" y="1728"/>
                  <a:ext cx="137" cy="124"/>
                  <a:chOff x="623" y="1728"/>
                  <a:chExt cx="137" cy="124"/>
                </a:xfrm>
              </p:grpSpPr>
              <p:sp>
                <p:nvSpPr>
                  <p:cNvPr id="51949" name="Oval 5869">
                    <a:extLst>
                      <a:ext uri="{FF2B5EF4-FFF2-40B4-BE49-F238E27FC236}">
                        <a16:creationId xmlns:a16="http://schemas.microsoft.com/office/drawing/2014/main" id="{4826EA5F-FE7C-47E9-A7C6-52846F121C9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0" name="Oval 5870">
                    <a:extLst>
                      <a:ext uri="{FF2B5EF4-FFF2-40B4-BE49-F238E27FC236}">
                        <a16:creationId xmlns:a16="http://schemas.microsoft.com/office/drawing/2014/main" id="{2E823E5E-EC1B-4AC5-8109-1482FBB8540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1" name="Oval 5871">
                    <a:extLst>
                      <a:ext uri="{FF2B5EF4-FFF2-40B4-BE49-F238E27FC236}">
                        <a16:creationId xmlns:a16="http://schemas.microsoft.com/office/drawing/2014/main" id="{4E26351A-5D41-4352-859D-4D5CD2D66F9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2" name="Line 5872">
                    <a:extLst>
                      <a:ext uri="{FF2B5EF4-FFF2-40B4-BE49-F238E27FC236}">
                        <a16:creationId xmlns:a16="http://schemas.microsoft.com/office/drawing/2014/main" id="{596A7DAB-D11E-44F6-A9AB-1B18E375324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3" name="Line 5873">
                    <a:extLst>
                      <a:ext uri="{FF2B5EF4-FFF2-40B4-BE49-F238E27FC236}">
                        <a16:creationId xmlns:a16="http://schemas.microsoft.com/office/drawing/2014/main" id="{F825388C-AD53-49D4-956E-43DA50B2FD4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54" name="Group 5874">
                  <a:extLst>
                    <a:ext uri="{FF2B5EF4-FFF2-40B4-BE49-F238E27FC236}">
                      <a16:creationId xmlns:a16="http://schemas.microsoft.com/office/drawing/2014/main" id="{F9333DC4-3139-45D4-B13D-197D1D1BCAB4}"/>
                    </a:ext>
                  </a:extLst>
                </p:cNvPr>
                <p:cNvGrpSpPr>
                  <a:grpSpLocks/>
                </p:cNvGrpSpPr>
                <p:nvPr/>
              </p:nvGrpSpPr>
              <p:grpSpPr bwMode="auto">
                <a:xfrm>
                  <a:off x="642" y="1751"/>
                  <a:ext cx="137" cy="124"/>
                  <a:chOff x="623" y="1728"/>
                  <a:chExt cx="137" cy="124"/>
                </a:xfrm>
              </p:grpSpPr>
              <p:sp>
                <p:nvSpPr>
                  <p:cNvPr id="51955" name="Oval 5875">
                    <a:extLst>
                      <a:ext uri="{FF2B5EF4-FFF2-40B4-BE49-F238E27FC236}">
                        <a16:creationId xmlns:a16="http://schemas.microsoft.com/office/drawing/2014/main" id="{86BDED84-CAF4-42F3-8E22-8E5460DA79A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6" name="Oval 5876">
                    <a:extLst>
                      <a:ext uri="{FF2B5EF4-FFF2-40B4-BE49-F238E27FC236}">
                        <a16:creationId xmlns:a16="http://schemas.microsoft.com/office/drawing/2014/main" id="{0623DFDC-6167-48D5-98B3-BAE38FE22B2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7" name="Oval 5877">
                    <a:extLst>
                      <a:ext uri="{FF2B5EF4-FFF2-40B4-BE49-F238E27FC236}">
                        <a16:creationId xmlns:a16="http://schemas.microsoft.com/office/drawing/2014/main" id="{76BE353E-0C16-4966-9601-146FF084AA8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8" name="Line 5878">
                    <a:extLst>
                      <a:ext uri="{FF2B5EF4-FFF2-40B4-BE49-F238E27FC236}">
                        <a16:creationId xmlns:a16="http://schemas.microsoft.com/office/drawing/2014/main" id="{2CCD529A-690D-4147-9AA8-21A70222BF7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9" name="Line 5879">
                    <a:extLst>
                      <a:ext uri="{FF2B5EF4-FFF2-40B4-BE49-F238E27FC236}">
                        <a16:creationId xmlns:a16="http://schemas.microsoft.com/office/drawing/2014/main" id="{9FEEBB41-20D2-4DC0-AA5C-9A9525A9931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60" name="Group 5880">
                  <a:extLst>
                    <a:ext uri="{FF2B5EF4-FFF2-40B4-BE49-F238E27FC236}">
                      <a16:creationId xmlns:a16="http://schemas.microsoft.com/office/drawing/2014/main" id="{9CE7AA6A-2B9C-456A-90D4-EB387DC4D203}"/>
                    </a:ext>
                  </a:extLst>
                </p:cNvPr>
                <p:cNvGrpSpPr>
                  <a:grpSpLocks/>
                </p:cNvGrpSpPr>
                <p:nvPr/>
              </p:nvGrpSpPr>
              <p:grpSpPr bwMode="auto">
                <a:xfrm>
                  <a:off x="662" y="1772"/>
                  <a:ext cx="137" cy="124"/>
                  <a:chOff x="623" y="1728"/>
                  <a:chExt cx="137" cy="124"/>
                </a:xfrm>
              </p:grpSpPr>
              <p:sp>
                <p:nvSpPr>
                  <p:cNvPr id="51961" name="Oval 5881">
                    <a:extLst>
                      <a:ext uri="{FF2B5EF4-FFF2-40B4-BE49-F238E27FC236}">
                        <a16:creationId xmlns:a16="http://schemas.microsoft.com/office/drawing/2014/main" id="{3C305E43-715A-445F-A6FB-105F20DF7A1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2" name="Oval 5882">
                    <a:extLst>
                      <a:ext uri="{FF2B5EF4-FFF2-40B4-BE49-F238E27FC236}">
                        <a16:creationId xmlns:a16="http://schemas.microsoft.com/office/drawing/2014/main" id="{5BE18C40-D9C5-414B-9EE9-89EBE0E6AC0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3" name="Oval 5883">
                    <a:extLst>
                      <a:ext uri="{FF2B5EF4-FFF2-40B4-BE49-F238E27FC236}">
                        <a16:creationId xmlns:a16="http://schemas.microsoft.com/office/drawing/2014/main" id="{814494D6-F6E3-4534-B7B9-36490E90E9F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4" name="Line 5884">
                    <a:extLst>
                      <a:ext uri="{FF2B5EF4-FFF2-40B4-BE49-F238E27FC236}">
                        <a16:creationId xmlns:a16="http://schemas.microsoft.com/office/drawing/2014/main" id="{6D26A381-D1BE-4846-979E-169A2958DAE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5" name="Line 5885">
                    <a:extLst>
                      <a:ext uri="{FF2B5EF4-FFF2-40B4-BE49-F238E27FC236}">
                        <a16:creationId xmlns:a16="http://schemas.microsoft.com/office/drawing/2014/main" id="{C3D4A85A-8C3C-46C4-AA53-E25ECBCB3D8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66" name="Group 5886">
                  <a:extLst>
                    <a:ext uri="{FF2B5EF4-FFF2-40B4-BE49-F238E27FC236}">
                      <a16:creationId xmlns:a16="http://schemas.microsoft.com/office/drawing/2014/main" id="{6EDAA1C5-5FE7-4E9D-9D06-61BA62E9F969}"/>
                    </a:ext>
                  </a:extLst>
                </p:cNvPr>
                <p:cNvGrpSpPr>
                  <a:grpSpLocks/>
                </p:cNvGrpSpPr>
                <p:nvPr/>
              </p:nvGrpSpPr>
              <p:grpSpPr bwMode="auto">
                <a:xfrm>
                  <a:off x="683" y="1790"/>
                  <a:ext cx="137" cy="124"/>
                  <a:chOff x="623" y="1728"/>
                  <a:chExt cx="137" cy="124"/>
                </a:xfrm>
              </p:grpSpPr>
              <p:sp>
                <p:nvSpPr>
                  <p:cNvPr id="51967" name="Oval 5887">
                    <a:extLst>
                      <a:ext uri="{FF2B5EF4-FFF2-40B4-BE49-F238E27FC236}">
                        <a16:creationId xmlns:a16="http://schemas.microsoft.com/office/drawing/2014/main" id="{C3451D97-A019-4FEC-8373-5203870012E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8" name="Oval 5888">
                    <a:extLst>
                      <a:ext uri="{FF2B5EF4-FFF2-40B4-BE49-F238E27FC236}">
                        <a16:creationId xmlns:a16="http://schemas.microsoft.com/office/drawing/2014/main" id="{CD695348-CE69-4A93-911F-725171E248F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9" name="Oval 5889">
                    <a:extLst>
                      <a:ext uri="{FF2B5EF4-FFF2-40B4-BE49-F238E27FC236}">
                        <a16:creationId xmlns:a16="http://schemas.microsoft.com/office/drawing/2014/main" id="{B02FF88E-84AC-4FFD-B91E-5CAE30AFD94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0" name="Line 5890">
                    <a:extLst>
                      <a:ext uri="{FF2B5EF4-FFF2-40B4-BE49-F238E27FC236}">
                        <a16:creationId xmlns:a16="http://schemas.microsoft.com/office/drawing/2014/main" id="{E1F57C79-3D5A-42A3-B14C-24B9F12010F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1" name="Line 5891">
                    <a:extLst>
                      <a:ext uri="{FF2B5EF4-FFF2-40B4-BE49-F238E27FC236}">
                        <a16:creationId xmlns:a16="http://schemas.microsoft.com/office/drawing/2014/main" id="{F183B5A4-EF90-4705-A6E5-F0B1916DE45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72" name="Group 5892">
                  <a:extLst>
                    <a:ext uri="{FF2B5EF4-FFF2-40B4-BE49-F238E27FC236}">
                      <a16:creationId xmlns:a16="http://schemas.microsoft.com/office/drawing/2014/main" id="{B3303320-BFE0-403D-A2D9-02CA13341E82}"/>
                    </a:ext>
                  </a:extLst>
                </p:cNvPr>
                <p:cNvGrpSpPr>
                  <a:grpSpLocks/>
                </p:cNvGrpSpPr>
                <p:nvPr/>
              </p:nvGrpSpPr>
              <p:grpSpPr bwMode="auto">
                <a:xfrm>
                  <a:off x="703" y="1809"/>
                  <a:ext cx="137" cy="124"/>
                  <a:chOff x="623" y="1728"/>
                  <a:chExt cx="137" cy="124"/>
                </a:xfrm>
              </p:grpSpPr>
              <p:sp>
                <p:nvSpPr>
                  <p:cNvPr id="51973" name="Oval 5893">
                    <a:extLst>
                      <a:ext uri="{FF2B5EF4-FFF2-40B4-BE49-F238E27FC236}">
                        <a16:creationId xmlns:a16="http://schemas.microsoft.com/office/drawing/2014/main" id="{776BEB2A-8D98-4F9A-92D7-A7C8E7B3693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4" name="Oval 5894">
                    <a:extLst>
                      <a:ext uri="{FF2B5EF4-FFF2-40B4-BE49-F238E27FC236}">
                        <a16:creationId xmlns:a16="http://schemas.microsoft.com/office/drawing/2014/main" id="{D242AF0E-BB52-4019-AAC7-09629DA8943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5" name="Oval 5895">
                    <a:extLst>
                      <a:ext uri="{FF2B5EF4-FFF2-40B4-BE49-F238E27FC236}">
                        <a16:creationId xmlns:a16="http://schemas.microsoft.com/office/drawing/2014/main" id="{6D80FBEA-914D-4241-85CF-E75559C08AB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6" name="Line 5896">
                    <a:extLst>
                      <a:ext uri="{FF2B5EF4-FFF2-40B4-BE49-F238E27FC236}">
                        <a16:creationId xmlns:a16="http://schemas.microsoft.com/office/drawing/2014/main" id="{7CB95711-3A74-47FB-A87F-CCF13EB63EF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7" name="Line 5897">
                    <a:extLst>
                      <a:ext uri="{FF2B5EF4-FFF2-40B4-BE49-F238E27FC236}">
                        <a16:creationId xmlns:a16="http://schemas.microsoft.com/office/drawing/2014/main" id="{00C9EB49-E222-40FA-9DCB-283145A3F10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1978" name="Group 5898">
                <a:extLst>
                  <a:ext uri="{FF2B5EF4-FFF2-40B4-BE49-F238E27FC236}">
                    <a16:creationId xmlns:a16="http://schemas.microsoft.com/office/drawing/2014/main" id="{2533FEF2-6CA3-4B12-9FDB-51706457518B}"/>
                  </a:ext>
                </a:extLst>
              </p:cNvPr>
              <p:cNvGrpSpPr>
                <a:grpSpLocks/>
              </p:cNvGrpSpPr>
              <p:nvPr/>
            </p:nvGrpSpPr>
            <p:grpSpPr bwMode="auto">
              <a:xfrm>
                <a:off x="480" y="1488"/>
                <a:ext cx="217" cy="205"/>
                <a:chOff x="623" y="1728"/>
                <a:chExt cx="217" cy="205"/>
              </a:xfrm>
            </p:grpSpPr>
            <p:grpSp>
              <p:nvGrpSpPr>
                <p:cNvPr id="51979" name="Group 5899">
                  <a:extLst>
                    <a:ext uri="{FF2B5EF4-FFF2-40B4-BE49-F238E27FC236}">
                      <a16:creationId xmlns:a16="http://schemas.microsoft.com/office/drawing/2014/main" id="{837E1232-94C8-4DC2-BDA0-596D927EB2EC}"/>
                    </a:ext>
                  </a:extLst>
                </p:cNvPr>
                <p:cNvGrpSpPr>
                  <a:grpSpLocks/>
                </p:cNvGrpSpPr>
                <p:nvPr/>
              </p:nvGrpSpPr>
              <p:grpSpPr bwMode="auto">
                <a:xfrm>
                  <a:off x="623" y="1728"/>
                  <a:ext cx="137" cy="124"/>
                  <a:chOff x="623" y="1728"/>
                  <a:chExt cx="137" cy="124"/>
                </a:xfrm>
              </p:grpSpPr>
              <p:sp>
                <p:nvSpPr>
                  <p:cNvPr id="51980" name="Oval 5900">
                    <a:extLst>
                      <a:ext uri="{FF2B5EF4-FFF2-40B4-BE49-F238E27FC236}">
                        <a16:creationId xmlns:a16="http://schemas.microsoft.com/office/drawing/2014/main" id="{CAC6B5D0-786B-4C59-95FB-C30DCD8BDEB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1" name="Oval 5901">
                    <a:extLst>
                      <a:ext uri="{FF2B5EF4-FFF2-40B4-BE49-F238E27FC236}">
                        <a16:creationId xmlns:a16="http://schemas.microsoft.com/office/drawing/2014/main" id="{EF49A0A1-72E5-4D02-9912-4BB301221B0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2" name="Oval 5902">
                    <a:extLst>
                      <a:ext uri="{FF2B5EF4-FFF2-40B4-BE49-F238E27FC236}">
                        <a16:creationId xmlns:a16="http://schemas.microsoft.com/office/drawing/2014/main" id="{FF7A504E-260D-433D-855B-C5FB4BD3E6A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3" name="Line 5903">
                    <a:extLst>
                      <a:ext uri="{FF2B5EF4-FFF2-40B4-BE49-F238E27FC236}">
                        <a16:creationId xmlns:a16="http://schemas.microsoft.com/office/drawing/2014/main" id="{1F35360E-528A-4655-B570-6436DD6F970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4" name="Line 5904">
                    <a:extLst>
                      <a:ext uri="{FF2B5EF4-FFF2-40B4-BE49-F238E27FC236}">
                        <a16:creationId xmlns:a16="http://schemas.microsoft.com/office/drawing/2014/main" id="{241D332C-E84D-4523-83F6-38D44EC295A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85" name="Group 5905">
                  <a:extLst>
                    <a:ext uri="{FF2B5EF4-FFF2-40B4-BE49-F238E27FC236}">
                      <a16:creationId xmlns:a16="http://schemas.microsoft.com/office/drawing/2014/main" id="{682D79FB-0E51-482D-B9E4-33DE42C380E5}"/>
                    </a:ext>
                  </a:extLst>
                </p:cNvPr>
                <p:cNvGrpSpPr>
                  <a:grpSpLocks/>
                </p:cNvGrpSpPr>
                <p:nvPr/>
              </p:nvGrpSpPr>
              <p:grpSpPr bwMode="auto">
                <a:xfrm>
                  <a:off x="642" y="1751"/>
                  <a:ext cx="137" cy="124"/>
                  <a:chOff x="623" y="1728"/>
                  <a:chExt cx="137" cy="124"/>
                </a:xfrm>
              </p:grpSpPr>
              <p:sp>
                <p:nvSpPr>
                  <p:cNvPr id="51986" name="Oval 5906">
                    <a:extLst>
                      <a:ext uri="{FF2B5EF4-FFF2-40B4-BE49-F238E27FC236}">
                        <a16:creationId xmlns:a16="http://schemas.microsoft.com/office/drawing/2014/main" id="{77042CD5-E04A-4558-AE19-54B03350A34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7" name="Oval 5907">
                    <a:extLst>
                      <a:ext uri="{FF2B5EF4-FFF2-40B4-BE49-F238E27FC236}">
                        <a16:creationId xmlns:a16="http://schemas.microsoft.com/office/drawing/2014/main" id="{CC4E9DB1-E498-42D9-9A60-BA2A5EBFAA3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8" name="Oval 5908">
                    <a:extLst>
                      <a:ext uri="{FF2B5EF4-FFF2-40B4-BE49-F238E27FC236}">
                        <a16:creationId xmlns:a16="http://schemas.microsoft.com/office/drawing/2014/main" id="{BC1C4A7B-87CF-4B22-A122-916E243DD2D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9" name="Line 5909">
                    <a:extLst>
                      <a:ext uri="{FF2B5EF4-FFF2-40B4-BE49-F238E27FC236}">
                        <a16:creationId xmlns:a16="http://schemas.microsoft.com/office/drawing/2014/main" id="{410ABDE8-06B9-4AA6-A9BC-24C118B7C0A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0" name="Line 5910">
                    <a:extLst>
                      <a:ext uri="{FF2B5EF4-FFF2-40B4-BE49-F238E27FC236}">
                        <a16:creationId xmlns:a16="http://schemas.microsoft.com/office/drawing/2014/main" id="{75F19F88-6023-4CE4-83F5-E11C479CA8E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91" name="Group 5911">
                  <a:extLst>
                    <a:ext uri="{FF2B5EF4-FFF2-40B4-BE49-F238E27FC236}">
                      <a16:creationId xmlns:a16="http://schemas.microsoft.com/office/drawing/2014/main" id="{E7587EB4-AA35-416F-9CBE-5FEE086DBA73}"/>
                    </a:ext>
                  </a:extLst>
                </p:cNvPr>
                <p:cNvGrpSpPr>
                  <a:grpSpLocks/>
                </p:cNvGrpSpPr>
                <p:nvPr/>
              </p:nvGrpSpPr>
              <p:grpSpPr bwMode="auto">
                <a:xfrm>
                  <a:off x="662" y="1772"/>
                  <a:ext cx="137" cy="124"/>
                  <a:chOff x="623" y="1728"/>
                  <a:chExt cx="137" cy="124"/>
                </a:xfrm>
              </p:grpSpPr>
              <p:sp>
                <p:nvSpPr>
                  <p:cNvPr id="51992" name="Oval 5912">
                    <a:extLst>
                      <a:ext uri="{FF2B5EF4-FFF2-40B4-BE49-F238E27FC236}">
                        <a16:creationId xmlns:a16="http://schemas.microsoft.com/office/drawing/2014/main" id="{3C31968E-7BEB-44FA-8E13-BB946F01D40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3" name="Oval 5913">
                    <a:extLst>
                      <a:ext uri="{FF2B5EF4-FFF2-40B4-BE49-F238E27FC236}">
                        <a16:creationId xmlns:a16="http://schemas.microsoft.com/office/drawing/2014/main" id="{FCF85354-DBD5-478D-A050-63EDE95054F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4" name="Oval 5914">
                    <a:extLst>
                      <a:ext uri="{FF2B5EF4-FFF2-40B4-BE49-F238E27FC236}">
                        <a16:creationId xmlns:a16="http://schemas.microsoft.com/office/drawing/2014/main" id="{22F19712-6131-4CCF-99FB-E17B443B367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5" name="Line 5915">
                    <a:extLst>
                      <a:ext uri="{FF2B5EF4-FFF2-40B4-BE49-F238E27FC236}">
                        <a16:creationId xmlns:a16="http://schemas.microsoft.com/office/drawing/2014/main" id="{0E666682-DB7B-45DD-82CA-F64EA829F38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6" name="Line 5916">
                    <a:extLst>
                      <a:ext uri="{FF2B5EF4-FFF2-40B4-BE49-F238E27FC236}">
                        <a16:creationId xmlns:a16="http://schemas.microsoft.com/office/drawing/2014/main" id="{85466849-F39E-48EE-8DA7-4F6FE10B3A4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97" name="Group 5917">
                  <a:extLst>
                    <a:ext uri="{FF2B5EF4-FFF2-40B4-BE49-F238E27FC236}">
                      <a16:creationId xmlns:a16="http://schemas.microsoft.com/office/drawing/2014/main" id="{71F5CD35-3D01-4FC0-984A-AEA7FB6515F2}"/>
                    </a:ext>
                  </a:extLst>
                </p:cNvPr>
                <p:cNvGrpSpPr>
                  <a:grpSpLocks/>
                </p:cNvGrpSpPr>
                <p:nvPr/>
              </p:nvGrpSpPr>
              <p:grpSpPr bwMode="auto">
                <a:xfrm>
                  <a:off x="683" y="1790"/>
                  <a:ext cx="137" cy="124"/>
                  <a:chOff x="623" y="1728"/>
                  <a:chExt cx="137" cy="124"/>
                </a:xfrm>
              </p:grpSpPr>
              <p:sp>
                <p:nvSpPr>
                  <p:cNvPr id="51998" name="Oval 5918">
                    <a:extLst>
                      <a:ext uri="{FF2B5EF4-FFF2-40B4-BE49-F238E27FC236}">
                        <a16:creationId xmlns:a16="http://schemas.microsoft.com/office/drawing/2014/main" id="{545351DA-F67F-4249-BE26-CFA86C3C226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9" name="Oval 5919">
                    <a:extLst>
                      <a:ext uri="{FF2B5EF4-FFF2-40B4-BE49-F238E27FC236}">
                        <a16:creationId xmlns:a16="http://schemas.microsoft.com/office/drawing/2014/main" id="{6D457CCA-7D01-439A-9262-0E237D27433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0" name="Oval 5920">
                    <a:extLst>
                      <a:ext uri="{FF2B5EF4-FFF2-40B4-BE49-F238E27FC236}">
                        <a16:creationId xmlns:a16="http://schemas.microsoft.com/office/drawing/2014/main" id="{C53E5CC7-9743-4018-8193-AB15A62214F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1" name="Line 5921">
                    <a:extLst>
                      <a:ext uri="{FF2B5EF4-FFF2-40B4-BE49-F238E27FC236}">
                        <a16:creationId xmlns:a16="http://schemas.microsoft.com/office/drawing/2014/main" id="{42B134D8-9397-4959-991E-E9304BFAE82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2" name="Line 5922">
                    <a:extLst>
                      <a:ext uri="{FF2B5EF4-FFF2-40B4-BE49-F238E27FC236}">
                        <a16:creationId xmlns:a16="http://schemas.microsoft.com/office/drawing/2014/main" id="{83390BE0-A938-4C7C-9310-FF55DCF6409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03" name="Group 5923">
                  <a:extLst>
                    <a:ext uri="{FF2B5EF4-FFF2-40B4-BE49-F238E27FC236}">
                      <a16:creationId xmlns:a16="http://schemas.microsoft.com/office/drawing/2014/main" id="{7A1F8B56-EAA2-48F7-8170-6BE1B9A4F0D0}"/>
                    </a:ext>
                  </a:extLst>
                </p:cNvPr>
                <p:cNvGrpSpPr>
                  <a:grpSpLocks/>
                </p:cNvGrpSpPr>
                <p:nvPr/>
              </p:nvGrpSpPr>
              <p:grpSpPr bwMode="auto">
                <a:xfrm>
                  <a:off x="703" y="1809"/>
                  <a:ext cx="137" cy="124"/>
                  <a:chOff x="623" y="1728"/>
                  <a:chExt cx="137" cy="124"/>
                </a:xfrm>
              </p:grpSpPr>
              <p:sp>
                <p:nvSpPr>
                  <p:cNvPr id="52004" name="Oval 5924">
                    <a:extLst>
                      <a:ext uri="{FF2B5EF4-FFF2-40B4-BE49-F238E27FC236}">
                        <a16:creationId xmlns:a16="http://schemas.microsoft.com/office/drawing/2014/main" id="{892501B5-63FF-4965-9C1B-A657DC24C74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5" name="Oval 5925">
                    <a:extLst>
                      <a:ext uri="{FF2B5EF4-FFF2-40B4-BE49-F238E27FC236}">
                        <a16:creationId xmlns:a16="http://schemas.microsoft.com/office/drawing/2014/main" id="{24027BEA-A705-4286-9DC6-4DC87EC0C48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6" name="Oval 5926">
                    <a:extLst>
                      <a:ext uri="{FF2B5EF4-FFF2-40B4-BE49-F238E27FC236}">
                        <a16:creationId xmlns:a16="http://schemas.microsoft.com/office/drawing/2014/main" id="{293286BA-27B1-410B-81FF-1D9F247F916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7" name="Line 5927">
                    <a:extLst>
                      <a:ext uri="{FF2B5EF4-FFF2-40B4-BE49-F238E27FC236}">
                        <a16:creationId xmlns:a16="http://schemas.microsoft.com/office/drawing/2014/main" id="{6295F78E-6FDD-452B-B61C-AD0AAFC3D4B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8" name="Line 5928">
                    <a:extLst>
                      <a:ext uri="{FF2B5EF4-FFF2-40B4-BE49-F238E27FC236}">
                        <a16:creationId xmlns:a16="http://schemas.microsoft.com/office/drawing/2014/main" id="{F5CBB734-5091-42BA-81EF-056E4D453DE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2009" name="Line 5929">
              <a:extLst>
                <a:ext uri="{FF2B5EF4-FFF2-40B4-BE49-F238E27FC236}">
                  <a16:creationId xmlns:a16="http://schemas.microsoft.com/office/drawing/2014/main" id="{9B6528C5-FF32-4FB4-9E1C-F10E2491F0F9}"/>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0" name="Line 5930">
              <a:extLst>
                <a:ext uri="{FF2B5EF4-FFF2-40B4-BE49-F238E27FC236}">
                  <a16:creationId xmlns:a16="http://schemas.microsoft.com/office/drawing/2014/main" id="{F9964659-2294-4FAE-A6B4-D2C83CDBB66E}"/>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1" name="Line 5931">
              <a:extLst>
                <a:ext uri="{FF2B5EF4-FFF2-40B4-BE49-F238E27FC236}">
                  <a16:creationId xmlns:a16="http://schemas.microsoft.com/office/drawing/2014/main" id="{4F602685-F532-419B-AD2C-E33505D070AC}"/>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2" name="Line 5932">
              <a:extLst>
                <a:ext uri="{FF2B5EF4-FFF2-40B4-BE49-F238E27FC236}">
                  <a16:creationId xmlns:a16="http://schemas.microsoft.com/office/drawing/2014/main" id="{D1C2E16D-0642-4A9A-9EAD-CB96886D4F2C}"/>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13" name="Group 5933">
            <a:extLst>
              <a:ext uri="{FF2B5EF4-FFF2-40B4-BE49-F238E27FC236}">
                <a16:creationId xmlns:a16="http://schemas.microsoft.com/office/drawing/2014/main" id="{668D5CA2-B605-4FDD-99D9-E0DBBCAB39E5}"/>
              </a:ext>
            </a:extLst>
          </p:cNvPr>
          <p:cNvGrpSpPr>
            <a:grpSpLocks/>
          </p:cNvGrpSpPr>
          <p:nvPr/>
        </p:nvGrpSpPr>
        <p:grpSpPr bwMode="auto">
          <a:xfrm>
            <a:off x="1819275" y="2425700"/>
            <a:ext cx="877888" cy="1371600"/>
            <a:chOff x="528" y="1680"/>
            <a:chExt cx="553" cy="864"/>
          </a:xfrm>
        </p:grpSpPr>
        <p:sp>
          <p:nvSpPr>
            <p:cNvPr id="52014" name="Line 5934">
              <a:extLst>
                <a:ext uri="{FF2B5EF4-FFF2-40B4-BE49-F238E27FC236}">
                  <a16:creationId xmlns:a16="http://schemas.microsoft.com/office/drawing/2014/main" id="{E32998D5-FF9A-4CA7-B28D-B27655A0D032}"/>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5" name="Line 5935">
              <a:extLst>
                <a:ext uri="{FF2B5EF4-FFF2-40B4-BE49-F238E27FC236}">
                  <a16:creationId xmlns:a16="http://schemas.microsoft.com/office/drawing/2014/main" id="{6B3926B9-C94D-49F9-B3CD-2A09667E0886}"/>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6" name="Line 5936">
              <a:extLst>
                <a:ext uri="{FF2B5EF4-FFF2-40B4-BE49-F238E27FC236}">
                  <a16:creationId xmlns:a16="http://schemas.microsoft.com/office/drawing/2014/main" id="{EB1B93A2-05CC-4ECC-83E6-33E61EE71B61}"/>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7" name="Line 5937">
              <a:extLst>
                <a:ext uri="{FF2B5EF4-FFF2-40B4-BE49-F238E27FC236}">
                  <a16:creationId xmlns:a16="http://schemas.microsoft.com/office/drawing/2014/main" id="{A567818F-D09B-4832-8968-C4CFD88B3014}"/>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8" name="Rectangle 5938">
              <a:extLst>
                <a:ext uri="{FF2B5EF4-FFF2-40B4-BE49-F238E27FC236}">
                  <a16:creationId xmlns:a16="http://schemas.microsoft.com/office/drawing/2014/main" id="{2CF47DA0-5801-4A83-B7DF-3C01934C842E}"/>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2019" name="Line 5939">
              <a:extLst>
                <a:ext uri="{FF2B5EF4-FFF2-40B4-BE49-F238E27FC236}">
                  <a16:creationId xmlns:a16="http://schemas.microsoft.com/office/drawing/2014/main" id="{D42EC0F6-AA6D-4C72-8209-655E102A4E15}"/>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20" name="Line 5940">
              <a:extLst>
                <a:ext uri="{FF2B5EF4-FFF2-40B4-BE49-F238E27FC236}">
                  <a16:creationId xmlns:a16="http://schemas.microsoft.com/office/drawing/2014/main" id="{4EB3A2B6-76A8-4982-ABC7-338F36ED66E4}"/>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021" name="Group 5941">
              <a:extLst>
                <a:ext uri="{FF2B5EF4-FFF2-40B4-BE49-F238E27FC236}">
                  <a16:creationId xmlns:a16="http://schemas.microsoft.com/office/drawing/2014/main" id="{DDB0C332-45E9-4A1A-A83B-AFD964EC1979}"/>
                </a:ext>
              </a:extLst>
            </p:cNvPr>
            <p:cNvGrpSpPr>
              <a:grpSpLocks/>
            </p:cNvGrpSpPr>
            <p:nvPr/>
          </p:nvGrpSpPr>
          <p:grpSpPr bwMode="auto">
            <a:xfrm>
              <a:off x="528" y="1872"/>
              <a:ext cx="265" cy="253"/>
              <a:chOff x="480" y="1440"/>
              <a:chExt cx="265" cy="253"/>
            </a:xfrm>
          </p:grpSpPr>
          <p:grpSp>
            <p:nvGrpSpPr>
              <p:cNvPr id="52022" name="Group 5942">
                <a:extLst>
                  <a:ext uri="{FF2B5EF4-FFF2-40B4-BE49-F238E27FC236}">
                    <a16:creationId xmlns:a16="http://schemas.microsoft.com/office/drawing/2014/main" id="{EBD4D415-5425-44DF-A5D6-28453C2379C3}"/>
                  </a:ext>
                </a:extLst>
              </p:cNvPr>
              <p:cNvGrpSpPr>
                <a:grpSpLocks/>
              </p:cNvGrpSpPr>
              <p:nvPr/>
            </p:nvGrpSpPr>
            <p:grpSpPr bwMode="auto">
              <a:xfrm>
                <a:off x="528" y="1440"/>
                <a:ext cx="217" cy="205"/>
                <a:chOff x="623" y="1728"/>
                <a:chExt cx="217" cy="205"/>
              </a:xfrm>
            </p:grpSpPr>
            <p:grpSp>
              <p:nvGrpSpPr>
                <p:cNvPr id="52023" name="Group 5943">
                  <a:extLst>
                    <a:ext uri="{FF2B5EF4-FFF2-40B4-BE49-F238E27FC236}">
                      <a16:creationId xmlns:a16="http://schemas.microsoft.com/office/drawing/2014/main" id="{84071839-2045-498C-BAB5-B3BB71B80B94}"/>
                    </a:ext>
                  </a:extLst>
                </p:cNvPr>
                <p:cNvGrpSpPr>
                  <a:grpSpLocks/>
                </p:cNvGrpSpPr>
                <p:nvPr/>
              </p:nvGrpSpPr>
              <p:grpSpPr bwMode="auto">
                <a:xfrm>
                  <a:off x="623" y="1728"/>
                  <a:ext cx="137" cy="124"/>
                  <a:chOff x="623" y="1728"/>
                  <a:chExt cx="137" cy="124"/>
                </a:xfrm>
              </p:grpSpPr>
              <p:sp>
                <p:nvSpPr>
                  <p:cNvPr id="52024" name="Oval 5944">
                    <a:extLst>
                      <a:ext uri="{FF2B5EF4-FFF2-40B4-BE49-F238E27FC236}">
                        <a16:creationId xmlns:a16="http://schemas.microsoft.com/office/drawing/2014/main" id="{8CC494EF-8CFE-4B68-BF76-5E91BCCD97C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25" name="Oval 5945">
                    <a:extLst>
                      <a:ext uri="{FF2B5EF4-FFF2-40B4-BE49-F238E27FC236}">
                        <a16:creationId xmlns:a16="http://schemas.microsoft.com/office/drawing/2014/main" id="{A0308FF3-9236-43E5-B10C-F152466B9A1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26" name="Oval 5946">
                    <a:extLst>
                      <a:ext uri="{FF2B5EF4-FFF2-40B4-BE49-F238E27FC236}">
                        <a16:creationId xmlns:a16="http://schemas.microsoft.com/office/drawing/2014/main" id="{6BFAEE3E-0F0F-4F5F-9FEC-61A97DB9DF1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27" name="Line 5947">
                    <a:extLst>
                      <a:ext uri="{FF2B5EF4-FFF2-40B4-BE49-F238E27FC236}">
                        <a16:creationId xmlns:a16="http://schemas.microsoft.com/office/drawing/2014/main" id="{3CF5338E-A9C4-4AAB-9A5F-B245FA39795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28" name="Line 5948">
                    <a:extLst>
                      <a:ext uri="{FF2B5EF4-FFF2-40B4-BE49-F238E27FC236}">
                        <a16:creationId xmlns:a16="http://schemas.microsoft.com/office/drawing/2014/main" id="{FB7AD339-19C4-4315-BEA6-661E43DFA6C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29" name="Group 5949">
                  <a:extLst>
                    <a:ext uri="{FF2B5EF4-FFF2-40B4-BE49-F238E27FC236}">
                      <a16:creationId xmlns:a16="http://schemas.microsoft.com/office/drawing/2014/main" id="{989C0260-EFFD-4172-A9F9-1D4A55C15279}"/>
                    </a:ext>
                  </a:extLst>
                </p:cNvPr>
                <p:cNvGrpSpPr>
                  <a:grpSpLocks/>
                </p:cNvGrpSpPr>
                <p:nvPr/>
              </p:nvGrpSpPr>
              <p:grpSpPr bwMode="auto">
                <a:xfrm>
                  <a:off x="642" y="1751"/>
                  <a:ext cx="137" cy="124"/>
                  <a:chOff x="623" y="1728"/>
                  <a:chExt cx="137" cy="124"/>
                </a:xfrm>
              </p:grpSpPr>
              <p:sp>
                <p:nvSpPr>
                  <p:cNvPr id="52030" name="Oval 5950">
                    <a:extLst>
                      <a:ext uri="{FF2B5EF4-FFF2-40B4-BE49-F238E27FC236}">
                        <a16:creationId xmlns:a16="http://schemas.microsoft.com/office/drawing/2014/main" id="{68421559-326A-4302-B7AB-72D40786713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1" name="Oval 5951">
                    <a:extLst>
                      <a:ext uri="{FF2B5EF4-FFF2-40B4-BE49-F238E27FC236}">
                        <a16:creationId xmlns:a16="http://schemas.microsoft.com/office/drawing/2014/main" id="{067BFEA1-E53E-4212-AE5A-06E36013429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2" name="Oval 5952">
                    <a:extLst>
                      <a:ext uri="{FF2B5EF4-FFF2-40B4-BE49-F238E27FC236}">
                        <a16:creationId xmlns:a16="http://schemas.microsoft.com/office/drawing/2014/main" id="{1CBE67F6-DD1C-486E-A28F-1271A1A8F07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3" name="Line 5953">
                    <a:extLst>
                      <a:ext uri="{FF2B5EF4-FFF2-40B4-BE49-F238E27FC236}">
                        <a16:creationId xmlns:a16="http://schemas.microsoft.com/office/drawing/2014/main" id="{75C060C3-62D3-4123-AB86-EF6A7786159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4" name="Line 5954">
                    <a:extLst>
                      <a:ext uri="{FF2B5EF4-FFF2-40B4-BE49-F238E27FC236}">
                        <a16:creationId xmlns:a16="http://schemas.microsoft.com/office/drawing/2014/main" id="{54CD6E7B-1DDE-4FD1-86A8-B0D0C8857B6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35" name="Group 5955">
                  <a:extLst>
                    <a:ext uri="{FF2B5EF4-FFF2-40B4-BE49-F238E27FC236}">
                      <a16:creationId xmlns:a16="http://schemas.microsoft.com/office/drawing/2014/main" id="{40210067-9951-491A-B181-040D53949C94}"/>
                    </a:ext>
                  </a:extLst>
                </p:cNvPr>
                <p:cNvGrpSpPr>
                  <a:grpSpLocks/>
                </p:cNvGrpSpPr>
                <p:nvPr/>
              </p:nvGrpSpPr>
              <p:grpSpPr bwMode="auto">
                <a:xfrm>
                  <a:off x="662" y="1772"/>
                  <a:ext cx="137" cy="124"/>
                  <a:chOff x="623" y="1728"/>
                  <a:chExt cx="137" cy="124"/>
                </a:xfrm>
              </p:grpSpPr>
              <p:sp>
                <p:nvSpPr>
                  <p:cNvPr id="52036" name="Oval 5956">
                    <a:extLst>
                      <a:ext uri="{FF2B5EF4-FFF2-40B4-BE49-F238E27FC236}">
                        <a16:creationId xmlns:a16="http://schemas.microsoft.com/office/drawing/2014/main" id="{3BDA49B6-9C05-473D-A8C8-94BCE07CA3A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7" name="Oval 5957">
                    <a:extLst>
                      <a:ext uri="{FF2B5EF4-FFF2-40B4-BE49-F238E27FC236}">
                        <a16:creationId xmlns:a16="http://schemas.microsoft.com/office/drawing/2014/main" id="{016EE302-85B1-42FF-ABAB-30B2FB02E2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8" name="Oval 5958">
                    <a:extLst>
                      <a:ext uri="{FF2B5EF4-FFF2-40B4-BE49-F238E27FC236}">
                        <a16:creationId xmlns:a16="http://schemas.microsoft.com/office/drawing/2014/main" id="{0FA8691D-D4F2-40B2-9974-E73693B556C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9" name="Line 5959">
                    <a:extLst>
                      <a:ext uri="{FF2B5EF4-FFF2-40B4-BE49-F238E27FC236}">
                        <a16:creationId xmlns:a16="http://schemas.microsoft.com/office/drawing/2014/main" id="{4DAB4290-00EA-4E0E-9D39-0020BCFC526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0" name="Line 5960">
                    <a:extLst>
                      <a:ext uri="{FF2B5EF4-FFF2-40B4-BE49-F238E27FC236}">
                        <a16:creationId xmlns:a16="http://schemas.microsoft.com/office/drawing/2014/main" id="{606D4332-50AF-46F9-9149-B9980BE5AAA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41" name="Group 5961">
                  <a:extLst>
                    <a:ext uri="{FF2B5EF4-FFF2-40B4-BE49-F238E27FC236}">
                      <a16:creationId xmlns:a16="http://schemas.microsoft.com/office/drawing/2014/main" id="{3D8D6AFF-E400-4B81-B67E-35D66527D7C2}"/>
                    </a:ext>
                  </a:extLst>
                </p:cNvPr>
                <p:cNvGrpSpPr>
                  <a:grpSpLocks/>
                </p:cNvGrpSpPr>
                <p:nvPr/>
              </p:nvGrpSpPr>
              <p:grpSpPr bwMode="auto">
                <a:xfrm>
                  <a:off x="683" y="1790"/>
                  <a:ext cx="137" cy="124"/>
                  <a:chOff x="623" y="1728"/>
                  <a:chExt cx="137" cy="124"/>
                </a:xfrm>
              </p:grpSpPr>
              <p:sp>
                <p:nvSpPr>
                  <p:cNvPr id="52042" name="Oval 5962">
                    <a:extLst>
                      <a:ext uri="{FF2B5EF4-FFF2-40B4-BE49-F238E27FC236}">
                        <a16:creationId xmlns:a16="http://schemas.microsoft.com/office/drawing/2014/main" id="{7AD1F043-2748-41EF-A083-D8277D960CE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3" name="Oval 5963">
                    <a:extLst>
                      <a:ext uri="{FF2B5EF4-FFF2-40B4-BE49-F238E27FC236}">
                        <a16:creationId xmlns:a16="http://schemas.microsoft.com/office/drawing/2014/main" id="{5F622236-CD00-4504-B336-CC79C693E52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4" name="Oval 5964">
                    <a:extLst>
                      <a:ext uri="{FF2B5EF4-FFF2-40B4-BE49-F238E27FC236}">
                        <a16:creationId xmlns:a16="http://schemas.microsoft.com/office/drawing/2014/main" id="{24A655EA-5C29-4931-9430-31EBA3EC1D2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5" name="Line 5965">
                    <a:extLst>
                      <a:ext uri="{FF2B5EF4-FFF2-40B4-BE49-F238E27FC236}">
                        <a16:creationId xmlns:a16="http://schemas.microsoft.com/office/drawing/2014/main" id="{C91171CA-056E-46BE-A5B5-487B1CE9B65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6" name="Line 5966">
                    <a:extLst>
                      <a:ext uri="{FF2B5EF4-FFF2-40B4-BE49-F238E27FC236}">
                        <a16:creationId xmlns:a16="http://schemas.microsoft.com/office/drawing/2014/main" id="{3D53437B-C0E9-43A6-90A3-4859D5A5B44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47" name="Group 5967">
                  <a:extLst>
                    <a:ext uri="{FF2B5EF4-FFF2-40B4-BE49-F238E27FC236}">
                      <a16:creationId xmlns:a16="http://schemas.microsoft.com/office/drawing/2014/main" id="{08C82151-4F8D-4CFC-A82A-37C00FEB37EC}"/>
                    </a:ext>
                  </a:extLst>
                </p:cNvPr>
                <p:cNvGrpSpPr>
                  <a:grpSpLocks/>
                </p:cNvGrpSpPr>
                <p:nvPr/>
              </p:nvGrpSpPr>
              <p:grpSpPr bwMode="auto">
                <a:xfrm>
                  <a:off x="703" y="1809"/>
                  <a:ext cx="137" cy="124"/>
                  <a:chOff x="623" y="1728"/>
                  <a:chExt cx="137" cy="124"/>
                </a:xfrm>
              </p:grpSpPr>
              <p:sp>
                <p:nvSpPr>
                  <p:cNvPr id="52048" name="Oval 5968">
                    <a:extLst>
                      <a:ext uri="{FF2B5EF4-FFF2-40B4-BE49-F238E27FC236}">
                        <a16:creationId xmlns:a16="http://schemas.microsoft.com/office/drawing/2014/main" id="{D8AF351B-B47E-4874-9782-B65AAA4AE9F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9" name="Oval 5969">
                    <a:extLst>
                      <a:ext uri="{FF2B5EF4-FFF2-40B4-BE49-F238E27FC236}">
                        <a16:creationId xmlns:a16="http://schemas.microsoft.com/office/drawing/2014/main" id="{8FE01271-7EDA-4F35-9FE9-E1F16A217C3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0" name="Oval 5970">
                    <a:extLst>
                      <a:ext uri="{FF2B5EF4-FFF2-40B4-BE49-F238E27FC236}">
                        <a16:creationId xmlns:a16="http://schemas.microsoft.com/office/drawing/2014/main" id="{42900BBE-B7CA-4ED4-848E-C52B4CCEFD5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1" name="Line 5971">
                    <a:extLst>
                      <a:ext uri="{FF2B5EF4-FFF2-40B4-BE49-F238E27FC236}">
                        <a16:creationId xmlns:a16="http://schemas.microsoft.com/office/drawing/2014/main" id="{5BE72BC0-3D26-480C-9FE8-D43B81B3553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2" name="Line 5972">
                    <a:extLst>
                      <a:ext uri="{FF2B5EF4-FFF2-40B4-BE49-F238E27FC236}">
                        <a16:creationId xmlns:a16="http://schemas.microsoft.com/office/drawing/2014/main" id="{01DEDDEC-792E-4A6F-9FCF-A5A217EDAB1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053" name="Group 5973">
                <a:extLst>
                  <a:ext uri="{FF2B5EF4-FFF2-40B4-BE49-F238E27FC236}">
                    <a16:creationId xmlns:a16="http://schemas.microsoft.com/office/drawing/2014/main" id="{01B7E424-F243-40DE-8D60-3680C8F91243}"/>
                  </a:ext>
                </a:extLst>
              </p:cNvPr>
              <p:cNvGrpSpPr>
                <a:grpSpLocks/>
              </p:cNvGrpSpPr>
              <p:nvPr/>
            </p:nvGrpSpPr>
            <p:grpSpPr bwMode="auto">
              <a:xfrm>
                <a:off x="480" y="1488"/>
                <a:ext cx="217" cy="205"/>
                <a:chOff x="623" y="1728"/>
                <a:chExt cx="217" cy="205"/>
              </a:xfrm>
            </p:grpSpPr>
            <p:grpSp>
              <p:nvGrpSpPr>
                <p:cNvPr id="52054" name="Group 5974">
                  <a:extLst>
                    <a:ext uri="{FF2B5EF4-FFF2-40B4-BE49-F238E27FC236}">
                      <a16:creationId xmlns:a16="http://schemas.microsoft.com/office/drawing/2014/main" id="{C8BCE952-2BCE-43BD-A95B-EEE95664232D}"/>
                    </a:ext>
                  </a:extLst>
                </p:cNvPr>
                <p:cNvGrpSpPr>
                  <a:grpSpLocks/>
                </p:cNvGrpSpPr>
                <p:nvPr/>
              </p:nvGrpSpPr>
              <p:grpSpPr bwMode="auto">
                <a:xfrm>
                  <a:off x="623" y="1728"/>
                  <a:ext cx="137" cy="124"/>
                  <a:chOff x="623" y="1728"/>
                  <a:chExt cx="137" cy="124"/>
                </a:xfrm>
              </p:grpSpPr>
              <p:sp>
                <p:nvSpPr>
                  <p:cNvPr id="52055" name="Oval 5975">
                    <a:extLst>
                      <a:ext uri="{FF2B5EF4-FFF2-40B4-BE49-F238E27FC236}">
                        <a16:creationId xmlns:a16="http://schemas.microsoft.com/office/drawing/2014/main" id="{87671489-D558-49BC-93CB-385F2D02FBD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6" name="Oval 5976">
                    <a:extLst>
                      <a:ext uri="{FF2B5EF4-FFF2-40B4-BE49-F238E27FC236}">
                        <a16:creationId xmlns:a16="http://schemas.microsoft.com/office/drawing/2014/main" id="{E1F15A8E-ABEF-41BD-8308-0163B4B3132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7" name="Oval 5977">
                    <a:extLst>
                      <a:ext uri="{FF2B5EF4-FFF2-40B4-BE49-F238E27FC236}">
                        <a16:creationId xmlns:a16="http://schemas.microsoft.com/office/drawing/2014/main" id="{75358DA4-6F70-4EE1-82CE-587F6E68D96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8" name="Line 5978">
                    <a:extLst>
                      <a:ext uri="{FF2B5EF4-FFF2-40B4-BE49-F238E27FC236}">
                        <a16:creationId xmlns:a16="http://schemas.microsoft.com/office/drawing/2014/main" id="{586F0883-BEC6-4F49-86EC-FAE3DF7CB6F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9" name="Line 5979">
                    <a:extLst>
                      <a:ext uri="{FF2B5EF4-FFF2-40B4-BE49-F238E27FC236}">
                        <a16:creationId xmlns:a16="http://schemas.microsoft.com/office/drawing/2014/main" id="{8F736AF8-8534-489A-A229-D7209A9192A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60" name="Group 5980">
                  <a:extLst>
                    <a:ext uri="{FF2B5EF4-FFF2-40B4-BE49-F238E27FC236}">
                      <a16:creationId xmlns:a16="http://schemas.microsoft.com/office/drawing/2014/main" id="{E32338F6-6EE1-4F54-B387-B1BDAAABFF0C}"/>
                    </a:ext>
                  </a:extLst>
                </p:cNvPr>
                <p:cNvGrpSpPr>
                  <a:grpSpLocks/>
                </p:cNvGrpSpPr>
                <p:nvPr/>
              </p:nvGrpSpPr>
              <p:grpSpPr bwMode="auto">
                <a:xfrm>
                  <a:off x="642" y="1751"/>
                  <a:ext cx="137" cy="124"/>
                  <a:chOff x="623" y="1728"/>
                  <a:chExt cx="137" cy="124"/>
                </a:xfrm>
              </p:grpSpPr>
              <p:sp>
                <p:nvSpPr>
                  <p:cNvPr id="52061" name="Oval 5981">
                    <a:extLst>
                      <a:ext uri="{FF2B5EF4-FFF2-40B4-BE49-F238E27FC236}">
                        <a16:creationId xmlns:a16="http://schemas.microsoft.com/office/drawing/2014/main" id="{53530A93-B23E-4A55-A711-9E9756523E5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2" name="Oval 5982">
                    <a:extLst>
                      <a:ext uri="{FF2B5EF4-FFF2-40B4-BE49-F238E27FC236}">
                        <a16:creationId xmlns:a16="http://schemas.microsoft.com/office/drawing/2014/main" id="{DB5940C8-20E1-4DBE-BA92-D5E636FFA14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3" name="Oval 5983">
                    <a:extLst>
                      <a:ext uri="{FF2B5EF4-FFF2-40B4-BE49-F238E27FC236}">
                        <a16:creationId xmlns:a16="http://schemas.microsoft.com/office/drawing/2014/main" id="{054AA559-9769-463D-AB24-16985FD9D1E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4" name="Line 5984">
                    <a:extLst>
                      <a:ext uri="{FF2B5EF4-FFF2-40B4-BE49-F238E27FC236}">
                        <a16:creationId xmlns:a16="http://schemas.microsoft.com/office/drawing/2014/main" id="{CD8379E3-3AC3-4AD6-BA45-65D6F3EC6D8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5" name="Line 5985">
                    <a:extLst>
                      <a:ext uri="{FF2B5EF4-FFF2-40B4-BE49-F238E27FC236}">
                        <a16:creationId xmlns:a16="http://schemas.microsoft.com/office/drawing/2014/main" id="{293AAE55-789A-4D50-9BFD-20F28BC6591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66" name="Group 5986">
                  <a:extLst>
                    <a:ext uri="{FF2B5EF4-FFF2-40B4-BE49-F238E27FC236}">
                      <a16:creationId xmlns:a16="http://schemas.microsoft.com/office/drawing/2014/main" id="{FB123231-EDCD-49C7-8A4D-1CA1E0F2E605}"/>
                    </a:ext>
                  </a:extLst>
                </p:cNvPr>
                <p:cNvGrpSpPr>
                  <a:grpSpLocks/>
                </p:cNvGrpSpPr>
                <p:nvPr/>
              </p:nvGrpSpPr>
              <p:grpSpPr bwMode="auto">
                <a:xfrm>
                  <a:off x="662" y="1772"/>
                  <a:ext cx="137" cy="124"/>
                  <a:chOff x="623" y="1728"/>
                  <a:chExt cx="137" cy="124"/>
                </a:xfrm>
              </p:grpSpPr>
              <p:sp>
                <p:nvSpPr>
                  <p:cNvPr id="52067" name="Oval 5987">
                    <a:extLst>
                      <a:ext uri="{FF2B5EF4-FFF2-40B4-BE49-F238E27FC236}">
                        <a16:creationId xmlns:a16="http://schemas.microsoft.com/office/drawing/2014/main" id="{B57A9FFA-4360-4FB8-AF4A-DEC813EEE8C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8" name="Oval 5988">
                    <a:extLst>
                      <a:ext uri="{FF2B5EF4-FFF2-40B4-BE49-F238E27FC236}">
                        <a16:creationId xmlns:a16="http://schemas.microsoft.com/office/drawing/2014/main" id="{B42912D8-4D4A-4086-949C-C6B5336694C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9" name="Oval 5989">
                    <a:extLst>
                      <a:ext uri="{FF2B5EF4-FFF2-40B4-BE49-F238E27FC236}">
                        <a16:creationId xmlns:a16="http://schemas.microsoft.com/office/drawing/2014/main" id="{3CB4146B-8310-4345-BE96-3A9DD96F9B4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0" name="Line 5990">
                    <a:extLst>
                      <a:ext uri="{FF2B5EF4-FFF2-40B4-BE49-F238E27FC236}">
                        <a16:creationId xmlns:a16="http://schemas.microsoft.com/office/drawing/2014/main" id="{58F89C5E-33D9-487E-AEBB-0CBF648E40F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1" name="Line 5991">
                    <a:extLst>
                      <a:ext uri="{FF2B5EF4-FFF2-40B4-BE49-F238E27FC236}">
                        <a16:creationId xmlns:a16="http://schemas.microsoft.com/office/drawing/2014/main" id="{85C2BA87-D38E-43BA-86E5-987F8D88754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72" name="Group 5992">
                  <a:extLst>
                    <a:ext uri="{FF2B5EF4-FFF2-40B4-BE49-F238E27FC236}">
                      <a16:creationId xmlns:a16="http://schemas.microsoft.com/office/drawing/2014/main" id="{896869B9-0EDF-439C-92F4-07C5F7160F56}"/>
                    </a:ext>
                  </a:extLst>
                </p:cNvPr>
                <p:cNvGrpSpPr>
                  <a:grpSpLocks/>
                </p:cNvGrpSpPr>
                <p:nvPr/>
              </p:nvGrpSpPr>
              <p:grpSpPr bwMode="auto">
                <a:xfrm>
                  <a:off x="683" y="1790"/>
                  <a:ext cx="137" cy="124"/>
                  <a:chOff x="623" y="1728"/>
                  <a:chExt cx="137" cy="124"/>
                </a:xfrm>
              </p:grpSpPr>
              <p:sp>
                <p:nvSpPr>
                  <p:cNvPr id="52073" name="Oval 5993">
                    <a:extLst>
                      <a:ext uri="{FF2B5EF4-FFF2-40B4-BE49-F238E27FC236}">
                        <a16:creationId xmlns:a16="http://schemas.microsoft.com/office/drawing/2014/main" id="{438C453F-05E2-43FC-8CBE-EA57B265928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4" name="Oval 5994">
                    <a:extLst>
                      <a:ext uri="{FF2B5EF4-FFF2-40B4-BE49-F238E27FC236}">
                        <a16:creationId xmlns:a16="http://schemas.microsoft.com/office/drawing/2014/main" id="{BD0E88F0-F655-4509-9DF8-D485651B621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5" name="Oval 5995">
                    <a:extLst>
                      <a:ext uri="{FF2B5EF4-FFF2-40B4-BE49-F238E27FC236}">
                        <a16:creationId xmlns:a16="http://schemas.microsoft.com/office/drawing/2014/main" id="{07AD085E-A81E-4337-94F3-9AB4AEB240A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6" name="Line 5996">
                    <a:extLst>
                      <a:ext uri="{FF2B5EF4-FFF2-40B4-BE49-F238E27FC236}">
                        <a16:creationId xmlns:a16="http://schemas.microsoft.com/office/drawing/2014/main" id="{75D1450F-A827-4DE4-88BB-F594FC63B03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7" name="Line 5997">
                    <a:extLst>
                      <a:ext uri="{FF2B5EF4-FFF2-40B4-BE49-F238E27FC236}">
                        <a16:creationId xmlns:a16="http://schemas.microsoft.com/office/drawing/2014/main" id="{EF05EC91-E63D-4409-8D8B-D4AA2F96284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78" name="Group 5998">
                  <a:extLst>
                    <a:ext uri="{FF2B5EF4-FFF2-40B4-BE49-F238E27FC236}">
                      <a16:creationId xmlns:a16="http://schemas.microsoft.com/office/drawing/2014/main" id="{6566B480-A864-4A25-9373-B7D57FF96D23}"/>
                    </a:ext>
                  </a:extLst>
                </p:cNvPr>
                <p:cNvGrpSpPr>
                  <a:grpSpLocks/>
                </p:cNvGrpSpPr>
                <p:nvPr/>
              </p:nvGrpSpPr>
              <p:grpSpPr bwMode="auto">
                <a:xfrm>
                  <a:off x="703" y="1809"/>
                  <a:ext cx="137" cy="124"/>
                  <a:chOff x="623" y="1728"/>
                  <a:chExt cx="137" cy="124"/>
                </a:xfrm>
              </p:grpSpPr>
              <p:sp>
                <p:nvSpPr>
                  <p:cNvPr id="52079" name="Oval 5999">
                    <a:extLst>
                      <a:ext uri="{FF2B5EF4-FFF2-40B4-BE49-F238E27FC236}">
                        <a16:creationId xmlns:a16="http://schemas.microsoft.com/office/drawing/2014/main" id="{D183BC73-877C-42FE-887F-C05A82316FB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0" name="Oval 6000">
                    <a:extLst>
                      <a:ext uri="{FF2B5EF4-FFF2-40B4-BE49-F238E27FC236}">
                        <a16:creationId xmlns:a16="http://schemas.microsoft.com/office/drawing/2014/main" id="{05FF583F-4462-47B9-A6E8-C5A97B9F77D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1" name="Oval 6001">
                    <a:extLst>
                      <a:ext uri="{FF2B5EF4-FFF2-40B4-BE49-F238E27FC236}">
                        <a16:creationId xmlns:a16="http://schemas.microsoft.com/office/drawing/2014/main" id="{B1175E02-44EC-4117-BC5D-581E6FB3ECC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2" name="Line 6002">
                    <a:extLst>
                      <a:ext uri="{FF2B5EF4-FFF2-40B4-BE49-F238E27FC236}">
                        <a16:creationId xmlns:a16="http://schemas.microsoft.com/office/drawing/2014/main" id="{9213CD76-FAF0-432A-885D-F4DED043058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3" name="Line 6003">
                    <a:extLst>
                      <a:ext uri="{FF2B5EF4-FFF2-40B4-BE49-F238E27FC236}">
                        <a16:creationId xmlns:a16="http://schemas.microsoft.com/office/drawing/2014/main" id="{E5889940-B109-44AF-B92C-FE1AE0C5E6C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084" name="Group 6004">
              <a:extLst>
                <a:ext uri="{FF2B5EF4-FFF2-40B4-BE49-F238E27FC236}">
                  <a16:creationId xmlns:a16="http://schemas.microsoft.com/office/drawing/2014/main" id="{1221494F-240B-45F1-81F0-8466E7C3E683}"/>
                </a:ext>
              </a:extLst>
            </p:cNvPr>
            <p:cNvGrpSpPr>
              <a:grpSpLocks/>
            </p:cNvGrpSpPr>
            <p:nvPr/>
          </p:nvGrpSpPr>
          <p:grpSpPr bwMode="auto">
            <a:xfrm>
              <a:off x="672" y="1776"/>
              <a:ext cx="265" cy="253"/>
              <a:chOff x="480" y="1440"/>
              <a:chExt cx="265" cy="253"/>
            </a:xfrm>
          </p:grpSpPr>
          <p:grpSp>
            <p:nvGrpSpPr>
              <p:cNvPr id="52085" name="Group 6005">
                <a:extLst>
                  <a:ext uri="{FF2B5EF4-FFF2-40B4-BE49-F238E27FC236}">
                    <a16:creationId xmlns:a16="http://schemas.microsoft.com/office/drawing/2014/main" id="{5844BEEF-18CF-4C62-9EB0-B55750C81869}"/>
                  </a:ext>
                </a:extLst>
              </p:cNvPr>
              <p:cNvGrpSpPr>
                <a:grpSpLocks/>
              </p:cNvGrpSpPr>
              <p:nvPr/>
            </p:nvGrpSpPr>
            <p:grpSpPr bwMode="auto">
              <a:xfrm>
                <a:off x="528" y="1440"/>
                <a:ext cx="217" cy="205"/>
                <a:chOff x="623" y="1728"/>
                <a:chExt cx="217" cy="205"/>
              </a:xfrm>
            </p:grpSpPr>
            <p:grpSp>
              <p:nvGrpSpPr>
                <p:cNvPr id="52086" name="Group 6006">
                  <a:extLst>
                    <a:ext uri="{FF2B5EF4-FFF2-40B4-BE49-F238E27FC236}">
                      <a16:creationId xmlns:a16="http://schemas.microsoft.com/office/drawing/2014/main" id="{3CDDCFAB-BF70-43C1-B650-0D2CAB098D53}"/>
                    </a:ext>
                  </a:extLst>
                </p:cNvPr>
                <p:cNvGrpSpPr>
                  <a:grpSpLocks/>
                </p:cNvGrpSpPr>
                <p:nvPr/>
              </p:nvGrpSpPr>
              <p:grpSpPr bwMode="auto">
                <a:xfrm>
                  <a:off x="623" y="1728"/>
                  <a:ext cx="137" cy="124"/>
                  <a:chOff x="623" y="1728"/>
                  <a:chExt cx="137" cy="124"/>
                </a:xfrm>
              </p:grpSpPr>
              <p:sp>
                <p:nvSpPr>
                  <p:cNvPr id="52087" name="Oval 6007">
                    <a:extLst>
                      <a:ext uri="{FF2B5EF4-FFF2-40B4-BE49-F238E27FC236}">
                        <a16:creationId xmlns:a16="http://schemas.microsoft.com/office/drawing/2014/main" id="{00318686-9691-487B-AD35-E08009EC0F5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8" name="Oval 6008">
                    <a:extLst>
                      <a:ext uri="{FF2B5EF4-FFF2-40B4-BE49-F238E27FC236}">
                        <a16:creationId xmlns:a16="http://schemas.microsoft.com/office/drawing/2014/main" id="{ABFF56DD-2AA7-4494-94C5-81708C2EB56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9" name="Oval 6009">
                    <a:extLst>
                      <a:ext uri="{FF2B5EF4-FFF2-40B4-BE49-F238E27FC236}">
                        <a16:creationId xmlns:a16="http://schemas.microsoft.com/office/drawing/2014/main" id="{6E68FAE8-B3E0-45BB-89A7-7524A4EF00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0" name="Line 6010">
                    <a:extLst>
                      <a:ext uri="{FF2B5EF4-FFF2-40B4-BE49-F238E27FC236}">
                        <a16:creationId xmlns:a16="http://schemas.microsoft.com/office/drawing/2014/main" id="{5DEE894F-C85F-4D42-AA2C-393022EC9B5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1" name="Line 6011">
                    <a:extLst>
                      <a:ext uri="{FF2B5EF4-FFF2-40B4-BE49-F238E27FC236}">
                        <a16:creationId xmlns:a16="http://schemas.microsoft.com/office/drawing/2014/main" id="{F6448F2B-A60A-494A-8B5E-A05D8219323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92" name="Group 6012">
                  <a:extLst>
                    <a:ext uri="{FF2B5EF4-FFF2-40B4-BE49-F238E27FC236}">
                      <a16:creationId xmlns:a16="http://schemas.microsoft.com/office/drawing/2014/main" id="{D273AD1E-D054-4688-9399-2443166806EC}"/>
                    </a:ext>
                  </a:extLst>
                </p:cNvPr>
                <p:cNvGrpSpPr>
                  <a:grpSpLocks/>
                </p:cNvGrpSpPr>
                <p:nvPr/>
              </p:nvGrpSpPr>
              <p:grpSpPr bwMode="auto">
                <a:xfrm>
                  <a:off x="642" y="1751"/>
                  <a:ext cx="137" cy="124"/>
                  <a:chOff x="623" y="1728"/>
                  <a:chExt cx="137" cy="124"/>
                </a:xfrm>
              </p:grpSpPr>
              <p:sp>
                <p:nvSpPr>
                  <p:cNvPr id="52093" name="Oval 6013">
                    <a:extLst>
                      <a:ext uri="{FF2B5EF4-FFF2-40B4-BE49-F238E27FC236}">
                        <a16:creationId xmlns:a16="http://schemas.microsoft.com/office/drawing/2014/main" id="{E64EAAEA-9098-4D59-A455-006DDA5F41F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4" name="Oval 6014">
                    <a:extLst>
                      <a:ext uri="{FF2B5EF4-FFF2-40B4-BE49-F238E27FC236}">
                        <a16:creationId xmlns:a16="http://schemas.microsoft.com/office/drawing/2014/main" id="{18C71896-57A3-442E-9E6A-77578AC4489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5" name="Oval 6015">
                    <a:extLst>
                      <a:ext uri="{FF2B5EF4-FFF2-40B4-BE49-F238E27FC236}">
                        <a16:creationId xmlns:a16="http://schemas.microsoft.com/office/drawing/2014/main" id="{11F93208-6A66-4A0E-AF4D-08D228536FB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6" name="Line 6016">
                    <a:extLst>
                      <a:ext uri="{FF2B5EF4-FFF2-40B4-BE49-F238E27FC236}">
                        <a16:creationId xmlns:a16="http://schemas.microsoft.com/office/drawing/2014/main" id="{E3FB729B-3162-4254-94A6-81261FF0C3E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7" name="Line 6017">
                    <a:extLst>
                      <a:ext uri="{FF2B5EF4-FFF2-40B4-BE49-F238E27FC236}">
                        <a16:creationId xmlns:a16="http://schemas.microsoft.com/office/drawing/2014/main" id="{B5661C06-7823-43E6-BCA4-9AD1AC1CA38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098" name="Group 6018">
                  <a:extLst>
                    <a:ext uri="{FF2B5EF4-FFF2-40B4-BE49-F238E27FC236}">
                      <a16:creationId xmlns:a16="http://schemas.microsoft.com/office/drawing/2014/main" id="{A9304FAF-BC1C-4B80-AC0E-C745A5BAB46E}"/>
                    </a:ext>
                  </a:extLst>
                </p:cNvPr>
                <p:cNvGrpSpPr>
                  <a:grpSpLocks/>
                </p:cNvGrpSpPr>
                <p:nvPr/>
              </p:nvGrpSpPr>
              <p:grpSpPr bwMode="auto">
                <a:xfrm>
                  <a:off x="662" y="1772"/>
                  <a:ext cx="137" cy="124"/>
                  <a:chOff x="623" y="1728"/>
                  <a:chExt cx="137" cy="124"/>
                </a:xfrm>
              </p:grpSpPr>
              <p:sp>
                <p:nvSpPr>
                  <p:cNvPr id="52099" name="Oval 6019">
                    <a:extLst>
                      <a:ext uri="{FF2B5EF4-FFF2-40B4-BE49-F238E27FC236}">
                        <a16:creationId xmlns:a16="http://schemas.microsoft.com/office/drawing/2014/main" id="{CD2F5A36-64DA-470F-9010-6041595A48B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0" name="Oval 6020">
                    <a:extLst>
                      <a:ext uri="{FF2B5EF4-FFF2-40B4-BE49-F238E27FC236}">
                        <a16:creationId xmlns:a16="http://schemas.microsoft.com/office/drawing/2014/main" id="{09A11B4F-96D9-4226-A3DC-5B2C69F56E4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1" name="Oval 6021">
                    <a:extLst>
                      <a:ext uri="{FF2B5EF4-FFF2-40B4-BE49-F238E27FC236}">
                        <a16:creationId xmlns:a16="http://schemas.microsoft.com/office/drawing/2014/main" id="{5B41A0B0-DF06-4601-B17C-56E3B0C75B7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2" name="Line 6022">
                    <a:extLst>
                      <a:ext uri="{FF2B5EF4-FFF2-40B4-BE49-F238E27FC236}">
                        <a16:creationId xmlns:a16="http://schemas.microsoft.com/office/drawing/2014/main" id="{4D0F4F67-9D07-4A3B-9298-17366EF3D94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3" name="Line 6023">
                    <a:extLst>
                      <a:ext uri="{FF2B5EF4-FFF2-40B4-BE49-F238E27FC236}">
                        <a16:creationId xmlns:a16="http://schemas.microsoft.com/office/drawing/2014/main" id="{80D8DBE8-7403-484C-8863-7C89C3A2D8B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04" name="Group 6024">
                  <a:extLst>
                    <a:ext uri="{FF2B5EF4-FFF2-40B4-BE49-F238E27FC236}">
                      <a16:creationId xmlns:a16="http://schemas.microsoft.com/office/drawing/2014/main" id="{D321ED67-0950-4E25-8EC6-85C6F2A5EF53}"/>
                    </a:ext>
                  </a:extLst>
                </p:cNvPr>
                <p:cNvGrpSpPr>
                  <a:grpSpLocks/>
                </p:cNvGrpSpPr>
                <p:nvPr/>
              </p:nvGrpSpPr>
              <p:grpSpPr bwMode="auto">
                <a:xfrm>
                  <a:off x="683" y="1790"/>
                  <a:ext cx="137" cy="124"/>
                  <a:chOff x="623" y="1728"/>
                  <a:chExt cx="137" cy="124"/>
                </a:xfrm>
              </p:grpSpPr>
              <p:sp>
                <p:nvSpPr>
                  <p:cNvPr id="52105" name="Oval 6025">
                    <a:extLst>
                      <a:ext uri="{FF2B5EF4-FFF2-40B4-BE49-F238E27FC236}">
                        <a16:creationId xmlns:a16="http://schemas.microsoft.com/office/drawing/2014/main" id="{D8DC1604-A05B-4AF7-B777-7468578564A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6" name="Oval 6026">
                    <a:extLst>
                      <a:ext uri="{FF2B5EF4-FFF2-40B4-BE49-F238E27FC236}">
                        <a16:creationId xmlns:a16="http://schemas.microsoft.com/office/drawing/2014/main" id="{812B5220-9D19-4DA3-8948-50D3F7D754E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7" name="Oval 6027">
                    <a:extLst>
                      <a:ext uri="{FF2B5EF4-FFF2-40B4-BE49-F238E27FC236}">
                        <a16:creationId xmlns:a16="http://schemas.microsoft.com/office/drawing/2014/main" id="{F8790A97-0F2A-4AF2-BD47-32BB4C52175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8" name="Line 6028">
                    <a:extLst>
                      <a:ext uri="{FF2B5EF4-FFF2-40B4-BE49-F238E27FC236}">
                        <a16:creationId xmlns:a16="http://schemas.microsoft.com/office/drawing/2014/main" id="{B8554311-D549-4A14-A545-299F5B8632B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9" name="Line 6029">
                    <a:extLst>
                      <a:ext uri="{FF2B5EF4-FFF2-40B4-BE49-F238E27FC236}">
                        <a16:creationId xmlns:a16="http://schemas.microsoft.com/office/drawing/2014/main" id="{2E4D78B7-D2F3-4DC8-AB9C-83A597D386B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10" name="Group 6030">
                  <a:extLst>
                    <a:ext uri="{FF2B5EF4-FFF2-40B4-BE49-F238E27FC236}">
                      <a16:creationId xmlns:a16="http://schemas.microsoft.com/office/drawing/2014/main" id="{8231559C-9368-40EA-B244-1B3F8E7C227D}"/>
                    </a:ext>
                  </a:extLst>
                </p:cNvPr>
                <p:cNvGrpSpPr>
                  <a:grpSpLocks/>
                </p:cNvGrpSpPr>
                <p:nvPr/>
              </p:nvGrpSpPr>
              <p:grpSpPr bwMode="auto">
                <a:xfrm>
                  <a:off x="703" y="1809"/>
                  <a:ext cx="137" cy="124"/>
                  <a:chOff x="623" y="1728"/>
                  <a:chExt cx="137" cy="124"/>
                </a:xfrm>
              </p:grpSpPr>
              <p:sp>
                <p:nvSpPr>
                  <p:cNvPr id="52111" name="Oval 6031">
                    <a:extLst>
                      <a:ext uri="{FF2B5EF4-FFF2-40B4-BE49-F238E27FC236}">
                        <a16:creationId xmlns:a16="http://schemas.microsoft.com/office/drawing/2014/main" id="{EF4561CE-65E4-4442-A3C3-EB0CFA694BD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2" name="Oval 6032">
                    <a:extLst>
                      <a:ext uri="{FF2B5EF4-FFF2-40B4-BE49-F238E27FC236}">
                        <a16:creationId xmlns:a16="http://schemas.microsoft.com/office/drawing/2014/main" id="{D35274A7-7394-4CC8-B1BD-33DFF3CCAB8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3" name="Oval 6033">
                    <a:extLst>
                      <a:ext uri="{FF2B5EF4-FFF2-40B4-BE49-F238E27FC236}">
                        <a16:creationId xmlns:a16="http://schemas.microsoft.com/office/drawing/2014/main" id="{240473F4-AAB0-465E-B61C-C90D7D8C24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4" name="Line 6034">
                    <a:extLst>
                      <a:ext uri="{FF2B5EF4-FFF2-40B4-BE49-F238E27FC236}">
                        <a16:creationId xmlns:a16="http://schemas.microsoft.com/office/drawing/2014/main" id="{83B212D2-EA3B-4769-B93E-B3200516FD9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5" name="Line 6035">
                    <a:extLst>
                      <a:ext uri="{FF2B5EF4-FFF2-40B4-BE49-F238E27FC236}">
                        <a16:creationId xmlns:a16="http://schemas.microsoft.com/office/drawing/2014/main" id="{B848A56D-E39A-4A9C-82D7-1671F468BF3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116" name="Group 6036">
                <a:extLst>
                  <a:ext uri="{FF2B5EF4-FFF2-40B4-BE49-F238E27FC236}">
                    <a16:creationId xmlns:a16="http://schemas.microsoft.com/office/drawing/2014/main" id="{1F36CCF3-A8F7-4109-A7FC-12664B8DA2D4}"/>
                  </a:ext>
                </a:extLst>
              </p:cNvPr>
              <p:cNvGrpSpPr>
                <a:grpSpLocks/>
              </p:cNvGrpSpPr>
              <p:nvPr/>
            </p:nvGrpSpPr>
            <p:grpSpPr bwMode="auto">
              <a:xfrm>
                <a:off x="480" y="1488"/>
                <a:ext cx="217" cy="205"/>
                <a:chOff x="623" y="1728"/>
                <a:chExt cx="217" cy="205"/>
              </a:xfrm>
            </p:grpSpPr>
            <p:grpSp>
              <p:nvGrpSpPr>
                <p:cNvPr id="52117" name="Group 6037">
                  <a:extLst>
                    <a:ext uri="{FF2B5EF4-FFF2-40B4-BE49-F238E27FC236}">
                      <a16:creationId xmlns:a16="http://schemas.microsoft.com/office/drawing/2014/main" id="{BF2AE57D-F9CF-4648-A9E0-83C9376424B7}"/>
                    </a:ext>
                  </a:extLst>
                </p:cNvPr>
                <p:cNvGrpSpPr>
                  <a:grpSpLocks/>
                </p:cNvGrpSpPr>
                <p:nvPr/>
              </p:nvGrpSpPr>
              <p:grpSpPr bwMode="auto">
                <a:xfrm>
                  <a:off x="623" y="1728"/>
                  <a:ext cx="137" cy="124"/>
                  <a:chOff x="623" y="1728"/>
                  <a:chExt cx="137" cy="124"/>
                </a:xfrm>
              </p:grpSpPr>
              <p:sp>
                <p:nvSpPr>
                  <p:cNvPr id="52118" name="Oval 6038">
                    <a:extLst>
                      <a:ext uri="{FF2B5EF4-FFF2-40B4-BE49-F238E27FC236}">
                        <a16:creationId xmlns:a16="http://schemas.microsoft.com/office/drawing/2014/main" id="{FA889DBF-9CD1-4D3B-BC9B-BC3A63FC26E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9" name="Oval 6039">
                    <a:extLst>
                      <a:ext uri="{FF2B5EF4-FFF2-40B4-BE49-F238E27FC236}">
                        <a16:creationId xmlns:a16="http://schemas.microsoft.com/office/drawing/2014/main" id="{244BE1C5-061A-4EDF-A68D-2827A214FE2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0" name="Oval 6040">
                    <a:extLst>
                      <a:ext uri="{FF2B5EF4-FFF2-40B4-BE49-F238E27FC236}">
                        <a16:creationId xmlns:a16="http://schemas.microsoft.com/office/drawing/2014/main" id="{315CE6A4-EAA1-4032-B951-27CDFDCEEC7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1" name="Line 6041">
                    <a:extLst>
                      <a:ext uri="{FF2B5EF4-FFF2-40B4-BE49-F238E27FC236}">
                        <a16:creationId xmlns:a16="http://schemas.microsoft.com/office/drawing/2014/main" id="{6C688F26-A29E-45A8-8B9D-551B243589B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2" name="Line 6042">
                    <a:extLst>
                      <a:ext uri="{FF2B5EF4-FFF2-40B4-BE49-F238E27FC236}">
                        <a16:creationId xmlns:a16="http://schemas.microsoft.com/office/drawing/2014/main" id="{6AB73955-C7D4-42C1-9FEC-7B8A8C024A0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23" name="Group 6043">
                  <a:extLst>
                    <a:ext uri="{FF2B5EF4-FFF2-40B4-BE49-F238E27FC236}">
                      <a16:creationId xmlns:a16="http://schemas.microsoft.com/office/drawing/2014/main" id="{B1596804-FE6E-4A08-8F0D-3DF8CC81C0FD}"/>
                    </a:ext>
                  </a:extLst>
                </p:cNvPr>
                <p:cNvGrpSpPr>
                  <a:grpSpLocks/>
                </p:cNvGrpSpPr>
                <p:nvPr/>
              </p:nvGrpSpPr>
              <p:grpSpPr bwMode="auto">
                <a:xfrm>
                  <a:off x="642" y="1751"/>
                  <a:ext cx="137" cy="124"/>
                  <a:chOff x="623" y="1728"/>
                  <a:chExt cx="137" cy="124"/>
                </a:xfrm>
              </p:grpSpPr>
              <p:sp>
                <p:nvSpPr>
                  <p:cNvPr id="52124" name="Oval 6044">
                    <a:extLst>
                      <a:ext uri="{FF2B5EF4-FFF2-40B4-BE49-F238E27FC236}">
                        <a16:creationId xmlns:a16="http://schemas.microsoft.com/office/drawing/2014/main" id="{5C07F9E0-6EDB-4D68-8B6E-8466A625313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5" name="Oval 6045">
                    <a:extLst>
                      <a:ext uri="{FF2B5EF4-FFF2-40B4-BE49-F238E27FC236}">
                        <a16:creationId xmlns:a16="http://schemas.microsoft.com/office/drawing/2014/main" id="{BFFC0B56-FE77-4322-89DA-686BCFC5106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6" name="Oval 6046">
                    <a:extLst>
                      <a:ext uri="{FF2B5EF4-FFF2-40B4-BE49-F238E27FC236}">
                        <a16:creationId xmlns:a16="http://schemas.microsoft.com/office/drawing/2014/main" id="{6F336668-E3D9-4119-A389-1D3390246A2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7" name="Line 6047">
                    <a:extLst>
                      <a:ext uri="{FF2B5EF4-FFF2-40B4-BE49-F238E27FC236}">
                        <a16:creationId xmlns:a16="http://schemas.microsoft.com/office/drawing/2014/main" id="{2075E4D3-9143-4D99-BE21-A138A5C620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8" name="Line 6048">
                    <a:extLst>
                      <a:ext uri="{FF2B5EF4-FFF2-40B4-BE49-F238E27FC236}">
                        <a16:creationId xmlns:a16="http://schemas.microsoft.com/office/drawing/2014/main" id="{0E64686C-A7EC-4E7E-8F4D-863F853F841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29" name="Group 6049">
                  <a:extLst>
                    <a:ext uri="{FF2B5EF4-FFF2-40B4-BE49-F238E27FC236}">
                      <a16:creationId xmlns:a16="http://schemas.microsoft.com/office/drawing/2014/main" id="{3A7FEB2E-AAFE-427E-A2C6-D92042077722}"/>
                    </a:ext>
                  </a:extLst>
                </p:cNvPr>
                <p:cNvGrpSpPr>
                  <a:grpSpLocks/>
                </p:cNvGrpSpPr>
                <p:nvPr/>
              </p:nvGrpSpPr>
              <p:grpSpPr bwMode="auto">
                <a:xfrm>
                  <a:off x="662" y="1772"/>
                  <a:ext cx="137" cy="124"/>
                  <a:chOff x="623" y="1728"/>
                  <a:chExt cx="137" cy="124"/>
                </a:xfrm>
              </p:grpSpPr>
              <p:sp>
                <p:nvSpPr>
                  <p:cNvPr id="52130" name="Oval 6050">
                    <a:extLst>
                      <a:ext uri="{FF2B5EF4-FFF2-40B4-BE49-F238E27FC236}">
                        <a16:creationId xmlns:a16="http://schemas.microsoft.com/office/drawing/2014/main" id="{B1753A5F-D3C8-4D2A-8D1D-F6BC91EA94A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1" name="Oval 6051">
                    <a:extLst>
                      <a:ext uri="{FF2B5EF4-FFF2-40B4-BE49-F238E27FC236}">
                        <a16:creationId xmlns:a16="http://schemas.microsoft.com/office/drawing/2014/main" id="{7E011F40-4FBA-4C72-977D-F33B9A6D14C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2" name="Oval 6052">
                    <a:extLst>
                      <a:ext uri="{FF2B5EF4-FFF2-40B4-BE49-F238E27FC236}">
                        <a16:creationId xmlns:a16="http://schemas.microsoft.com/office/drawing/2014/main" id="{2688C8C7-BD46-42F2-98DE-8570DBCE9CC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3" name="Line 6053">
                    <a:extLst>
                      <a:ext uri="{FF2B5EF4-FFF2-40B4-BE49-F238E27FC236}">
                        <a16:creationId xmlns:a16="http://schemas.microsoft.com/office/drawing/2014/main" id="{9DE5BBCF-9FE9-46C6-B84C-BB32ACE0ECF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4" name="Line 6054">
                    <a:extLst>
                      <a:ext uri="{FF2B5EF4-FFF2-40B4-BE49-F238E27FC236}">
                        <a16:creationId xmlns:a16="http://schemas.microsoft.com/office/drawing/2014/main" id="{C410AB93-66FA-44D2-95BE-DCA3CAB66CC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35" name="Group 6055">
                  <a:extLst>
                    <a:ext uri="{FF2B5EF4-FFF2-40B4-BE49-F238E27FC236}">
                      <a16:creationId xmlns:a16="http://schemas.microsoft.com/office/drawing/2014/main" id="{71CB845A-7232-463F-AADC-8ED80B435A8F}"/>
                    </a:ext>
                  </a:extLst>
                </p:cNvPr>
                <p:cNvGrpSpPr>
                  <a:grpSpLocks/>
                </p:cNvGrpSpPr>
                <p:nvPr/>
              </p:nvGrpSpPr>
              <p:grpSpPr bwMode="auto">
                <a:xfrm>
                  <a:off x="683" y="1790"/>
                  <a:ext cx="137" cy="124"/>
                  <a:chOff x="623" y="1728"/>
                  <a:chExt cx="137" cy="124"/>
                </a:xfrm>
              </p:grpSpPr>
              <p:sp>
                <p:nvSpPr>
                  <p:cNvPr id="52136" name="Oval 6056">
                    <a:extLst>
                      <a:ext uri="{FF2B5EF4-FFF2-40B4-BE49-F238E27FC236}">
                        <a16:creationId xmlns:a16="http://schemas.microsoft.com/office/drawing/2014/main" id="{958FCAEA-CAC4-4E1E-831B-551B135CE86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7" name="Oval 6057">
                    <a:extLst>
                      <a:ext uri="{FF2B5EF4-FFF2-40B4-BE49-F238E27FC236}">
                        <a16:creationId xmlns:a16="http://schemas.microsoft.com/office/drawing/2014/main" id="{4864A88A-6BB6-484B-A4E2-9FB937E1CC3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8" name="Oval 6058">
                    <a:extLst>
                      <a:ext uri="{FF2B5EF4-FFF2-40B4-BE49-F238E27FC236}">
                        <a16:creationId xmlns:a16="http://schemas.microsoft.com/office/drawing/2014/main" id="{28673845-AD2A-4AE1-8672-6C11AEFD4BC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9" name="Line 6059">
                    <a:extLst>
                      <a:ext uri="{FF2B5EF4-FFF2-40B4-BE49-F238E27FC236}">
                        <a16:creationId xmlns:a16="http://schemas.microsoft.com/office/drawing/2014/main" id="{522BB0F4-B8CD-43EC-9269-A46EA3B719A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40" name="Line 6060">
                    <a:extLst>
                      <a:ext uri="{FF2B5EF4-FFF2-40B4-BE49-F238E27FC236}">
                        <a16:creationId xmlns:a16="http://schemas.microsoft.com/office/drawing/2014/main" id="{DFC9C50C-51E6-4F50-948C-2CA3AF2773B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41" name="Group 6061">
                  <a:extLst>
                    <a:ext uri="{FF2B5EF4-FFF2-40B4-BE49-F238E27FC236}">
                      <a16:creationId xmlns:a16="http://schemas.microsoft.com/office/drawing/2014/main" id="{9349FF80-1DCC-49B0-A2DE-1C23667E2FE0}"/>
                    </a:ext>
                  </a:extLst>
                </p:cNvPr>
                <p:cNvGrpSpPr>
                  <a:grpSpLocks/>
                </p:cNvGrpSpPr>
                <p:nvPr/>
              </p:nvGrpSpPr>
              <p:grpSpPr bwMode="auto">
                <a:xfrm>
                  <a:off x="703" y="1809"/>
                  <a:ext cx="137" cy="124"/>
                  <a:chOff x="623" y="1728"/>
                  <a:chExt cx="137" cy="124"/>
                </a:xfrm>
              </p:grpSpPr>
              <p:sp>
                <p:nvSpPr>
                  <p:cNvPr id="52142" name="Oval 6062">
                    <a:extLst>
                      <a:ext uri="{FF2B5EF4-FFF2-40B4-BE49-F238E27FC236}">
                        <a16:creationId xmlns:a16="http://schemas.microsoft.com/office/drawing/2014/main" id="{65375886-6BD7-4D11-8234-D18EA4AEB65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43" name="Oval 6063">
                    <a:extLst>
                      <a:ext uri="{FF2B5EF4-FFF2-40B4-BE49-F238E27FC236}">
                        <a16:creationId xmlns:a16="http://schemas.microsoft.com/office/drawing/2014/main" id="{238C3BFC-6EFB-4701-939E-5B8FA64AAFB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44" name="Oval 6064">
                    <a:extLst>
                      <a:ext uri="{FF2B5EF4-FFF2-40B4-BE49-F238E27FC236}">
                        <a16:creationId xmlns:a16="http://schemas.microsoft.com/office/drawing/2014/main" id="{04735CB7-23AD-4646-902B-000B537F902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45" name="Line 6065">
                    <a:extLst>
                      <a:ext uri="{FF2B5EF4-FFF2-40B4-BE49-F238E27FC236}">
                        <a16:creationId xmlns:a16="http://schemas.microsoft.com/office/drawing/2014/main" id="{92566CB6-0810-4350-A7EE-20F57F9D12F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46" name="Line 6066">
                    <a:extLst>
                      <a:ext uri="{FF2B5EF4-FFF2-40B4-BE49-F238E27FC236}">
                        <a16:creationId xmlns:a16="http://schemas.microsoft.com/office/drawing/2014/main" id="{8D5B1224-D8A4-444C-9E0C-51CE9A569DE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147" name="Group 6067">
              <a:extLst>
                <a:ext uri="{FF2B5EF4-FFF2-40B4-BE49-F238E27FC236}">
                  <a16:creationId xmlns:a16="http://schemas.microsoft.com/office/drawing/2014/main" id="{3BD5C0CD-9F30-49E8-9DCE-A2B81C020865}"/>
                </a:ext>
              </a:extLst>
            </p:cNvPr>
            <p:cNvGrpSpPr>
              <a:grpSpLocks/>
            </p:cNvGrpSpPr>
            <p:nvPr/>
          </p:nvGrpSpPr>
          <p:grpSpPr bwMode="auto">
            <a:xfrm>
              <a:off x="816" y="1680"/>
              <a:ext cx="265" cy="253"/>
              <a:chOff x="480" y="1440"/>
              <a:chExt cx="265" cy="253"/>
            </a:xfrm>
          </p:grpSpPr>
          <p:grpSp>
            <p:nvGrpSpPr>
              <p:cNvPr id="52148" name="Group 6068">
                <a:extLst>
                  <a:ext uri="{FF2B5EF4-FFF2-40B4-BE49-F238E27FC236}">
                    <a16:creationId xmlns:a16="http://schemas.microsoft.com/office/drawing/2014/main" id="{BEBA3506-9FDA-4FD6-B1F1-5AD3C78B3CC4}"/>
                  </a:ext>
                </a:extLst>
              </p:cNvPr>
              <p:cNvGrpSpPr>
                <a:grpSpLocks/>
              </p:cNvGrpSpPr>
              <p:nvPr/>
            </p:nvGrpSpPr>
            <p:grpSpPr bwMode="auto">
              <a:xfrm>
                <a:off x="528" y="1440"/>
                <a:ext cx="217" cy="205"/>
                <a:chOff x="623" y="1728"/>
                <a:chExt cx="217" cy="205"/>
              </a:xfrm>
            </p:grpSpPr>
            <p:grpSp>
              <p:nvGrpSpPr>
                <p:cNvPr id="52149" name="Group 6069">
                  <a:extLst>
                    <a:ext uri="{FF2B5EF4-FFF2-40B4-BE49-F238E27FC236}">
                      <a16:creationId xmlns:a16="http://schemas.microsoft.com/office/drawing/2014/main" id="{545DD4C1-9A02-4B45-8E81-D27247BD6F7B}"/>
                    </a:ext>
                  </a:extLst>
                </p:cNvPr>
                <p:cNvGrpSpPr>
                  <a:grpSpLocks/>
                </p:cNvGrpSpPr>
                <p:nvPr/>
              </p:nvGrpSpPr>
              <p:grpSpPr bwMode="auto">
                <a:xfrm>
                  <a:off x="623" y="1728"/>
                  <a:ext cx="137" cy="124"/>
                  <a:chOff x="623" y="1728"/>
                  <a:chExt cx="137" cy="124"/>
                </a:xfrm>
              </p:grpSpPr>
              <p:sp>
                <p:nvSpPr>
                  <p:cNvPr id="52150" name="Oval 6070">
                    <a:extLst>
                      <a:ext uri="{FF2B5EF4-FFF2-40B4-BE49-F238E27FC236}">
                        <a16:creationId xmlns:a16="http://schemas.microsoft.com/office/drawing/2014/main" id="{C85B5D7F-F177-437C-80B1-DF5781A1FE9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1" name="Oval 6071">
                    <a:extLst>
                      <a:ext uri="{FF2B5EF4-FFF2-40B4-BE49-F238E27FC236}">
                        <a16:creationId xmlns:a16="http://schemas.microsoft.com/office/drawing/2014/main" id="{6E01B33F-2527-49B0-9E61-723A397047F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2" name="Oval 6072">
                    <a:extLst>
                      <a:ext uri="{FF2B5EF4-FFF2-40B4-BE49-F238E27FC236}">
                        <a16:creationId xmlns:a16="http://schemas.microsoft.com/office/drawing/2014/main" id="{68C69215-46BF-4631-92D4-FE09FD86FA3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3" name="Line 6073">
                    <a:extLst>
                      <a:ext uri="{FF2B5EF4-FFF2-40B4-BE49-F238E27FC236}">
                        <a16:creationId xmlns:a16="http://schemas.microsoft.com/office/drawing/2014/main" id="{5A193ECA-FADB-46F8-9B54-51EF6CA64BF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4" name="Line 6074">
                    <a:extLst>
                      <a:ext uri="{FF2B5EF4-FFF2-40B4-BE49-F238E27FC236}">
                        <a16:creationId xmlns:a16="http://schemas.microsoft.com/office/drawing/2014/main" id="{E17A2EE4-3696-4485-9418-63866828DD6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55" name="Group 6075">
                  <a:extLst>
                    <a:ext uri="{FF2B5EF4-FFF2-40B4-BE49-F238E27FC236}">
                      <a16:creationId xmlns:a16="http://schemas.microsoft.com/office/drawing/2014/main" id="{FA2A3EB9-1F61-495D-8881-20D877311617}"/>
                    </a:ext>
                  </a:extLst>
                </p:cNvPr>
                <p:cNvGrpSpPr>
                  <a:grpSpLocks/>
                </p:cNvGrpSpPr>
                <p:nvPr/>
              </p:nvGrpSpPr>
              <p:grpSpPr bwMode="auto">
                <a:xfrm>
                  <a:off x="642" y="1751"/>
                  <a:ext cx="137" cy="124"/>
                  <a:chOff x="623" y="1728"/>
                  <a:chExt cx="137" cy="124"/>
                </a:xfrm>
              </p:grpSpPr>
              <p:sp>
                <p:nvSpPr>
                  <p:cNvPr id="52156" name="Oval 6076">
                    <a:extLst>
                      <a:ext uri="{FF2B5EF4-FFF2-40B4-BE49-F238E27FC236}">
                        <a16:creationId xmlns:a16="http://schemas.microsoft.com/office/drawing/2014/main" id="{1AB1DA87-551E-4561-B2F1-20E54B2E21C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7" name="Oval 6077">
                    <a:extLst>
                      <a:ext uri="{FF2B5EF4-FFF2-40B4-BE49-F238E27FC236}">
                        <a16:creationId xmlns:a16="http://schemas.microsoft.com/office/drawing/2014/main" id="{2F30DE06-EBCA-4192-91C6-DCF529474FE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8" name="Oval 6078">
                    <a:extLst>
                      <a:ext uri="{FF2B5EF4-FFF2-40B4-BE49-F238E27FC236}">
                        <a16:creationId xmlns:a16="http://schemas.microsoft.com/office/drawing/2014/main" id="{2D7AD69D-5E40-4581-B730-F9F3B15E0E1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9" name="Line 6079">
                    <a:extLst>
                      <a:ext uri="{FF2B5EF4-FFF2-40B4-BE49-F238E27FC236}">
                        <a16:creationId xmlns:a16="http://schemas.microsoft.com/office/drawing/2014/main" id="{FCDF7BC6-EE5D-4979-B1EA-A5AFEE4C8B6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0" name="Line 6080">
                    <a:extLst>
                      <a:ext uri="{FF2B5EF4-FFF2-40B4-BE49-F238E27FC236}">
                        <a16:creationId xmlns:a16="http://schemas.microsoft.com/office/drawing/2014/main" id="{9559B570-B191-49D9-B9B9-01E18C68797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61" name="Group 6081">
                  <a:extLst>
                    <a:ext uri="{FF2B5EF4-FFF2-40B4-BE49-F238E27FC236}">
                      <a16:creationId xmlns:a16="http://schemas.microsoft.com/office/drawing/2014/main" id="{09CFB990-0915-42D0-9C1C-289DE62EFBEA}"/>
                    </a:ext>
                  </a:extLst>
                </p:cNvPr>
                <p:cNvGrpSpPr>
                  <a:grpSpLocks/>
                </p:cNvGrpSpPr>
                <p:nvPr/>
              </p:nvGrpSpPr>
              <p:grpSpPr bwMode="auto">
                <a:xfrm>
                  <a:off x="662" y="1772"/>
                  <a:ext cx="137" cy="124"/>
                  <a:chOff x="623" y="1728"/>
                  <a:chExt cx="137" cy="124"/>
                </a:xfrm>
              </p:grpSpPr>
              <p:sp>
                <p:nvSpPr>
                  <p:cNvPr id="52162" name="Oval 6082">
                    <a:extLst>
                      <a:ext uri="{FF2B5EF4-FFF2-40B4-BE49-F238E27FC236}">
                        <a16:creationId xmlns:a16="http://schemas.microsoft.com/office/drawing/2014/main" id="{AC298CCC-CE36-4086-969F-AD60A008CAA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3" name="Oval 6083">
                    <a:extLst>
                      <a:ext uri="{FF2B5EF4-FFF2-40B4-BE49-F238E27FC236}">
                        <a16:creationId xmlns:a16="http://schemas.microsoft.com/office/drawing/2014/main" id="{7FB700EC-470F-4E60-8DEF-0D1C4CE6569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4" name="Oval 6084">
                    <a:extLst>
                      <a:ext uri="{FF2B5EF4-FFF2-40B4-BE49-F238E27FC236}">
                        <a16:creationId xmlns:a16="http://schemas.microsoft.com/office/drawing/2014/main" id="{5A0CF917-AB9A-4F36-896D-775116B8B6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5" name="Line 6085">
                    <a:extLst>
                      <a:ext uri="{FF2B5EF4-FFF2-40B4-BE49-F238E27FC236}">
                        <a16:creationId xmlns:a16="http://schemas.microsoft.com/office/drawing/2014/main" id="{3625C0FD-7259-4355-9F1B-410F9E4ADBA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6" name="Line 6086">
                    <a:extLst>
                      <a:ext uri="{FF2B5EF4-FFF2-40B4-BE49-F238E27FC236}">
                        <a16:creationId xmlns:a16="http://schemas.microsoft.com/office/drawing/2014/main" id="{41CDA365-A00F-4BCA-BB95-2CE6D6E88DC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67" name="Group 6087">
                  <a:extLst>
                    <a:ext uri="{FF2B5EF4-FFF2-40B4-BE49-F238E27FC236}">
                      <a16:creationId xmlns:a16="http://schemas.microsoft.com/office/drawing/2014/main" id="{22AE89B7-AAF3-4424-A825-CF59A8D6E36C}"/>
                    </a:ext>
                  </a:extLst>
                </p:cNvPr>
                <p:cNvGrpSpPr>
                  <a:grpSpLocks/>
                </p:cNvGrpSpPr>
                <p:nvPr/>
              </p:nvGrpSpPr>
              <p:grpSpPr bwMode="auto">
                <a:xfrm>
                  <a:off x="683" y="1790"/>
                  <a:ext cx="137" cy="124"/>
                  <a:chOff x="623" y="1728"/>
                  <a:chExt cx="137" cy="124"/>
                </a:xfrm>
              </p:grpSpPr>
              <p:sp>
                <p:nvSpPr>
                  <p:cNvPr id="52168" name="Oval 6088">
                    <a:extLst>
                      <a:ext uri="{FF2B5EF4-FFF2-40B4-BE49-F238E27FC236}">
                        <a16:creationId xmlns:a16="http://schemas.microsoft.com/office/drawing/2014/main" id="{D212542E-F8DD-4A05-B471-9D5330007EC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9" name="Oval 6089">
                    <a:extLst>
                      <a:ext uri="{FF2B5EF4-FFF2-40B4-BE49-F238E27FC236}">
                        <a16:creationId xmlns:a16="http://schemas.microsoft.com/office/drawing/2014/main" id="{C9863E3B-4F54-4E5C-8E68-001A03950F0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0" name="Oval 6090">
                    <a:extLst>
                      <a:ext uri="{FF2B5EF4-FFF2-40B4-BE49-F238E27FC236}">
                        <a16:creationId xmlns:a16="http://schemas.microsoft.com/office/drawing/2014/main" id="{626C2113-F8A2-4554-B42D-CA74B9BDDA2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1" name="Line 6091">
                    <a:extLst>
                      <a:ext uri="{FF2B5EF4-FFF2-40B4-BE49-F238E27FC236}">
                        <a16:creationId xmlns:a16="http://schemas.microsoft.com/office/drawing/2014/main" id="{B3D8D653-E651-4EC4-BC16-DC8297A2F0E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2" name="Line 6092">
                    <a:extLst>
                      <a:ext uri="{FF2B5EF4-FFF2-40B4-BE49-F238E27FC236}">
                        <a16:creationId xmlns:a16="http://schemas.microsoft.com/office/drawing/2014/main" id="{78F9DD0D-CA04-44CD-8D14-D4AA4922E92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73" name="Group 6093">
                  <a:extLst>
                    <a:ext uri="{FF2B5EF4-FFF2-40B4-BE49-F238E27FC236}">
                      <a16:creationId xmlns:a16="http://schemas.microsoft.com/office/drawing/2014/main" id="{87518552-8BAF-4D10-B196-AFD8D8A12AFC}"/>
                    </a:ext>
                  </a:extLst>
                </p:cNvPr>
                <p:cNvGrpSpPr>
                  <a:grpSpLocks/>
                </p:cNvGrpSpPr>
                <p:nvPr/>
              </p:nvGrpSpPr>
              <p:grpSpPr bwMode="auto">
                <a:xfrm>
                  <a:off x="703" y="1809"/>
                  <a:ext cx="137" cy="124"/>
                  <a:chOff x="623" y="1728"/>
                  <a:chExt cx="137" cy="124"/>
                </a:xfrm>
              </p:grpSpPr>
              <p:sp>
                <p:nvSpPr>
                  <p:cNvPr id="52174" name="Oval 6094">
                    <a:extLst>
                      <a:ext uri="{FF2B5EF4-FFF2-40B4-BE49-F238E27FC236}">
                        <a16:creationId xmlns:a16="http://schemas.microsoft.com/office/drawing/2014/main" id="{DBEE71CB-EBF0-432B-90D6-16E88E8037D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5" name="Oval 6095">
                    <a:extLst>
                      <a:ext uri="{FF2B5EF4-FFF2-40B4-BE49-F238E27FC236}">
                        <a16:creationId xmlns:a16="http://schemas.microsoft.com/office/drawing/2014/main" id="{B5506DCA-6523-4D27-97E0-F1EEC767A6F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6" name="Oval 6096">
                    <a:extLst>
                      <a:ext uri="{FF2B5EF4-FFF2-40B4-BE49-F238E27FC236}">
                        <a16:creationId xmlns:a16="http://schemas.microsoft.com/office/drawing/2014/main" id="{1DA9A97A-76CD-4DED-A5B1-91D09EB21F3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7" name="Line 6097">
                    <a:extLst>
                      <a:ext uri="{FF2B5EF4-FFF2-40B4-BE49-F238E27FC236}">
                        <a16:creationId xmlns:a16="http://schemas.microsoft.com/office/drawing/2014/main" id="{624EDBEC-B0C1-4018-9D9C-0C917153EA2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8" name="Line 6098">
                    <a:extLst>
                      <a:ext uri="{FF2B5EF4-FFF2-40B4-BE49-F238E27FC236}">
                        <a16:creationId xmlns:a16="http://schemas.microsoft.com/office/drawing/2014/main" id="{36802422-4B0C-498D-99E6-6D903E21561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179" name="Group 6099">
                <a:extLst>
                  <a:ext uri="{FF2B5EF4-FFF2-40B4-BE49-F238E27FC236}">
                    <a16:creationId xmlns:a16="http://schemas.microsoft.com/office/drawing/2014/main" id="{04855EAA-EE92-4BCC-BE53-739AD11CA6F6}"/>
                  </a:ext>
                </a:extLst>
              </p:cNvPr>
              <p:cNvGrpSpPr>
                <a:grpSpLocks/>
              </p:cNvGrpSpPr>
              <p:nvPr/>
            </p:nvGrpSpPr>
            <p:grpSpPr bwMode="auto">
              <a:xfrm>
                <a:off x="480" y="1488"/>
                <a:ext cx="217" cy="205"/>
                <a:chOff x="623" y="1728"/>
                <a:chExt cx="217" cy="205"/>
              </a:xfrm>
            </p:grpSpPr>
            <p:grpSp>
              <p:nvGrpSpPr>
                <p:cNvPr id="52180" name="Group 6100">
                  <a:extLst>
                    <a:ext uri="{FF2B5EF4-FFF2-40B4-BE49-F238E27FC236}">
                      <a16:creationId xmlns:a16="http://schemas.microsoft.com/office/drawing/2014/main" id="{5FC4B3B9-929F-48FE-8E5D-F5523AB497C5}"/>
                    </a:ext>
                  </a:extLst>
                </p:cNvPr>
                <p:cNvGrpSpPr>
                  <a:grpSpLocks/>
                </p:cNvGrpSpPr>
                <p:nvPr/>
              </p:nvGrpSpPr>
              <p:grpSpPr bwMode="auto">
                <a:xfrm>
                  <a:off x="623" y="1728"/>
                  <a:ext cx="137" cy="124"/>
                  <a:chOff x="623" y="1728"/>
                  <a:chExt cx="137" cy="124"/>
                </a:xfrm>
              </p:grpSpPr>
              <p:sp>
                <p:nvSpPr>
                  <p:cNvPr id="52181" name="Oval 6101">
                    <a:extLst>
                      <a:ext uri="{FF2B5EF4-FFF2-40B4-BE49-F238E27FC236}">
                        <a16:creationId xmlns:a16="http://schemas.microsoft.com/office/drawing/2014/main" id="{757B5854-DC7D-4BCD-A798-805AD73D81F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2" name="Oval 6102">
                    <a:extLst>
                      <a:ext uri="{FF2B5EF4-FFF2-40B4-BE49-F238E27FC236}">
                        <a16:creationId xmlns:a16="http://schemas.microsoft.com/office/drawing/2014/main" id="{8AAEF1B8-390A-440E-8DF2-11911603AA7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3" name="Oval 6103">
                    <a:extLst>
                      <a:ext uri="{FF2B5EF4-FFF2-40B4-BE49-F238E27FC236}">
                        <a16:creationId xmlns:a16="http://schemas.microsoft.com/office/drawing/2014/main" id="{79B1699F-1BBF-48E5-A295-1412957C477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4" name="Line 6104">
                    <a:extLst>
                      <a:ext uri="{FF2B5EF4-FFF2-40B4-BE49-F238E27FC236}">
                        <a16:creationId xmlns:a16="http://schemas.microsoft.com/office/drawing/2014/main" id="{F3C4D70D-104C-4622-8C28-342578CDE20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5" name="Line 6105">
                    <a:extLst>
                      <a:ext uri="{FF2B5EF4-FFF2-40B4-BE49-F238E27FC236}">
                        <a16:creationId xmlns:a16="http://schemas.microsoft.com/office/drawing/2014/main" id="{FF54AAC4-F390-4B65-A696-AA27D671308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86" name="Group 6106">
                  <a:extLst>
                    <a:ext uri="{FF2B5EF4-FFF2-40B4-BE49-F238E27FC236}">
                      <a16:creationId xmlns:a16="http://schemas.microsoft.com/office/drawing/2014/main" id="{69F0E254-0477-489A-A85B-190C1895BC34}"/>
                    </a:ext>
                  </a:extLst>
                </p:cNvPr>
                <p:cNvGrpSpPr>
                  <a:grpSpLocks/>
                </p:cNvGrpSpPr>
                <p:nvPr/>
              </p:nvGrpSpPr>
              <p:grpSpPr bwMode="auto">
                <a:xfrm>
                  <a:off x="642" y="1751"/>
                  <a:ext cx="137" cy="124"/>
                  <a:chOff x="623" y="1728"/>
                  <a:chExt cx="137" cy="124"/>
                </a:xfrm>
              </p:grpSpPr>
              <p:sp>
                <p:nvSpPr>
                  <p:cNvPr id="52187" name="Oval 6107">
                    <a:extLst>
                      <a:ext uri="{FF2B5EF4-FFF2-40B4-BE49-F238E27FC236}">
                        <a16:creationId xmlns:a16="http://schemas.microsoft.com/office/drawing/2014/main" id="{AAAADC8E-0179-4A51-AC96-C5E25EC4AD1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8" name="Oval 6108">
                    <a:extLst>
                      <a:ext uri="{FF2B5EF4-FFF2-40B4-BE49-F238E27FC236}">
                        <a16:creationId xmlns:a16="http://schemas.microsoft.com/office/drawing/2014/main" id="{DBA4D3E0-FBEF-42B4-910B-A62DB1CF113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9" name="Oval 6109">
                    <a:extLst>
                      <a:ext uri="{FF2B5EF4-FFF2-40B4-BE49-F238E27FC236}">
                        <a16:creationId xmlns:a16="http://schemas.microsoft.com/office/drawing/2014/main" id="{805D514D-A254-4DB7-A1DB-C1E72D2E634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0" name="Line 6110">
                    <a:extLst>
                      <a:ext uri="{FF2B5EF4-FFF2-40B4-BE49-F238E27FC236}">
                        <a16:creationId xmlns:a16="http://schemas.microsoft.com/office/drawing/2014/main" id="{11381543-854A-44F5-8636-CDCC13B0D5A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1" name="Line 6111">
                    <a:extLst>
                      <a:ext uri="{FF2B5EF4-FFF2-40B4-BE49-F238E27FC236}">
                        <a16:creationId xmlns:a16="http://schemas.microsoft.com/office/drawing/2014/main" id="{BCFD2194-012F-4269-9030-E5078302466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92" name="Group 6112">
                  <a:extLst>
                    <a:ext uri="{FF2B5EF4-FFF2-40B4-BE49-F238E27FC236}">
                      <a16:creationId xmlns:a16="http://schemas.microsoft.com/office/drawing/2014/main" id="{6EDF96C8-DCF8-4527-A776-9B6764BCC3EF}"/>
                    </a:ext>
                  </a:extLst>
                </p:cNvPr>
                <p:cNvGrpSpPr>
                  <a:grpSpLocks/>
                </p:cNvGrpSpPr>
                <p:nvPr/>
              </p:nvGrpSpPr>
              <p:grpSpPr bwMode="auto">
                <a:xfrm>
                  <a:off x="662" y="1772"/>
                  <a:ext cx="137" cy="124"/>
                  <a:chOff x="623" y="1728"/>
                  <a:chExt cx="137" cy="124"/>
                </a:xfrm>
              </p:grpSpPr>
              <p:sp>
                <p:nvSpPr>
                  <p:cNvPr id="52193" name="Oval 6113">
                    <a:extLst>
                      <a:ext uri="{FF2B5EF4-FFF2-40B4-BE49-F238E27FC236}">
                        <a16:creationId xmlns:a16="http://schemas.microsoft.com/office/drawing/2014/main" id="{16F2924D-A8BB-4546-9864-B471D273C49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4" name="Oval 6114">
                    <a:extLst>
                      <a:ext uri="{FF2B5EF4-FFF2-40B4-BE49-F238E27FC236}">
                        <a16:creationId xmlns:a16="http://schemas.microsoft.com/office/drawing/2014/main" id="{FEEE7848-24DB-411B-9529-5D06B31F497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5" name="Oval 6115">
                    <a:extLst>
                      <a:ext uri="{FF2B5EF4-FFF2-40B4-BE49-F238E27FC236}">
                        <a16:creationId xmlns:a16="http://schemas.microsoft.com/office/drawing/2014/main" id="{9B997A2B-76A6-47B6-B403-64E56907B72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6" name="Line 6116">
                    <a:extLst>
                      <a:ext uri="{FF2B5EF4-FFF2-40B4-BE49-F238E27FC236}">
                        <a16:creationId xmlns:a16="http://schemas.microsoft.com/office/drawing/2014/main" id="{52F58751-241C-484E-A8AD-1F9A602DF20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7" name="Line 6117">
                    <a:extLst>
                      <a:ext uri="{FF2B5EF4-FFF2-40B4-BE49-F238E27FC236}">
                        <a16:creationId xmlns:a16="http://schemas.microsoft.com/office/drawing/2014/main" id="{C2B00D23-9397-4401-9751-DCEDD38095D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198" name="Group 6118">
                  <a:extLst>
                    <a:ext uri="{FF2B5EF4-FFF2-40B4-BE49-F238E27FC236}">
                      <a16:creationId xmlns:a16="http://schemas.microsoft.com/office/drawing/2014/main" id="{49900771-EDCB-47B8-825D-8FE3DBB7CEAF}"/>
                    </a:ext>
                  </a:extLst>
                </p:cNvPr>
                <p:cNvGrpSpPr>
                  <a:grpSpLocks/>
                </p:cNvGrpSpPr>
                <p:nvPr/>
              </p:nvGrpSpPr>
              <p:grpSpPr bwMode="auto">
                <a:xfrm>
                  <a:off x="683" y="1790"/>
                  <a:ext cx="137" cy="124"/>
                  <a:chOff x="623" y="1728"/>
                  <a:chExt cx="137" cy="124"/>
                </a:xfrm>
              </p:grpSpPr>
              <p:sp>
                <p:nvSpPr>
                  <p:cNvPr id="52199" name="Oval 6119">
                    <a:extLst>
                      <a:ext uri="{FF2B5EF4-FFF2-40B4-BE49-F238E27FC236}">
                        <a16:creationId xmlns:a16="http://schemas.microsoft.com/office/drawing/2014/main" id="{9603860E-FA8D-4029-88BF-5EBAE183811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0" name="Oval 6120">
                    <a:extLst>
                      <a:ext uri="{FF2B5EF4-FFF2-40B4-BE49-F238E27FC236}">
                        <a16:creationId xmlns:a16="http://schemas.microsoft.com/office/drawing/2014/main" id="{4E11203C-F8CA-4514-8ECB-FE0D7B9F9F5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1" name="Oval 6121">
                    <a:extLst>
                      <a:ext uri="{FF2B5EF4-FFF2-40B4-BE49-F238E27FC236}">
                        <a16:creationId xmlns:a16="http://schemas.microsoft.com/office/drawing/2014/main" id="{890B995A-A2D8-4E90-9AC7-7683F64CDBB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2" name="Line 6122">
                    <a:extLst>
                      <a:ext uri="{FF2B5EF4-FFF2-40B4-BE49-F238E27FC236}">
                        <a16:creationId xmlns:a16="http://schemas.microsoft.com/office/drawing/2014/main" id="{E589AC79-C992-43C9-8506-C0950FDA209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3" name="Line 6123">
                    <a:extLst>
                      <a:ext uri="{FF2B5EF4-FFF2-40B4-BE49-F238E27FC236}">
                        <a16:creationId xmlns:a16="http://schemas.microsoft.com/office/drawing/2014/main" id="{03F743CF-814B-437A-977F-AC394B9C95D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04" name="Group 6124">
                  <a:extLst>
                    <a:ext uri="{FF2B5EF4-FFF2-40B4-BE49-F238E27FC236}">
                      <a16:creationId xmlns:a16="http://schemas.microsoft.com/office/drawing/2014/main" id="{CCFF923D-5933-41E2-8218-11D889D4C7D0}"/>
                    </a:ext>
                  </a:extLst>
                </p:cNvPr>
                <p:cNvGrpSpPr>
                  <a:grpSpLocks/>
                </p:cNvGrpSpPr>
                <p:nvPr/>
              </p:nvGrpSpPr>
              <p:grpSpPr bwMode="auto">
                <a:xfrm>
                  <a:off x="703" y="1809"/>
                  <a:ext cx="137" cy="124"/>
                  <a:chOff x="623" y="1728"/>
                  <a:chExt cx="137" cy="124"/>
                </a:xfrm>
              </p:grpSpPr>
              <p:sp>
                <p:nvSpPr>
                  <p:cNvPr id="52205" name="Oval 6125">
                    <a:extLst>
                      <a:ext uri="{FF2B5EF4-FFF2-40B4-BE49-F238E27FC236}">
                        <a16:creationId xmlns:a16="http://schemas.microsoft.com/office/drawing/2014/main" id="{86D155A5-1ADA-44BF-9E98-FCAB6F329F3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6" name="Oval 6126">
                    <a:extLst>
                      <a:ext uri="{FF2B5EF4-FFF2-40B4-BE49-F238E27FC236}">
                        <a16:creationId xmlns:a16="http://schemas.microsoft.com/office/drawing/2014/main" id="{4398C70B-D196-4CCB-A677-08D1A0E1090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7" name="Oval 6127">
                    <a:extLst>
                      <a:ext uri="{FF2B5EF4-FFF2-40B4-BE49-F238E27FC236}">
                        <a16:creationId xmlns:a16="http://schemas.microsoft.com/office/drawing/2014/main" id="{F0D74256-BA70-483B-BBE7-B55EC843CB8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8" name="Line 6128">
                    <a:extLst>
                      <a:ext uri="{FF2B5EF4-FFF2-40B4-BE49-F238E27FC236}">
                        <a16:creationId xmlns:a16="http://schemas.microsoft.com/office/drawing/2014/main" id="{9AE9D5C8-9F21-4C3F-A7B3-8D50DC3488A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9" name="Line 6129">
                    <a:extLst>
                      <a:ext uri="{FF2B5EF4-FFF2-40B4-BE49-F238E27FC236}">
                        <a16:creationId xmlns:a16="http://schemas.microsoft.com/office/drawing/2014/main" id="{3FA5CA6E-EEB5-4747-A264-AEAF2E33E96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2210" name="Line 6130">
              <a:extLst>
                <a:ext uri="{FF2B5EF4-FFF2-40B4-BE49-F238E27FC236}">
                  <a16:creationId xmlns:a16="http://schemas.microsoft.com/office/drawing/2014/main" id="{B95B9482-3EEA-4985-8ED2-F351CEECD817}"/>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1" name="Line 6131">
              <a:extLst>
                <a:ext uri="{FF2B5EF4-FFF2-40B4-BE49-F238E27FC236}">
                  <a16:creationId xmlns:a16="http://schemas.microsoft.com/office/drawing/2014/main" id="{00FAB10A-06E1-483D-B274-F0DF8476916A}"/>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2" name="Line 6132">
              <a:extLst>
                <a:ext uri="{FF2B5EF4-FFF2-40B4-BE49-F238E27FC236}">
                  <a16:creationId xmlns:a16="http://schemas.microsoft.com/office/drawing/2014/main" id="{26BF6625-39C7-4E6D-BCB0-7BAD4935800B}"/>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3" name="Line 6133">
              <a:extLst>
                <a:ext uri="{FF2B5EF4-FFF2-40B4-BE49-F238E27FC236}">
                  <a16:creationId xmlns:a16="http://schemas.microsoft.com/office/drawing/2014/main" id="{05903F46-4693-4202-8216-D54178A19BA1}"/>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14" name="Group 6134">
            <a:extLst>
              <a:ext uri="{FF2B5EF4-FFF2-40B4-BE49-F238E27FC236}">
                <a16:creationId xmlns:a16="http://schemas.microsoft.com/office/drawing/2014/main" id="{6FE5D20B-9267-47F3-BDBD-08528382B37B}"/>
              </a:ext>
            </a:extLst>
          </p:cNvPr>
          <p:cNvGrpSpPr>
            <a:grpSpLocks/>
          </p:cNvGrpSpPr>
          <p:nvPr/>
        </p:nvGrpSpPr>
        <p:grpSpPr bwMode="auto">
          <a:xfrm>
            <a:off x="2220913" y="2425700"/>
            <a:ext cx="877887" cy="1371600"/>
            <a:chOff x="528" y="1680"/>
            <a:chExt cx="553" cy="864"/>
          </a:xfrm>
        </p:grpSpPr>
        <p:sp>
          <p:nvSpPr>
            <p:cNvPr id="52215" name="Line 6135">
              <a:extLst>
                <a:ext uri="{FF2B5EF4-FFF2-40B4-BE49-F238E27FC236}">
                  <a16:creationId xmlns:a16="http://schemas.microsoft.com/office/drawing/2014/main" id="{003EFC7C-9AAE-40FB-B1FA-8E653501C4FB}"/>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6" name="Line 6136">
              <a:extLst>
                <a:ext uri="{FF2B5EF4-FFF2-40B4-BE49-F238E27FC236}">
                  <a16:creationId xmlns:a16="http://schemas.microsoft.com/office/drawing/2014/main" id="{A78B97D2-57A4-4557-9BA4-B6CE15BBCCE9}"/>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7" name="Line 6137">
              <a:extLst>
                <a:ext uri="{FF2B5EF4-FFF2-40B4-BE49-F238E27FC236}">
                  <a16:creationId xmlns:a16="http://schemas.microsoft.com/office/drawing/2014/main" id="{475B45A4-2C1C-4799-B96E-CB1FB56B6FA1}"/>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8" name="Line 6138">
              <a:extLst>
                <a:ext uri="{FF2B5EF4-FFF2-40B4-BE49-F238E27FC236}">
                  <a16:creationId xmlns:a16="http://schemas.microsoft.com/office/drawing/2014/main" id="{6A3403C6-D260-4092-AFF5-9C6F79ED95DA}"/>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9" name="Rectangle 6139">
              <a:extLst>
                <a:ext uri="{FF2B5EF4-FFF2-40B4-BE49-F238E27FC236}">
                  <a16:creationId xmlns:a16="http://schemas.microsoft.com/office/drawing/2014/main" id="{93D549B0-E9B3-48BA-868C-E92C6DE8E261}"/>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2220" name="Line 6140">
              <a:extLst>
                <a:ext uri="{FF2B5EF4-FFF2-40B4-BE49-F238E27FC236}">
                  <a16:creationId xmlns:a16="http://schemas.microsoft.com/office/drawing/2014/main" id="{3140326A-DD6D-4E32-B2A2-A4831CC8053F}"/>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1" name="Line 6141">
              <a:extLst>
                <a:ext uri="{FF2B5EF4-FFF2-40B4-BE49-F238E27FC236}">
                  <a16:creationId xmlns:a16="http://schemas.microsoft.com/office/drawing/2014/main" id="{A745998B-4871-42B7-B82E-C8D9E6612E81}"/>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222" name="Group 6142">
              <a:extLst>
                <a:ext uri="{FF2B5EF4-FFF2-40B4-BE49-F238E27FC236}">
                  <a16:creationId xmlns:a16="http://schemas.microsoft.com/office/drawing/2014/main" id="{D57B792B-59A5-46F9-A240-F33CB498DFD8}"/>
                </a:ext>
              </a:extLst>
            </p:cNvPr>
            <p:cNvGrpSpPr>
              <a:grpSpLocks/>
            </p:cNvGrpSpPr>
            <p:nvPr/>
          </p:nvGrpSpPr>
          <p:grpSpPr bwMode="auto">
            <a:xfrm>
              <a:off x="528" y="1872"/>
              <a:ext cx="265" cy="253"/>
              <a:chOff x="480" y="1440"/>
              <a:chExt cx="265" cy="253"/>
            </a:xfrm>
          </p:grpSpPr>
          <p:grpSp>
            <p:nvGrpSpPr>
              <p:cNvPr id="52223" name="Group 6143">
                <a:extLst>
                  <a:ext uri="{FF2B5EF4-FFF2-40B4-BE49-F238E27FC236}">
                    <a16:creationId xmlns:a16="http://schemas.microsoft.com/office/drawing/2014/main" id="{4E497E65-5290-4814-AB30-227994A609CF}"/>
                  </a:ext>
                </a:extLst>
              </p:cNvPr>
              <p:cNvGrpSpPr>
                <a:grpSpLocks/>
              </p:cNvGrpSpPr>
              <p:nvPr/>
            </p:nvGrpSpPr>
            <p:grpSpPr bwMode="auto">
              <a:xfrm>
                <a:off x="528" y="1440"/>
                <a:ext cx="217" cy="205"/>
                <a:chOff x="623" y="1728"/>
                <a:chExt cx="217" cy="205"/>
              </a:xfrm>
            </p:grpSpPr>
            <p:grpSp>
              <p:nvGrpSpPr>
                <p:cNvPr id="52224" name="Group 5120">
                  <a:extLst>
                    <a:ext uri="{FF2B5EF4-FFF2-40B4-BE49-F238E27FC236}">
                      <a16:creationId xmlns:a16="http://schemas.microsoft.com/office/drawing/2014/main" id="{4F8CA49F-01D6-4685-BC75-ADB3E20FDF3D}"/>
                    </a:ext>
                  </a:extLst>
                </p:cNvPr>
                <p:cNvGrpSpPr>
                  <a:grpSpLocks/>
                </p:cNvGrpSpPr>
                <p:nvPr/>
              </p:nvGrpSpPr>
              <p:grpSpPr bwMode="auto">
                <a:xfrm>
                  <a:off x="623" y="1728"/>
                  <a:ext cx="137" cy="124"/>
                  <a:chOff x="623" y="1728"/>
                  <a:chExt cx="137" cy="124"/>
                </a:xfrm>
              </p:grpSpPr>
              <p:sp>
                <p:nvSpPr>
                  <p:cNvPr id="52225" name="Oval 5121">
                    <a:extLst>
                      <a:ext uri="{FF2B5EF4-FFF2-40B4-BE49-F238E27FC236}">
                        <a16:creationId xmlns:a16="http://schemas.microsoft.com/office/drawing/2014/main" id="{C53A4B05-FE06-48F8-ACF2-A10AEC0E1F8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6" name="Oval 5122">
                    <a:extLst>
                      <a:ext uri="{FF2B5EF4-FFF2-40B4-BE49-F238E27FC236}">
                        <a16:creationId xmlns:a16="http://schemas.microsoft.com/office/drawing/2014/main" id="{C123F4CA-F0F7-4F6A-8767-6E8957D0BD7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7" name="Oval 5123">
                    <a:extLst>
                      <a:ext uri="{FF2B5EF4-FFF2-40B4-BE49-F238E27FC236}">
                        <a16:creationId xmlns:a16="http://schemas.microsoft.com/office/drawing/2014/main" id="{55F9BCD7-B94A-4F42-ABA5-159746E74AC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8" name="Line 5124">
                    <a:extLst>
                      <a:ext uri="{FF2B5EF4-FFF2-40B4-BE49-F238E27FC236}">
                        <a16:creationId xmlns:a16="http://schemas.microsoft.com/office/drawing/2014/main" id="{A45999F2-7645-4249-8152-08B9422DB5F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9" name="Line 5125">
                    <a:extLst>
                      <a:ext uri="{FF2B5EF4-FFF2-40B4-BE49-F238E27FC236}">
                        <a16:creationId xmlns:a16="http://schemas.microsoft.com/office/drawing/2014/main" id="{657B11C7-DD5C-4C58-A6BC-F4B578806B4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30" name="Group 5126">
                  <a:extLst>
                    <a:ext uri="{FF2B5EF4-FFF2-40B4-BE49-F238E27FC236}">
                      <a16:creationId xmlns:a16="http://schemas.microsoft.com/office/drawing/2014/main" id="{B5A9FD77-61FE-440E-94A5-C3DAF86260CC}"/>
                    </a:ext>
                  </a:extLst>
                </p:cNvPr>
                <p:cNvGrpSpPr>
                  <a:grpSpLocks/>
                </p:cNvGrpSpPr>
                <p:nvPr/>
              </p:nvGrpSpPr>
              <p:grpSpPr bwMode="auto">
                <a:xfrm>
                  <a:off x="642" y="1751"/>
                  <a:ext cx="137" cy="124"/>
                  <a:chOff x="623" y="1728"/>
                  <a:chExt cx="137" cy="124"/>
                </a:xfrm>
              </p:grpSpPr>
              <p:sp>
                <p:nvSpPr>
                  <p:cNvPr id="52231" name="Oval 5127">
                    <a:extLst>
                      <a:ext uri="{FF2B5EF4-FFF2-40B4-BE49-F238E27FC236}">
                        <a16:creationId xmlns:a16="http://schemas.microsoft.com/office/drawing/2014/main" id="{3989A306-DED8-4374-A173-AF7033BFF2B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2" name="Oval 5128">
                    <a:extLst>
                      <a:ext uri="{FF2B5EF4-FFF2-40B4-BE49-F238E27FC236}">
                        <a16:creationId xmlns:a16="http://schemas.microsoft.com/office/drawing/2014/main" id="{3D336216-7721-41CA-9E6E-218C483AC59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3" name="Oval 5129">
                    <a:extLst>
                      <a:ext uri="{FF2B5EF4-FFF2-40B4-BE49-F238E27FC236}">
                        <a16:creationId xmlns:a16="http://schemas.microsoft.com/office/drawing/2014/main" id="{FE3264F6-F133-4FCA-A879-A94026BF2F3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4" name="Line 5130">
                    <a:extLst>
                      <a:ext uri="{FF2B5EF4-FFF2-40B4-BE49-F238E27FC236}">
                        <a16:creationId xmlns:a16="http://schemas.microsoft.com/office/drawing/2014/main" id="{C1A5B056-D1D5-45C9-AB33-4C3C7FCAA1A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5" name="Line 5131">
                    <a:extLst>
                      <a:ext uri="{FF2B5EF4-FFF2-40B4-BE49-F238E27FC236}">
                        <a16:creationId xmlns:a16="http://schemas.microsoft.com/office/drawing/2014/main" id="{384264F7-127F-40E7-B191-25F4AEADA70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36" name="Group 5132">
                  <a:extLst>
                    <a:ext uri="{FF2B5EF4-FFF2-40B4-BE49-F238E27FC236}">
                      <a16:creationId xmlns:a16="http://schemas.microsoft.com/office/drawing/2014/main" id="{6198599B-1BB3-4568-AA1B-3217E84F7093}"/>
                    </a:ext>
                  </a:extLst>
                </p:cNvPr>
                <p:cNvGrpSpPr>
                  <a:grpSpLocks/>
                </p:cNvGrpSpPr>
                <p:nvPr/>
              </p:nvGrpSpPr>
              <p:grpSpPr bwMode="auto">
                <a:xfrm>
                  <a:off x="662" y="1772"/>
                  <a:ext cx="137" cy="124"/>
                  <a:chOff x="623" y="1728"/>
                  <a:chExt cx="137" cy="124"/>
                </a:xfrm>
              </p:grpSpPr>
              <p:sp>
                <p:nvSpPr>
                  <p:cNvPr id="52237" name="Oval 5133">
                    <a:extLst>
                      <a:ext uri="{FF2B5EF4-FFF2-40B4-BE49-F238E27FC236}">
                        <a16:creationId xmlns:a16="http://schemas.microsoft.com/office/drawing/2014/main" id="{41B477F6-17EA-4503-A1B8-00B456EC01A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8" name="Oval 5134">
                    <a:extLst>
                      <a:ext uri="{FF2B5EF4-FFF2-40B4-BE49-F238E27FC236}">
                        <a16:creationId xmlns:a16="http://schemas.microsoft.com/office/drawing/2014/main" id="{FF6BA942-B41D-427A-94C5-FD990ADDEDF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9" name="Oval 5135">
                    <a:extLst>
                      <a:ext uri="{FF2B5EF4-FFF2-40B4-BE49-F238E27FC236}">
                        <a16:creationId xmlns:a16="http://schemas.microsoft.com/office/drawing/2014/main" id="{95127B3C-8077-40CA-B010-D515F451B5D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0" name="Line 5136">
                    <a:extLst>
                      <a:ext uri="{FF2B5EF4-FFF2-40B4-BE49-F238E27FC236}">
                        <a16:creationId xmlns:a16="http://schemas.microsoft.com/office/drawing/2014/main" id="{5D8F600E-835E-4905-AFFC-7E0C60411FD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1" name="Line 5137">
                    <a:extLst>
                      <a:ext uri="{FF2B5EF4-FFF2-40B4-BE49-F238E27FC236}">
                        <a16:creationId xmlns:a16="http://schemas.microsoft.com/office/drawing/2014/main" id="{8B0BBD2E-4A03-4FC4-B747-25D5405753E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42" name="Group 5138">
                  <a:extLst>
                    <a:ext uri="{FF2B5EF4-FFF2-40B4-BE49-F238E27FC236}">
                      <a16:creationId xmlns:a16="http://schemas.microsoft.com/office/drawing/2014/main" id="{6B1501D1-22AA-4409-8924-10DD0D5531B2}"/>
                    </a:ext>
                  </a:extLst>
                </p:cNvPr>
                <p:cNvGrpSpPr>
                  <a:grpSpLocks/>
                </p:cNvGrpSpPr>
                <p:nvPr/>
              </p:nvGrpSpPr>
              <p:grpSpPr bwMode="auto">
                <a:xfrm>
                  <a:off x="683" y="1790"/>
                  <a:ext cx="137" cy="124"/>
                  <a:chOff x="623" y="1728"/>
                  <a:chExt cx="137" cy="124"/>
                </a:xfrm>
              </p:grpSpPr>
              <p:sp>
                <p:nvSpPr>
                  <p:cNvPr id="52243" name="Oval 5139">
                    <a:extLst>
                      <a:ext uri="{FF2B5EF4-FFF2-40B4-BE49-F238E27FC236}">
                        <a16:creationId xmlns:a16="http://schemas.microsoft.com/office/drawing/2014/main" id="{CBCBEDBA-E91D-4FE8-B982-6EFD8F2D0F3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4" name="Oval 5140">
                    <a:extLst>
                      <a:ext uri="{FF2B5EF4-FFF2-40B4-BE49-F238E27FC236}">
                        <a16:creationId xmlns:a16="http://schemas.microsoft.com/office/drawing/2014/main" id="{43D1A18E-4886-4528-92D2-F49509AED6E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5" name="Oval 5141">
                    <a:extLst>
                      <a:ext uri="{FF2B5EF4-FFF2-40B4-BE49-F238E27FC236}">
                        <a16:creationId xmlns:a16="http://schemas.microsoft.com/office/drawing/2014/main" id="{A465DF30-F643-4271-A31D-85AB7B9253F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6" name="Line 5142">
                    <a:extLst>
                      <a:ext uri="{FF2B5EF4-FFF2-40B4-BE49-F238E27FC236}">
                        <a16:creationId xmlns:a16="http://schemas.microsoft.com/office/drawing/2014/main" id="{F6ADC2F3-74C1-4ACA-A2A5-6E9A15A6FE9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7" name="Line 5143">
                    <a:extLst>
                      <a:ext uri="{FF2B5EF4-FFF2-40B4-BE49-F238E27FC236}">
                        <a16:creationId xmlns:a16="http://schemas.microsoft.com/office/drawing/2014/main" id="{69018483-3624-496B-96B4-0D9FE9F6D0B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48" name="Group 5144">
                  <a:extLst>
                    <a:ext uri="{FF2B5EF4-FFF2-40B4-BE49-F238E27FC236}">
                      <a16:creationId xmlns:a16="http://schemas.microsoft.com/office/drawing/2014/main" id="{5F82C9C3-37BB-4A51-81DF-1D54E42B7C0B}"/>
                    </a:ext>
                  </a:extLst>
                </p:cNvPr>
                <p:cNvGrpSpPr>
                  <a:grpSpLocks/>
                </p:cNvGrpSpPr>
                <p:nvPr/>
              </p:nvGrpSpPr>
              <p:grpSpPr bwMode="auto">
                <a:xfrm>
                  <a:off x="703" y="1809"/>
                  <a:ext cx="137" cy="124"/>
                  <a:chOff x="623" y="1728"/>
                  <a:chExt cx="137" cy="124"/>
                </a:xfrm>
              </p:grpSpPr>
              <p:sp>
                <p:nvSpPr>
                  <p:cNvPr id="52249" name="Oval 5145">
                    <a:extLst>
                      <a:ext uri="{FF2B5EF4-FFF2-40B4-BE49-F238E27FC236}">
                        <a16:creationId xmlns:a16="http://schemas.microsoft.com/office/drawing/2014/main" id="{2BC70620-0A32-47E0-AD88-F51AC2E01C0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0" name="Oval 5146">
                    <a:extLst>
                      <a:ext uri="{FF2B5EF4-FFF2-40B4-BE49-F238E27FC236}">
                        <a16:creationId xmlns:a16="http://schemas.microsoft.com/office/drawing/2014/main" id="{F24A370F-D2D3-4EEB-9066-4E2D4C90BD4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1" name="Oval 5147">
                    <a:extLst>
                      <a:ext uri="{FF2B5EF4-FFF2-40B4-BE49-F238E27FC236}">
                        <a16:creationId xmlns:a16="http://schemas.microsoft.com/office/drawing/2014/main" id="{8EE01BF1-DE2D-4F70-8663-3D08E8C450B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2" name="Line 5148">
                    <a:extLst>
                      <a:ext uri="{FF2B5EF4-FFF2-40B4-BE49-F238E27FC236}">
                        <a16:creationId xmlns:a16="http://schemas.microsoft.com/office/drawing/2014/main" id="{DE0FA998-D1CC-46D4-BAE7-2669C26792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3" name="Line 5149">
                    <a:extLst>
                      <a:ext uri="{FF2B5EF4-FFF2-40B4-BE49-F238E27FC236}">
                        <a16:creationId xmlns:a16="http://schemas.microsoft.com/office/drawing/2014/main" id="{B7879DA0-2003-4938-9ADF-764C1E2213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254" name="Group 5150">
                <a:extLst>
                  <a:ext uri="{FF2B5EF4-FFF2-40B4-BE49-F238E27FC236}">
                    <a16:creationId xmlns:a16="http://schemas.microsoft.com/office/drawing/2014/main" id="{007AFB6D-0DAB-4DE7-8485-3347E7FE9B32}"/>
                  </a:ext>
                </a:extLst>
              </p:cNvPr>
              <p:cNvGrpSpPr>
                <a:grpSpLocks/>
              </p:cNvGrpSpPr>
              <p:nvPr/>
            </p:nvGrpSpPr>
            <p:grpSpPr bwMode="auto">
              <a:xfrm>
                <a:off x="480" y="1488"/>
                <a:ext cx="217" cy="205"/>
                <a:chOff x="623" y="1728"/>
                <a:chExt cx="217" cy="205"/>
              </a:xfrm>
            </p:grpSpPr>
            <p:grpSp>
              <p:nvGrpSpPr>
                <p:cNvPr id="52255" name="Group 5151">
                  <a:extLst>
                    <a:ext uri="{FF2B5EF4-FFF2-40B4-BE49-F238E27FC236}">
                      <a16:creationId xmlns:a16="http://schemas.microsoft.com/office/drawing/2014/main" id="{F31775EA-570E-4ED8-A346-9A69CD7C8643}"/>
                    </a:ext>
                  </a:extLst>
                </p:cNvPr>
                <p:cNvGrpSpPr>
                  <a:grpSpLocks/>
                </p:cNvGrpSpPr>
                <p:nvPr/>
              </p:nvGrpSpPr>
              <p:grpSpPr bwMode="auto">
                <a:xfrm>
                  <a:off x="623" y="1728"/>
                  <a:ext cx="137" cy="124"/>
                  <a:chOff x="623" y="1728"/>
                  <a:chExt cx="137" cy="124"/>
                </a:xfrm>
              </p:grpSpPr>
              <p:sp>
                <p:nvSpPr>
                  <p:cNvPr id="52256" name="Oval 5152">
                    <a:extLst>
                      <a:ext uri="{FF2B5EF4-FFF2-40B4-BE49-F238E27FC236}">
                        <a16:creationId xmlns:a16="http://schemas.microsoft.com/office/drawing/2014/main" id="{EE337050-3988-42CE-8217-63A2D890A1F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7" name="Oval 5153">
                    <a:extLst>
                      <a:ext uri="{FF2B5EF4-FFF2-40B4-BE49-F238E27FC236}">
                        <a16:creationId xmlns:a16="http://schemas.microsoft.com/office/drawing/2014/main" id="{191D3F7D-F0F4-467E-B96A-4D483C8ACCE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8" name="Oval 5154">
                    <a:extLst>
                      <a:ext uri="{FF2B5EF4-FFF2-40B4-BE49-F238E27FC236}">
                        <a16:creationId xmlns:a16="http://schemas.microsoft.com/office/drawing/2014/main" id="{4B483003-5A34-431E-A4F5-5998E5CC3F0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9" name="Line 5155">
                    <a:extLst>
                      <a:ext uri="{FF2B5EF4-FFF2-40B4-BE49-F238E27FC236}">
                        <a16:creationId xmlns:a16="http://schemas.microsoft.com/office/drawing/2014/main" id="{D35F6060-6772-4B7C-8C95-FE5AE646A4C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0" name="Line 5156">
                    <a:extLst>
                      <a:ext uri="{FF2B5EF4-FFF2-40B4-BE49-F238E27FC236}">
                        <a16:creationId xmlns:a16="http://schemas.microsoft.com/office/drawing/2014/main" id="{E89CC4F8-C5A1-41A2-943E-54B73FAB8A0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61" name="Group 5157">
                  <a:extLst>
                    <a:ext uri="{FF2B5EF4-FFF2-40B4-BE49-F238E27FC236}">
                      <a16:creationId xmlns:a16="http://schemas.microsoft.com/office/drawing/2014/main" id="{26634E3F-D79C-401A-B3C5-290B237FB459}"/>
                    </a:ext>
                  </a:extLst>
                </p:cNvPr>
                <p:cNvGrpSpPr>
                  <a:grpSpLocks/>
                </p:cNvGrpSpPr>
                <p:nvPr/>
              </p:nvGrpSpPr>
              <p:grpSpPr bwMode="auto">
                <a:xfrm>
                  <a:off x="642" y="1751"/>
                  <a:ext cx="137" cy="124"/>
                  <a:chOff x="623" y="1728"/>
                  <a:chExt cx="137" cy="124"/>
                </a:xfrm>
              </p:grpSpPr>
              <p:sp>
                <p:nvSpPr>
                  <p:cNvPr id="52262" name="Oval 5158">
                    <a:extLst>
                      <a:ext uri="{FF2B5EF4-FFF2-40B4-BE49-F238E27FC236}">
                        <a16:creationId xmlns:a16="http://schemas.microsoft.com/office/drawing/2014/main" id="{59C233D5-9B56-4F75-A22F-6E8D78594AB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3" name="Oval 5159">
                    <a:extLst>
                      <a:ext uri="{FF2B5EF4-FFF2-40B4-BE49-F238E27FC236}">
                        <a16:creationId xmlns:a16="http://schemas.microsoft.com/office/drawing/2014/main" id="{E6779FA9-23A7-46DD-BBCD-AE40843E235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4" name="Oval 5160">
                    <a:extLst>
                      <a:ext uri="{FF2B5EF4-FFF2-40B4-BE49-F238E27FC236}">
                        <a16:creationId xmlns:a16="http://schemas.microsoft.com/office/drawing/2014/main" id="{78376E81-7E84-4598-974D-AB718071551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5" name="Line 5161">
                    <a:extLst>
                      <a:ext uri="{FF2B5EF4-FFF2-40B4-BE49-F238E27FC236}">
                        <a16:creationId xmlns:a16="http://schemas.microsoft.com/office/drawing/2014/main" id="{A1202D5F-9419-42D1-971F-5833E477858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6" name="Line 5162">
                    <a:extLst>
                      <a:ext uri="{FF2B5EF4-FFF2-40B4-BE49-F238E27FC236}">
                        <a16:creationId xmlns:a16="http://schemas.microsoft.com/office/drawing/2014/main" id="{A5866CDE-4822-42F0-B844-F5BC1349E24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67" name="Group 5163">
                  <a:extLst>
                    <a:ext uri="{FF2B5EF4-FFF2-40B4-BE49-F238E27FC236}">
                      <a16:creationId xmlns:a16="http://schemas.microsoft.com/office/drawing/2014/main" id="{D78A4179-30E9-4572-924E-AB95DE8DBDE5}"/>
                    </a:ext>
                  </a:extLst>
                </p:cNvPr>
                <p:cNvGrpSpPr>
                  <a:grpSpLocks/>
                </p:cNvGrpSpPr>
                <p:nvPr/>
              </p:nvGrpSpPr>
              <p:grpSpPr bwMode="auto">
                <a:xfrm>
                  <a:off x="662" y="1772"/>
                  <a:ext cx="137" cy="124"/>
                  <a:chOff x="623" y="1728"/>
                  <a:chExt cx="137" cy="124"/>
                </a:xfrm>
              </p:grpSpPr>
              <p:sp>
                <p:nvSpPr>
                  <p:cNvPr id="52268" name="Oval 5164">
                    <a:extLst>
                      <a:ext uri="{FF2B5EF4-FFF2-40B4-BE49-F238E27FC236}">
                        <a16:creationId xmlns:a16="http://schemas.microsoft.com/office/drawing/2014/main" id="{ED46AD4F-0DDD-4D94-B8D3-23C135252D4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9" name="Oval 5165">
                    <a:extLst>
                      <a:ext uri="{FF2B5EF4-FFF2-40B4-BE49-F238E27FC236}">
                        <a16:creationId xmlns:a16="http://schemas.microsoft.com/office/drawing/2014/main" id="{E221637B-688A-4EE9-BA3F-4F261C35F7D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0" name="Oval 5166">
                    <a:extLst>
                      <a:ext uri="{FF2B5EF4-FFF2-40B4-BE49-F238E27FC236}">
                        <a16:creationId xmlns:a16="http://schemas.microsoft.com/office/drawing/2014/main" id="{30239F56-AE8D-4EB7-A749-E3B5A1CDF75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1" name="Line 5167">
                    <a:extLst>
                      <a:ext uri="{FF2B5EF4-FFF2-40B4-BE49-F238E27FC236}">
                        <a16:creationId xmlns:a16="http://schemas.microsoft.com/office/drawing/2014/main" id="{D9AE7A44-4EF0-4EDF-AF56-25AF6DF9718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2" name="Line 5168">
                    <a:extLst>
                      <a:ext uri="{FF2B5EF4-FFF2-40B4-BE49-F238E27FC236}">
                        <a16:creationId xmlns:a16="http://schemas.microsoft.com/office/drawing/2014/main" id="{2DC4747C-0487-497A-994B-912428B0435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73" name="Group 5169">
                  <a:extLst>
                    <a:ext uri="{FF2B5EF4-FFF2-40B4-BE49-F238E27FC236}">
                      <a16:creationId xmlns:a16="http://schemas.microsoft.com/office/drawing/2014/main" id="{83497EA2-5349-4B97-9527-65D491C3DD43}"/>
                    </a:ext>
                  </a:extLst>
                </p:cNvPr>
                <p:cNvGrpSpPr>
                  <a:grpSpLocks/>
                </p:cNvGrpSpPr>
                <p:nvPr/>
              </p:nvGrpSpPr>
              <p:grpSpPr bwMode="auto">
                <a:xfrm>
                  <a:off x="683" y="1790"/>
                  <a:ext cx="137" cy="124"/>
                  <a:chOff x="623" y="1728"/>
                  <a:chExt cx="137" cy="124"/>
                </a:xfrm>
              </p:grpSpPr>
              <p:sp>
                <p:nvSpPr>
                  <p:cNvPr id="52274" name="Oval 5170">
                    <a:extLst>
                      <a:ext uri="{FF2B5EF4-FFF2-40B4-BE49-F238E27FC236}">
                        <a16:creationId xmlns:a16="http://schemas.microsoft.com/office/drawing/2014/main" id="{15CCB9D5-D83B-4224-A7F2-D4EFB49AE78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5" name="Oval 5171">
                    <a:extLst>
                      <a:ext uri="{FF2B5EF4-FFF2-40B4-BE49-F238E27FC236}">
                        <a16:creationId xmlns:a16="http://schemas.microsoft.com/office/drawing/2014/main" id="{5C1ACC53-2479-4333-84E2-03D0DCFE70A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6" name="Oval 5172">
                    <a:extLst>
                      <a:ext uri="{FF2B5EF4-FFF2-40B4-BE49-F238E27FC236}">
                        <a16:creationId xmlns:a16="http://schemas.microsoft.com/office/drawing/2014/main" id="{BD1D04AB-C329-450F-A3D8-B4EA1B8EAFB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7" name="Line 5173">
                    <a:extLst>
                      <a:ext uri="{FF2B5EF4-FFF2-40B4-BE49-F238E27FC236}">
                        <a16:creationId xmlns:a16="http://schemas.microsoft.com/office/drawing/2014/main" id="{EEEE2E67-2DDF-49FB-B40F-1439A1B335F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8" name="Line 5174">
                    <a:extLst>
                      <a:ext uri="{FF2B5EF4-FFF2-40B4-BE49-F238E27FC236}">
                        <a16:creationId xmlns:a16="http://schemas.microsoft.com/office/drawing/2014/main" id="{6FF5A01A-18A2-4ED1-9BBB-759205F22E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79" name="Group 5175">
                  <a:extLst>
                    <a:ext uri="{FF2B5EF4-FFF2-40B4-BE49-F238E27FC236}">
                      <a16:creationId xmlns:a16="http://schemas.microsoft.com/office/drawing/2014/main" id="{19598D11-83E4-4BB4-9CAB-21D108EF4AC2}"/>
                    </a:ext>
                  </a:extLst>
                </p:cNvPr>
                <p:cNvGrpSpPr>
                  <a:grpSpLocks/>
                </p:cNvGrpSpPr>
                <p:nvPr/>
              </p:nvGrpSpPr>
              <p:grpSpPr bwMode="auto">
                <a:xfrm>
                  <a:off x="703" y="1809"/>
                  <a:ext cx="137" cy="124"/>
                  <a:chOff x="623" y="1728"/>
                  <a:chExt cx="137" cy="124"/>
                </a:xfrm>
              </p:grpSpPr>
              <p:sp>
                <p:nvSpPr>
                  <p:cNvPr id="52280" name="Oval 5176">
                    <a:extLst>
                      <a:ext uri="{FF2B5EF4-FFF2-40B4-BE49-F238E27FC236}">
                        <a16:creationId xmlns:a16="http://schemas.microsoft.com/office/drawing/2014/main" id="{10D33779-4E32-456B-AC52-C8564E0E6CB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1" name="Oval 5177">
                    <a:extLst>
                      <a:ext uri="{FF2B5EF4-FFF2-40B4-BE49-F238E27FC236}">
                        <a16:creationId xmlns:a16="http://schemas.microsoft.com/office/drawing/2014/main" id="{A415A074-8F53-4A53-8E64-BBE1A97631C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2" name="Oval 5178">
                    <a:extLst>
                      <a:ext uri="{FF2B5EF4-FFF2-40B4-BE49-F238E27FC236}">
                        <a16:creationId xmlns:a16="http://schemas.microsoft.com/office/drawing/2014/main" id="{9F175B27-3FDE-48C1-A930-BAFFD7244C5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3" name="Line 5179">
                    <a:extLst>
                      <a:ext uri="{FF2B5EF4-FFF2-40B4-BE49-F238E27FC236}">
                        <a16:creationId xmlns:a16="http://schemas.microsoft.com/office/drawing/2014/main" id="{34E3D8B2-0669-4769-A53B-7AF7C6494F5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4" name="Line 5180">
                    <a:extLst>
                      <a:ext uri="{FF2B5EF4-FFF2-40B4-BE49-F238E27FC236}">
                        <a16:creationId xmlns:a16="http://schemas.microsoft.com/office/drawing/2014/main" id="{3A1EAE7B-0078-46F5-9D32-819792F6DC5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285" name="Group 5181">
              <a:extLst>
                <a:ext uri="{FF2B5EF4-FFF2-40B4-BE49-F238E27FC236}">
                  <a16:creationId xmlns:a16="http://schemas.microsoft.com/office/drawing/2014/main" id="{A3E11726-58FE-431C-BFCD-2F377A5E1B3D}"/>
                </a:ext>
              </a:extLst>
            </p:cNvPr>
            <p:cNvGrpSpPr>
              <a:grpSpLocks/>
            </p:cNvGrpSpPr>
            <p:nvPr/>
          </p:nvGrpSpPr>
          <p:grpSpPr bwMode="auto">
            <a:xfrm>
              <a:off x="672" y="1776"/>
              <a:ext cx="265" cy="253"/>
              <a:chOff x="480" y="1440"/>
              <a:chExt cx="265" cy="253"/>
            </a:xfrm>
          </p:grpSpPr>
          <p:grpSp>
            <p:nvGrpSpPr>
              <p:cNvPr id="52286" name="Group 5182">
                <a:extLst>
                  <a:ext uri="{FF2B5EF4-FFF2-40B4-BE49-F238E27FC236}">
                    <a16:creationId xmlns:a16="http://schemas.microsoft.com/office/drawing/2014/main" id="{33D9CF09-6788-4B2E-BBD4-C727ACC2BA84}"/>
                  </a:ext>
                </a:extLst>
              </p:cNvPr>
              <p:cNvGrpSpPr>
                <a:grpSpLocks/>
              </p:cNvGrpSpPr>
              <p:nvPr/>
            </p:nvGrpSpPr>
            <p:grpSpPr bwMode="auto">
              <a:xfrm>
                <a:off x="528" y="1440"/>
                <a:ext cx="217" cy="205"/>
                <a:chOff x="623" y="1728"/>
                <a:chExt cx="217" cy="205"/>
              </a:xfrm>
            </p:grpSpPr>
            <p:grpSp>
              <p:nvGrpSpPr>
                <p:cNvPr id="52287" name="Group 5183">
                  <a:extLst>
                    <a:ext uri="{FF2B5EF4-FFF2-40B4-BE49-F238E27FC236}">
                      <a16:creationId xmlns:a16="http://schemas.microsoft.com/office/drawing/2014/main" id="{6FE1FCC2-9B92-4151-BD70-3ACF9E410E7B}"/>
                    </a:ext>
                  </a:extLst>
                </p:cNvPr>
                <p:cNvGrpSpPr>
                  <a:grpSpLocks/>
                </p:cNvGrpSpPr>
                <p:nvPr/>
              </p:nvGrpSpPr>
              <p:grpSpPr bwMode="auto">
                <a:xfrm>
                  <a:off x="623" y="1728"/>
                  <a:ext cx="137" cy="124"/>
                  <a:chOff x="623" y="1728"/>
                  <a:chExt cx="137" cy="124"/>
                </a:xfrm>
              </p:grpSpPr>
              <p:sp>
                <p:nvSpPr>
                  <p:cNvPr id="52288" name="Oval 5184">
                    <a:extLst>
                      <a:ext uri="{FF2B5EF4-FFF2-40B4-BE49-F238E27FC236}">
                        <a16:creationId xmlns:a16="http://schemas.microsoft.com/office/drawing/2014/main" id="{769749DD-3553-4B9E-8ECD-4E94C64E5F4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9" name="Oval 5185">
                    <a:extLst>
                      <a:ext uri="{FF2B5EF4-FFF2-40B4-BE49-F238E27FC236}">
                        <a16:creationId xmlns:a16="http://schemas.microsoft.com/office/drawing/2014/main" id="{E427622A-C0DA-4F88-B853-1D71D0FB6F0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0" name="Oval 5186">
                    <a:extLst>
                      <a:ext uri="{FF2B5EF4-FFF2-40B4-BE49-F238E27FC236}">
                        <a16:creationId xmlns:a16="http://schemas.microsoft.com/office/drawing/2014/main" id="{AED1EFD1-37F3-4E64-B733-0ACC8EBB707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1" name="Line 5187">
                    <a:extLst>
                      <a:ext uri="{FF2B5EF4-FFF2-40B4-BE49-F238E27FC236}">
                        <a16:creationId xmlns:a16="http://schemas.microsoft.com/office/drawing/2014/main" id="{8CFDF18B-E35B-4E2B-BC26-0B1D205D4E7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2" name="Line 5188">
                    <a:extLst>
                      <a:ext uri="{FF2B5EF4-FFF2-40B4-BE49-F238E27FC236}">
                        <a16:creationId xmlns:a16="http://schemas.microsoft.com/office/drawing/2014/main" id="{299E9770-9150-48F7-8A84-F3A9A0E76B4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93" name="Group 5189">
                  <a:extLst>
                    <a:ext uri="{FF2B5EF4-FFF2-40B4-BE49-F238E27FC236}">
                      <a16:creationId xmlns:a16="http://schemas.microsoft.com/office/drawing/2014/main" id="{F3DE4552-396E-4ECD-9F6E-D12588426EFF}"/>
                    </a:ext>
                  </a:extLst>
                </p:cNvPr>
                <p:cNvGrpSpPr>
                  <a:grpSpLocks/>
                </p:cNvGrpSpPr>
                <p:nvPr/>
              </p:nvGrpSpPr>
              <p:grpSpPr bwMode="auto">
                <a:xfrm>
                  <a:off x="642" y="1751"/>
                  <a:ext cx="137" cy="124"/>
                  <a:chOff x="623" y="1728"/>
                  <a:chExt cx="137" cy="124"/>
                </a:xfrm>
              </p:grpSpPr>
              <p:sp>
                <p:nvSpPr>
                  <p:cNvPr id="52294" name="Oval 5190">
                    <a:extLst>
                      <a:ext uri="{FF2B5EF4-FFF2-40B4-BE49-F238E27FC236}">
                        <a16:creationId xmlns:a16="http://schemas.microsoft.com/office/drawing/2014/main" id="{AF0A4A15-DD50-4933-9BB1-2C4A7E4872C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5" name="Oval 5191">
                    <a:extLst>
                      <a:ext uri="{FF2B5EF4-FFF2-40B4-BE49-F238E27FC236}">
                        <a16:creationId xmlns:a16="http://schemas.microsoft.com/office/drawing/2014/main" id="{63696C77-DA3C-4CB9-867A-943816DD6AF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6" name="Oval 5192">
                    <a:extLst>
                      <a:ext uri="{FF2B5EF4-FFF2-40B4-BE49-F238E27FC236}">
                        <a16:creationId xmlns:a16="http://schemas.microsoft.com/office/drawing/2014/main" id="{5A07D6E6-FA1C-4984-97B3-2949CA9E7E6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7" name="Line 5193">
                    <a:extLst>
                      <a:ext uri="{FF2B5EF4-FFF2-40B4-BE49-F238E27FC236}">
                        <a16:creationId xmlns:a16="http://schemas.microsoft.com/office/drawing/2014/main" id="{A78B9C4F-58EF-4AC6-961D-3D9047EF0A8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8" name="Line 5194">
                    <a:extLst>
                      <a:ext uri="{FF2B5EF4-FFF2-40B4-BE49-F238E27FC236}">
                        <a16:creationId xmlns:a16="http://schemas.microsoft.com/office/drawing/2014/main" id="{61016086-09A0-4640-84DD-E8FB31CA10E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99" name="Group 5195">
                  <a:extLst>
                    <a:ext uri="{FF2B5EF4-FFF2-40B4-BE49-F238E27FC236}">
                      <a16:creationId xmlns:a16="http://schemas.microsoft.com/office/drawing/2014/main" id="{1880EBE8-B9D4-45F5-A4E8-221C7516337F}"/>
                    </a:ext>
                  </a:extLst>
                </p:cNvPr>
                <p:cNvGrpSpPr>
                  <a:grpSpLocks/>
                </p:cNvGrpSpPr>
                <p:nvPr/>
              </p:nvGrpSpPr>
              <p:grpSpPr bwMode="auto">
                <a:xfrm>
                  <a:off x="662" y="1772"/>
                  <a:ext cx="137" cy="124"/>
                  <a:chOff x="623" y="1728"/>
                  <a:chExt cx="137" cy="124"/>
                </a:xfrm>
              </p:grpSpPr>
              <p:sp>
                <p:nvSpPr>
                  <p:cNvPr id="52300" name="Oval 5196">
                    <a:extLst>
                      <a:ext uri="{FF2B5EF4-FFF2-40B4-BE49-F238E27FC236}">
                        <a16:creationId xmlns:a16="http://schemas.microsoft.com/office/drawing/2014/main" id="{D0774DF9-ACE7-466B-A634-0733CBD315C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1" name="Oval 5197">
                    <a:extLst>
                      <a:ext uri="{FF2B5EF4-FFF2-40B4-BE49-F238E27FC236}">
                        <a16:creationId xmlns:a16="http://schemas.microsoft.com/office/drawing/2014/main" id="{DC95A65C-704F-4BBE-950F-868FDD11CD8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2" name="Oval 5198">
                    <a:extLst>
                      <a:ext uri="{FF2B5EF4-FFF2-40B4-BE49-F238E27FC236}">
                        <a16:creationId xmlns:a16="http://schemas.microsoft.com/office/drawing/2014/main" id="{4C5B890A-569C-458A-A535-A6D1958E186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3" name="Line 5199">
                    <a:extLst>
                      <a:ext uri="{FF2B5EF4-FFF2-40B4-BE49-F238E27FC236}">
                        <a16:creationId xmlns:a16="http://schemas.microsoft.com/office/drawing/2014/main" id="{3967B5F5-03A5-4952-A1FA-68F507CB634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4" name="Line 5200">
                    <a:extLst>
                      <a:ext uri="{FF2B5EF4-FFF2-40B4-BE49-F238E27FC236}">
                        <a16:creationId xmlns:a16="http://schemas.microsoft.com/office/drawing/2014/main" id="{438D5BAE-0310-499C-8B8D-04091591F6D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05" name="Group 5201">
                  <a:extLst>
                    <a:ext uri="{FF2B5EF4-FFF2-40B4-BE49-F238E27FC236}">
                      <a16:creationId xmlns:a16="http://schemas.microsoft.com/office/drawing/2014/main" id="{37E74DE8-2A56-4F9B-9DAE-168114D49414}"/>
                    </a:ext>
                  </a:extLst>
                </p:cNvPr>
                <p:cNvGrpSpPr>
                  <a:grpSpLocks/>
                </p:cNvGrpSpPr>
                <p:nvPr/>
              </p:nvGrpSpPr>
              <p:grpSpPr bwMode="auto">
                <a:xfrm>
                  <a:off x="683" y="1790"/>
                  <a:ext cx="137" cy="124"/>
                  <a:chOff x="623" y="1728"/>
                  <a:chExt cx="137" cy="124"/>
                </a:xfrm>
              </p:grpSpPr>
              <p:sp>
                <p:nvSpPr>
                  <p:cNvPr id="52306" name="Oval 5202">
                    <a:extLst>
                      <a:ext uri="{FF2B5EF4-FFF2-40B4-BE49-F238E27FC236}">
                        <a16:creationId xmlns:a16="http://schemas.microsoft.com/office/drawing/2014/main" id="{6C6C812A-CE4C-49E5-91B1-6B1D7C69ADA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7" name="Oval 5203">
                    <a:extLst>
                      <a:ext uri="{FF2B5EF4-FFF2-40B4-BE49-F238E27FC236}">
                        <a16:creationId xmlns:a16="http://schemas.microsoft.com/office/drawing/2014/main" id="{DB365E28-464C-4BCB-8498-B524C453828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8" name="Oval 5204">
                    <a:extLst>
                      <a:ext uri="{FF2B5EF4-FFF2-40B4-BE49-F238E27FC236}">
                        <a16:creationId xmlns:a16="http://schemas.microsoft.com/office/drawing/2014/main" id="{4624D84C-5528-4074-B85B-1BF77E183C2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9" name="Line 5205">
                    <a:extLst>
                      <a:ext uri="{FF2B5EF4-FFF2-40B4-BE49-F238E27FC236}">
                        <a16:creationId xmlns:a16="http://schemas.microsoft.com/office/drawing/2014/main" id="{504D8ED4-6BF4-4C27-94CD-C30BF7868E9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0" name="Line 5206">
                    <a:extLst>
                      <a:ext uri="{FF2B5EF4-FFF2-40B4-BE49-F238E27FC236}">
                        <a16:creationId xmlns:a16="http://schemas.microsoft.com/office/drawing/2014/main" id="{A632E9B2-7CBE-4882-9976-DB7B2602B92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11" name="Group 5207">
                  <a:extLst>
                    <a:ext uri="{FF2B5EF4-FFF2-40B4-BE49-F238E27FC236}">
                      <a16:creationId xmlns:a16="http://schemas.microsoft.com/office/drawing/2014/main" id="{1A5E6C4C-18E6-4ED1-BC97-0F992D664B35}"/>
                    </a:ext>
                  </a:extLst>
                </p:cNvPr>
                <p:cNvGrpSpPr>
                  <a:grpSpLocks/>
                </p:cNvGrpSpPr>
                <p:nvPr/>
              </p:nvGrpSpPr>
              <p:grpSpPr bwMode="auto">
                <a:xfrm>
                  <a:off x="703" y="1809"/>
                  <a:ext cx="137" cy="124"/>
                  <a:chOff x="623" y="1728"/>
                  <a:chExt cx="137" cy="124"/>
                </a:xfrm>
              </p:grpSpPr>
              <p:sp>
                <p:nvSpPr>
                  <p:cNvPr id="52312" name="Oval 5208">
                    <a:extLst>
                      <a:ext uri="{FF2B5EF4-FFF2-40B4-BE49-F238E27FC236}">
                        <a16:creationId xmlns:a16="http://schemas.microsoft.com/office/drawing/2014/main" id="{EA895A00-1EB8-456A-A808-E27352D5F60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3" name="Oval 5209">
                    <a:extLst>
                      <a:ext uri="{FF2B5EF4-FFF2-40B4-BE49-F238E27FC236}">
                        <a16:creationId xmlns:a16="http://schemas.microsoft.com/office/drawing/2014/main" id="{19113DD9-387F-4565-95DB-ECE2F9CB925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4" name="Oval 5210">
                    <a:extLst>
                      <a:ext uri="{FF2B5EF4-FFF2-40B4-BE49-F238E27FC236}">
                        <a16:creationId xmlns:a16="http://schemas.microsoft.com/office/drawing/2014/main" id="{50C26A5A-7762-4EB2-8264-55FF41C4DF4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5" name="Line 5211">
                    <a:extLst>
                      <a:ext uri="{FF2B5EF4-FFF2-40B4-BE49-F238E27FC236}">
                        <a16:creationId xmlns:a16="http://schemas.microsoft.com/office/drawing/2014/main" id="{DCCE4C2D-FFF0-40BA-AD07-45638F8BADE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6" name="Line 5212">
                    <a:extLst>
                      <a:ext uri="{FF2B5EF4-FFF2-40B4-BE49-F238E27FC236}">
                        <a16:creationId xmlns:a16="http://schemas.microsoft.com/office/drawing/2014/main" id="{D239DE83-B41E-4AF5-A050-8EE96AFA116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317" name="Group 5213">
                <a:extLst>
                  <a:ext uri="{FF2B5EF4-FFF2-40B4-BE49-F238E27FC236}">
                    <a16:creationId xmlns:a16="http://schemas.microsoft.com/office/drawing/2014/main" id="{038E592A-F9C0-46F8-8C22-5CAC9ECBFC87}"/>
                  </a:ext>
                </a:extLst>
              </p:cNvPr>
              <p:cNvGrpSpPr>
                <a:grpSpLocks/>
              </p:cNvGrpSpPr>
              <p:nvPr/>
            </p:nvGrpSpPr>
            <p:grpSpPr bwMode="auto">
              <a:xfrm>
                <a:off x="480" y="1488"/>
                <a:ext cx="217" cy="205"/>
                <a:chOff x="623" y="1728"/>
                <a:chExt cx="217" cy="205"/>
              </a:xfrm>
            </p:grpSpPr>
            <p:grpSp>
              <p:nvGrpSpPr>
                <p:cNvPr id="52318" name="Group 5214">
                  <a:extLst>
                    <a:ext uri="{FF2B5EF4-FFF2-40B4-BE49-F238E27FC236}">
                      <a16:creationId xmlns:a16="http://schemas.microsoft.com/office/drawing/2014/main" id="{9F02D914-F3C4-44EB-8CD0-B91BB33F05D0}"/>
                    </a:ext>
                  </a:extLst>
                </p:cNvPr>
                <p:cNvGrpSpPr>
                  <a:grpSpLocks/>
                </p:cNvGrpSpPr>
                <p:nvPr/>
              </p:nvGrpSpPr>
              <p:grpSpPr bwMode="auto">
                <a:xfrm>
                  <a:off x="623" y="1728"/>
                  <a:ext cx="137" cy="124"/>
                  <a:chOff x="623" y="1728"/>
                  <a:chExt cx="137" cy="124"/>
                </a:xfrm>
              </p:grpSpPr>
              <p:sp>
                <p:nvSpPr>
                  <p:cNvPr id="52319" name="Oval 5215">
                    <a:extLst>
                      <a:ext uri="{FF2B5EF4-FFF2-40B4-BE49-F238E27FC236}">
                        <a16:creationId xmlns:a16="http://schemas.microsoft.com/office/drawing/2014/main" id="{C02D1229-1DB9-4DBC-AFAF-626BBC41017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0" name="Oval 5216">
                    <a:extLst>
                      <a:ext uri="{FF2B5EF4-FFF2-40B4-BE49-F238E27FC236}">
                        <a16:creationId xmlns:a16="http://schemas.microsoft.com/office/drawing/2014/main" id="{1863328D-587C-4313-A4B8-C6A12D3021B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1" name="Oval 5217">
                    <a:extLst>
                      <a:ext uri="{FF2B5EF4-FFF2-40B4-BE49-F238E27FC236}">
                        <a16:creationId xmlns:a16="http://schemas.microsoft.com/office/drawing/2014/main" id="{BF2D2FE2-97BC-47C0-89AD-05529F63F06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2" name="Line 5218">
                    <a:extLst>
                      <a:ext uri="{FF2B5EF4-FFF2-40B4-BE49-F238E27FC236}">
                        <a16:creationId xmlns:a16="http://schemas.microsoft.com/office/drawing/2014/main" id="{2C8528A2-9344-482A-83B0-53543CE3D1F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3" name="Line 5219">
                    <a:extLst>
                      <a:ext uri="{FF2B5EF4-FFF2-40B4-BE49-F238E27FC236}">
                        <a16:creationId xmlns:a16="http://schemas.microsoft.com/office/drawing/2014/main" id="{B42A342B-2F39-4E21-912A-0F35969531C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24" name="Group 5220">
                  <a:extLst>
                    <a:ext uri="{FF2B5EF4-FFF2-40B4-BE49-F238E27FC236}">
                      <a16:creationId xmlns:a16="http://schemas.microsoft.com/office/drawing/2014/main" id="{C187C8D2-4F35-4BDF-B821-EA54769163AC}"/>
                    </a:ext>
                  </a:extLst>
                </p:cNvPr>
                <p:cNvGrpSpPr>
                  <a:grpSpLocks/>
                </p:cNvGrpSpPr>
                <p:nvPr/>
              </p:nvGrpSpPr>
              <p:grpSpPr bwMode="auto">
                <a:xfrm>
                  <a:off x="642" y="1751"/>
                  <a:ext cx="137" cy="124"/>
                  <a:chOff x="623" y="1728"/>
                  <a:chExt cx="137" cy="124"/>
                </a:xfrm>
              </p:grpSpPr>
              <p:sp>
                <p:nvSpPr>
                  <p:cNvPr id="52325" name="Oval 5221">
                    <a:extLst>
                      <a:ext uri="{FF2B5EF4-FFF2-40B4-BE49-F238E27FC236}">
                        <a16:creationId xmlns:a16="http://schemas.microsoft.com/office/drawing/2014/main" id="{5C274C46-03E2-4CCF-9D98-13A5E34450A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6" name="Oval 5222">
                    <a:extLst>
                      <a:ext uri="{FF2B5EF4-FFF2-40B4-BE49-F238E27FC236}">
                        <a16:creationId xmlns:a16="http://schemas.microsoft.com/office/drawing/2014/main" id="{C4F2920E-2B65-423F-AF6F-CCEBA51C334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7" name="Oval 5223">
                    <a:extLst>
                      <a:ext uri="{FF2B5EF4-FFF2-40B4-BE49-F238E27FC236}">
                        <a16:creationId xmlns:a16="http://schemas.microsoft.com/office/drawing/2014/main" id="{16B931A7-AF68-4137-B480-46AB7AA5E52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8" name="Line 5224">
                    <a:extLst>
                      <a:ext uri="{FF2B5EF4-FFF2-40B4-BE49-F238E27FC236}">
                        <a16:creationId xmlns:a16="http://schemas.microsoft.com/office/drawing/2014/main" id="{041772F4-53D6-423D-B779-9113DB0024A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29" name="Line 5225">
                    <a:extLst>
                      <a:ext uri="{FF2B5EF4-FFF2-40B4-BE49-F238E27FC236}">
                        <a16:creationId xmlns:a16="http://schemas.microsoft.com/office/drawing/2014/main" id="{3D41049F-BE30-4FDB-A491-895E515D37B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30" name="Group 5226">
                  <a:extLst>
                    <a:ext uri="{FF2B5EF4-FFF2-40B4-BE49-F238E27FC236}">
                      <a16:creationId xmlns:a16="http://schemas.microsoft.com/office/drawing/2014/main" id="{68DCDE14-86B1-459A-B295-CC1F8D8E75BE}"/>
                    </a:ext>
                  </a:extLst>
                </p:cNvPr>
                <p:cNvGrpSpPr>
                  <a:grpSpLocks/>
                </p:cNvGrpSpPr>
                <p:nvPr/>
              </p:nvGrpSpPr>
              <p:grpSpPr bwMode="auto">
                <a:xfrm>
                  <a:off x="662" y="1772"/>
                  <a:ext cx="137" cy="124"/>
                  <a:chOff x="623" y="1728"/>
                  <a:chExt cx="137" cy="124"/>
                </a:xfrm>
              </p:grpSpPr>
              <p:sp>
                <p:nvSpPr>
                  <p:cNvPr id="52331" name="Oval 5227">
                    <a:extLst>
                      <a:ext uri="{FF2B5EF4-FFF2-40B4-BE49-F238E27FC236}">
                        <a16:creationId xmlns:a16="http://schemas.microsoft.com/office/drawing/2014/main" id="{5E1BA5C2-59B5-4D36-A6DE-9D32CCDDA85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2" name="Oval 5228">
                    <a:extLst>
                      <a:ext uri="{FF2B5EF4-FFF2-40B4-BE49-F238E27FC236}">
                        <a16:creationId xmlns:a16="http://schemas.microsoft.com/office/drawing/2014/main" id="{33A86574-8EC4-4590-8097-0336B309134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3" name="Oval 5229">
                    <a:extLst>
                      <a:ext uri="{FF2B5EF4-FFF2-40B4-BE49-F238E27FC236}">
                        <a16:creationId xmlns:a16="http://schemas.microsoft.com/office/drawing/2014/main" id="{AB286DFD-B81D-4083-9B2D-1612EE24A32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4" name="Line 5230">
                    <a:extLst>
                      <a:ext uri="{FF2B5EF4-FFF2-40B4-BE49-F238E27FC236}">
                        <a16:creationId xmlns:a16="http://schemas.microsoft.com/office/drawing/2014/main" id="{B0FFAD23-26A1-426C-A235-19C2DA86496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5" name="Line 5231">
                    <a:extLst>
                      <a:ext uri="{FF2B5EF4-FFF2-40B4-BE49-F238E27FC236}">
                        <a16:creationId xmlns:a16="http://schemas.microsoft.com/office/drawing/2014/main" id="{A2A7CA33-D3B1-4FFC-954A-FE924BB2697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36" name="Group 5232">
                  <a:extLst>
                    <a:ext uri="{FF2B5EF4-FFF2-40B4-BE49-F238E27FC236}">
                      <a16:creationId xmlns:a16="http://schemas.microsoft.com/office/drawing/2014/main" id="{4CC57587-ED9E-472A-96A1-EC860D8E6DAB}"/>
                    </a:ext>
                  </a:extLst>
                </p:cNvPr>
                <p:cNvGrpSpPr>
                  <a:grpSpLocks/>
                </p:cNvGrpSpPr>
                <p:nvPr/>
              </p:nvGrpSpPr>
              <p:grpSpPr bwMode="auto">
                <a:xfrm>
                  <a:off x="683" y="1790"/>
                  <a:ext cx="137" cy="124"/>
                  <a:chOff x="623" y="1728"/>
                  <a:chExt cx="137" cy="124"/>
                </a:xfrm>
              </p:grpSpPr>
              <p:sp>
                <p:nvSpPr>
                  <p:cNvPr id="52337" name="Oval 5233">
                    <a:extLst>
                      <a:ext uri="{FF2B5EF4-FFF2-40B4-BE49-F238E27FC236}">
                        <a16:creationId xmlns:a16="http://schemas.microsoft.com/office/drawing/2014/main" id="{9615A326-DEEA-4B8C-B7CB-509290F1DE9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8" name="Oval 5234">
                    <a:extLst>
                      <a:ext uri="{FF2B5EF4-FFF2-40B4-BE49-F238E27FC236}">
                        <a16:creationId xmlns:a16="http://schemas.microsoft.com/office/drawing/2014/main" id="{826A37FE-89B2-4FDD-9694-58DBC3D9BE1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9" name="Oval 5235">
                    <a:extLst>
                      <a:ext uri="{FF2B5EF4-FFF2-40B4-BE49-F238E27FC236}">
                        <a16:creationId xmlns:a16="http://schemas.microsoft.com/office/drawing/2014/main" id="{9FCFF786-271C-4E4C-ABF7-69D56634A4B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0" name="Line 5236">
                    <a:extLst>
                      <a:ext uri="{FF2B5EF4-FFF2-40B4-BE49-F238E27FC236}">
                        <a16:creationId xmlns:a16="http://schemas.microsoft.com/office/drawing/2014/main" id="{EB53934E-E7C5-4150-B82B-39F5D78C0E7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1" name="Line 5237">
                    <a:extLst>
                      <a:ext uri="{FF2B5EF4-FFF2-40B4-BE49-F238E27FC236}">
                        <a16:creationId xmlns:a16="http://schemas.microsoft.com/office/drawing/2014/main" id="{899D0EA2-A3CF-4CE5-8196-C4AFEEF0F01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42" name="Group 5238">
                  <a:extLst>
                    <a:ext uri="{FF2B5EF4-FFF2-40B4-BE49-F238E27FC236}">
                      <a16:creationId xmlns:a16="http://schemas.microsoft.com/office/drawing/2014/main" id="{C98EF354-2CC7-422C-B4EB-0A3A00CBAD6D}"/>
                    </a:ext>
                  </a:extLst>
                </p:cNvPr>
                <p:cNvGrpSpPr>
                  <a:grpSpLocks/>
                </p:cNvGrpSpPr>
                <p:nvPr/>
              </p:nvGrpSpPr>
              <p:grpSpPr bwMode="auto">
                <a:xfrm>
                  <a:off x="703" y="1809"/>
                  <a:ext cx="137" cy="124"/>
                  <a:chOff x="623" y="1728"/>
                  <a:chExt cx="137" cy="124"/>
                </a:xfrm>
              </p:grpSpPr>
              <p:sp>
                <p:nvSpPr>
                  <p:cNvPr id="52343" name="Oval 5239">
                    <a:extLst>
                      <a:ext uri="{FF2B5EF4-FFF2-40B4-BE49-F238E27FC236}">
                        <a16:creationId xmlns:a16="http://schemas.microsoft.com/office/drawing/2014/main" id="{B6ADDCA0-717D-49DC-AA76-A414666B72C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4" name="Oval 5240">
                    <a:extLst>
                      <a:ext uri="{FF2B5EF4-FFF2-40B4-BE49-F238E27FC236}">
                        <a16:creationId xmlns:a16="http://schemas.microsoft.com/office/drawing/2014/main" id="{9BB96D51-2AB3-4509-97B4-06F13E36B31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5" name="Oval 5241">
                    <a:extLst>
                      <a:ext uri="{FF2B5EF4-FFF2-40B4-BE49-F238E27FC236}">
                        <a16:creationId xmlns:a16="http://schemas.microsoft.com/office/drawing/2014/main" id="{3CA18502-98E1-4C99-9F3A-3D1A57DEA92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6" name="Line 5242">
                    <a:extLst>
                      <a:ext uri="{FF2B5EF4-FFF2-40B4-BE49-F238E27FC236}">
                        <a16:creationId xmlns:a16="http://schemas.microsoft.com/office/drawing/2014/main" id="{6FC14BA7-D3BA-437A-9B5C-4170EEE3396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7" name="Line 5243">
                    <a:extLst>
                      <a:ext uri="{FF2B5EF4-FFF2-40B4-BE49-F238E27FC236}">
                        <a16:creationId xmlns:a16="http://schemas.microsoft.com/office/drawing/2014/main" id="{F194BEE4-AA78-4FDA-A666-A0CAF49E9DE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348" name="Group 5244">
              <a:extLst>
                <a:ext uri="{FF2B5EF4-FFF2-40B4-BE49-F238E27FC236}">
                  <a16:creationId xmlns:a16="http://schemas.microsoft.com/office/drawing/2014/main" id="{8B192B9B-B4ED-4030-A799-BE8EAE10CE2F}"/>
                </a:ext>
              </a:extLst>
            </p:cNvPr>
            <p:cNvGrpSpPr>
              <a:grpSpLocks/>
            </p:cNvGrpSpPr>
            <p:nvPr/>
          </p:nvGrpSpPr>
          <p:grpSpPr bwMode="auto">
            <a:xfrm>
              <a:off x="816" y="1680"/>
              <a:ext cx="265" cy="253"/>
              <a:chOff x="480" y="1440"/>
              <a:chExt cx="265" cy="253"/>
            </a:xfrm>
          </p:grpSpPr>
          <p:grpSp>
            <p:nvGrpSpPr>
              <p:cNvPr id="52349" name="Group 5245">
                <a:extLst>
                  <a:ext uri="{FF2B5EF4-FFF2-40B4-BE49-F238E27FC236}">
                    <a16:creationId xmlns:a16="http://schemas.microsoft.com/office/drawing/2014/main" id="{6FB3119F-0695-4FA4-B4ED-A7432EB055E9}"/>
                  </a:ext>
                </a:extLst>
              </p:cNvPr>
              <p:cNvGrpSpPr>
                <a:grpSpLocks/>
              </p:cNvGrpSpPr>
              <p:nvPr/>
            </p:nvGrpSpPr>
            <p:grpSpPr bwMode="auto">
              <a:xfrm>
                <a:off x="528" y="1440"/>
                <a:ext cx="217" cy="205"/>
                <a:chOff x="623" y="1728"/>
                <a:chExt cx="217" cy="205"/>
              </a:xfrm>
            </p:grpSpPr>
            <p:grpSp>
              <p:nvGrpSpPr>
                <p:cNvPr id="52350" name="Group 5246">
                  <a:extLst>
                    <a:ext uri="{FF2B5EF4-FFF2-40B4-BE49-F238E27FC236}">
                      <a16:creationId xmlns:a16="http://schemas.microsoft.com/office/drawing/2014/main" id="{65B63A5D-3F1C-4A80-9909-DDE6A9D3B95B}"/>
                    </a:ext>
                  </a:extLst>
                </p:cNvPr>
                <p:cNvGrpSpPr>
                  <a:grpSpLocks/>
                </p:cNvGrpSpPr>
                <p:nvPr/>
              </p:nvGrpSpPr>
              <p:grpSpPr bwMode="auto">
                <a:xfrm>
                  <a:off x="623" y="1728"/>
                  <a:ext cx="137" cy="124"/>
                  <a:chOff x="623" y="1728"/>
                  <a:chExt cx="137" cy="124"/>
                </a:xfrm>
              </p:grpSpPr>
              <p:sp>
                <p:nvSpPr>
                  <p:cNvPr id="52351" name="Oval 5247">
                    <a:extLst>
                      <a:ext uri="{FF2B5EF4-FFF2-40B4-BE49-F238E27FC236}">
                        <a16:creationId xmlns:a16="http://schemas.microsoft.com/office/drawing/2014/main" id="{B6DC29A1-CB71-41EC-925B-B2BC3DE1F47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2" name="Oval 5248">
                    <a:extLst>
                      <a:ext uri="{FF2B5EF4-FFF2-40B4-BE49-F238E27FC236}">
                        <a16:creationId xmlns:a16="http://schemas.microsoft.com/office/drawing/2014/main" id="{1BAEF3DD-0051-4278-A6DA-429F4E68D52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3" name="Oval 5249">
                    <a:extLst>
                      <a:ext uri="{FF2B5EF4-FFF2-40B4-BE49-F238E27FC236}">
                        <a16:creationId xmlns:a16="http://schemas.microsoft.com/office/drawing/2014/main" id="{0595F6E3-AC5C-407B-9A09-F49568774D1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4" name="Line 5250">
                    <a:extLst>
                      <a:ext uri="{FF2B5EF4-FFF2-40B4-BE49-F238E27FC236}">
                        <a16:creationId xmlns:a16="http://schemas.microsoft.com/office/drawing/2014/main" id="{AA40995D-3921-469F-99B2-2E4422DF06E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5" name="Line 5251">
                    <a:extLst>
                      <a:ext uri="{FF2B5EF4-FFF2-40B4-BE49-F238E27FC236}">
                        <a16:creationId xmlns:a16="http://schemas.microsoft.com/office/drawing/2014/main" id="{69233008-DD57-4F65-A6F9-BFA212DE366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56" name="Group 5252">
                  <a:extLst>
                    <a:ext uri="{FF2B5EF4-FFF2-40B4-BE49-F238E27FC236}">
                      <a16:creationId xmlns:a16="http://schemas.microsoft.com/office/drawing/2014/main" id="{9713EC85-40BF-41F0-A4F5-C21739E124FD}"/>
                    </a:ext>
                  </a:extLst>
                </p:cNvPr>
                <p:cNvGrpSpPr>
                  <a:grpSpLocks/>
                </p:cNvGrpSpPr>
                <p:nvPr/>
              </p:nvGrpSpPr>
              <p:grpSpPr bwMode="auto">
                <a:xfrm>
                  <a:off x="642" y="1751"/>
                  <a:ext cx="137" cy="124"/>
                  <a:chOff x="623" y="1728"/>
                  <a:chExt cx="137" cy="124"/>
                </a:xfrm>
              </p:grpSpPr>
              <p:sp>
                <p:nvSpPr>
                  <p:cNvPr id="52357" name="Oval 5253">
                    <a:extLst>
                      <a:ext uri="{FF2B5EF4-FFF2-40B4-BE49-F238E27FC236}">
                        <a16:creationId xmlns:a16="http://schemas.microsoft.com/office/drawing/2014/main" id="{E0246DE3-DB9E-4ABF-8107-B0E44C838E6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8" name="Oval 5254">
                    <a:extLst>
                      <a:ext uri="{FF2B5EF4-FFF2-40B4-BE49-F238E27FC236}">
                        <a16:creationId xmlns:a16="http://schemas.microsoft.com/office/drawing/2014/main" id="{F4C4FCDF-4442-4C3F-AC22-8E72656F63A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9" name="Oval 5255">
                    <a:extLst>
                      <a:ext uri="{FF2B5EF4-FFF2-40B4-BE49-F238E27FC236}">
                        <a16:creationId xmlns:a16="http://schemas.microsoft.com/office/drawing/2014/main" id="{6DA548F8-E979-43C8-ABD5-4EB8A460DB7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60" name="Line 5256">
                    <a:extLst>
                      <a:ext uri="{FF2B5EF4-FFF2-40B4-BE49-F238E27FC236}">
                        <a16:creationId xmlns:a16="http://schemas.microsoft.com/office/drawing/2014/main" id="{9F328BDA-BD30-4C1D-8C46-53D98166178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61" name="Line 5257">
                    <a:extLst>
                      <a:ext uri="{FF2B5EF4-FFF2-40B4-BE49-F238E27FC236}">
                        <a16:creationId xmlns:a16="http://schemas.microsoft.com/office/drawing/2014/main" id="{07BCA5CA-C458-456B-B731-F4F62C8889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62" name="Group 5258">
                  <a:extLst>
                    <a:ext uri="{FF2B5EF4-FFF2-40B4-BE49-F238E27FC236}">
                      <a16:creationId xmlns:a16="http://schemas.microsoft.com/office/drawing/2014/main" id="{36604C77-BBB4-4A3D-908E-8E279BD2FB3C}"/>
                    </a:ext>
                  </a:extLst>
                </p:cNvPr>
                <p:cNvGrpSpPr>
                  <a:grpSpLocks/>
                </p:cNvGrpSpPr>
                <p:nvPr/>
              </p:nvGrpSpPr>
              <p:grpSpPr bwMode="auto">
                <a:xfrm>
                  <a:off x="662" y="1772"/>
                  <a:ext cx="137" cy="124"/>
                  <a:chOff x="623" y="1728"/>
                  <a:chExt cx="137" cy="124"/>
                </a:xfrm>
              </p:grpSpPr>
              <p:sp>
                <p:nvSpPr>
                  <p:cNvPr id="52363" name="Oval 5259">
                    <a:extLst>
                      <a:ext uri="{FF2B5EF4-FFF2-40B4-BE49-F238E27FC236}">
                        <a16:creationId xmlns:a16="http://schemas.microsoft.com/office/drawing/2014/main" id="{30999033-C030-46AE-A002-0F466255088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64" name="Oval 5260">
                    <a:extLst>
                      <a:ext uri="{FF2B5EF4-FFF2-40B4-BE49-F238E27FC236}">
                        <a16:creationId xmlns:a16="http://schemas.microsoft.com/office/drawing/2014/main" id="{5A467AAC-E5C4-4404-800A-13819E093C6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65" name="Oval 5261">
                    <a:extLst>
                      <a:ext uri="{FF2B5EF4-FFF2-40B4-BE49-F238E27FC236}">
                        <a16:creationId xmlns:a16="http://schemas.microsoft.com/office/drawing/2014/main" id="{5FA01868-56CC-4005-9DFE-756B5F40AA3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66" name="Line 5262">
                    <a:extLst>
                      <a:ext uri="{FF2B5EF4-FFF2-40B4-BE49-F238E27FC236}">
                        <a16:creationId xmlns:a16="http://schemas.microsoft.com/office/drawing/2014/main" id="{1A6238D3-0991-4DE4-B1F7-E59904F37D6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67" name="Line 5263">
                    <a:extLst>
                      <a:ext uri="{FF2B5EF4-FFF2-40B4-BE49-F238E27FC236}">
                        <a16:creationId xmlns:a16="http://schemas.microsoft.com/office/drawing/2014/main" id="{626B8B34-6F99-4513-9E2A-CA3FAC9962B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68" name="Group 5264">
                  <a:extLst>
                    <a:ext uri="{FF2B5EF4-FFF2-40B4-BE49-F238E27FC236}">
                      <a16:creationId xmlns:a16="http://schemas.microsoft.com/office/drawing/2014/main" id="{F5E6C452-4414-47BC-B431-712E18ACB5E6}"/>
                    </a:ext>
                  </a:extLst>
                </p:cNvPr>
                <p:cNvGrpSpPr>
                  <a:grpSpLocks/>
                </p:cNvGrpSpPr>
                <p:nvPr/>
              </p:nvGrpSpPr>
              <p:grpSpPr bwMode="auto">
                <a:xfrm>
                  <a:off x="683" y="1790"/>
                  <a:ext cx="137" cy="124"/>
                  <a:chOff x="623" y="1728"/>
                  <a:chExt cx="137" cy="124"/>
                </a:xfrm>
              </p:grpSpPr>
              <p:sp>
                <p:nvSpPr>
                  <p:cNvPr id="52369" name="Oval 5265">
                    <a:extLst>
                      <a:ext uri="{FF2B5EF4-FFF2-40B4-BE49-F238E27FC236}">
                        <a16:creationId xmlns:a16="http://schemas.microsoft.com/office/drawing/2014/main" id="{63DE5083-145C-41F9-B957-D4C5088779D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0" name="Oval 5266">
                    <a:extLst>
                      <a:ext uri="{FF2B5EF4-FFF2-40B4-BE49-F238E27FC236}">
                        <a16:creationId xmlns:a16="http://schemas.microsoft.com/office/drawing/2014/main" id="{1F8A7460-8618-4E99-A7FA-25682047E8E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1" name="Oval 5267">
                    <a:extLst>
                      <a:ext uri="{FF2B5EF4-FFF2-40B4-BE49-F238E27FC236}">
                        <a16:creationId xmlns:a16="http://schemas.microsoft.com/office/drawing/2014/main" id="{23761AAF-23FF-406F-8524-C88613D07C1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2" name="Line 5268">
                    <a:extLst>
                      <a:ext uri="{FF2B5EF4-FFF2-40B4-BE49-F238E27FC236}">
                        <a16:creationId xmlns:a16="http://schemas.microsoft.com/office/drawing/2014/main" id="{BEF7C407-93A8-4EE3-A49A-982E441D883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3" name="Line 5269">
                    <a:extLst>
                      <a:ext uri="{FF2B5EF4-FFF2-40B4-BE49-F238E27FC236}">
                        <a16:creationId xmlns:a16="http://schemas.microsoft.com/office/drawing/2014/main" id="{B5F06783-646F-409C-8DD5-5459DC1AE89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74" name="Group 5270">
                  <a:extLst>
                    <a:ext uri="{FF2B5EF4-FFF2-40B4-BE49-F238E27FC236}">
                      <a16:creationId xmlns:a16="http://schemas.microsoft.com/office/drawing/2014/main" id="{F096A55E-B8F6-4A3C-9968-E031381D379E}"/>
                    </a:ext>
                  </a:extLst>
                </p:cNvPr>
                <p:cNvGrpSpPr>
                  <a:grpSpLocks/>
                </p:cNvGrpSpPr>
                <p:nvPr/>
              </p:nvGrpSpPr>
              <p:grpSpPr bwMode="auto">
                <a:xfrm>
                  <a:off x="703" y="1809"/>
                  <a:ext cx="137" cy="124"/>
                  <a:chOff x="623" y="1728"/>
                  <a:chExt cx="137" cy="124"/>
                </a:xfrm>
              </p:grpSpPr>
              <p:sp>
                <p:nvSpPr>
                  <p:cNvPr id="52375" name="Oval 5271">
                    <a:extLst>
                      <a:ext uri="{FF2B5EF4-FFF2-40B4-BE49-F238E27FC236}">
                        <a16:creationId xmlns:a16="http://schemas.microsoft.com/office/drawing/2014/main" id="{E0B483DD-9C90-4213-835B-CB5F79A68C6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6" name="Oval 5272">
                    <a:extLst>
                      <a:ext uri="{FF2B5EF4-FFF2-40B4-BE49-F238E27FC236}">
                        <a16:creationId xmlns:a16="http://schemas.microsoft.com/office/drawing/2014/main" id="{17F576B5-0571-4F1B-B943-03084FA5E96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7" name="Oval 5273">
                    <a:extLst>
                      <a:ext uri="{FF2B5EF4-FFF2-40B4-BE49-F238E27FC236}">
                        <a16:creationId xmlns:a16="http://schemas.microsoft.com/office/drawing/2014/main" id="{E8EE75C3-0C05-460F-90AA-43139EE4740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8" name="Line 5274">
                    <a:extLst>
                      <a:ext uri="{FF2B5EF4-FFF2-40B4-BE49-F238E27FC236}">
                        <a16:creationId xmlns:a16="http://schemas.microsoft.com/office/drawing/2014/main" id="{C8EE6398-0632-4ECD-9B27-35149C40C38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9" name="Line 5275">
                    <a:extLst>
                      <a:ext uri="{FF2B5EF4-FFF2-40B4-BE49-F238E27FC236}">
                        <a16:creationId xmlns:a16="http://schemas.microsoft.com/office/drawing/2014/main" id="{238BDA43-7F05-4969-8CE1-8F79B704759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380" name="Group 5276">
                <a:extLst>
                  <a:ext uri="{FF2B5EF4-FFF2-40B4-BE49-F238E27FC236}">
                    <a16:creationId xmlns:a16="http://schemas.microsoft.com/office/drawing/2014/main" id="{1695F3B5-E039-4E1A-BE66-14877CAB8595}"/>
                  </a:ext>
                </a:extLst>
              </p:cNvPr>
              <p:cNvGrpSpPr>
                <a:grpSpLocks/>
              </p:cNvGrpSpPr>
              <p:nvPr/>
            </p:nvGrpSpPr>
            <p:grpSpPr bwMode="auto">
              <a:xfrm>
                <a:off x="480" y="1488"/>
                <a:ext cx="217" cy="205"/>
                <a:chOff x="623" y="1728"/>
                <a:chExt cx="217" cy="205"/>
              </a:xfrm>
            </p:grpSpPr>
            <p:grpSp>
              <p:nvGrpSpPr>
                <p:cNvPr id="52381" name="Group 5277">
                  <a:extLst>
                    <a:ext uri="{FF2B5EF4-FFF2-40B4-BE49-F238E27FC236}">
                      <a16:creationId xmlns:a16="http://schemas.microsoft.com/office/drawing/2014/main" id="{EE56DFAF-E2C2-40FC-BDAD-334A360C3E6A}"/>
                    </a:ext>
                  </a:extLst>
                </p:cNvPr>
                <p:cNvGrpSpPr>
                  <a:grpSpLocks/>
                </p:cNvGrpSpPr>
                <p:nvPr/>
              </p:nvGrpSpPr>
              <p:grpSpPr bwMode="auto">
                <a:xfrm>
                  <a:off x="623" y="1728"/>
                  <a:ext cx="137" cy="124"/>
                  <a:chOff x="623" y="1728"/>
                  <a:chExt cx="137" cy="124"/>
                </a:xfrm>
              </p:grpSpPr>
              <p:sp>
                <p:nvSpPr>
                  <p:cNvPr id="52382" name="Oval 5278">
                    <a:extLst>
                      <a:ext uri="{FF2B5EF4-FFF2-40B4-BE49-F238E27FC236}">
                        <a16:creationId xmlns:a16="http://schemas.microsoft.com/office/drawing/2014/main" id="{74021CEC-25B9-48CA-956E-720E911716F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83" name="Oval 5279">
                    <a:extLst>
                      <a:ext uri="{FF2B5EF4-FFF2-40B4-BE49-F238E27FC236}">
                        <a16:creationId xmlns:a16="http://schemas.microsoft.com/office/drawing/2014/main" id="{B6AEC095-008D-4BBF-B5D5-3899CCB11B3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84" name="Oval 5280">
                    <a:extLst>
                      <a:ext uri="{FF2B5EF4-FFF2-40B4-BE49-F238E27FC236}">
                        <a16:creationId xmlns:a16="http://schemas.microsoft.com/office/drawing/2014/main" id="{8A2B7B58-1178-4D0E-AB48-65DC8C696AE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85" name="Line 5281">
                    <a:extLst>
                      <a:ext uri="{FF2B5EF4-FFF2-40B4-BE49-F238E27FC236}">
                        <a16:creationId xmlns:a16="http://schemas.microsoft.com/office/drawing/2014/main" id="{1253CCA2-AD75-4D83-9516-1FB622A5FAB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86" name="Line 5282">
                    <a:extLst>
                      <a:ext uri="{FF2B5EF4-FFF2-40B4-BE49-F238E27FC236}">
                        <a16:creationId xmlns:a16="http://schemas.microsoft.com/office/drawing/2014/main" id="{1DA7DEC6-9A0D-4B54-BB34-DB130AE6BCD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87" name="Group 5283">
                  <a:extLst>
                    <a:ext uri="{FF2B5EF4-FFF2-40B4-BE49-F238E27FC236}">
                      <a16:creationId xmlns:a16="http://schemas.microsoft.com/office/drawing/2014/main" id="{0BA6351D-A4F4-4091-A9E8-F9E854197B15}"/>
                    </a:ext>
                  </a:extLst>
                </p:cNvPr>
                <p:cNvGrpSpPr>
                  <a:grpSpLocks/>
                </p:cNvGrpSpPr>
                <p:nvPr/>
              </p:nvGrpSpPr>
              <p:grpSpPr bwMode="auto">
                <a:xfrm>
                  <a:off x="642" y="1751"/>
                  <a:ext cx="137" cy="124"/>
                  <a:chOff x="623" y="1728"/>
                  <a:chExt cx="137" cy="124"/>
                </a:xfrm>
              </p:grpSpPr>
              <p:sp>
                <p:nvSpPr>
                  <p:cNvPr id="52388" name="Oval 5284">
                    <a:extLst>
                      <a:ext uri="{FF2B5EF4-FFF2-40B4-BE49-F238E27FC236}">
                        <a16:creationId xmlns:a16="http://schemas.microsoft.com/office/drawing/2014/main" id="{F941796A-D030-4445-98F2-4DE2CE1833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89" name="Oval 5285">
                    <a:extLst>
                      <a:ext uri="{FF2B5EF4-FFF2-40B4-BE49-F238E27FC236}">
                        <a16:creationId xmlns:a16="http://schemas.microsoft.com/office/drawing/2014/main" id="{8CEEE733-05D8-4603-A5BD-0EE33DB20B0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0" name="Oval 5286">
                    <a:extLst>
                      <a:ext uri="{FF2B5EF4-FFF2-40B4-BE49-F238E27FC236}">
                        <a16:creationId xmlns:a16="http://schemas.microsoft.com/office/drawing/2014/main" id="{D18063D1-2B5D-4B51-81EF-DEFE11F7044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1" name="Line 5287">
                    <a:extLst>
                      <a:ext uri="{FF2B5EF4-FFF2-40B4-BE49-F238E27FC236}">
                        <a16:creationId xmlns:a16="http://schemas.microsoft.com/office/drawing/2014/main" id="{DFB1002B-5A3B-456B-AC4A-6254803E868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2" name="Line 5288">
                    <a:extLst>
                      <a:ext uri="{FF2B5EF4-FFF2-40B4-BE49-F238E27FC236}">
                        <a16:creationId xmlns:a16="http://schemas.microsoft.com/office/drawing/2014/main" id="{C3A2AE53-3D5F-4149-9285-CBEF358691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93" name="Group 5289">
                  <a:extLst>
                    <a:ext uri="{FF2B5EF4-FFF2-40B4-BE49-F238E27FC236}">
                      <a16:creationId xmlns:a16="http://schemas.microsoft.com/office/drawing/2014/main" id="{EDF864C8-E947-40C8-B275-A62E3255B0BF}"/>
                    </a:ext>
                  </a:extLst>
                </p:cNvPr>
                <p:cNvGrpSpPr>
                  <a:grpSpLocks/>
                </p:cNvGrpSpPr>
                <p:nvPr/>
              </p:nvGrpSpPr>
              <p:grpSpPr bwMode="auto">
                <a:xfrm>
                  <a:off x="662" y="1772"/>
                  <a:ext cx="137" cy="124"/>
                  <a:chOff x="623" y="1728"/>
                  <a:chExt cx="137" cy="124"/>
                </a:xfrm>
              </p:grpSpPr>
              <p:sp>
                <p:nvSpPr>
                  <p:cNvPr id="52394" name="Oval 5290">
                    <a:extLst>
                      <a:ext uri="{FF2B5EF4-FFF2-40B4-BE49-F238E27FC236}">
                        <a16:creationId xmlns:a16="http://schemas.microsoft.com/office/drawing/2014/main" id="{B0768EA7-B995-4509-A710-C1E325C61E4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5" name="Oval 5291">
                    <a:extLst>
                      <a:ext uri="{FF2B5EF4-FFF2-40B4-BE49-F238E27FC236}">
                        <a16:creationId xmlns:a16="http://schemas.microsoft.com/office/drawing/2014/main" id="{9F46B7A9-B4BE-4452-AA8B-4D60B0AADEF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6" name="Oval 5292">
                    <a:extLst>
                      <a:ext uri="{FF2B5EF4-FFF2-40B4-BE49-F238E27FC236}">
                        <a16:creationId xmlns:a16="http://schemas.microsoft.com/office/drawing/2014/main" id="{B4215045-5456-46F2-9CBA-3A526B5038A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7" name="Line 5293">
                    <a:extLst>
                      <a:ext uri="{FF2B5EF4-FFF2-40B4-BE49-F238E27FC236}">
                        <a16:creationId xmlns:a16="http://schemas.microsoft.com/office/drawing/2014/main" id="{AEEEE878-94D9-45B6-953A-3451A7293F5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8" name="Line 5294">
                    <a:extLst>
                      <a:ext uri="{FF2B5EF4-FFF2-40B4-BE49-F238E27FC236}">
                        <a16:creationId xmlns:a16="http://schemas.microsoft.com/office/drawing/2014/main" id="{7EE16434-98F6-448B-97EA-B1775A8474C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99" name="Group 5295">
                  <a:extLst>
                    <a:ext uri="{FF2B5EF4-FFF2-40B4-BE49-F238E27FC236}">
                      <a16:creationId xmlns:a16="http://schemas.microsoft.com/office/drawing/2014/main" id="{1F7FE9D3-8E73-4228-A15F-06822ECF23CB}"/>
                    </a:ext>
                  </a:extLst>
                </p:cNvPr>
                <p:cNvGrpSpPr>
                  <a:grpSpLocks/>
                </p:cNvGrpSpPr>
                <p:nvPr/>
              </p:nvGrpSpPr>
              <p:grpSpPr bwMode="auto">
                <a:xfrm>
                  <a:off x="683" y="1790"/>
                  <a:ext cx="137" cy="124"/>
                  <a:chOff x="623" y="1728"/>
                  <a:chExt cx="137" cy="124"/>
                </a:xfrm>
              </p:grpSpPr>
              <p:sp>
                <p:nvSpPr>
                  <p:cNvPr id="52400" name="Oval 5296">
                    <a:extLst>
                      <a:ext uri="{FF2B5EF4-FFF2-40B4-BE49-F238E27FC236}">
                        <a16:creationId xmlns:a16="http://schemas.microsoft.com/office/drawing/2014/main" id="{FB7BAE9F-BE91-4C2B-BEA6-1822EB98992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01" name="Oval 5297">
                    <a:extLst>
                      <a:ext uri="{FF2B5EF4-FFF2-40B4-BE49-F238E27FC236}">
                        <a16:creationId xmlns:a16="http://schemas.microsoft.com/office/drawing/2014/main" id="{581D4302-CAB6-4BEF-A6CE-958D1626CD7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02" name="Oval 5298">
                    <a:extLst>
                      <a:ext uri="{FF2B5EF4-FFF2-40B4-BE49-F238E27FC236}">
                        <a16:creationId xmlns:a16="http://schemas.microsoft.com/office/drawing/2014/main" id="{4E896CC2-89A0-4F7B-A311-EDCA14DF28B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03" name="Line 5299">
                    <a:extLst>
                      <a:ext uri="{FF2B5EF4-FFF2-40B4-BE49-F238E27FC236}">
                        <a16:creationId xmlns:a16="http://schemas.microsoft.com/office/drawing/2014/main" id="{4BD3D8E1-5357-412D-9185-98B5DDC6CC4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04" name="Line 5300">
                    <a:extLst>
                      <a:ext uri="{FF2B5EF4-FFF2-40B4-BE49-F238E27FC236}">
                        <a16:creationId xmlns:a16="http://schemas.microsoft.com/office/drawing/2014/main" id="{A2C74996-19D0-4B4B-936C-191EE6E9AD6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05" name="Group 5301">
                  <a:extLst>
                    <a:ext uri="{FF2B5EF4-FFF2-40B4-BE49-F238E27FC236}">
                      <a16:creationId xmlns:a16="http://schemas.microsoft.com/office/drawing/2014/main" id="{8ED0BD08-D73B-4F15-8D39-787BE6217683}"/>
                    </a:ext>
                  </a:extLst>
                </p:cNvPr>
                <p:cNvGrpSpPr>
                  <a:grpSpLocks/>
                </p:cNvGrpSpPr>
                <p:nvPr/>
              </p:nvGrpSpPr>
              <p:grpSpPr bwMode="auto">
                <a:xfrm>
                  <a:off x="703" y="1809"/>
                  <a:ext cx="137" cy="124"/>
                  <a:chOff x="623" y="1728"/>
                  <a:chExt cx="137" cy="124"/>
                </a:xfrm>
              </p:grpSpPr>
              <p:sp>
                <p:nvSpPr>
                  <p:cNvPr id="52406" name="Oval 5302">
                    <a:extLst>
                      <a:ext uri="{FF2B5EF4-FFF2-40B4-BE49-F238E27FC236}">
                        <a16:creationId xmlns:a16="http://schemas.microsoft.com/office/drawing/2014/main" id="{352F2548-D79B-4113-AF5B-6530E50CC81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07" name="Oval 5303">
                    <a:extLst>
                      <a:ext uri="{FF2B5EF4-FFF2-40B4-BE49-F238E27FC236}">
                        <a16:creationId xmlns:a16="http://schemas.microsoft.com/office/drawing/2014/main" id="{1096508D-32C1-41B3-B824-939A28DC40A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08" name="Oval 5304">
                    <a:extLst>
                      <a:ext uri="{FF2B5EF4-FFF2-40B4-BE49-F238E27FC236}">
                        <a16:creationId xmlns:a16="http://schemas.microsoft.com/office/drawing/2014/main" id="{468D0B36-E5E6-4EB5-9680-4DDF45D472C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09" name="Line 5305">
                    <a:extLst>
                      <a:ext uri="{FF2B5EF4-FFF2-40B4-BE49-F238E27FC236}">
                        <a16:creationId xmlns:a16="http://schemas.microsoft.com/office/drawing/2014/main" id="{12763460-2C64-4228-B45A-541914BC737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0" name="Line 5306">
                    <a:extLst>
                      <a:ext uri="{FF2B5EF4-FFF2-40B4-BE49-F238E27FC236}">
                        <a16:creationId xmlns:a16="http://schemas.microsoft.com/office/drawing/2014/main" id="{481B9A66-18B3-49DC-9D03-D899277C7F1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2411" name="Line 5307">
              <a:extLst>
                <a:ext uri="{FF2B5EF4-FFF2-40B4-BE49-F238E27FC236}">
                  <a16:creationId xmlns:a16="http://schemas.microsoft.com/office/drawing/2014/main" id="{D3495139-B1CC-4CCC-A80C-8C550975FB1E}"/>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2" name="Line 5308">
              <a:extLst>
                <a:ext uri="{FF2B5EF4-FFF2-40B4-BE49-F238E27FC236}">
                  <a16:creationId xmlns:a16="http://schemas.microsoft.com/office/drawing/2014/main" id="{2B102DAE-26BF-48EC-80C1-43AA013065AA}"/>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3" name="Line 5309">
              <a:extLst>
                <a:ext uri="{FF2B5EF4-FFF2-40B4-BE49-F238E27FC236}">
                  <a16:creationId xmlns:a16="http://schemas.microsoft.com/office/drawing/2014/main" id="{1F0A2A3B-72D3-48AE-AD66-36B10A3A64D1}"/>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4" name="Line 5310">
              <a:extLst>
                <a:ext uri="{FF2B5EF4-FFF2-40B4-BE49-F238E27FC236}">
                  <a16:creationId xmlns:a16="http://schemas.microsoft.com/office/drawing/2014/main" id="{17F19EE6-13E0-4297-BA1A-9D8690158A4D}"/>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15" name="Group 5311">
            <a:extLst>
              <a:ext uri="{FF2B5EF4-FFF2-40B4-BE49-F238E27FC236}">
                <a16:creationId xmlns:a16="http://schemas.microsoft.com/office/drawing/2014/main" id="{44CEA88A-F593-4691-A415-590833A934DF}"/>
              </a:ext>
            </a:extLst>
          </p:cNvPr>
          <p:cNvGrpSpPr>
            <a:grpSpLocks/>
          </p:cNvGrpSpPr>
          <p:nvPr/>
        </p:nvGrpSpPr>
        <p:grpSpPr bwMode="auto">
          <a:xfrm>
            <a:off x="2627313" y="2425700"/>
            <a:ext cx="877887" cy="1371600"/>
            <a:chOff x="528" y="1680"/>
            <a:chExt cx="553" cy="864"/>
          </a:xfrm>
        </p:grpSpPr>
        <p:sp>
          <p:nvSpPr>
            <p:cNvPr id="52416" name="Line 5312">
              <a:extLst>
                <a:ext uri="{FF2B5EF4-FFF2-40B4-BE49-F238E27FC236}">
                  <a16:creationId xmlns:a16="http://schemas.microsoft.com/office/drawing/2014/main" id="{4B4BA349-2B39-49AD-877F-F89681A7044C}"/>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7" name="Line 5313">
              <a:extLst>
                <a:ext uri="{FF2B5EF4-FFF2-40B4-BE49-F238E27FC236}">
                  <a16:creationId xmlns:a16="http://schemas.microsoft.com/office/drawing/2014/main" id="{F4A71FE2-CFF9-4DBC-BDFC-223977D4A39E}"/>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8" name="Line 5314">
              <a:extLst>
                <a:ext uri="{FF2B5EF4-FFF2-40B4-BE49-F238E27FC236}">
                  <a16:creationId xmlns:a16="http://schemas.microsoft.com/office/drawing/2014/main" id="{C43CE6C9-C182-4834-838F-EF226269C5A5}"/>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9" name="Line 5315">
              <a:extLst>
                <a:ext uri="{FF2B5EF4-FFF2-40B4-BE49-F238E27FC236}">
                  <a16:creationId xmlns:a16="http://schemas.microsoft.com/office/drawing/2014/main" id="{54F00BB2-A8FD-44CC-B1AD-56591F3AF1AC}"/>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20" name="Rectangle 5316">
              <a:extLst>
                <a:ext uri="{FF2B5EF4-FFF2-40B4-BE49-F238E27FC236}">
                  <a16:creationId xmlns:a16="http://schemas.microsoft.com/office/drawing/2014/main" id="{42F9AB83-1A83-4ED6-A4B2-8A93BEA71971}"/>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2421" name="Line 5317">
              <a:extLst>
                <a:ext uri="{FF2B5EF4-FFF2-40B4-BE49-F238E27FC236}">
                  <a16:creationId xmlns:a16="http://schemas.microsoft.com/office/drawing/2014/main" id="{875E9DEC-3F65-47AC-85FC-881FAAB68159}"/>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22" name="Line 5318">
              <a:extLst>
                <a:ext uri="{FF2B5EF4-FFF2-40B4-BE49-F238E27FC236}">
                  <a16:creationId xmlns:a16="http://schemas.microsoft.com/office/drawing/2014/main" id="{ADC359DA-693E-4672-B093-999EA633F2E4}"/>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423" name="Group 5319">
              <a:extLst>
                <a:ext uri="{FF2B5EF4-FFF2-40B4-BE49-F238E27FC236}">
                  <a16:creationId xmlns:a16="http://schemas.microsoft.com/office/drawing/2014/main" id="{5B330191-EBE4-49E0-A6DD-DF60359F6169}"/>
                </a:ext>
              </a:extLst>
            </p:cNvPr>
            <p:cNvGrpSpPr>
              <a:grpSpLocks/>
            </p:cNvGrpSpPr>
            <p:nvPr/>
          </p:nvGrpSpPr>
          <p:grpSpPr bwMode="auto">
            <a:xfrm>
              <a:off x="528" y="1872"/>
              <a:ext cx="265" cy="253"/>
              <a:chOff x="480" y="1440"/>
              <a:chExt cx="265" cy="253"/>
            </a:xfrm>
          </p:grpSpPr>
          <p:grpSp>
            <p:nvGrpSpPr>
              <p:cNvPr id="52424" name="Group 5320">
                <a:extLst>
                  <a:ext uri="{FF2B5EF4-FFF2-40B4-BE49-F238E27FC236}">
                    <a16:creationId xmlns:a16="http://schemas.microsoft.com/office/drawing/2014/main" id="{0D15DA65-09FE-484C-897C-0EFA1A988A44}"/>
                  </a:ext>
                </a:extLst>
              </p:cNvPr>
              <p:cNvGrpSpPr>
                <a:grpSpLocks/>
              </p:cNvGrpSpPr>
              <p:nvPr/>
            </p:nvGrpSpPr>
            <p:grpSpPr bwMode="auto">
              <a:xfrm>
                <a:off x="528" y="1440"/>
                <a:ext cx="217" cy="205"/>
                <a:chOff x="623" y="1728"/>
                <a:chExt cx="217" cy="205"/>
              </a:xfrm>
            </p:grpSpPr>
            <p:grpSp>
              <p:nvGrpSpPr>
                <p:cNvPr id="52425" name="Group 5321">
                  <a:extLst>
                    <a:ext uri="{FF2B5EF4-FFF2-40B4-BE49-F238E27FC236}">
                      <a16:creationId xmlns:a16="http://schemas.microsoft.com/office/drawing/2014/main" id="{695E08C6-BE10-4EC0-AB56-525F521B5957}"/>
                    </a:ext>
                  </a:extLst>
                </p:cNvPr>
                <p:cNvGrpSpPr>
                  <a:grpSpLocks/>
                </p:cNvGrpSpPr>
                <p:nvPr/>
              </p:nvGrpSpPr>
              <p:grpSpPr bwMode="auto">
                <a:xfrm>
                  <a:off x="623" y="1728"/>
                  <a:ext cx="137" cy="124"/>
                  <a:chOff x="623" y="1728"/>
                  <a:chExt cx="137" cy="124"/>
                </a:xfrm>
              </p:grpSpPr>
              <p:sp>
                <p:nvSpPr>
                  <p:cNvPr id="52426" name="Oval 5322">
                    <a:extLst>
                      <a:ext uri="{FF2B5EF4-FFF2-40B4-BE49-F238E27FC236}">
                        <a16:creationId xmlns:a16="http://schemas.microsoft.com/office/drawing/2014/main" id="{9FFEA620-3ED0-489A-B9F6-90A8103B59F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27" name="Oval 5323">
                    <a:extLst>
                      <a:ext uri="{FF2B5EF4-FFF2-40B4-BE49-F238E27FC236}">
                        <a16:creationId xmlns:a16="http://schemas.microsoft.com/office/drawing/2014/main" id="{9A59460A-3E02-4007-8F53-64D3FD529DF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28" name="Oval 5324">
                    <a:extLst>
                      <a:ext uri="{FF2B5EF4-FFF2-40B4-BE49-F238E27FC236}">
                        <a16:creationId xmlns:a16="http://schemas.microsoft.com/office/drawing/2014/main" id="{F9B5380A-0B57-4A34-9E3D-84A53A3BAB0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29" name="Line 5325">
                    <a:extLst>
                      <a:ext uri="{FF2B5EF4-FFF2-40B4-BE49-F238E27FC236}">
                        <a16:creationId xmlns:a16="http://schemas.microsoft.com/office/drawing/2014/main" id="{DE3942D2-4154-4398-8F5A-74F3E767F8A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30" name="Line 5326">
                    <a:extLst>
                      <a:ext uri="{FF2B5EF4-FFF2-40B4-BE49-F238E27FC236}">
                        <a16:creationId xmlns:a16="http://schemas.microsoft.com/office/drawing/2014/main" id="{F9F4BDE8-F9D5-4BE6-9D70-4CD0E6B504A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31" name="Group 5327">
                  <a:extLst>
                    <a:ext uri="{FF2B5EF4-FFF2-40B4-BE49-F238E27FC236}">
                      <a16:creationId xmlns:a16="http://schemas.microsoft.com/office/drawing/2014/main" id="{6978F99A-1890-426E-A24E-041C196C54EA}"/>
                    </a:ext>
                  </a:extLst>
                </p:cNvPr>
                <p:cNvGrpSpPr>
                  <a:grpSpLocks/>
                </p:cNvGrpSpPr>
                <p:nvPr/>
              </p:nvGrpSpPr>
              <p:grpSpPr bwMode="auto">
                <a:xfrm>
                  <a:off x="642" y="1751"/>
                  <a:ext cx="137" cy="124"/>
                  <a:chOff x="623" y="1728"/>
                  <a:chExt cx="137" cy="124"/>
                </a:xfrm>
              </p:grpSpPr>
              <p:sp>
                <p:nvSpPr>
                  <p:cNvPr id="52432" name="Oval 5328">
                    <a:extLst>
                      <a:ext uri="{FF2B5EF4-FFF2-40B4-BE49-F238E27FC236}">
                        <a16:creationId xmlns:a16="http://schemas.microsoft.com/office/drawing/2014/main" id="{151C0C5E-91B8-4A8C-90AF-A6C8F5D4142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33" name="Oval 5329">
                    <a:extLst>
                      <a:ext uri="{FF2B5EF4-FFF2-40B4-BE49-F238E27FC236}">
                        <a16:creationId xmlns:a16="http://schemas.microsoft.com/office/drawing/2014/main" id="{71308C14-7B08-48EA-9C85-0695D58786F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34" name="Oval 5330">
                    <a:extLst>
                      <a:ext uri="{FF2B5EF4-FFF2-40B4-BE49-F238E27FC236}">
                        <a16:creationId xmlns:a16="http://schemas.microsoft.com/office/drawing/2014/main" id="{7A5B545D-D625-4AEF-B1B0-6C9F1AFB780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35" name="Line 5331">
                    <a:extLst>
                      <a:ext uri="{FF2B5EF4-FFF2-40B4-BE49-F238E27FC236}">
                        <a16:creationId xmlns:a16="http://schemas.microsoft.com/office/drawing/2014/main" id="{5861BD12-0837-4323-83D2-9B675CD9E76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36" name="Line 5332">
                    <a:extLst>
                      <a:ext uri="{FF2B5EF4-FFF2-40B4-BE49-F238E27FC236}">
                        <a16:creationId xmlns:a16="http://schemas.microsoft.com/office/drawing/2014/main" id="{FDD05CBD-DF08-4CC6-BA9A-85152F5D876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37" name="Group 5333">
                  <a:extLst>
                    <a:ext uri="{FF2B5EF4-FFF2-40B4-BE49-F238E27FC236}">
                      <a16:creationId xmlns:a16="http://schemas.microsoft.com/office/drawing/2014/main" id="{47F402EB-B2D4-428D-8925-2CAB6616EA42}"/>
                    </a:ext>
                  </a:extLst>
                </p:cNvPr>
                <p:cNvGrpSpPr>
                  <a:grpSpLocks/>
                </p:cNvGrpSpPr>
                <p:nvPr/>
              </p:nvGrpSpPr>
              <p:grpSpPr bwMode="auto">
                <a:xfrm>
                  <a:off x="662" y="1772"/>
                  <a:ext cx="137" cy="124"/>
                  <a:chOff x="623" y="1728"/>
                  <a:chExt cx="137" cy="124"/>
                </a:xfrm>
              </p:grpSpPr>
              <p:sp>
                <p:nvSpPr>
                  <p:cNvPr id="52438" name="Oval 5334">
                    <a:extLst>
                      <a:ext uri="{FF2B5EF4-FFF2-40B4-BE49-F238E27FC236}">
                        <a16:creationId xmlns:a16="http://schemas.microsoft.com/office/drawing/2014/main" id="{02ED7941-EA89-4717-9A7B-E81532632FD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39" name="Oval 5335">
                    <a:extLst>
                      <a:ext uri="{FF2B5EF4-FFF2-40B4-BE49-F238E27FC236}">
                        <a16:creationId xmlns:a16="http://schemas.microsoft.com/office/drawing/2014/main" id="{27AAC049-2C25-48B6-B2B0-6BBC7174973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40" name="Oval 5336">
                    <a:extLst>
                      <a:ext uri="{FF2B5EF4-FFF2-40B4-BE49-F238E27FC236}">
                        <a16:creationId xmlns:a16="http://schemas.microsoft.com/office/drawing/2014/main" id="{E6062D03-ECE6-4E74-817C-C092C4BB431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41" name="Line 5337">
                    <a:extLst>
                      <a:ext uri="{FF2B5EF4-FFF2-40B4-BE49-F238E27FC236}">
                        <a16:creationId xmlns:a16="http://schemas.microsoft.com/office/drawing/2014/main" id="{55B371F3-9083-46B1-A412-6BB66F09776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42" name="Line 5338">
                    <a:extLst>
                      <a:ext uri="{FF2B5EF4-FFF2-40B4-BE49-F238E27FC236}">
                        <a16:creationId xmlns:a16="http://schemas.microsoft.com/office/drawing/2014/main" id="{FF0C61AF-7323-4DCE-8209-5A25EF62F42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43" name="Group 5339">
                  <a:extLst>
                    <a:ext uri="{FF2B5EF4-FFF2-40B4-BE49-F238E27FC236}">
                      <a16:creationId xmlns:a16="http://schemas.microsoft.com/office/drawing/2014/main" id="{9513CF77-35FF-4361-9B54-987D27B16B9B}"/>
                    </a:ext>
                  </a:extLst>
                </p:cNvPr>
                <p:cNvGrpSpPr>
                  <a:grpSpLocks/>
                </p:cNvGrpSpPr>
                <p:nvPr/>
              </p:nvGrpSpPr>
              <p:grpSpPr bwMode="auto">
                <a:xfrm>
                  <a:off x="683" y="1790"/>
                  <a:ext cx="137" cy="124"/>
                  <a:chOff x="623" y="1728"/>
                  <a:chExt cx="137" cy="124"/>
                </a:xfrm>
              </p:grpSpPr>
              <p:sp>
                <p:nvSpPr>
                  <p:cNvPr id="52444" name="Oval 5340">
                    <a:extLst>
                      <a:ext uri="{FF2B5EF4-FFF2-40B4-BE49-F238E27FC236}">
                        <a16:creationId xmlns:a16="http://schemas.microsoft.com/office/drawing/2014/main" id="{2044786B-9025-4999-9B7C-F752C94E9D3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45" name="Oval 5341">
                    <a:extLst>
                      <a:ext uri="{FF2B5EF4-FFF2-40B4-BE49-F238E27FC236}">
                        <a16:creationId xmlns:a16="http://schemas.microsoft.com/office/drawing/2014/main" id="{F7B76E03-D98F-4E48-A626-5FFC408B9DB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46" name="Oval 5342">
                    <a:extLst>
                      <a:ext uri="{FF2B5EF4-FFF2-40B4-BE49-F238E27FC236}">
                        <a16:creationId xmlns:a16="http://schemas.microsoft.com/office/drawing/2014/main" id="{2964651E-B00C-4933-A9DE-B3479B3FAF3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47" name="Line 5343">
                    <a:extLst>
                      <a:ext uri="{FF2B5EF4-FFF2-40B4-BE49-F238E27FC236}">
                        <a16:creationId xmlns:a16="http://schemas.microsoft.com/office/drawing/2014/main" id="{6219C043-60C7-484D-906F-544416D5037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48" name="Line 5344">
                    <a:extLst>
                      <a:ext uri="{FF2B5EF4-FFF2-40B4-BE49-F238E27FC236}">
                        <a16:creationId xmlns:a16="http://schemas.microsoft.com/office/drawing/2014/main" id="{B644F1E9-CBEB-4A96-B472-515573C8BAB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49" name="Group 5345">
                  <a:extLst>
                    <a:ext uri="{FF2B5EF4-FFF2-40B4-BE49-F238E27FC236}">
                      <a16:creationId xmlns:a16="http://schemas.microsoft.com/office/drawing/2014/main" id="{4F26357F-3D66-4F14-B1AF-8024598042C5}"/>
                    </a:ext>
                  </a:extLst>
                </p:cNvPr>
                <p:cNvGrpSpPr>
                  <a:grpSpLocks/>
                </p:cNvGrpSpPr>
                <p:nvPr/>
              </p:nvGrpSpPr>
              <p:grpSpPr bwMode="auto">
                <a:xfrm>
                  <a:off x="703" y="1809"/>
                  <a:ext cx="137" cy="124"/>
                  <a:chOff x="623" y="1728"/>
                  <a:chExt cx="137" cy="124"/>
                </a:xfrm>
              </p:grpSpPr>
              <p:sp>
                <p:nvSpPr>
                  <p:cNvPr id="52450" name="Oval 5346">
                    <a:extLst>
                      <a:ext uri="{FF2B5EF4-FFF2-40B4-BE49-F238E27FC236}">
                        <a16:creationId xmlns:a16="http://schemas.microsoft.com/office/drawing/2014/main" id="{EB2B6E1F-89AD-476E-BA08-21DE3556E9E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51" name="Oval 5347">
                    <a:extLst>
                      <a:ext uri="{FF2B5EF4-FFF2-40B4-BE49-F238E27FC236}">
                        <a16:creationId xmlns:a16="http://schemas.microsoft.com/office/drawing/2014/main" id="{55BC61EA-0FBA-4C40-89DB-B0AAA0E55B1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52" name="Oval 5348">
                    <a:extLst>
                      <a:ext uri="{FF2B5EF4-FFF2-40B4-BE49-F238E27FC236}">
                        <a16:creationId xmlns:a16="http://schemas.microsoft.com/office/drawing/2014/main" id="{49A74648-C447-406A-8627-FC0A77D5F21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53" name="Line 5349">
                    <a:extLst>
                      <a:ext uri="{FF2B5EF4-FFF2-40B4-BE49-F238E27FC236}">
                        <a16:creationId xmlns:a16="http://schemas.microsoft.com/office/drawing/2014/main" id="{87F4C222-CC52-4841-B74A-08DD91D1659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54" name="Line 5350">
                    <a:extLst>
                      <a:ext uri="{FF2B5EF4-FFF2-40B4-BE49-F238E27FC236}">
                        <a16:creationId xmlns:a16="http://schemas.microsoft.com/office/drawing/2014/main" id="{C1B92B85-E283-4FA7-8607-96CFD838A81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455" name="Group 5351">
                <a:extLst>
                  <a:ext uri="{FF2B5EF4-FFF2-40B4-BE49-F238E27FC236}">
                    <a16:creationId xmlns:a16="http://schemas.microsoft.com/office/drawing/2014/main" id="{32D3FA42-5498-474E-AB26-D1910653869D}"/>
                  </a:ext>
                </a:extLst>
              </p:cNvPr>
              <p:cNvGrpSpPr>
                <a:grpSpLocks/>
              </p:cNvGrpSpPr>
              <p:nvPr/>
            </p:nvGrpSpPr>
            <p:grpSpPr bwMode="auto">
              <a:xfrm>
                <a:off x="480" y="1488"/>
                <a:ext cx="217" cy="205"/>
                <a:chOff x="623" y="1728"/>
                <a:chExt cx="217" cy="205"/>
              </a:xfrm>
            </p:grpSpPr>
            <p:grpSp>
              <p:nvGrpSpPr>
                <p:cNvPr id="52456" name="Group 5352">
                  <a:extLst>
                    <a:ext uri="{FF2B5EF4-FFF2-40B4-BE49-F238E27FC236}">
                      <a16:creationId xmlns:a16="http://schemas.microsoft.com/office/drawing/2014/main" id="{761D166B-C57B-401B-AEC1-78FF1024F4DD}"/>
                    </a:ext>
                  </a:extLst>
                </p:cNvPr>
                <p:cNvGrpSpPr>
                  <a:grpSpLocks/>
                </p:cNvGrpSpPr>
                <p:nvPr/>
              </p:nvGrpSpPr>
              <p:grpSpPr bwMode="auto">
                <a:xfrm>
                  <a:off x="623" y="1728"/>
                  <a:ext cx="137" cy="124"/>
                  <a:chOff x="623" y="1728"/>
                  <a:chExt cx="137" cy="124"/>
                </a:xfrm>
              </p:grpSpPr>
              <p:sp>
                <p:nvSpPr>
                  <p:cNvPr id="52457" name="Oval 5353">
                    <a:extLst>
                      <a:ext uri="{FF2B5EF4-FFF2-40B4-BE49-F238E27FC236}">
                        <a16:creationId xmlns:a16="http://schemas.microsoft.com/office/drawing/2014/main" id="{32CFEEBD-9A67-48A5-8B99-812BF352D64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58" name="Oval 5354">
                    <a:extLst>
                      <a:ext uri="{FF2B5EF4-FFF2-40B4-BE49-F238E27FC236}">
                        <a16:creationId xmlns:a16="http://schemas.microsoft.com/office/drawing/2014/main" id="{45BAF486-BCC7-4E96-A6F9-5775D7DB6A4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59" name="Oval 5355">
                    <a:extLst>
                      <a:ext uri="{FF2B5EF4-FFF2-40B4-BE49-F238E27FC236}">
                        <a16:creationId xmlns:a16="http://schemas.microsoft.com/office/drawing/2014/main" id="{9CBC4321-74A1-4B85-B743-D2754937DE6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60" name="Line 5356">
                    <a:extLst>
                      <a:ext uri="{FF2B5EF4-FFF2-40B4-BE49-F238E27FC236}">
                        <a16:creationId xmlns:a16="http://schemas.microsoft.com/office/drawing/2014/main" id="{FD495285-5584-458B-8FA7-04ADFA69D41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61" name="Line 5357">
                    <a:extLst>
                      <a:ext uri="{FF2B5EF4-FFF2-40B4-BE49-F238E27FC236}">
                        <a16:creationId xmlns:a16="http://schemas.microsoft.com/office/drawing/2014/main" id="{C9DC1442-43E9-4E45-BB8E-0DC4FD0E433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62" name="Group 5358">
                  <a:extLst>
                    <a:ext uri="{FF2B5EF4-FFF2-40B4-BE49-F238E27FC236}">
                      <a16:creationId xmlns:a16="http://schemas.microsoft.com/office/drawing/2014/main" id="{EF6BB566-BD09-43EA-89E2-1CBAE84DE9CB}"/>
                    </a:ext>
                  </a:extLst>
                </p:cNvPr>
                <p:cNvGrpSpPr>
                  <a:grpSpLocks/>
                </p:cNvGrpSpPr>
                <p:nvPr/>
              </p:nvGrpSpPr>
              <p:grpSpPr bwMode="auto">
                <a:xfrm>
                  <a:off x="642" y="1751"/>
                  <a:ext cx="137" cy="124"/>
                  <a:chOff x="623" y="1728"/>
                  <a:chExt cx="137" cy="124"/>
                </a:xfrm>
              </p:grpSpPr>
              <p:sp>
                <p:nvSpPr>
                  <p:cNvPr id="52463" name="Oval 5359">
                    <a:extLst>
                      <a:ext uri="{FF2B5EF4-FFF2-40B4-BE49-F238E27FC236}">
                        <a16:creationId xmlns:a16="http://schemas.microsoft.com/office/drawing/2014/main" id="{F9F97ED0-2AF1-40D6-A8ED-986D938A506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64" name="Oval 5360">
                    <a:extLst>
                      <a:ext uri="{FF2B5EF4-FFF2-40B4-BE49-F238E27FC236}">
                        <a16:creationId xmlns:a16="http://schemas.microsoft.com/office/drawing/2014/main" id="{073C8E40-D138-4A05-83DA-D0270343CF0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65" name="Oval 5361">
                    <a:extLst>
                      <a:ext uri="{FF2B5EF4-FFF2-40B4-BE49-F238E27FC236}">
                        <a16:creationId xmlns:a16="http://schemas.microsoft.com/office/drawing/2014/main" id="{BE02C21B-3D41-4FB6-BE40-5420123F05A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66" name="Line 5362">
                    <a:extLst>
                      <a:ext uri="{FF2B5EF4-FFF2-40B4-BE49-F238E27FC236}">
                        <a16:creationId xmlns:a16="http://schemas.microsoft.com/office/drawing/2014/main" id="{13D304C6-B85A-4C29-A36B-33DE0E8CCC3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67" name="Line 5363">
                    <a:extLst>
                      <a:ext uri="{FF2B5EF4-FFF2-40B4-BE49-F238E27FC236}">
                        <a16:creationId xmlns:a16="http://schemas.microsoft.com/office/drawing/2014/main" id="{8410E234-48F2-4FFA-9612-B731235A116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68" name="Group 5364">
                  <a:extLst>
                    <a:ext uri="{FF2B5EF4-FFF2-40B4-BE49-F238E27FC236}">
                      <a16:creationId xmlns:a16="http://schemas.microsoft.com/office/drawing/2014/main" id="{6160C13B-EDA2-4C81-B8FF-EB3E848E2036}"/>
                    </a:ext>
                  </a:extLst>
                </p:cNvPr>
                <p:cNvGrpSpPr>
                  <a:grpSpLocks/>
                </p:cNvGrpSpPr>
                <p:nvPr/>
              </p:nvGrpSpPr>
              <p:grpSpPr bwMode="auto">
                <a:xfrm>
                  <a:off x="662" y="1772"/>
                  <a:ext cx="137" cy="124"/>
                  <a:chOff x="623" y="1728"/>
                  <a:chExt cx="137" cy="124"/>
                </a:xfrm>
              </p:grpSpPr>
              <p:sp>
                <p:nvSpPr>
                  <p:cNvPr id="52469" name="Oval 5365">
                    <a:extLst>
                      <a:ext uri="{FF2B5EF4-FFF2-40B4-BE49-F238E27FC236}">
                        <a16:creationId xmlns:a16="http://schemas.microsoft.com/office/drawing/2014/main" id="{ACBB0521-9E76-481E-ACBE-3042EB81825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0" name="Oval 5366">
                    <a:extLst>
                      <a:ext uri="{FF2B5EF4-FFF2-40B4-BE49-F238E27FC236}">
                        <a16:creationId xmlns:a16="http://schemas.microsoft.com/office/drawing/2014/main" id="{05BDA78F-ADF7-4457-BF68-C3BC65F2DCF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1" name="Oval 5367">
                    <a:extLst>
                      <a:ext uri="{FF2B5EF4-FFF2-40B4-BE49-F238E27FC236}">
                        <a16:creationId xmlns:a16="http://schemas.microsoft.com/office/drawing/2014/main" id="{3EB93410-8C91-4D4B-9AC1-C49C5920B57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2" name="Line 5368">
                    <a:extLst>
                      <a:ext uri="{FF2B5EF4-FFF2-40B4-BE49-F238E27FC236}">
                        <a16:creationId xmlns:a16="http://schemas.microsoft.com/office/drawing/2014/main" id="{F433E02B-0C05-4430-9971-0FE06F06F22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3" name="Line 5369">
                    <a:extLst>
                      <a:ext uri="{FF2B5EF4-FFF2-40B4-BE49-F238E27FC236}">
                        <a16:creationId xmlns:a16="http://schemas.microsoft.com/office/drawing/2014/main" id="{2945EF86-1BA5-49F2-8942-2F613407590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74" name="Group 5370">
                  <a:extLst>
                    <a:ext uri="{FF2B5EF4-FFF2-40B4-BE49-F238E27FC236}">
                      <a16:creationId xmlns:a16="http://schemas.microsoft.com/office/drawing/2014/main" id="{4A880185-6C02-4DB2-AE62-05FB7DF790FC}"/>
                    </a:ext>
                  </a:extLst>
                </p:cNvPr>
                <p:cNvGrpSpPr>
                  <a:grpSpLocks/>
                </p:cNvGrpSpPr>
                <p:nvPr/>
              </p:nvGrpSpPr>
              <p:grpSpPr bwMode="auto">
                <a:xfrm>
                  <a:off x="683" y="1790"/>
                  <a:ext cx="137" cy="124"/>
                  <a:chOff x="623" y="1728"/>
                  <a:chExt cx="137" cy="124"/>
                </a:xfrm>
              </p:grpSpPr>
              <p:sp>
                <p:nvSpPr>
                  <p:cNvPr id="52475" name="Oval 5371">
                    <a:extLst>
                      <a:ext uri="{FF2B5EF4-FFF2-40B4-BE49-F238E27FC236}">
                        <a16:creationId xmlns:a16="http://schemas.microsoft.com/office/drawing/2014/main" id="{BB5581CD-A986-40A9-8B2C-B8ED116B8A9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6" name="Oval 5372">
                    <a:extLst>
                      <a:ext uri="{FF2B5EF4-FFF2-40B4-BE49-F238E27FC236}">
                        <a16:creationId xmlns:a16="http://schemas.microsoft.com/office/drawing/2014/main" id="{8B8BE4A3-E69C-4F76-8FF2-1FA4D52D205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7" name="Oval 5373">
                    <a:extLst>
                      <a:ext uri="{FF2B5EF4-FFF2-40B4-BE49-F238E27FC236}">
                        <a16:creationId xmlns:a16="http://schemas.microsoft.com/office/drawing/2014/main" id="{9CD85C10-A7EB-4631-B241-55BF68197CA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8" name="Line 5374">
                    <a:extLst>
                      <a:ext uri="{FF2B5EF4-FFF2-40B4-BE49-F238E27FC236}">
                        <a16:creationId xmlns:a16="http://schemas.microsoft.com/office/drawing/2014/main" id="{5AB20DFE-9084-41B2-B9E0-AEDED09EEAC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9" name="Line 5375">
                    <a:extLst>
                      <a:ext uri="{FF2B5EF4-FFF2-40B4-BE49-F238E27FC236}">
                        <a16:creationId xmlns:a16="http://schemas.microsoft.com/office/drawing/2014/main" id="{D2640E3A-BD82-4E21-A78D-B0212DC9838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80" name="Group 5376">
                  <a:extLst>
                    <a:ext uri="{FF2B5EF4-FFF2-40B4-BE49-F238E27FC236}">
                      <a16:creationId xmlns:a16="http://schemas.microsoft.com/office/drawing/2014/main" id="{8DB6873A-4940-4893-89F8-3DDA2637EE66}"/>
                    </a:ext>
                  </a:extLst>
                </p:cNvPr>
                <p:cNvGrpSpPr>
                  <a:grpSpLocks/>
                </p:cNvGrpSpPr>
                <p:nvPr/>
              </p:nvGrpSpPr>
              <p:grpSpPr bwMode="auto">
                <a:xfrm>
                  <a:off x="703" y="1809"/>
                  <a:ext cx="137" cy="124"/>
                  <a:chOff x="623" y="1728"/>
                  <a:chExt cx="137" cy="124"/>
                </a:xfrm>
              </p:grpSpPr>
              <p:sp>
                <p:nvSpPr>
                  <p:cNvPr id="52481" name="Oval 5377">
                    <a:extLst>
                      <a:ext uri="{FF2B5EF4-FFF2-40B4-BE49-F238E27FC236}">
                        <a16:creationId xmlns:a16="http://schemas.microsoft.com/office/drawing/2014/main" id="{78FF00DF-CB6C-4885-821D-032FFD15A2A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82" name="Oval 5378">
                    <a:extLst>
                      <a:ext uri="{FF2B5EF4-FFF2-40B4-BE49-F238E27FC236}">
                        <a16:creationId xmlns:a16="http://schemas.microsoft.com/office/drawing/2014/main" id="{9FD83981-68C4-4321-96FF-115BD198461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83" name="Oval 5379">
                    <a:extLst>
                      <a:ext uri="{FF2B5EF4-FFF2-40B4-BE49-F238E27FC236}">
                        <a16:creationId xmlns:a16="http://schemas.microsoft.com/office/drawing/2014/main" id="{3245FA26-CC64-4796-B340-FD58EC2334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84" name="Line 5380">
                    <a:extLst>
                      <a:ext uri="{FF2B5EF4-FFF2-40B4-BE49-F238E27FC236}">
                        <a16:creationId xmlns:a16="http://schemas.microsoft.com/office/drawing/2014/main" id="{BA0C29AD-BCE5-4807-BB5A-32B6CFC8D45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85" name="Line 5381">
                    <a:extLst>
                      <a:ext uri="{FF2B5EF4-FFF2-40B4-BE49-F238E27FC236}">
                        <a16:creationId xmlns:a16="http://schemas.microsoft.com/office/drawing/2014/main" id="{E9F61D28-2E55-41FA-9B09-480C2567207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486" name="Group 5382">
              <a:extLst>
                <a:ext uri="{FF2B5EF4-FFF2-40B4-BE49-F238E27FC236}">
                  <a16:creationId xmlns:a16="http://schemas.microsoft.com/office/drawing/2014/main" id="{A1B0CF6D-17DF-4526-A94F-D5974CB42683}"/>
                </a:ext>
              </a:extLst>
            </p:cNvPr>
            <p:cNvGrpSpPr>
              <a:grpSpLocks/>
            </p:cNvGrpSpPr>
            <p:nvPr/>
          </p:nvGrpSpPr>
          <p:grpSpPr bwMode="auto">
            <a:xfrm>
              <a:off x="672" y="1776"/>
              <a:ext cx="265" cy="253"/>
              <a:chOff x="480" y="1440"/>
              <a:chExt cx="265" cy="253"/>
            </a:xfrm>
          </p:grpSpPr>
          <p:grpSp>
            <p:nvGrpSpPr>
              <p:cNvPr id="52487" name="Group 5383">
                <a:extLst>
                  <a:ext uri="{FF2B5EF4-FFF2-40B4-BE49-F238E27FC236}">
                    <a16:creationId xmlns:a16="http://schemas.microsoft.com/office/drawing/2014/main" id="{95CC0A0A-656A-4BD7-AE8F-F926E9D64A9D}"/>
                  </a:ext>
                </a:extLst>
              </p:cNvPr>
              <p:cNvGrpSpPr>
                <a:grpSpLocks/>
              </p:cNvGrpSpPr>
              <p:nvPr/>
            </p:nvGrpSpPr>
            <p:grpSpPr bwMode="auto">
              <a:xfrm>
                <a:off x="528" y="1440"/>
                <a:ext cx="217" cy="205"/>
                <a:chOff x="623" y="1728"/>
                <a:chExt cx="217" cy="205"/>
              </a:xfrm>
            </p:grpSpPr>
            <p:grpSp>
              <p:nvGrpSpPr>
                <p:cNvPr id="52488" name="Group 5384">
                  <a:extLst>
                    <a:ext uri="{FF2B5EF4-FFF2-40B4-BE49-F238E27FC236}">
                      <a16:creationId xmlns:a16="http://schemas.microsoft.com/office/drawing/2014/main" id="{A88B1B74-6C68-48D2-8187-9726EAF59E83}"/>
                    </a:ext>
                  </a:extLst>
                </p:cNvPr>
                <p:cNvGrpSpPr>
                  <a:grpSpLocks/>
                </p:cNvGrpSpPr>
                <p:nvPr/>
              </p:nvGrpSpPr>
              <p:grpSpPr bwMode="auto">
                <a:xfrm>
                  <a:off x="623" y="1728"/>
                  <a:ext cx="137" cy="124"/>
                  <a:chOff x="623" y="1728"/>
                  <a:chExt cx="137" cy="124"/>
                </a:xfrm>
              </p:grpSpPr>
              <p:sp>
                <p:nvSpPr>
                  <p:cNvPr id="52489" name="Oval 5385">
                    <a:extLst>
                      <a:ext uri="{FF2B5EF4-FFF2-40B4-BE49-F238E27FC236}">
                        <a16:creationId xmlns:a16="http://schemas.microsoft.com/office/drawing/2014/main" id="{CE7A5247-F413-4A3C-9805-59533E5383E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0" name="Oval 5386">
                    <a:extLst>
                      <a:ext uri="{FF2B5EF4-FFF2-40B4-BE49-F238E27FC236}">
                        <a16:creationId xmlns:a16="http://schemas.microsoft.com/office/drawing/2014/main" id="{921B8CB5-92D5-42DA-94B6-01B4F98A563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1" name="Oval 5387">
                    <a:extLst>
                      <a:ext uri="{FF2B5EF4-FFF2-40B4-BE49-F238E27FC236}">
                        <a16:creationId xmlns:a16="http://schemas.microsoft.com/office/drawing/2014/main" id="{EDFDFBEF-2267-4282-83F9-5257C320799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2" name="Line 5388">
                    <a:extLst>
                      <a:ext uri="{FF2B5EF4-FFF2-40B4-BE49-F238E27FC236}">
                        <a16:creationId xmlns:a16="http://schemas.microsoft.com/office/drawing/2014/main" id="{32771358-BF22-43A0-B301-9D8FAD5B210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3" name="Line 5389">
                    <a:extLst>
                      <a:ext uri="{FF2B5EF4-FFF2-40B4-BE49-F238E27FC236}">
                        <a16:creationId xmlns:a16="http://schemas.microsoft.com/office/drawing/2014/main" id="{A74882D5-2D83-4BCF-A558-FB313431332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494" name="Group 5390">
                  <a:extLst>
                    <a:ext uri="{FF2B5EF4-FFF2-40B4-BE49-F238E27FC236}">
                      <a16:creationId xmlns:a16="http://schemas.microsoft.com/office/drawing/2014/main" id="{AA304F0D-FFA6-4261-83AF-C2BDD5434B60}"/>
                    </a:ext>
                  </a:extLst>
                </p:cNvPr>
                <p:cNvGrpSpPr>
                  <a:grpSpLocks/>
                </p:cNvGrpSpPr>
                <p:nvPr/>
              </p:nvGrpSpPr>
              <p:grpSpPr bwMode="auto">
                <a:xfrm>
                  <a:off x="642" y="1751"/>
                  <a:ext cx="137" cy="124"/>
                  <a:chOff x="623" y="1728"/>
                  <a:chExt cx="137" cy="124"/>
                </a:xfrm>
              </p:grpSpPr>
              <p:sp>
                <p:nvSpPr>
                  <p:cNvPr id="52495" name="Oval 5391">
                    <a:extLst>
                      <a:ext uri="{FF2B5EF4-FFF2-40B4-BE49-F238E27FC236}">
                        <a16:creationId xmlns:a16="http://schemas.microsoft.com/office/drawing/2014/main" id="{FFDC833B-42EE-4088-93AB-D1F3A185E6D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6" name="Oval 5392">
                    <a:extLst>
                      <a:ext uri="{FF2B5EF4-FFF2-40B4-BE49-F238E27FC236}">
                        <a16:creationId xmlns:a16="http://schemas.microsoft.com/office/drawing/2014/main" id="{222EDDD9-1832-446B-B2BA-3DE05A788F7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7" name="Oval 5393">
                    <a:extLst>
                      <a:ext uri="{FF2B5EF4-FFF2-40B4-BE49-F238E27FC236}">
                        <a16:creationId xmlns:a16="http://schemas.microsoft.com/office/drawing/2014/main" id="{A6FA5B18-2EE4-4F0D-87F5-78DA69C8AEB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8" name="Line 5394">
                    <a:extLst>
                      <a:ext uri="{FF2B5EF4-FFF2-40B4-BE49-F238E27FC236}">
                        <a16:creationId xmlns:a16="http://schemas.microsoft.com/office/drawing/2014/main" id="{863309E0-1458-4B01-931F-66F254FDCE2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9" name="Line 5395">
                    <a:extLst>
                      <a:ext uri="{FF2B5EF4-FFF2-40B4-BE49-F238E27FC236}">
                        <a16:creationId xmlns:a16="http://schemas.microsoft.com/office/drawing/2014/main" id="{B9072893-5280-4700-954C-3E9F63B3A7C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00" name="Group 5396">
                  <a:extLst>
                    <a:ext uri="{FF2B5EF4-FFF2-40B4-BE49-F238E27FC236}">
                      <a16:creationId xmlns:a16="http://schemas.microsoft.com/office/drawing/2014/main" id="{BAA1E718-457D-4152-BB2A-8937AF02C409}"/>
                    </a:ext>
                  </a:extLst>
                </p:cNvPr>
                <p:cNvGrpSpPr>
                  <a:grpSpLocks/>
                </p:cNvGrpSpPr>
                <p:nvPr/>
              </p:nvGrpSpPr>
              <p:grpSpPr bwMode="auto">
                <a:xfrm>
                  <a:off x="662" y="1772"/>
                  <a:ext cx="137" cy="124"/>
                  <a:chOff x="623" y="1728"/>
                  <a:chExt cx="137" cy="124"/>
                </a:xfrm>
              </p:grpSpPr>
              <p:sp>
                <p:nvSpPr>
                  <p:cNvPr id="52501" name="Oval 5397">
                    <a:extLst>
                      <a:ext uri="{FF2B5EF4-FFF2-40B4-BE49-F238E27FC236}">
                        <a16:creationId xmlns:a16="http://schemas.microsoft.com/office/drawing/2014/main" id="{76DB72B9-339C-4734-B9A3-5FE29657B80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02" name="Oval 5398">
                    <a:extLst>
                      <a:ext uri="{FF2B5EF4-FFF2-40B4-BE49-F238E27FC236}">
                        <a16:creationId xmlns:a16="http://schemas.microsoft.com/office/drawing/2014/main" id="{63CAF6AF-B313-4B36-977E-B21FDEEC85E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03" name="Oval 5399">
                    <a:extLst>
                      <a:ext uri="{FF2B5EF4-FFF2-40B4-BE49-F238E27FC236}">
                        <a16:creationId xmlns:a16="http://schemas.microsoft.com/office/drawing/2014/main" id="{3598923B-F29E-4EA3-AE44-8F1A6E42B4E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04" name="Line 5400">
                    <a:extLst>
                      <a:ext uri="{FF2B5EF4-FFF2-40B4-BE49-F238E27FC236}">
                        <a16:creationId xmlns:a16="http://schemas.microsoft.com/office/drawing/2014/main" id="{F83B3A9E-17AA-4C07-9086-4322A8BF879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05" name="Line 5401">
                    <a:extLst>
                      <a:ext uri="{FF2B5EF4-FFF2-40B4-BE49-F238E27FC236}">
                        <a16:creationId xmlns:a16="http://schemas.microsoft.com/office/drawing/2014/main" id="{2F143AEB-45F1-44C4-861A-95FC4B6C3B5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06" name="Group 5402">
                  <a:extLst>
                    <a:ext uri="{FF2B5EF4-FFF2-40B4-BE49-F238E27FC236}">
                      <a16:creationId xmlns:a16="http://schemas.microsoft.com/office/drawing/2014/main" id="{9B91B726-0413-4B39-946B-15E08673CC88}"/>
                    </a:ext>
                  </a:extLst>
                </p:cNvPr>
                <p:cNvGrpSpPr>
                  <a:grpSpLocks/>
                </p:cNvGrpSpPr>
                <p:nvPr/>
              </p:nvGrpSpPr>
              <p:grpSpPr bwMode="auto">
                <a:xfrm>
                  <a:off x="683" y="1790"/>
                  <a:ext cx="137" cy="124"/>
                  <a:chOff x="623" y="1728"/>
                  <a:chExt cx="137" cy="124"/>
                </a:xfrm>
              </p:grpSpPr>
              <p:sp>
                <p:nvSpPr>
                  <p:cNvPr id="52507" name="Oval 5403">
                    <a:extLst>
                      <a:ext uri="{FF2B5EF4-FFF2-40B4-BE49-F238E27FC236}">
                        <a16:creationId xmlns:a16="http://schemas.microsoft.com/office/drawing/2014/main" id="{2A4CB96C-047F-4030-B487-373EF303A56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08" name="Oval 5404">
                    <a:extLst>
                      <a:ext uri="{FF2B5EF4-FFF2-40B4-BE49-F238E27FC236}">
                        <a16:creationId xmlns:a16="http://schemas.microsoft.com/office/drawing/2014/main" id="{09CBE76D-AB74-4853-9320-3C5F7F3D1C3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09" name="Oval 5405">
                    <a:extLst>
                      <a:ext uri="{FF2B5EF4-FFF2-40B4-BE49-F238E27FC236}">
                        <a16:creationId xmlns:a16="http://schemas.microsoft.com/office/drawing/2014/main" id="{9DFEFB2A-BB12-4691-940A-4CDFC3A3F7F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10" name="Line 5406">
                    <a:extLst>
                      <a:ext uri="{FF2B5EF4-FFF2-40B4-BE49-F238E27FC236}">
                        <a16:creationId xmlns:a16="http://schemas.microsoft.com/office/drawing/2014/main" id="{02D075B1-5BCD-4FD4-95EF-EDA7D4740C2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11" name="Line 5407">
                    <a:extLst>
                      <a:ext uri="{FF2B5EF4-FFF2-40B4-BE49-F238E27FC236}">
                        <a16:creationId xmlns:a16="http://schemas.microsoft.com/office/drawing/2014/main" id="{C9F067F6-E709-4233-9947-5F23FAD94EA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12" name="Group 5408">
                  <a:extLst>
                    <a:ext uri="{FF2B5EF4-FFF2-40B4-BE49-F238E27FC236}">
                      <a16:creationId xmlns:a16="http://schemas.microsoft.com/office/drawing/2014/main" id="{81685DC0-B0B2-4441-A9DD-6FC61D268973}"/>
                    </a:ext>
                  </a:extLst>
                </p:cNvPr>
                <p:cNvGrpSpPr>
                  <a:grpSpLocks/>
                </p:cNvGrpSpPr>
                <p:nvPr/>
              </p:nvGrpSpPr>
              <p:grpSpPr bwMode="auto">
                <a:xfrm>
                  <a:off x="703" y="1809"/>
                  <a:ext cx="137" cy="124"/>
                  <a:chOff x="623" y="1728"/>
                  <a:chExt cx="137" cy="124"/>
                </a:xfrm>
              </p:grpSpPr>
              <p:sp>
                <p:nvSpPr>
                  <p:cNvPr id="52513" name="Oval 5409">
                    <a:extLst>
                      <a:ext uri="{FF2B5EF4-FFF2-40B4-BE49-F238E27FC236}">
                        <a16:creationId xmlns:a16="http://schemas.microsoft.com/office/drawing/2014/main" id="{DED27F3F-B1A5-4314-BCCA-1BA3D4FC9FA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14" name="Oval 5410">
                    <a:extLst>
                      <a:ext uri="{FF2B5EF4-FFF2-40B4-BE49-F238E27FC236}">
                        <a16:creationId xmlns:a16="http://schemas.microsoft.com/office/drawing/2014/main" id="{895389FF-BD6E-4FAA-A7BC-0CCC77A7589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15" name="Oval 5411">
                    <a:extLst>
                      <a:ext uri="{FF2B5EF4-FFF2-40B4-BE49-F238E27FC236}">
                        <a16:creationId xmlns:a16="http://schemas.microsoft.com/office/drawing/2014/main" id="{A92D8E5D-D07F-41CA-A8F5-636F6BA01F6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16" name="Line 5412">
                    <a:extLst>
                      <a:ext uri="{FF2B5EF4-FFF2-40B4-BE49-F238E27FC236}">
                        <a16:creationId xmlns:a16="http://schemas.microsoft.com/office/drawing/2014/main" id="{C0AEBCDD-5C76-4BEB-A2EA-9DAABFBE0B7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17" name="Line 5413">
                    <a:extLst>
                      <a:ext uri="{FF2B5EF4-FFF2-40B4-BE49-F238E27FC236}">
                        <a16:creationId xmlns:a16="http://schemas.microsoft.com/office/drawing/2014/main" id="{F00742AB-0BD3-4266-9137-4732701FC24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518" name="Group 5414">
                <a:extLst>
                  <a:ext uri="{FF2B5EF4-FFF2-40B4-BE49-F238E27FC236}">
                    <a16:creationId xmlns:a16="http://schemas.microsoft.com/office/drawing/2014/main" id="{61214CFF-77CF-430D-BAB9-AE59A7744A8D}"/>
                  </a:ext>
                </a:extLst>
              </p:cNvPr>
              <p:cNvGrpSpPr>
                <a:grpSpLocks/>
              </p:cNvGrpSpPr>
              <p:nvPr/>
            </p:nvGrpSpPr>
            <p:grpSpPr bwMode="auto">
              <a:xfrm>
                <a:off x="480" y="1488"/>
                <a:ext cx="217" cy="205"/>
                <a:chOff x="623" y="1728"/>
                <a:chExt cx="217" cy="205"/>
              </a:xfrm>
            </p:grpSpPr>
            <p:grpSp>
              <p:nvGrpSpPr>
                <p:cNvPr id="52519" name="Group 5415">
                  <a:extLst>
                    <a:ext uri="{FF2B5EF4-FFF2-40B4-BE49-F238E27FC236}">
                      <a16:creationId xmlns:a16="http://schemas.microsoft.com/office/drawing/2014/main" id="{9A23DAB9-7790-4F65-961B-DFC683FFAA8D}"/>
                    </a:ext>
                  </a:extLst>
                </p:cNvPr>
                <p:cNvGrpSpPr>
                  <a:grpSpLocks/>
                </p:cNvGrpSpPr>
                <p:nvPr/>
              </p:nvGrpSpPr>
              <p:grpSpPr bwMode="auto">
                <a:xfrm>
                  <a:off x="623" y="1728"/>
                  <a:ext cx="137" cy="124"/>
                  <a:chOff x="623" y="1728"/>
                  <a:chExt cx="137" cy="124"/>
                </a:xfrm>
              </p:grpSpPr>
              <p:sp>
                <p:nvSpPr>
                  <p:cNvPr id="52520" name="Oval 5416">
                    <a:extLst>
                      <a:ext uri="{FF2B5EF4-FFF2-40B4-BE49-F238E27FC236}">
                        <a16:creationId xmlns:a16="http://schemas.microsoft.com/office/drawing/2014/main" id="{5D5DCAF3-720C-480E-BD28-0DE50CDF190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21" name="Oval 5417">
                    <a:extLst>
                      <a:ext uri="{FF2B5EF4-FFF2-40B4-BE49-F238E27FC236}">
                        <a16:creationId xmlns:a16="http://schemas.microsoft.com/office/drawing/2014/main" id="{55A6E707-80D8-497D-9906-1DF925BA630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22" name="Oval 5418">
                    <a:extLst>
                      <a:ext uri="{FF2B5EF4-FFF2-40B4-BE49-F238E27FC236}">
                        <a16:creationId xmlns:a16="http://schemas.microsoft.com/office/drawing/2014/main" id="{906B4593-4924-4E6D-ABCA-113341DED47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23" name="Line 5419">
                    <a:extLst>
                      <a:ext uri="{FF2B5EF4-FFF2-40B4-BE49-F238E27FC236}">
                        <a16:creationId xmlns:a16="http://schemas.microsoft.com/office/drawing/2014/main" id="{D6B42D4D-0017-4D5C-AB12-4FCA12DC7AB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24" name="Line 5420">
                    <a:extLst>
                      <a:ext uri="{FF2B5EF4-FFF2-40B4-BE49-F238E27FC236}">
                        <a16:creationId xmlns:a16="http://schemas.microsoft.com/office/drawing/2014/main" id="{69D109E0-DE77-41BA-B86D-8E62E3982CC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25" name="Group 5421">
                  <a:extLst>
                    <a:ext uri="{FF2B5EF4-FFF2-40B4-BE49-F238E27FC236}">
                      <a16:creationId xmlns:a16="http://schemas.microsoft.com/office/drawing/2014/main" id="{5B1E3E15-AF53-4D29-ADB4-42F0A0433CBD}"/>
                    </a:ext>
                  </a:extLst>
                </p:cNvPr>
                <p:cNvGrpSpPr>
                  <a:grpSpLocks/>
                </p:cNvGrpSpPr>
                <p:nvPr/>
              </p:nvGrpSpPr>
              <p:grpSpPr bwMode="auto">
                <a:xfrm>
                  <a:off x="642" y="1751"/>
                  <a:ext cx="137" cy="124"/>
                  <a:chOff x="623" y="1728"/>
                  <a:chExt cx="137" cy="124"/>
                </a:xfrm>
              </p:grpSpPr>
              <p:sp>
                <p:nvSpPr>
                  <p:cNvPr id="52526" name="Oval 5422">
                    <a:extLst>
                      <a:ext uri="{FF2B5EF4-FFF2-40B4-BE49-F238E27FC236}">
                        <a16:creationId xmlns:a16="http://schemas.microsoft.com/office/drawing/2014/main" id="{E2DAC279-E7F5-42F7-95E9-CE2B3437D9E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27" name="Oval 5423">
                    <a:extLst>
                      <a:ext uri="{FF2B5EF4-FFF2-40B4-BE49-F238E27FC236}">
                        <a16:creationId xmlns:a16="http://schemas.microsoft.com/office/drawing/2014/main" id="{04A01B54-9994-4F64-8D87-AD99E8412B4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28" name="Oval 5424">
                    <a:extLst>
                      <a:ext uri="{FF2B5EF4-FFF2-40B4-BE49-F238E27FC236}">
                        <a16:creationId xmlns:a16="http://schemas.microsoft.com/office/drawing/2014/main" id="{224B874B-3E83-406C-9C7D-32833E87EF0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29" name="Line 5425">
                    <a:extLst>
                      <a:ext uri="{FF2B5EF4-FFF2-40B4-BE49-F238E27FC236}">
                        <a16:creationId xmlns:a16="http://schemas.microsoft.com/office/drawing/2014/main" id="{777E716F-E6B7-4D63-B358-B6F2C5945B8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30" name="Line 5426">
                    <a:extLst>
                      <a:ext uri="{FF2B5EF4-FFF2-40B4-BE49-F238E27FC236}">
                        <a16:creationId xmlns:a16="http://schemas.microsoft.com/office/drawing/2014/main" id="{EBB7E795-991B-4144-A29C-CCCA3AAB06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31" name="Group 5427">
                  <a:extLst>
                    <a:ext uri="{FF2B5EF4-FFF2-40B4-BE49-F238E27FC236}">
                      <a16:creationId xmlns:a16="http://schemas.microsoft.com/office/drawing/2014/main" id="{DFC558C0-8098-4B32-B120-F1ACA76587A4}"/>
                    </a:ext>
                  </a:extLst>
                </p:cNvPr>
                <p:cNvGrpSpPr>
                  <a:grpSpLocks/>
                </p:cNvGrpSpPr>
                <p:nvPr/>
              </p:nvGrpSpPr>
              <p:grpSpPr bwMode="auto">
                <a:xfrm>
                  <a:off x="662" y="1772"/>
                  <a:ext cx="137" cy="124"/>
                  <a:chOff x="623" y="1728"/>
                  <a:chExt cx="137" cy="124"/>
                </a:xfrm>
              </p:grpSpPr>
              <p:sp>
                <p:nvSpPr>
                  <p:cNvPr id="52532" name="Oval 5428">
                    <a:extLst>
                      <a:ext uri="{FF2B5EF4-FFF2-40B4-BE49-F238E27FC236}">
                        <a16:creationId xmlns:a16="http://schemas.microsoft.com/office/drawing/2014/main" id="{320E788F-F883-4FD7-9AC7-B0593608520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33" name="Oval 5429">
                    <a:extLst>
                      <a:ext uri="{FF2B5EF4-FFF2-40B4-BE49-F238E27FC236}">
                        <a16:creationId xmlns:a16="http://schemas.microsoft.com/office/drawing/2014/main" id="{B7D3CB2B-F94F-4A9E-ACEB-F28566FD298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34" name="Oval 5430">
                    <a:extLst>
                      <a:ext uri="{FF2B5EF4-FFF2-40B4-BE49-F238E27FC236}">
                        <a16:creationId xmlns:a16="http://schemas.microsoft.com/office/drawing/2014/main" id="{B4FECFA7-4AC4-4EF0-8F8B-584D33F2BAB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35" name="Line 5431">
                    <a:extLst>
                      <a:ext uri="{FF2B5EF4-FFF2-40B4-BE49-F238E27FC236}">
                        <a16:creationId xmlns:a16="http://schemas.microsoft.com/office/drawing/2014/main" id="{9695CD60-14C3-45D5-8591-534C021D945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36" name="Line 5432">
                    <a:extLst>
                      <a:ext uri="{FF2B5EF4-FFF2-40B4-BE49-F238E27FC236}">
                        <a16:creationId xmlns:a16="http://schemas.microsoft.com/office/drawing/2014/main" id="{EB3574FB-5568-48B9-BAE0-F9077551013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37" name="Group 5433">
                  <a:extLst>
                    <a:ext uri="{FF2B5EF4-FFF2-40B4-BE49-F238E27FC236}">
                      <a16:creationId xmlns:a16="http://schemas.microsoft.com/office/drawing/2014/main" id="{2399B416-4122-4865-ACF6-476AFEB98776}"/>
                    </a:ext>
                  </a:extLst>
                </p:cNvPr>
                <p:cNvGrpSpPr>
                  <a:grpSpLocks/>
                </p:cNvGrpSpPr>
                <p:nvPr/>
              </p:nvGrpSpPr>
              <p:grpSpPr bwMode="auto">
                <a:xfrm>
                  <a:off x="683" y="1790"/>
                  <a:ext cx="137" cy="124"/>
                  <a:chOff x="623" y="1728"/>
                  <a:chExt cx="137" cy="124"/>
                </a:xfrm>
              </p:grpSpPr>
              <p:sp>
                <p:nvSpPr>
                  <p:cNvPr id="52538" name="Oval 5434">
                    <a:extLst>
                      <a:ext uri="{FF2B5EF4-FFF2-40B4-BE49-F238E27FC236}">
                        <a16:creationId xmlns:a16="http://schemas.microsoft.com/office/drawing/2014/main" id="{64F31272-6903-4FDC-8F23-3E3074AC527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39" name="Oval 5435">
                    <a:extLst>
                      <a:ext uri="{FF2B5EF4-FFF2-40B4-BE49-F238E27FC236}">
                        <a16:creationId xmlns:a16="http://schemas.microsoft.com/office/drawing/2014/main" id="{C802FD62-9871-46B4-A982-4027C7AFF5E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40" name="Oval 5436">
                    <a:extLst>
                      <a:ext uri="{FF2B5EF4-FFF2-40B4-BE49-F238E27FC236}">
                        <a16:creationId xmlns:a16="http://schemas.microsoft.com/office/drawing/2014/main" id="{032157EF-3091-4A69-87CC-F51EEC8AB16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41" name="Line 5437">
                    <a:extLst>
                      <a:ext uri="{FF2B5EF4-FFF2-40B4-BE49-F238E27FC236}">
                        <a16:creationId xmlns:a16="http://schemas.microsoft.com/office/drawing/2014/main" id="{6EC1F3DE-2DB6-419A-9487-255C657DA61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42" name="Line 5438">
                    <a:extLst>
                      <a:ext uri="{FF2B5EF4-FFF2-40B4-BE49-F238E27FC236}">
                        <a16:creationId xmlns:a16="http://schemas.microsoft.com/office/drawing/2014/main" id="{C7D56437-1ABF-4F37-B861-EFF0373BDE8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43" name="Group 5439">
                  <a:extLst>
                    <a:ext uri="{FF2B5EF4-FFF2-40B4-BE49-F238E27FC236}">
                      <a16:creationId xmlns:a16="http://schemas.microsoft.com/office/drawing/2014/main" id="{33606E93-36F1-4E15-B85C-B2ECE85EB3D7}"/>
                    </a:ext>
                  </a:extLst>
                </p:cNvPr>
                <p:cNvGrpSpPr>
                  <a:grpSpLocks/>
                </p:cNvGrpSpPr>
                <p:nvPr/>
              </p:nvGrpSpPr>
              <p:grpSpPr bwMode="auto">
                <a:xfrm>
                  <a:off x="703" y="1809"/>
                  <a:ext cx="137" cy="124"/>
                  <a:chOff x="623" y="1728"/>
                  <a:chExt cx="137" cy="124"/>
                </a:xfrm>
              </p:grpSpPr>
              <p:sp>
                <p:nvSpPr>
                  <p:cNvPr id="52544" name="Oval 5440">
                    <a:extLst>
                      <a:ext uri="{FF2B5EF4-FFF2-40B4-BE49-F238E27FC236}">
                        <a16:creationId xmlns:a16="http://schemas.microsoft.com/office/drawing/2014/main" id="{DC559873-0C65-4FF2-9ABC-AB610280D2D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45" name="Oval 5441">
                    <a:extLst>
                      <a:ext uri="{FF2B5EF4-FFF2-40B4-BE49-F238E27FC236}">
                        <a16:creationId xmlns:a16="http://schemas.microsoft.com/office/drawing/2014/main" id="{E7FF4ED2-6704-4F13-A236-DAEB54ABD35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46" name="Oval 5442">
                    <a:extLst>
                      <a:ext uri="{FF2B5EF4-FFF2-40B4-BE49-F238E27FC236}">
                        <a16:creationId xmlns:a16="http://schemas.microsoft.com/office/drawing/2014/main" id="{2B7B5F5B-8BC1-46AF-BDC0-0A07328E54C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47" name="Line 5443">
                    <a:extLst>
                      <a:ext uri="{FF2B5EF4-FFF2-40B4-BE49-F238E27FC236}">
                        <a16:creationId xmlns:a16="http://schemas.microsoft.com/office/drawing/2014/main" id="{8B998F27-C8A9-4FFC-9A75-39977D21F33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48" name="Line 5444">
                    <a:extLst>
                      <a:ext uri="{FF2B5EF4-FFF2-40B4-BE49-F238E27FC236}">
                        <a16:creationId xmlns:a16="http://schemas.microsoft.com/office/drawing/2014/main" id="{98C8E57C-BA27-48A0-B1B5-2FA81969EFA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549" name="Group 5445">
              <a:extLst>
                <a:ext uri="{FF2B5EF4-FFF2-40B4-BE49-F238E27FC236}">
                  <a16:creationId xmlns:a16="http://schemas.microsoft.com/office/drawing/2014/main" id="{92B4BF48-0305-44A8-8209-928ADB508173}"/>
                </a:ext>
              </a:extLst>
            </p:cNvPr>
            <p:cNvGrpSpPr>
              <a:grpSpLocks/>
            </p:cNvGrpSpPr>
            <p:nvPr/>
          </p:nvGrpSpPr>
          <p:grpSpPr bwMode="auto">
            <a:xfrm>
              <a:off x="816" y="1680"/>
              <a:ext cx="265" cy="253"/>
              <a:chOff x="480" y="1440"/>
              <a:chExt cx="265" cy="253"/>
            </a:xfrm>
          </p:grpSpPr>
          <p:grpSp>
            <p:nvGrpSpPr>
              <p:cNvPr id="52550" name="Group 5446">
                <a:extLst>
                  <a:ext uri="{FF2B5EF4-FFF2-40B4-BE49-F238E27FC236}">
                    <a16:creationId xmlns:a16="http://schemas.microsoft.com/office/drawing/2014/main" id="{C1CB717C-136A-43C2-9079-B1DDCE79CB88}"/>
                  </a:ext>
                </a:extLst>
              </p:cNvPr>
              <p:cNvGrpSpPr>
                <a:grpSpLocks/>
              </p:cNvGrpSpPr>
              <p:nvPr/>
            </p:nvGrpSpPr>
            <p:grpSpPr bwMode="auto">
              <a:xfrm>
                <a:off x="528" y="1440"/>
                <a:ext cx="217" cy="205"/>
                <a:chOff x="623" y="1728"/>
                <a:chExt cx="217" cy="205"/>
              </a:xfrm>
            </p:grpSpPr>
            <p:grpSp>
              <p:nvGrpSpPr>
                <p:cNvPr id="52551" name="Group 5447">
                  <a:extLst>
                    <a:ext uri="{FF2B5EF4-FFF2-40B4-BE49-F238E27FC236}">
                      <a16:creationId xmlns:a16="http://schemas.microsoft.com/office/drawing/2014/main" id="{EEF708BF-6D6E-4BA0-9838-8BF7CB0C8560}"/>
                    </a:ext>
                  </a:extLst>
                </p:cNvPr>
                <p:cNvGrpSpPr>
                  <a:grpSpLocks/>
                </p:cNvGrpSpPr>
                <p:nvPr/>
              </p:nvGrpSpPr>
              <p:grpSpPr bwMode="auto">
                <a:xfrm>
                  <a:off x="623" y="1728"/>
                  <a:ext cx="137" cy="124"/>
                  <a:chOff x="623" y="1728"/>
                  <a:chExt cx="137" cy="124"/>
                </a:xfrm>
              </p:grpSpPr>
              <p:sp>
                <p:nvSpPr>
                  <p:cNvPr id="52552" name="Oval 5448">
                    <a:extLst>
                      <a:ext uri="{FF2B5EF4-FFF2-40B4-BE49-F238E27FC236}">
                        <a16:creationId xmlns:a16="http://schemas.microsoft.com/office/drawing/2014/main" id="{19A9BCAA-0765-4133-AB6E-B5F21265AA7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53" name="Oval 5449">
                    <a:extLst>
                      <a:ext uri="{FF2B5EF4-FFF2-40B4-BE49-F238E27FC236}">
                        <a16:creationId xmlns:a16="http://schemas.microsoft.com/office/drawing/2014/main" id="{4783A3F7-A535-4EA3-A216-E66A89D4223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54" name="Oval 5450">
                    <a:extLst>
                      <a:ext uri="{FF2B5EF4-FFF2-40B4-BE49-F238E27FC236}">
                        <a16:creationId xmlns:a16="http://schemas.microsoft.com/office/drawing/2014/main" id="{D8DF0458-7239-4DEE-9E25-7E377326162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55" name="Line 5451">
                    <a:extLst>
                      <a:ext uri="{FF2B5EF4-FFF2-40B4-BE49-F238E27FC236}">
                        <a16:creationId xmlns:a16="http://schemas.microsoft.com/office/drawing/2014/main" id="{CD1C177B-2556-4EDF-9C71-F95B8C63FBE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56" name="Line 5452">
                    <a:extLst>
                      <a:ext uri="{FF2B5EF4-FFF2-40B4-BE49-F238E27FC236}">
                        <a16:creationId xmlns:a16="http://schemas.microsoft.com/office/drawing/2014/main" id="{28CE4B38-BD1A-443F-AA8D-771E1F92530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57" name="Group 5453">
                  <a:extLst>
                    <a:ext uri="{FF2B5EF4-FFF2-40B4-BE49-F238E27FC236}">
                      <a16:creationId xmlns:a16="http://schemas.microsoft.com/office/drawing/2014/main" id="{FB362BF1-1BE1-4CB5-8DE3-51840B99DC4D}"/>
                    </a:ext>
                  </a:extLst>
                </p:cNvPr>
                <p:cNvGrpSpPr>
                  <a:grpSpLocks/>
                </p:cNvGrpSpPr>
                <p:nvPr/>
              </p:nvGrpSpPr>
              <p:grpSpPr bwMode="auto">
                <a:xfrm>
                  <a:off x="642" y="1751"/>
                  <a:ext cx="137" cy="124"/>
                  <a:chOff x="623" y="1728"/>
                  <a:chExt cx="137" cy="124"/>
                </a:xfrm>
              </p:grpSpPr>
              <p:sp>
                <p:nvSpPr>
                  <p:cNvPr id="52558" name="Oval 5454">
                    <a:extLst>
                      <a:ext uri="{FF2B5EF4-FFF2-40B4-BE49-F238E27FC236}">
                        <a16:creationId xmlns:a16="http://schemas.microsoft.com/office/drawing/2014/main" id="{26F4E83A-3CD3-4BD8-A19F-795ECDEFD34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59" name="Oval 5455">
                    <a:extLst>
                      <a:ext uri="{FF2B5EF4-FFF2-40B4-BE49-F238E27FC236}">
                        <a16:creationId xmlns:a16="http://schemas.microsoft.com/office/drawing/2014/main" id="{4CE3E905-67D1-4BCF-AB9F-D3B350E4ACC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60" name="Oval 5456">
                    <a:extLst>
                      <a:ext uri="{FF2B5EF4-FFF2-40B4-BE49-F238E27FC236}">
                        <a16:creationId xmlns:a16="http://schemas.microsoft.com/office/drawing/2014/main" id="{24DA46AA-59EC-4411-88C4-E20476D4352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61" name="Line 5457">
                    <a:extLst>
                      <a:ext uri="{FF2B5EF4-FFF2-40B4-BE49-F238E27FC236}">
                        <a16:creationId xmlns:a16="http://schemas.microsoft.com/office/drawing/2014/main" id="{75836306-3D5B-4DD2-B3B2-114D51D7D3A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62" name="Line 5458">
                    <a:extLst>
                      <a:ext uri="{FF2B5EF4-FFF2-40B4-BE49-F238E27FC236}">
                        <a16:creationId xmlns:a16="http://schemas.microsoft.com/office/drawing/2014/main" id="{A936D3AE-47BD-497F-B366-299C3F9D02D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63" name="Group 5459">
                  <a:extLst>
                    <a:ext uri="{FF2B5EF4-FFF2-40B4-BE49-F238E27FC236}">
                      <a16:creationId xmlns:a16="http://schemas.microsoft.com/office/drawing/2014/main" id="{652CBD1E-BE7C-4ADC-B446-1B3CFF89EB1B}"/>
                    </a:ext>
                  </a:extLst>
                </p:cNvPr>
                <p:cNvGrpSpPr>
                  <a:grpSpLocks/>
                </p:cNvGrpSpPr>
                <p:nvPr/>
              </p:nvGrpSpPr>
              <p:grpSpPr bwMode="auto">
                <a:xfrm>
                  <a:off x="662" y="1772"/>
                  <a:ext cx="137" cy="124"/>
                  <a:chOff x="623" y="1728"/>
                  <a:chExt cx="137" cy="124"/>
                </a:xfrm>
              </p:grpSpPr>
              <p:sp>
                <p:nvSpPr>
                  <p:cNvPr id="52564" name="Oval 5460">
                    <a:extLst>
                      <a:ext uri="{FF2B5EF4-FFF2-40B4-BE49-F238E27FC236}">
                        <a16:creationId xmlns:a16="http://schemas.microsoft.com/office/drawing/2014/main" id="{8D86FFBE-F228-4CCB-9DAC-1D02B6091D9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65" name="Oval 5461">
                    <a:extLst>
                      <a:ext uri="{FF2B5EF4-FFF2-40B4-BE49-F238E27FC236}">
                        <a16:creationId xmlns:a16="http://schemas.microsoft.com/office/drawing/2014/main" id="{FF4108AF-D11D-45D5-9F78-CD43EBB05D6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66" name="Oval 5462">
                    <a:extLst>
                      <a:ext uri="{FF2B5EF4-FFF2-40B4-BE49-F238E27FC236}">
                        <a16:creationId xmlns:a16="http://schemas.microsoft.com/office/drawing/2014/main" id="{9A9259E8-5BB0-4843-9E91-F2F989A78F5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67" name="Line 5463">
                    <a:extLst>
                      <a:ext uri="{FF2B5EF4-FFF2-40B4-BE49-F238E27FC236}">
                        <a16:creationId xmlns:a16="http://schemas.microsoft.com/office/drawing/2014/main" id="{A545647C-6344-4CFB-B650-D7F437B0524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68" name="Line 5464">
                    <a:extLst>
                      <a:ext uri="{FF2B5EF4-FFF2-40B4-BE49-F238E27FC236}">
                        <a16:creationId xmlns:a16="http://schemas.microsoft.com/office/drawing/2014/main" id="{2E26A1CE-597A-4682-92DC-F799C46F61C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69" name="Group 5465">
                  <a:extLst>
                    <a:ext uri="{FF2B5EF4-FFF2-40B4-BE49-F238E27FC236}">
                      <a16:creationId xmlns:a16="http://schemas.microsoft.com/office/drawing/2014/main" id="{FC3EFF04-B1B8-4546-87A5-3B80C0D599CF}"/>
                    </a:ext>
                  </a:extLst>
                </p:cNvPr>
                <p:cNvGrpSpPr>
                  <a:grpSpLocks/>
                </p:cNvGrpSpPr>
                <p:nvPr/>
              </p:nvGrpSpPr>
              <p:grpSpPr bwMode="auto">
                <a:xfrm>
                  <a:off x="683" y="1790"/>
                  <a:ext cx="137" cy="124"/>
                  <a:chOff x="623" y="1728"/>
                  <a:chExt cx="137" cy="124"/>
                </a:xfrm>
              </p:grpSpPr>
              <p:sp>
                <p:nvSpPr>
                  <p:cNvPr id="52570" name="Oval 5466">
                    <a:extLst>
                      <a:ext uri="{FF2B5EF4-FFF2-40B4-BE49-F238E27FC236}">
                        <a16:creationId xmlns:a16="http://schemas.microsoft.com/office/drawing/2014/main" id="{8A477617-8C05-46F0-BE9C-994838E6D0E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71" name="Oval 5467">
                    <a:extLst>
                      <a:ext uri="{FF2B5EF4-FFF2-40B4-BE49-F238E27FC236}">
                        <a16:creationId xmlns:a16="http://schemas.microsoft.com/office/drawing/2014/main" id="{7075473F-F516-4870-986D-B7BA766B069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72" name="Oval 5468">
                    <a:extLst>
                      <a:ext uri="{FF2B5EF4-FFF2-40B4-BE49-F238E27FC236}">
                        <a16:creationId xmlns:a16="http://schemas.microsoft.com/office/drawing/2014/main" id="{001BCD43-C2C2-4B08-88F4-37C2980E83D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73" name="Line 5469">
                    <a:extLst>
                      <a:ext uri="{FF2B5EF4-FFF2-40B4-BE49-F238E27FC236}">
                        <a16:creationId xmlns:a16="http://schemas.microsoft.com/office/drawing/2014/main" id="{0F6C4266-1C46-4C36-B131-FB8D06FB517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74" name="Line 5470">
                    <a:extLst>
                      <a:ext uri="{FF2B5EF4-FFF2-40B4-BE49-F238E27FC236}">
                        <a16:creationId xmlns:a16="http://schemas.microsoft.com/office/drawing/2014/main" id="{35049325-9B18-4355-A4E8-BBEEF8E1828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75" name="Group 5471">
                  <a:extLst>
                    <a:ext uri="{FF2B5EF4-FFF2-40B4-BE49-F238E27FC236}">
                      <a16:creationId xmlns:a16="http://schemas.microsoft.com/office/drawing/2014/main" id="{35A70F5C-0BC4-4BD3-A155-51226AD5A828}"/>
                    </a:ext>
                  </a:extLst>
                </p:cNvPr>
                <p:cNvGrpSpPr>
                  <a:grpSpLocks/>
                </p:cNvGrpSpPr>
                <p:nvPr/>
              </p:nvGrpSpPr>
              <p:grpSpPr bwMode="auto">
                <a:xfrm>
                  <a:off x="703" y="1809"/>
                  <a:ext cx="137" cy="124"/>
                  <a:chOff x="623" y="1728"/>
                  <a:chExt cx="137" cy="124"/>
                </a:xfrm>
              </p:grpSpPr>
              <p:sp>
                <p:nvSpPr>
                  <p:cNvPr id="52576" name="Oval 5472">
                    <a:extLst>
                      <a:ext uri="{FF2B5EF4-FFF2-40B4-BE49-F238E27FC236}">
                        <a16:creationId xmlns:a16="http://schemas.microsoft.com/office/drawing/2014/main" id="{5C09AB5F-EAD5-469A-8124-FCECDA37D23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77" name="Oval 5473">
                    <a:extLst>
                      <a:ext uri="{FF2B5EF4-FFF2-40B4-BE49-F238E27FC236}">
                        <a16:creationId xmlns:a16="http://schemas.microsoft.com/office/drawing/2014/main" id="{DA7833C2-1400-4E72-8216-0CA342E22B8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78" name="Oval 5474">
                    <a:extLst>
                      <a:ext uri="{FF2B5EF4-FFF2-40B4-BE49-F238E27FC236}">
                        <a16:creationId xmlns:a16="http://schemas.microsoft.com/office/drawing/2014/main" id="{924376A1-AA44-417F-8326-AEB8C761F62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79" name="Line 5475">
                    <a:extLst>
                      <a:ext uri="{FF2B5EF4-FFF2-40B4-BE49-F238E27FC236}">
                        <a16:creationId xmlns:a16="http://schemas.microsoft.com/office/drawing/2014/main" id="{39154226-E760-48E3-A6D4-F4F63D8B6FF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80" name="Line 5476">
                    <a:extLst>
                      <a:ext uri="{FF2B5EF4-FFF2-40B4-BE49-F238E27FC236}">
                        <a16:creationId xmlns:a16="http://schemas.microsoft.com/office/drawing/2014/main" id="{1A5DE9D3-6680-42AB-9F31-B3E71A8B3D7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581" name="Group 5477">
                <a:extLst>
                  <a:ext uri="{FF2B5EF4-FFF2-40B4-BE49-F238E27FC236}">
                    <a16:creationId xmlns:a16="http://schemas.microsoft.com/office/drawing/2014/main" id="{4AF760D1-06CC-4580-B1F6-437BD2AF2A06}"/>
                  </a:ext>
                </a:extLst>
              </p:cNvPr>
              <p:cNvGrpSpPr>
                <a:grpSpLocks/>
              </p:cNvGrpSpPr>
              <p:nvPr/>
            </p:nvGrpSpPr>
            <p:grpSpPr bwMode="auto">
              <a:xfrm>
                <a:off x="480" y="1488"/>
                <a:ext cx="217" cy="205"/>
                <a:chOff x="623" y="1728"/>
                <a:chExt cx="217" cy="205"/>
              </a:xfrm>
            </p:grpSpPr>
            <p:grpSp>
              <p:nvGrpSpPr>
                <p:cNvPr id="52582" name="Group 5478">
                  <a:extLst>
                    <a:ext uri="{FF2B5EF4-FFF2-40B4-BE49-F238E27FC236}">
                      <a16:creationId xmlns:a16="http://schemas.microsoft.com/office/drawing/2014/main" id="{F6A1ED29-94C8-49B8-8501-CA660BFDCF2C}"/>
                    </a:ext>
                  </a:extLst>
                </p:cNvPr>
                <p:cNvGrpSpPr>
                  <a:grpSpLocks/>
                </p:cNvGrpSpPr>
                <p:nvPr/>
              </p:nvGrpSpPr>
              <p:grpSpPr bwMode="auto">
                <a:xfrm>
                  <a:off x="623" y="1728"/>
                  <a:ext cx="137" cy="124"/>
                  <a:chOff x="623" y="1728"/>
                  <a:chExt cx="137" cy="124"/>
                </a:xfrm>
              </p:grpSpPr>
              <p:sp>
                <p:nvSpPr>
                  <p:cNvPr id="52583" name="Oval 5479">
                    <a:extLst>
                      <a:ext uri="{FF2B5EF4-FFF2-40B4-BE49-F238E27FC236}">
                        <a16:creationId xmlns:a16="http://schemas.microsoft.com/office/drawing/2014/main" id="{71C5E18C-2553-4740-9610-1E8CA2DD40F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84" name="Oval 5480">
                    <a:extLst>
                      <a:ext uri="{FF2B5EF4-FFF2-40B4-BE49-F238E27FC236}">
                        <a16:creationId xmlns:a16="http://schemas.microsoft.com/office/drawing/2014/main" id="{7219724D-439C-463B-ABDA-08772F7D7CC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85" name="Oval 5481">
                    <a:extLst>
                      <a:ext uri="{FF2B5EF4-FFF2-40B4-BE49-F238E27FC236}">
                        <a16:creationId xmlns:a16="http://schemas.microsoft.com/office/drawing/2014/main" id="{5CA434F8-5418-456C-9670-0090E3E00B4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86" name="Line 5482">
                    <a:extLst>
                      <a:ext uri="{FF2B5EF4-FFF2-40B4-BE49-F238E27FC236}">
                        <a16:creationId xmlns:a16="http://schemas.microsoft.com/office/drawing/2014/main" id="{ABB74BF1-B7B0-4F27-AA7B-BA489BE564C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87" name="Line 5483">
                    <a:extLst>
                      <a:ext uri="{FF2B5EF4-FFF2-40B4-BE49-F238E27FC236}">
                        <a16:creationId xmlns:a16="http://schemas.microsoft.com/office/drawing/2014/main" id="{20242185-0792-4703-8F06-4E2374A696A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88" name="Group 5484">
                  <a:extLst>
                    <a:ext uri="{FF2B5EF4-FFF2-40B4-BE49-F238E27FC236}">
                      <a16:creationId xmlns:a16="http://schemas.microsoft.com/office/drawing/2014/main" id="{965BF1DC-9D9C-4642-B094-5DB78DAD84E1}"/>
                    </a:ext>
                  </a:extLst>
                </p:cNvPr>
                <p:cNvGrpSpPr>
                  <a:grpSpLocks/>
                </p:cNvGrpSpPr>
                <p:nvPr/>
              </p:nvGrpSpPr>
              <p:grpSpPr bwMode="auto">
                <a:xfrm>
                  <a:off x="642" y="1751"/>
                  <a:ext cx="137" cy="124"/>
                  <a:chOff x="623" y="1728"/>
                  <a:chExt cx="137" cy="124"/>
                </a:xfrm>
              </p:grpSpPr>
              <p:sp>
                <p:nvSpPr>
                  <p:cNvPr id="52589" name="Oval 5485">
                    <a:extLst>
                      <a:ext uri="{FF2B5EF4-FFF2-40B4-BE49-F238E27FC236}">
                        <a16:creationId xmlns:a16="http://schemas.microsoft.com/office/drawing/2014/main" id="{3AF747BB-A32D-40F0-B1B5-D68C5E20AEF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0" name="Oval 5486">
                    <a:extLst>
                      <a:ext uri="{FF2B5EF4-FFF2-40B4-BE49-F238E27FC236}">
                        <a16:creationId xmlns:a16="http://schemas.microsoft.com/office/drawing/2014/main" id="{1D3277D9-8B1C-444B-BB5B-691DDD828BC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1" name="Oval 5487">
                    <a:extLst>
                      <a:ext uri="{FF2B5EF4-FFF2-40B4-BE49-F238E27FC236}">
                        <a16:creationId xmlns:a16="http://schemas.microsoft.com/office/drawing/2014/main" id="{6F5DA9D0-7207-4F2B-A7ED-946307EFB66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2" name="Line 5488">
                    <a:extLst>
                      <a:ext uri="{FF2B5EF4-FFF2-40B4-BE49-F238E27FC236}">
                        <a16:creationId xmlns:a16="http://schemas.microsoft.com/office/drawing/2014/main" id="{E29E75B2-29AD-4301-A6A8-2079382286D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3" name="Line 5489">
                    <a:extLst>
                      <a:ext uri="{FF2B5EF4-FFF2-40B4-BE49-F238E27FC236}">
                        <a16:creationId xmlns:a16="http://schemas.microsoft.com/office/drawing/2014/main" id="{49ED50B9-BB8E-4575-9BB3-76B43150A2F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594" name="Group 5490">
                  <a:extLst>
                    <a:ext uri="{FF2B5EF4-FFF2-40B4-BE49-F238E27FC236}">
                      <a16:creationId xmlns:a16="http://schemas.microsoft.com/office/drawing/2014/main" id="{C1936AEA-B779-45B2-9B68-A81F125EF6A3}"/>
                    </a:ext>
                  </a:extLst>
                </p:cNvPr>
                <p:cNvGrpSpPr>
                  <a:grpSpLocks/>
                </p:cNvGrpSpPr>
                <p:nvPr/>
              </p:nvGrpSpPr>
              <p:grpSpPr bwMode="auto">
                <a:xfrm>
                  <a:off x="662" y="1772"/>
                  <a:ext cx="137" cy="124"/>
                  <a:chOff x="623" y="1728"/>
                  <a:chExt cx="137" cy="124"/>
                </a:xfrm>
              </p:grpSpPr>
              <p:sp>
                <p:nvSpPr>
                  <p:cNvPr id="52595" name="Oval 5491">
                    <a:extLst>
                      <a:ext uri="{FF2B5EF4-FFF2-40B4-BE49-F238E27FC236}">
                        <a16:creationId xmlns:a16="http://schemas.microsoft.com/office/drawing/2014/main" id="{9D8F4932-B1C4-42BB-993F-73C37CA810E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6" name="Oval 5492">
                    <a:extLst>
                      <a:ext uri="{FF2B5EF4-FFF2-40B4-BE49-F238E27FC236}">
                        <a16:creationId xmlns:a16="http://schemas.microsoft.com/office/drawing/2014/main" id="{66B45C88-0363-4371-B50E-B44E94673EA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7" name="Oval 5493">
                    <a:extLst>
                      <a:ext uri="{FF2B5EF4-FFF2-40B4-BE49-F238E27FC236}">
                        <a16:creationId xmlns:a16="http://schemas.microsoft.com/office/drawing/2014/main" id="{0D0B6F3F-E7EE-49BE-8C1C-9038A55989B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8" name="Line 5494">
                    <a:extLst>
                      <a:ext uri="{FF2B5EF4-FFF2-40B4-BE49-F238E27FC236}">
                        <a16:creationId xmlns:a16="http://schemas.microsoft.com/office/drawing/2014/main" id="{2A490348-40E1-404B-9324-490261887E4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99" name="Line 5495">
                    <a:extLst>
                      <a:ext uri="{FF2B5EF4-FFF2-40B4-BE49-F238E27FC236}">
                        <a16:creationId xmlns:a16="http://schemas.microsoft.com/office/drawing/2014/main" id="{D2D06CFF-D0E7-425F-A70B-E344FF124C2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00" name="Group 5496">
                  <a:extLst>
                    <a:ext uri="{FF2B5EF4-FFF2-40B4-BE49-F238E27FC236}">
                      <a16:creationId xmlns:a16="http://schemas.microsoft.com/office/drawing/2014/main" id="{47420ACD-0511-4E30-AC34-AAFDEE14377C}"/>
                    </a:ext>
                  </a:extLst>
                </p:cNvPr>
                <p:cNvGrpSpPr>
                  <a:grpSpLocks/>
                </p:cNvGrpSpPr>
                <p:nvPr/>
              </p:nvGrpSpPr>
              <p:grpSpPr bwMode="auto">
                <a:xfrm>
                  <a:off x="683" y="1790"/>
                  <a:ext cx="137" cy="124"/>
                  <a:chOff x="623" y="1728"/>
                  <a:chExt cx="137" cy="124"/>
                </a:xfrm>
              </p:grpSpPr>
              <p:sp>
                <p:nvSpPr>
                  <p:cNvPr id="52601" name="Oval 5497">
                    <a:extLst>
                      <a:ext uri="{FF2B5EF4-FFF2-40B4-BE49-F238E27FC236}">
                        <a16:creationId xmlns:a16="http://schemas.microsoft.com/office/drawing/2014/main" id="{99588DA7-CD0D-43F0-A8B8-A31906D8F76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02" name="Oval 5498">
                    <a:extLst>
                      <a:ext uri="{FF2B5EF4-FFF2-40B4-BE49-F238E27FC236}">
                        <a16:creationId xmlns:a16="http://schemas.microsoft.com/office/drawing/2014/main" id="{4C5F2939-1325-4AE2-838F-7576FE1D74F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03" name="Oval 5499">
                    <a:extLst>
                      <a:ext uri="{FF2B5EF4-FFF2-40B4-BE49-F238E27FC236}">
                        <a16:creationId xmlns:a16="http://schemas.microsoft.com/office/drawing/2014/main" id="{DC4E735A-42BB-48FF-B576-55B79E38A85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04" name="Line 5500">
                    <a:extLst>
                      <a:ext uri="{FF2B5EF4-FFF2-40B4-BE49-F238E27FC236}">
                        <a16:creationId xmlns:a16="http://schemas.microsoft.com/office/drawing/2014/main" id="{2E640652-213F-4B64-BA32-6BE1BC31038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05" name="Line 5501">
                    <a:extLst>
                      <a:ext uri="{FF2B5EF4-FFF2-40B4-BE49-F238E27FC236}">
                        <a16:creationId xmlns:a16="http://schemas.microsoft.com/office/drawing/2014/main" id="{75AE5293-9FEB-4CAC-A8F4-4F64CFFAAB8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06" name="Group 5502">
                  <a:extLst>
                    <a:ext uri="{FF2B5EF4-FFF2-40B4-BE49-F238E27FC236}">
                      <a16:creationId xmlns:a16="http://schemas.microsoft.com/office/drawing/2014/main" id="{3A0DE1C7-61DC-43AB-B60F-049E07C83EA9}"/>
                    </a:ext>
                  </a:extLst>
                </p:cNvPr>
                <p:cNvGrpSpPr>
                  <a:grpSpLocks/>
                </p:cNvGrpSpPr>
                <p:nvPr/>
              </p:nvGrpSpPr>
              <p:grpSpPr bwMode="auto">
                <a:xfrm>
                  <a:off x="703" y="1809"/>
                  <a:ext cx="137" cy="124"/>
                  <a:chOff x="623" y="1728"/>
                  <a:chExt cx="137" cy="124"/>
                </a:xfrm>
              </p:grpSpPr>
              <p:sp>
                <p:nvSpPr>
                  <p:cNvPr id="52607" name="Oval 5503">
                    <a:extLst>
                      <a:ext uri="{FF2B5EF4-FFF2-40B4-BE49-F238E27FC236}">
                        <a16:creationId xmlns:a16="http://schemas.microsoft.com/office/drawing/2014/main" id="{EFC5EA94-4E61-4B3B-B823-8DE910EB7D9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08" name="Oval 5504">
                    <a:extLst>
                      <a:ext uri="{FF2B5EF4-FFF2-40B4-BE49-F238E27FC236}">
                        <a16:creationId xmlns:a16="http://schemas.microsoft.com/office/drawing/2014/main" id="{5FF94269-31A3-44CB-81B5-FFE443038F9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09" name="Oval 5505">
                    <a:extLst>
                      <a:ext uri="{FF2B5EF4-FFF2-40B4-BE49-F238E27FC236}">
                        <a16:creationId xmlns:a16="http://schemas.microsoft.com/office/drawing/2014/main" id="{CE79103F-97B0-4A4A-8495-8577F0BD24C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0" name="Line 5506">
                    <a:extLst>
                      <a:ext uri="{FF2B5EF4-FFF2-40B4-BE49-F238E27FC236}">
                        <a16:creationId xmlns:a16="http://schemas.microsoft.com/office/drawing/2014/main" id="{602B8EA5-3859-4E00-9CE0-479470C6D58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1" name="Line 5507">
                    <a:extLst>
                      <a:ext uri="{FF2B5EF4-FFF2-40B4-BE49-F238E27FC236}">
                        <a16:creationId xmlns:a16="http://schemas.microsoft.com/office/drawing/2014/main" id="{3DE951A8-4579-4448-A7A2-7FF5A5A4836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2612" name="Line 5508">
              <a:extLst>
                <a:ext uri="{FF2B5EF4-FFF2-40B4-BE49-F238E27FC236}">
                  <a16:creationId xmlns:a16="http://schemas.microsoft.com/office/drawing/2014/main" id="{EBD7E539-5A1F-4CA9-967C-57D6D3E2C5A6}"/>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3" name="Line 5509">
              <a:extLst>
                <a:ext uri="{FF2B5EF4-FFF2-40B4-BE49-F238E27FC236}">
                  <a16:creationId xmlns:a16="http://schemas.microsoft.com/office/drawing/2014/main" id="{40B6909D-5F67-4FD9-8DE3-C6AC4F4EE91C}"/>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4" name="Line 5510">
              <a:extLst>
                <a:ext uri="{FF2B5EF4-FFF2-40B4-BE49-F238E27FC236}">
                  <a16:creationId xmlns:a16="http://schemas.microsoft.com/office/drawing/2014/main" id="{EEA9320A-3026-4D40-B2FA-DAAD59FA0E95}"/>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5" name="Line 5511">
              <a:extLst>
                <a:ext uri="{FF2B5EF4-FFF2-40B4-BE49-F238E27FC236}">
                  <a16:creationId xmlns:a16="http://schemas.microsoft.com/office/drawing/2014/main" id="{D922478F-6377-40C8-BDDC-CDA8F2DF0775}"/>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16" name="Group 5512">
            <a:extLst>
              <a:ext uri="{FF2B5EF4-FFF2-40B4-BE49-F238E27FC236}">
                <a16:creationId xmlns:a16="http://schemas.microsoft.com/office/drawing/2014/main" id="{AAE32B6E-D6A1-4B90-9CF8-319A07F8841A}"/>
              </a:ext>
            </a:extLst>
          </p:cNvPr>
          <p:cNvGrpSpPr>
            <a:grpSpLocks/>
          </p:cNvGrpSpPr>
          <p:nvPr/>
        </p:nvGrpSpPr>
        <p:grpSpPr bwMode="auto">
          <a:xfrm>
            <a:off x="3033713" y="2425700"/>
            <a:ext cx="877887" cy="1371600"/>
            <a:chOff x="528" y="1680"/>
            <a:chExt cx="553" cy="864"/>
          </a:xfrm>
        </p:grpSpPr>
        <p:sp>
          <p:nvSpPr>
            <p:cNvPr id="52617" name="Line 5513">
              <a:extLst>
                <a:ext uri="{FF2B5EF4-FFF2-40B4-BE49-F238E27FC236}">
                  <a16:creationId xmlns:a16="http://schemas.microsoft.com/office/drawing/2014/main" id="{8AE4070B-93E3-43F5-8A7D-BC5F065B8B06}"/>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8" name="Line 5514">
              <a:extLst>
                <a:ext uri="{FF2B5EF4-FFF2-40B4-BE49-F238E27FC236}">
                  <a16:creationId xmlns:a16="http://schemas.microsoft.com/office/drawing/2014/main" id="{0A82CF67-836F-4FD5-84B8-A7BAF89B990B}"/>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9" name="Line 5515">
              <a:extLst>
                <a:ext uri="{FF2B5EF4-FFF2-40B4-BE49-F238E27FC236}">
                  <a16:creationId xmlns:a16="http://schemas.microsoft.com/office/drawing/2014/main" id="{0BFFC9D2-1C73-4260-A3B6-A57A62152267}"/>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20" name="Line 5516">
              <a:extLst>
                <a:ext uri="{FF2B5EF4-FFF2-40B4-BE49-F238E27FC236}">
                  <a16:creationId xmlns:a16="http://schemas.microsoft.com/office/drawing/2014/main" id="{3E0A74F9-C4E3-4425-9CF9-861401900831}"/>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21" name="Rectangle 5517">
              <a:extLst>
                <a:ext uri="{FF2B5EF4-FFF2-40B4-BE49-F238E27FC236}">
                  <a16:creationId xmlns:a16="http://schemas.microsoft.com/office/drawing/2014/main" id="{20FD1AB9-1A3D-4F80-B403-6193F993675B}"/>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GPFS</a:t>
              </a:r>
              <a:endParaRPr lang="en-US" altLang="en-US" sz="900">
                <a:solidFill>
                  <a:schemeClr val="bg1"/>
                </a:solidFill>
                <a:latin typeface="Arial" panose="020B0604020202020204" pitchFamily="34" charset="0"/>
              </a:endParaRPr>
            </a:p>
          </p:txBody>
        </p:sp>
        <p:sp>
          <p:nvSpPr>
            <p:cNvPr id="52622" name="Line 5518">
              <a:extLst>
                <a:ext uri="{FF2B5EF4-FFF2-40B4-BE49-F238E27FC236}">
                  <a16:creationId xmlns:a16="http://schemas.microsoft.com/office/drawing/2014/main" id="{C8A56AAB-BEEC-487D-BAB0-D9D5A9A1977D}"/>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23" name="Line 5519">
              <a:extLst>
                <a:ext uri="{FF2B5EF4-FFF2-40B4-BE49-F238E27FC236}">
                  <a16:creationId xmlns:a16="http://schemas.microsoft.com/office/drawing/2014/main" id="{4C4C56B8-0148-430D-BDED-77271EF26D97}"/>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624" name="Group 5520">
              <a:extLst>
                <a:ext uri="{FF2B5EF4-FFF2-40B4-BE49-F238E27FC236}">
                  <a16:creationId xmlns:a16="http://schemas.microsoft.com/office/drawing/2014/main" id="{E306E7ED-4E14-4EEF-8143-D3D12573CE37}"/>
                </a:ext>
              </a:extLst>
            </p:cNvPr>
            <p:cNvGrpSpPr>
              <a:grpSpLocks/>
            </p:cNvGrpSpPr>
            <p:nvPr/>
          </p:nvGrpSpPr>
          <p:grpSpPr bwMode="auto">
            <a:xfrm>
              <a:off x="528" y="1872"/>
              <a:ext cx="265" cy="253"/>
              <a:chOff x="480" y="1440"/>
              <a:chExt cx="265" cy="253"/>
            </a:xfrm>
          </p:grpSpPr>
          <p:grpSp>
            <p:nvGrpSpPr>
              <p:cNvPr id="52625" name="Group 5521">
                <a:extLst>
                  <a:ext uri="{FF2B5EF4-FFF2-40B4-BE49-F238E27FC236}">
                    <a16:creationId xmlns:a16="http://schemas.microsoft.com/office/drawing/2014/main" id="{2B4AA6CC-573C-428E-8191-FA6A995CD2C4}"/>
                  </a:ext>
                </a:extLst>
              </p:cNvPr>
              <p:cNvGrpSpPr>
                <a:grpSpLocks/>
              </p:cNvGrpSpPr>
              <p:nvPr/>
            </p:nvGrpSpPr>
            <p:grpSpPr bwMode="auto">
              <a:xfrm>
                <a:off x="528" y="1440"/>
                <a:ext cx="217" cy="205"/>
                <a:chOff x="623" y="1728"/>
                <a:chExt cx="217" cy="205"/>
              </a:xfrm>
            </p:grpSpPr>
            <p:grpSp>
              <p:nvGrpSpPr>
                <p:cNvPr id="52626" name="Group 5522">
                  <a:extLst>
                    <a:ext uri="{FF2B5EF4-FFF2-40B4-BE49-F238E27FC236}">
                      <a16:creationId xmlns:a16="http://schemas.microsoft.com/office/drawing/2014/main" id="{3A48F6A0-3007-4D32-9E59-CBC26583223F}"/>
                    </a:ext>
                  </a:extLst>
                </p:cNvPr>
                <p:cNvGrpSpPr>
                  <a:grpSpLocks/>
                </p:cNvGrpSpPr>
                <p:nvPr/>
              </p:nvGrpSpPr>
              <p:grpSpPr bwMode="auto">
                <a:xfrm>
                  <a:off x="623" y="1728"/>
                  <a:ext cx="137" cy="124"/>
                  <a:chOff x="623" y="1728"/>
                  <a:chExt cx="137" cy="124"/>
                </a:xfrm>
              </p:grpSpPr>
              <p:sp>
                <p:nvSpPr>
                  <p:cNvPr id="52627" name="Oval 5523">
                    <a:extLst>
                      <a:ext uri="{FF2B5EF4-FFF2-40B4-BE49-F238E27FC236}">
                        <a16:creationId xmlns:a16="http://schemas.microsoft.com/office/drawing/2014/main" id="{DE466BCA-6410-4AFF-9800-41DE08C5AD3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28" name="Oval 5524">
                    <a:extLst>
                      <a:ext uri="{FF2B5EF4-FFF2-40B4-BE49-F238E27FC236}">
                        <a16:creationId xmlns:a16="http://schemas.microsoft.com/office/drawing/2014/main" id="{7A6952AD-93D4-40C4-8D5E-F6C887067A8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29" name="Oval 5525">
                    <a:extLst>
                      <a:ext uri="{FF2B5EF4-FFF2-40B4-BE49-F238E27FC236}">
                        <a16:creationId xmlns:a16="http://schemas.microsoft.com/office/drawing/2014/main" id="{818514E8-8083-4104-B39D-F10A51CF898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30" name="Line 5526">
                    <a:extLst>
                      <a:ext uri="{FF2B5EF4-FFF2-40B4-BE49-F238E27FC236}">
                        <a16:creationId xmlns:a16="http://schemas.microsoft.com/office/drawing/2014/main" id="{481F52CB-4444-43B6-ADF5-B3499247F2D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31" name="Line 5527">
                    <a:extLst>
                      <a:ext uri="{FF2B5EF4-FFF2-40B4-BE49-F238E27FC236}">
                        <a16:creationId xmlns:a16="http://schemas.microsoft.com/office/drawing/2014/main" id="{7917003B-EBCB-456D-AB6E-3F813D65877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32" name="Group 5528">
                  <a:extLst>
                    <a:ext uri="{FF2B5EF4-FFF2-40B4-BE49-F238E27FC236}">
                      <a16:creationId xmlns:a16="http://schemas.microsoft.com/office/drawing/2014/main" id="{CDEF9F08-253B-4EA9-A476-6109C20038E4}"/>
                    </a:ext>
                  </a:extLst>
                </p:cNvPr>
                <p:cNvGrpSpPr>
                  <a:grpSpLocks/>
                </p:cNvGrpSpPr>
                <p:nvPr/>
              </p:nvGrpSpPr>
              <p:grpSpPr bwMode="auto">
                <a:xfrm>
                  <a:off x="642" y="1751"/>
                  <a:ext cx="137" cy="124"/>
                  <a:chOff x="623" y="1728"/>
                  <a:chExt cx="137" cy="124"/>
                </a:xfrm>
              </p:grpSpPr>
              <p:sp>
                <p:nvSpPr>
                  <p:cNvPr id="52633" name="Oval 5529">
                    <a:extLst>
                      <a:ext uri="{FF2B5EF4-FFF2-40B4-BE49-F238E27FC236}">
                        <a16:creationId xmlns:a16="http://schemas.microsoft.com/office/drawing/2014/main" id="{1349DF8A-BC5C-4E05-A909-EF243416A98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34" name="Oval 5530">
                    <a:extLst>
                      <a:ext uri="{FF2B5EF4-FFF2-40B4-BE49-F238E27FC236}">
                        <a16:creationId xmlns:a16="http://schemas.microsoft.com/office/drawing/2014/main" id="{F1171EDD-46E4-4311-828B-755697F177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35" name="Oval 5531">
                    <a:extLst>
                      <a:ext uri="{FF2B5EF4-FFF2-40B4-BE49-F238E27FC236}">
                        <a16:creationId xmlns:a16="http://schemas.microsoft.com/office/drawing/2014/main" id="{70B5022D-CAA0-44E8-8271-6E12CF45B1F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36" name="Line 5532">
                    <a:extLst>
                      <a:ext uri="{FF2B5EF4-FFF2-40B4-BE49-F238E27FC236}">
                        <a16:creationId xmlns:a16="http://schemas.microsoft.com/office/drawing/2014/main" id="{B34ACA55-A12C-43A9-9DC8-2F17E221B07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37" name="Line 5533">
                    <a:extLst>
                      <a:ext uri="{FF2B5EF4-FFF2-40B4-BE49-F238E27FC236}">
                        <a16:creationId xmlns:a16="http://schemas.microsoft.com/office/drawing/2014/main" id="{BA6D2F30-E2C1-4D09-823D-7058B46B741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38" name="Group 5534">
                  <a:extLst>
                    <a:ext uri="{FF2B5EF4-FFF2-40B4-BE49-F238E27FC236}">
                      <a16:creationId xmlns:a16="http://schemas.microsoft.com/office/drawing/2014/main" id="{7A5D4419-989A-44CD-8BA3-0BBB70F780E9}"/>
                    </a:ext>
                  </a:extLst>
                </p:cNvPr>
                <p:cNvGrpSpPr>
                  <a:grpSpLocks/>
                </p:cNvGrpSpPr>
                <p:nvPr/>
              </p:nvGrpSpPr>
              <p:grpSpPr bwMode="auto">
                <a:xfrm>
                  <a:off x="662" y="1772"/>
                  <a:ext cx="137" cy="124"/>
                  <a:chOff x="623" y="1728"/>
                  <a:chExt cx="137" cy="124"/>
                </a:xfrm>
              </p:grpSpPr>
              <p:sp>
                <p:nvSpPr>
                  <p:cNvPr id="52639" name="Oval 5535">
                    <a:extLst>
                      <a:ext uri="{FF2B5EF4-FFF2-40B4-BE49-F238E27FC236}">
                        <a16:creationId xmlns:a16="http://schemas.microsoft.com/office/drawing/2014/main" id="{53CB9D71-33F3-4A79-B922-3D3BB95AB50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0" name="Oval 5536">
                    <a:extLst>
                      <a:ext uri="{FF2B5EF4-FFF2-40B4-BE49-F238E27FC236}">
                        <a16:creationId xmlns:a16="http://schemas.microsoft.com/office/drawing/2014/main" id="{D8DFA963-AD13-4EC4-929D-0365E57CEAF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1" name="Oval 5537">
                    <a:extLst>
                      <a:ext uri="{FF2B5EF4-FFF2-40B4-BE49-F238E27FC236}">
                        <a16:creationId xmlns:a16="http://schemas.microsoft.com/office/drawing/2014/main" id="{05D1B8FC-AD8F-43B5-BF78-093D8AF5887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2" name="Line 5538">
                    <a:extLst>
                      <a:ext uri="{FF2B5EF4-FFF2-40B4-BE49-F238E27FC236}">
                        <a16:creationId xmlns:a16="http://schemas.microsoft.com/office/drawing/2014/main" id="{C7C44696-B874-42FD-98CC-45026C8706C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3" name="Line 5539">
                    <a:extLst>
                      <a:ext uri="{FF2B5EF4-FFF2-40B4-BE49-F238E27FC236}">
                        <a16:creationId xmlns:a16="http://schemas.microsoft.com/office/drawing/2014/main" id="{9FB6A3C1-AAFC-4EBC-B4AD-1FCD693868B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44" name="Group 5540">
                  <a:extLst>
                    <a:ext uri="{FF2B5EF4-FFF2-40B4-BE49-F238E27FC236}">
                      <a16:creationId xmlns:a16="http://schemas.microsoft.com/office/drawing/2014/main" id="{EC739A51-E129-421F-9ED2-1E604728714B}"/>
                    </a:ext>
                  </a:extLst>
                </p:cNvPr>
                <p:cNvGrpSpPr>
                  <a:grpSpLocks/>
                </p:cNvGrpSpPr>
                <p:nvPr/>
              </p:nvGrpSpPr>
              <p:grpSpPr bwMode="auto">
                <a:xfrm>
                  <a:off x="683" y="1790"/>
                  <a:ext cx="137" cy="124"/>
                  <a:chOff x="623" y="1728"/>
                  <a:chExt cx="137" cy="124"/>
                </a:xfrm>
              </p:grpSpPr>
              <p:sp>
                <p:nvSpPr>
                  <p:cNvPr id="52645" name="Oval 5541">
                    <a:extLst>
                      <a:ext uri="{FF2B5EF4-FFF2-40B4-BE49-F238E27FC236}">
                        <a16:creationId xmlns:a16="http://schemas.microsoft.com/office/drawing/2014/main" id="{2EBBBBA4-CA17-495E-ACAB-3AD3E293FC4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6" name="Oval 5542">
                    <a:extLst>
                      <a:ext uri="{FF2B5EF4-FFF2-40B4-BE49-F238E27FC236}">
                        <a16:creationId xmlns:a16="http://schemas.microsoft.com/office/drawing/2014/main" id="{997CEA55-5BD0-4292-96AC-66D93D0CD8E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7" name="Oval 5543">
                    <a:extLst>
                      <a:ext uri="{FF2B5EF4-FFF2-40B4-BE49-F238E27FC236}">
                        <a16:creationId xmlns:a16="http://schemas.microsoft.com/office/drawing/2014/main" id="{46CDD223-B4B7-45BB-8B79-E810B85AB31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8" name="Line 5544">
                    <a:extLst>
                      <a:ext uri="{FF2B5EF4-FFF2-40B4-BE49-F238E27FC236}">
                        <a16:creationId xmlns:a16="http://schemas.microsoft.com/office/drawing/2014/main" id="{4F550C84-E5D2-406D-AF8D-99BE7839E87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49" name="Line 5545">
                    <a:extLst>
                      <a:ext uri="{FF2B5EF4-FFF2-40B4-BE49-F238E27FC236}">
                        <a16:creationId xmlns:a16="http://schemas.microsoft.com/office/drawing/2014/main" id="{42F2962E-5947-40DD-A535-6AC516952DD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50" name="Group 5546">
                  <a:extLst>
                    <a:ext uri="{FF2B5EF4-FFF2-40B4-BE49-F238E27FC236}">
                      <a16:creationId xmlns:a16="http://schemas.microsoft.com/office/drawing/2014/main" id="{67121AC6-CB7C-4010-BC73-7DE9C2F24EC6}"/>
                    </a:ext>
                  </a:extLst>
                </p:cNvPr>
                <p:cNvGrpSpPr>
                  <a:grpSpLocks/>
                </p:cNvGrpSpPr>
                <p:nvPr/>
              </p:nvGrpSpPr>
              <p:grpSpPr bwMode="auto">
                <a:xfrm>
                  <a:off x="703" y="1809"/>
                  <a:ext cx="137" cy="124"/>
                  <a:chOff x="623" y="1728"/>
                  <a:chExt cx="137" cy="124"/>
                </a:xfrm>
              </p:grpSpPr>
              <p:sp>
                <p:nvSpPr>
                  <p:cNvPr id="52651" name="Oval 5547">
                    <a:extLst>
                      <a:ext uri="{FF2B5EF4-FFF2-40B4-BE49-F238E27FC236}">
                        <a16:creationId xmlns:a16="http://schemas.microsoft.com/office/drawing/2014/main" id="{E618A87D-C83C-4690-BADA-034C6DC2DE4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52" name="Oval 5548">
                    <a:extLst>
                      <a:ext uri="{FF2B5EF4-FFF2-40B4-BE49-F238E27FC236}">
                        <a16:creationId xmlns:a16="http://schemas.microsoft.com/office/drawing/2014/main" id="{2563419A-3212-43BA-A435-FF78BE3FD5B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53" name="Oval 5549">
                    <a:extLst>
                      <a:ext uri="{FF2B5EF4-FFF2-40B4-BE49-F238E27FC236}">
                        <a16:creationId xmlns:a16="http://schemas.microsoft.com/office/drawing/2014/main" id="{B3C4D68A-6173-4C1D-ADA4-F39AFDF74E1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54" name="Line 5550">
                    <a:extLst>
                      <a:ext uri="{FF2B5EF4-FFF2-40B4-BE49-F238E27FC236}">
                        <a16:creationId xmlns:a16="http://schemas.microsoft.com/office/drawing/2014/main" id="{71EE6F7B-FC6A-4AA5-8376-60DFD7AB68F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55" name="Line 5551">
                    <a:extLst>
                      <a:ext uri="{FF2B5EF4-FFF2-40B4-BE49-F238E27FC236}">
                        <a16:creationId xmlns:a16="http://schemas.microsoft.com/office/drawing/2014/main" id="{C28DBD47-A17A-437F-B757-A341EEDD9D5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656" name="Group 5552">
                <a:extLst>
                  <a:ext uri="{FF2B5EF4-FFF2-40B4-BE49-F238E27FC236}">
                    <a16:creationId xmlns:a16="http://schemas.microsoft.com/office/drawing/2014/main" id="{AAB9CF4C-87B0-4516-AE3D-DE2771921F52}"/>
                  </a:ext>
                </a:extLst>
              </p:cNvPr>
              <p:cNvGrpSpPr>
                <a:grpSpLocks/>
              </p:cNvGrpSpPr>
              <p:nvPr/>
            </p:nvGrpSpPr>
            <p:grpSpPr bwMode="auto">
              <a:xfrm>
                <a:off x="480" y="1488"/>
                <a:ext cx="217" cy="205"/>
                <a:chOff x="623" y="1728"/>
                <a:chExt cx="217" cy="205"/>
              </a:xfrm>
            </p:grpSpPr>
            <p:grpSp>
              <p:nvGrpSpPr>
                <p:cNvPr id="52657" name="Group 5553">
                  <a:extLst>
                    <a:ext uri="{FF2B5EF4-FFF2-40B4-BE49-F238E27FC236}">
                      <a16:creationId xmlns:a16="http://schemas.microsoft.com/office/drawing/2014/main" id="{3FCA1C47-6C92-4363-98A5-753D93B2533F}"/>
                    </a:ext>
                  </a:extLst>
                </p:cNvPr>
                <p:cNvGrpSpPr>
                  <a:grpSpLocks/>
                </p:cNvGrpSpPr>
                <p:nvPr/>
              </p:nvGrpSpPr>
              <p:grpSpPr bwMode="auto">
                <a:xfrm>
                  <a:off x="623" y="1728"/>
                  <a:ext cx="137" cy="124"/>
                  <a:chOff x="623" y="1728"/>
                  <a:chExt cx="137" cy="124"/>
                </a:xfrm>
              </p:grpSpPr>
              <p:sp>
                <p:nvSpPr>
                  <p:cNvPr id="52658" name="Oval 5554">
                    <a:extLst>
                      <a:ext uri="{FF2B5EF4-FFF2-40B4-BE49-F238E27FC236}">
                        <a16:creationId xmlns:a16="http://schemas.microsoft.com/office/drawing/2014/main" id="{DE7BC0FD-B1B2-4C96-BC44-26ECE0FEF95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59" name="Oval 5555">
                    <a:extLst>
                      <a:ext uri="{FF2B5EF4-FFF2-40B4-BE49-F238E27FC236}">
                        <a16:creationId xmlns:a16="http://schemas.microsoft.com/office/drawing/2014/main" id="{154414B4-738C-46CF-B875-B911EF5F15B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60" name="Oval 5556">
                    <a:extLst>
                      <a:ext uri="{FF2B5EF4-FFF2-40B4-BE49-F238E27FC236}">
                        <a16:creationId xmlns:a16="http://schemas.microsoft.com/office/drawing/2014/main" id="{16DA4C67-FE32-4A6A-904C-5BD96672F92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61" name="Line 5557">
                    <a:extLst>
                      <a:ext uri="{FF2B5EF4-FFF2-40B4-BE49-F238E27FC236}">
                        <a16:creationId xmlns:a16="http://schemas.microsoft.com/office/drawing/2014/main" id="{BF4AE9EF-B5C8-4CA7-AF58-387C5985C49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62" name="Line 5558">
                    <a:extLst>
                      <a:ext uri="{FF2B5EF4-FFF2-40B4-BE49-F238E27FC236}">
                        <a16:creationId xmlns:a16="http://schemas.microsoft.com/office/drawing/2014/main" id="{A0CB3154-F6DF-4267-9EA3-01B0CE8E181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63" name="Group 5559">
                  <a:extLst>
                    <a:ext uri="{FF2B5EF4-FFF2-40B4-BE49-F238E27FC236}">
                      <a16:creationId xmlns:a16="http://schemas.microsoft.com/office/drawing/2014/main" id="{DBE07C04-084F-4F44-8B7B-4E7BBC8CEA93}"/>
                    </a:ext>
                  </a:extLst>
                </p:cNvPr>
                <p:cNvGrpSpPr>
                  <a:grpSpLocks/>
                </p:cNvGrpSpPr>
                <p:nvPr/>
              </p:nvGrpSpPr>
              <p:grpSpPr bwMode="auto">
                <a:xfrm>
                  <a:off x="642" y="1751"/>
                  <a:ext cx="137" cy="124"/>
                  <a:chOff x="623" y="1728"/>
                  <a:chExt cx="137" cy="124"/>
                </a:xfrm>
              </p:grpSpPr>
              <p:sp>
                <p:nvSpPr>
                  <p:cNvPr id="52664" name="Oval 5560">
                    <a:extLst>
                      <a:ext uri="{FF2B5EF4-FFF2-40B4-BE49-F238E27FC236}">
                        <a16:creationId xmlns:a16="http://schemas.microsoft.com/office/drawing/2014/main" id="{C14BECB2-E138-4FDE-BD4E-FA1858CBE4A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65" name="Oval 5561">
                    <a:extLst>
                      <a:ext uri="{FF2B5EF4-FFF2-40B4-BE49-F238E27FC236}">
                        <a16:creationId xmlns:a16="http://schemas.microsoft.com/office/drawing/2014/main" id="{FCF23901-4A8A-4F88-B276-6AFF502DFE9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66" name="Oval 5562">
                    <a:extLst>
                      <a:ext uri="{FF2B5EF4-FFF2-40B4-BE49-F238E27FC236}">
                        <a16:creationId xmlns:a16="http://schemas.microsoft.com/office/drawing/2014/main" id="{EB995627-38AB-4B7A-987B-5352418CF10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67" name="Line 5563">
                    <a:extLst>
                      <a:ext uri="{FF2B5EF4-FFF2-40B4-BE49-F238E27FC236}">
                        <a16:creationId xmlns:a16="http://schemas.microsoft.com/office/drawing/2014/main" id="{84152018-120D-4766-80E3-3C3CEFF1842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68" name="Line 5564">
                    <a:extLst>
                      <a:ext uri="{FF2B5EF4-FFF2-40B4-BE49-F238E27FC236}">
                        <a16:creationId xmlns:a16="http://schemas.microsoft.com/office/drawing/2014/main" id="{CBBEE687-51D3-4AA1-9F76-735493825DB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69" name="Group 5565">
                  <a:extLst>
                    <a:ext uri="{FF2B5EF4-FFF2-40B4-BE49-F238E27FC236}">
                      <a16:creationId xmlns:a16="http://schemas.microsoft.com/office/drawing/2014/main" id="{D5D5E700-7CED-4501-9428-94EFDCA7D03D}"/>
                    </a:ext>
                  </a:extLst>
                </p:cNvPr>
                <p:cNvGrpSpPr>
                  <a:grpSpLocks/>
                </p:cNvGrpSpPr>
                <p:nvPr/>
              </p:nvGrpSpPr>
              <p:grpSpPr bwMode="auto">
                <a:xfrm>
                  <a:off x="662" y="1772"/>
                  <a:ext cx="137" cy="124"/>
                  <a:chOff x="623" y="1728"/>
                  <a:chExt cx="137" cy="124"/>
                </a:xfrm>
              </p:grpSpPr>
              <p:sp>
                <p:nvSpPr>
                  <p:cNvPr id="52670" name="Oval 5566">
                    <a:extLst>
                      <a:ext uri="{FF2B5EF4-FFF2-40B4-BE49-F238E27FC236}">
                        <a16:creationId xmlns:a16="http://schemas.microsoft.com/office/drawing/2014/main" id="{47B69362-157B-4968-A160-6DF91600F99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71" name="Oval 5567">
                    <a:extLst>
                      <a:ext uri="{FF2B5EF4-FFF2-40B4-BE49-F238E27FC236}">
                        <a16:creationId xmlns:a16="http://schemas.microsoft.com/office/drawing/2014/main" id="{BBE5E994-4B17-450C-AE30-14574DB8769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72" name="Oval 5568">
                    <a:extLst>
                      <a:ext uri="{FF2B5EF4-FFF2-40B4-BE49-F238E27FC236}">
                        <a16:creationId xmlns:a16="http://schemas.microsoft.com/office/drawing/2014/main" id="{2CB85DDD-4A9E-457A-AF58-F0BBD923FF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73" name="Line 5569">
                    <a:extLst>
                      <a:ext uri="{FF2B5EF4-FFF2-40B4-BE49-F238E27FC236}">
                        <a16:creationId xmlns:a16="http://schemas.microsoft.com/office/drawing/2014/main" id="{11577FFF-A0FE-4C42-B37A-5100DAF32F6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74" name="Line 5570">
                    <a:extLst>
                      <a:ext uri="{FF2B5EF4-FFF2-40B4-BE49-F238E27FC236}">
                        <a16:creationId xmlns:a16="http://schemas.microsoft.com/office/drawing/2014/main" id="{E4F0C19F-03C5-4CDA-8A74-7B1DD74AD86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75" name="Group 5571">
                  <a:extLst>
                    <a:ext uri="{FF2B5EF4-FFF2-40B4-BE49-F238E27FC236}">
                      <a16:creationId xmlns:a16="http://schemas.microsoft.com/office/drawing/2014/main" id="{1B3BB4A5-8E46-411F-9517-4E2D89CB21AE}"/>
                    </a:ext>
                  </a:extLst>
                </p:cNvPr>
                <p:cNvGrpSpPr>
                  <a:grpSpLocks/>
                </p:cNvGrpSpPr>
                <p:nvPr/>
              </p:nvGrpSpPr>
              <p:grpSpPr bwMode="auto">
                <a:xfrm>
                  <a:off x="683" y="1790"/>
                  <a:ext cx="137" cy="124"/>
                  <a:chOff x="623" y="1728"/>
                  <a:chExt cx="137" cy="124"/>
                </a:xfrm>
              </p:grpSpPr>
              <p:sp>
                <p:nvSpPr>
                  <p:cNvPr id="52676" name="Oval 5572">
                    <a:extLst>
                      <a:ext uri="{FF2B5EF4-FFF2-40B4-BE49-F238E27FC236}">
                        <a16:creationId xmlns:a16="http://schemas.microsoft.com/office/drawing/2014/main" id="{4C8FCAE3-752C-45E8-8A15-71A29FA6F0C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77" name="Oval 5573">
                    <a:extLst>
                      <a:ext uri="{FF2B5EF4-FFF2-40B4-BE49-F238E27FC236}">
                        <a16:creationId xmlns:a16="http://schemas.microsoft.com/office/drawing/2014/main" id="{2E982D88-A760-46DB-AAEF-5D469F8C5B1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78" name="Oval 5574">
                    <a:extLst>
                      <a:ext uri="{FF2B5EF4-FFF2-40B4-BE49-F238E27FC236}">
                        <a16:creationId xmlns:a16="http://schemas.microsoft.com/office/drawing/2014/main" id="{DC15CD27-FBDF-497A-8505-DCDBBD0E150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79" name="Line 5575">
                    <a:extLst>
                      <a:ext uri="{FF2B5EF4-FFF2-40B4-BE49-F238E27FC236}">
                        <a16:creationId xmlns:a16="http://schemas.microsoft.com/office/drawing/2014/main" id="{7D1508A4-A515-45AE-9EB6-A522B2DB627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80" name="Line 5576">
                    <a:extLst>
                      <a:ext uri="{FF2B5EF4-FFF2-40B4-BE49-F238E27FC236}">
                        <a16:creationId xmlns:a16="http://schemas.microsoft.com/office/drawing/2014/main" id="{36697EAE-701E-4514-924A-31A43C71827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81" name="Group 5577">
                  <a:extLst>
                    <a:ext uri="{FF2B5EF4-FFF2-40B4-BE49-F238E27FC236}">
                      <a16:creationId xmlns:a16="http://schemas.microsoft.com/office/drawing/2014/main" id="{F48FD0E2-5296-40B6-90FF-F6CE4658A790}"/>
                    </a:ext>
                  </a:extLst>
                </p:cNvPr>
                <p:cNvGrpSpPr>
                  <a:grpSpLocks/>
                </p:cNvGrpSpPr>
                <p:nvPr/>
              </p:nvGrpSpPr>
              <p:grpSpPr bwMode="auto">
                <a:xfrm>
                  <a:off x="703" y="1809"/>
                  <a:ext cx="137" cy="124"/>
                  <a:chOff x="623" y="1728"/>
                  <a:chExt cx="137" cy="124"/>
                </a:xfrm>
              </p:grpSpPr>
              <p:sp>
                <p:nvSpPr>
                  <p:cNvPr id="52682" name="Oval 5578">
                    <a:extLst>
                      <a:ext uri="{FF2B5EF4-FFF2-40B4-BE49-F238E27FC236}">
                        <a16:creationId xmlns:a16="http://schemas.microsoft.com/office/drawing/2014/main" id="{3A8F10CF-6638-49E3-BB74-CD234E25E2D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83" name="Oval 5579">
                    <a:extLst>
                      <a:ext uri="{FF2B5EF4-FFF2-40B4-BE49-F238E27FC236}">
                        <a16:creationId xmlns:a16="http://schemas.microsoft.com/office/drawing/2014/main" id="{E5F5CC36-6D32-4539-9FF1-466C76E9683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84" name="Oval 5580">
                    <a:extLst>
                      <a:ext uri="{FF2B5EF4-FFF2-40B4-BE49-F238E27FC236}">
                        <a16:creationId xmlns:a16="http://schemas.microsoft.com/office/drawing/2014/main" id="{5F9828F4-829C-447D-A5BB-74E820911A9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85" name="Line 5581">
                    <a:extLst>
                      <a:ext uri="{FF2B5EF4-FFF2-40B4-BE49-F238E27FC236}">
                        <a16:creationId xmlns:a16="http://schemas.microsoft.com/office/drawing/2014/main" id="{EAD7861B-F180-4298-9320-4FDEA77D81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86" name="Line 5582">
                    <a:extLst>
                      <a:ext uri="{FF2B5EF4-FFF2-40B4-BE49-F238E27FC236}">
                        <a16:creationId xmlns:a16="http://schemas.microsoft.com/office/drawing/2014/main" id="{61D5A5D4-86C7-41AF-B6ED-376A36606FD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687" name="Group 5583">
              <a:extLst>
                <a:ext uri="{FF2B5EF4-FFF2-40B4-BE49-F238E27FC236}">
                  <a16:creationId xmlns:a16="http://schemas.microsoft.com/office/drawing/2014/main" id="{98F086EA-CB0F-4E52-85F3-43A4760E6826}"/>
                </a:ext>
              </a:extLst>
            </p:cNvPr>
            <p:cNvGrpSpPr>
              <a:grpSpLocks/>
            </p:cNvGrpSpPr>
            <p:nvPr/>
          </p:nvGrpSpPr>
          <p:grpSpPr bwMode="auto">
            <a:xfrm>
              <a:off x="672" y="1776"/>
              <a:ext cx="265" cy="253"/>
              <a:chOff x="480" y="1440"/>
              <a:chExt cx="265" cy="253"/>
            </a:xfrm>
          </p:grpSpPr>
          <p:grpSp>
            <p:nvGrpSpPr>
              <p:cNvPr id="52688" name="Group 5584">
                <a:extLst>
                  <a:ext uri="{FF2B5EF4-FFF2-40B4-BE49-F238E27FC236}">
                    <a16:creationId xmlns:a16="http://schemas.microsoft.com/office/drawing/2014/main" id="{5FD6B60C-EBF7-41BC-BA5F-E8394117C6A7}"/>
                  </a:ext>
                </a:extLst>
              </p:cNvPr>
              <p:cNvGrpSpPr>
                <a:grpSpLocks/>
              </p:cNvGrpSpPr>
              <p:nvPr/>
            </p:nvGrpSpPr>
            <p:grpSpPr bwMode="auto">
              <a:xfrm>
                <a:off x="528" y="1440"/>
                <a:ext cx="217" cy="205"/>
                <a:chOff x="623" y="1728"/>
                <a:chExt cx="217" cy="205"/>
              </a:xfrm>
            </p:grpSpPr>
            <p:grpSp>
              <p:nvGrpSpPr>
                <p:cNvPr id="52689" name="Group 5585">
                  <a:extLst>
                    <a:ext uri="{FF2B5EF4-FFF2-40B4-BE49-F238E27FC236}">
                      <a16:creationId xmlns:a16="http://schemas.microsoft.com/office/drawing/2014/main" id="{9762105A-EE31-41F1-B3CC-EB548E64A48D}"/>
                    </a:ext>
                  </a:extLst>
                </p:cNvPr>
                <p:cNvGrpSpPr>
                  <a:grpSpLocks/>
                </p:cNvGrpSpPr>
                <p:nvPr/>
              </p:nvGrpSpPr>
              <p:grpSpPr bwMode="auto">
                <a:xfrm>
                  <a:off x="623" y="1728"/>
                  <a:ext cx="137" cy="124"/>
                  <a:chOff x="623" y="1728"/>
                  <a:chExt cx="137" cy="124"/>
                </a:xfrm>
              </p:grpSpPr>
              <p:sp>
                <p:nvSpPr>
                  <p:cNvPr id="52690" name="Oval 5586">
                    <a:extLst>
                      <a:ext uri="{FF2B5EF4-FFF2-40B4-BE49-F238E27FC236}">
                        <a16:creationId xmlns:a16="http://schemas.microsoft.com/office/drawing/2014/main" id="{882F4894-3551-4535-A25B-137C21AE6A2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91" name="Oval 5587">
                    <a:extLst>
                      <a:ext uri="{FF2B5EF4-FFF2-40B4-BE49-F238E27FC236}">
                        <a16:creationId xmlns:a16="http://schemas.microsoft.com/office/drawing/2014/main" id="{CDE62E82-FA91-4447-974C-0446E41196D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92" name="Oval 5588">
                    <a:extLst>
                      <a:ext uri="{FF2B5EF4-FFF2-40B4-BE49-F238E27FC236}">
                        <a16:creationId xmlns:a16="http://schemas.microsoft.com/office/drawing/2014/main" id="{8AE7B14A-124B-4F3B-A9B1-EB54FAD3A3C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93" name="Line 5589">
                    <a:extLst>
                      <a:ext uri="{FF2B5EF4-FFF2-40B4-BE49-F238E27FC236}">
                        <a16:creationId xmlns:a16="http://schemas.microsoft.com/office/drawing/2014/main" id="{19E46F41-E135-4C57-93CB-7E7C0E83697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94" name="Line 5590">
                    <a:extLst>
                      <a:ext uri="{FF2B5EF4-FFF2-40B4-BE49-F238E27FC236}">
                        <a16:creationId xmlns:a16="http://schemas.microsoft.com/office/drawing/2014/main" id="{1E9E9DB1-9FDF-4E53-93EF-C1DE593D63D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695" name="Group 5591">
                  <a:extLst>
                    <a:ext uri="{FF2B5EF4-FFF2-40B4-BE49-F238E27FC236}">
                      <a16:creationId xmlns:a16="http://schemas.microsoft.com/office/drawing/2014/main" id="{4867B4D7-1173-4F2A-A75A-D7E828973AF0}"/>
                    </a:ext>
                  </a:extLst>
                </p:cNvPr>
                <p:cNvGrpSpPr>
                  <a:grpSpLocks/>
                </p:cNvGrpSpPr>
                <p:nvPr/>
              </p:nvGrpSpPr>
              <p:grpSpPr bwMode="auto">
                <a:xfrm>
                  <a:off x="642" y="1751"/>
                  <a:ext cx="137" cy="124"/>
                  <a:chOff x="623" y="1728"/>
                  <a:chExt cx="137" cy="124"/>
                </a:xfrm>
              </p:grpSpPr>
              <p:sp>
                <p:nvSpPr>
                  <p:cNvPr id="52696" name="Oval 5592">
                    <a:extLst>
                      <a:ext uri="{FF2B5EF4-FFF2-40B4-BE49-F238E27FC236}">
                        <a16:creationId xmlns:a16="http://schemas.microsoft.com/office/drawing/2014/main" id="{C012F23D-2A64-4E2B-878B-1FCEF741A05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97" name="Oval 5593">
                    <a:extLst>
                      <a:ext uri="{FF2B5EF4-FFF2-40B4-BE49-F238E27FC236}">
                        <a16:creationId xmlns:a16="http://schemas.microsoft.com/office/drawing/2014/main" id="{E094EFAB-94B9-411A-8DB6-01D4E8CC064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98" name="Oval 5594">
                    <a:extLst>
                      <a:ext uri="{FF2B5EF4-FFF2-40B4-BE49-F238E27FC236}">
                        <a16:creationId xmlns:a16="http://schemas.microsoft.com/office/drawing/2014/main" id="{94CC4DB7-D0DE-493B-913D-F2BAEA9943D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99" name="Line 5595">
                    <a:extLst>
                      <a:ext uri="{FF2B5EF4-FFF2-40B4-BE49-F238E27FC236}">
                        <a16:creationId xmlns:a16="http://schemas.microsoft.com/office/drawing/2014/main" id="{32BD0890-9183-465B-95CA-BA8E48E2A89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00" name="Line 5596">
                    <a:extLst>
                      <a:ext uri="{FF2B5EF4-FFF2-40B4-BE49-F238E27FC236}">
                        <a16:creationId xmlns:a16="http://schemas.microsoft.com/office/drawing/2014/main" id="{27E002A0-B575-4CAC-8BBB-8A0805ABD8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01" name="Group 5597">
                  <a:extLst>
                    <a:ext uri="{FF2B5EF4-FFF2-40B4-BE49-F238E27FC236}">
                      <a16:creationId xmlns:a16="http://schemas.microsoft.com/office/drawing/2014/main" id="{199ABA46-0680-4CF5-91E0-D1D86A16691D}"/>
                    </a:ext>
                  </a:extLst>
                </p:cNvPr>
                <p:cNvGrpSpPr>
                  <a:grpSpLocks/>
                </p:cNvGrpSpPr>
                <p:nvPr/>
              </p:nvGrpSpPr>
              <p:grpSpPr bwMode="auto">
                <a:xfrm>
                  <a:off x="662" y="1772"/>
                  <a:ext cx="137" cy="124"/>
                  <a:chOff x="623" y="1728"/>
                  <a:chExt cx="137" cy="124"/>
                </a:xfrm>
              </p:grpSpPr>
              <p:sp>
                <p:nvSpPr>
                  <p:cNvPr id="52702" name="Oval 5598">
                    <a:extLst>
                      <a:ext uri="{FF2B5EF4-FFF2-40B4-BE49-F238E27FC236}">
                        <a16:creationId xmlns:a16="http://schemas.microsoft.com/office/drawing/2014/main" id="{D4991A60-524E-4F97-BD70-1B0F4FA21B7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03" name="Oval 5599">
                    <a:extLst>
                      <a:ext uri="{FF2B5EF4-FFF2-40B4-BE49-F238E27FC236}">
                        <a16:creationId xmlns:a16="http://schemas.microsoft.com/office/drawing/2014/main" id="{8CE220DE-6BD2-43DF-AA4D-B2D71249E11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04" name="Oval 5600">
                    <a:extLst>
                      <a:ext uri="{FF2B5EF4-FFF2-40B4-BE49-F238E27FC236}">
                        <a16:creationId xmlns:a16="http://schemas.microsoft.com/office/drawing/2014/main" id="{98484DC3-673E-43AE-BABC-B064A786484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05" name="Line 5601">
                    <a:extLst>
                      <a:ext uri="{FF2B5EF4-FFF2-40B4-BE49-F238E27FC236}">
                        <a16:creationId xmlns:a16="http://schemas.microsoft.com/office/drawing/2014/main" id="{3A5CF373-D8CF-421D-9C2C-73295B975A7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06" name="Line 5602">
                    <a:extLst>
                      <a:ext uri="{FF2B5EF4-FFF2-40B4-BE49-F238E27FC236}">
                        <a16:creationId xmlns:a16="http://schemas.microsoft.com/office/drawing/2014/main" id="{078978D2-0A15-4E37-8AF3-84D68B208D4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07" name="Group 5603">
                  <a:extLst>
                    <a:ext uri="{FF2B5EF4-FFF2-40B4-BE49-F238E27FC236}">
                      <a16:creationId xmlns:a16="http://schemas.microsoft.com/office/drawing/2014/main" id="{54A3961B-ECCE-4E47-A711-54607EE7B6B0}"/>
                    </a:ext>
                  </a:extLst>
                </p:cNvPr>
                <p:cNvGrpSpPr>
                  <a:grpSpLocks/>
                </p:cNvGrpSpPr>
                <p:nvPr/>
              </p:nvGrpSpPr>
              <p:grpSpPr bwMode="auto">
                <a:xfrm>
                  <a:off x="683" y="1790"/>
                  <a:ext cx="137" cy="124"/>
                  <a:chOff x="623" y="1728"/>
                  <a:chExt cx="137" cy="124"/>
                </a:xfrm>
              </p:grpSpPr>
              <p:sp>
                <p:nvSpPr>
                  <p:cNvPr id="52708" name="Oval 5604">
                    <a:extLst>
                      <a:ext uri="{FF2B5EF4-FFF2-40B4-BE49-F238E27FC236}">
                        <a16:creationId xmlns:a16="http://schemas.microsoft.com/office/drawing/2014/main" id="{22A199A7-BB11-4EE1-8A0B-7E8A75040CD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09" name="Oval 5605">
                    <a:extLst>
                      <a:ext uri="{FF2B5EF4-FFF2-40B4-BE49-F238E27FC236}">
                        <a16:creationId xmlns:a16="http://schemas.microsoft.com/office/drawing/2014/main" id="{E9844FAC-EFA2-478E-B93C-7610A044084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10" name="Oval 5606">
                    <a:extLst>
                      <a:ext uri="{FF2B5EF4-FFF2-40B4-BE49-F238E27FC236}">
                        <a16:creationId xmlns:a16="http://schemas.microsoft.com/office/drawing/2014/main" id="{FD4A1F4C-1641-49FE-9973-798AB15D1DA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11" name="Line 5607">
                    <a:extLst>
                      <a:ext uri="{FF2B5EF4-FFF2-40B4-BE49-F238E27FC236}">
                        <a16:creationId xmlns:a16="http://schemas.microsoft.com/office/drawing/2014/main" id="{32E50FAA-1B87-4EA2-835D-C14E9F209DC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12" name="Line 5608">
                    <a:extLst>
                      <a:ext uri="{FF2B5EF4-FFF2-40B4-BE49-F238E27FC236}">
                        <a16:creationId xmlns:a16="http://schemas.microsoft.com/office/drawing/2014/main" id="{58002844-9E75-405D-8F35-8BDC8FA9ACF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13" name="Group 5609">
                  <a:extLst>
                    <a:ext uri="{FF2B5EF4-FFF2-40B4-BE49-F238E27FC236}">
                      <a16:creationId xmlns:a16="http://schemas.microsoft.com/office/drawing/2014/main" id="{6D25B530-3B7B-46B9-A1F4-6651E990A56E}"/>
                    </a:ext>
                  </a:extLst>
                </p:cNvPr>
                <p:cNvGrpSpPr>
                  <a:grpSpLocks/>
                </p:cNvGrpSpPr>
                <p:nvPr/>
              </p:nvGrpSpPr>
              <p:grpSpPr bwMode="auto">
                <a:xfrm>
                  <a:off x="703" y="1809"/>
                  <a:ext cx="137" cy="124"/>
                  <a:chOff x="623" y="1728"/>
                  <a:chExt cx="137" cy="124"/>
                </a:xfrm>
              </p:grpSpPr>
              <p:sp>
                <p:nvSpPr>
                  <p:cNvPr id="52714" name="Oval 5610">
                    <a:extLst>
                      <a:ext uri="{FF2B5EF4-FFF2-40B4-BE49-F238E27FC236}">
                        <a16:creationId xmlns:a16="http://schemas.microsoft.com/office/drawing/2014/main" id="{F885B39D-3A5E-49DC-AD45-BAD51E7DCA9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15" name="Oval 5611">
                    <a:extLst>
                      <a:ext uri="{FF2B5EF4-FFF2-40B4-BE49-F238E27FC236}">
                        <a16:creationId xmlns:a16="http://schemas.microsoft.com/office/drawing/2014/main" id="{D408FF8D-D2EB-4AA1-927F-0339B0B1329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16" name="Oval 5612">
                    <a:extLst>
                      <a:ext uri="{FF2B5EF4-FFF2-40B4-BE49-F238E27FC236}">
                        <a16:creationId xmlns:a16="http://schemas.microsoft.com/office/drawing/2014/main" id="{612CC4A9-AC4C-442A-8672-FC37F0F70D6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17" name="Line 5613">
                    <a:extLst>
                      <a:ext uri="{FF2B5EF4-FFF2-40B4-BE49-F238E27FC236}">
                        <a16:creationId xmlns:a16="http://schemas.microsoft.com/office/drawing/2014/main" id="{F8CD1D67-F1D3-402B-BF41-E6F5EB278B3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18" name="Line 5614">
                    <a:extLst>
                      <a:ext uri="{FF2B5EF4-FFF2-40B4-BE49-F238E27FC236}">
                        <a16:creationId xmlns:a16="http://schemas.microsoft.com/office/drawing/2014/main" id="{35412541-F4EF-4D87-B9FE-8F03DD1F513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719" name="Group 5615">
                <a:extLst>
                  <a:ext uri="{FF2B5EF4-FFF2-40B4-BE49-F238E27FC236}">
                    <a16:creationId xmlns:a16="http://schemas.microsoft.com/office/drawing/2014/main" id="{17D40E68-B6F1-40F4-9FA8-FEB969037A2A}"/>
                  </a:ext>
                </a:extLst>
              </p:cNvPr>
              <p:cNvGrpSpPr>
                <a:grpSpLocks/>
              </p:cNvGrpSpPr>
              <p:nvPr/>
            </p:nvGrpSpPr>
            <p:grpSpPr bwMode="auto">
              <a:xfrm>
                <a:off x="480" y="1488"/>
                <a:ext cx="217" cy="205"/>
                <a:chOff x="623" y="1728"/>
                <a:chExt cx="217" cy="205"/>
              </a:xfrm>
            </p:grpSpPr>
            <p:grpSp>
              <p:nvGrpSpPr>
                <p:cNvPr id="52720" name="Group 5616">
                  <a:extLst>
                    <a:ext uri="{FF2B5EF4-FFF2-40B4-BE49-F238E27FC236}">
                      <a16:creationId xmlns:a16="http://schemas.microsoft.com/office/drawing/2014/main" id="{CB185611-EC21-4B55-ADE5-367B87C18097}"/>
                    </a:ext>
                  </a:extLst>
                </p:cNvPr>
                <p:cNvGrpSpPr>
                  <a:grpSpLocks/>
                </p:cNvGrpSpPr>
                <p:nvPr/>
              </p:nvGrpSpPr>
              <p:grpSpPr bwMode="auto">
                <a:xfrm>
                  <a:off x="623" y="1728"/>
                  <a:ext cx="137" cy="124"/>
                  <a:chOff x="623" y="1728"/>
                  <a:chExt cx="137" cy="124"/>
                </a:xfrm>
              </p:grpSpPr>
              <p:sp>
                <p:nvSpPr>
                  <p:cNvPr id="52721" name="Oval 5617">
                    <a:extLst>
                      <a:ext uri="{FF2B5EF4-FFF2-40B4-BE49-F238E27FC236}">
                        <a16:creationId xmlns:a16="http://schemas.microsoft.com/office/drawing/2014/main" id="{4CA504D2-9F27-4E87-88D2-2541501D5AA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22" name="Oval 5618">
                    <a:extLst>
                      <a:ext uri="{FF2B5EF4-FFF2-40B4-BE49-F238E27FC236}">
                        <a16:creationId xmlns:a16="http://schemas.microsoft.com/office/drawing/2014/main" id="{BB43A85A-14F1-4BC3-9C38-246F5F3C44A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23" name="Oval 5619">
                    <a:extLst>
                      <a:ext uri="{FF2B5EF4-FFF2-40B4-BE49-F238E27FC236}">
                        <a16:creationId xmlns:a16="http://schemas.microsoft.com/office/drawing/2014/main" id="{FCF57B9B-35B2-4881-A790-F95EE18CFB7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24" name="Line 5620">
                    <a:extLst>
                      <a:ext uri="{FF2B5EF4-FFF2-40B4-BE49-F238E27FC236}">
                        <a16:creationId xmlns:a16="http://schemas.microsoft.com/office/drawing/2014/main" id="{638E1262-FCA7-4DF0-803E-DD65FF7CE2B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25" name="Line 5621">
                    <a:extLst>
                      <a:ext uri="{FF2B5EF4-FFF2-40B4-BE49-F238E27FC236}">
                        <a16:creationId xmlns:a16="http://schemas.microsoft.com/office/drawing/2014/main" id="{24609D7A-0626-4BEB-AB54-665D32216EC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26" name="Group 5622">
                  <a:extLst>
                    <a:ext uri="{FF2B5EF4-FFF2-40B4-BE49-F238E27FC236}">
                      <a16:creationId xmlns:a16="http://schemas.microsoft.com/office/drawing/2014/main" id="{48B2784A-2410-41EB-A151-A6059E606AEA}"/>
                    </a:ext>
                  </a:extLst>
                </p:cNvPr>
                <p:cNvGrpSpPr>
                  <a:grpSpLocks/>
                </p:cNvGrpSpPr>
                <p:nvPr/>
              </p:nvGrpSpPr>
              <p:grpSpPr bwMode="auto">
                <a:xfrm>
                  <a:off x="642" y="1751"/>
                  <a:ext cx="137" cy="124"/>
                  <a:chOff x="623" y="1728"/>
                  <a:chExt cx="137" cy="124"/>
                </a:xfrm>
              </p:grpSpPr>
              <p:sp>
                <p:nvSpPr>
                  <p:cNvPr id="52727" name="Oval 5623">
                    <a:extLst>
                      <a:ext uri="{FF2B5EF4-FFF2-40B4-BE49-F238E27FC236}">
                        <a16:creationId xmlns:a16="http://schemas.microsoft.com/office/drawing/2014/main" id="{A31F2098-5BA9-47F9-891E-090A9342DB4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28" name="Oval 5624">
                    <a:extLst>
                      <a:ext uri="{FF2B5EF4-FFF2-40B4-BE49-F238E27FC236}">
                        <a16:creationId xmlns:a16="http://schemas.microsoft.com/office/drawing/2014/main" id="{865552BC-0DEA-488A-A980-4A7F4BC4918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29" name="Oval 5625">
                    <a:extLst>
                      <a:ext uri="{FF2B5EF4-FFF2-40B4-BE49-F238E27FC236}">
                        <a16:creationId xmlns:a16="http://schemas.microsoft.com/office/drawing/2014/main" id="{02303F2D-4616-4E48-8F16-37567964210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30" name="Line 5626">
                    <a:extLst>
                      <a:ext uri="{FF2B5EF4-FFF2-40B4-BE49-F238E27FC236}">
                        <a16:creationId xmlns:a16="http://schemas.microsoft.com/office/drawing/2014/main" id="{0822360B-00F1-4FF1-A5F4-22163DBEF8A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31" name="Line 5627">
                    <a:extLst>
                      <a:ext uri="{FF2B5EF4-FFF2-40B4-BE49-F238E27FC236}">
                        <a16:creationId xmlns:a16="http://schemas.microsoft.com/office/drawing/2014/main" id="{8BE7C682-9936-467C-99E7-39AB2A55D3F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32" name="Group 5628">
                  <a:extLst>
                    <a:ext uri="{FF2B5EF4-FFF2-40B4-BE49-F238E27FC236}">
                      <a16:creationId xmlns:a16="http://schemas.microsoft.com/office/drawing/2014/main" id="{CEE0F490-9CBD-4B61-AAB6-F8412DF156ED}"/>
                    </a:ext>
                  </a:extLst>
                </p:cNvPr>
                <p:cNvGrpSpPr>
                  <a:grpSpLocks/>
                </p:cNvGrpSpPr>
                <p:nvPr/>
              </p:nvGrpSpPr>
              <p:grpSpPr bwMode="auto">
                <a:xfrm>
                  <a:off x="662" y="1772"/>
                  <a:ext cx="137" cy="124"/>
                  <a:chOff x="623" y="1728"/>
                  <a:chExt cx="137" cy="124"/>
                </a:xfrm>
              </p:grpSpPr>
              <p:sp>
                <p:nvSpPr>
                  <p:cNvPr id="52733" name="Oval 5629">
                    <a:extLst>
                      <a:ext uri="{FF2B5EF4-FFF2-40B4-BE49-F238E27FC236}">
                        <a16:creationId xmlns:a16="http://schemas.microsoft.com/office/drawing/2014/main" id="{EC6102A1-A49C-436F-87C6-B4CC79BCAF6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34" name="Oval 5630">
                    <a:extLst>
                      <a:ext uri="{FF2B5EF4-FFF2-40B4-BE49-F238E27FC236}">
                        <a16:creationId xmlns:a16="http://schemas.microsoft.com/office/drawing/2014/main" id="{563AF8E9-7217-4D68-BF51-9CF75574877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35" name="Oval 5631">
                    <a:extLst>
                      <a:ext uri="{FF2B5EF4-FFF2-40B4-BE49-F238E27FC236}">
                        <a16:creationId xmlns:a16="http://schemas.microsoft.com/office/drawing/2014/main" id="{CF44FB93-1C54-4226-B4A8-C5875D2215F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36" name="Line 5632">
                    <a:extLst>
                      <a:ext uri="{FF2B5EF4-FFF2-40B4-BE49-F238E27FC236}">
                        <a16:creationId xmlns:a16="http://schemas.microsoft.com/office/drawing/2014/main" id="{491236AE-7B17-4BB9-B6EF-6F2733BC22B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37" name="Line 5633">
                    <a:extLst>
                      <a:ext uri="{FF2B5EF4-FFF2-40B4-BE49-F238E27FC236}">
                        <a16:creationId xmlns:a16="http://schemas.microsoft.com/office/drawing/2014/main" id="{3E1CF872-7EC4-401D-811A-6F2C9271D24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38" name="Group 5634">
                  <a:extLst>
                    <a:ext uri="{FF2B5EF4-FFF2-40B4-BE49-F238E27FC236}">
                      <a16:creationId xmlns:a16="http://schemas.microsoft.com/office/drawing/2014/main" id="{BA7CE486-C01D-4DBC-9412-DBCFF1EFAA31}"/>
                    </a:ext>
                  </a:extLst>
                </p:cNvPr>
                <p:cNvGrpSpPr>
                  <a:grpSpLocks/>
                </p:cNvGrpSpPr>
                <p:nvPr/>
              </p:nvGrpSpPr>
              <p:grpSpPr bwMode="auto">
                <a:xfrm>
                  <a:off x="683" y="1790"/>
                  <a:ext cx="137" cy="124"/>
                  <a:chOff x="623" y="1728"/>
                  <a:chExt cx="137" cy="124"/>
                </a:xfrm>
              </p:grpSpPr>
              <p:sp>
                <p:nvSpPr>
                  <p:cNvPr id="52739" name="Oval 5635">
                    <a:extLst>
                      <a:ext uri="{FF2B5EF4-FFF2-40B4-BE49-F238E27FC236}">
                        <a16:creationId xmlns:a16="http://schemas.microsoft.com/office/drawing/2014/main" id="{1784DFCD-A732-4F3A-86BA-C23CADC4544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0" name="Oval 5636">
                    <a:extLst>
                      <a:ext uri="{FF2B5EF4-FFF2-40B4-BE49-F238E27FC236}">
                        <a16:creationId xmlns:a16="http://schemas.microsoft.com/office/drawing/2014/main" id="{23712951-1A62-4733-B90D-975181B31D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1" name="Oval 5637">
                    <a:extLst>
                      <a:ext uri="{FF2B5EF4-FFF2-40B4-BE49-F238E27FC236}">
                        <a16:creationId xmlns:a16="http://schemas.microsoft.com/office/drawing/2014/main" id="{852A27D4-D43D-4FC7-8FA0-3B60B2F079A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2" name="Line 5638">
                    <a:extLst>
                      <a:ext uri="{FF2B5EF4-FFF2-40B4-BE49-F238E27FC236}">
                        <a16:creationId xmlns:a16="http://schemas.microsoft.com/office/drawing/2014/main" id="{C4D48635-9F6F-419F-B99E-BBF0C5449DC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3" name="Line 5639">
                    <a:extLst>
                      <a:ext uri="{FF2B5EF4-FFF2-40B4-BE49-F238E27FC236}">
                        <a16:creationId xmlns:a16="http://schemas.microsoft.com/office/drawing/2014/main" id="{8DABE11E-7DC6-44C7-8AC8-DD0489A1E76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44" name="Group 5640">
                  <a:extLst>
                    <a:ext uri="{FF2B5EF4-FFF2-40B4-BE49-F238E27FC236}">
                      <a16:creationId xmlns:a16="http://schemas.microsoft.com/office/drawing/2014/main" id="{5B57EC6D-0F11-4FBF-8BB8-847CB2491F89}"/>
                    </a:ext>
                  </a:extLst>
                </p:cNvPr>
                <p:cNvGrpSpPr>
                  <a:grpSpLocks/>
                </p:cNvGrpSpPr>
                <p:nvPr/>
              </p:nvGrpSpPr>
              <p:grpSpPr bwMode="auto">
                <a:xfrm>
                  <a:off x="703" y="1809"/>
                  <a:ext cx="137" cy="124"/>
                  <a:chOff x="623" y="1728"/>
                  <a:chExt cx="137" cy="124"/>
                </a:xfrm>
              </p:grpSpPr>
              <p:sp>
                <p:nvSpPr>
                  <p:cNvPr id="52745" name="Oval 5641">
                    <a:extLst>
                      <a:ext uri="{FF2B5EF4-FFF2-40B4-BE49-F238E27FC236}">
                        <a16:creationId xmlns:a16="http://schemas.microsoft.com/office/drawing/2014/main" id="{71F3D47D-65B2-4D52-8103-9A5FC95C92E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6" name="Oval 5642">
                    <a:extLst>
                      <a:ext uri="{FF2B5EF4-FFF2-40B4-BE49-F238E27FC236}">
                        <a16:creationId xmlns:a16="http://schemas.microsoft.com/office/drawing/2014/main" id="{3E95D707-6D4C-4994-B966-C06D002204D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7" name="Oval 5643">
                    <a:extLst>
                      <a:ext uri="{FF2B5EF4-FFF2-40B4-BE49-F238E27FC236}">
                        <a16:creationId xmlns:a16="http://schemas.microsoft.com/office/drawing/2014/main" id="{4ADA91E8-5659-40FF-8DBD-338772B642A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8" name="Line 5644">
                    <a:extLst>
                      <a:ext uri="{FF2B5EF4-FFF2-40B4-BE49-F238E27FC236}">
                        <a16:creationId xmlns:a16="http://schemas.microsoft.com/office/drawing/2014/main" id="{6C24FCEF-B720-4901-B0E6-ADA557E90C0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49" name="Line 5645">
                    <a:extLst>
                      <a:ext uri="{FF2B5EF4-FFF2-40B4-BE49-F238E27FC236}">
                        <a16:creationId xmlns:a16="http://schemas.microsoft.com/office/drawing/2014/main" id="{5AA3C6FB-EE05-4DEC-A200-D2FF1D3D14D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52750" name="Group 5646">
              <a:extLst>
                <a:ext uri="{FF2B5EF4-FFF2-40B4-BE49-F238E27FC236}">
                  <a16:creationId xmlns:a16="http://schemas.microsoft.com/office/drawing/2014/main" id="{2D7F0B75-4796-47E2-BC39-879F43244774}"/>
                </a:ext>
              </a:extLst>
            </p:cNvPr>
            <p:cNvGrpSpPr>
              <a:grpSpLocks/>
            </p:cNvGrpSpPr>
            <p:nvPr/>
          </p:nvGrpSpPr>
          <p:grpSpPr bwMode="auto">
            <a:xfrm>
              <a:off x="816" y="1680"/>
              <a:ext cx="265" cy="253"/>
              <a:chOff x="480" y="1440"/>
              <a:chExt cx="265" cy="253"/>
            </a:xfrm>
          </p:grpSpPr>
          <p:grpSp>
            <p:nvGrpSpPr>
              <p:cNvPr id="52751" name="Group 5647">
                <a:extLst>
                  <a:ext uri="{FF2B5EF4-FFF2-40B4-BE49-F238E27FC236}">
                    <a16:creationId xmlns:a16="http://schemas.microsoft.com/office/drawing/2014/main" id="{C6FCCCD0-9249-414D-A9F3-0E6B02CD5345}"/>
                  </a:ext>
                </a:extLst>
              </p:cNvPr>
              <p:cNvGrpSpPr>
                <a:grpSpLocks/>
              </p:cNvGrpSpPr>
              <p:nvPr/>
            </p:nvGrpSpPr>
            <p:grpSpPr bwMode="auto">
              <a:xfrm>
                <a:off x="528" y="1440"/>
                <a:ext cx="217" cy="205"/>
                <a:chOff x="623" y="1728"/>
                <a:chExt cx="217" cy="205"/>
              </a:xfrm>
            </p:grpSpPr>
            <p:grpSp>
              <p:nvGrpSpPr>
                <p:cNvPr id="52752" name="Group 5648">
                  <a:extLst>
                    <a:ext uri="{FF2B5EF4-FFF2-40B4-BE49-F238E27FC236}">
                      <a16:creationId xmlns:a16="http://schemas.microsoft.com/office/drawing/2014/main" id="{83B3E049-B11A-46FC-9906-77714387CB83}"/>
                    </a:ext>
                  </a:extLst>
                </p:cNvPr>
                <p:cNvGrpSpPr>
                  <a:grpSpLocks/>
                </p:cNvGrpSpPr>
                <p:nvPr/>
              </p:nvGrpSpPr>
              <p:grpSpPr bwMode="auto">
                <a:xfrm>
                  <a:off x="623" y="1728"/>
                  <a:ext cx="137" cy="124"/>
                  <a:chOff x="623" y="1728"/>
                  <a:chExt cx="137" cy="124"/>
                </a:xfrm>
              </p:grpSpPr>
              <p:sp>
                <p:nvSpPr>
                  <p:cNvPr id="52753" name="Oval 5649">
                    <a:extLst>
                      <a:ext uri="{FF2B5EF4-FFF2-40B4-BE49-F238E27FC236}">
                        <a16:creationId xmlns:a16="http://schemas.microsoft.com/office/drawing/2014/main" id="{AE2A773A-412B-4A32-B6AC-3D0F6744FF7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54" name="Oval 5650">
                    <a:extLst>
                      <a:ext uri="{FF2B5EF4-FFF2-40B4-BE49-F238E27FC236}">
                        <a16:creationId xmlns:a16="http://schemas.microsoft.com/office/drawing/2014/main" id="{BCF17E60-14BD-4FBE-BEF0-0FBAEC9F947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55" name="Oval 5651">
                    <a:extLst>
                      <a:ext uri="{FF2B5EF4-FFF2-40B4-BE49-F238E27FC236}">
                        <a16:creationId xmlns:a16="http://schemas.microsoft.com/office/drawing/2014/main" id="{BB76B56E-7A05-48C5-9A92-E72F65955A0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56" name="Line 5652">
                    <a:extLst>
                      <a:ext uri="{FF2B5EF4-FFF2-40B4-BE49-F238E27FC236}">
                        <a16:creationId xmlns:a16="http://schemas.microsoft.com/office/drawing/2014/main" id="{338406E4-8F94-4220-B339-F86CD8BC48E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57" name="Line 5653">
                    <a:extLst>
                      <a:ext uri="{FF2B5EF4-FFF2-40B4-BE49-F238E27FC236}">
                        <a16:creationId xmlns:a16="http://schemas.microsoft.com/office/drawing/2014/main" id="{0564E467-5999-433B-94D4-500CED39F53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58" name="Group 5654">
                  <a:extLst>
                    <a:ext uri="{FF2B5EF4-FFF2-40B4-BE49-F238E27FC236}">
                      <a16:creationId xmlns:a16="http://schemas.microsoft.com/office/drawing/2014/main" id="{D37C80B1-AD4C-4412-A62F-2B1ED4F03D6E}"/>
                    </a:ext>
                  </a:extLst>
                </p:cNvPr>
                <p:cNvGrpSpPr>
                  <a:grpSpLocks/>
                </p:cNvGrpSpPr>
                <p:nvPr/>
              </p:nvGrpSpPr>
              <p:grpSpPr bwMode="auto">
                <a:xfrm>
                  <a:off x="642" y="1751"/>
                  <a:ext cx="137" cy="124"/>
                  <a:chOff x="623" y="1728"/>
                  <a:chExt cx="137" cy="124"/>
                </a:xfrm>
              </p:grpSpPr>
              <p:sp>
                <p:nvSpPr>
                  <p:cNvPr id="52759" name="Oval 5655">
                    <a:extLst>
                      <a:ext uri="{FF2B5EF4-FFF2-40B4-BE49-F238E27FC236}">
                        <a16:creationId xmlns:a16="http://schemas.microsoft.com/office/drawing/2014/main" id="{9DCB776C-4AD9-4E02-A6F2-C81A9E2C304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0" name="Oval 5656">
                    <a:extLst>
                      <a:ext uri="{FF2B5EF4-FFF2-40B4-BE49-F238E27FC236}">
                        <a16:creationId xmlns:a16="http://schemas.microsoft.com/office/drawing/2014/main" id="{6EEE0746-D545-4B4E-A9CD-1332FE76101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1" name="Oval 5657">
                    <a:extLst>
                      <a:ext uri="{FF2B5EF4-FFF2-40B4-BE49-F238E27FC236}">
                        <a16:creationId xmlns:a16="http://schemas.microsoft.com/office/drawing/2014/main" id="{935AD9D1-2902-4717-9EDD-9FD9541DFDB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2" name="Line 5658">
                    <a:extLst>
                      <a:ext uri="{FF2B5EF4-FFF2-40B4-BE49-F238E27FC236}">
                        <a16:creationId xmlns:a16="http://schemas.microsoft.com/office/drawing/2014/main" id="{F19BD997-3898-41B4-B0A1-EA703F7165E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3" name="Line 5659">
                    <a:extLst>
                      <a:ext uri="{FF2B5EF4-FFF2-40B4-BE49-F238E27FC236}">
                        <a16:creationId xmlns:a16="http://schemas.microsoft.com/office/drawing/2014/main" id="{6201BB19-34FD-4195-AF6C-DB291BF3900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64" name="Group 5660">
                  <a:extLst>
                    <a:ext uri="{FF2B5EF4-FFF2-40B4-BE49-F238E27FC236}">
                      <a16:creationId xmlns:a16="http://schemas.microsoft.com/office/drawing/2014/main" id="{EAD1CDF7-AF20-4FF7-805A-85FEBC68A479}"/>
                    </a:ext>
                  </a:extLst>
                </p:cNvPr>
                <p:cNvGrpSpPr>
                  <a:grpSpLocks/>
                </p:cNvGrpSpPr>
                <p:nvPr/>
              </p:nvGrpSpPr>
              <p:grpSpPr bwMode="auto">
                <a:xfrm>
                  <a:off x="662" y="1772"/>
                  <a:ext cx="137" cy="124"/>
                  <a:chOff x="623" y="1728"/>
                  <a:chExt cx="137" cy="124"/>
                </a:xfrm>
              </p:grpSpPr>
              <p:sp>
                <p:nvSpPr>
                  <p:cNvPr id="52765" name="Oval 5661">
                    <a:extLst>
                      <a:ext uri="{FF2B5EF4-FFF2-40B4-BE49-F238E27FC236}">
                        <a16:creationId xmlns:a16="http://schemas.microsoft.com/office/drawing/2014/main" id="{C370574D-7676-4611-85E9-DF25A25CFA4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6" name="Oval 5662">
                    <a:extLst>
                      <a:ext uri="{FF2B5EF4-FFF2-40B4-BE49-F238E27FC236}">
                        <a16:creationId xmlns:a16="http://schemas.microsoft.com/office/drawing/2014/main" id="{3F147BC3-BB1F-414B-98DF-65015B5F6F5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7" name="Oval 5663">
                    <a:extLst>
                      <a:ext uri="{FF2B5EF4-FFF2-40B4-BE49-F238E27FC236}">
                        <a16:creationId xmlns:a16="http://schemas.microsoft.com/office/drawing/2014/main" id="{C34937CE-3B1E-44BD-8C2F-B52A49E179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8" name="Line 5664">
                    <a:extLst>
                      <a:ext uri="{FF2B5EF4-FFF2-40B4-BE49-F238E27FC236}">
                        <a16:creationId xmlns:a16="http://schemas.microsoft.com/office/drawing/2014/main" id="{5FDAC5FB-BD43-42FD-B3FC-172EDF6C10A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69" name="Line 5665">
                    <a:extLst>
                      <a:ext uri="{FF2B5EF4-FFF2-40B4-BE49-F238E27FC236}">
                        <a16:creationId xmlns:a16="http://schemas.microsoft.com/office/drawing/2014/main" id="{1E166071-EE4E-462F-8616-60592A42318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70" name="Group 5666">
                  <a:extLst>
                    <a:ext uri="{FF2B5EF4-FFF2-40B4-BE49-F238E27FC236}">
                      <a16:creationId xmlns:a16="http://schemas.microsoft.com/office/drawing/2014/main" id="{2EB34BAD-F07F-4861-BDBF-F01B2661E9F9}"/>
                    </a:ext>
                  </a:extLst>
                </p:cNvPr>
                <p:cNvGrpSpPr>
                  <a:grpSpLocks/>
                </p:cNvGrpSpPr>
                <p:nvPr/>
              </p:nvGrpSpPr>
              <p:grpSpPr bwMode="auto">
                <a:xfrm>
                  <a:off x="683" y="1790"/>
                  <a:ext cx="137" cy="124"/>
                  <a:chOff x="623" y="1728"/>
                  <a:chExt cx="137" cy="124"/>
                </a:xfrm>
              </p:grpSpPr>
              <p:sp>
                <p:nvSpPr>
                  <p:cNvPr id="52771" name="Oval 5667">
                    <a:extLst>
                      <a:ext uri="{FF2B5EF4-FFF2-40B4-BE49-F238E27FC236}">
                        <a16:creationId xmlns:a16="http://schemas.microsoft.com/office/drawing/2014/main" id="{8C61B9C6-578A-4428-A380-A6496ECCA07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72" name="Oval 5668">
                    <a:extLst>
                      <a:ext uri="{FF2B5EF4-FFF2-40B4-BE49-F238E27FC236}">
                        <a16:creationId xmlns:a16="http://schemas.microsoft.com/office/drawing/2014/main" id="{D7780B44-847B-4822-AF24-FB4FD548A36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73" name="Oval 5669">
                    <a:extLst>
                      <a:ext uri="{FF2B5EF4-FFF2-40B4-BE49-F238E27FC236}">
                        <a16:creationId xmlns:a16="http://schemas.microsoft.com/office/drawing/2014/main" id="{96AB23FE-F763-460E-A38C-964C08BEE5E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74" name="Line 5670">
                    <a:extLst>
                      <a:ext uri="{FF2B5EF4-FFF2-40B4-BE49-F238E27FC236}">
                        <a16:creationId xmlns:a16="http://schemas.microsoft.com/office/drawing/2014/main" id="{018FD0D5-6CF1-49D0-93B0-E685E993B7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75" name="Line 5671">
                    <a:extLst>
                      <a:ext uri="{FF2B5EF4-FFF2-40B4-BE49-F238E27FC236}">
                        <a16:creationId xmlns:a16="http://schemas.microsoft.com/office/drawing/2014/main" id="{A3527E9D-70FC-45A0-A07B-052BB1F5C8F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76" name="Group 5672">
                  <a:extLst>
                    <a:ext uri="{FF2B5EF4-FFF2-40B4-BE49-F238E27FC236}">
                      <a16:creationId xmlns:a16="http://schemas.microsoft.com/office/drawing/2014/main" id="{15CB27BE-9109-4F7C-A3AB-52F28FEF33C4}"/>
                    </a:ext>
                  </a:extLst>
                </p:cNvPr>
                <p:cNvGrpSpPr>
                  <a:grpSpLocks/>
                </p:cNvGrpSpPr>
                <p:nvPr/>
              </p:nvGrpSpPr>
              <p:grpSpPr bwMode="auto">
                <a:xfrm>
                  <a:off x="703" y="1809"/>
                  <a:ext cx="137" cy="124"/>
                  <a:chOff x="623" y="1728"/>
                  <a:chExt cx="137" cy="124"/>
                </a:xfrm>
              </p:grpSpPr>
              <p:sp>
                <p:nvSpPr>
                  <p:cNvPr id="52777" name="Oval 5673">
                    <a:extLst>
                      <a:ext uri="{FF2B5EF4-FFF2-40B4-BE49-F238E27FC236}">
                        <a16:creationId xmlns:a16="http://schemas.microsoft.com/office/drawing/2014/main" id="{E7E0A4A2-9EF9-4AE6-9049-DE498800E90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78" name="Oval 5674">
                    <a:extLst>
                      <a:ext uri="{FF2B5EF4-FFF2-40B4-BE49-F238E27FC236}">
                        <a16:creationId xmlns:a16="http://schemas.microsoft.com/office/drawing/2014/main" id="{E5E1881B-502A-4D50-9074-4C6CCE1064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79" name="Oval 5675">
                    <a:extLst>
                      <a:ext uri="{FF2B5EF4-FFF2-40B4-BE49-F238E27FC236}">
                        <a16:creationId xmlns:a16="http://schemas.microsoft.com/office/drawing/2014/main" id="{7702EC1B-4497-45B4-B909-5042643579B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80" name="Line 5676">
                    <a:extLst>
                      <a:ext uri="{FF2B5EF4-FFF2-40B4-BE49-F238E27FC236}">
                        <a16:creationId xmlns:a16="http://schemas.microsoft.com/office/drawing/2014/main" id="{3CBF8322-C3C8-4297-BC45-B0C5200522D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81" name="Line 5677">
                    <a:extLst>
                      <a:ext uri="{FF2B5EF4-FFF2-40B4-BE49-F238E27FC236}">
                        <a16:creationId xmlns:a16="http://schemas.microsoft.com/office/drawing/2014/main" id="{A9F172C4-AE0E-4D76-A540-DFC2A6ED60E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782" name="Group 5678">
                <a:extLst>
                  <a:ext uri="{FF2B5EF4-FFF2-40B4-BE49-F238E27FC236}">
                    <a16:creationId xmlns:a16="http://schemas.microsoft.com/office/drawing/2014/main" id="{2BF6F336-AED3-42B1-A443-05ADA7E05CC2}"/>
                  </a:ext>
                </a:extLst>
              </p:cNvPr>
              <p:cNvGrpSpPr>
                <a:grpSpLocks/>
              </p:cNvGrpSpPr>
              <p:nvPr/>
            </p:nvGrpSpPr>
            <p:grpSpPr bwMode="auto">
              <a:xfrm>
                <a:off x="480" y="1488"/>
                <a:ext cx="217" cy="205"/>
                <a:chOff x="623" y="1728"/>
                <a:chExt cx="217" cy="205"/>
              </a:xfrm>
            </p:grpSpPr>
            <p:grpSp>
              <p:nvGrpSpPr>
                <p:cNvPr id="52783" name="Group 5679">
                  <a:extLst>
                    <a:ext uri="{FF2B5EF4-FFF2-40B4-BE49-F238E27FC236}">
                      <a16:creationId xmlns:a16="http://schemas.microsoft.com/office/drawing/2014/main" id="{372D6BDC-5469-45AB-8543-B4E564FF5EB4}"/>
                    </a:ext>
                  </a:extLst>
                </p:cNvPr>
                <p:cNvGrpSpPr>
                  <a:grpSpLocks/>
                </p:cNvGrpSpPr>
                <p:nvPr/>
              </p:nvGrpSpPr>
              <p:grpSpPr bwMode="auto">
                <a:xfrm>
                  <a:off x="623" y="1728"/>
                  <a:ext cx="137" cy="124"/>
                  <a:chOff x="623" y="1728"/>
                  <a:chExt cx="137" cy="124"/>
                </a:xfrm>
              </p:grpSpPr>
              <p:sp>
                <p:nvSpPr>
                  <p:cNvPr id="52784" name="Oval 5680">
                    <a:extLst>
                      <a:ext uri="{FF2B5EF4-FFF2-40B4-BE49-F238E27FC236}">
                        <a16:creationId xmlns:a16="http://schemas.microsoft.com/office/drawing/2014/main" id="{869F46C0-6985-4125-BD7F-AB938BF673B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85" name="Oval 5681">
                    <a:extLst>
                      <a:ext uri="{FF2B5EF4-FFF2-40B4-BE49-F238E27FC236}">
                        <a16:creationId xmlns:a16="http://schemas.microsoft.com/office/drawing/2014/main" id="{310307EE-A46E-4264-B814-28195320472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86" name="Oval 5682">
                    <a:extLst>
                      <a:ext uri="{FF2B5EF4-FFF2-40B4-BE49-F238E27FC236}">
                        <a16:creationId xmlns:a16="http://schemas.microsoft.com/office/drawing/2014/main" id="{F6196FEF-5438-4EAF-AA3B-ABE566320EA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87" name="Line 5683">
                    <a:extLst>
                      <a:ext uri="{FF2B5EF4-FFF2-40B4-BE49-F238E27FC236}">
                        <a16:creationId xmlns:a16="http://schemas.microsoft.com/office/drawing/2014/main" id="{D6AF27FA-CFF8-4BF7-B713-53C3B567AD8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88" name="Line 5684">
                    <a:extLst>
                      <a:ext uri="{FF2B5EF4-FFF2-40B4-BE49-F238E27FC236}">
                        <a16:creationId xmlns:a16="http://schemas.microsoft.com/office/drawing/2014/main" id="{9E91CD55-0614-4023-B935-32320ADD380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89" name="Group 5685">
                  <a:extLst>
                    <a:ext uri="{FF2B5EF4-FFF2-40B4-BE49-F238E27FC236}">
                      <a16:creationId xmlns:a16="http://schemas.microsoft.com/office/drawing/2014/main" id="{23A95DD8-FCF2-4624-B42A-B184A48DE396}"/>
                    </a:ext>
                  </a:extLst>
                </p:cNvPr>
                <p:cNvGrpSpPr>
                  <a:grpSpLocks/>
                </p:cNvGrpSpPr>
                <p:nvPr/>
              </p:nvGrpSpPr>
              <p:grpSpPr bwMode="auto">
                <a:xfrm>
                  <a:off x="642" y="1751"/>
                  <a:ext cx="137" cy="124"/>
                  <a:chOff x="623" y="1728"/>
                  <a:chExt cx="137" cy="124"/>
                </a:xfrm>
              </p:grpSpPr>
              <p:sp>
                <p:nvSpPr>
                  <p:cNvPr id="52790" name="Oval 5686">
                    <a:extLst>
                      <a:ext uri="{FF2B5EF4-FFF2-40B4-BE49-F238E27FC236}">
                        <a16:creationId xmlns:a16="http://schemas.microsoft.com/office/drawing/2014/main" id="{5076CE7F-743E-42C2-ACF2-4B899EDF667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1" name="Oval 5687">
                    <a:extLst>
                      <a:ext uri="{FF2B5EF4-FFF2-40B4-BE49-F238E27FC236}">
                        <a16:creationId xmlns:a16="http://schemas.microsoft.com/office/drawing/2014/main" id="{FEDF11E5-854D-40F9-AAB6-862952A523C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2" name="Oval 5688">
                    <a:extLst>
                      <a:ext uri="{FF2B5EF4-FFF2-40B4-BE49-F238E27FC236}">
                        <a16:creationId xmlns:a16="http://schemas.microsoft.com/office/drawing/2014/main" id="{5F4245AD-E637-4891-9998-B99CEF1BD42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3" name="Line 5689">
                    <a:extLst>
                      <a:ext uri="{FF2B5EF4-FFF2-40B4-BE49-F238E27FC236}">
                        <a16:creationId xmlns:a16="http://schemas.microsoft.com/office/drawing/2014/main" id="{A764AD3C-4F64-41AC-AB2C-7E30FED094E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4" name="Line 5690">
                    <a:extLst>
                      <a:ext uri="{FF2B5EF4-FFF2-40B4-BE49-F238E27FC236}">
                        <a16:creationId xmlns:a16="http://schemas.microsoft.com/office/drawing/2014/main" id="{C490904F-F9C2-4EBE-97DE-ABCE519B2E2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795" name="Group 5691">
                  <a:extLst>
                    <a:ext uri="{FF2B5EF4-FFF2-40B4-BE49-F238E27FC236}">
                      <a16:creationId xmlns:a16="http://schemas.microsoft.com/office/drawing/2014/main" id="{D5F70FAF-AE9E-449B-A379-EE9F5686B0E9}"/>
                    </a:ext>
                  </a:extLst>
                </p:cNvPr>
                <p:cNvGrpSpPr>
                  <a:grpSpLocks/>
                </p:cNvGrpSpPr>
                <p:nvPr/>
              </p:nvGrpSpPr>
              <p:grpSpPr bwMode="auto">
                <a:xfrm>
                  <a:off x="662" y="1772"/>
                  <a:ext cx="137" cy="124"/>
                  <a:chOff x="623" y="1728"/>
                  <a:chExt cx="137" cy="124"/>
                </a:xfrm>
              </p:grpSpPr>
              <p:sp>
                <p:nvSpPr>
                  <p:cNvPr id="52796" name="Oval 5692">
                    <a:extLst>
                      <a:ext uri="{FF2B5EF4-FFF2-40B4-BE49-F238E27FC236}">
                        <a16:creationId xmlns:a16="http://schemas.microsoft.com/office/drawing/2014/main" id="{B2D60498-3086-49DD-981C-1CA7A7FB54C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7" name="Oval 5693">
                    <a:extLst>
                      <a:ext uri="{FF2B5EF4-FFF2-40B4-BE49-F238E27FC236}">
                        <a16:creationId xmlns:a16="http://schemas.microsoft.com/office/drawing/2014/main" id="{C72841EE-BD7E-4AEC-AC9B-8070A46CB4F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8" name="Oval 5694">
                    <a:extLst>
                      <a:ext uri="{FF2B5EF4-FFF2-40B4-BE49-F238E27FC236}">
                        <a16:creationId xmlns:a16="http://schemas.microsoft.com/office/drawing/2014/main" id="{D49C745C-BD2D-4C3D-9EA0-3C039CE1C6F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9" name="Line 5695">
                    <a:extLst>
                      <a:ext uri="{FF2B5EF4-FFF2-40B4-BE49-F238E27FC236}">
                        <a16:creationId xmlns:a16="http://schemas.microsoft.com/office/drawing/2014/main" id="{60FF6E70-28C6-4B2A-8528-2D2FDCD8D5B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00" name="Line 5696">
                    <a:extLst>
                      <a:ext uri="{FF2B5EF4-FFF2-40B4-BE49-F238E27FC236}">
                        <a16:creationId xmlns:a16="http://schemas.microsoft.com/office/drawing/2014/main" id="{3E07E0B7-8E79-4A5E-9BD3-E8C592272EC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801" name="Group 5697">
                  <a:extLst>
                    <a:ext uri="{FF2B5EF4-FFF2-40B4-BE49-F238E27FC236}">
                      <a16:creationId xmlns:a16="http://schemas.microsoft.com/office/drawing/2014/main" id="{CCB2694B-3136-4EE1-8D45-0CE013AF8080}"/>
                    </a:ext>
                  </a:extLst>
                </p:cNvPr>
                <p:cNvGrpSpPr>
                  <a:grpSpLocks/>
                </p:cNvGrpSpPr>
                <p:nvPr/>
              </p:nvGrpSpPr>
              <p:grpSpPr bwMode="auto">
                <a:xfrm>
                  <a:off x="683" y="1790"/>
                  <a:ext cx="137" cy="124"/>
                  <a:chOff x="623" y="1728"/>
                  <a:chExt cx="137" cy="124"/>
                </a:xfrm>
              </p:grpSpPr>
              <p:sp>
                <p:nvSpPr>
                  <p:cNvPr id="52802" name="Oval 5698">
                    <a:extLst>
                      <a:ext uri="{FF2B5EF4-FFF2-40B4-BE49-F238E27FC236}">
                        <a16:creationId xmlns:a16="http://schemas.microsoft.com/office/drawing/2014/main" id="{DEDC0EFF-A5C4-4ACE-B0E1-FE515EF5013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03" name="Oval 5699">
                    <a:extLst>
                      <a:ext uri="{FF2B5EF4-FFF2-40B4-BE49-F238E27FC236}">
                        <a16:creationId xmlns:a16="http://schemas.microsoft.com/office/drawing/2014/main" id="{9DCC03FC-CB95-425A-8267-059525586BE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04" name="Oval 5700">
                    <a:extLst>
                      <a:ext uri="{FF2B5EF4-FFF2-40B4-BE49-F238E27FC236}">
                        <a16:creationId xmlns:a16="http://schemas.microsoft.com/office/drawing/2014/main" id="{43F8B34D-5667-43D5-B857-41EAE4D21CA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05" name="Line 5701">
                    <a:extLst>
                      <a:ext uri="{FF2B5EF4-FFF2-40B4-BE49-F238E27FC236}">
                        <a16:creationId xmlns:a16="http://schemas.microsoft.com/office/drawing/2014/main" id="{77CBF59E-56A4-493A-8A5C-66AE2A0BDDB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06" name="Line 5702">
                    <a:extLst>
                      <a:ext uri="{FF2B5EF4-FFF2-40B4-BE49-F238E27FC236}">
                        <a16:creationId xmlns:a16="http://schemas.microsoft.com/office/drawing/2014/main" id="{F5C4D96E-795A-4AC5-8CE2-0D28284D55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807" name="Group 5703">
                  <a:extLst>
                    <a:ext uri="{FF2B5EF4-FFF2-40B4-BE49-F238E27FC236}">
                      <a16:creationId xmlns:a16="http://schemas.microsoft.com/office/drawing/2014/main" id="{4282A854-A05B-42B4-9E1B-88011DEB435D}"/>
                    </a:ext>
                  </a:extLst>
                </p:cNvPr>
                <p:cNvGrpSpPr>
                  <a:grpSpLocks/>
                </p:cNvGrpSpPr>
                <p:nvPr/>
              </p:nvGrpSpPr>
              <p:grpSpPr bwMode="auto">
                <a:xfrm>
                  <a:off x="703" y="1809"/>
                  <a:ext cx="137" cy="124"/>
                  <a:chOff x="623" y="1728"/>
                  <a:chExt cx="137" cy="124"/>
                </a:xfrm>
              </p:grpSpPr>
              <p:sp>
                <p:nvSpPr>
                  <p:cNvPr id="52808" name="Oval 5704">
                    <a:extLst>
                      <a:ext uri="{FF2B5EF4-FFF2-40B4-BE49-F238E27FC236}">
                        <a16:creationId xmlns:a16="http://schemas.microsoft.com/office/drawing/2014/main" id="{EB962FA2-4358-4D8D-AA99-3D4D287341A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09" name="Oval 5705">
                    <a:extLst>
                      <a:ext uri="{FF2B5EF4-FFF2-40B4-BE49-F238E27FC236}">
                        <a16:creationId xmlns:a16="http://schemas.microsoft.com/office/drawing/2014/main" id="{2D488F7E-C2AD-4698-A8F4-3D327C3EB75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10" name="Oval 5706">
                    <a:extLst>
                      <a:ext uri="{FF2B5EF4-FFF2-40B4-BE49-F238E27FC236}">
                        <a16:creationId xmlns:a16="http://schemas.microsoft.com/office/drawing/2014/main" id="{F09986DC-D980-4D73-A962-959F59B6BC7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11" name="Line 5707">
                    <a:extLst>
                      <a:ext uri="{FF2B5EF4-FFF2-40B4-BE49-F238E27FC236}">
                        <a16:creationId xmlns:a16="http://schemas.microsoft.com/office/drawing/2014/main" id="{12AA4A7E-C969-4FFB-A029-25BA9939C2F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12" name="Line 5708">
                    <a:extLst>
                      <a:ext uri="{FF2B5EF4-FFF2-40B4-BE49-F238E27FC236}">
                        <a16:creationId xmlns:a16="http://schemas.microsoft.com/office/drawing/2014/main" id="{FFDECBC0-9A81-4B71-B0DB-81F62F76AAB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52813" name="Line 5709">
              <a:extLst>
                <a:ext uri="{FF2B5EF4-FFF2-40B4-BE49-F238E27FC236}">
                  <a16:creationId xmlns:a16="http://schemas.microsoft.com/office/drawing/2014/main" id="{2805E96C-A169-4620-9B86-591DF6EF6B49}"/>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14" name="Line 5710">
              <a:extLst>
                <a:ext uri="{FF2B5EF4-FFF2-40B4-BE49-F238E27FC236}">
                  <a16:creationId xmlns:a16="http://schemas.microsoft.com/office/drawing/2014/main" id="{C954A272-D728-44AA-9002-9C508DB2C6BC}"/>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15" name="Line 5711">
              <a:extLst>
                <a:ext uri="{FF2B5EF4-FFF2-40B4-BE49-F238E27FC236}">
                  <a16:creationId xmlns:a16="http://schemas.microsoft.com/office/drawing/2014/main" id="{274B2E3D-F075-4C84-81F4-3AB2A58D2F78}"/>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16" name="Line 5712">
              <a:extLst>
                <a:ext uri="{FF2B5EF4-FFF2-40B4-BE49-F238E27FC236}">
                  <a16:creationId xmlns:a16="http://schemas.microsoft.com/office/drawing/2014/main" id="{D9DDBC24-5AAA-4477-A074-898F42E39516}"/>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817" name="Group 5713">
            <a:extLst>
              <a:ext uri="{FF2B5EF4-FFF2-40B4-BE49-F238E27FC236}">
                <a16:creationId xmlns:a16="http://schemas.microsoft.com/office/drawing/2014/main" id="{9B1B2C6E-3DB9-4434-900A-42742DEE4AFB}"/>
              </a:ext>
            </a:extLst>
          </p:cNvPr>
          <p:cNvGrpSpPr>
            <a:grpSpLocks/>
          </p:cNvGrpSpPr>
          <p:nvPr/>
        </p:nvGrpSpPr>
        <p:grpSpPr bwMode="auto">
          <a:xfrm>
            <a:off x="514350" y="4178300"/>
            <a:ext cx="354013" cy="654050"/>
            <a:chOff x="324" y="2632"/>
            <a:chExt cx="223" cy="412"/>
          </a:xfrm>
        </p:grpSpPr>
        <p:sp>
          <p:nvSpPr>
            <p:cNvPr id="52818" name="Line 5714">
              <a:extLst>
                <a:ext uri="{FF2B5EF4-FFF2-40B4-BE49-F238E27FC236}">
                  <a16:creationId xmlns:a16="http://schemas.microsoft.com/office/drawing/2014/main" id="{0C3239DE-F24C-4C6B-A6F6-5D327F96B031}"/>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19" name="Oval 5715">
              <a:extLst>
                <a:ext uri="{FF2B5EF4-FFF2-40B4-BE49-F238E27FC236}">
                  <a16:creationId xmlns:a16="http://schemas.microsoft.com/office/drawing/2014/main" id="{30584479-7FAF-40B6-A4CF-30CFB06AC8AB}"/>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820" name="Group 5716">
              <a:extLst>
                <a:ext uri="{FF2B5EF4-FFF2-40B4-BE49-F238E27FC236}">
                  <a16:creationId xmlns:a16="http://schemas.microsoft.com/office/drawing/2014/main" id="{7657DFE9-5245-4D55-8204-82ABBA6BFF4A}"/>
                </a:ext>
              </a:extLst>
            </p:cNvPr>
            <p:cNvGrpSpPr>
              <a:grpSpLocks/>
            </p:cNvGrpSpPr>
            <p:nvPr/>
          </p:nvGrpSpPr>
          <p:grpSpPr bwMode="auto">
            <a:xfrm>
              <a:off x="324" y="2687"/>
              <a:ext cx="82" cy="71"/>
              <a:chOff x="690" y="2870"/>
              <a:chExt cx="82" cy="71"/>
            </a:xfrm>
          </p:grpSpPr>
          <p:sp>
            <p:nvSpPr>
              <p:cNvPr id="52821" name="Oval 5717">
                <a:extLst>
                  <a:ext uri="{FF2B5EF4-FFF2-40B4-BE49-F238E27FC236}">
                    <a16:creationId xmlns:a16="http://schemas.microsoft.com/office/drawing/2014/main" id="{64C1D418-4EFC-4DCF-8758-D0146EC49B5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22" name="Oval 5718">
                <a:extLst>
                  <a:ext uri="{FF2B5EF4-FFF2-40B4-BE49-F238E27FC236}">
                    <a16:creationId xmlns:a16="http://schemas.microsoft.com/office/drawing/2014/main" id="{76977A99-7338-4B1F-BBA9-8E4B6AF38207}"/>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23" name="Oval 5719">
                <a:extLst>
                  <a:ext uri="{FF2B5EF4-FFF2-40B4-BE49-F238E27FC236}">
                    <a16:creationId xmlns:a16="http://schemas.microsoft.com/office/drawing/2014/main" id="{B49470D8-96A8-4EAB-9DA7-AAA8DF96D32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24" name="Line 5720">
                <a:extLst>
                  <a:ext uri="{FF2B5EF4-FFF2-40B4-BE49-F238E27FC236}">
                    <a16:creationId xmlns:a16="http://schemas.microsoft.com/office/drawing/2014/main" id="{D3E2FD3D-66E4-4D27-A927-A2D5CC7668BC}"/>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25" name="Line 5721">
                <a:extLst>
                  <a:ext uri="{FF2B5EF4-FFF2-40B4-BE49-F238E27FC236}">
                    <a16:creationId xmlns:a16="http://schemas.microsoft.com/office/drawing/2014/main" id="{08405B29-B7A7-45CD-B33A-D65B80A8B9F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826" name="Rectangle 5722">
              <a:extLst>
                <a:ext uri="{FF2B5EF4-FFF2-40B4-BE49-F238E27FC236}">
                  <a16:creationId xmlns:a16="http://schemas.microsoft.com/office/drawing/2014/main" id="{D55BFA83-F84C-4468-A331-5E6889EF7A0D}"/>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27" name="Rectangle 5723">
              <a:extLst>
                <a:ext uri="{FF2B5EF4-FFF2-40B4-BE49-F238E27FC236}">
                  <a16:creationId xmlns:a16="http://schemas.microsoft.com/office/drawing/2014/main" id="{6BF12342-B1BA-4CAF-9A76-A00DA19724A9}"/>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28" name="Line 5724">
              <a:extLst>
                <a:ext uri="{FF2B5EF4-FFF2-40B4-BE49-F238E27FC236}">
                  <a16:creationId xmlns:a16="http://schemas.microsoft.com/office/drawing/2014/main" id="{C10B0304-5A60-48F4-824C-B18D7432DF2A}"/>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29" name="Line 5725">
              <a:extLst>
                <a:ext uri="{FF2B5EF4-FFF2-40B4-BE49-F238E27FC236}">
                  <a16:creationId xmlns:a16="http://schemas.microsoft.com/office/drawing/2014/main" id="{6A4A671D-E2D4-4797-B783-ADDDB4CD29F8}"/>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0" name="Line 5726">
              <a:extLst>
                <a:ext uri="{FF2B5EF4-FFF2-40B4-BE49-F238E27FC236}">
                  <a16:creationId xmlns:a16="http://schemas.microsoft.com/office/drawing/2014/main" id="{0A675782-4F2C-469D-9A48-B72A218CD643}"/>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1" name="Line 5727">
              <a:extLst>
                <a:ext uri="{FF2B5EF4-FFF2-40B4-BE49-F238E27FC236}">
                  <a16:creationId xmlns:a16="http://schemas.microsoft.com/office/drawing/2014/main" id="{F42E1156-4D7F-4C1E-80AF-CF6889C02899}"/>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2" name="Line 5728">
              <a:extLst>
                <a:ext uri="{FF2B5EF4-FFF2-40B4-BE49-F238E27FC236}">
                  <a16:creationId xmlns:a16="http://schemas.microsoft.com/office/drawing/2014/main" id="{838D0703-7C2B-49BF-BA74-50D166A3FBBA}"/>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3" name="Line 5729">
              <a:extLst>
                <a:ext uri="{FF2B5EF4-FFF2-40B4-BE49-F238E27FC236}">
                  <a16:creationId xmlns:a16="http://schemas.microsoft.com/office/drawing/2014/main" id="{BB81BD61-84B3-49AA-8C24-9C55A4DEECF4}"/>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834" name="Group 5730">
            <a:extLst>
              <a:ext uri="{FF2B5EF4-FFF2-40B4-BE49-F238E27FC236}">
                <a16:creationId xmlns:a16="http://schemas.microsoft.com/office/drawing/2014/main" id="{FD85E985-CADE-4E14-9CBE-520E10EF7E87}"/>
              </a:ext>
            </a:extLst>
          </p:cNvPr>
          <p:cNvGrpSpPr>
            <a:grpSpLocks/>
          </p:cNvGrpSpPr>
          <p:nvPr/>
        </p:nvGrpSpPr>
        <p:grpSpPr bwMode="auto">
          <a:xfrm>
            <a:off x="973138" y="4178300"/>
            <a:ext cx="354012" cy="654050"/>
            <a:chOff x="324" y="2632"/>
            <a:chExt cx="223" cy="412"/>
          </a:xfrm>
        </p:grpSpPr>
        <p:sp>
          <p:nvSpPr>
            <p:cNvPr id="52835" name="Line 5731">
              <a:extLst>
                <a:ext uri="{FF2B5EF4-FFF2-40B4-BE49-F238E27FC236}">
                  <a16:creationId xmlns:a16="http://schemas.microsoft.com/office/drawing/2014/main" id="{BFDF1FD4-BFD7-4C02-8815-37D5541B50DE}"/>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6" name="Oval 5732">
              <a:extLst>
                <a:ext uri="{FF2B5EF4-FFF2-40B4-BE49-F238E27FC236}">
                  <a16:creationId xmlns:a16="http://schemas.microsoft.com/office/drawing/2014/main" id="{6C64C878-A6AB-42A6-B69F-139802725D64}"/>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837" name="Group 5733">
              <a:extLst>
                <a:ext uri="{FF2B5EF4-FFF2-40B4-BE49-F238E27FC236}">
                  <a16:creationId xmlns:a16="http://schemas.microsoft.com/office/drawing/2014/main" id="{50C71F81-0D56-4607-9799-3789114129CC}"/>
                </a:ext>
              </a:extLst>
            </p:cNvPr>
            <p:cNvGrpSpPr>
              <a:grpSpLocks/>
            </p:cNvGrpSpPr>
            <p:nvPr/>
          </p:nvGrpSpPr>
          <p:grpSpPr bwMode="auto">
            <a:xfrm>
              <a:off x="324" y="2687"/>
              <a:ext cx="82" cy="71"/>
              <a:chOff x="690" y="2870"/>
              <a:chExt cx="82" cy="71"/>
            </a:xfrm>
          </p:grpSpPr>
          <p:sp>
            <p:nvSpPr>
              <p:cNvPr id="52838" name="Oval 5734">
                <a:extLst>
                  <a:ext uri="{FF2B5EF4-FFF2-40B4-BE49-F238E27FC236}">
                    <a16:creationId xmlns:a16="http://schemas.microsoft.com/office/drawing/2014/main" id="{EABADC07-D015-42AE-A3BE-9A59099DEBE5}"/>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39" name="Oval 5735">
                <a:extLst>
                  <a:ext uri="{FF2B5EF4-FFF2-40B4-BE49-F238E27FC236}">
                    <a16:creationId xmlns:a16="http://schemas.microsoft.com/office/drawing/2014/main" id="{7E3630B4-B2D1-4A8B-B131-8139121B425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0" name="Oval 5736">
                <a:extLst>
                  <a:ext uri="{FF2B5EF4-FFF2-40B4-BE49-F238E27FC236}">
                    <a16:creationId xmlns:a16="http://schemas.microsoft.com/office/drawing/2014/main" id="{4706817E-D1FA-4D70-ADE2-BC71A3B31F8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1" name="Line 5737">
                <a:extLst>
                  <a:ext uri="{FF2B5EF4-FFF2-40B4-BE49-F238E27FC236}">
                    <a16:creationId xmlns:a16="http://schemas.microsoft.com/office/drawing/2014/main" id="{4D92A33A-12E1-4FE0-82FE-5FB7A30FB292}"/>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2" name="Line 5738">
                <a:extLst>
                  <a:ext uri="{FF2B5EF4-FFF2-40B4-BE49-F238E27FC236}">
                    <a16:creationId xmlns:a16="http://schemas.microsoft.com/office/drawing/2014/main" id="{732044A0-899A-43EF-8C91-6864986618EA}"/>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843" name="Rectangle 5739">
              <a:extLst>
                <a:ext uri="{FF2B5EF4-FFF2-40B4-BE49-F238E27FC236}">
                  <a16:creationId xmlns:a16="http://schemas.microsoft.com/office/drawing/2014/main" id="{5AB62AF8-14E8-467C-B952-9E11949EDDFF}"/>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4" name="Rectangle 5740">
              <a:extLst>
                <a:ext uri="{FF2B5EF4-FFF2-40B4-BE49-F238E27FC236}">
                  <a16:creationId xmlns:a16="http://schemas.microsoft.com/office/drawing/2014/main" id="{9FC31997-5176-4151-9517-04B3BC1B940A}"/>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5" name="Line 5741">
              <a:extLst>
                <a:ext uri="{FF2B5EF4-FFF2-40B4-BE49-F238E27FC236}">
                  <a16:creationId xmlns:a16="http://schemas.microsoft.com/office/drawing/2014/main" id="{A2215222-551C-4B4C-B067-1E8428D147E2}"/>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6" name="Line 5742">
              <a:extLst>
                <a:ext uri="{FF2B5EF4-FFF2-40B4-BE49-F238E27FC236}">
                  <a16:creationId xmlns:a16="http://schemas.microsoft.com/office/drawing/2014/main" id="{29B8377E-ACFE-499A-B9A9-49270667EAD9}"/>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7" name="Line 5743">
              <a:extLst>
                <a:ext uri="{FF2B5EF4-FFF2-40B4-BE49-F238E27FC236}">
                  <a16:creationId xmlns:a16="http://schemas.microsoft.com/office/drawing/2014/main" id="{FAD7218C-CA42-4B04-B8D2-B31D37F0CD15}"/>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8" name="Line 5744">
              <a:extLst>
                <a:ext uri="{FF2B5EF4-FFF2-40B4-BE49-F238E27FC236}">
                  <a16:creationId xmlns:a16="http://schemas.microsoft.com/office/drawing/2014/main" id="{AEA7FD0F-82BB-402F-8638-C5AF26D28DE7}"/>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49" name="Line 5745">
              <a:extLst>
                <a:ext uri="{FF2B5EF4-FFF2-40B4-BE49-F238E27FC236}">
                  <a16:creationId xmlns:a16="http://schemas.microsoft.com/office/drawing/2014/main" id="{16AAEF7B-D1C7-4AAF-9EF3-8092B6543779}"/>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50" name="Line 5746">
              <a:extLst>
                <a:ext uri="{FF2B5EF4-FFF2-40B4-BE49-F238E27FC236}">
                  <a16:creationId xmlns:a16="http://schemas.microsoft.com/office/drawing/2014/main" id="{FC7C0680-2D88-45FE-A03A-19201D00AF4B}"/>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851" name="Group 5747">
            <a:extLst>
              <a:ext uri="{FF2B5EF4-FFF2-40B4-BE49-F238E27FC236}">
                <a16:creationId xmlns:a16="http://schemas.microsoft.com/office/drawing/2014/main" id="{E7405F44-D5F2-430D-A901-F8C472F9E939}"/>
              </a:ext>
            </a:extLst>
          </p:cNvPr>
          <p:cNvGrpSpPr>
            <a:grpSpLocks/>
          </p:cNvGrpSpPr>
          <p:nvPr/>
        </p:nvGrpSpPr>
        <p:grpSpPr bwMode="auto">
          <a:xfrm>
            <a:off x="1419225" y="4178300"/>
            <a:ext cx="354013" cy="654050"/>
            <a:chOff x="324" y="2632"/>
            <a:chExt cx="223" cy="412"/>
          </a:xfrm>
        </p:grpSpPr>
        <p:sp>
          <p:nvSpPr>
            <p:cNvPr id="52852" name="Line 5748">
              <a:extLst>
                <a:ext uri="{FF2B5EF4-FFF2-40B4-BE49-F238E27FC236}">
                  <a16:creationId xmlns:a16="http://schemas.microsoft.com/office/drawing/2014/main" id="{3349F5D8-3122-4B4A-8370-ED0C6CD31715}"/>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53" name="Oval 5749">
              <a:extLst>
                <a:ext uri="{FF2B5EF4-FFF2-40B4-BE49-F238E27FC236}">
                  <a16:creationId xmlns:a16="http://schemas.microsoft.com/office/drawing/2014/main" id="{11BD4268-0088-4E6C-A84C-0856B167188F}"/>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854" name="Group 5750">
              <a:extLst>
                <a:ext uri="{FF2B5EF4-FFF2-40B4-BE49-F238E27FC236}">
                  <a16:creationId xmlns:a16="http://schemas.microsoft.com/office/drawing/2014/main" id="{40B22AF5-A049-49D6-9FEC-F705A9B58E08}"/>
                </a:ext>
              </a:extLst>
            </p:cNvPr>
            <p:cNvGrpSpPr>
              <a:grpSpLocks/>
            </p:cNvGrpSpPr>
            <p:nvPr/>
          </p:nvGrpSpPr>
          <p:grpSpPr bwMode="auto">
            <a:xfrm>
              <a:off x="324" y="2687"/>
              <a:ext cx="82" cy="71"/>
              <a:chOff x="690" y="2870"/>
              <a:chExt cx="82" cy="71"/>
            </a:xfrm>
          </p:grpSpPr>
          <p:sp>
            <p:nvSpPr>
              <p:cNvPr id="52855" name="Oval 5751">
                <a:extLst>
                  <a:ext uri="{FF2B5EF4-FFF2-40B4-BE49-F238E27FC236}">
                    <a16:creationId xmlns:a16="http://schemas.microsoft.com/office/drawing/2014/main" id="{2D5AB68C-3CF1-4462-8042-DC4799A63DB2}"/>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56" name="Oval 5752">
                <a:extLst>
                  <a:ext uri="{FF2B5EF4-FFF2-40B4-BE49-F238E27FC236}">
                    <a16:creationId xmlns:a16="http://schemas.microsoft.com/office/drawing/2014/main" id="{4CCCAF74-02A7-4B4E-B155-FB14A9E1DE0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57" name="Oval 5753">
                <a:extLst>
                  <a:ext uri="{FF2B5EF4-FFF2-40B4-BE49-F238E27FC236}">
                    <a16:creationId xmlns:a16="http://schemas.microsoft.com/office/drawing/2014/main" id="{90ECE496-37E3-45CD-88F1-444D90F1136E}"/>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58" name="Line 5754">
                <a:extLst>
                  <a:ext uri="{FF2B5EF4-FFF2-40B4-BE49-F238E27FC236}">
                    <a16:creationId xmlns:a16="http://schemas.microsoft.com/office/drawing/2014/main" id="{F2448ACD-1EBB-4AC1-B66A-119FD94F80DF}"/>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59" name="Line 5755">
                <a:extLst>
                  <a:ext uri="{FF2B5EF4-FFF2-40B4-BE49-F238E27FC236}">
                    <a16:creationId xmlns:a16="http://schemas.microsoft.com/office/drawing/2014/main" id="{C8880FA2-5BCE-481D-8F15-4F1E77205790}"/>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860" name="Rectangle 5756">
              <a:extLst>
                <a:ext uri="{FF2B5EF4-FFF2-40B4-BE49-F238E27FC236}">
                  <a16:creationId xmlns:a16="http://schemas.microsoft.com/office/drawing/2014/main" id="{6E2C5782-27FA-4B2D-96FB-EC4A079050EA}"/>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61" name="Rectangle 5757">
              <a:extLst>
                <a:ext uri="{FF2B5EF4-FFF2-40B4-BE49-F238E27FC236}">
                  <a16:creationId xmlns:a16="http://schemas.microsoft.com/office/drawing/2014/main" id="{78678E26-F1AD-4A2A-B145-B6E24C9D2936}"/>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62" name="Line 5758">
              <a:extLst>
                <a:ext uri="{FF2B5EF4-FFF2-40B4-BE49-F238E27FC236}">
                  <a16:creationId xmlns:a16="http://schemas.microsoft.com/office/drawing/2014/main" id="{B25697F8-ACB9-44F3-AC90-9997E0C45DC5}"/>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63" name="Line 5759">
              <a:extLst>
                <a:ext uri="{FF2B5EF4-FFF2-40B4-BE49-F238E27FC236}">
                  <a16:creationId xmlns:a16="http://schemas.microsoft.com/office/drawing/2014/main" id="{2CC56575-9C8F-47C3-8A0C-E9C17E162BC8}"/>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64" name="Line 5760">
              <a:extLst>
                <a:ext uri="{FF2B5EF4-FFF2-40B4-BE49-F238E27FC236}">
                  <a16:creationId xmlns:a16="http://schemas.microsoft.com/office/drawing/2014/main" id="{F5A02FA7-E7B6-432B-97CE-BEE98B21CA1E}"/>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65" name="Line 5761">
              <a:extLst>
                <a:ext uri="{FF2B5EF4-FFF2-40B4-BE49-F238E27FC236}">
                  <a16:creationId xmlns:a16="http://schemas.microsoft.com/office/drawing/2014/main" id="{8140CFB7-435A-4D1B-90DA-6DADCDD49BD1}"/>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66" name="Line 5762">
              <a:extLst>
                <a:ext uri="{FF2B5EF4-FFF2-40B4-BE49-F238E27FC236}">
                  <a16:creationId xmlns:a16="http://schemas.microsoft.com/office/drawing/2014/main" id="{BC183977-5AB5-4E1A-A1D0-AD37AE136FB0}"/>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67" name="Line 5763">
              <a:extLst>
                <a:ext uri="{FF2B5EF4-FFF2-40B4-BE49-F238E27FC236}">
                  <a16:creationId xmlns:a16="http://schemas.microsoft.com/office/drawing/2014/main" id="{8371E60C-D90E-4349-8724-AC6D5833BAE8}"/>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868" name="Group 5764">
            <a:extLst>
              <a:ext uri="{FF2B5EF4-FFF2-40B4-BE49-F238E27FC236}">
                <a16:creationId xmlns:a16="http://schemas.microsoft.com/office/drawing/2014/main" id="{69A76637-6ACF-4110-A214-247DB0856535}"/>
              </a:ext>
            </a:extLst>
          </p:cNvPr>
          <p:cNvGrpSpPr>
            <a:grpSpLocks/>
          </p:cNvGrpSpPr>
          <p:nvPr/>
        </p:nvGrpSpPr>
        <p:grpSpPr bwMode="auto">
          <a:xfrm>
            <a:off x="1854200" y="4178300"/>
            <a:ext cx="354013" cy="654050"/>
            <a:chOff x="324" y="2632"/>
            <a:chExt cx="223" cy="412"/>
          </a:xfrm>
        </p:grpSpPr>
        <p:sp>
          <p:nvSpPr>
            <p:cNvPr id="52869" name="Line 5765">
              <a:extLst>
                <a:ext uri="{FF2B5EF4-FFF2-40B4-BE49-F238E27FC236}">
                  <a16:creationId xmlns:a16="http://schemas.microsoft.com/office/drawing/2014/main" id="{734D2149-B688-458F-8EEC-8966A057E44F}"/>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70" name="Oval 5766">
              <a:extLst>
                <a:ext uri="{FF2B5EF4-FFF2-40B4-BE49-F238E27FC236}">
                  <a16:creationId xmlns:a16="http://schemas.microsoft.com/office/drawing/2014/main" id="{FA00EFDC-91F5-4E91-BBA4-BCE57440E3C7}"/>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871" name="Group 5767">
              <a:extLst>
                <a:ext uri="{FF2B5EF4-FFF2-40B4-BE49-F238E27FC236}">
                  <a16:creationId xmlns:a16="http://schemas.microsoft.com/office/drawing/2014/main" id="{6A6FAA47-225C-4A4A-B631-7EAA69B45598}"/>
                </a:ext>
              </a:extLst>
            </p:cNvPr>
            <p:cNvGrpSpPr>
              <a:grpSpLocks/>
            </p:cNvGrpSpPr>
            <p:nvPr/>
          </p:nvGrpSpPr>
          <p:grpSpPr bwMode="auto">
            <a:xfrm>
              <a:off x="324" y="2687"/>
              <a:ext cx="82" cy="71"/>
              <a:chOff x="690" y="2870"/>
              <a:chExt cx="82" cy="71"/>
            </a:xfrm>
          </p:grpSpPr>
          <p:sp>
            <p:nvSpPr>
              <p:cNvPr id="52872" name="Oval 5768">
                <a:extLst>
                  <a:ext uri="{FF2B5EF4-FFF2-40B4-BE49-F238E27FC236}">
                    <a16:creationId xmlns:a16="http://schemas.microsoft.com/office/drawing/2014/main" id="{BF75B674-77B8-4B61-9C4F-0CA3A280E9BD}"/>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73" name="Oval 5769">
                <a:extLst>
                  <a:ext uri="{FF2B5EF4-FFF2-40B4-BE49-F238E27FC236}">
                    <a16:creationId xmlns:a16="http://schemas.microsoft.com/office/drawing/2014/main" id="{E55950E8-1294-4728-9502-9DEB9434C80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74" name="Oval 5770">
                <a:extLst>
                  <a:ext uri="{FF2B5EF4-FFF2-40B4-BE49-F238E27FC236}">
                    <a16:creationId xmlns:a16="http://schemas.microsoft.com/office/drawing/2014/main" id="{3A39B402-86EF-4D58-9347-EFA32402CD6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75" name="Line 5771">
                <a:extLst>
                  <a:ext uri="{FF2B5EF4-FFF2-40B4-BE49-F238E27FC236}">
                    <a16:creationId xmlns:a16="http://schemas.microsoft.com/office/drawing/2014/main" id="{943385E3-15AA-464A-B177-3C7370F8B706}"/>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76" name="Line 5772">
                <a:extLst>
                  <a:ext uri="{FF2B5EF4-FFF2-40B4-BE49-F238E27FC236}">
                    <a16:creationId xmlns:a16="http://schemas.microsoft.com/office/drawing/2014/main" id="{130B5B8E-9186-4971-AECE-9835EF1B9F2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877" name="Rectangle 5773">
              <a:extLst>
                <a:ext uri="{FF2B5EF4-FFF2-40B4-BE49-F238E27FC236}">
                  <a16:creationId xmlns:a16="http://schemas.microsoft.com/office/drawing/2014/main" id="{FE072F68-519D-4D11-AD33-E389015A20BA}"/>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78" name="Rectangle 5774">
              <a:extLst>
                <a:ext uri="{FF2B5EF4-FFF2-40B4-BE49-F238E27FC236}">
                  <a16:creationId xmlns:a16="http://schemas.microsoft.com/office/drawing/2014/main" id="{BA66827F-72F2-46FF-8D00-AEEE9C6267FB}"/>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79" name="Line 5775">
              <a:extLst>
                <a:ext uri="{FF2B5EF4-FFF2-40B4-BE49-F238E27FC236}">
                  <a16:creationId xmlns:a16="http://schemas.microsoft.com/office/drawing/2014/main" id="{B0510B09-0B69-45BC-8822-F793DDBFAF90}"/>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80" name="Line 5776">
              <a:extLst>
                <a:ext uri="{FF2B5EF4-FFF2-40B4-BE49-F238E27FC236}">
                  <a16:creationId xmlns:a16="http://schemas.microsoft.com/office/drawing/2014/main" id="{2898653F-DE3D-40C3-8AB1-218BD08D62CA}"/>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81" name="Line 5777">
              <a:extLst>
                <a:ext uri="{FF2B5EF4-FFF2-40B4-BE49-F238E27FC236}">
                  <a16:creationId xmlns:a16="http://schemas.microsoft.com/office/drawing/2014/main" id="{C67B71BD-0857-47A7-AD79-26168F25CFDC}"/>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82" name="Line 5778">
              <a:extLst>
                <a:ext uri="{FF2B5EF4-FFF2-40B4-BE49-F238E27FC236}">
                  <a16:creationId xmlns:a16="http://schemas.microsoft.com/office/drawing/2014/main" id="{0C98817F-82C9-490E-9108-BE8ED058947D}"/>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83" name="Line 5779">
              <a:extLst>
                <a:ext uri="{FF2B5EF4-FFF2-40B4-BE49-F238E27FC236}">
                  <a16:creationId xmlns:a16="http://schemas.microsoft.com/office/drawing/2014/main" id="{82E2E173-AD14-414E-A41C-9ADB5FDA5D3F}"/>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84" name="Line 5780">
              <a:extLst>
                <a:ext uri="{FF2B5EF4-FFF2-40B4-BE49-F238E27FC236}">
                  <a16:creationId xmlns:a16="http://schemas.microsoft.com/office/drawing/2014/main" id="{B9DAFEF7-39FB-4108-9851-571548F99907}"/>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885" name="Group 5781">
            <a:extLst>
              <a:ext uri="{FF2B5EF4-FFF2-40B4-BE49-F238E27FC236}">
                <a16:creationId xmlns:a16="http://schemas.microsoft.com/office/drawing/2014/main" id="{35F23A85-4493-450D-B37C-10AD4FB07887}"/>
              </a:ext>
            </a:extLst>
          </p:cNvPr>
          <p:cNvGrpSpPr>
            <a:grpSpLocks/>
          </p:cNvGrpSpPr>
          <p:nvPr/>
        </p:nvGrpSpPr>
        <p:grpSpPr bwMode="auto">
          <a:xfrm>
            <a:off x="2316163" y="4178300"/>
            <a:ext cx="354012" cy="654050"/>
            <a:chOff x="324" y="2632"/>
            <a:chExt cx="223" cy="412"/>
          </a:xfrm>
        </p:grpSpPr>
        <p:sp>
          <p:nvSpPr>
            <p:cNvPr id="52886" name="Line 5782">
              <a:extLst>
                <a:ext uri="{FF2B5EF4-FFF2-40B4-BE49-F238E27FC236}">
                  <a16:creationId xmlns:a16="http://schemas.microsoft.com/office/drawing/2014/main" id="{C6AD269D-E787-407F-9938-5BD0653F3BF2}"/>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87" name="Oval 5783">
              <a:extLst>
                <a:ext uri="{FF2B5EF4-FFF2-40B4-BE49-F238E27FC236}">
                  <a16:creationId xmlns:a16="http://schemas.microsoft.com/office/drawing/2014/main" id="{CD77015E-9CEB-49C8-A063-D63736148564}"/>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888" name="Group 5784">
              <a:extLst>
                <a:ext uri="{FF2B5EF4-FFF2-40B4-BE49-F238E27FC236}">
                  <a16:creationId xmlns:a16="http://schemas.microsoft.com/office/drawing/2014/main" id="{1C556536-4203-4C1F-8F0C-B2F98789F553}"/>
                </a:ext>
              </a:extLst>
            </p:cNvPr>
            <p:cNvGrpSpPr>
              <a:grpSpLocks/>
            </p:cNvGrpSpPr>
            <p:nvPr/>
          </p:nvGrpSpPr>
          <p:grpSpPr bwMode="auto">
            <a:xfrm>
              <a:off x="324" y="2687"/>
              <a:ext cx="82" cy="71"/>
              <a:chOff x="690" y="2870"/>
              <a:chExt cx="82" cy="71"/>
            </a:xfrm>
          </p:grpSpPr>
          <p:sp>
            <p:nvSpPr>
              <p:cNvPr id="52889" name="Oval 5785">
                <a:extLst>
                  <a:ext uri="{FF2B5EF4-FFF2-40B4-BE49-F238E27FC236}">
                    <a16:creationId xmlns:a16="http://schemas.microsoft.com/office/drawing/2014/main" id="{01C979E7-B837-4410-B05E-86D2E350981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0" name="Oval 5786">
                <a:extLst>
                  <a:ext uri="{FF2B5EF4-FFF2-40B4-BE49-F238E27FC236}">
                    <a16:creationId xmlns:a16="http://schemas.microsoft.com/office/drawing/2014/main" id="{9776B443-41D8-4365-9D68-1C3C3BE7F0F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1" name="Oval 5787">
                <a:extLst>
                  <a:ext uri="{FF2B5EF4-FFF2-40B4-BE49-F238E27FC236}">
                    <a16:creationId xmlns:a16="http://schemas.microsoft.com/office/drawing/2014/main" id="{E614FB9B-4833-4E5F-B46B-A480B35BEAA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2" name="Line 5788">
                <a:extLst>
                  <a:ext uri="{FF2B5EF4-FFF2-40B4-BE49-F238E27FC236}">
                    <a16:creationId xmlns:a16="http://schemas.microsoft.com/office/drawing/2014/main" id="{7AC90928-E723-4854-A684-F4194C24EE04}"/>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3" name="Line 5789">
                <a:extLst>
                  <a:ext uri="{FF2B5EF4-FFF2-40B4-BE49-F238E27FC236}">
                    <a16:creationId xmlns:a16="http://schemas.microsoft.com/office/drawing/2014/main" id="{867D6031-72D6-4CF2-97C1-B8B0CF899E73}"/>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894" name="Rectangle 5790">
              <a:extLst>
                <a:ext uri="{FF2B5EF4-FFF2-40B4-BE49-F238E27FC236}">
                  <a16:creationId xmlns:a16="http://schemas.microsoft.com/office/drawing/2014/main" id="{DDC7F631-83A0-4970-805F-ED7913724007}"/>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5" name="Rectangle 5791">
              <a:extLst>
                <a:ext uri="{FF2B5EF4-FFF2-40B4-BE49-F238E27FC236}">
                  <a16:creationId xmlns:a16="http://schemas.microsoft.com/office/drawing/2014/main" id="{A0A7CBBF-5FE0-4018-9EAC-EF7C55EC4A98}"/>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6" name="Line 5792">
              <a:extLst>
                <a:ext uri="{FF2B5EF4-FFF2-40B4-BE49-F238E27FC236}">
                  <a16:creationId xmlns:a16="http://schemas.microsoft.com/office/drawing/2014/main" id="{C25E6BCB-DD44-4062-BBEA-24DDD8B0E0F4}"/>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7" name="Line 5793">
              <a:extLst>
                <a:ext uri="{FF2B5EF4-FFF2-40B4-BE49-F238E27FC236}">
                  <a16:creationId xmlns:a16="http://schemas.microsoft.com/office/drawing/2014/main" id="{7E27B283-7D97-4146-9AB7-112009ECF18F}"/>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8" name="Line 5794">
              <a:extLst>
                <a:ext uri="{FF2B5EF4-FFF2-40B4-BE49-F238E27FC236}">
                  <a16:creationId xmlns:a16="http://schemas.microsoft.com/office/drawing/2014/main" id="{73D7D912-3685-427D-BA45-9845D0C0FB9B}"/>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899" name="Line 5795">
              <a:extLst>
                <a:ext uri="{FF2B5EF4-FFF2-40B4-BE49-F238E27FC236}">
                  <a16:creationId xmlns:a16="http://schemas.microsoft.com/office/drawing/2014/main" id="{5CC8EDE2-8BAC-42DA-9028-FFDCD272BC08}"/>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00" name="Line 5796">
              <a:extLst>
                <a:ext uri="{FF2B5EF4-FFF2-40B4-BE49-F238E27FC236}">
                  <a16:creationId xmlns:a16="http://schemas.microsoft.com/office/drawing/2014/main" id="{AE6FF914-88CE-46A5-9F6B-225E0B474EC4}"/>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01" name="Line 5797">
              <a:extLst>
                <a:ext uri="{FF2B5EF4-FFF2-40B4-BE49-F238E27FC236}">
                  <a16:creationId xmlns:a16="http://schemas.microsoft.com/office/drawing/2014/main" id="{8B300792-E6C6-4DBB-899D-A943BF0B9BA3}"/>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902" name="Group 5798">
            <a:extLst>
              <a:ext uri="{FF2B5EF4-FFF2-40B4-BE49-F238E27FC236}">
                <a16:creationId xmlns:a16="http://schemas.microsoft.com/office/drawing/2014/main" id="{E5091BED-FA74-4FDC-A912-973A9050E5F1}"/>
              </a:ext>
            </a:extLst>
          </p:cNvPr>
          <p:cNvGrpSpPr>
            <a:grpSpLocks/>
          </p:cNvGrpSpPr>
          <p:nvPr/>
        </p:nvGrpSpPr>
        <p:grpSpPr bwMode="auto">
          <a:xfrm>
            <a:off x="2790825" y="4178300"/>
            <a:ext cx="354013" cy="654050"/>
            <a:chOff x="324" y="2632"/>
            <a:chExt cx="223" cy="412"/>
          </a:xfrm>
        </p:grpSpPr>
        <p:sp>
          <p:nvSpPr>
            <p:cNvPr id="52903" name="Line 5799">
              <a:extLst>
                <a:ext uri="{FF2B5EF4-FFF2-40B4-BE49-F238E27FC236}">
                  <a16:creationId xmlns:a16="http://schemas.microsoft.com/office/drawing/2014/main" id="{9B88C37B-FC19-4927-8710-D9ADA8F97781}"/>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04" name="Oval 5800">
              <a:extLst>
                <a:ext uri="{FF2B5EF4-FFF2-40B4-BE49-F238E27FC236}">
                  <a16:creationId xmlns:a16="http://schemas.microsoft.com/office/drawing/2014/main" id="{7939F5C2-909E-45DD-99D2-D781B6EDBF58}"/>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905" name="Group 5801">
              <a:extLst>
                <a:ext uri="{FF2B5EF4-FFF2-40B4-BE49-F238E27FC236}">
                  <a16:creationId xmlns:a16="http://schemas.microsoft.com/office/drawing/2014/main" id="{025EBEDA-7558-4DA6-AA08-C640A89593E6}"/>
                </a:ext>
              </a:extLst>
            </p:cNvPr>
            <p:cNvGrpSpPr>
              <a:grpSpLocks/>
            </p:cNvGrpSpPr>
            <p:nvPr/>
          </p:nvGrpSpPr>
          <p:grpSpPr bwMode="auto">
            <a:xfrm>
              <a:off x="324" y="2687"/>
              <a:ext cx="82" cy="71"/>
              <a:chOff x="690" y="2870"/>
              <a:chExt cx="82" cy="71"/>
            </a:xfrm>
          </p:grpSpPr>
          <p:sp>
            <p:nvSpPr>
              <p:cNvPr id="52906" name="Oval 5802">
                <a:extLst>
                  <a:ext uri="{FF2B5EF4-FFF2-40B4-BE49-F238E27FC236}">
                    <a16:creationId xmlns:a16="http://schemas.microsoft.com/office/drawing/2014/main" id="{A54601E1-A618-4250-BFA4-8AC4375A6B8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07" name="Oval 5803">
                <a:extLst>
                  <a:ext uri="{FF2B5EF4-FFF2-40B4-BE49-F238E27FC236}">
                    <a16:creationId xmlns:a16="http://schemas.microsoft.com/office/drawing/2014/main" id="{767E8AD2-1B9C-41C0-AE37-6807B11ECA2B}"/>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08" name="Oval 5804">
                <a:extLst>
                  <a:ext uri="{FF2B5EF4-FFF2-40B4-BE49-F238E27FC236}">
                    <a16:creationId xmlns:a16="http://schemas.microsoft.com/office/drawing/2014/main" id="{9CB9C8F1-AEBB-4D5C-93E9-5957A3E2964A}"/>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09" name="Line 5805">
                <a:extLst>
                  <a:ext uri="{FF2B5EF4-FFF2-40B4-BE49-F238E27FC236}">
                    <a16:creationId xmlns:a16="http://schemas.microsoft.com/office/drawing/2014/main" id="{3A55193A-E4C1-4389-87C5-04F59BA61EEF}"/>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0" name="Line 5806">
                <a:extLst>
                  <a:ext uri="{FF2B5EF4-FFF2-40B4-BE49-F238E27FC236}">
                    <a16:creationId xmlns:a16="http://schemas.microsoft.com/office/drawing/2014/main" id="{1561F340-537B-4B6C-AD15-5E06C31B079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911" name="Rectangle 5807">
              <a:extLst>
                <a:ext uri="{FF2B5EF4-FFF2-40B4-BE49-F238E27FC236}">
                  <a16:creationId xmlns:a16="http://schemas.microsoft.com/office/drawing/2014/main" id="{D0B1050D-C72A-4D83-ABB2-A2ECAD8C86F0}"/>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2" name="Rectangle 5808">
              <a:extLst>
                <a:ext uri="{FF2B5EF4-FFF2-40B4-BE49-F238E27FC236}">
                  <a16:creationId xmlns:a16="http://schemas.microsoft.com/office/drawing/2014/main" id="{1D01EBF6-3BB4-4077-9598-D452289BB42D}"/>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3" name="Line 5809">
              <a:extLst>
                <a:ext uri="{FF2B5EF4-FFF2-40B4-BE49-F238E27FC236}">
                  <a16:creationId xmlns:a16="http://schemas.microsoft.com/office/drawing/2014/main" id="{3DF4F088-5509-445D-B3F2-245E3AA31B34}"/>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4" name="Line 5810">
              <a:extLst>
                <a:ext uri="{FF2B5EF4-FFF2-40B4-BE49-F238E27FC236}">
                  <a16:creationId xmlns:a16="http://schemas.microsoft.com/office/drawing/2014/main" id="{E11FADFB-7648-445A-AEFF-2E9ADD1C323E}"/>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5" name="Line 5811">
              <a:extLst>
                <a:ext uri="{FF2B5EF4-FFF2-40B4-BE49-F238E27FC236}">
                  <a16:creationId xmlns:a16="http://schemas.microsoft.com/office/drawing/2014/main" id="{0146D1B2-30B6-4CE6-8B01-1EA977CFB286}"/>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6" name="Line 5812">
              <a:extLst>
                <a:ext uri="{FF2B5EF4-FFF2-40B4-BE49-F238E27FC236}">
                  <a16:creationId xmlns:a16="http://schemas.microsoft.com/office/drawing/2014/main" id="{C1B8805A-9E9C-4F3E-A737-60FE638DA730}"/>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7" name="Line 5813">
              <a:extLst>
                <a:ext uri="{FF2B5EF4-FFF2-40B4-BE49-F238E27FC236}">
                  <a16:creationId xmlns:a16="http://schemas.microsoft.com/office/drawing/2014/main" id="{7F93C1D6-A53D-4D63-885F-009AA8A6318E}"/>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18" name="Line 5814">
              <a:extLst>
                <a:ext uri="{FF2B5EF4-FFF2-40B4-BE49-F238E27FC236}">
                  <a16:creationId xmlns:a16="http://schemas.microsoft.com/office/drawing/2014/main" id="{39915ED0-2C35-45D9-B4DA-B7803F14D0A9}"/>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919" name="Group 5815">
            <a:extLst>
              <a:ext uri="{FF2B5EF4-FFF2-40B4-BE49-F238E27FC236}">
                <a16:creationId xmlns:a16="http://schemas.microsoft.com/office/drawing/2014/main" id="{D714C721-33B0-4D0B-9F26-E449C7D9CEB0}"/>
              </a:ext>
            </a:extLst>
          </p:cNvPr>
          <p:cNvGrpSpPr>
            <a:grpSpLocks/>
          </p:cNvGrpSpPr>
          <p:nvPr/>
        </p:nvGrpSpPr>
        <p:grpSpPr bwMode="auto">
          <a:xfrm>
            <a:off x="3248025" y="4178300"/>
            <a:ext cx="354013" cy="654050"/>
            <a:chOff x="324" y="2632"/>
            <a:chExt cx="223" cy="412"/>
          </a:xfrm>
        </p:grpSpPr>
        <p:sp>
          <p:nvSpPr>
            <p:cNvPr id="52920" name="Line 5816">
              <a:extLst>
                <a:ext uri="{FF2B5EF4-FFF2-40B4-BE49-F238E27FC236}">
                  <a16:creationId xmlns:a16="http://schemas.microsoft.com/office/drawing/2014/main" id="{FBE54C20-FFBE-4612-AB2B-7148331932EC}"/>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21" name="Oval 5817">
              <a:extLst>
                <a:ext uri="{FF2B5EF4-FFF2-40B4-BE49-F238E27FC236}">
                  <a16:creationId xmlns:a16="http://schemas.microsoft.com/office/drawing/2014/main" id="{7C7EC0C5-2434-4D91-B68D-861325172674}"/>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922" name="Group 5818">
              <a:extLst>
                <a:ext uri="{FF2B5EF4-FFF2-40B4-BE49-F238E27FC236}">
                  <a16:creationId xmlns:a16="http://schemas.microsoft.com/office/drawing/2014/main" id="{5C626E43-08E8-49F9-AAB6-4764FB678C82}"/>
                </a:ext>
              </a:extLst>
            </p:cNvPr>
            <p:cNvGrpSpPr>
              <a:grpSpLocks/>
            </p:cNvGrpSpPr>
            <p:nvPr/>
          </p:nvGrpSpPr>
          <p:grpSpPr bwMode="auto">
            <a:xfrm>
              <a:off x="324" y="2687"/>
              <a:ext cx="82" cy="71"/>
              <a:chOff x="690" y="2870"/>
              <a:chExt cx="82" cy="71"/>
            </a:xfrm>
          </p:grpSpPr>
          <p:sp>
            <p:nvSpPr>
              <p:cNvPr id="52923" name="Oval 5819">
                <a:extLst>
                  <a:ext uri="{FF2B5EF4-FFF2-40B4-BE49-F238E27FC236}">
                    <a16:creationId xmlns:a16="http://schemas.microsoft.com/office/drawing/2014/main" id="{7D63F818-D2AA-4DFC-B7E1-A3E0F2D13052}"/>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24" name="Oval 5820">
                <a:extLst>
                  <a:ext uri="{FF2B5EF4-FFF2-40B4-BE49-F238E27FC236}">
                    <a16:creationId xmlns:a16="http://schemas.microsoft.com/office/drawing/2014/main" id="{716FEB4C-BFD5-400F-8EA4-C817B6CD23D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25" name="Oval 5821">
                <a:extLst>
                  <a:ext uri="{FF2B5EF4-FFF2-40B4-BE49-F238E27FC236}">
                    <a16:creationId xmlns:a16="http://schemas.microsoft.com/office/drawing/2014/main" id="{1730B4E9-D320-4F3D-89C7-D9CE7E147C4B}"/>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26" name="Line 5822">
                <a:extLst>
                  <a:ext uri="{FF2B5EF4-FFF2-40B4-BE49-F238E27FC236}">
                    <a16:creationId xmlns:a16="http://schemas.microsoft.com/office/drawing/2014/main" id="{80A56968-5319-45B9-A298-DC388E53E380}"/>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27" name="Line 5823">
                <a:extLst>
                  <a:ext uri="{FF2B5EF4-FFF2-40B4-BE49-F238E27FC236}">
                    <a16:creationId xmlns:a16="http://schemas.microsoft.com/office/drawing/2014/main" id="{EC8B7C4B-EC18-4647-8F39-31106E94BDA2}"/>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928" name="Rectangle 5824">
              <a:extLst>
                <a:ext uri="{FF2B5EF4-FFF2-40B4-BE49-F238E27FC236}">
                  <a16:creationId xmlns:a16="http://schemas.microsoft.com/office/drawing/2014/main" id="{98D97E4C-6970-4158-B65E-18D71AD85426}"/>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29" name="Rectangle 5825">
              <a:extLst>
                <a:ext uri="{FF2B5EF4-FFF2-40B4-BE49-F238E27FC236}">
                  <a16:creationId xmlns:a16="http://schemas.microsoft.com/office/drawing/2014/main" id="{7A905186-E339-4EBA-8D16-7D4FC5B79ED2}"/>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30" name="Line 5826">
              <a:extLst>
                <a:ext uri="{FF2B5EF4-FFF2-40B4-BE49-F238E27FC236}">
                  <a16:creationId xmlns:a16="http://schemas.microsoft.com/office/drawing/2014/main" id="{A1FEFCDD-8996-4046-8B6A-845B8F5890E1}"/>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31" name="Line 5827">
              <a:extLst>
                <a:ext uri="{FF2B5EF4-FFF2-40B4-BE49-F238E27FC236}">
                  <a16:creationId xmlns:a16="http://schemas.microsoft.com/office/drawing/2014/main" id="{BE54B5C2-1930-4767-9026-0B30D2870E27}"/>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32" name="Line 5828">
              <a:extLst>
                <a:ext uri="{FF2B5EF4-FFF2-40B4-BE49-F238E27FC236}">
                  <a16:creationId xmlns:a16="http://schemas.microsoft.com/office/drawing/2014/main" id="{57B3E480-3F4F-41C8-9B64-E45B29FA9618}"/>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33" name="Line 5829">
              <a:extLst>
                <a:ext uri="{FF2B5EF4-FFF2-40B4-BE49-F238E27FC236}">
                  <a16:creationId xmlns:a16="http://schemas.microsoft.com/office/drawing/2014/main" id="{1E5EE294-33B6-4ED5-B060-CC94A3816B54}"/>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34" name="Line 5830">
              <a:extLst>
                <a:ext uri="{FF2B5EF4-FFF2-40B4-BE49-F238E27FC236}">
                  <a16:creationId xmlns:a16="http://schemas.microsoft.com/office/drawing/2014/main" id="{167ABF82-953C-4AEF-A4BD-BE33722D709C}"/>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35" name="Line 5831">
              <a:extLst>
                <a:ext uri="{FF2B5EF4-FFF2-40B4-BE49-F238E27FC236}">
                  <a16:creationId xmlns:a16="http://schemas.microsoft.com/office/drawing/2014/main" id="{56B71498-7A59-4136-B91E-9A1DB6533242}"/>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936" name="Group 5832">
            <a:extLst>
              <a:ext uri="{FF2B5EF4-FFF2-40B4-BE49-F238E27FC236}">
                <a16:creationId xmlns:a16="http://schemas.microsoft.com/office/drawing/2014/main" id="{6D1BEA08-F11E-4CED-B619-412CEAB8280A}"/>
              </a:ext>
            </a:extLst>
          </p:cNvPr>
          <p:cNvGrpSpPr>
            <a:grpSpLocks/>
          </p:cNvGrpSpPr>
          <p:nvPr/>
        </p:nvGrpSpPr>
        <p:grpSpPr bwMode="auto">
          <a:xfrm>
            <a:off x="3714750" y="4178300"/>
            <a:ext cx="354013" cy="654050"/>
            <a:chOff x="324" y="2632"/>
            <a:chExt cx="223" cy="412"/>
          </a:xfrm>
        </p:grpSpPr>
        <p:sp>
          <p:nvSpPr>
            <p:cNvPr id="52937" name="Line 5833">
              <a:extLst>
                <a:ext uri="{FF2B5EF4-FFF2-40B4-BE49-F238E27FC236}">
                  <a16:creationId xmlns:a16="http://schemas.microsoft.com/office/drawing/2014/main" id="{E2956BEA-5F39-42BB-8E22-7C3DA03D87B6}"/>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38" name="Oval 5834">
              <a:extLst>
                <a:ext uri="{FF2B5EF4-FFF2-40B4-BE49-F238E27FC236}">
                  <a16:creationId xmlns:a16="http://schemas.microsoft.com/office/drawing/2014/main" id="{6761C5EF-856E-42E8-A15D-CE43542FDDDF}"/>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939" name="Group 5835">
              <a:extLst>
                <a:ext uri="{FF2B5EF4-FFF2-40B4-BE49-F238E27FC236}">
                  <a16:creationId xmlns:a16="http://schemas.microsoft.com/office/drawing/2014/main" id="{629A94E9-7081-4959-BBEF-5F3F55EBFB01}"/>
                </a:ext>
              </a:extLst>
            </p:cNvPr>
            <p:cNvGrpSpPr>
              <a:grpSpLocks/>
            </p:cNvGrpSpPr>
            <p:nvPr/>
          </p:nvGrpSpPr>
          <p:grpSpPr bwMode="auto">
            <a:xfrm>
              <a:off x="324" y="2687"/>
              <a:ext cx="82" cy="71"/>
              <a:chOff x="690" y="2870"/>
              <a:chExt cx="82" cy="71"/>
            </a:xfrm>
          </p:grpSpPr>
          <p:sp>
            <p:nvSpPr>
              <p:cNvPr id="52940" name="Oval 5836">
                <a:extLst>
                  <a:ext uri="{FF2B5EF4-FFF2-40B4-BE49-F238E27FC236}">
                    <a16:creationId xmlns:a16="http://schemas.microsoft.com/office/drawing/2014/main" id="{A13BA1F7-FB23-4E77-9069-886D0D5B393A}"/>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1" name="Oval 5837">
                <a:extLst>
                  <a:ext uri="{FF2B5EF4-FFF2-40B4-BE49-F238E27FC236}">
                    <a16:creationId xmlns:a16="http://schemas.microsoft.com/office/drawing/2014/main" id="{87061FAC-A0E9-4957-9337-260ED5E7FDC2}"/>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2" name="Oval 5838">
                <a:extLst>
                  <a:ext uri="{FF2B5EF4-FFF2-40B4-BE49-F238E27FC236}">
                    <a16:creationId xmlns:a16="http://schemas.microsoft.com/office/drawing/2014/main" id="{7AA5FC97-E6E5-4112-B7A5-97D9A15D41EC}"/>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3" name="Line 5839">
                <a:extLst>
                  <a:ext uri="{FF2B5EF4-FFF2-40B4-BE49-F238E27FC236}">
                    <a16:creationId xmlns:a16="http://schemas.microsoft.com/office/drawing/2014/main" id="{FBBC9C9F-A01B-4750-B913-A893D94DE2EC}"/>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4" name="Line 5840">
                <a:extLst>
                  <a:ext uri="{FF2B5EF4-FFF2-40B4-BE49-F238E27FC236}">
                    <a16:creationId xmlns:a16="http://schemas.microsoft.com/office/drawing/2014/main" id="{B85BA406-6C79-4965-8799-14C0335FDBF6}"/>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945" name="Rectangle 5841">
              <a:extLst>
                <a:ext uri="{FF2B5EF4-FFF2-40B4-BE49-F238E27FC236}">
                  <a16:creationId xmlns:a16="http://schemas.microsoft.com/office/drawing/2014/main" id="{94D8A3E8-27AD-48F7-B760-D0E3D99BBD5E}"/>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6" name="Rectangle 5842">
              <a:extLst>
                <a:ext uri="{FF2B5EF4-FFF2-40B4-BE49-F238E27FC236}">
                  <a16:creationId xmlns:a16="http://schemas.microsoft.com/office/drawing/2014/main" id="{5AAC82BD-FE99-4963-8323-BD5389AF7A8C}"/>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7" name="Line 5843">
              <a:extLst>
                <a:ext uri="{FF2B5EF4-FFF2-40B4-BE49-F238E27FC236}">
                  <a16:creationId xmlns:a16="http://schemas.microsoft.com/office/drawing/2014/main" id="{E623B8EA-8A2D-492F-955F-9CEB61B05AB2}"/>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8" name="Line 5844">
              <a:extLst>
                <a:ext uri="{FF2B5EF4-FFF2-40B4-BE49-F238E27FC236}">
                  <a16:creationId xmlns:a16="http://schemas.microsoft.com/office/drawing/2014/main" id="{C2A2AADC-785C-4792-987A-5FC2CA8F26D7}"/>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49" name="Line 5845">
              <a:extLst>
                <a:ext uri="{FF2B5EF4-FFF2-40B4-BE49-F238E27FC236}">
                  <a16:creationId xmlns:a16="http://schemas.microsoft.com/office/drawing/2014/main" id="{83C55554-3BA4-4798-9B16-47743D8ED8D3}"/>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50" name="Line 5846">
              <a:extLst>
                <a:ext uri="{FF2B5EF4-FFF2-40B4-BE49-F238E27FC236}">
                  <a16:creationId xmlns:a16="http://schemas.microsoft.com/office/drawing/2014/main" id="{FD2C3581-6CA8-4087-9AFD-D45F82AB4B46}"/>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51" name="Line 5847">
              <a:extLst>
                <a:ext uri="{FF2B5EF4-FFF2-40B4-BE49-F238E27FC236}">
                  <a16:creationId xmlns:a16="http://schemas.microsoft.com/office/drawing/2014/main" id="{96D8446E-1A5B-42EB-BB91-FC13A66A496C}"/>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52" name="Line 5848">
              <a:extLst>
                <a:ext uri="{FF2B5EF4-FFF2-40B4-BE49-F238E27FC236}">
                  <a16:creationId xmlns:a16="http://schemas.microsoft.com/office/drawing/2014/main" id="{6C5044FE-3F2F-4B6F-9DB5-9F74CEFBAA90}"/>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953" name="Line 5849">
            <a:extLst>
              <a:ext uri="{FF2B5EF4-FFF2-40B4-BE49-F238E27FC236}">
                <a16:creationId xmlns:a16="http://schemas.microsoft.com/office/drawing/2014/main" id="{D05BF3EA-6BD7-4C2B-B928-2C3C626E80B3}"/>
              </a:ext>
            </a:extLst>
          </p:cNvPr>
          <p:cNvSpPr>
            <a:spLocks noChangeShapeType="1"/>
          </p:cNvSpPr>
          <p:nvPr/>
        </p:nvSpPr>
        <p:spPr bwMode="auto">
          <a:xfrm>
            <a:off x="5334000" y="4178300"/>
            <a:ext cx="0" cy="342900"/>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54" name="Oval 5850">
            <a:extLst>
              <a:ext uri="{FF2B5EF4-FFF2-40B4-BE49-F238E27FC236}">
                <a16:creationId xmlns:a16="http://schemas.microsoft.com/office/drawing/2014/main" id="{7743A1E2-BC33-4CCC-A397-869AF7854CF3}"/>
              </a:ext>
            </a:extLst>
          </p:cNvPr>
          <p:cNvSpPr>
            <a:spLocks noChangeArrowheads="1"/>
          </p:cNvSpPr>
          <p:nvPr/>
        </p:nvSpPr>
        <p:spPr bwMode="auto">
          <a:xfrm>
            <a:off x="5187950" y="4340225"/>
            <a:ext cx="63500" cy="215900"/>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955" name="Group 5851">
            <a:extLst>
              <a:ext uri="{FF2B5EF4-FFF2-40B4-BE49-F238E27FC236}">
                <a16:creationId xmlns:a16="http://schemas.microsoft.com/office/drawing/2014/main" id="{6206C806-06B7-43E7-B684-BC2196F8DB90}"/>
              </a:ext>
            </a:extLst>
          </p:cNvPr>
          <p:cNvGrpSpPr>
            <a:grpSpLocks/>
          </p:cNvGrpSpPr>
          <p:nvPr/>
        </p:nvGrpSpPr>
        <p:grpSpPr bwMode="auto">
          <a:xfrm>
            <a:off x="5149850" y="4265613"/>
            <a:ext cx="130175" cy="112712"/>
            <a:chOff x="690" y="2870"/>
            <a:chExt cx="82" cy="71"/>
          </a:xfrm>
        </p:grpSpPr>
        <p:sp>
          <p:nvSpPr>
            <p:cNvPr id="52956" name="Oval 5852">
              <a:extLst>
                <a:ext uri="{FF2B5EF4-FFF2-40B4-BE49-F238E27FC236}">
                  <a16:creationId xmlns:a16="http://schemas.microsoft.com/office/drawing/2014/main" id="{E68D3F2F-2ED7-4A1C-9FB5-362FA488FDC3}"/>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57" name="Oval 5853">
              <a:extLst>
                <a:ext uri="{FF2B5EF4-FFF2-40B4-BE49-F238E27FC236}">
                  <a16:creationId xmlns:a16="http://schemas.microsoft.com/office/drawing/2014/main" id="{F5BFEC16-906F-46A6-8043-4C364AEE8F4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58" name="Oval 5854">
              <a:extLst>
                <a:ext uri="{FF2B5EF4-FFF2-40B4-BE49-F238E27FC236}">
                  <a16:creationId xmlns:a16="http://schemas.microsoft.com/office/drawing/2014/main" id="{B70F7975-DDF1-4287-96EB-C198A367B09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59" name="Line 5855">
              <a:extLst>
                <a:ext uri="{FF2B5EF4-FFF2-40B4-BE49-F238E27FC236}">
                  <a16:creationId xmlns:a16="http://schemas.microsoft.com/office/drawing/2014/main" id="{61B74B3C-87EF-4A8E-BF1B-D23672754F83}"/>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0" name="Line 5856">
              <a:extLst>
                <a:ext uri="{FF2B5EF4-FFF2-40B4-BE49-F238E27FC236}">
                  <a16:creationId xmlns:a16="http://schemas.microsoft.com/office/drawing/2014/main" id="{4C34A7D7-A92A-4085-A1D7-CFDAF75A899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961" name="Rectangle 5857">
            <a:extLst>
              <a:ext uri="{FF2B5EF4-FFF2-40B4-BE49-F238E27FC236}">
                <a16:creationId xmlns:a16="http://schemas.microsoft.com/office/drawing/2014/main" id="{32D68912-56F3-4DD7-A6FE-0A10FA0412E1}"/>
              </a:ext>
            </a:extLst>
          </p:cNvPr>
          <p:cNvSpPr>
            <a:spLocks noChangeArrowheads="1"/>
          </p:cNvSpPr>
          <p:nvPr/>
        </p:nvSpPr>
        <p:spPr bwMode="auto">
          <a:xfrm>
            <a:off x="5149850" y="4519613"/>
            <a:ext cx="354013" cy="303212"/>
          </a:xfrm>
          <a:prstGeom prst="rect">
            <a:avLst/>
          </a:prstGeom>
          <a:solidFill>
            <a:srgbClr val="33CC33"/>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2" name="Rectangle 5858">
            <a:extLst>
              <a:ext uri="{FF2B5EF4-FFF2-40B4-BE49-F238E27FC236}">
                <a16:creationId xmlns:a16="http://schemas.microsoft.com/office/drawing/2014/main" id="{A8F96452-FE47-4B1D-9030-4DDDC5944251}"/>
              </a:ext>
            </a:extLst>
          </p:cNvPr>
          <p:cNvSpPr>
            <a:spLocks noChangeArrowheads="1"/>
          </p:cNvSpPr>
          <p:nvPr/>
        </p:nvSpPr>
        <p:spPr bwMode="auto">
          <a:xfrm>
            <a:off x="5191125" y="45085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3" name="Line 5859">
            <a:extLst>
              <a:ext uri="{FF2B5EF4-FFF2-40B4-BE49-F238E27FC236}">
                <a16:creationId xmlns:a16="http://schemas.microsoft.com/office/drawing/2014/main" id="{5503D3EE-4658-4A1B-A5EF-49F7E5BE4DDC}"/>
              </a:ext>
            </a:extLst>
          </p:cNvPr>
          <p:cNvSpPr>
            <a:spLocks noChangeShapeType="1"/>
          </p:cNvSpPr>
          <p:nvPr/>
        </p:nvSpPr>
        <p:spPr bwMode="auto">
          <a:xfrm>
            <a:off x="5154613" y="4670425"/>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4" name="Line 5860">
            <a:extLst>
              <a:ext uri="{FF2B5EF4-FFF2-40B4-BE49-F238E27FC236}">
                <a16:creationId xmlns:a16="http://schemas.microsoft.com/office/drawing/2014/main" id="{70CB5D0D-406B-4CBB-878B-F74ACEDB62EA}"/>
              </a:ext>
            </a:extLst>
          </p:cNvPr>
          <p:cNvSpPr>
            <a:spLocks noChangeShapeType="1"/>
          </p:cNvSpPr>
          <p:nvPr/>
        </p:nvSpPr>
        <p:spPr bwMode="auto">
          <a:xfrm flipV="1">
            <a:off x="5330825"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5" name="Line 5861">
            <a:extLst>
              <a:ext uri="{FF2B5EF4-FFF2-40B4-BE49-F238E27FC236}">
                <a16:creationId xmlns:a16="http://schemas.microsoft.com/office/drawing/2014/main" id="{493C8AD6-3364-4BBD-B9AE-E4239A40EC61}"/>
              </a:ext>
            </a:extLst>
          </p:cNvPr>
          <p:cNvSpPr>
            <a:spLocks noChangeShapeType="1"/>
          </p:cNvSpPr>
          <p:nvPr/>
        </p:nvSpPr>
        <p:spPr bwMode="auto">
          <a:xfrm flipV="1">
            <a:off x="5243513"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6" name="Line 5862">
            <a:extLst>
              <a:ext uri="{FF2B5EF4-FFF2-40B4-BE49-F238E27FC236}">
                <a16:creationId xmlns:a16="http://schemas.microsoft.com/office/drawing/2014/main" id="{AEC3D2B7-8F0B-483D-8A55-23C49BA904FF}"/>
              </a:ext>
            </a:extLst>
          </p:cNvPr>
          <p:cNvSpPr>
            <a:spLocks noChangeShapeType="1"/>
          </p:cNvSpPr>
          <p:nvPr/>
        </p:nvSpPr>
        <p:spPr bwMode="auto">
          <a:xfrm flipV="1">
            <a:off x="5421313"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7" name="Line 5863">
            <a:extLst>
              <a:ext uri="{FF2B5EF4-FFF2-40B4-BE49-F238E27FC236}">
                <a16:creationId xmlns:a16="http://schemas.microsoft.com/office/drawing/2014/main" id="{B4CCA28C-BFBB-4E7C-B3DC-B86E4646049D}"/>
              </a:ext>
            </a:extLst>
          </p:cNvPr>
          <p:cNvSpPr>
            <a:spLocks noChangeShapeType="1"/>
          </p:cNvSpPr>
          <p:nvPr/>
        </p:nvSpPr>
        <p:spPr bwMode="auto">
          <a:xfrm>
            <a:off x="5154613" y="4589463"/>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8" name="Line 5864">
            <a:extLst>
              <a:ext uri="{FF2B5EF4-FFF2-40B4-BE49-F238E27FC236}">
                <a16:creationId xmlns:a16="http://schemas.microsoft.com/office/drawing/2014/main" id="{7F355883-F1E1-4BB0-9FD5-25A82DD216B7}"/>
              </a:ext>
            </a:extLst>
          </p:cNvPr>
          <p:cNvSpPr>
            <a:spLocks noChangeShapeType="1"/>
          </p:cNvSpPr>
          <p:nvPr/>
        </p:nvSpPr>
        <p:spPr bwMode="auto">
          <a:xfrm>
            <a:off x="5154613" y="4746625"/>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69" name="Line 5865">
            <a:extLst>
              <a:ext uri="{FF2B5EF4-FFF2-40B4-BE49-F238E27FC236}">
                <a16:creationId xmlns:a16="http://schemas.microsoft.com/office/drawing/2014/main" id="{BEC9F514-9689-4D57-9123-3A45D42FBC1C}"/>
              </a:ext>
            </a:extLst>
          </p:cNvPr>
          <p:cNvSpPr>
            <a:spLocks noChangeShapeType="1"/>
          </p:cNvSpPr>
          <p:nvPr/>
        </p:nvSpPr>
        <p:spPr bwMode="auto">
          <a:xfrm>
            <a:off x="5799138" y="4178300"/>
            <a:ext cx="0" cy="342900"/>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70" name="Oval 5866">
            <a:extLst>
              <a:ext uri="{FF2B5EF4-FFF2-40B4-BE49-F238E27FC236}">
                <a16:creationId xmlns:a16="http://schemas.microsoft.com/office/drawing/2014/main" id="{607D3DA2-1831-401F-835F-76BB6783EFCD}"/>
              </a:ext>
            </a:extLst>
          </p:cNvPr>
          <p:cNvSpPr>
            <a:spLocks noChangeArrowheads="1"/>
          </p:cNvSpPr>
          <p:nvPr/>
        </p:nvSpPr>
        <p:spPr bwMode="auto">
          <a:xfrm>
            <a:off x="5653088" y="4340225"/>
            <a:ext cx="63500" cy="215900"/>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971" name="Group 5867">
            <a:extLst>
              <a:ext uri="{FF2B5EF4-FFF2-40B4-BE49-F238E27FC236}">
                <a16:creationId xmlns:a16="http://schemas.microsoft.com/office/drawing/2014/main" id="{71C7200F-4BC9-402E-894C-38BF752281E3}"/>
              </a:ext>
            </a:extLst>
          </p:cNvPr>
          <p:cNvGrpSpPr>
            <a:grpSpLocks/>
          </p:cNvGrpSpPr>
          <p:nvPr/>
        </p:nvGrpSpPr>
        <p:grpSpPr bwMode="auto">
          <a:xfrm>
            <a:off x="5614988" y="4265613"/>
            <a:ext cx="130175" cy="112712"/>
            <a:chOff x="690" y="2870"/>
            <a:chExt cx="82" cy="71"/>
          </a:xfrm>
        </p:grpSpPr>
        <p:sp>
          <p:nvSpPr>
            <p:cNvPr id="52972" name="Oval 5868">
              <a:extLst>
                <a:ext uri="{FF2B5EF4-FFF2-40B4-BE49-F238E27FC236}">
                  <a16:creationId xmlns:a16="http://schemas.microsoft.com/office/drawing/2014/main" id="{2CC8B827-0256-400C-BB31-C6786CDABEC5}"/>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73" name="Oval 5869">
              <a:extLst>
                <a:ext uri="{FF2B5EF4-FFF2-40B4-BE49-F238E27FC236}">
                  <a16:creationId xmlns:a16="http://schemas.microsoft.com/office/drawing/2014/main" id="{737A21C3-AC9F-432D-B79F-0003A5B401A4}"/>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74" name="Oval 5870">
              <a:extLst>
                <a:ext uri="{FF2B5EF4-FFF2-40B4-BE49-F238E27FC236}">
                  <a16:creationId xmlns:a16="http://schemas.microsoft.com/office/drawing/2014/main" id="{C766C958-8731-40C0-A007-B31452A94911}"/>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75" name="Line 5871">
              <a:extLst>
                <a:ext uri="{FF2B5EF4-FFF2-40B4-BE49-F238E27FC236}">
                  <a16:creationId xmlns:a16="http://schemas.microsoft.com/office/drawing/2014/main" id="{C6D99098-6936-4FCC-9900-01BB04FA0521}"/>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76" name="Line 5872">
              <a:extLst>
                <a:ext uri="{FF2B5EF4-FFF2-40B4-BE49-F238E27FC236}">
                  <a16:creationId xmlns:a16="http://schemas.microsoft.com/office/drawing/2014/main" id="{D1D34203-D920-4843-B9DD-4DE8AC6CD4D9}"/>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977" name="Rectangle 5873">
            <a:extLst>
              <a:ext uri="{FF2B5EF4-FFF2-40B4-BE49-F238E27FC236}">
                <a16:creationId xmlns:a16="http://schemas.microsoft.com/office/drawing/2014/main" id="{341CC1DD-699D-4ABE-842C-EA1ECDCA01A8}"/>
              </a:ext>
            </a:extLst>
          </p:cNvPr>
          <p:cNvSpPr>
            <a:spLocks noChangeArrowheads="1"/>
          </p:cNvSpPr>
          <p:nvPr/>
        </p:nvSpPr>
        <p:spPr bwMode="auto">
          <a:xfrm>
            <a:off x="5614988" y="4519613"/>
            <a:ext cx="354012" cy="303212"/>
          </a:xfrm>
          <a:prstGeom prst="rect">
            <a:avLst/>
          </a:prstGeom>
          <a:solidFill>
            <a:srgbClr val="33CC33"/>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78" name="Rectangle 5874">
            <a:extLst>
              <a:ext uri="{FF2B5EF4-FFF2-40B4-BE49-F238E27FC236}">
                <a16:creationId xmlns:a16="http://schemas.microsoft.com/office/drawing/2014/main" id="{5394B5F6-811D-42E6-81ED-6A286DC28E0D}"/>
              </a:ext>
            </a:extLst>
          </p:cNvPr>
          <p:cNvSpPr>
            <a:spLocks noChangeArrowheads="1"/>
          </p:cNvSpPr>
          <p:nvPr/>
        </p:nvSpPr>
        <p:spPr bwMode="auto">
          <a:xfrm>
            <a:off x="5656263" y="4508500"/>
            <a:ext cx="3032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79" name="Line 5875">
            <a:extLst>
              <a:ext uri="{FF2B5EF4-FFF2-40B4-BE49-F238E27FC236}">
                <a16:creationId xmlns:a16="http://schemas.microsoft.com/office/drawing/2014/main" id="{A56FF7A2-EC20-4338-821E-838743CA9AE0}"/>
              </a:ext>
            </a:extLst>
          </p:cNvPr>
          <p:cNvSpPr>
            <a:spLocks noChangeShapeType="1"/>
          </p:cNvSpPr>
          <p:nvPr/>
        </p:nvSpPr>
        <p:spPr bwMode="auto">
          <a:xfrm>
            <a:off x="5619750" y="4670425"/>
            <a:ext cx="3476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0" name="Line 5876">
            <a:extLst>
              <a:ext uri="{FF2B5EF4-FFF2-40B4-BE49-F238E27FC236}">
                <a16:creationId xmlns:a16="http://schemas.microsoft.com/office/drawing/2014/main" id="{277CD251-7A4C-4C83-83D6-4CFE0AAD5E28}"/>
              </a:ext>
            </a:extLst>
          </p:cNvPr>
          <p:cNvSpPr>
            <a:spLocks noChangeShapeType="1"/>
          </p:cNvSpPr>
          <p:nvPr/>
        </p:nvSpPr>
        <p:spPr bwMode="auto">
          <a:xfrm flipV="1">
            <a:off x="5795963"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1" name="Line 5877">
            <a:extLst>
              <a:ext uri="{FF2B5EF4-FFF2-40B4-BE49-F238E27FC236}">
                <a16:creationId xmlns:a16="http://schemas.microsoft.com/office/drawing/2014/main" id="{1D052675-F3E1-444A-B4AC-D8C1F9EA7A17}"/>
              </a:ext>
            </a:extLst>
          </p:cNvPr>
          <p:cNvSpPr>
            <a:spLocks noChangeShapeType="1"/>
          </p:cNvSpPr>
          <p:nvPr/>
        </p:nvSpPr>
        <p:spPr bwMode="auto">
          <a:xfrm flipV="1">
            <a:off x="5708650"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2" name="Line 5878">
            <a:extLst>
              <a:ext uri="{FF2B5EF4-FFF2-40B4-BE49-F238E27FC236}">
                <a16:creationId xmlns:a16="http://schemas.microsoft.com/office/drawing/2014/main" id="{895EB19F-9D6E-4DF8-9283-ED1DCE9171A7}"/>
              </a:ext>
            </a:extLst>
          </p:cNvPr>
          <p:cNvSpPr>
            <a:spLocks noChangeShapeType="1"/>
          </p:cNvSpPr>
          <p:nvPr/>
        </p:nvSpPr>
        <p:spPr bwMode="auto">
          <a:xfrm flipV="1">
            <a:off x="5886450"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3" name="Line 5879">
            <a:extLst>
              <a:ext uri="{FF2B5EF4-FFF2-40B4-BE49-F238E27FC236}">
                <a16:creationId xmlns:a16="http://schemas.microsoft.com/office/drawing/2014/main" id="{C6C56358-B2C7-4ECC-9A50-8108DC20A966}"/>
              </a:ext>
            </a:extLst>
          </p:cNvPr>
          <p:cNvSpPr>
            <a:spLocks noChangeShapeType="1"/>
          </p:cNvSpPr>
          <p:nvPr/>
        </p:nvSpPr>
        <p:spPr bwMode="auto">
          <a:xfrm>
            <a:off x="5619750" y="4589463"/>
            <a:ext cx="3476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4" name="Line 5880">
            <a:extLst>
              <a:ext uri="{FF2B5EF4-FFF2-40B4-BE49-F238E27FC236}">
                <a16:creationId xmlns:a16="http://schemas.microsoft.com/office/drawing/2014/main" id="{BF5DEA36-767C-4C6B-8FCC-C18CEDF65726}"/>
              </a:ext>
            </a:extLst>
          </p:cNvPr>
          <p:cNvSpPr>
            <a:spLocks noChangeShapeType="1"/>
          </p:cNvSpPr>
          <p:nvPr/>
        </p:nvSpPr>
        <p:spPr bwMode="auto">
          <a:xfrm>
            <a:off x="5619750" y="4746625"/>
            <a:ext cx="3476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5" name="Line 5881">
            <a:extLst>
              <a:ext uri="{FF2B5EF4-FFF2-40B4-BE49-F238E27FC236}">
                <a16:creationId xmlns:a16="http://schemas.microsoft.com/office/drawing/2014/main" id="{55F98005-9BF7-47DF-92A5-51A570949E02}"/>
              </a:ext>
            </a:extLst>
          </p:cNvPr>
          <p:cNvSpPr>
            <a:spLocks noChangeShapeType="1"/>
          </p:cNvSpPr>
          <p:nvPr/>
        </p:nvSpPr>
        <p:spPr bwMode="auto">
          <a:xfrm>
            <a:off x="6248400" y="4178300"/>
            <a:ext cx="0" cy="342900"/>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6" name="Oval 5882">
            <a:extLst>
              <a:ext uri="{FF2B5EF4-FFF2-40B4-BE49-F238E27FC236}">
                <a16:creationId xmlns:a16="http://schemas.microsoft.com/office/drawing/2014/main" id="{0232C23E-6256-481D-85D0-F921298353D3}"/>
              </a:ext>
            </a:extLst>
          </p:cNvPr>
          <p:cNvSpPr>
            <a:spLocks noChangeArrowheads="1"/>
          </p:cNvSpPr>
          <p:nvPr/>
        </p:nvSpPr>
        <p:spPr bwMode="auto">
          <a:xfrm>
            <a:off x="6102350" y="4340225"/>
            <a:ext cx="63500" cy="215900"/>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987" name="Group 5883">
            <a:extLst>
              <a:ext uri="{FF2B5EF4-FFF2-40B4-BE49-F238E27FC236}">
                <a16:creationId xmlns:a16="http://schemas.microsoft.com/office/drawing/2014/main" id="{9145E786-16EE-48B9-88BC-535ECF08B7E8}"/>
              </a:ext>
            </a:extLst>
          </p:cNvPr>
          <p:cNvGrpSpPr>
            <a:grpSpLocks/>
          </p:cNvGrpSpPr>
          <p:nvPr/>
        </p:nvGrpSpPr>
        <p:grpSpPr bwMode="auto">
          <a:xfrm>
            <a:off x="6064250" y="4265613"/>
            <a:ext cx="130175" cy="112712"/>
            <a:chOff x="690" y="2870"/>
            <a:chExt cx="82" cy="71"/>
          </a:xfrm>
        </p:grpSpPr>
        <p:sp>
          <p:nvSpPr>
            <p:cNvPr id="52988" name="Oval 5884">
              <a:extLst>
                <a:ext uri="{FF2B5EF4-FFF2-40B4-BE49-F238E27FC236}">
                  <a16:creationId xmlns:a16="http://schemas.microsoft.com/office/drawing/2014/main" id="{4C1369B8-D62D-4A57-99FF-95C84FEAE81E}"/>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89" name="Oval 5885">
              <a:extLst>
                <a:ext uri="{FF2B5EF4-FFF2-40B4-BE49-F238E27FC236}">
                  <a16:creationId xmlns:a16="http://schemas.microsoft.com/office/drawing/2014/main" id="{441E5C1A-3375-4B1D-A16A-0A348CED9391}"/>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0" name="Oval 5886">
              <a:extLst>
                <a:ext uri="{FF2B5EF4-FFF2-40B4-BE49-F238E27FC236}">
                  <a16:creationId xmlns:a16="http://schemas.microsoft.com/office/drawing/2014/main" id="{A7D5F9C9-D2DF-44F6-AD55-A9FF1BCEF91B}"/>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1" name="Line 5887">
              <a:extLst>
                <a:ext uri="{FF2B5EF4-FFF2-40B4-BE49-F238E27FC236}">
                  <a16:creationId xmlns:a16="http://schemas.microsoft.com/office/drawing/2014/main" id="{09A6D0DE-59FA-4529-9650-DE605688634F}"/>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2" name="Line 5888">
              <a:extLst>
                <a:ext uri="{FF2B5EF4-FFF2-40B4-BE49-F238E27FC236}">
                  <a16:creationId xmlns:a16="http://schemas.microsoft.com/office/drawing/2014/main" id="{BA72AA29-A698-43F8-98D9-87CBFB01D25E}"/>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993" name="Rectangle 5889">
            <a:extLst>
              <a:ext uri="{FF2B5EF4-FFF2-40B4-BE49-F238E27FC236}">
                <a16:creationId xmlns:a16="http://schemas.microsoft.com/office/drawing/2014/main" id="{4E8F78B1-BEC1-4490-9A18-B8DBAB86143E}"/>
              </a:ext>
            </a:extLst>
          </p:cNvPr>
          <p:cNvSpPr>
            <a:spLocks noChangeArrowheads="1"/>
          </p:cNvSpPr>
          <p:nvPr/>
        </p:nvSpPr>
        <p:spPr bwMode="auto">
          <a:xfrm>
            <a:off x="6064250" y="4519613"/>
            <a:ext cx="354013" cy="303212"/>
          </a:xfrm>
          <a:prstGeom prst="rect">
            <a:avLst/>
          </a:prstGeom>
          <a:solidFill>
            <a:srgbClr val="33CC33"/>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4" name="Rectangle 5890">
            <a:extLst>
              <a:ext uri="{FF2B5EF4-FFF2-40B4-BE49-F238E27FC236}">
                <a16:creationId xmlns:a16="http://schemas.microsoft.com/office/drawing/2014/main" id="{150BBDD0-E3B0-4819-9A7A-154CAD2847DE}"/>
              </a:ext>
            </a:extLst>
          </p:cNvPr>
          <p:cNvSpPr>
            <a:spLocks noChangeArrowheads="1"/>
          </p:cNvSpPr>
          <p:nvPr/>
        </p:nvSpPr>
        <p:spPr bwMode="auto">
          <a:xfrm>
            <a:off x="6105525" y="45085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5" name="Line 5891">
            <a:extLst>
              <a:ext uri="{FF2B5EF4-FFF2-40B4-BE49-F238E27FC236}">
                <a16:creationId xmlns:a16="http://schemas.microsoft.com/office/drawing/2014/main" id="{738ACD42-B131-4AAC-8718-8E816EFD8D46}"/>
              </a:ext>
            </a:extLst>
          </p:cNvPr>
          <p:cNvSpPr>
            <a:spLocks noChangeShapeType="1"/>
          </p:cNvSpPr>
          <p:nvPr/>
        </p:nvSpPr>
        <p:spPr bwMode="auto">
          <a:xfrm>
            <a:off x="6069013" y="4670425"/>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6" name="Line 5892">
            <a:extLst>
              <a:ext uri="{FF2B5EF4-FFF2-40B4-BE49-F238E27FC236}">
                <a16:creationId xmlns:a16="http://schemas.microsoft.com/office/drawing/2014/main" id="{438E5493-880F-4218-8909-F1E56124EB25}"/>
              </a:ext>
            </a:extLst>
          </p:cNvPr>
          <p:cNvSpPr>
            <a:spLocks noChangeShapeType="1"/>
          </p:cNvSpPr>
          <p:nvPr/>
        </p:nvSpPr>
        <p:spPr bwMode="auto">
          <a:xfrm flipV="1">
            <a:off x="6245225"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7" name="Line 5893">
            <a:extLst>
              <a:ext uri="{FF2B5EF4-FFF2-40B4-BE49-F238E27FC236}">
                <a16:creationId xmlns:a16="http://schemas.microsoft.com/office/drawing/2014/main" id="{4C76184F-19E7-4DBC-B951-55D5BB2DE027}"/>
              </a:ext>
            </a:extLst>
          </p:cNvPr>
          <p:cNvSpPr>
            <a:spLocks noChangeShapeType="1"/>
          </p:cNvSpPr>
          <p:nvPr/>
        </p:nvSpPr>
        <p:spPr bwMode="auto">
          <a:xfrm flipV="1">
            <a:off x="6157913"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8" name="Line 5894">
            <a:extLst>
              <a:ext uri="{FF2B5EF4-FFF2-40B4-BE49-F238E27FC236}">
                <a16:creationId xmlns:a16="http://schemas.microsoft.com/office/drawing/2014/main" id="{EE25599D-4FE0-4A70-BF5B-A3A353D6ECDA}"/>
              </a:ext>
            </a:extLst>
          </p:cNvPr>
          <p:cNvSpPr>
            <a:spLocks noChangeShapeType="1"/>
          </p:cNvSpPr>
          <p:nvPr/>
        </p:nvSpPr>
        <p:spPr bwMode="auto">
          <a:xfrm flipV="1">
            <a:off x="6335713"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999" name="Line 5895">
            <a:extLst>
              <a:ext uri="{FF2B5EF4-FFF2-40B4-BE49-F238E27FC236}">
                <a16:creationId xmlns:a16="http://schemas.microsoft.com/office/drawing/2014/main" id="{F7C75AF2-CDCF-4C63-AE7C-FA67C0400BD8}"/>
              </a:ext>
            </a:extLst>
          </p:cNvPr>
          <p:cNvSpPr>
            <a:spLocks noChangeShapeType="1"/>
          </p:cNvSpPr>
          <p:nvPr/>
        </p:nvSpPr>
        <p:spPr bwMode="auto">
          <a:xfrm>
            <a:off x="6069013" y="4589463"/>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00" name="Line 5896">
            <a:extLst>
              <a:ext uri="{FF2B5EF4-FFF2-40B4-BE49-F238E27FC236}">
                <a16:creationId xmlns:a16="http://schemas.microsoft.com/office/drawing/2014/main" id="{89AF3977-CE86-45EB-99BA-F4D44B617B34}"/>
              </a:ext>
            </a:extLst>
          </p:cNvPr>
          <p:cNvSpPr>
            <a:spLocks noChangeShapeType="1"/>
          </p:cNvSpPr>
          <p:nvPr/>
        </p:nvSpPr>
        <p:spPr bwMode="auto">
          <a:xfrm>
            <a:off x="6069013" y="4746625"/>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01" name="Line 5897">
            <a:extLst>
              <a:ext uri="{FF2B5EF4-FFF2-40B4-BE49-F238E27FC236}">
                <a16:creationId xmlns:a16="http://schemas.microsoft.com/office/drawing/2014/main" id="{89397446-CB4A-42AB-A1A6-8ADBBDF2D5DA}"/>
              </a:ext>
            </a:extLst>
          </p:cNvPr>
          <p:cNvSpPr>
            <a:spLocks noChangeShapeType="1"/>
          </p:cNvSpPr>
          <p:nvPr/>
        </p:nvSpPr>
        <p:spPr bwMode="auto">
          <a:xfrm>
            <a:off x="6729413" y="4178300"/>
            <a:ext cx="0" cy="342900"/>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02" name="Oval 5898">
            <a:extLst>
              <a:ext uri="{FF2B5EF4-FFF2-40B4-BE49-F238E27FC236}">
                <a16:creationId xmlns:a16="http://schemas.microsoft.com/office/drawing/2014/main" id="{1B47C66F-80BC-4268-B46A-816302C0AE62}"/>
              </a:ext>
            </a:extLst>
          </p:cNvPr>
          <p:cNvSpPr>
            <a:spLocks noChangeArrowheads="1"/>
          </p:cNvSpPr>
          <p:nvPr/>
        </p:nvSpPr>
        <p:spPr bwMode="auto">
          <a:xfrm>
            <a:off x="6583363" y="4340225"/>
            <a:ext cx="63500" cy="215900"/>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003" name="Group 5899">
            <a:extLst>
              <a:ext uri="{FF2B5EF4-FFF2-40B4-BE49-F238E27FC236}">
                <a16:creationId xmlns:a16="http://schemas.microsoft.com/office/drawing/2014/main" id="{30300E44-AC01-4982-AEB6-409CEBF771EF}"/>
              </a:ext>
            </a:extLst>
          </p:cNvPr>
          <p:cNvGrpSpPr>
            <a:grpSpLocks/>
          </p:cNvGrpSpPr>
          <p:nvPr/>
        </p:nvGrpSpPr>
        <p:grpSpPr bwMode="auto">
          <a:xfrm>
            <a:off x="6545263" y="4265613"/>
            <a:ext cx="130175" cy="112712"/>
            <a:chOff x="690" y="2870"/>
            <a:chExt cx="82" cy="71"/>
          </a:xfrm>
        </p:grpSpPr>
        <p:sp>
          <p:nvSpPr>
            <p:cNvPr id="53004" name="Oval 5900">
              <a:extLst>
                <a:ext uri="{FF2B5EF4-FFF2-40B4-BE49-F238E27FC236}">
                  <a16:creationId xmlns:a16="http://schemas.microsoft.com/office/drawing/2014/main" id="{DD87CD69-72BC-4790-BD94-1195633C6A7B}"/>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05" name="Oval 5901">
              <a:extLst>
                <a:ext uri="{FF2B5EF4-FFF2-40B4-BE49-F238E27FC236}">
                  <a16:creationId xmlns:a16="http://schemas.microsoft.com/office/drawing/2014/main" id="{6930535B-A2DB-4862-B039-F21274B25DCF}"/>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06" name="Oval 5902">
              <a:extLst>
                <a:ext uri="{FF2B5EF4-FFF2-40B4-BE49-F238E27FC236}">
                  <a16:creationId xmlns:a16="http://schemas.microsoft.com/office/drawing/2014/main" id="{8BAF7744-C135-49AA-87B8-A6890F136FAA}"/>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07" name="Line 5903">
              <a:extLst>
                <a:ext uri="{FF2B5EF4-FFF2-40B4-BE49-F238E27FC236}">
                  <a16:creationId xmlns:a16="http://schemas.microsoft.com/office/drawing/2014/main" id="{7C5DE674-FEA0-4D51-A7D6-9FEBD79C4DA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08" name="Line 5904">
              <a:extLst>
                <a:ext uri="{FF2B5EF4-FFF2-40B4-BE49-F238E27FC236}">
                  <a16:creationId xmlns:a16="http://schemas.microsoft.com/office/drawing/2014/main" id="{DA8E2BA5-AE8A-47DD-8BCF-279E48D98DD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009" name="Rectangle 5905">
            <a:extLst>
              <a:ext uri="{FF2B5EF4-FFF2-40B4-BE49-F238E27FC236}">
                <a16:creationId xmlns:a16="http://schemas.microsoft.com/office/drawing/2014/main" id="{606335A1-3DD3-4ACF-AEFC-E2377A3F40AE}"/>
              </a:ext>
            </a:extLst>
          </p:cNvPr>
          <p:cNvSpPr>
            <a:spLocks noChangeArrowheads="1"/>
          </p:cNvSpPr>
          <p:nvPr/>
        </p:nvSpPr>
        <p:spPr bwMode="auto">
          <a:xfrm>
            <a:off x="6545263" y="4519613"/>
            <a:ext cx="354012" cy="303212"/>
          </a:xfrm>
          <a:prstGeom prst="rect">
            <a:avLst/>
          </a:prstGeom>
          <a:solidFill>
            <a:srgbClr val="33CC33"/>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0" name="Rectangle 5906">
            <a:extLst>
              <a:ext uri="{FF2B5EF4-FFF2-40B4-BE49-F238E27FC236}">
                <a16:creationId xmlns:a16="http://schemas.microsoft.com/office/drawing/2014/main" id="{7D2FDF72-1847-4250-BFB8-835EC1D99571}"/>
              </a:ext>
            </a:extLst>
          </p:cNvPr>
          <p:cNvSpPr>
            <a:spLocks noChangeArrowheads="1"/>
          </p:cNvSpPr>
          <p:nvPr/>
        </p:nvSpPr>
        <p:spPr bwMode="auto">
          <a:xfrm>
            <a:off x="6586538" y="4508500"/>
            <a:ext cx="3032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1" name="Line 5907">
            <a:extLst>
              <a:ext uri="{FF2B5EF4-FFF2-40B4-BE49-F238E27FC236}">
                <a16:creationId xmlns:a16="http://schemas.microsoft.com/office/drawing/2014/main" id="{BBE18BF5-B9BB-4C8C-9B63-A2791712C3BF}"/>
              </a:ext>
            </a:extLst>
          </p:cNvPr>
          <p:cNvSpPr>
            <a:spLocks noChangeShapeType="1"/>
          </p:cNvSpPr>
          <p:nvPr/>
        </p:nvSpPr>
        <p:spPr bwMode="auto">
          <a:xfrm>
            <a:off x="6550025" y="4670425"/>
            <a:ext cx="3476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2" name="Line 5908">
            <a:extLst>
              <a:ext uri="{FF2B5EF4-FFF2-40B4-BE49-F238E27FC236}">
                <a16:creationId xmlns:a16="http://schemas.microsoft.com/office/drawing/2014/main" id="{D11E5646-913D-48C4-8939-A33BE2F12229}"/>
              </a:ext>
            </a:extLst>
          </p:cNvPr>
          <p:cNvSpPr>
            <a:spLocks noChangeShapeType="1"/>
          </p:cNvSpPr>
          <p:nvPr/>
        </p:nvSpPr>
        <p:spPr bwMode="auto">
          <a:xfrm flipV="1">
            <a:off x="6726238"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3" name="Line 5909">
            <a:extLst>
              <a:ext uri="{FF2B5EF4-FFF2-40B4-BE49-F238E27FC236}">
                <a16:creationId xmlns:a16="http://schemas.microsoft.com/office/drawing/2014/main" id="{41EA8CC1-1B16-4BBC-A07B-74A393B89CDA}"/>
              </a:ext>
            </a:extLst>
          </p:cNvPr>
          <p:cNvSpPr>
            <a:spLocks noChangeShapeType="1"/>
          </p:cNvSpPr>
          <p:nvPr/>
        </p:nvSpPr>
        <p:spPr bwMode="auto">
          <a:xfrm flipV="1">
            <a:off x="6638925"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4" name="Line 5910">
            <a:extLst>
              <a:ext uri="{FF2B5EF4-FFF2-40B4-BE49-F238E27FC236}">
                <a16:creationId xmlns:a16="http://schemas.microsoft.com/office/drawing/2014/main" id="{BE8035F9-6FAE-46F4-8276-E41F7D496370}"/>
              </a:ext>
            </a:extLst>
          </p:cNvPr>
          <p:cNvSpPr>
            <a:spLocks noChangeShapeType="1"/>
          </p:cNvSpPr>
          <p:nvPr/>
        </p:nvSpPr>
        <p:spPr bwMode="auto">
          <a:xfrm flipV="1">
            <a:off x="6816725"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5" name="Line 5911">
            <a:extLst>
              <a:ext uri="{FF2B5EF4-FFF2-40B4-BE49-F238E27FC236}">
                <a16:creationId xmlns:a16="http://schemas.microsoft.com/office/drawing/2014/main" id="{D2DC181B-5554-4B6D-906B-199B552A815E}"/>
              </a:ext>
            </a:extLst>
          </p:cNvPr>
          <p:cNvSpPr>
            <a:spLocks noChangeShapeType="1"/>
          </p:cNvSpPr>
          <p:nvPr/>
        </p:nvSpPr>
        <p:spPr bwMode="auto">
          <a:xfrm>
            <a:off x="6550025" y="4589463"/>
            <a:ext cx="3476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6" name="Line 5912">
            <a:extLst>
              <a:ext uri="{FF2B5EF4-FFF2-40B4-BE49-F238E27FC236}">
                <a16:creationId xmlns:a16="http://schemas.microsoft.com/office/drawing/2014/main" id="{07B98CB2-F3AC-4392-8579-23BD78693B66}"/>
              </a:ext>
            </a:extLst>
          </p:cNvPr>
          <p:cNvSpPr>
            <a:spLocks noChangeShapeType="1"/>
          </p:cNvSpPr>
          <p:nvPr/>
        </p:nvSpPr>
        <p:spPr bwMode="auto">
          <a:xfrm>
            <a:off x="6550025" y="4746625"/>
            <a:ext cx="3476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7" name="Line 5913">
            <a:extLst>
              <a:ext uri="{FF2B5EF4-FFF2-40B4-BE49-F238E27FC236}">
                <a16:creationId xmlns:a16="http://schemas.microsoft.com/office/drawing/2014/main" id="{C13D5DC0-3895-4C34-8BB7-04E48B84A70A}"/>
              </a:ext>
            </a:extLst>
          </p:cNvPr>
          <p:cNvSpPr>
            <a:spLocks noChangeShapeType="1"/>
          </p:cNvSpPr>
          <p:nvPr/>
        </p:nvSpPr>
        <p:spPr bwMode="auto">
          <a:xfrm>
            <a:off x="7165975" y="4178300"/>
            <a:ext cx="0" cy="342900"/>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18" name="Oval 5914">
            <a:extLst>
              <a:ext uri="{FF2B5EF4-FFF2-40B4-BE49-F238E27FC236}">
                <a16:creationId xmlns:a16="http://schemas.microsoft.com/office/drawing/2014/main" id="{F8D8CA58-3F92-4A23-A872-448DF788C1E5}"/>
              </a:ext>
            </a:extLst>
          </p:cNvPr>
          <p:cNvSpPr>
            <a:spLocks noChangeArrowheads="1"/>
          </p:cNvSpPr>
          <p:nvPr/>
        </p:nvSpPr>
        <p:spPr bwMode="auto">
          <a:xfrm>
            <a:off x="7019925" y="4340225"/>
            <a:ext cx="63500" cy="215900"/>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019" name="Group 5915">
            <a:extLst>
              <a:ext uri="{FF2B5EF4-FFF2-40B4-BE49-F238E27FC236}">
                <a16:creationId xmlns:a16="http://schemas.microsoft.com/office/drawing/2014/main" id="{283181DB-69AD-4ECC-B0A3-3F5D71D521DE}"/>
              </a:ext>
            </a:extLst>
          </p:cNvPr>
          <p:cNvGrpSpPr>
            <a:grpSpLocks/>
          </p:cNvGrpSpPr>
          <p:nvPr/>
        </p:nvGrpSpPr>
        <p:grpSpPr bwMode="auto">
          <a:xfrm>
            <a:off x="6981825" y="4265613"/>
            <a:ext cx="130175" cy="112712"/>
            <a:chOff x="690" y="2870"/>
            <a:chExt cx="82" cy="71"/>
          </a:xfrm>
        </p:grpSpPr>
        <p:sp>
          <p:nvSpPr>
            <p:cNvPr id="53020" name="Oval 5916">
              <a:extLst>
                <a:ext uri="{FF2B5EF4-FFF2-40B4-BE49-F238E27FC236}">
                  <a16:creationId xmlns:a16="http://schemas.microsoft.com/office/drawing/2014/main" id="{BEEA448D-FA1A-4BA6-815C-5E1CCF948D17}"/>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1" name="Oval 5917">
              <a:extLst>
                <a:ext uri="{FF2B5EF4-FFF2-40B4-BE49-F238E27FC236}">
                  <a16:creationId xmlns:a16="http://schemas.microsoft.com/office/drawing/2014/main" id="{B8F987C2-786A-4BDC-BDF5-10BE1EA7F4BA}"/>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2" name="Oval 5918">
              <a:extLst>
                <a:ext uri="{FF2B5EF4-FFF2-40B4-BE49-F238E27FC236}">
                  <a16:creationId xmlns:a16="http://schemas.microsoft.com/office/drawing/2014/main" id="{837E6E36-E6C6-4C37-BC9B-210751EFF42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3" name="Line 5919">
              <a:extLst>
                <a:ext uri="{FF2B5EF4-FFF2-40B4-BE49-F238E27FC236}">
                  <a16:creationId xmlns:a16="http://schemas.microsoft.com/office/drawing/2014/main" id="{EB178E70-1BE3-4803-A709-C34E4EF54547}"/>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4" name="Line 5920">
              <a:extLst>
                <a:ext uri="{FF2B5EF4-FFF2-40B4-BE49-F238E27FC236}">
                  <a16:creationId xmlns:a16="http://schemas.microsoft.com/office/drawing/2014/main" id="{27B5787E-D0C8-4DA8-884B-7D0ACAC5A529}"/>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025" name="Rectangle 5921">
            <a:extLst>
              <a:ext uri="{FF2B5EF4-FFF2-40B4-BE49-F238E27FC236}">
                <a16:creationId xmlns:a16="http://schemas.microsoft.com/office/drawing/2014/main" id="{BFF62500-DBC4-4A5C-AACF-24787DAF704D}"/>
              </a:ext>
            </a:extLst>
          </p:cNvPr>
          <p:cNvSpPr>
            <a:spLocks noChangeArrowheads="1"/>
          </p:cNvSpPr>
          <p:nvPr/>
        </p:nvSpPr>
        <p:spPr bwMode="auto">
          <a:xfrm>
            <a:off x="6981825" y="4519613"/>
            <a:ext cx="354013" cy="303212"/>
          </a:xfrm>
          <a:prstGeom prst="rect">
            <a:avLst/>
          </a:prstGeom>
          <a:solidFill>
            <a:srgbClr val="33CC33"/>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6" name="Rectangle 5922">
            <a:extLst>
              <a:ext uri="{FF2B5EF4-FFF2-40B4-BE49-F238E27FC236}">
                <a16:creationId xmlns:a16="http://schemas.microsoft.com/office/drawing/2014/main" id="{403E51FC-2BCC-4CDE-AD68-9710A2F661BF}"/>
              </a:ext>
            </a:extLst>
          </p:cNvPr>
          <p:cNvSpPr>
            <a:spLocks noChangeArrowheads="1"/>
          </p:cNvSpPr>
          <p:nvPr/>
        </p:nvSpPr>
        <p:spPr bwMode="auto">
          <a:xfrm>
            <a:off x="7023100" y="45085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7" name="Line 5923">
            <a:extLst>
              <a:ext uri="{FF2B5EF4-FFF2-40B4-BE49-F238E27FC236}">
                <a16:creationId xmlns:a16="http://schemas.microsoft.com/office/drawing/2014/main" id="{78825C27-136A-461F-ABC4-13282B36613A}"/>
              </a:ext>
            </a:extLst>
          </p:cNvPr>
          <p:cNvSpPr>
            <a:spLocks noChangeShapeType="1"/>
          </p:cNvSpPr>
          <p:nvPr/>
        </p:nvSpPr>
        <p:spPr bwMode="auto">
          <a:xfrm>
            <a:off x="6986588" y="4670425"/>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8" name="Line 5924">
            <a:extLst>
              <a:ext uri="{FF2B5EF4-FFF2-40B4-BE49-F238E27FC236}">
                <a16:creationId xmlns:a16="http://schemas.microsoft.com/office/drawing/2014/main" id="{FC1B929E-A705-4663-9F98-97EBFFD0EEC9}"/>
              </a:ext>
            </a:extLst>
          </p:cNvPr>
          <p:cNvSpPr>
            <a:spLocks noChangeShapeType="1"/>
          </p:cNvSpPr>
          <p:nvPr/>
        </p:nvSpPr>
        <p:spPr bwMode="auto">
          <a:xfrm flipV="1">
            <a:off x="7162800"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29" name="Line 5925">
            <a:extLst>
              <a:ext uri="{FF2B5EF4-FFF2-40B4-BE49-F238E27FC236}">
                <a16:creationId xmlns:a16="http://schemas.microsoft.com/office/drawing/2014/main" id="{E85ADC33-3DFA-42F0-B2A0-0FDD9A3EBF31}"/>
              </a:ext>
            </a:extLst>
          </p:cNvPr>
          <p:cNvSpPr>
            <a:spLocks noChangeShapeType="1"/>
          </p:cNvSpPr>
          <p:nvPr/>
        </p:nvSpPr>
        <p:spPr bwMode="auto">
          <a:xfrm flipV="1">
            <a:off x="7075488"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30" name="Line 5926">
            <a:extLst>
              <a:ext uri="{FF2B5EF4-FFF2-40B4-BE49-F238E27FC236}">
                <a16:creationId xmlns:a16="http://schemas.microsoft.com/office/drawing/2014/main" id="{BAE80FC5-26FB-482E-865E-05EA709B065C}"/>
              </a:ext>
            </a:extLst>
          </p:cNvPr>
          <p:cNvSpPr>
            <a:spLocks noChangeShapeType="1"/>
          </p:cNvSpPr>
          <p:nvPr/>
        </p:nvSpPr>
        <p:spPr bwMode="auto">
          <a:xfrm flipV="1">
            <a:off x="7253288" y="4508500"/>
            <a:ext cx="0" cy="3238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31" name="Line 5927">
            <a:extLst>
              <a:ext uri="{FF2B5EF4-FFF2-40B4-BE49-F238E27FC236}">
                <a16:creationId xmlns:a16="http://schemas.microsoft.com/office/drawing/2014/main" id="{9A12675B-41A8-4F82-BDF4-517A3FC35BF2}"/>
              </a:ext>
            </a:extLst>
          </p:cNvPr>
          <p:cNvSpPr>
            <a:spLocks noChangeShapeType="1"/>
          </p:cNvSpPr>
          <p:nvPr/>
        </p:nvSpPr>
        <p:spPr bwMode="auto">
          <a:xfrm>
            <a:off x="6986588" y="4589463"/>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32" name="Line 5928">
            <a:extLst>
              <a:ext uri="{FF2B5EF4-FFF2-40B4-BE49-F238E27FC236}">
                <a16:creationId xmlns:a16="http://schemas.microsoft.com/office/drawing/2014/main" id="{CB168AD9-08AC-47A8-B83B-9110C1E459A7}"/>
              </a:ext>
            </a:extLst>
          </p:cNvPr>
          <p:cNvSpPr>
            <a:spLocks noChangeShapeType="1"/>
          </p:cNvSpPr>
          <p:nvPr/>
        </p:nvSpPr>
        <p:spPr bwMode="auto">
          <a:xfrm>
            <a:off x="6986588" y="4746625"/>
            <a:ext cx="3476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33" name="Rectangle 5929">
            <a:extLst>
              <a:ext uri="{FF2B5EF4-FFF2-40B4-BE49-F238E27FC236}">
                <a16:creationId xmlns:a16="http://schemas.microsoft.com/office/drawing/2014/main" id="{93BF7514-A97B-4095-8FC5-56D7A7EB31AF}"/>
              </a:ext>
            </a:extLst>
          </p:cNvPr>
          <p:cNvSpPr>
            <a:spLocks noChangeArrowheads="1"/>
          </p:cNvSpPr>
          <p:nvPr/>
        </p:nvSpPr>
        <p:spPr bwMode="auto">
          <a:xfrm>
            <a:off x="5105400" y="4905375"/>
            <a:ext cx="21447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400" b="1">
                <a:solidFill>
                  <a:srgbClr val="33CC33"/>
                </a:solidFill>
                <a:latin typeface="Arial" panose="020B0604020202020204" pitchFamily="34" charset="0"/>
              </a:rPr>
              <a:t>8 NH-2 PDEBUG Nodes</a:t>
            </a:r>
          </a:p>
        </p:txBody>
      </p:sp>
      <p:grpSp>
        <p:nvGrpSpPr>
          <p:cNvPr id="53034" name="Group 5930">
            <a:extLst>
              <a:ext uri="{FF2B5EF4-FFF2-40B4-BE49-F238E27FC236}">
                <a16:creationId xmlns:a16="http://schemas.microsoft.com/office/drawing/2014/main" id="{10DCE22D-224F-4B81-A088-963BDF296FDE}"/>
              </a:ext>
            </a:extLst>
          </p:cNvPr>
          <p:cNvGrpSpPr>
            <a:grpSpLocks/>
          </p:cNvGrpSpPr>
          <p:nvPr/>
        </p:nvGrpSpPr>
        <p:grpSpPr bwMode="auto">
          <a:xfrm>
            <a:off x="4044950" y="2438400"/>
            <a:ext cx="889000" cy="1368425"/>
            <a:chOff x="2548" y="1536"/>
            <a:chExt cx="560" cy="862"/>
          </a:xfrm>
        </p:grpSpPr>
        <p:sp>
          <p:nvSpPr>
            <p:cNvPr id="53035" name="Line 5931">
              <a:extLst>
                <a:ext uri="{FF2B5EF4-FFF2-40B4-BE49-F238E27FC236}">
                  <a16:creationId xmlns:a16="http://schemas.microsoft.com/office/drawing/2014/main" id="{B728F7DA-C786-441B-AF34-3BD2A8F3A2EC}"/>
                </a:ext>
              </a:extLst>
            </p:cNvPr>
            <p:cNvSpPr>
              <a:spLocks noChangeShapeType="1"/>
            </p:cNvSpPr>
            <p:nvPr/>
          </p:nvSpPr>
          <p:spPr bwMode="auto">
            <a:xfrm flipV="1">
              <a:off x="2763" y="218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36" name="Oval 5932">
              <a:extLst>
                <a:ext uri="{FF2B5EF4-FFF2-40B4-BE49-F238E27FC236}">
                  <a16:creationId xmlns:a16="http://schemas.microsoft.com/office/drawing/2014/main" id="{F96090DE-5198-4B85-B8ED-04BA3EB7FC26}"/>
                </a:ext>
              </a:extLst>
            </p:cNvPr>
            <p:cNvSpPr>
              <a:spLocks noChangeArrowheads="1"/>
            </p:cNvSpPr>
            <p:nvPr/>
          </p:nvSpPr>
          <p:spPr bwMode="auto">
            <a:xfrm flipV="1">
              <a:off x="2671" y="2160"/>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037" name="Group 5933">
              <a:extLst>
                <a:ext uri="{FF2B5EF4-FFF2-40B4-BE49-F238E27FC236}">
                  <a16:creationId xmlns:a16="http://schemas.microsoft.com/office/drawing/2014/main" id="{096611BE-1774-4644-B298-525F6B37F5FA}"/>
                </a:ext>
              </a:extLst>
            </p:cNvPr>
            <p:cNvGrpSpPr>
              <a:grpSpLocks/>
            </p:cNvGrpSpPr>
            <p:nvPr/>
          </p:nvGrpSpPr>
          <p:grpSpPr bwMode="auto">
            <a:xfrm flipV="1">
              <a:off x="2647" y="2272"/>
              <a:ext cx="82" cy="71"/>
              <a:chOff x="690" y="2870"/>
              <a:chExt cx="82" cy="71"/>
            </a:xfrm>
          </p:grpSpPr>
          <p:sp>
            <p:nvSpPr>
              <p:cNvPr id="53038" name="Oval 5934">
                <a:extLst>
                  <a:ext uri="{FF2B5EF4-FFF2-40B4-BE49-F238E27FC236}">
                    <a16:creationId xmlns:a16="http://schemas.microsoft.com/office/drawing/2014/main" id="{CF77B21B-3521-4D23-8C41-F31F1358C6F3}"/>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39" name="Oval 5935">
                <a:extLst>
                  <a:ext uri="{FF2B5EF4-FFF2-40B4-BE49-F238E27FC236}">
                    <a16:creationId xmlns:a16="http://schemas.microsoft.com/office/drawing/2014/main" id="{D5044FF4-2A7A-4C5D-9AB1-63BDEF16325A}"/>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0" name="Oval 5936">
                <a:extLst>
                  <a:ext uri="{FF2B5EF4-FFF2-40B4-BE49-F238E27FC236}">
                    <a16:creationId xmlns:a16="http://schemas.microsoft.com/office/drawing/2014/main" id="{0BB27427-9A8D-46D0-A4F3-7FE9BC411752}"/>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1" name="Line 5937">
                <a:extLst>
                  <a:ext uri="{FF2B5EF4-FFF2-40B4-BE49-F238E27FC236}">
                    <a16:creationId xmlns:a16="http://schemas.microsoft.com/office/drawing/2014/main" id="{7E3C222B-1335-4AD9-9076-3FB4C17AC7A6}"/>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2" name="Line 5938">
                <a:extLst>
                  <a:ext uri="{FF2B5EF4-FFF2-40B4-BE49-F238E27FC236}">
                    <a16:creationId xmlns:a16="http://schemas.microsoft.com/office/drawing/2014/main" id="{788B4AAF-7166-400F-84E8-BE6582CE25A1}"/>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043" name="Rectangle 5939">
              <a:extLst>
                <a:ext uri="{FF2B5EF4-FFF2-40B4-BE49-F238E27FC236}">
                  <a16:creationId xmlns:a16="http://schemas.microsoft.com/office/drawing/2014/main" id="{F7F89E3E-7A5F-43C6-8DA4-E049D1A176AD}"/>
                </a:ext>
              </a:extLst>
            </p:cNvPr>
            <p:cNvSpPr>
              <a:spLocks noChangeArrowheads="1"/>
            </p:cNvSpPr>
            <p:nvPr/>
          </p:nvSpPr>
          <p:spPr bwMode="auto">
            <a:xfrm flipV="1">
              <a:off x="2673" y="1998"/>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4" name="Line 5940">
              <a:extLst>
                <a:ext uri="{FF2B5EF4-FFF2-40B4-BE49-F238E27FC236}">
                  <a16:creationId xmlns:a16="http://schemas.microsoft.com/office/drawing/2014/main" id="{9D79B002-EFBA-4189-86D7-247E237AB860}"/>
                </a:ext>
              </a:extLst>
            </p:cNvPr>
            <p:cNvSpPr>
              <a:spLocks noChangeShapeType="1"/>
            </p:cNvSpPr>
            <p:nvPr/>
          </p:nvSpPr>
          <p:spPr bwMode="auto">
            <a:xfrm flipV="1">
              <a:off x="2668" y="1919"/>
              <a:ext cx="0" cy="69"/>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5" name="Line 5941">
              <a:extLst>
                <a:ext uri="{FF2B5EF4-FFF2-40B4-BE49-F238E27FC236}">
                  <a16:creationId xmlns:a16="http://schemas.microsoft.com/office/drawing/2014/main" id="{6451C13D-46D9-46C7-9A94-43363B04DDD0}"/>
                </a:ext>
              </a:extLst>
            </p:cNvPr>
            <p:cNvSpPr>
              <a:spLocks noChangeShapeType="1"/>
            </p:cNvSpPr>
            <p:nvPr/>
          </p:nvSpPr>
          <p:spPr bwMode="auto">
            <a:xfrm flipV="1">
              <a:off x="2711" y="1920"/>
              <a:ext cx="0" cy="71"/>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6" name="Line 5942">
              <a:extLst>
                <a:ext uri="{FF2B5EF4-FFF2-40B4-BE49-F238E27FC236}">
                  <a16:creationId xmlns:a16="http://schemas.microsoft.com/office/drawing/2014/main" id="{85852A82-42D8-4A29-9515-AECB99A58F26}"/>
                </a:ext>
              </a:extLst>
            </p:cNvPr>
            <p:cNvSpPr>
              <a:spLocks noChangeShapeType="1"/>
            </p:cNvSpPr>
            <p:nvPr/>
          </p:nvSpPr>
          <p:spPr bwMode="auto">
            <a:xfrm flipV="1">
              <a:off x="2759" y="1919"/>
              <a:ext cx="0" cy="7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7" name="Line 5943">
              <a:extLst>
                <a:ext uri="{FF2B5EF4-FFF2-40B4-BE49-F238E27FC236}">
                  <a16:creationId xmlns:a16="http://schemas.microsoft.com/office/drawing/2014/main" id="{6C49079D-245B-4965-B9AF-221F311B2D7C}"/>
                </a:ext>
              </a:extLst>
            </p:cNvPr>
            <p:cNvSpPr>
              <a:spLocks noChangeShapeType="1"/>
            </p:cNvSpPr>
            <p:nvPr/>
          </p:nvSpPr>
          <p:spPr bwMode="auto">
            <a:xfrm flipV="1">
              <a:off x="2800" y="1916"/>
              <a:ext cx="0" cy="73"/>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8" name="Line 5944">
              <a:extLst>
                <a:ext uri="{FF2B5EF4-FFF2-40B4-BE49-F238E27FC236}">
                  <a16:creationId xmlns:a16="http://schemas.microsoft.com/office/drawing/2014/main" id="{0D196C51-4AD7-4632-8A29-25B85AD2139F}"/>
                </a:ext>
              </a:extLst>
            </p:cNvPr>
            <p:cNvSpPr>
              <a:spLocks noChangeShapeType="1"/>
            </p:cNvSpPr>
            <p:nvPr/>
          </p:nvSpPr>
          <p:spPr bwMode="auto">
            <a:xfrm flipH="1" flipV="1">
              <a:off x="2670"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49" name="Line 5945">
              <a:extLst>
                <a:ext uri="{FF2B5EF4-FFF2-40B4-BE49-F238E27FC236}">
                  <a16:creationId xmlns:a16="http://schemas.microsoft.com/office/drawing/2014/main" id="{80BCDAC0-9229-4823-9E2F-60D4179D7A49}"/>
                </a:ext>
              </a:extLst>
            </p:cNvPr>
            <p:cNvSpPr>
              <a:spLocks noChangeShapeType="1"/>
            </p:cNvSpPr>
            <p:nvPr/>
          </p:nvSpPr>
          <p:spPr bwMode="auto">
            <a:xfrm flipH="1" flipV="1">
              <a:off x="2709"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50" name="Rectangle 5946">
              <a:extLst>
                <a:ext uri="{FF2B5EF4-FFF2-40B4-BE49-F238E27FC236}">
                  <a16:creationId xmlns:a16="http://schemas.microsoft.com/office/drawing/2014/main" id="{19FA9DF3-584D-4771-8F1D-FE890FFE43BB}"/>
                </a:ext>
              </a:extLst>
            </p:cNvPr>
            <p:cNvSpPr>
              <a:spLocks noChangeArrowheads="1"/>
            </p:cNvSpPr>
            <p:nvPr/>
          </p:nvSpPr>
          <p:spPr bwMode="auto">
            <a:xfrm flipV="1">
              <a:off x="2645" y="1862"/>
              <a:ext cx="84"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51" name="Line 5947">
              <a:extLst>
                <a:ext uri="{FF2B5EF4-FFF2-40B4-BE49-F238E27FC236}">
                  <a16:creationId xmlns:a16="http://schemas.microsoft.com/office/drawing/2014/main" id="{8445FB98-7E81-4883-B25E-C7E746F524BE}"/>
                </a:ext>
              </a:extLst>
            </p:cNvPr>
            <p:cNvSpPr>
              <a:spLocks noChangeShapeType="1"/>
            </p:cNvSpPr>
            <p:nvPr/>
          </p:nvSpPr>
          <p:spPr bwMode="auto">
            <a:xfrm flipH="1" flipV="1">
              <a:off x="2836" y="1652"/>
              <a:ext cx="1" cy="335"/>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52" name="Line 5948">
              <a:extLst>
                <a:ext uri="{FF2B5EF4-FFF2-40B4-BE49-F238E27FC236}">
                  <a16:creationId xmlns:a16="http://schemas.microsoft.com/office/drawing/2014/main" id="{AAD17DC2-DEDA-49DC-AEB2-EE85FE5DA005}"/>
                </a:ext>
              </a:extLst>
            </p:cNvPr>
            <p:cNvSpPr>
              <a:spLocks noChangeShapeType="1"/>
            </p:cNvSpPr>
            <p:nvPr/>
          </p:nvSpPr>
          <p:spPr bwMode="auto">
            <a:xfrm flipH="1" flipV="1">
              <a:off x="2757"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53" name="Line 5949">
              <a:extLst>
                <a:ext uri="{FF2B5EF4-FFF2-40B4-BE49-F238E27FC236}">
                  <a16:creationId xmlns:a16="http://schemas.microsoft.com/office/drawing/2014/main" id="{930ED74D-5480-4C96-B2A4-9C70039E3FC5}"/>
                </a:ext>
              </a:extLst>
            </p:cNvPr>
            <p:cNvSpPr>
              <a:spLocks noChangeShapeType="1"/>
            </p:cNvSpPr>
            <p:nvPr/>
          </p:nvSpPr>
          <p:spPr bwMode="auto">
            <a:xfrm flipH="1" flipV="1">
              <a:off x="2794"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54" name="Rectangle 5950">
              <a:extLst>
                <a:ext uri="{FF2B5EF4-FFF2-40B4-BE49-F238E27FC236}">
                  <a16:creationId xmlns:a16="http://schemas.microsoft.com/office/drawing/2014/main" id="{7591AD2A-7CAA-4277-9EEF-7DC01EFD9939}"/>
                </a:ext>
              </a:extLst>
            </p:cNvPr>
            <p:cNvSpPr>
              <a:spLocks noChangeArrowheads="1"/>
            </p:cNvSpPr>
            <p:nvPr/>
          </p:nvSpPr>
          <p:spPr bwMode="auto">
            <a:xfrm flipV="1">
              <a:off x="2740" y="1862"/>
              <a:ext cx="78"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55" name="Line 5951">
              <a:extLst>
                <a:ext uri="{FF2B5EF4-FFF2-40B4-BE49-F238E27FC236}">
                  <a16:creationId xmlns:a16="http://schemas.microsoft.com/office/drawing/2014/main" id="{54302CB8-293F-4897-8C95-ED946324433B}"/>
                </a:ext>
              </a:extLst>
            </p:cNvPr>
            <p:cNvSpPr>
              <a:spLocks noChangeShapeType="1"/>
            </p:cNvSpPr>
            <p:nvPr/>
          </p:nvSpPr>
          <p:spPr bwMode="auto">
            <a:xfrm flipH="1" flipV="1">
              <a:off x="2858" y="1650"/>
              <a:ext cx="1" cy="337"/>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56" name="Rectangle 5952">
              <a:extLst>
                <a:ext uri="{FF2B5EF4-FFF2-40B4-BE49-F238E27FC236}">
                  <a16:creationId xmlns:a16="http://schemas.microsoft.com/office/drawing/2014/main" id="{CED8C4C6-C74D-4903-934C-13D9FCEBC140}"/>
                </a:ext>
              </a:extLst>
            </p:cNvPr>
            <p:cNvSpPr>
              <a:spLocks noChangeArrowheads="1"/>
            </p:cNvSpPr>
            <p:nvPr/>
          </p:nvSpPr>
          <p:spPr bwMode="auto">
            <a:xfrm>
              <a:off x="2647" y="1991"/>
              <a:ext cx="223" cy="191"/>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b="1">
                  <a:solidFill>
                    <a:schemeClr val="bg1"/>
                  </a:solidFill>
                  <a:latin typeface="Arial" panose="020B0604020202020204" pitchFamily="34" charset="0"/>
                </a:rPr>
                <a:t>Login</a:t>
              </a:r>
            </a:p>
            <a:p>
              <a:pPr algn="ctr"/>
              <a:r>
                <a:rPr lang="en-US" altLang="en-US" sz="900" b="1">
                  <a:solidFill>
                    <a:schemeClr val="bg1"/>
                  </a:solidFill>
                  <a:latin typeface="Arial" panose="020B0604020202020204" pitchFamily="34" charset="0"/>
                </a:rPr>
                <a:t>Net</a:t>
              </a:r>
            </a:p>
          </p:txBody>
        </p:sp>
        <p:sp>
          <p:nvSpPr>
            <p:cNvPr id="53057" name="Text Box 5953">
              <a:extLst>
                <a:ext uri="{FF2B5EF4-FFF2-40B4-BE49-F238E27FC236}">
                  <a16:creationId xmlns:a16="http://schemas.microsoft.com/office/drawing/2014/main" id="{27A89712-6F0E-447A-8F7B-1D934FF2DC7B}"/>
                </a:ext>
              </a:extLst>
            </p:cNvPr>
            <p:cNvSpPr txBox="1">
              <a:spLocks noChangeArrowheads="1"/>
            </p:cNvSpPr>
            <p:nvPr/>
          </p:nvSpPr>
          <p:spPr bwMode="auto">
            <a:xfrm>
              <a:off x="2548" y="1632"/>
              <a:ext cx="332"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Jumbo</a:t>
              </a:r>
            </a:p>
          </p:txBody>
        </p:sp>
        <p:sp>
          <p:nvSpPr>
            <p:cNvPr id="53058" name="Text Box 5954">
              <a:extLst>
                <a:ext uri="{FF2B5EF4-FFF2-40B4-BE49-F238E27FC236}">
                  <a16:creationId xmlns:a16="http://schemas.microsoft.com/office/drawing/2014/main" id="{E946BAE2-34FA-4AB2-8FF2-500D963E1B16}"/>
                </a:ext>
              </a:extLst>
            </p:cNvPr>
            <p:cNvSpPr txBox="1">
              <a:spLocks noChangeArrowheads="1"/>
            </p:cNvSpPr>
            <p:nvPr/>
          </p:nvSpPr>
          <p:spPr bwMode="auto">
            <a:xfrm>
              <a:off x="2652" y="1536"/>
              <a:ext cx="456"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NFS/Login</a:t>
              </a:r>
            </a:p>
          </p:txBody>
        </p:sp>
      </p:grpSp>
      <p:grpSp>
        <p:nvGrpSpPr>
          <p:cNvPr id="53059" name="Group 5955">
            <a:extLst>
              <a:ext uri="{FF2B5EF4-FFF2-40B4-BE49-F238E27FC236}">
                <a16:creationId xmlns:a16="http://schemas.microsoft.com/office/drawing/2014/main" id="{76DFFBB8-CFA7-44C7-B2C5-B6B261D06F00}"/>
              </a:ext>
            </a:extLst>
          </p:cNvPr>
          <p:cNvGrpSpPr>
            <a:grpSpLocks/>
          </p:cNvGrpSpPr>
          <p:nvPr/>
        </p:nvGrpSpPr>
        <p:grpSpPr bwMode="auto">
          <a:xfrm>
            <a:off x="4956175" y="2438400"/>
            <a:ext cx="889000" cy="1368425"/>
            <a:chOff x="2548" y="1536"/>
            <a:chExt cx="560" cy="862"/>
          </a:xfrm>
        </p:grpSpPr>
        <p:sp>
          <p:nvSpPr>
            <p:cNvPr id="53060" name="Line 5956">
              <a:extLst>
                <a:ext uri="{FF2B5EF4-FFF2-40B4-BE49-F238E27FC236}">
                  <a16:creationId xmlns:a16="http://schemas.microsoft.com/office/drawing/2014/main" id="{FC41ABF5-0A54-45B0-A8CB-BA45D808C815}"/>
                </a:ext>
              </a:extLst>
            </p:cNvPr>
            <p:cNvSpPr>
              <a:spLocks noChangeShapeType="1"/>
            </p:cNvSpPr>
            <p:nvPr/>
          </p:nvSpPr>
          <p:spPr bwMode="auto">
            <a:xfrm flipV="1">
              <a:off x="2763" y="218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61" name="Oval 5957">
              <a:extLst>
                <a:ext uri="{FF2B5EF4-FFF2-40B4-BE49-F238E27FC236}">
                  <a16:creationId xmlns:a16="http://schemas.microsoft.com/office/drawing/2014/main" id="{17C24EB8-34A2-4406-9BD9-ABACBE232646}"/>
                </a:ext>
              </a:extLst>
            </p:cNvPr>
            <p:cNvSpPr>
              <a:spLocks noChangeArrowheads="1"/>
            </p:cNvSpPr>
            <p:nvPr/>
          </p:nvSpPr>
          <p:spPr bwMode="auto">
            <a:xfrm flipV="1">
              <a:off x="2671" y="2160"/>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062" name="Group 5958">
              <a:extLst>
                <a:ext uri="{FF2B5EF4-FFF2-40B4-BE49-F238E27FC236}">
                  <a16:creationId xmlns:a16="http://schemas.microsoft.com/office/drawing/2014/main" id="{F2D0EE8A-065D-4DE0-8662-28783F6ACF4B}"/>
                </a:ext>
              </a:extLst>
            </p:cNvPr>
            <p:cNvGrpSpPr>
              <a:grpSpLocks/>
            </p:cNvGrpSpPr>
            <p:nvPr/>
          </p:nvGrpSpPr>
          <p:grpSpPr bwMode="auto">
            <a:xfrm flipV="1">
              <a:off x="2647" y="2272"/>
              <a:ext cx="82" cy="71"/>
              <a:chOff x="690" y="2870"/>
              <a:chExt cx="82" cy="71"/>
            </a:xfrm>
          </p:grpSpPr>
          <p:sp>
            <p:nvSpPr>
              <p:cNvPr id="53063" name="Oval 5959">
                <a:extLst>
                  <a:ext uri="{FF2B5EF4-FFF2-40B4-BE49-F238E27FC236}">
                    <a16:creationId xmlns:a16="http://schemas.microsoft.com/office/drawing/2014/main" id="{BF60EC8A-4625-48BC-AD60-78CD55FCCCD7}"/>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64" name="Oval 5960">
                <a:extLst>
                  <a:ext uri="{FF2B5EF4-FFF2-40B4-BE49-F238E27FC236}">
                    <a16:creationId xmlns:a16="http://schemas.microsoft.com/office/drawing/2014/main" id="{4F4AB2CC-5CB9-4F10-83EE-E2AA1719CFE2}"/>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65" name="Oval 5961">
                <a:extLst>
                  <a:ext uri="{FF2B5EF4-FFF2-40B4-BE49-F238E27FC236}">
                    <a16:creationId xmlns:a16="http://schemas.microsoft.com/office/drawing/2014/main" id="{8ECB6D76-5A6C-4DB9-94D7-BFE1C0096A96}"/>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66" name="Line 5962">
                <a:extLst>
                  <a:ext uri="{FF2B5EF4-FFF2-40B4-BE49-F238E27FC236}">
                    <a16:creationId xmlns:a16="http://schemas.microsoft.com/office/drawing/2014/main" id="{CD4521ED-ED63-4958-A8E0-D8F01C12A6AC}"/>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67" name="Line 5963">
                <a:extLst>
                  <a:ext uri="{FF2B5EF4-FFF2-40B4-BE49-F238E27FC236}">
                    <a16:creationId xmlns:a16="http://schemas.microsoft.com/office/drawing/2014/main" id="{2FDFF02E-F3FC-4BF7-9369-B9F693B87838}"/>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068" name="Rectangle 5964">
              <a:extLst>
                <a:ext uri="{FF2B5EF4-FFF2-40B4-BE49-F238E27FC236}">
                  <a16:creationId xmlns:a16="http://schemas.microsoft.com/office/drawing/2014/main" id="{498AF9D9-45C9-459F-94A0-8839D41DAA83}"/>
                </a:ext>
              </a:extLst>
            </p:cNvPr>
            <p:cNvSpPr>
              <a:spLocks noChangeArrowheads="1"/>
            </p:cNvSpPr>
            <p:nvPr/>
          </p:nvSpPr>
          <p:spPr bwMode="auto">
            <a:xfrm flipV="1">
              <a:off x="2673" y="1998"/>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69" name="Line 5965">
              <a:extLst>
                <a:ext uri="{FF2B5EF4-FFF2-40B4-BE49-F238E27FC236}">
                  <a16:creationId xmlns:a16="http://schemas.microsoft.com/office/drawing/2014/main" id="{46D2DE63-E333-411F-A104-7FA7ED54D5EE}"/>
                </a:ext>
              </a:extLst>
            </p:cNvPr>
            <p:cNvSpPr>
              <a:spLocks noChangeShapeType="1"/>
            </p:cNvSpPr>
            <p:nvPr/>
          </p:nvSpPr>
          <p:spPr bwMode="auto">
            <a:xfrm flipV="1">
              <a:off x="2668" y="1919"/>
              <a:ext cx="0" cy="69"/>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0" name="Line 5966">
              <a:extLst>
                <a:ext uri="{FF2B5EF4-FFF2-40B4-BE49-F238E27FC236}">
                  <a16:creationId xmlns:a16="http://schemas.microsoft.com/office/drawing/2014/main" id="{16C0B05C-4DD1-4FA8-859C-81E4873EA79C}"/>
                </a:ext>
              </a:extLst>
            </p:cNvPr>
            <p:cNvSpPr>
              <a:spLocks noChangeShapeType="1"/>
            </p:cNvSpPr>
            <p:nvPr/>
          </p:nvSpPr>
          <p:spPr bwMode="auto">
            <a:xfrm flipV="1">
              <a:off x="2711" y="1920"/>
              <a:ext cx="0" cy="71"/>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1" name="Line 5967">
              <a:extLst>
                <a:ext uri="{FF2B5EF4-FFF2-40B4-BE49-F238E27FC236}">
                  <a16:creationId xmlns:a16="http://schemas.microsoft.com/office/drawing/2014/main" id="{5D3B89B6-0DBB-408A-8F0C-F88DD99FDD9B}"/>
                </a:ext>
              </a:extLst>
            </p:cNvPr>
            <p:cNvSpPr>
              <a:spLocks noChangeShapeType="1"/>
            </p:cNvSpPr>
            <p:nvPr/>
          </p:nvSpPr>
          <p:spPr bwMode="auto">
            <a:xfrm flipV="1">
              <a:off x="2759" y="1919"/>
              <a:ext cx="0" cy="7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2" name="Line 5968">
              <a:extLst>
                <a:ext uri="{FF2B5EF4-FFF2-40B4-BE49-F238E27FC236}">
                  <a16:creationId xmlns:a16="http://schemas.microsoft.com/office/drawing/2014/main" id="{E6D0B1C4-DC00-4FF0-865C-C9132AB0A8ED}"/>
                </a:ext>
              </a:extLst>
            </p:cNvPr>
            <p:cNvSpPr>
              <a:spLocks noChangeShapeType="1"/>
            </p:cNvSpPr>
            <p:nvPr/>
          </p:nvSpPr>
          <p:spPr bwMode="auto">
            <a:xfrm flipV="1">
              <a:off x="2800" y="1916"/>
              <a:ext cx="0" cy="73"/>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3" name="Line 5969">
              <a:extLst>
                <a:ext uri="{FF2B5EF4-FFF2-40B4-BE49-F238E27FC236}">
                  <a16:creationId xmlns:a16="http://schemas.microsoft.com/office/drawing/2014/main" id="{BAAB0FDF-532E-4A48-B358-6CEE4BEE22D6}"/>
                </a:ext>
              </a:extLst>
            </p:cNvPr>
            <p:cNvSpPr>
              <a:spLocks noChangeShapeType="1"/>
            </p:cNvSpPr>
            <p:nvPr/>
          </p:nvSpPr>
          <p:spPr bwMode="auto">
            <a:xfrm flipH="1" flipV="1">
              <a:off x="2670"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4" name="Line 5970">
              <a:extLst>
                <a:ext uri="{FF2B5EF4-FFF2-40B4-BE49-F238E27FC236}">
                  <a16:creationId xmlns:a16="http://schemas.microsoft.com/office/drawing/2014/main" id="{A4C5826B-69D5-4C5A-9B86-4BCAC99F5EDF}"/>
                </a:ext>
              </a:extLst>
            </p:cNvPr>
            <p:cNvSpPr>
              <a:spLocks noChangeShapeType="1"/>
            </p:cNvSpPr>
            <p:nvPr/>
          </p:nvSpPr>
          <p:spPr bwMode="auto">
            <a:xfrm flipH="1" flipV="1">
              <a:off x="2709"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5" name="Rectangle 5971">
              <a:extLst>
                <a:ext uri="{FF2B5EF4-FFF2-40B4-BE49-F238E27FC236}">
                  <a16:creationId xmlns:a16="http://schemas.microsoft.com/office/drawing/2014/main" id="{DE2A61BE-BA81-49A4-AE64-562D38A3BDF5}"/>
                </a:ext>
              </a:extLst>
            </p:cNvPr>
            <p:cNvSpPr>
              <a:spLocks noChangeArrowheads="1"/>
            </p:cNvSpPr>
            <p:nvPr/>
          </p:nvSpPr>
          <p:spPr bwMode="auto">
            <a:xfrm flipV="1">
              <a:off x="2645" y="1862"/>
              <a:ext cx="84"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6" name="Line 5972">
              <a:extLst>
                <a:ext uri="{FF2B5EF4-FFF2-40B4-BE49-F238E27FC236}">
                  <a16:creationId xmlns:a16="http://schemas.microsoft.com/office/drawing/2014/main" id="{021CFD81-F985-43C2-A142-827C5D9075C8}"/>
                </a:ext>
              </a:extLst>
            </p:cNvPr>
            <p:cNvSpPr>
              <a:spLocks noChangeShapeType="1"/>
            </p:cNvSpPr>
            <p:nvPr/>
          </p:nvSpPr>
          <p:spPr bwMode="auto">
            <a:xfrm flipH="1" flipV="1">
              <a:off x="2836" y="1652"/>
              <a:ext cx="1" cy="335"/>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7" name="Line 5973">
              <a:extLst>
                <a:ext uri="{FF2B5EF4-FFF2-40B4-BE49-F238E27FC236}">
                  <a16:creationId xmlns:a16="http://schemas.microsoft.com/office/drawing/2014/main" id="{6B32801B-7936-433B-B47C-7A345BA8550D}"/>
                </a:ext>
              </a:extLst>
            </p:cNvPr>
            <p:cNvSpPr>
              <a:spLocks noChangeShapeType="1"/>
            </p:cNvSpPr>
            <p:nvPr/>
          </p:nvSpPr>
          <p:spPr bwMode="auto">
            <a:xfrm flipH="1" flipV="1">
              <a:off x="2757"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8" name="Line 5974">
              <a:extLst>
                <a:ext uri="{FF2B5EF4-FFF2-40B4-BE49-F238E27FC236}">
                  <a16:creationId xmlns:a16="http://schemas.microsoft.com/office/drawing/2014/main" id="{F2210E19-AEF3-45B9-8F17-AB7F29470EA4}"/>
                </a:ext>
              </a:extLst>
            </p:cNvPr>
            <p:cNvSpPr>
              <a:spLocks noChangeShapeType="1"/>
            </p:cNvSpPr>
            <p:nvPr/>
          </p:nvSpPr>
          <p:spPr bwMode="auto">
            <a:xfrm flipH="1" flipV="1">
              <a:off x="2794"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79" name="Rectangle 5975">
              <a:extLst>
                <a:ext uri="{FF2B5EF4-FFF2-40B4-BE49-F238E27FC236}">
                  <a16:creationId xmlns:a16="http://schemas.microsoft.com/office/drawing/2014/main" id="{E3631ACC-407B-4FA0-A938-B3A97709AD0A}"/>
                </a:ext>
              </a:extLst>
            </p:cNvPr>
            <p:cNvSpPr>
              <a:spLocks noChangeArrowheads="1"/>
            </p:cNvSpPr>
            <p:nvPr/>
          </p:nvSpPr>
          <p:spPr bwMode="auto">
            <a:xfrm flipV="1">
              <a:off x="2740" y="1862"/>
              <a:ext cx="78"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80" name="Line 5976">
              <a:extLst>
                <a:ext uri="{FF2B5EF4-FFF2-40B4-BE49-F238E27FC236}">
                  <a16:creationId xmlns:a16="http://schemas.microsoft.com/office/drawing/2014/main" id="{8EB4599D-5AD2-4092-85BF-99D9DDD3B3C6}"/>
                </a:ext>
              </a:extLst>
            </p:cNvPr>
            <p:cNvSpPr>
              <a:spLocks noChangeShapeType="1"/>
            </p:cNvSpPr>
            <p:nvPr/>
          </p:nvSpPr>
          <p:spPr bwMode="auto">
            <a:xfrm flipH="1" flipV="1">
              <a:off x="2858" y="1650"/>
              <a:ext cx="1" cy="337"/>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81" name="Rectangle 5977">
              <a:extLst>
                <a:ext uri="{FF2B5EF4-FFF2-40B4-BE49-F238E27FC236}">
                  <a16:creationId xmlns:a16="http://schemas.microsoft.com/office/drawing/2014/main" id="{CD27E5E3-8440-42A9-87F6-C6798B7251B6}"/>
                </a:ext>
              </a:extLst>
            </p:cNvPr>
            <p:cNvSpPr>
              <a:spLocks noChangeArrowheads="1"/>
            </p:cNvSpPr>
            <p:nvPr/>
          </p:nvSpPr>
          <p:spPr bwMode="auto">
            <a:xfrm>
              <a:off x="2647" y="1991"/>
              <a:ext cx="223" cy="191"/>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b="1">
                  <a:solidFill>
                    <a:schemeClr val="bg1"/>
                  </a:solidFill>
                  <a:latin typeface="Arial" panose="020B0604020202020204" pitchFamily="34" charset="0"/>
                </a:rPr>
                <a:t>Login</a:t>
              </a:r>
            </a:p>
            <a:p>
              <a:pPr algn="ctr"/>
              <a:r>
                <a:rPr lang="en-US" altLang="en-US" sz="900" b="1">
                  <a:solidFill>
                    <a:schemeClr val="bg1"/>
                  </a:solidFill>
                  <a:latin typeface="Arial" panose="020B0604020202020204" pitchFamily="34" charset="0"/>
                </a:rPr>
                <a:t>Net</a:t>
              </a:r>
            </a:p>
          </p:txBody>
        </p:sp>
        <p:sp>
          <p:nvSpPr>
            <p:cNvPr id="53082" name="Text Box 5978">
              <a:extLst>
                <a:ext uri="{FF2B5EF4-FFF2-40B4-BE49-F238E27FC236}">
                  <a16:creationId xmlns:a16="http://schemas.microsoft.com/office/drawing/2014/main" id="{D733D641-5E49-48BC-9003-8C97DA686B0E}"/>
                </a:ext>
              </a:extLst>
            </p:cNvPr>
            <p:cNvSpPr txBox="1">
              <a:spLocks noChangeArrowheads="1"/>
            </p:cNvSpPr>
            <p:nvPr/>
          </p:nvSpPr>
          <p:spPr bwMode="auto">
            <a:xfrm>
              <a:off x="2548" y="1632"/>
              <a:ext cx="332"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Jumbo</a:t>
              </a:r>
            </a:p>
          </p:txBody>
        </p:sp>
        <p:sp>
          <p:nvSpPr>
            <p:cNvPr id="53083" name="Text Box 5979">
              <a:extLst>
                <a:ext uri="{FF2B5EF4-FFF2-40B4-BE49-F238E27FC236}">
                  <a16:creationId xmlns:a16="http://schemas.microsoft.com/office/drawing/2014/main" id="{C08C7B8A-3684-4436-B4FE-4377CF9B246F}"/>
                </a:ext>
              </a:extLst>
            </p:cNvPr>
            <p:cNvSpPr txBox="1">
              <a:spLocks noChangeArrowheads="1"/>
            </p:cNvSpPr>
            <p:nvPr/>
          </p:nvSpPr>
          <p:spPr bwMode="auto">
            <a:xfrm>
              <a:off x="2652" y="1536"/>
              <a:ext cx="456"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NFS/Login</a:t>
              </a:r>
            </a:p>
          </p:txBody>
        </p:sp>
      </p:grpSp>
      <p:grpSp>
        <p:nvGrpSpPr>
          <p:cNvPr id="53084" name="Group 5980">
            <a:extLst>
              <a:ext uri="{FF2B5EF4-FFF2-40B4-BE49-F238E27FC236}">
                <a16:creationId xmlns:a16="http://schemas.microsoft.com/office/drawing/2014/main" id="{067500D3-215A-4E2F-8304-DBA1385B5071}"/>
              </a:ext>
            </a:extLst>
          </p:cNvPr>
          <p:cNvGrpSpPr>
            <a:grpSpLocks/>
          </p:cNvGrpSpPr>
          <p:nvPr/>
        </p:nvGrpSpPr>
        <p:grpSpPr bwMode="auto">
          <a:xfrm>
            <a:off x="5868988" y="2438400"/>
            <a:ext cx="889000" cy="1368425"/>
            <a:chOff x="2548" y="1536"/>
            <a:chExt cx="560" cy="862"/>
          </a:xfrm>
        </p:grpSpPr>
        <p:sp>
          <p:nvSpPr>
            <p:cNvPr id="53085" name="Line 5981">
              <a:extLst>
                <a:ext uri="{FF2B5EF4-FFF2-40B4-BE49-F238E27FC236}">
                  <a16:creationId xmlns:a16="http://schemas.microsoft.com/office/drawing/2014/main" id="{FD358261-D59A-428B-8064-3940F6784B02}"/>
                </a:ext>
              </a:extLst>
            </p:cNvPr>
            <p:cNvSpPr>
              <a:spLocks noChangeShapeType="1"/>
            </p:cNvSpPr>
            <p:nvPr/>
          </p:nvSpPr>
          <p:spPr bwMode="auto">
            <a:xfrm flipV="1">
              <a:off x="2763" y="218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86" name="Oval 5982">
              <a:extLst>
                <a:ext uri="{FF2B5EF4-FFF2-40B4-BE49-F238E27FC236}">
                  <a16:creationId xmlns:a16="http://schemas.microsoft.com/office/drawing/2014/main" id="{5F3DDA16-A125-4312-8767-10977E26CBC2}"/>
                </a:ext>
              </a:extLst>
            </p:cNvPr>
            <p:cNvSpPr>
              <a:spLocks noChangeArrowheads="1"/>
            </p:cNvSpPr>
            <p:nvPr/>
          </p:nvSpPr>
          <p:spPr bwMode="auto">
            <a:xfrm flipV="1">
              <a:off x="2671" y="2160"/>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087" name="Group 5983">
              <a:extLst>
                <a:ext uri="{FF2B5EF4-FFF2-40B4-BE49-F238E27FC236}">
                  <a16:creationId xmlns:a16="http://schemas.microsoft.com/office/drawing/2014/main" id="{CF6FE77D-0A69-4315-B91D-15B19E13E8F3}"/>
                </a:ext>
              </a:extLst>
            </p:cNvPr>
            <p:cNvGrpSpPr>
              <a:grpSpLocks/>
            </p:cNvGrpSpPr>
            <p:nvPr/>
          </p:nvGrpSpPr>
          <p:grpSpPr bwMode="auto">
            <a:xfrm flipV="1">
              <a:off x="2647" y="2272"/>
              <a:ext cx="82" cy="71"/>
              <a:chOff x="690" y="2870"/>
              <a:chExt cx="82" cy="71"/>
            </a:xfrm>
          </p:grpSpPr>
          <p:sp>
            <p:nvSpPr>
              <p:cNvPr id="53088" name="Oval 5984">
                <a:extLst>
                  <a:ext uri="{FF2B5EF4-FFF2-40B4-BE49-F238E27FC236}">
                    <a16:creationId xmlns:a16="http://schemas.microsoft.com/office/drawing/2014/main" id="{5BD92DBD-CE6B-4D40-8B71-2D6738203F6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89" name="Oval 5985">
                <a:extLst>
                  <a:ext uri="{FF2B5EF4-FFF2-40B4-BE49-F238E27FC236}">
                    <a16:creationId xmlns:a16="http://schemas.microsoft.com/office/drawing/2014/main" id="{E3A9E6DA-17A7-4EB5-B9C5-613E065B7743}"/>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0" name="Oval 5986">
                <a:extLst>
                  <a:ext uri="{FF2B5EF4-FFF2-40B4-BE49-F238E27FC236}">
                    <a16:creationId xmlns:a16="http://schemas.microsoft.com/office/drawing/2014/main" id="{11B8CBC1-3F7B-48BE-9701-1DA9B6918136}"/>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1" name="Line 5987">
                <a:extLst>
                  <a:ext uri="{FF2B5EF4-FFF2-40B4-BE49-F238E27FC236}">
                    <a16:creationId xmlns:a16="http://schemas.microsoft.com/office/drawing/2014/main" id="{8582C42D-EA88-4719-A2DE-8D865CFD3809}"/>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2" name="Line 5988">
                <a:extLst>
                  <a:ext uri="{FF2B5EF4-FFF2-40B4-BE49-F238E27FC236}">
                    <a16:creationId xmlns:a16="http://schemas.microsoft.com/office/drawing/2014/main" id="{267188D0-2247-4126-8FB9-52454272B435}"/>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093" name="Rectangle 5989">
              <a:extLst>
                <a:ext uri="{FF2B5EF4-FFF2-40B4-BE49-F238E27FC236}">
                  <a16:creationId xmlns:a16="http://schemas.microsoft.com/office/drawing/2014/main" id="{42181BCF-55E5-48FF-853C-88769008C532}"/>
                </a:ext>
              </a:extLst>
            </p:cNvPr>
            <p:cNvSpPr>
              <a:spLocks noChangeArrowheads="1"/>
            </p:cNvSpPr>
            <p:nvPr/>
          </p:nvSpPr>
          <p:spPr bwMode="auto">
            <a:xfrm flipV="1">
              <a:off x="2673" y="1998"/>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4" name="Line 5990">
              <a:extLst>
                <a:ext uri="{FF2B5EF4-FFF2-40B4-BE49-F238E27FC236}">
                  <a16:creationId xmlns:a16="http://schemas.microsoft.com/office/drawing/2014/main" id="{C76A0EF0-0EB6-4B6C-83D0-F1DD029688C6}"/>
                </a:ext>
              </a:extLst>
            </p:cNvPr>
            <p:cNvSpPr>
              <a:spLocks noChangeShapeType="1"/>
            </p:cNvSpPr>
            <p:nvPr/>
          </p:nvSpPr>
          <p:spPr bwMode="auto">
            <a:xfrm flipV="1">
              <a:off x="2668" y="1919"/>
              <a:ext cx="0" cy="69"/>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5" name="Line 5991">
              <a:extLst>
                <a:ext uri="{FF2B5EF4-FFF2-40B4-BE49-F238E27FC236}">
                  <a16:creationId xmlns:a16="http://schemas.microsoft.com/office/drawing/2014/main" id="{211B63A9-F8BF-4CE9-85D4-B3177796AA27}"/>
                </a:ext>
              </a:extLst>
            </p:cNvPr>
            <p:cNvSpPr>
              <a:spLocks noChangeShapeType="1"/>
            </p:cNvSpPr>
            <p:nvPr/>
          </p:nvSpPr>
          <p:spPr bwMode="auto">
            <a:xfrm flipV="1">
              <a:off x="2711" y="1920"/>
              <a:ext cx="0" cy="71"/>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6" name="Line 5992">
              <a:extLst>
                <a:ext uri="{FF2B5EF4-FFF2-40B4-BE49-F238E27FC236}">
                  <a16:creationId xmlns:a16="http://schemas.microsoft.com/office/drawing/2014/main" id="{4AC5C9A4-255E-4FBE-81B6-ACAEFDC80A0E}"/>
                </a:ext>
              </a:extLst>
            </p:cNvPr>
            <p:cNvSpPr>
              <a:spLocks noChangeShapeType="1"/>
            </p:cNvSpPr>
            <p:nvPr/>
          </p:nvSpPr>
          <p:spPr bwMode="auto">
            <a:xfrm flipV="1">
              <a:off x="2759" y="1919"/>
              <a:ext cx="0" cy="7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7" name="Line 5993">
              <a:extLst>
                <a:ext uri="{FF2B5EF4-FFF2-40B4-BE49-F238E27FC236}">
                  <a16:creationId xmlns:a16="http://schemas.microsoft.com/office/drawing/2014/main" id="{FBCFDF7C-5CC0-4B2F-983F-8DEEE8F9C464}"/>
                </a:ext>
              </a:extLst>
            </p:cNvPr>
            <p:cNvSpPr>
              <a:spLocks noChangeShapeType="1"/>
            </p:cNvSpPr>
            <p:nvPr/>
          </p:nvSpPr>
          <p:spPr bwMode="auto">
            <a:xfrm flipV="1">
              <a:off x="2800" y="1916"/>
              <a:ext cx="0" cy="73"/>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8" name="Line 5994">
              <a:extLst>
                <a:ext uri="{FF2B5EF4-FFF2-40B4-BE49-F238E27FC236}">
                  <a16:creationId xmlns:a16="http://schemas.microsoft.com/office/drawing/2014/main" id="{54E2C69E-AC64-4C17-A7F8-8E09E67B7E13}"/>
                </a:ext>
              </a:extLst>
            </p:cNvPr>
            <p:cNvSpPr>
              <a:spLocks noChangeShapeType="1"/>
            </p:cNvSpPr>
            <p:nvPr/>
          </p:nvSpPr>
          <p:spPr bwMode="auto">
            <a:xfrm flipH="1" flipV="1">
              <a:off x="2670"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099" name="Line 5995">
              <a:extLst>
                <a:ext uri="{FF2B5EF4-FFF2-40B4-BE49-F238E27FC236}">
                  <a16:creationId xmlns:a16="http://schemas.microsoft.com/office/drawing/2014/main" id="{9EE437E1-870A-4FDE-9BD4-A3D800CCA88D}"/>
                </a:ext>
              </a:extLst>
            </p:cNvPr>
            <p:cNvSpPr>
              <a:spLocks noChangeShapeType="1"/>
            </p:cNvSpPr>
            <p:nvPr/>
          </p:nvSpPr>
          <p:spPr bwMode="auto">
            <a:xfrm flipH="1" flipV="1">
              <a:off x="2709"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00" name="Rectangle 5996">
              <a:extLst>
                <a:ext uri="{FF2B5EF4-FFF2-40B4-BE49-F238E27FC236}">
                  <a16:creationId xmlns:a16="http://schemas.microsoft.com/office/drawing/2014/main" id="{A1641579-E321-448F-A99F-D669162D409C}"/>
                </a:ext>
              </a:extLst>
            </p:cNvPr>
            <p:cNvSpPr>
              <a:spLocks noChangeArrowheads="1"/>
            </p:cNvSpPr>
            <p:nvPr/>
          </p:nvSpPr>
          <p:spPr bwMode="auto">
            <a:xfrm flipV="1">
              <a:off x="2645" y="1862"/>
              <a:ext cx="84"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01" name="Line 5997">
              <a:extLst>
                <a:ext uri="{FF2B5EF4-FFF2-40B4-BE49-F238E27FC236}">
                  <a16:creationId xmlns:a16="http://schemas.microsoft.com/office/drawing/2014/main" id="{BB1172B3-EA0E-4710-8841-A0C32AFEC2A3}"/>
                </a:ext>
              </a:extLst>
            </p:cNvPr>
            <p:cNvSpPr>
              <a:spLocks noChangeShapeType="1"/>
            </p:cNvSpPr>
            <p:nvPr/>
          </p:nvSpPr>
          <p:spPr bwMode="auto">
            <a:xfrm flipH="1" flipV="1">
              <a:off x="2836" y="1652"/>
              <a:ext cx="1" cy="335"/>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02" name="Line 5998">
              <a:extLst>
                <a:ext uri="{FF2B5EF4-FFF2-40B4-BE49-F238E27FC236}">
                  <a16:creationId xmlns:a16="http://schemas.microsoft.com/office/drawing/2014/main" id="{4AB2E0D1-D28B-4DB0-A16D-D624B9356C0F}"/>
                </a:ext>
              </a:extLst>
            </p:cNvPr>
            <p:cNvSpPr>
              <a:spLocks noChangeShapeType="1"/>
            </p:cNvSpPr>
            <p:nvPr/>
          </p:nvSpPr>
          <p:spPr bwMode="auto">
            <a:xfrm flipH="1" flipV="1">
              <a:off x="2757"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03" name="Line 5999">
              <a:extLst>
                <a:ext uri="{FF2B5EF4-FFF2-40B4-BE49-F238E27FC236}">
                  <a16:creationId xmlns:a16="http://schemas.microsoft.com/office/drawing/2014/main" id="{0F14A350-81FE-4523-B147-FBE9A2D412AF}"/>
                </a:ext>
              </a:extLst>
            </p:cNvPr>
            <p:cNvSpPr>
              <a:spLocks noChangeShapeType="1"/>
            </p:cNvSpPr>
            <p:nvPr/>
          </p:nvSpPr>
          <p:spPr bwMode="auto">
            <a:xfrm flipH="1" flipV="1">
              <a:off x="2794"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04" name="Rectangle 6000">
              <a:extLst>
                <a:ext uri="{FF2B5EF4-FFF2-40B4-BE49-F238E27FC236}">
                  <a16:creationId xmlns:a16="http://schemas.microsoft.com/office/drawing/2014/main" id="{9022158D-4C75-4C3B-8409-D4E7B156B504}"/>
                </a:ext>
              </a:extLst>
            </p:cNvPr>
            <p:cNvSpPr>
              <a:spLocks noChangeArrowheads="1"/>
            </p:cNvSpPr>
            <p:nvPr/>
          </p:nvSpPr>
          <p:spPr bwMode="auto">
            <a:xfrm flipV="1">
              <a:off x="2740" y="1862"/>
              <a:ext cx="78"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05" name="Line 6001">
              <a:extLst>
                <a:ext uri="{FF2B5EF4-FFF2-40B4-BE49-F238E27FC236}">
                  <a16:creationId xmlns:a16="http://schemas.microsoft.com/office/drawing/2014/main" id="{2B8A1BB9-10AC-416D-AE5E-D14FF92A6D06}"/>
                </a:ext>
              </a:extLst>
            </p:cNvPr>
            <p:cNvSpPr>
              <a:spLocks noChangeShapeType="1"/>
            </p:cNvSpPr>
            <p:nvPr/>
          </p:nvSpPr>
          <p:spPr bwMode="auto">
            <a:xfrm flipH="1" flipV="1">
              <a:off x="2858" y="1650"/>
              <a:ext cx="1" cy="337"/>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06" name="Rectangle 6002">
              <a:extLst>
                <a:ext uri="{FF2B5EF4-FFF2-40B4-BE49-F238E27FC236}">
                  <a16:creationId xmlns:a16="http://schemas.microsoft.com/office/drawing/2014/main" id="{994F514C-65DA-4E91-BD1B-164404F570A7}"/>
                </a:ext>
              </a:extLst>
            </p:cNvPr>
            <p:cNvSpPr>
              <a:spLocks noChangeArrowheads="1"/>
            </p:cNvSpPr>
            <p:nvPr/>
          </p:nvSpPr>
          <p:spPr bwMode="auto">
            <a:xfrm>
              <a:off x="2647" y="1991"/>
              <a:ext cx="223" cy="191"/>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b="1">
                  <a:solidFill>
                    <a:schemeClr val="bg1"/>
                  </a:solidFill>
                  <a:latin typeface="Arial" panose="020B0604020202020204" pitchFamily="34" charset="0"/>
                </a:rPr>
                <a:t>Login</a:t>
              </a:r>
            </a:p>
            <a:p>
              <a:pPr algn="ctr"/>
              <a:r>
                <a:rPr lang="en-US" altLang="en-US" sz="900" b="1">
                  <a:solidFill>
                    <a:schemeClr val="bg1"/>
                  </a:solidFill>
                  <a:latin typeface="Arial" panose="020B0604020202020204" pitchFamily="34" charset="0"/>
                </a:rPr>
                <a:t>Net</a:t>
              </a:r>
            </a:p>
          </p:txBody>
        </p:sp>
        <p:sp>
          <p:nvSpPr>
            <p:cNvPr id="53107" name="Text Box 6003">
              <a:extLst>
                <a:ext uri="{FF2B5EF4-FFF2-40B4-BE49-F238E27FC236}">
                  <a16:creationId xmlns:a16="http://schemas.microsoft.com/office/drawing/2014/main" id="{25884D30-5C33-4B62-8581-472D69B59D92}"/>
                </a:ext>
              </a:extLst>
            </p:cNvPr>
            <p:cNvSpPr txBox="1">
              <a:spLocks noChangeArrowheads="1"/>
            </p:cNvSpPr>
            <p:nvPr/>
          </p:nvSpPr>
          <p:spPr bwMode="auto">
            <a:xfrm>
              <a:off x="2548" y="1632"/>
              <a:ext cx="332"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Jumbo</a:t>
              </a:r>
            </a:p>
          </p:txBody>
        </p:sp>
        <p:sp>
          <p:nvSpPr>
            <p:cNvPr id="53108" name="Text Box 6004">
              <a:extLst>
                <a:ext uri="{FF2B5EF4-FFF2-40B4-BE49-F238E27FC236}">
                  <a16:creationId xmlns:a16="http://schemas.microsoft.com/office/drawing/2014/main" id="{DC4FEF42-9C13-4185-8963-E23B2E30DF95}"/>
                </a:ext>
              </a:extLst>
            </p:cNvPr>
            <p:cNvSpPr txBox="1">
              <a:spLocks noChangeArrowheads="1"/>
            </p:cNvSpPr>
            <p:nvPr/>
          </p:nvSpPr>
          <p:spPr bwMode="auto">
            <a:xfrm>
              <a:off x="2652" y="1536"/>
              <a:ext cx="456"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NFS/Login</a:t>
              </a:r>
            </a:p>
          </p:txBody>
        </p:sp>
      </p:grpSp>
      <p:grpSp>
        <p:nvGrpSpPr>
          <p:cNvPr id="53109" name="Group 6005">
            <a:extLst>
              <a:ext uri="{FF2B5EF4-FFF2-40B4-BE49-F238E27FC236}">
                <a16:creationId xmlns:a16="http://schemas.microsoft.com/office/drawing/2014/main" id="{E1136695-379E-4B05-B0CB-8C4CF23F9C3F}"/>
              </a:ext>
            </a:extLst>
          </p:cNvPr>
          <p:cNvGrpSpPr>
            <a:grpSpLocks/>
          </p:cNvGrpSpPr>
          <p:nvPr/>
        </p:nvGrpSpPr>
        <p:grpSpPr bwMode="auto">
          <a:xfrm>
            <a:off x="6781800" y="2438400"/>
            <a:ext cx="889000" cy="1368425"/>
            <a:chOff x="2548" y="1536"/>
            <a:chExt cx="560" cy="862"/>
          </a:xfrm>
        </p:grpSpPr>
        <p:sp>
          <p:nvSpPr>
            <p:cNvPr id="53110" name="Line 6006">
              <a:extLst>
                <a:ext uri="{FF2B5EF4-FFF2-40B4-BE49-F238E27FC236}">
                  <a16:creationId xmlns:a16="http://schemas.microsoft.com/office/drawing/2014/main" id="{F5E2502A-74A6-4C88-A440-850FDB5A8146}"/>
                </a:ext>
              </a:extLst>
            </p:cNvPr>
            <p:cNvSpPr>
              <a:spLocks noChangeShapeType="1"/>
            </p:cNvSpPr>
            <p:nvPr/>
          </p:nvSpPr>
          <p:spPr bwMode="auto">
            <a:xfrm flipV="1">
              <a:off x="2763" y="218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11" name="Oval 6007">
              <a:extLst>
                <a:ext uri="{FF2B5EF4-FFF2-40B4-BE49-F238E27FC236}">
                  <a16:creationId xmlns:a16="http://schemas.microsoft.com/office/drawing/2014/main" id="{212EF745-B7CB-443E-8016-B1F1DB3665CF}"/>
                </a:ext>
              </a:extLst>
            </p:cNvPr>
            <p:cNvSpPr>
              <a:spLocks noChangeArrowheads="1"/>
            </p:cNvSpPr>
            <p:nvPr/>
          </p:nvSpPr>
          <p:spPr bwMode="auto">
            <a:xfrm flipV="1">
              <a:off x="2671" y="2160"/>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112" name="Group 6008">
              <a:extLst>
                <a:ext uri="{FF2B5EF4-FFF2-40B4-BE49-F238E27FC236}">
                  <a16:creationId xmlns:a16="http://schemas.microsoft.com/office/drawing/2014/main" id="{D569ABC5-CFCA-484A-AD1C-3C46F17088A4}"/>
                </a:ext>
              </a:extLst>
            </p:cNvPr>
            <p:cNvGrpSpPr>
              <a:grpSpLocks/>
            </p:cNvGrpSpPr>
            <p:nvPr/>
          </p:nvGrpSpPr>
          <p:grpSpPr bwMode="auto">
            <a:xfrm flipV="1">
              <a:off x="2647" y="2272"/>
              <a:ext cx="82" cy="71"/>
              <a:chOff x="690" y="2870"/>
              <a:chExt cx="82" cy="71"/>
            </a:xfrm>
          </p:grpSpPr>
          <p:sp>
            <p:nvSpPr>
              <p:cNvPr id="53113" name="Oval 6009">
                <a:extLst>
                  <a:ext uri="{FF2B5EF4-FFF2-40B4-BE49-F238E27FC236}">
                    <a16:creationId xmlns:a16="http://schemas.microsoft.com/office/drawing/2014/main" id="{DA138927-CD6D-447C-A710-68BB622B0EF4}"/>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14" name="Oval 6010">
                <a:extLst>
                  <a:ext uri="{FF2B5EF4-FFF2-40B4-BE49-F238E27FC236}">
                    <a16:creationId xmlns:a16="http://schemas.microsoft.com/office/drawing/2014/main" id="{DDEECF4F-92B6-4805-AF26-C61973EABB8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15" name="Oval 6011">
                <a:extLst>
                  <a:ext uri="{FF2B5EF4-FFF2-40B4-BE49-F238E27FC236}">
                    <a16:creationId xmlns:a16="http://schemas.microsoft.com/office/drawing/2014/main" id="{1E56815B-F1AF-4DC3-AAAB-FABE49437235}"/>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16" name="Line 6012">
                <a:extLst>
                  <a:ext uri="{FF2B5EF4-FFF2-40B4-BE49-F238E27FC236}">
                    <a16:creationId xmlns:a16="http://schemas.microsoft.com/office/drawing/2014/main" id="{C06F141E-5211-49BF-8DFF-E9C56F61796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17" name="Line 6013">
                <a:extLst>
                  <a:ext uri="{FF2B5EF4-FFF2-40B4-BE49-F238E27FC236}">
                    <a16:creationId xmlns:a16="http://schemas.microsoft.com/office/drawing/2014/main" id="{852C91A8-A0F7-4320-AB4C-FF7FB09C96B5}"/>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118" name="Rectangle 6014">
              <a:extLst>
                <a:ext uri="{FF2B5EF4-FFF2-40B4-BE49-F238E27FC236}">
                  <a16:creationId xmlns:a16="http://schemas.microsoft.com/office/drawing/2014/main" id="{8C5EBD85-49D0-4133-84E8-61B0AA4101FE}"/>
                </a:ext>
              </a:extLst>
            </p:cNvPr>
            <p:cNvSpPr>
              <a:spLocks noChangeArrowheads="1"/>
            </p:cNvSpPr>
            <p:nvPr/>
          </p:nvSpPr>
          <p:spPr bwMode="auto">
            <a:xfrm flipV="1">
              <a:off x="2673" y="1998"/>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19" name="Line 6015">
              <a:extLst>
                <a:ext uri="{FF2B5EF4-FFF2-40B4-BE49-F238E27FC236}">
                  <a16:creationId xmlns:a16="http://schemas.microsoft.com/office/drawing/2014/main" id="{C9C8BE56-D5E0-4A0D-B92B-040411B2C4DD}"/>
                </a:ext>
              </a:extLst>
            </p:cNvPr>
            <p:cNvSpPr>
              <a:spLocks noChangeShapeType="1"/>
            </p:cNvSpPr>
            <p:nvPr/>
          </p:nvSpPr>
          <p:spPr bwMode="auto">
            <a:xfrm flipV="1">
              <a:off x="2668" y="1919"/>
              <a:ext cx="0" cy="69"/>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0" name="Line 6016">
              <a:extLst>
                <a:ext uri="{FF2B5EF4-FFF2-40B4-BE49-F238E27FC236}">
                  <a16:creationId xmlns:a16="http://schemas.microsoft.com/office/drawing/2014/main" id="{8504AD7B-F2FD-49C8-9F37-41A343B323F0}"/>
                </a:ext>
              </a:extLst>
            </p:cNvPr>
            <p:cNvSpPr>
              <a:spLocks noChangeShapeType="1"/>
            </p:cNvSpPr>
            <p:nvPr/>
          </p:nvSpPr>
          <p:spPr bwMode="auto">
            <a:xfrm flipV="1">
              <a:off x="2711" y="1920"/>
              <a:ext cx="0" cy="71"/>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1" name="Line 6017">
              <a:extLst>
                <a:ext uri="{FF2B5EF4-FFF2-40B4-BE49-F238E27FC236}">
                  <a16:creationId xmlns:a16="http://schemas.microsoft.com/office/drawing/2014/main" id="{D2ED7804-BB5F-43FD-B9DD-41CC111ACF6F}"/>
                </a:ext>
              </a:extLst>
            </p:cNvPr>
            <p:cNvSpPr>
              <a:spLocks noChangeShapeType="1"/>
            </p:cNvSpPr>
            <p:nvPr/>
          </p:nvSpPr>
          <p:spPr bwMode="auto">
            <a:xfrm flipV="1">
              <a:off x="2759" y="1919"/>
              <a:ext cx="0" cy="7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2" name="Line 6018">
              <a:extLst>
                <a:ext uri="{FF2B5EF4-FFF2-40B4-BE49-F238E27FC236}">
                  <a16:creationId xmlns:a16="http://schemas.microsoft.com/office/drawing/2014/main" id="{86A212F0-6E61-4ACF-8ED2-466F54DEF7B9}"/>
                </a:ext>
              </a:extLst>
            </p:cNvPr>
            <p:cNvSpPr>
              <a:spLocks noChangeShapeType="1"/>
            </p:cNvSpPr>
            <p:nvPr/>
          </p:nvSpPr>
          <p:spPr bwMode="auto">
            <a:xfrm flipV="1">
              <a:off x="2800" y="1916"/>
              <a:ext cx="0" cy="73"/>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3" name="Line 6019">
              <a:extLst>
                <a:ext uri="{FF2B5EF4-FFF2-40B4-BE49-F238E27FC236}">
                  <a16:creationId xmlns:a16="http://schemas.microsoft.com/office/drawing/2014/main" id="{0F717B0E-A3F2-4A03-8950-B169FBAE1632}"/>
                </a:ext>
              </a:extLst>
            </p:cNvPr>
            <p:cNvSpPr>
              <a:spLocks noChangeShapeType="1"/>
            </p:cNvSpPr>
            <p:nvPr/>
          </p:nvSpPr>
          <p:spPr bwMode="auto">
            <a:xfrm flipH="1" flipV="1">
              <a:off x="2670"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4" name="Line 6020">
              <a:extLst>
                <a:ext uri="{FF2B5EF4-FFF2-40B4-BE49-F238E27FC236}">
                  <a16:creationId xmlns:a16="http://schemas.microsoft.com/office/drawing/2014/main" id="{18E909EC-3BC0-40B3-8DDF-A03150280F04}"/>
                </a:ext>
              </a:extLst>
            </p:cNvPr>
            <p:cNvSpPr>
              <a:spLocks noChangeShapeType="1"/>
            </p:cNvSpPr>
            <p:nvPr/>
          </p:nvSpPr>
          <p:spPr bwMode="auto">
            <a:xfrm flipH="1" flipV="1">
              <a:off x="2709"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5" name="Rectangle 6021">
              <a:extLst>
                <a:ext uri="{FF2B5EF4-FFF2-40B4-BE49-F238E27FC236}">
                  <a16:creationId xmlns:a16="http://schemas.microsoft.com/office/drawing/2014/main" id="{3F8448A8-1F55-4E7D-BB49-2FF5762CCF2B}"/>
                </a:ext>
              </a:extLst>
            </p:cNvPr>
            <p:cNvSpPr>
              <a:spLocks noChangeArrowheads="1"/>
            </p:cNvSpPr>
            <p:nvPr/>
          </p:nvSpPr>
          <p:spPr bwMode="auto">
            <a:xfrm flipV="1">
              <a:off x="2645" y="1862"/>
              <a:ext cx="84"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6" name="Line 6022">
              <a:extLst>
                <a:ext uri="{FF2B5EF4-FFF2-40B4-BE49-F238E27FC236}">
                  <a16:creationId xmlns:a16="http://schemas.microsoft.com/office/drawing/2014/main" id="{4DDAFD6F-BA8F-40A4-8306-A2BAC5B3568F}"/>
                </a:ext>
              </a:extLst>
            </p:cNvPr>
            <p:cNvSpPr>
              <a:spLocks noChangeShapeType="1"/>
            </p:cNvSpPr>
            <p:nvPr/>
          </p:nvSpPr>
          <p:spPr bwMode="auto">
            <a:xfrm flipH="1" flipV="1">
              <a:off x="2836" y="1652"/>
              <a:ext cx="1" cy="335"/>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7" name="Line 6023">
              <a:extLst>
                <a:ext uri="{FF2B5EF4-FFF2-40B4-BE49-F238E27FC236}">
                  <a16:creationId xmlns:a16="http://schemas.microsoft.com/office/drawing/2014/main" id="{6EC20B6E-5FFD-40E2-89CD-91E545D6BD4D}"/>
                </a:ext>
              </a:extLst>
            </p:cNvPr>
            <p:cNvSpPr>
              <a:spLocks noChangeShapeType="1"/>
            </p:cNvSpPr>
            <p:nvPr/>
          </p:nvSpPr>
          <p:spPr bwMode="auto">
            <a:xfrm flipH="1" flipV="1">
              <a:off x="2757" y="1728"/>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8" name="Line 6024">
              <a:extLst>
                <a:ext uri="{FF2B5EF4-FFF2-40B4-BE49-F238E27FC236}">
                  <a16:creationId xmlns:a16="http://schemas.microsoft.com/office/drawing/2014/main" id="{6401A631-B5D8-4050-BB5B-E8A362528A94}"/>
                </a:ext>
              </a:extLst>
            </p:cNvPr>
            <p:cNvSpPr>
              <a:spLocks noChangeShapeType="1"/>
            </p:cNvSpPr>
            <p:nvPr/>
          </p:nvSpPr>
          <p:spPr bwMode="auto">
            <a:xfrm flipH="1" flipV="1">
              <a:off x="2794" y="1727"/>
              <a:ext cx="1" cy="134"/>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29" name="Rectangle 6025">
              <a:extLst>
                <a:ext uri="{FF2B5EF4-FFF2-40B4-BE49-F238E27FC236}">
                  <a16:creationId xmlns:a16="http://schemas.microsoft.com/office/drawing/2014/main" id="{3ACDB5F8-EB4B-4895-8718-942EC6F4B81A}"/>
                </a:ext>
              </a:extLst>
            </p:cNvPr>
            <p:cNvSpPr>
              <a:spLocks noChangeArrowheads="1"/>
            </p:cNvSpPr>
            <p:nvPr/>
          </p:nvSpPr>
          <p:spPr bwMode="auto">
            <a:xfrm flipV="1">
              <a:off x="2740" y="1862"/>
              <a:ext cx="78" cy="57"/>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30" name="Line 6026">
              <a:extLst>
                <a:ext uri="{FF2B5EF4-FFF2-40B4-BE49-F238E27FC236}">
                  <a16:creationId xmlns:a16="http://schemas.microsoft.com/office/drawing/2014/main" id="{BDFA8E7C-F8E1-4C4E-885D-A4380B6F7103}"/>
                </a:ext>
              </a:extLst>
            </p:cNvPr>
            <p:cNvSpPr>
              <a:spLocks noChangeShapeType="1"/>
            </p:cNvSpPr>
            <p:nvPr/>
          </p:nvSpPr>
          <p:spPr bwMode="auto">
            <a:xfrm flipH="1" flipV="1">
              <a:off x="2858" y="1650"/>
              <a:ext cx="1" cy="337"/>
            </a:xfrm>
            <a:prstGeom prst="line">
              <a:avLst/>
            </a:prstGeom>
            <a:noFill/>
            <a:ln w="12700">
              <a:solidFill>
                <a:srgbClr val="CC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31" name="Rectangle 6027">
              <a:extLst>
                <a:ext uri="{FF2B5EF4-FFF2-40B4-BE49-F238E27FC236}">
                  <a16:creationId xmlns:a16="http://schemas.microsoft.com/office/drawing/2014/main" id="{E0FF25E3-8263-4517-BE0D-8D64C298115C}"/>
                </a:ext>
              </a:extLst>
            </p:cNvPr>
            <p:cNvSpPr>
              <a:spLocks noChangeArrowheads="1"/>
            </p:cNvSpPr>
            <p:nvPr/>
          </p:nvSpPr>
          <p:spPr bwMode="auto">
            <a:xfrm>
              <a:off x="2647" y="1991"/>
              <a:ext cx="223" cy="191"/>
            </a:xfrm>
            <a:prstGeom prst="rect">
              <a:avLst/>
            </a:prstGeom>
            <a:solidFill>
              <a:srgbClr val="0099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b="1">
                  <a:solidFill>
                    <a:schemeClr val="bg1"/>
                  </a:solidFill>
                  <a:latin typeface="Arial" panose="020B0604020202020204" pitchFamily="34" charset="0"/>
                </a:rPr>
                <a:t>Login</a:t>
              </a:r>
            </a:p>
            <a:p>
              <a:pPr algn="ctr"/>
              <a:r>
                <a:rPr lang="en-US" altLang="en-US" sz="900" b="1">
                  <a:solidFill>
                    <a:schemeClr val="bg1"/>
                  </a:solidFill>
                  <a:latin typeface="Arial" panose="020B0604020202020204" pitchFamily="34" charset="0"/>
                </a:rPr>
                <a:t>Net</a:t>
              </a:r>
            </a:p>
          </p:txBody>
        </p:sp>
        <p:sp>
          <p:nvSpPr>
            <p:cNvPr id="53132" name="Text Box 6028">
              <a:extLst>
                <a:ext uri="{FF2B5EF4-FFF2-40B4-BE49-F238E27FC236}">
                  <a16:creationId xmlns:a16="http://schemas.microsoft.com/office/drawing/2014/main" id="{3E497160-3E42-4E7D-8005-0147B685A339}"/>
                </a:ext>
              </a:extLst>
            </p:cNvPr>
            <p:cNvSpPr txBox="1">
              <a:spLocks noChangeArrowheads="1"/>
            </p:cNvSpPr>
            <p:nvPr/>
          </p:nvSpPr>
          <p:spPr bwMode="auto">
            <a:xfrm>
              <a:off x="2548" y="1632"/>
              <a:ext cx="332"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Jumbo</a:t>
              </a:r>
            </a:p>
          </p:txBody>
        </p:sp>
        <p:sp>
          <p:nvSpPr>
            <p:cNvPr id="53133" name="Text Box 6029">
              <a:extLst>
                <a:ext uri="{FF2B5EF4-FFF2-40B4-BE49-F238E27FC236}">
                  <a16:creationId xmlns:a16="http://schemas.microsoft.com/office/drawing/2014/main" id="{5491D15C-3B61-4373-8DC2-7D5D5AD86246}"/>
                </a:ext>
              </a:extLst>
            </p:cNvPr>
            <p:cNvSpPr txBox="1">
              <a:spLocks noChangeArrowheads="1"/>
            </p:cNvSpPr>
            <p:nvPr/>
          </p:nvSpPr>
          <p:spPr bwMode="auto">
            <a:xfrm>
              <a:off x="2652" y="1536"/>
              <a:ext cx="456" cy="14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latin typeface="Arial" panose="020B0604020202020204" pitchFamily="34" charset="0"/>
                </a:rPr>
                <a:t>NFS/Login</a:t>
              </a:r>
            </a:p>
          </p:txBody>
        </p:sp>
      </p:grpSp>
      <p:sp>
        <p:nvSpPr>
          <p:cNvPr id="53134" name="AutoShape 6030">
            <a:extLst>
              <a:ext uri="{FF2B5EF4-FFF2-40B4-BE49-F238E27FC236}">
                <a16:creationId xmlns:a16="http://schemas.microsoft.com/office/drawing/2014/main" id="{07FB2ED8-B5B1-4CD8-B559-EF6C1978CA41}"/>
              </a:ext>
            </a:extLst>
          </p:cNvPr>
          <p:cNvSpPr>
            <a:spLocks noChangeArrowheads="1"/>
          </p:cNvSpPr>
          <p:nvPr/>
        </p:nvSpPr>
        <p:spPr bwMode="auto">
          <a:xfrm>
            <a:off x="374650" y="3778250"/>
            <a:ext cx="7092950" cy="457200"/>
          </a:xfrm>
          <a:prstGeom prst="roundRect">
            <a:avLst>
              <a:gd name="adj" fmla="val 24995"/>
            </a:avLst>
          </a:prstGeom>
          <a:solidFill>
            <a:srgbClr val="004E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rgbClr val="FFFFFF"/>
                </a:solidFill>
                <a:latin typeface="Arial" panose="020B0604020202020204" pitchFamily="34" charset="0"/>
              </a:rPr>
              <a:t>System Data and Control Networks</a:t>
            </a:r>
            <a:endParaRPr lang="en-US" altLang="en-US" sz="1200">
              <a:solidFill>
                <a:srgbClr val="FFCC00"/>
              </a:solidFill>
              <a:latin typeface="Arial" panose="020B0604020202020204" pitchFamily="34" charset="0"/>
            </a:endParaRPr>
          </a:p>
        </p:txBody>
      </p:sp>
      <p:grpSp>
        <p:nvGrpSpPr>
          <p:cNvPr id="53135" name="Group 6031">
            <a:extLst>
              <a:ext uri="{FF2B5EF4-FFF2-40B4-BE49-F238E27FC236}">
                <a16:creationId xmlns:a16="http://schemas.microsoft.com/office/drawing/2014/main" id="{096E566F-808F-4EE4-BA7B-00B67E30E69D}"/>
              </a:ext>
            </a:extLst>
          </p:cNvPr>
          <p:cNvGrpSpPr>
            <a:grpSpLocks/>
          </p:cNvGrpSpPr>
          <p:nvPr/>
        </p:nvGrpSpPr>
        <p:grpSpPr bwMode="auto">
          <a:xfrm>
            <a:off x="4157663" y="4178300"/>
            <a:ext cx="354012" cy="654050"/>
            <a:chOff x="324" y="2632"/>
            <a:chExt cx="223" cy="412"/>
          </a:xfrm>
        </p:grpSpPr>
        <p:sp>
          <p:nvSpPr>
            <p:cNvPr id="53136" name="Line 6032">
              <a:extLst>
                <a:ext uri="{FF2B5EF4-FFF2-40B4-BE49-F238E27FC236}">
                  <a16:creationId xmlns:a16="http://schemas.microsoft.com/office/drawing/2014/main" id="{AFF8B6AD-2427-4691-AC07-B8CB1090F1D4}"/>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37" name="Oval 6033">
              <a:extLst>
                <a:ext uri="{FF2B5EF4-FFF2-40B4-BE49-F238E27FC236}">
                  <a16:creationId xmlns:a16="http://schemas.microsoft.com/office/drawing/2014/main" id="{5E065FBA-600F-4171-9E89-A879F385E8F3}"/>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138" name="Group 6034">
              <a:extLst>
                <a:ext uri="{FF2B5EF4-FFF2-40B4-BE49-F238E27FC236}">
                  <a16:creationId xmlns:a16="http://schemas.microsoft.com/office/drawing/2014/main" id="{3745AFCC-0F40-4EAC-BC0F-CAC10EC547F7}"/>
                </a:ext>
              </a:extLst>
            </p:cNvPr>
            <p:cNvGrpSpPr>
              <a:grpSpLocks/>
            </p:cNvGrpSpPr>
            <p:nvPr/>
          </p:nvGrpSpPr>
          <p:grpSpPr bwMode="auto">
            <a:xfrm>
              <a:off x="324" y="2687"/>
              <a:ext cx="82" cy="71"/>
              <a:chOff x="690" y="2870"/>
              <a:chExt cx="82" cy="71"/>
            </a:xfrm>
          </p:grpSpPr>
          <p:sp>
            <p:nvSpPr>
              <p:cNvPr id="53139" name="Oval 6035">
                <a:extLst>
                  <a:ext uri="{FF2B5EF4-FFF2-40B4-BE49-F238E27FC236}">
                    <a16:creationId xmlns:a16="http://schemas.microsoft.com/office/drawing/2014/main" id="{D3BE896C-2A75-4E94-8713-80A3EF4C8375}"/>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0" name="Oval 6036">
                <a:extLst>
                  <a:ext uri="{FF2B5EF4-FFF2-40B4-BE49-F238E27FC236}">
                    <a16:creationId xmlns:a16="http://schemas.microsoft.com/office/drawing/2014/main" id="{22132B0A-032E-4261-AC3F-445CD23A8A1F}"/>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1" name="Oval 6037">
                <a:extLst>
                  <a:ext uri="{FF2B5EF4-FFF2-40B4-BE49-F238E27FC236}">
                    <a16:creationId xmlns:a16="http://schemas.microsoft.com/office/drawing/2014/main" id="{E91A2F5F-FB1A-49CC-8935-052A0C411F3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2" name="Line 6038">
                <a:extLst>
                  <a:ext uri="{FF2B5EF4-FFF2-40B4-BE49-F238E27FC236}">
                    <a16:creationId xmlns:a16="http://schemas.microsoft.com/office/drawing/2014/main" id="{646F7172-171E-4DA9-99B2-4365DFC8790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3" name="Line 6039">
                <a:extLst>
                  <a:ext uri="{FF2B5EF4-FFF2-40B4-BE49-F238E27FC236}">
                    <a16:creationId xmlns:a16="http://schemas.microsoft.com/office/drawing/2014/main" id="{61E10353-A87E-4324-BBDA-DCA2AAE12091}"/>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144" name="Rectangle 6040">
              <a:extLst>
                <a:ext uri="{FF2B5EF4-FFF2-40B4-BE49-F238E27FC236}">
                  <a16:creationId xmlns:a16="http://schemas.microsoft.com/office/drawing/2014/main" id="{83A1CBC9-C618-4461-8182-08B48ABE4FF7}"/>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5" name="Rectangle 6041">
              <a:extLst>
                <a:ext uri="{FF2B5EF4-FFF2-40B4-BE49-F238E27FC236}">
                  <a16:creationId xmlns:a16="http://schemas.microsoft.com/office/drawing/2014/main" id="{B4CC8487-B2D6-44F7-A9CC-7B63AF72B51E}"/>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6" name="Line 6042">
              <a:extLst>
                <a:ext uri="{FF2B5EF4-FFF2-40B4-BE49-F238E27FC236}">
                  <a16:creationId xmlns:a16="http://schemas.microsoft.com/office/drawing/2014/main" id="{AA4E9CFB-979E-4B2E-90E2-322D5A8946B5}"/>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7" name="Line 6043">
              <a:extLst>
                <a:ext uri="{FF2B5EF4-FFF2-40B4-BE49-F238E27FC236}">
                  <a16:creationId xmlns:a16="http://schemas.microsoft.com/office/drawing/2014/main" id="{B695FA33-304B-45C0-80CA-9053FCD64656}"/>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8" name="Line 6044">
              <a:extLst>
                <a:ext uri="{FF2B5EF4-FFF2-40B4-BE49-F238E27FC236}">
                  <a16:creationId xmlns:a16="http://schemas.microsoft.com/office/drawing/2014/main" id="{D162028C-C0F4-4F2A-8579-75EE4025C9F4}"/>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49" name="Line 6045">
              <a:extLst>
                <a:ext uri="{FF2B5EF4-FFF2-40B4-BE49-F238E27FC236}">
                  <a16:creationId xmlns:a16="http://schemas.microsoft.com/office/drawing/2014/main" id="{9A803501-B441-49A5-BC0D-D94A74958EEB}"/>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50" name="Line 6046">
              <a:extLst>
                <a:ext uri="{FF2B5EF4-FFF2-40B4-BE49-F238E27FC236}">
                  <a16:creationId xmlns:a16="http://schemas.microsoft.com/office/drawing/2014/main" id="{F5CD4E29-42BE-4060-8BCF-F2011D400ADC}"/>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51" name="Line 6047">
              <a:extLst>
                <a:ext uri="{FF2B5EF4-FFF2-40B4-BE49-F238E27FC236}">
                  <a16:creationId xmlns:a16="http://schemas.microsoft.com/office/drawing/2014/main" id="{DA27E0E5-94E0-4BDA-8FFF-CB7BB9474780}"/>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3152" name="Group 6048">
            <a:extLst>
              <a:ext uri="{FF2B5EF4-FFF2-40B4-BE49-F238E27FC236}">
                <a16:creationId xmlns:a16="http://schemas.microsoft.com/office/drawing/2014/main" id="{5BF52193-6158-4329-9788-AD17A338E03F}"/>
              </a:ext>
            </a:extLst>
          </p:cNvPr>
          <p:cNvGrpSpPr>
            <a:grpSpLocks/>
          </p:cNvGrpSpPr>
          <p:nvPr/>
        </p:nvGrpSpPr>
        <p:grpSpPr bwMode="auto">
          <a:xfrm>
            <a:off x="4576763" y="4178300"/>
            <a:ext cx="354012" cy="654050"/>
            <a:chOff x="324" y="2632"/>
            <a:chExt cx="223" cy="412"/>
          </a:xfrm>
        </p:grpSpPr>
        <p:sp>
          <p:nvSpPr>
            <p:cNvPr id="53153" name="Line 6049">
              <a:extLst>
                <a:ext uri="{FF2B5EF4-FFF2-40B4-BE49-F238E27FC236}">
                  <a16:creationId xmlns:a16="http://schemas.microsoft.com/office/drawing/2014/main" id="{C1C3C9CF-2910-4FC2-B946-1830807C6C47}"/>
                </a:ext>
              </a:extLst>
            </p:cNvPr>
            <p:cNvSpPr>
              <a:spLocks noChangeShapeType="1"/>
            </p:cNvSpPr>
            <p:nvPr/>
          </p:nvSpPr>
          <p:spPr bwMode="auto">
            <a:xfrm>
              <a:off x="440" y="2632"/>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54" name="Oval 6050">
              <a:extLst>
                <a:ext uri="{FF2B5EF4-FFF2-40B4-BE49-F238E27FC236}">
                  <a16:creationId xmlns:a16="http://schemas.microsoft.com/office/drawing/2014/main" id="{7AF30419-65EE-4203-BE3F-DC8FC6B74BA6}"/>
                </a:ext>
              </a:extLst>
            </p:cNvPr>
            <p:cNvSpPr>
              <a:spLocks noChangeArrowheads="1"/>
            </p:cNvSpPr>
            <p:nvPr/>
          </p:nvSpPr>
          <p:spPr bwMode="auto">
            <a:xfrm>
              <a:off x="348" y="2734"/>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155" name="Group 6051">
              <a:extLst>
                <a:ext uri="{FF2B5EF4-FFF2-40B4-BE49-F238E27FC236}">
                  <a16:creationId xmlns:a16="http://schemas.microsoft.com/office/drawing/2014/main" id="{04F47799-CB85-4480-90C9-E61EB384AF38}"/>
                </a:ext>
              </a:extLst>
            </p:cNvPr>
            <p:cNvGrpSpPr>
              <a:grpSpLocks/>
            </p:cNvGrpSpPr>
            <p:nvPr/>
          </p:nvGrpSpPr>
          <p:grpSpPr bwMode="auto">
            <a:xfrm>
              <a:off x="324" y="2687"/>
              <a:ext cx="82" cy="71"/>
              <a:chOff x="690" y="2870"/>
              <a:chExt cx="82" cy="71"/>
            </a:xfrm>
          </p:grpSpPr>
          <p:sp>
            <p:nvSpPr>
              <p:cNvPr id="53156" name="Oval 6052">
                <a:extLst>
                  <a:ext uri="{FF2B5EF4-FFF2-40B4-BE49-F238E27FC236}">
                    <a16:creationId xmlns:a16="http://schemas.microsoft.com/office/drawing/2014/main" id="{B57659A4-2048-4BD8-BA60-B712142003FC}"/>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57" name="Oval 6053">
                <a:extLst>
                  <a:ext uri="{FF2B5EF4-FFF2-40B4-BE49-F238E27FC236}">
                    <a16:creationId xmlns:a16="http://schemas.microsoft.com/office/drawing/2014/main" id="{04DEF025-42A3-4431-8543-45B7E44A18C2}"/>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58" name="Oval 6054">
                <a:extLst>
                  <a:ext uri="{FF2B5EF4-FFF2-40B4-BE49-F238E27FC236}">
                    <a16:creationId xmlns:a16="http://schemas.microsoft.com/office/drawing/2014/main" id="{3571FE57-34AC-4892-ADE8-A7C3E013F39C}"/>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59" name="Line 6055">
                <a:extLst>
                  <a:ext uri="{FF2B5EF4-FFF2-40B4-BE49-F238E27FC236}">
                    <a16:creationId xmlns:a16="http://schemas.microsoft.com/office/drawing/2014/main" id="{A51C2017-360A-41F7-A8CE-9C4C615C9B22}"/>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0" name="Line 6056">
                <a:extLst>
                  <a:ext uri="{FF2B5EF4-FFF2-40B4-BE49-F238E27FC236}">
                    <a16:creationId xmlns:a16="http://schemas.microsoft.com/office/drawing/2014/main" id="{FB26F498-A285-4053-ABD5-6171B608469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3161" name="Rectangle 6057">
              <a:extLst>
                <a:ext uri="{FF2B5EF4-FFF2-40B4-BE49-F238E27FC236}">
                  <a16:creationId xmlns:a16="http://schemas.microsoft.com/office/drawing/2014/main" id="{81B63C9A-93FB-4A38-A19A-7683342CE748}"/>
                </a:ext>
              </a:extLst>
            </p:cNvPr>
            <p:cNvSpPr>
              <a:spLocks noChangeArrowheads="1"/>
            </p:cNvSpPr>
            <p:nvPr/>
          </p:nvSpPr>
          <p:spPr bwMode="auto">
            <a:xfrm>
              <a:off x="324" y="2847"/>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2" name="Rectangle 6058">
              <a:extLst>
                <a:ext uri="{FF2B5EF4-FFF2-40B4-BE49-F238E27FC236}">
                  <a16:creationId xmlns:a16="http://schemas.microsoft.com/office/drawing/2014/main" id="{00A76600-772A-4584-8E98-F7137AA4CF0D}"/>
                </a:ext>
              </a:extLst>
            </p:cNvPr>
            <p:cNvSpPr>
              <a:spLocks noChangeArrowheads="1"/>
            </p:cNvSpPr>
            <p:nvPr/>
          </p:nvSpPr>
          <p:spPr bwMode="auto">
            <a:xfrm>
              <a:off x="350" y="28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3" name="Line 6059">
              <a:extLst>
                <a:ext uri="{FF2B5EF4-FFF2-40B4-BE49-F238E27FC236}">
                  <a16:creationId xmlns:a16="http://schemas.microsoft.com/office/drawing/2014/main" id="{58F36800-DC84-49FE-9EE3-CFF655F771EA}"/>
                </a:ext>
              </a:extLst>
            </p:cNvPr>
            <p:cNvSpPr>
              <a:spLocks noChangeShapeType="1"/>
            </p:cNvSpPr>
            <p:nvPr/>
          </p:nvSpPr>
          <p:spPr bwMode="auto">
            <a:xfrm>
              <a:off x="327" y="2942"/>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4" name="Line 6060">
              <a:extLst>
                <a:ext uri="{FF2B5EF4-FFF2-40B4-BE49-F238E27FC236}">
                  <a16:creationId xmlns:a16="http://schemas.microsoft.com/office/drawing/2014/main" id="{80FC909A-9AAE-44F4-AF73-8AFE676C3114}"/>
                </a:ext>
              </a:extLst>
            </p:cNvPr>
            <p:cNvSpPr>
              <a:spLocks noChangeShapeType="1"/>
            </p:cNvSpPr>
            <p:nvPr/>
          </p:nvSpPr>
          <p:spPr bwMode="auto">
            <a:xfrm flipV="1">
              <a:off x="438"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5" name="Line 6061">
              <a:extLst>
                <a:ext uri="{FF2B5EF4-FFF2-40B4-BE49-F238E27FC236}">
                  <a16:creationId xmlns:a16="http://schemas.microsoft.com/office/drawing/2014/main" id="{34B6F0A5-18EF-42BE-BB21-E311B0AB6FF0}"/>
                </a:ext>
              </a:extLst>
            </p:cNvPr>
            <p:cNvSpPr>
              <a:spLocks noChangeShapeType="1"/>
            </p:cNvSpPr>
            <p:nvPr/>
          </p:nvSpPr>
          <p:spPr bwMode="auto">
            <a:xfrm flipV="1">
              <a:off x="383"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6" name="Line 6062">
              <a:extLst>
                <a:ext uri="{FF2B5EF4-FFF2-40B4-BE49-F238E27FC236}">
                  <a16:creationId xmlns:a16="http://schemas.microsoft.com/office/drawing/2014/main" id="{58A0AB42-8F6D-4C06-867D-37B30D8610A2}"/>
                </a:ext>
              </a:extLst>
            </p:cNvPr>
            <p:cNvSpPr>
              <a:spLocks noChangeShapeType="1"/>
            </p:cNvSpPr>
            <p:nvPr/>
          </p:nvSpPr>
          <p:spPr bwMode="auto">
            <a:xfrm flipV="1">
              <a:off x="495" y="2840"/>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7" name="Line 6063">
              <a:extLst>
                <a:ext uri="{FF2B5EF4-FFF2-40B4-BE49-F238E27FC236}">
                  <a16:creationId xmlns:a16="http://schemas.microsoft.com/office/drawing/2014/main" id="{71C42C96-AFA6-4CC7-8BB0-3E5EAE9FD8D3}"/>
                </a:ext>
              </a:extLst>
            </p:cNvPr>
            <p:cNvSpPr>
              <a:spLocks noChangeShapeType="1"/>
            </p:cNvSpPr>
            <p:nvPr/>
          </p:nvSpPr>
          <p:spPr bwMode="auto">
            <a:xfrm>
              <a:off x="327" y="2891"/>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168" name="Line 6064">
              <a:extLst>
                <a:ext uri="{FF2B5EF4-FFF2-40B4-BE49-F238E27FC236}">
                  <a16:creationId xmlns:a16="http://schemas.microsoft.com/office/drawing/2014/main" id="{8B313E8D-8EA5-4B4C-99AB-24CCA75F8695}"/>
                </a:ext>
              </a:extLst>
            </p:cNvPr>
            <p:cNvSpPr>
              <a:spLocks noChangeShapeType="1"/>
            </p:cNvSpPr>
            <p:nvPr/>
          </p:nvSpPr>
          <p:spPr bwMode="auto">
            <a:xfrm>
              <a:off x="327" y="299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6CE04B0-380E-4E2F-8EB8-575EB986F59F}"/>
              </a:ext>
            </a:extLst>
          </p:cNvPr>
          <p:cNvSpPr>
            <a:spLocks noGrp="1" noChangeArrowheads="1"/>
          </p:cNvSpPr>
          <p:nvPr>
            <p:ph type="title"/>
          </p:nvPr>
        </p:nvSpPr>
        <p:spPr>
          <a:xfrm>
            <a:off x="1066800" y="457200"/>
            <a:ext cx="6902450" cy="685800"/>
          </a:xfrm>
          <a:noFill/>
          <a:ln/>
          <a:effectLst/>
          <a:extLst>
            <a:ext uri="{AF507438-7753-43E0-B8FC-AC1667EBCBE1}">
              <a14:hiddenEffects xmlns:a14="http://schemas.microsoft.com/office/drawing/2010/main">
                <a:effectLst>
                  <a:outerShdw dist="35921" dir="2700000" algn="ctr" rotWithShape="0">
                    <a:schemeClr val="tx2"/>
                  </a:outerShdw>
                </a:effectLst>
              </a14:hiddenEffects>
            </a:ext>
          </a:extLst>
        </p:spPr>
        <p:txBody>
          <a:bodyPr lIns="90488" rIns="90488" anchor="b"/>
          <a:lstStyle/>
          <a:p>
            <a:pPr>
              <a:lnSpc>
                <a:spcPct val="70000"/>
              </a:lnSpc>
            </a:pPr>
            <a:r>
              <a:rPr lang="en-US" altLang="en-US" sz="3200"/>
              <a:t>TeraCluster</a:t>
            </a:r>
            <a:br>
              <a:rPr lang="en-US" altLang="en-US" sz="3200"/>
            </a:br>
            <a:r>
              <a:rPr lang="en-US" altLang="en-US" sz="3200"/>
              <a:t>System Architecture</a:t>
            </a:r>
          </a:p>
        </p:txBody>
      </p:sp>
      <p:sp>
        <p:nvSpPr>
          <p:cNvPr id="6147" name="Rectangle 3">
            <a:extLst>
              <a:ext uri="{FF2B5EF4-FFF2-40B4-BE49-F238E27FC236}">
                <a16:creationId xmlns:a16="http://schemas.microsoft.com/office/drawing/2014/main" id="{C5E9E0D8-4CF1-4340-A5F6-EDC816956D02}"/>
              </a:ext>
            </a:extLst>
          </p:cNvPr>
          <p:cNvSpPr>
            <a:spLocks noChangeArrowheads="1"/>
          </p:cNvSpPr>
          <p:nvPr/>
        </p:nvSpPr>
        <p:spPr bwMode="auto">
          <a:xfrm>
            <a:off x="76200" y="1295400"/>
            <a:ext cx="7620000" cy="3352800"/>
          </a:xfrm>
          <a:prstGeom prst="rect">
            <a:avLst/>
          </a:prstGeom>
          <a:solidFill>
            <a:srgbClr val="FFC62A"/>
          </a:solidFill>
          <a:ln w="25400">
            <a:solidFill>
              <a:srgbClr val="D5F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AutoShape 4">
            <a:extLst>
              <a:ext uri="{FF2B5EF4-FFF2-40B4-BE49-F238E27FC236}">
                <a16:creationId xmlns:a16="http://schemas.microsoft.com/office/drawing/2014/main" id="{4E4089C9-23B8-4125-BAF8-559821D2BF1C}"/>
              </a:ext>
            </a:extLst>
          </p:cNvPr>
          <p:cNvSpPr>
            <a:spLocks noChangeArrowheads="1"/>
          </p:cNvSpPr>
          <p:nvPr/>
        </p:nvSpPr>
        <p:spPr bwMode="auto">
          <a:xfrm>
            <a:off x="298450" y="3244850"/>
            <a:ext cx="7092950" cy="457200"/>
          </a:xfrm>
          <a:prstGeom prst="roundRect">
            <a:avLst>
              <a:gd name="adj" fmla="val 24995"/>
            </a:avLst>
          </a:prstGeom>
          <a:solidFill>
            <a:srgbClr val="004E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a:extLst>
              <a:ext uri="{FF2B5EF4-FFF2-40B4-BE49-F238E27FC236}">
                <a16:creationId xmlns:a16="http://schemas.microsoft.com/office/drawing/2014/main" id="{7E750DDA-3AF6-4B07-998F-ADA0F7316D74}"/>
              </a:ext>
            </a:extLst>
          </p:cNvPr>
          <p:cNvSpPr>
            <a:spLocks noChangeArrowheads="1"/>
          </p:cNvSpPr>
          <p:nvPr/>
        </p:nvSpPr>
        <p:spPr bwMode="auto">
          <a:xfrm>
            <a:off x="2211388" y="3340100"/>
            <a:ext cx="33464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a:solidFill>
                  <a:srgbClr val="FFFFFF"/>
                </a:solidFill>
                <a:latin typeface="Arial" panose="020B0604020202020204" pitchFamily="34" charset="0"/>
              </a:rPr>
              <a:t>QSW, Gb EtherNet, 100BaseT EtherNet</a:t>
            </a:r>
          </a:p>
        </p:txBody>
      </p:sp>
      <p:sp>
        <p:nvSpPr>
          <p:cNvPr id="6150" name="Rectangle 6">
            <a:extLst>
              <a:ext uri="{FF2B5EF4-FFF2-40B4-BE49-F238E27FC236}">
                <a16:creationId xmlns:a16="http://schemas.microsoft.com/office/drawing/2014/main" id="{26E2F5B7-8F84-466A-BC4A-9EF1177CECB2}"/>
              </a:ext>
            </a:extLst>
          </p:cNvPr>
          <p:cNvSpPr>
            <a:spLocks noChangeArrowheads="1"/>
          </p:cNvSpPr>
          <p:nvPr/>
        </p:nvSpPr>
        <p:spPr bwMode="auto">
          <a:xfrm>
            <a:off x="1295400" y="1371600"/>
            <a:ext cx="53959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a:solidFill>
                  <a:srgbClr val="063DE8"/>
                </a:solidFill>
              </a:rPr>
              <a:t>128x4 Node 0.683 TF Sierra System</a:t>
            </a:r>
          </a:p>
        </p:txBody>
      </p:sp>
      <p:sp>
        <p:nvSpPr>
          <p:cNvPr id="6151" name="Rectangle 7">
            <a:extLst>
              <a:ext uri="{FF2B5EF4-FFF2-40B4-BE49-F238E27FC236}">
                <a16:creationId xmlns:a16="http://schemas.microsoft.com/office/drawing/2014/main" id="{C6046E3A-5255-4070-B467-FAAC52AE3B04}"/>
              </a:ext>
            </a:extLst>
          </p:cNvPr>
          <p:cNvSpPr>
            <a:spLocks noChangeArrowheads="1"/>
          </p:cNvSpPr>
          <p:nvPr/>
        </p:nvSpPr>
        <p:spPr bwMode="auto">
          <a:xfrm>
            <a:off x="30163" y="1447800"/>
            <a:ext cx="8858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90000"/>
              </a:lnSpc>
            </a:pPr>
            <a:r>
              <a:rPr lang="en-US" altLang="en-US" sz="1400" b="1">
                <a:solidFill>
                  <a:schemeClr val="bg1"/>
                </a:solidFill>
                <a:latin typeface="Arial" panose="020B0604020202020204" pitchFamily="34" charset="0"/>
              </a:rPr>
              <a:t>~12 CFS</a:t>
            </a:r>
          </a:p>
          <a:p>
            <a:pPr algn="ctr">
              <a:lnSpc>
                <a:spcPct val="90000"/>
              </a:lnSpc>
            </a:pPr>
            <a:r>
              <a:rPr lang="en-US" altLang="en-US" sz="1400" b="1">
                <a:solidFill>
                  <a:schemeClr val="bg1"/>
                </a:solidFill>
                <a:latin typeface="Arial" panose="020B0604020202020204" pitchFamily="34" charset="0"/>
              </a:rPr>
              <a:t>Servers</a:t>
            </a:r>
          </a:p>
        </p:txBody>
      </p:sp>
      <p:sp>
        <p:nvSpPr>
          <p:cNvPr id="6152" name="Rectangle 8">
            <a:extLst>
              <a:ext uri="{FF2B5EF4-FFF2-40B4-BE49-F238E27FC236}">
                <a16:creationId xmlns:a16="http://schemas.microsoft.com/office/drawing/2014/main" id="{F116B8A7-A1FE-4A99-81E1-D43EDEA54F8A}"/>
              </a:ext>
            </a:extLst>
          </p:cNvPr>
          <p:cNvSpPr>
            <a:spLocks noChangeArrowheads="1"/>
          </p:cNvSpPr>
          <p:nvPr/>
        </p:nvSpPr>
        <p:spPr bwMode="auto">
          <a:xfrm>
            <a:off x="2641600" y="4343400"/>
            <a:ext cx="26860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400" b="1">
                <a:solidFill>
                  <a:schemeClr val="bg1"/>
                </a:solidFill>
                <a:latin typeface="Arial" panose="020B0604020202020204" pitchFamily="34" charset="0"/>
              </a:rPr>
              <a:t>~114 Regatta Compute Nodes</a:t>
            </a:r>
          </a:p>
        </p:txBody>
      </p:sp>
      <p:sp>
        <p:nvSpPr>
          <p:cNvPr id="6153" name="Rectangle 9">
            <a:extLst>
              <a:ext uri="{FF2B5EF4-FFF2-40B4-BE49-F238E27FC236}">
                <a16:creationId xmlns:a16="http://schemas.microsoft.com/office/drawing/2014/main" id="{185C7189-D557-44D7-B6AC-7B3AD51B8D7A}"/>
              </a:ext>
            </a:extLst>
          </p:cNvPr>
          <p:cNvSpPr>
            <a:spLocks noChangeArrowheads="1"/>
          </p:cNvSpPr>
          <p:nvPr/>
        </p:nvSpPr>
        <p:spPr bwMode="auto">
          <a:xfrm>
            <a:off x="2286000" y="4578350"/>
            <a:ext cx="4776788" cy="227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111125" indent="-111125">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System I/O Requirements</a:t>
            </a:r>
          </a:p>
          <a:p>
            <a:pPr>
              <a:buFontTx/>
              <a:buChar char="•"/>
            </a:pPr>
            <a:r>
              <a:rPr lang="en-US" altLang="en-US" sz="1200">
                <a:latin typeface="Arial" panose="020B0604020202020204" pitchFamily="34" charset="0"/>
              </a:rPr>
              <a:t>&lt;10 </a:t>
            </a:r>
            <a:r>
              <a:rPr lang="en-US" altLang="en-US" sz="1200">
                <a:latin typeface="Symbol" panose="05050102010706020507" pitchFamily="18" charset="2"/>
              </a:rPr>
              <a:t>m</a:t>
            </a:r>
            <a:r>
              <a:rPr lang="en-US" altLang="en-US" sz="1200">
                <a:latin typeface="Arial" panose="020B0604020202020204" pitchFamily="34" charset="0"/>
              </a:rPr>
              <a:t>s, 200 MB/s MPI latency and Bandwidth over QSW</a:t>
            </a:r>
          </a:p>
          <a:p>
            <a:pPr>
              <a:buFontTx/>
              <a:buChar char="•"/>
            </a:pPr>
            <a:r>
              <a:rPr lang="en-US" altLang="en-US" sz="1200">
                <a:latin typeface="Arial" panose="020B0604020202020204" pitchFamily="34" charset="0"/>
              </a:rPr>
              <a:t>Support 64 MB/s transfers to Archive over Gb-Enet and QSW links</a:t>
            </a:r>
          </a:p>
          <a:p>
            <a:pPr>
              <a:buFontTx/>
              <a:buChar char="•"/>
            </a:pPr>
            <a:r>
              <a:rPr lang="en-US" altLang="en-US" sz="1200">
                <a:latin typeface="Arial" panose="020B0604020202020204" pitchFamily="34" charset="0"/>
              </a:rPr>
              <a:t>19 MB/s POSIX serial I/O to any file system </a:t>
            </a:r>
          </a:p>
          <a:p>
            <a:pPr lvl="1">
              <a:buFontTx/>
              <a:buChar char="•"/>
            </a:pPr>
            <a:r>
              <a:rPr lang="en-US" altLang="en-US" sz="1200">
                <a:latin typeface="Arial" panose="020B0604020202020204" pitchFamily="34" charset="0"/>
              </a:rPr>
              <a:t>except to local OS and swap</a:t>
            </a:r>
          </a:p>
          <a:p>
            <a:pPr>
              <a:buFontTx/>
              <a:buChar char="•"/>
            </a:pPr>
            <a:r>
              <a:rPr lang="en-US" altLang="en-US" sz="1200">
                <a:latin typeface="Arial" panose="020B0604020202020204" pitchFamily="34" charset="0"/>
              </a:rPr>
              <a:t>Over 7.0 TB of global disk in RAID5 with hot spares</a:t>
            </a:r>
          </a:p>
          <a:p>
            <a:pPr>
              <a:buFontTx/>
              <a:buChar char="•"/>
            </a:pPr>
            <a:r>
              <a:rPr lang="en-US" altLang="en-US" sz="1200">
                <a:latin typeface="Arial" panose="020B0604020202020204" pitchFamily="34" charset="0"/>
              </a:rPr>
              <a:t>0.002 B/s/F/s = ~1.2 GB/s delivered parallel I/O performance</a:t>
            </a:r>
          </a:p>
          <a:p>
            <a:pPr lvl="1">
              <a:buFontTx/>
              <a:buChar char="•"/>
            </a:pPr>
            <a:r>
              <a:rPr lang="en-US" altLang="en-US" sz="1200">
                <a:latin typeface="Arial" panose="020B0604020202020204" pitchFamily="34" charset="0"/>
              </a:rPr>
              <a:t>MPI I/O based performance with a large sweet spot</a:t>
            </a:r>
          </a:p>
          <a:p>
            <a:pPr lvl="1">
              <a:buFontTx/>
              <a:buChar char="•"/>
            </a:pPr>
            <a:r>
              <a:rPr lang="en-US" altLang="en-US" sz="1200">
                <a:latin typeface="Arial" panose="020B0604020202020204" pitchFamily="34" charset="0"/>
              </a:rPr>
              <a:t>64 &lt; MPI tasks &lt; 242</a:t>
            </a:r>
          </a:p>
          <a:p>
            <a:pPr>
              <a:buFontTx/>
              <a:buChar char="•"/>
            </a:pPr>
            <a:r>
              <a:rPr lang="en-US" altLang="en-US" sz="1200">
                <a:latin typeface="Arial" panose="020B0604020202020204" pitchFamily="34" charset="0"/>
              </a:rPr>
              <a:t>Separate QSW, Gb and 100BaseT EtherNet networks</a:t>
            </a:r>
          </a:p>
          <a:p>
            <a:pPr lvl="1">
              <a:buFontTx/>
              <a:buChar char="•"/>
            </a:pPr>
            <a:r>
              <a:rPr lang="en-US" altLang="en-US" sz="1200">
                <a:latin typeface="Arial" panose="020B0604020202020204" pitchFamily="34" charset="0"/>
              </a:rPr>
              <a:t>GFE Gb EtherNet switches</a:t>
            </a:r>
          </a:p>
          <a:p>
            <a:pPr>
              <a:buFontTx/>
              <a:buChar char="•"/>
            </a:pPr>
            <a:r>
              <a:rPr lang="en-US" altLang="en-US" sz="1200">
                <a:latin typeface="Arial" panose="020B0604020202020204" pitchFamily="34" charset="0"/>
              </a:rPr>
              <a:t>Consolidated consoles</a:t>
            </a:r>
          </a:p>
        </p:txBody>
      </p:sp>
      <p:grpSp>
        <p:nvGrpSpPr>
          <p:cNvPr id="6154" name="Group 10">
            <a:extLst>
              <a:ext uri="{FF2B5EF4-FFF2-40B4-BE49-F238E27FC236}">
                <a16:creationId xmlns:a16="http://schemas.microsoft.com/office/drawing/2014/main" id="{682E621F-B02A-47D4-BE2F-CF6329DCF74C}"/>
              </a:ext>
            </a:extLst>
          </p:cNvPr>
          <p:cNvGrpSpPr>
            <a:grpSpLocks/>
          </p:cNvGrpSpPr>
          <p:nvPr/>
        </p:nvGrpSpPr>
        <p:grpSpPr bwMode="auto">
          <a:xfrm>
            <a:off x="438150" y="3644900"/>
            <a:ext cx="354013" cy="654050"/>
            <a:chOff x="690" y="2815"/>
            <a:chExt cx="223" cy="412"/>
          </a:xfrm>
        </p:grpSpPr>
        <p:sp>
          <p:nvSpPr>
            <p:cNvPr id="6155" name="Line 11">
              <a:extLst>
                <a:ext uri="{FF2B5EF4-FFF2-40B4-BE49-F238E27FC236}">
                  <a16:creationId xmlns:a16="http://schemas.microsoft.com/office/drawing/2014/main" id="{5545CC26-CA9D-4A7F-8415-1EBE6F1F7D15}"/>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Oval 12">
              <a:extLst>
                <a:ext uri="{FF2B5EF4-FFF2-40B4-BE49-F238E27FC236}">
                  <a16:creationId xmlns:a16="http://schemas.microsoft.com/office/drawing/2014/main" id="{28434C92-0616-432A-B4CF-19CDE41FE248}"/>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57" name="Group 13">
              <a:extLst>
                <a:ext uri="{FF2B5EF4-FFF2-40B4-BE49-F238E27FC236}">
                  <a16:creationId xmlns:a16="http://schemas.microsoft.com/office/drawing/2014/main" id="{34BC8643-D7D0-40B0-AA28-FE1B190A50E5}"/>
                </a:ext>
              </a:extLst>
            </p:cNvPr>
            <p:cNvGrpSpPr>
              <a:grpSpLocks/>
            </p:cNvGrpSpPr>
            <p:nvPr/>
          </p:nvGrpSpPr>
          <p:grpSpPr bwMode="auto">
            <a:xfrm>
              <a:off x="690" y="2870"/>
              <a:ext cx="82" cy="71"/>
              <a:chOff x="690" y="2870"/>
              <a:chExt cx="82" cy="71"/>
            </a:xfrm>
          </p:grpSpPr>
          <p:sp>
            <p:nvSpPr>
              <p:cNvPr id="6158" name="Oval 14">
                <a:extLst>
                  <a:ext uri="{FF2B5EF4-FFF2-40B4-BE49-F238E27FC236}">
                    <a16:creationId xmlns:a16="http://schemas.microsoft.com/office/drawing/2014/main" id="{BE91EACF-5430-4832-A584-20E391868C47}"/>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Oval 15">
                <a:extLst>
                  <a:ext uri="{FF2B5EF4-FFF2-40B4-BE49-F238E27FC236}">
                    <a16:creationId xmlns:a16="http://schemas.microsoft.com/office/drawing/2014/main" id="{90D65A41-2CD5-48B4-A656-5D1C9EF821E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Oval 16">
                <a:extLst>
                  <a:ext uri="{FF2B5EF4-FFF2-40B4-BE49-F238E27FC236}">
                    <a16:creationId xmlns:a16="http://schemas.microsoft.com/office/drawing/2014/main" id="{985E6ACB-C55A-4241-A472-A3DFDCCB869E}"/>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1" name="Line 17">
                <a:extLst>
                  <a:ext uri="{FF2B5EF4-FFF2-40B4-BE49-F238E27FC236}">
                    <a16:creationId xmlns:a16="http://schemas.microsoft.com/office/drawing/2014/main" id="{4387FF40-57F2-42B7-8A12-DA349A3C5414}"/>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18">
                <a:extLst>
                  <a:ext uri="{FF2B5EF4-FFF2-40B4-BE49-F238E27FC236}">
                    <a16:creationId xmlns:a16="http://schemas.microsoft.com/office/drawing/2014/main" id="{2603FB46-B6DC-4F79-969D-9596ABAD5FA3}"/>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63" name="Rectangle 19">
              <a:extLst>
                <a:ext uri="{FF2B5EF4-FFF2-40B4-BE49-F238E27FC236}">
                  <a16:creationId xmlns:a16="http://schemas.microsoft.com/office/drawing/2014/main" id="{5800294A-EA8F-46D7-854B-F33CF8817C38}"/>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Rectangle 20">
              <a:extLst>
                <a:ext uri="{FF2B5EF4-FFF2-40B4-BE49-F238E27FC236}">
                  <a16:creationId xmlns:a16="http://schemas.microsoft.com/office/drawing/2014/main" id="{255EB556-01E4-423D-B253-F6B18B4B9EC6}"/>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Line 21">
              <a:extLst>
                <a:ext uri="{FF2B5EF4-FFF2-40B4-BE49-F238E27FC236}">
                  <a16:creationId xmlns:a16="http://schemas.microsoft.com/office/drawing/2014/main" id="{F949E0CE-973A-4E88-BA65-88F33750232F}"/>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6" name="Line 22">
              <a:extLst>
                <a:ext uri="{FF2B5EF4-FFF2-40B4-BE49-F238E27FC236}">
                  <a16:creationId xmlns:a16="http://schemas.microsoft.com/office/drawing/2014/main" id="{6066C046-C797-419C-9A27-96C734AA5730}"/>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67" name="Group 23">
            <a:extLst>
              <a:ext uri="{FF2B5EF4-FFF2-40B4-BE49-F238E27FC236}">
                <a16:creationId xmlns:a16="http://schemas.microsoft.com/office/drawing/2014/main" id="{04D1BFFD-9F34-43C1-B292-1A515166FFF7}"/>
              </a:ext>
            </a:extLst>
          </p:cNvPr>
          <p:cNvGrpSpPr>
            <a:grpSpLocks/>
          </p:cNvGrpSpPr>
          <p:nvPr/>
        </p:nvGrpSpPr>
        <p:grpSpPr bwMode="auto">
          <a:xfrm>
            <a:off x="209550" y="1892300"/>
            <a:ext cx="877888" cy="1371600"/>
            <a:chOff x="528" y="1680"/>
            <a:chExt cx="553" cy="864"/>
          </a:xfrm>
        </p:grpSpPr>
        <p:sp>
          <p:nvSpPr>
            <p:cNvPr id="6168" name="Line 24">
              <a:extLst>
                <a:ext uri="{FF2B5EF4-FFF2-40B4-BE49-F238E27FC236}">
                  <a16:creationId xmlns:a16="http://schemas.microsoft.com/office/drawing/2014/main" id="{C0B42E99-EACA-4078-92B3-FBDD81D9B70D}"/>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Line 25">
              <a:extLst>
                <a:ext uri="{FF2B5EF4-FFF2-40B4-BE49-F238E27FC236}">
                  <a16:creationId xmlns:a16="http://schemas.microsoft.com/office/drawing/2014/main" id="{8DF7A677-8E4B-4B29-8B84-96FFB9FAFD50}"/>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Line 26">
              <a:extLst>
                <a:ext uri="{FF2B5EF4-FFF2-40B4-BE49-F238E27FC236}">
                  <a16:creationId xmlns:a16="http://schemas.microsoft.com/office/drawing/2014/main" id="{034972F5-EF80-49D6-A548-B7F629034183}"/>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1" name="Line 27">
              <a:extLst>
                <a:ext uri="{FF2B5EF4-FFF2-40B4-BE49-F238E27FC236}">
                  <a16:creationId xmlns:a16="http://schemas.microsoft.com/office/drawing/2014/main" id="{631ED750-9735-47DE-B376-CA8726385B8A}"/>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2" name="Rectangle 28">
              <a:extLst>
                <a:ext uri="{FF2B5EF4-FFF2-40B4-BE49-F238E27FC236}">
                  <a16:creationId xmlns:a16="http://schemas.microsoft.com/office/drawing/2014/main" id="{3D15628E-04F5-45D0-A074-D7FA93846BE9}"/>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sp>
          <p:nvSpPr>
            <p:cNvPr id="6173" name="Line 29">
              <a:extLst>
                <a:ext uri="{FF2B5EF4-FFF2-40B4-BE49-F238E27FC236}">
                  <a16:creationId xmlns:a16="http://schemas.microsoft.com/office/drawing/2014/main" id="{5A562685-BAB9-44A1-B00D-12995BA5379A}"/>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Line 30">
              <a:extLst>
                <a:ext uri="{FF2B5EF4-FFF2-40B4-BE49-F238E27FC236}">
                  <a16:creationId xmlns:a16="http://schemas.microsoft.com/office/drawing/2014/main" id="{3AC64ED8-C15B-46C8-8E53-CF89E7B9477F}"/>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75" name="Group 31">
              <a:extLst>
                <a:ext uri="{FF2B5EF4-FFF2-40B4-BE49-F238E27FC236}">
                  <a16:creationId xmlns:a16="http://schemas.microsoft.com/office/drawing/2014/main" id="{4548F568-6E68-4248-BB80-EA303CDC2DD9}"/>
                </a:ext>
              </a:extLst>
            </p:cNvPr>
            <p:cNvGrpSpPr>
              <a:grpSpLocks/>
            </p:cNvGrpSpPr>
            <p:nvPr/>
          </p:nvGrpSpPr>
          <p:grpSpPr bwMode="auto">
            <a:xfrm>
              <a:off x="528" y="1872"/>
              <a:ext cx="265" cy="253"/>
              <a:chOff x="480" y="1440"/>
              <a:chExt cx="265" cy="253"/>
            </a:xfrm>
          </p:grpSpPr>
          <p:grpSp>
            <p:nvGrpSpPr>
              <p:cNvPr id="6176" name="Group 32">
                <a:extLst>
                  <a:ext uri="{FF2B5EF4-FFF2-40B4-BE49-F238E27FC236}">
                    <a16:creationId xmlns:a16="http://schemas.microsoft.com/office/drawing/2014/main" id="{A0E02507-EEEF-42A0-81B3-728D21EAAAC0}"/>
                  </a:ext>
                </a:extLst>
              </p:cNvPr>
              <p:cNvGrpSpPr>
                <a:grpSpLocks/>
              </p:cNvGrpSpPr>
              <p:nvPr/>
            </p:nvGrpSpPr>
            <p:grpSpPr bwMode="auto">
              <a:xfrm>
                <a:off x="528" y="1440"/>
                <a:ext cx="217" cy="205"/>
                <a:chOff x="623" y="1728"/>
                <a:chExt cx="217" cy="205"/>
              </a:xfrm>
            </p:grpSpPr>
            <p:grpSp>
              <p:nvGrpSpPr>
                <p:cNvPr id="6177" name="Group 33">
                  <a:extLst>
                    <a:ext uri="{FF2B5EF4-FFF2-40B4-BE49-F238E27FC236}">
                      <a16:creationId xmlns:a16="http://schemas.microsoft.com/office/drawing/2014/main" id="{857D5E4F-B4CD-4186-8CD3-A0ABC8A33A26}"/>
                    </a:ext>
                  </a:extLst>
                </p:cNvPr>
                <p:cNvGrpSpPr>
                  <a:grpSpLocks/>
                </p:cNvGrpSpPr>
                <p:nvPr/>
              </p:nvGrpSpPr>
              <p:grpSpPr bwMode="auto">
                <a:xfrm>
                  <a:off x="623" y="1728"/>
                  <a:ext cx="137" cy="124"/>
                  <a:chOff x="623" y="1728"/>
                  <a:chExt cx="137" cy="124"/>
                </a:xfrm>
              </p:grpSpPr>
              <p:sp>
                <p:nvSpPr>
                  <p:cNvPr id="6178" name="Oval 34">
                    <a:extLst>
                      <a:ext uri="{FF2B5EF4-FFF2-40B4-BE49-F238E27FC236}">
                        <a16:creationId xmlns:a16="http://schemas.microsoft.com/office/drawing/2014/main" id="{95BF74DB-122C-49D3-9D50-BB51F882A91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9" name="Oval 35">
                    <a:extLst>
                      <a:ext uri="{FF2B5EF4-FFF2-40B4-BE49-F238E27FC236}">
                        <a16:creationId xmlns:a16="http://schemas.microsoft.com/office/drawing/2014/main" id="{11412EA7-F27A-44D8-9E20-7DC49E8A7E2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0" name="Oval 36">
                    <a:extLst>
                      <a:ext uri="{FF2B5EF4-FFF2-40B4-BE49-F238E27FC236}">
                        <a16:creationId xmlns:a16="http://schemas.microsoft.com/office/drawing/2014/main" id="{D847EE6E-C9D9-455A-ADAC-C8347650F36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1" name="Line 37">
                    <a:extLst>
                      <a:ext uri="{FF2B5EF4-FFF2-40B4-BE49-F238E27FC236}">
                        <a16:creationId xmlns:a16="http://schemas.microsoft.com/office/drawing/2014/main" id="{9E19CF00-894B-4303-9440-0EA3A4B1820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2" name="Line 38">
                    <a:extLst>
                      <a:ext uri="{FF2B5EF4-FFF2-40B4-BE49-F238E27FC236}">
                        <a16:creationId xmlns:a16="http://schemas.microsoft.com/office/drawing/2014/main" id="{9D273F9C-955C-4FD9-84C3-5E3BD3650C4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83" name="Group 39">
                  <a:extLst>
                    <a:ext uri="{FF2B5EF4-FFF2-40B4-BE49-F238E27FC236}">
                      <a16:creationId xmlns:a16="http://schemas.microsoft.com/office/drawing/2014/main" id="{7088484B-390B-42C2-B81A-D79AF9F9563E}"/>
                    </a:ext>
                  </a:extLst>
                </p:cNvPr>
                <p:cNvGrpSpPr>
                  <a:grpSpLocks/>
                </p:cNvGrpSpPr>
                <p:nvPr/>
              </p:nvGrpSpPr>
              <p:grpSpPr bwMode="auto">
                <a:xfrm>
                  <a:off x="642" y="1751"/>
                  <a:ext cx="137" cy="124"/>
                  <a:chOff x="623" y="1728"/>
                  <a:chExt cx="137" cy="124"/>
                </a:xfrm>
              </p:grpSpPr>
              <p:sp>
                <p:nvSpPr>
                  <p:cNvPr id="6184" name="Oval 40">
                    <a:extLst>
                      <a:ext uri="{FF2B5EF4-FFF2-40B4-BE49-F238E27FC236}">
                        <a16:creationId xmlns:a16="http://schemas.microsoft.com/office/drawing/2014/main" id="{CA71DC1F-8555-4333-BAB6-ADD59C6DC0E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5" name="Oval 41">
                    <a:extLst>
                      <a:ext uri="{FF2B5EF4-FFF2-40B4-BE49-F238E27FC236}">
                        <a16:creationId xmlns:a16="http://schemas.microsoft.com/office/drawing/2014/main" id="{C9A7C0E2-6D07-4BE2-85F0-F0C79CD202D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6" name="Oval 42">
                    <a:extLst>
                      <a:ext uri="{FF2B5EF4-FFF2-40B4-BE49-F238E27FC236}">
                        <a16:creationId xmlns:a16="http://schemas.microsoft.com/office/drawing/2014/main" id="{D1F5E2F9-D8F0-435C-BACC-8828BB50186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7" name="Line 43">
                    <a:extLst>
                      <a:ext uri="{FF2B5EF4-FFF2-40B4-BE49-F238E27FC236}">
                        <a16:creationId xmlns:a16="http://schemas.microsoft.com/office/drawing/2014/main" id="{4C727477-E577-4736-B40F-474CCB7F857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8" name="Line 44">
                    <a:extLst>
                      <a:ext uri="{FF2B5EF4-FFF2-40B4-BE49-F238E27FC236}">
                        <a16:creationId xmlns:a16="http://schemas.microsoft.com/office/drawing/2014/main" id="{37769119-C210-4A9F-B9C2-4DB7ED53C84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89" name="Group 45">
                  <a:extLst>
                    <a:ext uri="{FF2B5EF4-FFF2-40B4-BE49-F238E27FC236}">
                      <a16:creationId xmlns:a16="http://schemas.microsoft.com/office/drawing/2014/main" id="{3607BBB3-E2AB-48CE-A0CB-661AB0CC57D6}"/>
                    </a:ext>
                  </a:extLst>
                </p:cNvPr>
                <p:cNvGrpSpPr>
                  <a:grpSpLocks/>
                </p:cNvGrpSpPr>
                <p:nvPr/>
              </p:nvGrpSpPr>
              <p:grpSpPr bwMode="auto">
                <a:xfrm>
                  <a:off x="662" y="1772"/>
                  <a:ext cx="137" cy="124"/>
                  <a:chOff x="623" y="1728"/>
                  <a:chExt cx="137" cy="124"/>
                </a:xfrm>
              </p:grpSpPr>
              <p:sp>
                <p:nvSpPr>
                  <p:cNvPr id="6190" name="Oval 46">
                    <a:extLst>
                      <a:ext uri="{FF2B5EF4-FFF2-40B4-BE49-F238E27FC236}">
                        <a16:creationId xmlns:a16="http://schemas.microsoft.com/office/drawing/2014/main" id="{BD874BEF-A175-44F5-8690-CFCE0ED4C74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1" name="Oval 47">
                    <a:extLst>
                      <a:ext uri="{FF2B5EF4-FFF2-40B4-BE49-F238E27FC236}">
                        <a16:creationId xmlns:a16="http://schemas.microsoft.com/office/drawing/2014/main" id="{8B46507C-6CB9-42B5-B6D0-4E9C2FF6199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2" name="Oval 48">
                    <a:extLst>
                      <a:ext uri="{FF2B5EF4-FFF2-40B4-BE49-F238E27FC236}">
                        <a16:creationId xmlns:a16="http://schemas.microsoft.com/office/drawing/2014/main" id="{4FE6DF40-B9D1-4CBB-9F72-4685D1C1437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3" name="Line 49">
                    <a:extLst>
                      <a:ext uri="{FF2B5EF4-FFF2-40B4-BE49-F238E27FC236}">
                        <a16:creationId xmlns:a16="http://schemas.microsoft.com/office/drawing/2014/main" id="{2337A005-7B67-43D6-8473-A70A7E493E9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4" name="Line 50">
                    <a:extLst>
                      <a:ext uri="{FF2B5EF4-FFF2-40B4-BE49-F238E27FC236}">
                        <a16:creationId xmlns:a16="http://schemas.microsoft.com/office/drawing/2014/main" id="{A1C5AE57-D712-439B-8735-62936A9DAE4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95" name="Group 51">
                  <a:extLst>
                    <a:ext uri="{FF2B5EF4-FFF2-40B4-BE49-F238E27FC236}">
                      <a16:creationId xmlns:a16="http://schemas.microsoft.com/office/drawing/2014/main" id="{FF3C4B1B-600B-44EF-A76D-87D7578366F4}"/>
                    </a:ext>
                  </a:extLst>
                </p:cNvPr>
                <p:cNvGrpSpPr>
                  <a:grpSpLocks/>
                </p:cNvGrpSpPr>
                <p:nvPr/>
              </p:nvGrpSpPr>
              <p:grpSpPr bwMode="auto">
                <a:xfrm>
                  <a:off x="683" y="1790"/>
                  <a:ext cx="137" cy="124"/>
                  <a:chOff x="623" y="1728"/>
                  <a:chExt cx="137" cy="124"/>
                </a:xfrm>
              </p:grpSpPr>
              <p:sp>
                <p:nvSpPr>
                  <p:cNvPr id="6196" name="Oval 52">
                    <a:extLst>
                      <a:ext uri="{FF2B5EF4-FFF2-40B4-BE49-F238E27FC236}">
                        <a16:creationId xmlns:a16="http://schemas.microsoft.com/office/drawing/2014/main" id="{7952A63C-7A99-4D4A-82D5-E24D6E659FB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7" name="Oval 53">
                    <a:extLst>
                      <a:ext uri="{FF2B5EF4-FFF2-40B4-BE49-F238E27FC236}">
                        <a16:creationId xmlns:a16="http://schemas.microsoft.com/office/drawing/2014/main" id="{5B61CC59-98D0-4F2F-AA09-8B5423F3B85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8" name="Oval 54">
                    <a:extLst>
                      <a:ext uri="{FF2B5EF4-FFF2-40B4-BE49-F238E27FC236}">
                        <a16:creationId xmlns:a16="http://schemas.microsoft.com/office/drawing/2014/main" id="{8E0BDEF0-19D7-44FF-87B6-13646C024C6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9" name="Line 55">
                    <a:extLst>
                      <a:ext uri="{FF2B5EF4-FFF2-40B4-BE49-F238E27FC236}">
                        <a16:creationId xmlns:a16="http://schemas.microsoft.com/office/drawing/2014/main" id="{8E7430F4-BC24-4412-9D86-A726FD5B57C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0" name="Line 56">
                    <a:extLst>
                      <a:ext uri="{FF2B5EF4-FFF2-40B4-BE49-F238E27FC236}">
                        <a16:creationId xmlns:a16="http://schemas.microsoft.com/office/drawing/2014/main" id="{44E24A20-5E0E-47C9-BD25-E3A09149DCB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01" name="Group 57">
                  <a:extLst>
                    <a:ext uri="{FF2B5EF4-FFF2-40B4-BE49-F238E27FC236}">
                      <a16:creationId xmlns:a16="http://schemas.microsoft.com/office/drawing/2014/main" id="{7AFF56A5-C8DB-4498-AEF2-8FAA379DA6CA}"/>
                    </a:ext>
                  </a:extLst>
                </p:cNvPr>
                <p:cNvGrpSpPr>
                  <a:grpSpLocks/>
                </p:cNvGrpSpPr>
                <p:nvPr/>
              </p:nvGrpSpPr>
              <p:grpSpPr bwMode="auto">
                <a:xfrm>
                  <a:off x="703" y="1809"/>
                  <a:ext cx="137" cy="124"/>
                  <a:chOff x="623" y="1728"/>
                  <a:chExt cx="137" cy="124"/>
                </a:xfrm>
              </p:grpSpPr>
              <p:sp>
                <p:nvSpPr>
                  <p:cNvPr id="6202" name="Oval 58">
                    <a:extLst>
                      <a:ext uri="{FF2B5EF4-FFF2-40B4-BE49-F238E27FC236}">
                        <a16:creationId xmlns:a16="http://schemas.microsoft.com/office/drawing/2014/main" id="{7BFAAB4B-6733-490F-BF58-0D0299DB14A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3" name="Oval 59">
                    <a:extLst>
                      <a:ext uri="{FF2B5EF4-FFF2-40B4-BE49-F238E27FC236}">
                        <a16:creationId xmlns:a16="http://schemas.microsoft.com/office/drawing/2014/main" id="{0CFEE4F6-68E1-49A0-B4E7-F1338E4EF3A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4" name="Oval 60">
                    <a:extLst>
                      <a:ext uri="{FF2B5EF4-FFF2-40B4-BE49-F238E27FC236}">
                        <a16:creationId xmlns:a16="http://schemas.microsoft.com/office/drawing/2014/main" id="{4A161F3A-AEFC-47AE-B922-B4D586D1366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5" name="Line 61">
                    <a:extLst>
                      <a:ext uri="{FF2B5EF4-FFF2-40B4-BE49-F238E27FC236}">
                        <a16:creationId xmlns:a16="http://schemas.microsoft.com/office/drawing/2014/main" id="{633D1AE7-811E-4498-8592-C7736146BE6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6" name="Line 62">
                    <a:extLst>
                      <a:ext uri="{FF2B5EF4-FFF2-40B4-BE49-F238E27FC236}">
                        <a16:creationId xmlns:a16="http://schemas.microsoft.com/office/drawing/2014/main" id="{B20DD6A9-1479-4B1F-BC91-699600D3CC5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207" name="Group 63">
                <a:extLst>
                  <a:ext uri="{FF2B5EF4-FFF2-40B4-BE49-F238E27FC236}">
                    <a16:creationId xmlns:a16="http://schemas.microsoft.com/office/drawing/2014/main" id="{EFBDA6A0-EC24-4D8B-A891-D97BFA44B1FD}"/>
                  </a:ext>
                </a:extLst>
              </p:cNvPr>
              <p:cNvGrpSpPr>
                <a:grpSpLocks/>
              </p:cNvGrpSpPr>
              <p:nvPr/>
            </p:nvGrpSpPr>
            <p:grpSpPr bwMode="auto">
              <a:xfrm>
                <a:off x="480" y="1488"/>
                <a:ext cx="217" cy="205"/>
                <a:chOff x="623" y="1728"/>
                <a:chExt cx="217" cy="205"/>
              </a:xfrm>
            </p:grpSpPr>
            <p:grpSp>
              <p:nvGrpSpPr>
                <p:cNvPr id="6208" name="Group 64">
                  <a:extLst>
                    <a:ext uri="{FF2B5EF4-FFF2-40B4-BE49-F238E27FC236}">
                      <a16:creationId xmlns:a16="http://schemas.microsoft.com/office/drawing/2014/main" id="{75979603-BC7C-4EAB-B133-4731B5910053}"/>
                    </a:ext>
                  </a:extLst>
                </p:cNvPr>
                <p:cNvGrpSpPr>
                  <a:grpSpLocks/>
                </p:cNvGrpSpPr>
                <p:nvPr/>
              </p:nvGrpSpPr>
              <p:grpSpPr bwMode="auto">
                <a:xfrm>
                  <a:off x="623" y="1728"/>
                  <a:ext cx="137" cy="124"/>
                  <a:chOff x="623" y="1728"/>
                  <a:chExt cx="137" cy="124"/>
                </a:xfrm>
              </p:grpSpPr>
              <p:sp>
                <p:nvSpPr>
                  <p:cNvPr id="6209" name="Oval 65">
                    <a:extLst>
                      <a:ext uri="{FF2B5EF4-FFF2-40B4-BE49-F238E27FC236}">
                        <a16:creationId xmlns:a16="http://schemas.microsoft.com/office/drawing/2014/main" id="{78B6299B-AE72-4AC7-807B-F72AF2F80E0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0" name="Oval 66">
                    <a:extLst>
                      <a:ext uri="{FF2B5EF4-FFF2-40B4-BE49-F238E27FC236}">
                        <a16:creationId xmlns:a16="http://schemas.microsoft.com/office/drawing/2014/main" id="{456E23A7-19E7-4333-A8BB-5327E63D471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1" name="Oval 67">
                    <a:extLst>
                      <a:ext uri="{FF2B5EF4-FFF2-40B4-BE49-F238E27FC236}">
                        <a16:creationId xmlns:a16="http://schemas.microsoft.com/office/drawing/2014/main" id="{70241FD2-846B-4BA8-BA97-B79373EDCC9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2" name="Line 68">
                    <a:extLst>
                      <a:ext uri="{FF2B5EF4-FFF2-40B4-BE49-F238E27FC236}">
                        <a16:creationId xmlns:a16="http://schemas.microsoft.com/office/drawing/2014/main" id="{A81F0F6B-3296-4FCB-A735-42F817DFD7A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3" name="Line 69">
                    <a:extLst>
                      <a:ext uri="{FF2B5EF4-FFF2-40B4-BE49-F238E27FC236}">
                        <a16:creationId xmlns:a16="http://schemas.microsoft.com/office/drawing/2014/main" id="{0F432289-B6CE-4F79-B2A5-A779C573C08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14" name="Group 70">
                  <a:extLst>
                    <a:ext uri="{FF2B5EF4-FFF2-40B4-BE49-F238E27FC236}">
                      <a16:creationId xmlns:a16="http://schemas.microsoft.com/office/drawing/2014/main" id="{2F27F6A2-170D-4069-A0CC-76B811682837}"/>
                    </a:ext>
                  </a:extLst>
                </p:cNvPr>
                <p:cNvGrpSpPr>
                  <a:grpSpLocks/>
                </p:cNvGrpSpPr>
                <p:nvPr/>
              </p:nvGrpSpPr>
              <p:grpSpPr bwMode="auto">
                <a:xfrm>
                  <a:off x="642" y="1751"/>
                  <a:ext cx="137" cy="124"/>
                  <a:chOff x="623" y="1728"/>
                  <a:chExt cx="137" cy="124"/>
                </a:xfrm>
              </p:grpSpPr>
              <p:sp>
                <p:nvSpPr>
                  <p:cNvPr id="6215" name="Oval 71">
                    <a:extLst>
                      <a:ext uri="{FF2B5EF4-FFF2-40B4-BE49-F238E27FC236}">
                        <a16:creationId xmlns:a16="http://schemas.microsoft.com/office/drawing/2014/main" id="{5783110E-C481-4175-9696-B1C83087A8C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6" name="Oval 72">
                    <a:extLst>
                      <a:ext uri="{FF2B5EF4-FFF2-40B4-BE49-F238E27FC236}">
                        <a16:creationId xmlns:a16="http://schemas.microsoft.com/office/drawing/2014/main" id="{18DDAAA8-3477-4504-8A26-95AB3C04DC2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7" name="Oval 73">
                    <a:extLst>
                      <a:ext uri="{FF2B5EF4-FFF2-40B4-BE49-F238E27FC236}">
                        <a16:creationId xmlns:a16="http://schemas.microsoft.com/office/drawing/2014/main" id="{49EC056C-45F0-4432-907B-49BA739BE3D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8" name="Line 74">
                    <a:extLst>
                      <a:ext uri="{FF2B5EF4-FFF2-40B4-BE49-F238E27FC236}">
                        <a16:creationId xmlns:a16="http://schemas.microsoft.com/office/drawing/2014/main" id="{F9504FBA-4C91-48EB-9F05-27380D4AB69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9" name="Line 75">
                    <a:extLst>
                      <a:ext uri="{FF2B5EF4-FFF2-40B4-BE49-F238E27FC236}">
                        <a16:creationId xmlns:a16="http://schemas.microsoft.com/office/drawing/2014/main" id="{34C1CEAB-3890-4F83-8E2B-68ED1161861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20" name="Group 76">
                  <a:extLst>
                    <a:ext uri="{FF2B5EF4-FFF2-40B4-BE49-F238E27FC236}">
                      <a16:creationId xmlns:a16="http://schemas.microsoft.com/office/drawing/2014/main" id="{F666FABF-2199-4D22-9D2E-54BC8D505FC4}"/>
                    </a:ext>
                  </a:extLst>
                </p:cNvPr>
                <p:cNvGrpSpPr>
                  <a:grpSpLocks/>
                </p:cNvGrpSpPr>
                <p:nvPr/>
              </p:nvGrpSpPr>
              <p:grpSpPr bwMode="auto">
                <a:xfrm>
                  <a:off x="662" y="1772"/>
                  <a:ext cx="137" cy="124"/>
                  <a:chOff x="623" y="1728"/>
                  <a:chExt cx="137" cy="124"/>
                </a:xfrm>
              </p:grpSpPr>
              <p:sp>
                <p:nvSpPr>
                  <p:cNvPr id="6221" name="Oval 77">
                    <a:extLst>
                      <a:ext uri="{FF2B5EF4-FFF2-40B4-BE49-F238E27FC236}">
                        <a16:creationId xmlns:a16="http://schemas.microsoft.com/office/drawing/2014/main" id="{B6E2726D-17D5-4B71-9B1F-CFC0FCDA040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2" name="Oval 78">
                    <a:extLst>
                      <a:ext uri="{FF2B5EF4-FFF2-40B4-BE49-F238E27FC236}">
                        <a16:creationId xmlns:a16="http://schemas.microsoft.com/office/drawing/2014/main" id="{1BDC2C15-19FE-41DF-8001-4C914844970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3" name="Oval 79">
                    <a:extLst>
                      <a:ext uri="{FF2B5EF4-FFF2-40B4-BE49-F238E27FC236}">
                        <a16:creationId xmlns:a16="http://schemas.microsoft.com/office/drawing/2014/main" id="{A5BB42C4-CA40-42EF-8A03-F916B4E4C0E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4" name="Line 80">
                    <a:extLst>
                      <a:ext uri="{FF2B5EF4-FFF2-40B4-BE49-F238E27FC236}">
                        <a16:creationId xmlns:a16="http://schemas.microsoft.com/office/drawing/2014/main" id="{5985737F-D591-41D3-9CF5-DF2E0741CF4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5" name="Line 81">
                    <a:extLst>
                      <a:ext uri="{FF2B5EF4-FFF2-40B4-BE49-F238E27FC236}">
                        <a16:creationId xmlns:a16="http://schemas.microsoft.com/office/drawing/2014/main" id="{35207E7D-AFE0-4760-A31F-20CB34C630A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26" name="Group 82">
                  <a:extLst>
                    <a:ext uri="{FF2B5EF4-FFF2-40B4-BE49-F238E27FC236}">
                      <a16:creationId xmlns:a16="http://schemas.microsoft.com/office/drawing/2014/main" id="{CBEAA691-BF56-480D-BBD6-A8FED24674BF}"/>
                    </a:ext>
                  </a:extLst>
                </p:cNvPr>
                <p:cNvGrpSpPr>
                  <a:grpSpLocks/>
                </p:cNvGrpSpPr>
                <p:nvPr/>
              </p:nvGrpSpPr>
              <p:grpSpPr bwMode="auto">
                <a:xfrm>
                  <a:off x="683" y="1790"/>
                  <a:ext cx="137" cy="124"/>
                  <a:chOff x="623" y="1728"/>
                  <a:chExt cx="137" cy="124"/>
                </a:xfrm>
              </p:grpSpPr>
              <p:sp>
                <p:nvSpPr>
                  <p:cNvPr id="6227" name="Oval 83">
                    <a:extLst>
                      <a:ext uri="{FF2B5EF4-FFF2-40B4-BE49-F238E27FC236}">
                        <a16:creationId xmlns:a16="http://schemas.microsoft.com/office/drawing/2014/main" id="{5DE491D2-0533-49AF-8250-943C1AEE621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8" name="Oval 84">
                    <a:extLst>
                      <a:ext uri="{FF2B5EF4-FFF2-40B4-BE49-F238E27FC236}">
                        <a16:creationId xmlns:a16="http://schemas.microsoft.com/office/drawing/2014/main" id="{04080CF8-688D-4072-9414-087D2C97C40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9" name="Oval 85">
                    <a:extLst>
                      <a:ext uri="{FF2B5EF4-FFF2-40B4-BE49-F238E27FC236}">
                        <a16:creationId xmlns:a16="http://schemas.microsoft.com/office/drawing/2014/main" id="{9A8B3AC8-F61D-4399-9495-42BADFCC0CB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0" name="Line 86">
                    <a:extLst>
                      <a:ext uri="{FF2B5EF4-FFF2-40B4-BE49-F238E27FC236}">
                        <a16:creationId xmlns:a16="http://schemas.microsoft.com/office/drawing/2014/main" id="{910A16BB-FC69-4194-9FD1-36BB9D3023E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1" name="Line 87">
                    <a:extLst>
                      <a:ext uri="{FF2B5EF4-FFF2-40B4-BE49-F238E27FC236}">
                        <a16:creationId xmlns:a16="http://schemas.microsoft.com/office/drawing/2014/main" id="{959E9508-4A03-431A-9305-D114BAB2626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32" name="Group 88">
                  <a:extLst>
                    <a:ext uri="{FF2B5EF4-FFF2-40B4-BE49-F238E27FC236}">
                      <a16:creationId xmlns:a16="http://schemas.microsoft.com/office/drawing/2014/main" id="{BB732536-D717-496B-A045-3415994A8A17}"/>
                    </a:ext>
                  </a:extLst>
                </p:cNvPr>
                <p:cNvGrpSpPr>
                  <a:grpSpLocks/>
                </p:cNvGrpSpPr>
                <p:nvPr/>
              </p:nvGrpSpPr>
              <p:grpSpPr bwMode="auto">
                <a:xfrm>
                  <a:off x="703" y="1809"/>
                  <a:ext cx="137" cy="124"/>
                  <a:chOff x="623" y="1728"/>
                  <a:chExt cx="137" cy="124"/>
                </a:xfrm>
              </p:grpSpPr>
              <p:sp>
                <p:nvSpPr>
                  <p:cNvPr id="6233" name="Oval 89">
                    <a:extLst>
                      <a:ext uri="{FF2B5EF4-FFF2-40B4-BE49-F238E27FC236}">
                        <a16:creationId xmlns:a16="http://schemas.microsoft.com/office/drawing/2014/main" id="{8A004345-631C-45B2-9800-02B8253E0DD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4" name="Oval 90">
                    <a:extLst>
                      <a:ext uri="{FF2B5EF4-FFF2-40B4-BE49-F238E27FC236}">
                        <a16:creationId xmlns:a16="http://schemas.microsoft.com/office/drawing/2014/main" id="{5F8F4D10-E39F-45B3-A460-4BCF535A35C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5" name="Oval 91">
                    <a:extLst>
                      <a:ext uri="{FF2B5EF4-FFF2-40B4-BE49-F238E27FC236}">
                        <a16:creationId xmlns:a16="http://schemas.microsoft.com/office/drawing/2014/main" id="{88399277-2DF9-482D-81E4-4796CDD6E2B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6" name="Line 92">
                    <a:extLst>
                      <a:ext uri="{FF2B5EF4-FFF2-40B4-BE49-F238E27FC236}">
                        <a16:creationId xmlns:a16="http://schemas.microsoft.com/office/drawing/2014/main" id="{27858361-1D70-4AA7-8FCC-D2678CFF972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7" name="Line 93">
                    <a:extLst>
                      <a:ext uri="{FF2B5EF4-FFF2-40B4-BE49-F238E27FC236}">
                        <a16:creationId xmlns:a16="http://schemas.microsoft.com/office/drawing/2014/main" id="{D4F47CD3-DF5B-46F9-B303-EE6C814CBF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238" name="Group 94">
              <a:extLst>
                <a:ext uri="{FF2B5EF4-FFF2-40B4-BE49-F238E27FC236}">
                  <a16:creationId xmlns:a16="http://schemas.microsoft.com/office/drawing/2014/main" id="{B4467304-11AC-4E40-BB09-793B7A904590}"/>
                </a:ext>
              </a:extLst>
            </p:cNvPr>
            <p:cNvGrpSpPr>
              <a:grpSpLocks/>
            </p:cNvGrpSpPr>
            <p:nvPr/>
          </p:nvGrpSpPr>
          <p:grpSpPr bwMode="auto">
            <a:xfrm>
              <a:off x="672" y="1776"/>
              <a:ext cx="265" cy="253"/>
              <a:chOff x="480" y="1440"/>
              <a:chExt cx="265" cy="253"/>
            </a:xfrm>
          </p:grpSpPr>
          <p:grpSp>
            <p:nvGrpSpPr>
              <p:cNvPr id="6239" name="Group 95">
                <a:extLst>
                  <a:ext uri="{FF2B5EF4-FFF2-40B4-BE49-F238E27FC236}">
                    <a16:creationId xmlns:a16="http://schemas.microsoft.com/office/drawing/2014/main" id="{7BA4E6DE-B4F8-4A6E-94E3-E213AEDD1CB5}"/>
                  </a:ext>
                </a:extLst>
              </p:cNvPr>
              <p:cNvGrpSpPr>
                <a:grpSpLocks/>
              </p:cNvGrpSpPr>
              <p:nvPr/>
            </p:nvGrpSpPr>
            <p:grpSpPr bwMode="auto">
              <a:xfrm>
                <a:off x="528" y="1440"/>
                <a:ext cx="217" cy="205"/>
                <a:chOff x="623" y="1728"/>
                <a:chExt cx="217" cy="205"/>
              </a:xfrm>
            </p:grpSpPr>
            <p:grpSp>
              <p:nvGrpSpPr>
                <p:cNvPr id="6240" name="Group 96">
                  <a:extLst>
                    <a:ext uri="{FF2B5EF4-FFF2-40B4-BE49-F238E27FC236}">
                      <a16:creationId xmlns:a16="http://schemas.microsoft.com/office/drawing/2014/main" id="{40827D58-23CB-4320-8F31-0D932644E194}"/>
                    </a:ext>
                  </a:extLst>
                </p:cNvPr>
                <p:cNvGrpSpPr>
                  <a:grpSpLocks/>
                </p:cNvGrpSpPr>
                <p:nvPr/>
              </p:nvGrpSpPr>
              <p:grpSpPr bwMode="auto">
                <a:xfrm>
                  <a:off x="623" y="1728"/>
                  <a:ext cx="137" cy="124"/>
                  <a:chOff x="623" y="1728"/>
                  <a:chExt cx="137" cy="124"/>
                </a:xfrm>
              </p:grpSpPr>
              <p:sp>
                <p:nvSpPr>
                  <p:cNvPr id="6241" name="Oval 97">
                    <a:extLst>
                      <a:ext uri="{FF2B5EF4-FFF2-40B4-BE49-F238E27FC236}">
                        <a16:creationId xmlns:a16="http://schemas.microsoft.com/office/drawing/2014/main" id="{AA3FF735-6305-4165-96C2-8E302043D26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2" name="Oval 98">
                    <a:extLst>
                      <a:ext uri="{FF2B5EF4-FFF2-40B4-BE49-F238E27FC236}">
                        <a16:creationId xmlns:a16="http://schemas.microsoft.com/office/drawing/2014/main" id="{170E7779-7A85-479F-A588-6D61410EEA5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3" name="Oval 99">
                    <a:extLst>
                      <a:ext uri="{FF2B5EF4-FFF2-40B4-BE49-F238E27FC236}">
                        <a16:creationId xmlns:a16="http://schemas.microsoft.com/office/drawing/2014/main" id="{90886E58-01B5-4EE8-922F-CA82568CE77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4" name="Line 100">
                    <a:extLst>
                      <a:ext uri="{FF2B5EF4-FFF2-40B4-BE49-F238E27FC236}">
                        <a16:creationId xmlns:a16="http://schemas.microsoft.com/office/drawing/2014/main" id="{A8796431-8D9C-4E1E-9177-186F8CF0770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5" name="Line 101">
                    <a:extLst>
                      <a:ext uri="{FF2B5EF4-FFF2-40B4-BE49-F238E27FC236}">
                        <a16:creationId xmlns:a16="http://schemas.microsoft.com/office/drawing/2014/main" id="{01D7BEB8-3393-4018-8B7B-F2D54888BC9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46" name="Group 102">
                  <a:extLst>
                    <a:ext uri="{FF2B5EF4-FFF2-40B4-BE49-F238E27FC236}">
                      <a16:creationId xmlns:a16="http://schemas.microsoft.com/office/drawing/2014/main" id="{E049280F-3E3D-4639-9C23-C9F7F137CBB9}"/>
                    </a:ext>
                  </a:extLst>
                </p:cNvPr>
                <p:cNvGrpSpPr>
                  <a:grpSpLocks/>
                </p:cNvGrpSpPr>
                <p:nvPr/>
              </p:nvGrpSpPr>
              <p:grpSpPr bwMode="auto">
                <a:xfrm>
                  <a:off x="642" y="1751"/>
                  <a:ext cx="137" cy="124"/>
                  <a:chOff x="623" y="1728"/>
                  <a:chExt cx="137" cy="124"/>
                </a:xfrm>
              </p:grpSpPr>
              <p:sp>
                <p:nvSpPr>
                  <p:cNvPr id="6247" name="Oval 103">
                    <a:extLst>
                      <a:ext uri="{FF2B5EF4-FFF2-40B4-BE49-F238E27FC236}">
                        <a16:creationId xmlns:a16="http://schemas.microsoft.com/office/drawing/2014/main" id="{D7A109C3-5CF4-4994-BFCF-8BBD387345C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 name="Oval 104">
                    <a:extLst>
                      <a:ext uri="{FF2B5EF4-FFF2-40B4-BE49-F238E27FC236}">
                        <a16:creationId xmlns:a16="http://schemas.microsoft.com/office/drawing/2014/main" id="{197E7221-F3FC-4EDE-822E-963299DBF87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 name="Oval 105">
                    <a:extLst>
                      <a:ext uri="{FF2B5EF4-FFF2-40B4-BE49-F238E27FC236}">
                        <a16:creationId xmlns:a16="http://schemas.microsoft.com/office/drawing/2014/main" id="{06B07639-A0C3-494D-AB28-48C3A3F1D39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 name="Line 106">
                    <a:extLst>
                      <a:ext uri="{FF2B5EF4-FFF2-40B4-BE49-F238E27FC236}">
                        <a16:creationId xmlns:a16="http://schemas.microsoft.com/office/drawing/2014/main" id="{7AEC9E7D-83CE-4F64-B177-CF80D2C90D9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 name="Line 107">
                    <a:extLst>
                      <a:ext uri="{FF2B5EF4-FFF2-40B4-BE49-F238E27FC236}">
                        <a16:creationId xmlns:a16="http://schemas.microsoft.com/office/drawing/2014/main" id="{571D7199-7091-4F3B-B01B-12A7D4357AE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52" name="Group 108">
                  <a:extLst>
                    <a:ext uri="{FF2B5EF4-FFF2-40B4-BE49-F238E27FC236}">
                      <a16:creationId xmlns:a16="http://schemas.microsoft.com/office/drawing/2014/main" id="{8ED59486-0583-4BF5-98CA-561A3E73E242}"/>
                    </a:ext>
                  </a:extLst>
                </p:cNvPr>
                <p:cNvGrpSpPr>
                  <a:grpSpLocks/>
                </p:cNvGrpSpPr>
                <p:nvPr/>
              </p:nvGrpSpPr>
              <p:grpSpPr bwMode="auto">
                <a:xfrm>
                  <a:off x="662" y="1772"/>
                  <a:ext cx="137" cy="124"/>
                  <a:chOff x="623" y="1728"/>
                  <a:chExt cx="137" cy="124"/>
                </a:xfrm>
              </p:grpSpPr>
              <p:sp>
                <p:nvSpPr>
                  <p:cNvPr id="6253" name="Oval 109">
                    <a:extLst>
                      <a:ext uri="{FF2B5EF4-FFF2-40B4-BE49-F238E27FC236}">
                        <a16:creationId xmlns:a16="http://schemas.microsoft.com/office/drawing/2014/main" id="{7BFF672B-280D-498A-833F-37249059BC5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 name="Oval 110">
                    <a:extLst>
                      <a:ext uri="{FF2B5EF4-FFF2-40B4-BE49-F238E27FC236}">
                        <a16:creationId xmlns:a16="http://schemas.microsoft.com/office/drawing/2014/main" id="{F23A4C89-CCCC-4A4E-A248-8E3AA38FECF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 name="Oval 111">
                    <a:extLst>
                      <a:ext uri="{FF2B5EF4-FFF2-40B4-BE49-F238E27FC236}">
                        <a16:creationId xmlns:a16="http://schemas.microsoft.com/office/drawing/2014/main" id="{2DD7C34B-46A0-411C-8DD8-7DCE49E5811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 name="Line 112">
                    <a:extLst>
                      <a:ext uri="{FF2B5EF4-FFF2-40B4-BE49-F238E27FC236}">
                        <a16:creationId xmlns:a16="http://schemas.microsoft.com/office/drawing/2014/main" id="{00676B5C-4D26-4A11-838E-2D3EF3691B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 name="Line 113">
                    <a:extLst>
                      <a:ext uri="{FF2B5EF4-FFF2-40B4-BE49-F238E27FC236}">
                        <a16:creationId xmlns:a16="http://schemas.microsoft.com/office/drawing/2014/main" id="{636E26E1-A14A-47EF-9B38-6628EE19D52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58" name="Group 114">
                  <a:extLst>
                    <a:ext uri="{FF2B5EF4-FFF2-40B4-BE49-F238E27FC236}">
                      <a16:creationId xmlns:a16="http://schemas.microsoft.com/office/drawing/2014/main" id="{35490CEB-44C1-47AE-B600-709E79D059E7}"/>
                    </a:ext>
                  </a:extLst>
                </p:cNvPr>
                <p:cNvGrpSpPr>
                  <a:grpSpLocks/>
                </p:cNvGrpSpPr>
                <p:nvPr/>
              </p:nvGrpSpPr>
              <p:grpSpPr bwMode="auto">
                <a:xfrm>
                  <a:off x="683" y="1790"/>
                  <a:ext cx="137" cy="124"/>
                  <a:chOff x="623" y="1728"/>
                  <a:chExt cx="137" cy="124"/>
                </a:xfrm>
              </p:grpSpPr>
              <p:sp>
                <p:nvSpPr>
                  <p:cNvPr id="6259" name="Oval 115">
                    <a:extLst>
                      <a:ext uri="{FF2B5EF4-FFF2-40B4-BE49-F238E27FC236}">
                        <a16:creationId xmlns:a16="http://schemas.microsoft.com/office/drawing/2014/main" id="{79090199-44F9-4581-829A-0550C354A37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0" name="Oval 116">
                    <a:extLst>
                      <a:ext uri="{FF2B5EF4-FFF2-40B4-BE49-F238E27FC236}">
                        <a16:creationId xmlns:a16="http://schemas.microsoft.com/office/drawing/2014/main" id="{9225CD15-BF17-4F88-9748-4ACA35B91FE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1" name="Oval 117">
                    <a:extLst>
                      <a:ext uri="{FF2B5EF4-FFF2-40B4-BE49-F238E27FC236}">
                        <a16:creationId xmlns:a16="http://schemas.microsoft.com/office/drawing/2014/main" id="{CD65BD0E-D872-41D9-B915-629CF53E590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2" name="Line 118">
                    <a:extLst>
                      <a:ext uri="{FF2B5EF4-FFF2-40B4-BE49-F238E27FC236}">
                        <a16:creationId xmlns:a16="http://schemas.microsoft.com/office/drawing/2014/main" id="{46059DB2-02B4-4229-810F-200E4A3CCD9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3" name="Line 119">
                    <a:extLst>
                      <a:ext uri="{FF2B5EF4-FFF2-40B4-BE49-F238E27FC236}">
                        <a16:creationId xmlns:a16="http://schemas.microsoft.com/office/drawing/2014/main" id="{DC3F0687-A319-4C6B-AEAB-363782C3D7A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64" name="Group 120">
                  <a:extLst>
                    <a:ext uri="{FF2B5EF4-FFF2-40B4-BE49-F238E27FC236}">
                      <a16:creationId xmlns:a16="http://schemas.microsoft.com/office/drawing/2014/main" id="{B0C0E4AE-437E-4843-9009-B4042AC0F20B}"/>
                    </a:ext>
                  </a:extLst>
                </p:cNvPr>
                <p:cNvGrpSpPr>
                  <a:grpSpLocks/>
                </p:cNvGrpSpPr>
                <p:nvPr/>
              </p:nvGrpSpPr>
              <p:grpSpPr bwMode="auto">
                <a:xfrm>
                  <a:off x="703" y="1809"/>
                  <a:ext cx="137" cy="124"/>
                  <a:chOff x="623" y="1728"/>
                  <a:chExt cx="137" cy="124"/>
                </a:xfrm>
              </p:grpSpPr>
              <p:sp>
                <p:nvSpPr>
                  <p:cNvPr id="6265" name="Oval 121">
                    <a:extLst>
                      <a:ext uri="{FF2B5EF4-FFF2-40B4-BE49-F238E27FC236}">
                        <a16:creationId xmlns:a16="http://schemas.microsoft.com/office/drawing/2014/main" id="{740C9FD7-7E20-419B-BC2E-1A680C56FF4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6" name="Oval 122">
                    <a:extLst>
                      <a:ext uri="{FF2B5EF4-FFF2-40B4-BE49-F238E27FC236}">
                        <a16:creationId xmlns:a16="http://schemas.microsoft.com/office/drawing/2014/main" id="{FA8E799D-672D-48FA-87BD-EDF176C70C0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7" name="Oval 123">
                    <a:extLst>
                      <a:ext uri="{FF2B5EF4-FFF2-40B4-BE49-F238E27FC236}">
                        <a16:creationId xmlns:a16="http://schemas.microsoft.com/office/drawing/2014/main" id="{00186A78-B8F3-46A5-A9BC-0755004BB70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8" name="Line 124">
                    <a:extLst>
                      <a:ext uri="{FF2B5EF4-FFF2-40B4-BE49-F238E27FC236}">
                        <a16:creationId xmlns:a16="http://schemas.microsoft.com/office/drawing/2014/main" id="{2A30C8CD-67CC-485E-902D-F89CCE2561F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9" name="Line 125">
                    <a:extLst>
                      <a:ext uri="{FF2B5EF4-FFF2-40B4-BE49-F238E27FC236}">
                        <a16:creationId xmlns:a16="http://schemas.microsoft.com/office/drawing/2014/main" id="{C04C574F-5725-4A1E-84D4-01E8843AF43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270" name="Group 126">
                <a:extLst>
                  <a:ext uri="{FF2B5EF4-FFF2-40B4-BE49-F238E27FC236}">
                    <a16:creationId xmlns:a16="http://schemas.microsoft.com/office/drawing/2014/main" id="{A653ECFC-1C48-4B2B-B62E-5604C4A2D59E}"/>
                  </a:ext>
                </a:extLst>
              </p:cNvPr>
              <p:cNvGrpSpPr>
                <a:grpSpLocks/>
              </p:cNvGrpSpPr>
              <p:nvPr/>
            </p:nvGrpSpPr>
            <p:grpSpPr bwMode="auto">
              <a:xfrm>
                <a:off x="480" y="1488"/>
                <a:ext cx="217" cy="205"/>
                <a:chOff x="623" y="1728"/>
                <a:chExt cx="217" cy="205"/>
              </a:xfrm>
            </p:grpSpPr>
            <p:grpSp>
              <p:nvGrpSpPr>
                <p:cNvPr id="6271" name="Group 127">
                  <a:extLst>
                    <a:ext uri="{FF2B5EF4-FFF2-40B4-BE49-F238E27FC236}">
                      <a16:creationId xmlns:a16="http://schemas.microsoft.com/office/drawing/2014/main" id="{7325A773-DC24-41DB-9635-69EB14E8BAAE}"/>
                    </a:ext>
                  </a:extLst>
                </p:cNvPr>
                <p:cNvGrpSpPr>
                  <a:grpSpLocks/>
                </p:cNvGrpSpPr>
                <p:nvPr/>
              </p:nvGrpSpPr>
              <p:grpSpPr bwMode="auto">
                <a:xfrm>
                  <a:off x="623" y="1728"/>
                  <a:ext cx="137" cy="124"/>
                  <a:chOff x="623" y="1728"/>
                  <a:chExt cx="137" cy="124"/>
                </a:xfrm>
              </p:grpSpPr>
              <p:sp>
                <p:nvSpPr>
                  <p:cNvPr id="6272" name="Oval 128">
                    <a:extLst>
                      <a:ext uri="{FF2B5EF4-FFF2-40B4-BE49-F238E27FC236}">
                        <a16:creationId xmlns:a16="http://schemas.microsoft.com/office/drawing/2014/main" id="{C5C77D96-8CC2-4D00-A19A-EADB38C8221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3" name="Oval 129">
                    <a:extLst>
                      <a:ext uri="{FF2B5EF4-FFF2-40B4-BE49-F238E27FC236}">
                        <a16:creationId xmlns:a16="http://schemas.microsoft.com/office/drawing/2014/main" id="{9B7DA856-6769-4A85-A426-2DF21CA0477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4" name="Oval 130">
                    <a:extLst>
                      <a:ext uri="{FF2B5EF4-FFF2-40B4-BE49-F238E27FC236}">
                        <a16:creationId xmlns:a16="http://schemas.microsoft.com/office/drawing/2014/main" id="{052C7B04-7C87-4080-9CE8-9713D85648D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5" name="Line 131">
                    <a:extLst>
                      <a:ext uri="{FF2B5EF4-FFF2-40B4-BE49-F238E27FC236}">
                        <a16:creationId xmlns:a16="http://schemas.microsoft.com/office/drawing/2014/main" id="{4A7BF7C2-A9E5-4A42-8344-B7115CC5A96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6" name="Line 132">
                    <a:extLst>
                      <a:ext uri="{FF2B5EF4-FFF2-40B4-BE49-F238E27FC236}">
                        <a16:creationId xmlns:a16="http://schemas.microsoft.com/office/drawing/2014/main" id="{8DA1E87B-FBE7-4464-B1F9-CE07E4ED920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77" name="Group 133">
                  <a:extLst>
                    <a:ext uri="{FF2B5EF4-FFF2-40B4-BE49-F238E27FC236}">
                      <a16:creationId xmlns:a16="http://schemas.microsoft.com/office/drawing/2014/main" id="{2C6F7568-7F01-4650-A80D-C2B88386662E}"/>
                    </a:ext>
                  </a:extLst>
                </p:cNvPr>
                <p:cNvGrpSpPr>
                  <a:grpSpLocks/>
                </p:cNvGrpSpPr>
                <p:nvPr/>
              </p:nvGrpSpPr>
              <p:grpSpPr bwMode="auto">
                <a:xfrm>
                  <a:off x="642" y="1751"/>
                  <a:ext cx="137" cy="124"/>
                  <a:chOff x="623" y="1728"/>
                  <a:chExt cx="137" cy="124"/>
                </a:xfrm>
              </p:grpSpPr>
              <p:sp>
                <p:nvSpPr>
                  <p:cNvPr id="6278" name="Oval 134">
                    <a:extLst>
                      <a:ext uri="{FF2B5EF4-FFF2-40B4-BE49-F238E27FC236}">
                        <a16:creationId xmlns:a16="http://schemas.microsoft.com/office/drawing/2014/main" id="{3BFEC4AB-E3B8-4FDE-85FA-F84AAEB27AA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9" name="Oval 135">
                    <a:extLst>
                      <a:ext uri="{FF2B5EF4-FFF2-40B4-BE49-F238E27FC236}">
                        <a16:creationId xmlns:a16="http://schemas.microsoft.com/office/drawing/2014/main" id="{BFC9E7FF-9D08-4E99-93DF-33AA211835F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0" name="Oval 136">
                    <a:extLst>
                      <a:ext uri="{FF2B5EF4-FFF2-40B4-BE49-F238E27FC236}">
                        <a16:creationId xmlns:a16="http://schemas.microsoft.com/office/drawing/2014/main" id="{9147B19A-DAE5-4BF8-9ED1-6A35C210FD3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1" name="Line 137">
                    <a:extLst>
                      <a:ext uri="{FF2B5EF4-FFF2-40B4-BE49-F238E27FC236}">
                        <a16:creationId xmlns:a16="http://schemas.microsoft.com/office/drawing/2014/main" id="{6023C2A1-A299-463D-A7BC-146A5BA3BC2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2" name="Line 138">
                    <a:extLst>
                      <a:ext uri="{FF2B5EF4-FFF2-40B4-BE49-F238E27FC236}">
                        <a16:creationId xmlns:a16="http://schemas.microsoft.com/office/drawing/2014/main" id="{C64D800C-5C07-4A4B-821A-F816881F5FB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83" name="Group 139">
                  <a:extLst>
                    <a:ext uri="{FF2B5EF4-FFF2-40B4-BE49-F238E27FC236}">
                      <a16:creationId xmlns:a16="http://schemas.microsoft.com/office/drawing/2014/main" id="{B25E2948-453A-408E-BBE4-C5807ACF1C21}"/>
                    </a:ext>
                  </a:extLst>
                </p:cNvPr>
                <p:cNvGrpSpPr>
                  <a:grpSpLocks/>
                </p:cNvGrpSpPr>
                <p:nvPr/>
              </p:nvGrpSpPr>
              <p:grpSpPr bwMode="auto">
                <a:xfrm>
                  <a:off x="662" y="1772"/>
                  <a:ext cx="137" cy="124"/>
                  <a:chOff x="623" y="1728"/>
                  <a:chExt cx="137" cy="124"/>
                </a:xfrm>
              </p:grpSpPr>
              <p:sp>
                <p:nvSpPr>
                  <p:cNvPr id="6284" name="Oval 140">
                    <a:extLst>
                      <a:ext uri="{FF2B5EF4-FFF2-40B4-BE49-F238E27FC236}">
                        <a16:creationId xmlns:a16="http://schemas.microsoft.com/office/drawing/2014/main" id="{80883752-3788-49B7-AE8B-443FC2C829C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5" name="Oval 141">
                    <a:extLst>
                      <a:ext uri="{FF2B5EF4-FFF2-40B4-BE49-F238E27FC236}">
                        <a16:creationId xmlns:a16="http://schemas.microsoft.com/office/drawing/2014/main" id="{24615FBE-7E96-4A55-9DFA-A1039A16D3A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6" name="Oval 142">
                    <a:extLst>
                      <a:ext uri="{FF2B5EF4-FFF2-40B4-BE49-F238E27FC236}">
                        <a16:creationId xmlns:a16="http://schemas.microsoft.com/office/drawing/2014/main" id="{4373B7BC-6182-4AF5-8D67-5ED05248374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7" name="Line 143">
                    <a:extLst>
                      <a:ext uri="{FF2B5EF4-FFF2-40B4-BE49-F238E27FC236}">
                        <a16:creationId xmlns:a16="http://schemas.microsoft.com/office/drawing/2014/main" id="{81463337-8112-4D60-883A-2CAEB5914E9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8" name="Line 144">
                    <a:extLst>
                      <a:ext uri="{FF2B5EF4-FFF2-40B4-BE49-F238E27FC236}">
                        <a16:creationId xmlns:a16="http://schemas.microsoft.com/office/drawing/2014/main" id="{CC95F4B4-903B-48FE-AA43-3CB2C33E154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89" name="Group 145">
                  <a:extLst>
                    <a:ext uri="{FF2B5EF4-FFF2-40B4-BE49-F238E27FC236}">
                      <a16:creationId xmlns:a16="http://schemas.microsoft.com/office/drawing/2014/main" id="{FA627796-05D6-4736-9EFB-149628B89BEB}"/>
                    </a:ext>
                  </a:extLst>
                </p:cNvPr>
                <p:cNvGrpSpPr>
                  <a:grpSpLocks/>
                </p:cNvGrpSpPr>
                <p:nvPr/>
              </p:nvGrpSpPr>
              <p:grpSpPr bwMode="auto">
                <a:xfrm>
                  <a:off x="683" y="1790"/>
                  <a:ext cx="137" cy="124"/>
                  <a:chOff x="623" y="1728"/>
                  <a:chExt cx="137" cy="124"/>
                </a:xfrm>
              </p:grpSpPr>
              <p:sp>
                <p:nvSpPr>
                  <p:cNvPr id="6290" name="Oval 146">
                    <a:extLst>
                      <a:ext uri="{FF2B5EF4-FFF2-40B4-BE49-F238E27FC236}">
                        <a16:creationId xmlns:a16="http://schemas.microsoft.com/office/drawing/2014/main" id="{AFAE93E3-C392-482B-93CD-403D547A0DA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1" name="Oval 147">
                    <a:extLst>
                      <a:ext uri="{FF2B5EF4-FFF2-40B4-BE49-F238E27FC236}">
                        <a16:creationId xmlns:a16="http://schemas.microsoft.com/office/drawing/2014/main" id="{782D3A38-A9B0-45BA-B480-13CC95F827A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2" name="Oval 148">
                    <a:extLst>
                      <a:ext uri="{FF2B5EF4-FFF2-40B4-BE49-F238E27FC236}">
                        <a16:creationId xmlns:a16="http://schemas.microsoft.com/office/drawing/2014/main" id="{A1CE807C-B968-4514-9C72-CA1AA45D1F4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3" name="Line 149">
                    <a:extLst>
                      <a:ext uri="{FF2B5EF4-FFF2-40B4-BE49-F238E27FC236}">
                        <a16:creationId xmlns:a16="http://schemas.microsoft.com/office/drawing/2014/main" id="{94AAB182-D80B-4073-8CFA-21A98424318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4" name="Line 150">
                    <a:extLst>
                      <a:ext uri="{FF2B5EF4-FFF2-40B4-BE49-F238E27FC236}">
                        <a16:creationId xmlns:a16="http://schemas.microsoft.com/office/drawing/2014/main" id="{8AB54C6C-D80A-4A22-87E3-24921FCE931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95" name="Group 151">
                  <a:extLst>
                    <a:ext uri="{FF2B5EF4-FFF2-40B4-BE49-F238E27FC236}">
                      <a16:creationId xmlns:a16="http://schemas.microsoft.com/office/drawing/2014/main" id="{A2319BBB-2568-4BC7-9BF7-583216844796}"/>
                    </a:ext>
                  </a:extLst>
                </p:cNvPr>
                <p:cNvGrpSpPr>
                  <a:grpSpLocks/>
                </p:cNvGrpSpPr>
                <p:nvPr/>
              </p:nvGrpSpPr>
              <p:grpSpPr bwMode="auto">
                <a:xfrm>
                  <a:off x="703" y="1809"/>
                  <a:ext cx="137" cy="124"/>
                  <a:chOff x="623" y="1728"/>
                  <a:chExt cx="137" cy="124"/>
                </a:xfrm>
              </p:grpSpPr>
              <p:sp>
                <p:nvSpPr>
                  <p:cNvPr id="6296" name="Oval 152">
                    <a:extLst>
                      <a:ext uri="{FF2B5EF4-FFF2-40B4-BE49-F238E27FC236}">
                        <a16:creationId xmlns:a16="http://schemas.microsoft.com/office/drawing/2014/main" id="{77BBC720-85F6-4DB3-8820-C9D3EE1970C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7" name="Oval 153">
                    <a:extLst>
                      <a:ext uri="{FF2B5EF4-FFF2-40B4-BE49-F238E27FC236}">
                        <a16:creationId xmlns:a16="http://schemas.microsoft.com/office/drawing/2014/main" id="{9C867B88-93C5-4863-BD27-5A4CB576D57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8" name="Oval 154">
                    <a:extLst>
                      <a:ext uri="{FF2B5EF4-FFF2-40B4-BE49-F238E27FC236}">
                        <a16:creationId xmlns:a16="http://schemas.microsoft.com/office/drawing/2014/main" id="{335D9C9B-3480-41A9-9D1E-D90286FAED2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9" name="Line 155">
                    <a:extLst>
                      <a:ext uri="{FF2B5EF4-FFF2-40B4-BE49-F238E27FC236}">
                        <a16:creationId xmlns:a16="http://schemas.microsoft.com/office/drawing/2014/main" id="{2F3EEDB0-E3B7-47C8-9AE2-720B7379F20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00" name="Line 156">
                    <a:extLst>
                      <a:ext uri="{FF2B5EF4-FFF2-40B4-BE49-F238E27FC236}">
                        <a16:creationId xmlns:a16="http://schemas.microsoft.com/office/drawing/2014/main" id="{3CF03616-6D2A-47BB-8837-3A3A23A4863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301" name="Group 157">
              <a:extLst>
                <a:ext uri="{FF2B5EF4-FFF2-40B4-BE49-F238E27FC236}">
                  <a16:creationId xmlns:a16="http://schemas.microsoft.com/office/drawing/2014/main" id="{C8E00BC1-5325-4CA2-8F40-B96961219849}"/>
                </a:ext>
              </a:extLst>
            </p:cNvPr>
            <p:cNvGrpSpPr>
              <a:grpSpLocks/>
            </p:cNvGrpSpPr>
            <p:nvPr/>
          </p:nvGrpSpPr>
          <p:grpSpPr bwMode="auto">
            <a:xfrm>
              <a:off x="816" y="1680"/>
              <a:ext cx="265" cy="253"/>
              <a:chOff x="480" y="1440"/>
              <a:chExt cx="265" cy="253"/>
            </a:xfrm>
          </p:grpSpPr>
          <p:grpSp>
            <p:nvGrpSpPr>
              <p:cNvPr id="6302" name="Group 158">
                <a:extLst>
                  <a:ext uri="{FF2B5EF4-FFF2-40B4-BE49-F238E27FC236}">
                    <a16:creationId xmlns:a16="http://schemas.microsoft.com/office/drawing/2014/main" id="{61856B9B-905B-4376-9DE5-6271A38061D3}"/>
                  </a:ext>
                </a:extLst>
              </p:cNvPr>
              <p:cNvGrpSpPr>
                <a:grpSpLocks/>
              </p:cNvGrpSpPr>
              <p:nvPr/>
            </p:nvGrpSpPr>
            <p:grpSpPr bwMode="auto">
              <a:xfrm>
                <a:off x="528" y="1440"/>
                <a:ext cx="217" cy="205"/>
                <a:chOff x="623" y="1728"/>
                <a:chExt cx="217" cy="205"/>
              </a:xfrm>
            </p:grpSpPr>
            <p:grpSp>
              <p:nvGrpSpPr>
                <p:cNvPr id="6303" name="Group 159">
                  <a:extLst>
                    <a:ext uri="{FF2B5EF4-FFF2-40B4-BE49-F238E27FC236}">
                      <a16:creationId xmlns:a16="http://schemas.microsoft.com/office/drawing/2014/main" id="{A0CA9B71-461E-4B56-BA3A-85EAA0DDD284}"/>
                    </a:ext>
                  </a:extLst>
                </p:cNvPr>
                <p:cNvGrpSpPr>
                  <a:grpSpLocks/>
                </p:cNvGrpSpPr>
                <p:nvPr/>
              </p:nvGrpSpPr>
              <p:grpSpPr bwMode="auto">
                <a:xfrm>
                  <a:off x="623" y="1728"/>
                  <a:ext cx="137" cy="124"/>
                  <a:chOff x="623" y="1728"/>
                  <a:chExt cx="137" cy="124"/>
                </a:xfrm>
              </p:grpSpPr>
              <p:sp>
                <p:nvSpPr>
                  <p:cNvPr id="6304" name="Oval 160">
                    <a:extLst>
                      <a:ext uri="{FF2B5EF4-FFF2-40B4-BE49-F238E27FC236}">
                        <a16:creationId xmlns:a16="http://schemas.microsoft.com/office/drawing/2014/main" id="{772DFB26-0A79-4F62-BF6A-5216EC6B7E3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05" name="Oval 161">
                    <a:extLst>
                      <a:ext uri="{FF2B5EF4-FFF2-40B4-BE49-F238E27FC236}">
                        <a16:creationId xmlns:a16="http://schemas.microsoft.com/office/drawing/2014/main" id="{5772A441-2585-4CB1-9709-A91304619AC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06" name="Oval 162">
                    <a:extLst>
                      <a:ext uri="{FF2B5EF4-FFF2-40B4-BE49-F238E27FC236}">
                        <a16:creationId xmlns:a16="http://schemas.microsoft.com/office/drawing/2014/main" id="{99319D94-EEB6-4CFF-87EA-5D7F6BF8181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07" name="Line 163">
                    <a:extLst>
                      <a:ext uri="{FF2B5EF4-FFF2-40B4-BE49-F238E27FC236}">
                        <a16:creationId xmlns:a16="http://schemas.microsoft.com/office/drawing/2014/main" id="{46E5DF93-6768-46B5-9758-F10F46430E2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08" name="Line 164">
                    <a:extLst>
                      <a:ext uri="{FF2B5EF4-FFF2-40B4-BE49-F238E27FC236}">
                        <a16:creationId xmlns:a16="http://schemas.microsoft.com/office/drawing/2014/main" id="{45615DC1-8368-4A49-A0F7-10FE3BEC584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09" name="Group 165">
                  <a:extLst>
                    <a:ext uri="{FF2B5EF4-FFF2-40B4-BE49-F238E27FC236}">
                      <a16:creationId xmlns:a16="http://schemas.microsoft.com/office/drawing/2014/main" id="{3161BF1C-D100-416A-8D41-21FF1A07AD1A}"/>
                    </a:ext>
                  </a:extLst>
                </p:cNvPr>
                <p:cNvGrpSpPr>
                  <a:grpSpLocks/>
                </p:cNvGrpSpPr>
                <p:nvPr/>
              </p:nvGrpSpPr>
              <p:grpSpPr bwMode="auto">
                <a:xfrm>
                  <a:off x="642" y="1751"/>
                  <a:ext cx="137" cy="124"/>
                  <a:chOff x="623" y="1728"/>
                  <a:chExt cx="137" cy="124"/>
                </a:xfrm>
              </p:grpSpPr>
              <p:sp>
                <p:nvSpPr>
                  <p:cNvPr id="6310" name="Oval 166">
                    <a:extLst>
                      <a:ext uri="{FF2B5EF4-FFF2-40B4-BE49-F238E27FC236}">
                        <a16:creationId xmlns:a16="http://schemas.microsoft.com/office/drawing/2014/main" id="{5BED2DA3-92EA-4918-AE89-79294EFC127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11" name="Oval 167">
                    <a:extLst>
                      <a:ext uri="{FF2B5EF4-FFF2-40B4-BE49-F238E27FC236}">
                        <a16:creationId xmlns:a16="http://schemas.microsoft.com/office/drawing/2014/main" id="{AA5552EC-DE77-49C5-B92B-2A16D642649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12" name="Oval 168">
                    <a:extLst>
                      <a:ext uri="{FF2B5EF4-FFF2-40B4-BE49-F238E27FC236}">
                        <a16:creationId xmlns:a16="http://schemas.microsoft.com/office/drawing/2014/main" id="{8E23A443-7204-4045-B273-854F7C76153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13" name="Line 169">
                    <a:extLst>
                      <a:ext uri="{FF2B5EF4-FFF2-40B4-BE49-F238E27FC236}">
                        <a16:creationId xmlns:a16="http://schemas.microsoft.com/office/drawing/2014/main" id="{AFAD1B7A-D1AC-400D-B5AF-30AAA878AD1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14" name="Line 170">
                    <a:extLst>
                      <a:ext uri="{FF2B5EF4-FFF2-40B4-BE49-F238E27FC236}">
                        <a16:creationId xmlns:a16="http://schemas.microsoft.com/office/drawing/2014/main" id="{E6CB6AA8-6B51-4129-BDB0-03D31AE7FCB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15" name="Group 171">
                  <a:extLst>
                    <a:ext uri="{FF2B5EF4-FFF2-40B4-BE49-F238E27FC236}">
                      <a16:creationId xmlns:a16="http://schemas.microsoft.com/office/drawing/2014/main" id="{042DCC5C-EE8D-4FE3-868B-1D898868B9AA}"/>
                    </a:ext>
                  </a:extLst>
                </p:cNvPr>
                <p:cNvGrpSpPr>
                  <a:grpSpLocks/>
                </p:cNvGrpSpPr>
                <p:nvPr/>
              </p:nvGrpSpPr>
              <p:grpSpPr bwMode="auto">
                <a:xfrm>
                  <a:off x="662" y="1772"/>
                  <a:ext cx="137" cy="124"/>
                  <a:chOff x="623" y="1728"/>
                  <a:chExt cx="137" cy="124"/>
                </a:xfrm>
              </p:grpSpPr>
              <p:sp>
                <p:nvSpPr>
                  <p:cNvPr id="6316" name="Oval 172">
                    <a:extLst>
                      <a:ext uri="{FF2B5EF4-FFF2-40B4-BE49-F238E27FC236}">
                        <a16:creationId xmlns:a16="http://schemas.microsoft.com/office/drawing/2014/main" id="{FE58857B-B702-4DB5-B157-10D9B87A678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17" name="Oval 173">
                    <a:extLst>
                      <a:ext uri="{FF2B5EF4-FFF2-40B4-BE49-F238E27FC236}">
                        <a16:creationId xmlns:a16="http://schemas.microsoft.com/office/drawing/2014/main" id="{EB4A5DA8-EF8C-4206-AE41-EA43FB92D43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18" name="Oval 174">
                    <a:extLst>
                      <a:ext uri="{FF2B5EF4-FFF2-40B4-BE49-F238E27FC236}">
                        <a16:creationId xmlns:a16="http://schemas.microsoft.com/office/drawing/2014/main" id="{4717F730-FE0A-4045-84CE-A75AC5FF34B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19" name="Line 175">
                    <a:extLst>
                      <a:ext uri="{FF2B5EF4-FFF2-40B4-BE49-F238E27FC236}">
                        <a16:creationId xmlns:a16="http://schemas.microsoft.com/office/drawing/2014/main" id="{FF7175D6-79F2-449C-BFDC-A5A8F77362C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20" name="Line 176">
                    <a:extLst>
                      <a:ext uri="{FF2B5EF4-FFF2-40B4-BE49-F238E27FC236}">
                        <a16:creationId xmlns:a16="http://schemas.microsoft.com/office/drawing/2014/main" id="{5A625531-1AB2-419C-A038-916D72EFC8E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21" name="Group 177">
                  <a:extLst>
                    <a:ext uri="{FF2B5EF4-FFF2-40B4-BE49-F238E27FC236}">
                      <a16:creationId xmlns:a16="http://schemas.microsoft.com/office/drawing/2014/main" id="{F7CA42EC-3F4C-4F86-B267-FB988D856571}"/>
                    </a:ext>
                  </a:extLst>
                </p:cNvPr>
                <p:cNvGrpSpPr>
                  <a:grpSpLocks/>
                </p:cNvGrpSpPr>
                <p:nvPr/>
              </p:nvGrpSpPr>
              <p:grpSpPr bwMode="auto">
                <a:xfrm>
                  <a:off x="683" y="1790"/>
                  <a:ext cx="137" cy="124"/>
                  <a:chOff x="623" y="1728"/>
                  <a:chExt cx="137" cy="124"/>
                </a:xfrm>
              </p:grpSpPr>
              <p:sp>
                <p:nvSpPr>
                  <p:cNvPr id="6322" name="Oval 178">
                    <a:extLst>
                      <a:ext uri="{FF2B5EF4-FFF2-40B4-BE49-F238E27FC236}">
                        <a16:creationId xmlns:a16="http://schemas.microsoft.com/office/drawing/2014/main" id="{458CA5AE-678E-47AA-B101-FA1A00DC2D9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23" name="Oval 179">
                    <a:extLst>
                      <a:ext uri="{FF2B5EF4-FFF2-40B4-BE49-F238E27FC236}">
                        <a16:creationId xmlns:a16="http://schemas.microsoft.com/office/drawing/2014/main" id="{B35207CB-5DB8-4E3A-A500-C26E4C17BBA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24" name="Oval 180">
                    <a:extLst>
                      <a:ext uri="{FF2B5EF4-FFF2-40B4-BE49-F238E27FC236}">
                        <a16:creationId xmlns:a16="http://schemas.microsoft.com/office/drawing/2014/main" id="{6201916B-62C8-4025-8175-1FEBAC6BF6E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25" name="Line 181">
                    <a:extLst>
                      <a:ext uri="{FF2B5EF4-FFF2-40B4-BE49-F238E27FC236}">
                        <a16:creationId xmlns:a16="http://schemas.microsoft.com/office/drawing/2014/main" id="{B4902B51-8D8B-4BE3-A834-465FEC2DD17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26" name="Line 182">
                    <a:extLst>
                      <a:ext uri="{FF2B5EF4-FFF2-40B4-BE49-F238E27FC236}">
                        <a16:creationId xmlns:a16="http://schemas.microsoft.com/office/drawing/2014/main" id="{16ADF961-500F-49ED-81D1-8BF98D4D0DB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27" name="Group 183">
                  <a:extLst>
                    <a:ext uri="{FF2B5EF4-FFF2-40B4-BE49-F238E27FC236}">
                      <a16:creationId xmlns:a16="http://schemas.microsoft.com/office/drawing/2014/main" id="{7826FFA2-1AFB-42D4-B712-C1763B222484}"/>
                    </a:ext>
                  </a:extLst>
                </p:cNvPr>
                <p:cNvGrpSpPr>
                  <a:grpSpLocks/>
                </p:cNvGrpSpPr>
                <p:nvPr/>
              </p:nvGrpSpPr>
              <p:grpSpPr bwMode="auto">
                <a:xfrm>
                  <a:off x="703" y="1809"/>
                  <a:ext cx="137" cy="124"/>
                  <a:chOff x="623" y="1728"/>
                  <a:chExt cx="137" cy="124"/>
                </a:xfrm>
              </p:grpSpPr>
              <p:sp>
                <p:nvSpPr>
                  <p:cNvPr id="6328" name="Oval 184">
                    <a:extLst>
                      <a:ext uri="{FF2B5EF4-FFF2-40B4-BE49-F238E27FC236}">
                        <a16:creationId xmlns:a16="http://schemas.microsoft.com/office/drawing/2014/main" id="{A9BE484B-F1AD-4FA1-8560-F363F00872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29" name="Oval 185">
                    <a:extLst>
                      <a:ext uri="{FF2B5EF4-FFF2-40B4-BE49-F238E27FC236}">
                        <a16:creationId xmlns:a16="http://schemas.microsoft.com/office/drawing/2014/main" id="{DBE4E690-892A-4AC4-8A5C-62AB048897D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30" name="Oval 186">
                    <a:extLst>
                      <a:ext uri="{FF2B5EF4-FFF2-40B4-BE49-F238E27FC236}">
                        <a16:creationId xmlns:a16="http://schemas.microsoft.com/office/drawing/2014/main" id="{B5E86DA7-0C73-4643-8B62-4A02CBA3727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31" name="Line 187">
                    <a:extLst>
                      <a:ext uri="{FF2B5EF4-FFF2-40B4-BE49-F238E27FC236}">
                        <a16:creationId xmlns:a16="http://schemas.microsoft.com/office/drawing/2014/main" id="{4F6197A3-E6CF-4829-AF1F-0279B1D5FA2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32" name="Line 188">
                    <a:extLst>
                      <a:ext uri="{FF2B5EF4-FFF2-40B4-BE49-F238E27FC236}">
                        <a16:creationId xmlns:a16="http://schemas.microsoft.com/office/drawing/2014/main" id="{295A36C8-9CDC-4F0E-8D40-7BE16B93123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333" name="Group 189">
                <a:extLst>
                  <a:ext uri="{FF2B5EF4-FFF2-40B4-BE49-F238E27FC236}">
                    <a16:creationId xmlns:a16="http://schemas.microsoft.com/office/drawing/2014/main" id="{521834A5-654E-48AD-81C8-EACB16A335DA}"/>
                  </a:ext>
                </a:extLst>
              </p:cNvPr>
              <p:cNvGrpSpPr>
                <a:grpSpLocks/>
              </p:cNvGrpSpPr>
              <p:nvPr/>
            </p:nvGrpSpPr>
            <p:grpSpPr bwMode="auto">
              <a:xfrm>
                <a:off x="480" y="1488"/>
                <a:ext cx="217" cy="205"/>
                <a:chOff x="623" y="1728"/>
                <a:chExt cx="217" cy="205"/>
              </a:xfrm>
            </p:grpSpPr>
            <p:grpSp>
              <p:nvGrpSpPr>
                <p:cNvPr id="6334" name="Group 190">
                  <a:extLst>
                    <a:ext uri="{FF2B5EF4-FFF2-40B4-BE49-F238E27FC236}">
                      <a16:creationId xmlns:a16="http://schemas.microsoft.com/office/drawing/2014/main" id="{7F7E5530-7876-4855-8BAB-929C1A1FC480}"/>
                    </a:ext>
                  </a:extLst>
                </p:cNvPr>
                <p:cNvGrpSpPr>
                  <a:grpSpLocks/>
                </p:cNvGrpSpPr>
                <p:nvPr/>
              </p:nvGrpSpPr>
              <p:grpSpPr bwMode="auto">
                <a:xfrm>
                  <a:off x="623" y="1728"/>
                  <a:ext cx="137" cy="124"/>
                  <a:chOff x="623" y="1728"/>
                  <a:chExt cx="137" cy="124"/>
                </a:xfrm>
              </p:grpSpPr>
              <p:sp>
                <p:nvSpPr>
                  <p:cNvPr id="6335" name="Oval 191">
                    <a:extLst>
                      <a:ext uri="{FF2B5EF4-FFF2-40B4-BE49-F238E27FC236}">
                        <a16:creationId xmlns:a16="http://schemas.microsoft.com/office/drawing/2014/main" id="{BE20AC76-E5C6-4F3C-8AF7-95623F514C5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36" name="Oval 192">
                    <a:extLst>
                      <a:ext uri="{FF2B5EF4-FFF2-40B4-BE49-F238E27FC236}">
                        <a16:creationId xmlns:a16="http://schemas.microsoft.com/office/drawing/2014/main" id="{58D4D295-4330-48D9-B156-05FACD1A331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37" name="Oval 193">
                    <a:extLst>
                      <a:ext uri="{FF2B5EF4-FFF2-40B4-BE49-F238E27FC236}">
                        <a16:creationId xmlns:a16="http://schemas.microsoft.com/office/drawing/2014/main" id="{77C5C5B9-5689-4264-84AD-0C810A18906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38" name="Line 194">
                    <a:extLst>
                      <a:ext uri="{FF2B5EF4-FFF2-40B4-BE49-F238E27FC236}">
                        <a16:creationId xmlns:a16="http://schemas.microsoft.com/office/drawing/2014/main" id="{6C807298-471E-44BC-88DF-3912ECA034C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39" name="Line 195">
                    <a:extLst>
                      <a:ext uri="{FF2B5EF4-FFF2-40B4-BE49-F238E27FC236}">
                        <a16:creationId xmlns:a16="http://schemas.microsoft.com/office/drawing/2014/main" id="{70F3D7B9-BA38-4B9F-8E69-7FB894300CA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40" name="Group 196">
                  <a:extLst>
                    <a:ext uri="{FF2B5EF4-FFF2-40B4-BE49-F238E27FC236}">
                      <a16:creationId xmlns:a16="http://schemas.microsoft.com/office/drawing/2014/main" id="{3BC182AC-3FFE-4FD3-847D-3F4D089F5434}"/>
                    </a:ext>
                  </a:extLst>
                </p:cNvPr>
                <p:cNvGrpSpPr>
                  <a:grpSpLocks/>
                </p:cNvGrpSpPr>
                <p:nvPr/>
              </p:nvGrpSpPr>
              <p:grpSpPr bwMode="auto">
                <a:xfrm>
                  <a:off x="642" y="1751"/>
                  <a:ext cx="137" cy="124"/>
                  <a:chOff x="623" y="1728"/>
                  <a:chExt cx="137" cy="124"/>
                </a:xfrm>
              </p:grpSpPr>
              <p:sp>
                <p:nvSpPr>
                  <p:cNvPr id="6341" name="Oval 197">
                    <a:extLst>
                      <a:ext uri="{FF2B5EF4-FFF2-40B4-BE49-F238E27FC236}">
                        <a16:creationId xmlns:a16="http://schemas.microsoft.com/office/drawing/2014/main" id="{ACB504B9-C08F-4F2E-96A4-4B0F952EA64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2" name="Oval 198">
                    <a:extLst>
                      <a:ext uri="{FF2B5EF4-FFF2-40B4-BE49-F238E27FC236}">
                        <a16:creationId xmlns:a16="http://schemas.microsoft.com/office/drawing/2014/main" id="{BF648F14-0E9F-4459-901B-0EA403BE198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3" name="Oval 199">
                    <a:extLst>
                      <a:ext uri="{FF2B5EF4-FFF2-40B4-BE49-F238E27FC236}">
                        <a16:creationId xmlns:a16="http://schemas.microsoft.com/office/drawing/2014/main" id="{5D232BD8-6457-4BD5-8D54-E32D450C949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4" name="Line 200">
                    <a:extLst>
                      <a:ext uri="{FF2B5EF4-FFF2-40B4-BE49-F238E27FC236}">
                        <a16:creationId xmlns:a16="http://schemas.microsoft.com/office/drawing/2014/main" id="{39ACE1E9-6189-4E2D-A701-25AA201C773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5" name="Line 201">
                    <a:extLst>
                      <a:ext uri="{FF2B5EF4-FFF2-40B4-BE49-F238E27FC236}">
                        <a16:creationId xmlns:a16="http://schemas.microsoft.com/office/drawing/2014/main" id="{9D63CA33-A45B-4E6A-9347-83ABFFEA60E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46" name="Group 202">
                  <a:extLst>
                    <a:ext uri="{FF2B5EF4-FFF2-40B4-BE49-F238E27FC236}">
                      <a16:creationId xmlns:a16="http://schemas.microsoft.com/office/drawing/2014/main" id="{EF5383B6-E31C-492C-A3AC-ED566D375B9B}"/>
                    </a:ext>
                  </a:extLst>
                </p:cNvPr>
                <p:cNvGrpSpPr>
                  <a:grpSpLocks/>
                </p:cNvGrpSpPr>
                <p:nvPr/>
              </p:nvGrpSpPr>
              <p:grpSpPr bwMode="auto">
                <a:xfrm>
                  <a:off x="662" y="1772"/>
                  <a:ext cx="137" cy="124"/>
                  <a:chOff x="623" y="1728"/>
                  <a:chExt cx="137" cy="124"/>
                </a:xfrm>
              </p:grpSpPr>
              <p:sp>
                <p:nvSpPr>
                  <p:cNvPr id="6347" name="Oval 203">
                    <a:extLst>
                      <a:ext uri="{FF2B5EF4-FFF2-40B4-BE49-F238E27FC236}">
                        <a16:creationId xmlns:a16="http://schemas.microsoft.com/office/drawing/2014/main" id="{95649A24-C192-4BB6-AD42-E92C7C0A814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8" name="Oval 204">
                    <a:extLst>
                      <a:ext uri="{FF2B5EF4-FFF2-40B4-BE49-F238E27FC236}">
                        <a16:creationId xmlns:a16="http://schemas.microsoft.com/office/drawing/2014/main" id="{2B07EF70-C37B-456B-9D43-30920AAAF22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 name="Oval 205">
                    <a:extLst>
                      <a:ext uri="{FF2B5EF4-FFF2-40B4-BE49-F238E27FC236}">
                        <a16:creationId xmlns:a16="http://schemas.microsoft.com/office/drawing/2014/main" id="{577F2087-4D91-42D4-B986-ABCF86372B2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 name="Line 206">
                    <a:extLst>
                      <a:ext uri="{FF2B5EF4-FFF2-40B4-BE49-F238E27FC236}">
                        <a16:creationId xmlns:a16="http://schemas.microsoft.com/office/drawing/2014/main" id="{09DBCE80-A69E-4B00-BCCE-2FBF17BCB77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 name="Line 207">
                    <a:extLst>
                      <a:ext uri="{FF2B5EF4-FFF2-40B4-BE49-F238E27FC236}">
                        <a16:creationId xmlns:a16="http://schemas.microsoft.com/office/drawing/2014/main" id="{FF800E4C-A425-4962-B661-6161E47A9E3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52" name="Group 208">
                  <a:extLst>
                    <a:ext uri="{FF2B5EF4-FFF2-40B4-BE49-F238E27FC236}">
                      <a16:creationId xmlns:a16="http://schemas.microsoft.com/office/drawing/2014/main" id="{70A63C6E-7D0D-49FD-A35A-61F9D584F8EA}"/>
                    </a:ext>
                  </a:extLst>
                </p:cNvPr>
                <p:cNvGrpSpPr>
                  <a:grpSpLocks/>
                </p:cNvGrpSpPr>
                <p:nvPr/>
              </p:nvGrpSpPr>
              <p:grpSpPr bwMode="auto">
                <a:xfrm>
                  <a:off x="683" y="1790"/>
                  <a:ext cx="137" cy="124"/>
                  <a:chOff x="623" y="1728"/>
                  <a:chExt cx="137" cy="124"/>
                </a:xfrm>
              </p:grpSpPr>
              <p:sp>
                <p:nvSpPr>
                  <p:cNvPr id="6353" name="Oval 209">
                    <a:extLst>
                      <a:ext uri="{FF2B5EF4-FFF2-40B4-BE49-F238E27FC236}">
                        <a16:creationId xmlns:a16="http://schemas.microsoft.com/office/drawing/2014/main" id="{0EE0C91C-92CB-482A-9906-1CEB968CA67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4" name="Oval 210">
                    <a:extLst>
                      <a:ext uri="{FF2B5EF4-FFF2-40B4-BE49-F238E27FC236}">
                        <a16:creationId xmlns:a16="http://schemas.microsoft.com/office/drawing/2014/main" id="{9180CF20-E881-4EBF-9315-553D1D7EDAB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5" name="Oval 211">
                    <a:extLst>
                      <a:ext uri="{FF2B5EF4-FFF2-40B4-BE49-F238E27FC236}">
                        <a16:creationId xmlns:a16="http://schemas.microsoft.com/office/drawing/2014/main" id="{A8EB52E0-AD8B-4CE5-82D5-EE3C90E8F0A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6" name="Line 212">
                    <a:extLst>
                      <a:ext uri="{FF2B5EF4-FFF2-40B4-BE49-F238E27FC236}">
                        <a16:creationId xmlns:a16="http://schemas.microsoft.com/office/drawing/2014/main" id="{8C3935C0-449C-4602-AC32-2F4D9E0E2AA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7" name="Line 213">
                    <a:extLst>
                      <a:ext uri="{FF2B5EF4-FFF2-40B4-BE49-F238E27FC236}">
                        <a16:creationId xmlns:a16="http://schemas.microsoft.com/office/drawing/2014/main" id="{115E3B4B-042F-45C0-B52E-0BD2FA79930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58" name="Group 214">
                  <a:extLst>
                    <a:ext uri="{FF2B5EF4-FFF2-40B4-BE49-F238E27FC236}">
                      <a16:creationId xmlns:a16="http://schemas.microsoft.com/office/drawing/2014/main" id="{1B58AF5B-0CD7-48A4-9797-619D57630735}"/>
                    </a:ext>
                  </a:extLst>
                </p:cNvPr>
                <p:cNvGrpSpPr>
                  <a:grpSpLocks/>
                </p:cNvGrpSpPr>
                <p:nvPr/>
              </p:nvGrpSpPr>
              <p:grpSpPr bwMode="auto">
                <a:xfrm>
                  <a:off x="703" y="1809"/>
                  <a:ext cx="137" cy="124"/>
                  <a:chOff x="623" y="1728"/>
                  <a:chExt cx="137" cy="124"/>
                </a:xfrm>
              </p:grpSpPr>
              <p:sp>
                <p:nvSpPr>
                  <p:cNvPr id="6359" name="Oval 215">
                    <a:extLst>
                      <a:ext uri="{FF2B5EF4-FFF2-40B4-BE49-F238E27FC236}">
                        <a16:creationId xmlns:a16="http://schemas.microsoft.com/office/drawing/2014/main" id="{18A45D71-5978-498E-BFBB-05FF61E7EA1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60" name="Oval 216">
                    <a:extLst>
                      <a:ext uri="{FF2B5EF4-FFF2-40B4-BE49-F238E27FC236}">
                        <a16:creationId xmlns:a16="http://schemas.microsoft.com/office/drawing/2014/main" id="{25BC766E-4C46-4E88-A6E9-E9570069402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61" name="Oval 217">
                    <a:extLst>
                      <a:ext uri="{FF2B5EF4-FFF2-40B4-BE49-F238E27FC236}">
                        <a16:creationId xmlns:a16="http://schemas.microsoft.com/office/drawing/2014/main" id="{878BF083-0823-4F22-B241-71C2CE5B7C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62" name="Line 218">
                    <a:extLst>
                      <a:ext uri="{FF2B5EF4-FFF2-40B4-BE49-F238E27FC236}">
                        <a16:creationId xmlns:a16="http://schemas.microsoft.com/office/drawing/2014/main" id="{67801954-A202-43EB-A497-4A39892419E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63" name="Line 219">
                    <a:extLst>
                      <a:ext uri="{FF2B5EF4-FFF2-40B4-BE49-F238E27FC236}">
                        <a16:creationId xmlns:a16="http://schemas.microsoft.com/office/drawing/2014/main" id="{1DEB5F66-8711-4238-996F-EDB01539FD1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6364" name="Line 220">
              <a:extLst>
                <a:ext uri="{FF2B5EF4-FFF2-40B4-BE49-F238E27FC236}">
                  <a16:creationId xmlns:a16="http://schemas.microsoft.com/office/drawing/2014/main" id="{44D49EAC-93E9-4D7F-9883-49482E53B066}"/>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65" name="Line 221">
              <a:extLst>
                <a:ext uri="{FF2B5EF4-FFF2-40B4-BE49-F238E27FC236}">
                  <a16:creationId xmlns:a16="http://schemas.microsoft.com/office/drawing/2014/main" id="{EBBDFEC4-3620-428A-A621-A4DA1F0BF146}"/>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66" name="Line 222">
              <a:extLst>
                <a:ext uri="{FF2B5EF4-FFF2-40B4-BE49-F238E27FC236}">
                  <a16:creationId xmlns:a16="http://schemas.microsoft.com/office/drawing/2014/main" id="{22325A21-6677-4ADC-89BF-928B16AFFCE0}"/>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67" name="Line 223">
              <a:extLst>
                <a:ext uri="{FF2B5EF4-FFF2-40B4-BE49-F238E27FC236}">
                  <a16:creationId xmlns:a16="http://schemas.microsoft.com/office/drawing/2014/main" id="{ACA49E77-D0C3-4253-8582-F9C4F2C6B207}"/>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68" name="Group 224">
            <a:extLst>
              <a:ext uri="{FF2B5EF4-FFF2-40B4-BE49-F238E27FC236}">
                <a16:creationId xmlns:a16="http://schemas.microsoft.com/office/drawing/2014/main" id="{6C85FBFF-FC57-4B83-8499-6F4C4DABC3C7}"/>
              </a:ext>
            </a:extLst>
          </p:cNvPr>
          <p:cNvGrpSpPr>
            <a:grpSpLocks/>
          </p:cNvGrpSpPr>
          <p:nvPr/>
        </p:nvGrpSpPr>
        <p:grpSpPr bwMode="auto">
          <a:xfrm>
            <a:off x="1047750" y="1892300"/>
            <a:ext cx="877888" cy="1371600"/>
            <a:chOff x="528" y="1680"/>
            <a:chExt cx="553" cy="864"/>
          </a:xfrm>
        </p:grpSpPr>
        <p:sp>
          <p:nvSpPr>
            <p:cNvPr id="6369" name="Line 225">
              <a:extLst>
                <a:ext uri="{FF2B5EF4-FFF2-40B4-BE49-F238E27FC236}">
                  <a16:creationId xmlns:a16="http://schemas.microsoft.com/office/drawing/2014/main" id="{2BB7A852-B5F2-49FB-B204-E5DEC796028A}"/>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70" name="Line 226">
              <a:extLst>
                <a:ext uri="{FF2B5EF4-FFF2-40B4-BE49-F238E27FC236}">
                  <a16:creationId xmlns:a16="http://schemas.microsoft.com/office/drawing/2014/main" id="{E67168D4-A7C5-4CB3-BDC8-D72F92BEC3F2}"/>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71" name="Line 227">
              <a:extLst>
                <a:ext uri="{FF2B5EF4-FFF2-40B4-BE49-F238E27FC236}">
                  <a16:creationId xmlns:a16="http://schemas.microsoft.com/office/drawing/2014/main" id="{82EBC888-CC3F-413E-A5D3-19B65463918F}"/>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72" name="Line 228">
              <a:extLst>
                <a:ext uri="{FF2B5EF4-FFF2-40B4-BE49-F238E27FC236}">
                  <a16:creationId xmlns:a16="http://schemas.microsoft.com/office/drawing/2014/main" id="{6AA8EB2B-C54A-481D-A19E-006B97D93501}"/>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73" name="Rectangle 229">
              <a:extLst>
                <a:ext uri="{FF2B5EF4-FFF2-40B4-BE49-F238E27FC236}">
                  <a16:creationId xmlns:a16="http://schemas.microsoft.com/office/drawing/2014/main" id="{CBFA76BA-0155-4EFD-ADC9-02C604DC819E}"/>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sp>
          <p:nvSpPr>
            <p:cNvPr id="6374" name="Line 230">
              <a:extLst>
                <a:ext uri="{FF2B5EF4-FFF2-40B4-BE49-F238E27FC236}">
                  <a16:creationId xmlns:a16="http://schemas.microsoft.com/office/drawing/2014/main" id="{AA6F8A98-45C5-4AA0-8577-60562282FC44}"/>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75" name="Line 231">
              <a:extLst>
                <a:ext uri="{FF2B5EF4-FFF2-40B4-BE49-F238E27FC236}">
                  <a16:creationId xmlns:a16="http://schemas.microsoft.com/office/drawing/2014/main" id="{63662CF0-6245-4ED9-8A31-AE1D487CA189}"/>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376" name="Group 232">
              <a:extLst>
                <a:ext uri="{FF2B5EF4-FFF2-40B4-BE49-F238E27FC236}">
                  <a16:creationId xmlns:a16="http://schemas.microsoft.com/office/drawing/2014/main" id="{37C49DAE-9395-4A38-AC08-B655A193A182}"/>
                </a:ext>
              </a:extLst>
            </p:cNvPr>
            <p:cNvGrpSpPr>
              <a:grpSpLocks/>
            </p:cNvGrpSpPr>
            <p:nvPr/>
          </p:nvGrpSpPr>
          <p:grpSpPr bwMode="auto">
            <a:xfrm>
              <a:off x="528" y="1872"/>
              <a:ext cx="265" cy="253"/>
              <a:chOff x="480" y="1440"/>
              <a:chExt cx="265" cy="253"/>
            </a:xfrm>
          </p:grpSpPr>
          <p:grpSp>
            <p:nvGrpSpPr>
              <p:cNvPr id="6377" name="Group 233">
                <a:extLst>
                  <a:ext uri="{FF2B5EF4-FFF2-40B4-BE49-F238E27FC236}">
                    <a16:creationId xmlns:a16="http://schemas.microsoft.com/office/drawing/2014/main" id="{84548D63-DC32-464A-BD4C-542D6E3B5F71}"/>
                  </a:ext>
                </a:extLst>
              </p:cNvPr>
              <p:cNvGrpSpPr>
                <a:grpSpLocks/>
              </p:cNvGrpSpPr>
              <p:nvPr/>
            </p:nvGrpSpPr>
            <p:grpSpPr bwMode="auto">
              <a:xfrm>
                <a:off x="528" y="1440"/>
                <a:ext cx="217" cy="205"/>
                <a:chOff x="623" y="1728"/>
                <a:chExt cx="217" cy="205"/>
              </a:xfrm>
            </p:grpSpPr>
            <p:grpSp>
              <p:nvGrpSpPr>
                <p:cNvPr id="6378" name="Group 234">
                  <a:extLst>
                    <a:ext uri="{FF2B5EF4-FFF2-40B4-BE49-F238E27FC236}">
                      <a16:creationId xmlns:a16="http://schemas.microsoft.com/office/drawing/2014/main" id="{587206FB-4466-4A01-BCF4-248EFD9710E3}"/>
                    </a:ext>
                  </a:extLst>
                </p:cNvPr>
                <p:cNvGrpSpPr>
                  <a:grpSpLocks/>
                </p:cNvGrpSpPr>
                <p:nvPr/>
              </p:nvGrpSpPr>
              <p:grpSpPr bwMode="auto">
                <a:xfrm>
                  <a:off x="623" y="1728"/>
                  <a:ext cx="137" cy="124"/>
                  <a:chOff x="623" y="1728"/>
                  <a:chExt cx="137" cy="124"/>
                </a:xfrm>
              </p:grpSpPr>
              <p:sp>
                <p:nvSpPr>
                  <p:cNvPr id="6379" name="Oval 235">
                    <a:extLst>
                      <a:ext uri="{FF2B5EF4-FFF2-40B4-BE49-F238E27FC236}">
                        <a16:creationId xmlns:a16="http://schemas.microsoft.com/office/drawing/2014/main" id="{B7D92B8F-CB1E-44F2-8DE6-797867EC760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0" name="Oval 236">
                    <a:extLst>
                      <a:ext uri="{FF2B5EF4-FFF2-40B4-BE49-F238E27FC236}">
                        <a16:creationId xmlns:a16="http://schemas.microsoft.com/office/drawing/2014/main" id="{F85B4699-2B2A-4E5E-9AB4-A003E25C694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1" name="Oval 237">
                    <a:extLst>
                      <a:ext uri="{FF2B5EF4-FFF2-40B4-BE49-F238E27FC236}">
                        <a16:creationId xmlns:a16="http://schemas.microsoft.com/office/drawing/2014/main" id="{C7DDC69D-8974-456E-B651-13C0F2F72DB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2" name="Line 238">
                    <a:extLst>
                      <a:ext uri="{FF2B5EF4-FFF2-40B4-BE49-F238E27FC236}">
                        <a16:creationId xmlns:a16="http://schemas.microsoft.com/office/drawing/2014/main" id="{F2744882-945D-4CD3-A178-AEA372BE307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3" name="Line 239">
                    <a:extLst>
                      <a:ext uri="{FF2B5EF4-FFF2-40B4-BE49-F238E27FC236}">
                        <a16:creationId xmlns:a16="http://schemas.microsoft.com/office/drawing/2014/main" id="{3C6F346F-9DC7-46D4-B848-7430F85315B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84" name="Group 240">
                  <a:extLst>
                    <a:ext uri="{FF2B5EF4-FFF2-40B4-BE49-F238E27FC236}">
                      <a16:creationId xmlns:a16="http://schemas.microsoft.com/office/drawing/2014/main" id="{1106645E-DD59-48C0-A539-620CCAF6EBDE}"/>
                    </a:ext>
                  </a:extLst>
                </p:cNvPr>
                <p:cNvGrpSpPr>
                  <a:grpSpLocks/>
                </p:cNvGrpSpPr>
                <p:nvPr/>
              </p:nvGrpSpPr>
              <p:grpSpPr bwMode="auto">
                <a:xfrm>
                  <a:off x="642" y="1751"/>
                  <a:ext cx="137" cy="124"/>
                  <a:chOff x="623" y="1728"/>
                  <a:chExt cx="137" cy="124"/>
                </a:xfrm>
              </p:grpSpPr>
              <p:sp>
                <p:nvSpPr>
                  <p:cNvPr id="6385" name="Oval 241">
                    <a:extLst>
                      <a:ext uri="{FF2B5EF4-FFF2-40B4-BE49-F238E27FC236}">
                        <a16:creationId xmlns:a16="http://schemas.microsoft.com/office/drawing/2014/main" id="{10FDA5D0-FD25-42A3-9774-2218C1D585E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6" name="Oval 242">
                    <a:extLst>
                      <a:ext uri="{FF2B5EF4-FFF2-40B4-BE49-F238E27FC236}">
                        <a16:creationId xmlns:a16="http://schemas.microsoft.com/office/drawing/2014/main" id="{2D1F154B-BAEF-46E0-A6DC-B45B378B93E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7" name="Oval 243">
                    <a:extLst>
                      <a:ext uri="{FF2B5EF4-FFF2-40B4-BE49-F238E27FC236}">
                        <a16:creationId xmlns:a16="http://schemas.microsoft.com/office/drawing/2014/main" id="{1A8B3F8E-8233-4A2A-8E58-86E99AFE597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8" name="Line 244">
                    <a:extLst>
                      <a:ext uri="{FF2B5EF4-FFF2-40B4-BE49-F238E27FC236}">
                        <a16:creationId xmlns:a16="http://schemas.microsoft.com/office/drawing/2014/main" id="{BE95C742-74CE-44F4-B1D2-41BFE5BF3CA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89" name="Line 245">
                    <a:extLst>
                      <a:ext uri="{FF2B5EF4-FFF2-40B4-BE49-F238E27FC236}">
                        <a16:creationId xmlns:a16="http://schemas.microsoft.com/office/drawing/2014/main" id="{998A75D9-2B6E-4E9E-9B65-257952451E1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90" name="Group 246">
                  <a:extLst>
                    <a:ext uri="{FF2B5EF4-FFF2-40B4-BE49-F238E27FC236}">
                      <a16:creationId xmlns:a16="http://schemas.microsoft.com/office/drawing/2014/main" id="{3041E132-4F9F-4E27-9F03-36E6CDA866D6}"/>
                    </a:ext>
                  </a:extLst>
                </p:cNvPr>
                <p:cNvGrpSpPr>
                  <a:grpSpLocks/>
                </p:cNvGrpSpPr>
                <p:nvPr/>
              </p:nvGrpSpPr>
              <p:grpSpPr bwMode="auto">
                <a:xfrm>
                  <a:off x="662" y="1772"/>
                  <a:ext cx="137" cy="124"/>
                  <a:chOff x="623" y="1728"/>
                  <a:chExt cx="137" cy="124"/>
                </a:xfrm>
              </p:grpSpPr>
              <p:sp>
                <p:nvSpPr>
                  <p:cNvPr id="6391" name="Oval 247">
                    <a:extLst>
                      <a:ext uri="{FF2B5EF4-FFF2-40B4-BE49-F238E27FC236}">
                        <a16:creationId xmlns:a16="http://schemas.microsoft.com/office/drawing/2014/main" id="{FEE01886-DDC8-40CD-919F-AF8BC733BB3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92" name="Oval 248">
                    <a:extLst>
                      <a:ext uri="{FF2B5EF4-FFF2-40B4-BE49-F238E27FC236}">
                        <a16:creationId xmlns:a16="http://schemas.microsoft.com/office/drawing/2014/main" id="{43132AC3-E27E-4B59-B219-8CCBA3904AA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93" name="Oval 249">
                    <a:extLst>
                      <a:ext uri="{FF2B5EF4-FFF2-40B4-BE49-F238E27FC236}">
                        <a16:creationId xmlns:a16="http://schemas.microsoft.com/office/drawing/2014/main" id="{FDF65B20-8F2B-4570-94F2-531D955AB26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94" name="Line 250">
                    <a:extLst>
                      <a:ext uri="{FF2B5EF4-FFF2-40B4-BE49-F238E27FC236}">
                        <a16:creationId xmlns:a16="http://schemas.microsoft.com/office/drawing/2014/main" id="{333FC93B-D6A7-4DF6-9576-EB92876A7E5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95" name="Line 251">
                    <a:extLst>
                      <a:ext uri="{FF2B5EF4-FFF2-40B4-BE49-F238E27FC236}">
                        <a16:creationId xmlns:a16="http://schemas.microsoft.com/office/drawing/2014/main" id="{BF71C1C5-9BC7-4AE3-82D9-4D706DC5F49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96" name="Group 252">
                  <a:extLst>
                    <a:ext uri="{FF2B5EF4-FFF2-40B4-BE49-F238E27FC236}">
                      <a16:creationId xmlns:a16="http://schemas.microsoft.com/office/drawing/2014/main" id="{3D5A3AFF-35F9-4C97-B0AC-F4801678EA95}"/>
                    </a:ext>
                  </a:extLst>
                </p:cNvPr>
                <p:cNvGrpSpPr>
                  <a:grpSpLocks/>
                </p:cNvGrpSpPr>
                <p:nvPr/>
              </p:nvGrpSpPr>
              <p:grpSpPr bwMode="auto">
                <a:xfrm>
                  <a:off x="683" y="1790"/>
                  <a:ext cx="137" cy="124"/>
                  <a:chOff x="623" y="1728"/>
                  <a:chExt cx="137" cy="124"/>
                </a:xfrm>
              </p:grpSpPr>
              <p:sp>
                <p:nvSpPr>
                  <p:cNvPr id="6397" name="Oval 253">
                    <a:extLst>
                      <a:ext uri="{FF2B5EF4-FFF2-40B4-BE49-F238E27FC236}">
                        <a16:creationId xmlns:a16="http://schemas.microsoft.com/office/drawing/2014/main" id="{2A343912-DB0B-4202-A333-3C3D3C622E4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98" name="Oval 254">
                    <a:extLst>
                      <a:ext uri="{FF2B5EF4-FFF2-40B4-BE49-F238E27FC236}">
                        <a16:creationId xmlns:a16="http://schemas.microsoft.com/office/drawing/2014/main" id="{64A1EFF0-CF8A-437D-B069-B4A8947DE18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99" name="Oval 255">
                    <a:extLst>
                      <a:ext uri="{FF2B5EF4-FFF2-40B4-BE49-F238E27FC236}">
                        <a16:creationId xmlns:a16="http://schemas.microsoft.com/office/drawing/2014/main" id="{B58D0F9B-9C52-41E0-875F-6921DB625FC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00" name="Line 256">
                    <a:extLst>
                      <a:ext uri="{FF2B5EF4-FFF2-40B4-BE49-F238E27FC236}">
                        <a16:creationId xmlns:a16="http://schemas.microsoft.com/office/drawing/2014/main" id="{8B55CE42-0D92-4394-9B72-6DC98D8FA08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01" name="Line 257">
                    <a:extLst>
                      <a:ext uri="{FF2B5EF4-FFF2-40B4-BE49-F238E27FC236}">
                        <a16:creationId xmlns:a16="http://schemas.microsoft.com/office/drawing/2014/main" id="{7ACA017C-5C99-4012-B443-2BAE91AA8C9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02" name="Group 258">
                  <a:extLst>
                    <a:ext uri="{FF2B5EF4-FFF2-40B4-BE49-F238E27FC236}">
                      <a16:creationId xmlns:a16="http://schemas.microsoft.com/office/drawing/2014/main" id="{B37E1416-58C5-4DA2-BEA5-3F8CB329E0D6}"/>
                    </a:ext>
                  </a:extLst>
                </p:cNvPr>
                <p:cNvGrpSpPr>
                  <a:grpSpLocks/>
                </p:cNvGrpSpPr>
                <p:nvPr/>
              </p:nvGrpSpPr>
              <p:grpSpPr bwMode="auto">
                <a:xfrm>
                  <a:off x="703" y="1809"/>
                  <a:ext cx="137" cy="124"/>
                  <a:chOff x="623" y="1728"/>
                  <a:chExt cx="137" cy="124"/>
                </a:xfrm>
              </p:grpSpPr>
              <p:sp>
                <p:nvSpPr>
                  <p:cNvPr id="6403" name="Oval 259">
                    <a:extLst>
                      <a:ext uri="{FF2B5EF4-FFF2-40B4-BE49-F238E27FC236}">
                        <a16:creationId xmlns:a16="http://schemas.microsoft.com/office/drawing/2014/main" id="{7C65DFDE-994C-46DF-8057-4D2C54ED51D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04" name="Oval 260">
                    <a:extLst>
                      <a:ext uri="{FF2B5EF4-FFF2-40B4-BE49-F238E27FC236}">
                        <a16:creationId xmlns:a16="http://schemas.microsoft.com/office/drawing/2014/main" id="{E02F040A-4F98-438F-A405-F4E8AEC28F4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05" name="Oval 261">
                    <a:extLst>
                      <a:ext uri="{FF2B5EF4-FFF2-40B4-BE49-F238E27FC236}">
                        <a16:creationId xmlns:a16="http://schemas.microsoft.com/office/drawing/2014/main" id="{47DD7C4A-3A39-44D9-BE00-CAAAD470012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06" name="Line 262">
                    <a:extLst>
                      <a:ext uri="{FF2B5EF4-FFF2-40B4-BE49-F238E27FC236}">
                        <a16:creationId xmlns:a16="http://schemas.microsoft.com/office/drawing/2014/main" id="{30AA4A69-933A-4649-8DF4-D3697F415E2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07" name="Line 263">
                    <a:extLst>
                      <a:ext uri="{FF2B5EF4-FFF2-40B4-BE49-F238E27FC236}">
                        <a16:creationId xmlns:a16="http://schemas.microsoft.com/office/drawing/2014/main" id="{D131250C-C578-422C-A4D5-E8776A0C602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408" name="Group 264">
                <a:extLst>
                  <a:ext uri="{FF2B5EF4-FFF2-40B4-BE49-F238E27FC236}">
                    <a16:creationId xmlns:a16="http://schemas.microsoft.com/office/drawing/2014/main" id="{14EC5A11-25D7-4992-8752-87B1CD502A20}"/>
                  </a:ext>
                </a:extLst>
              </p:cNvPr>
              <p:cNvGrpSpPr>
                <a:grpSpLocks/>
              </p:cNvGrpSpPr>
              <p:nvPr/>
            </p:nvGrpSpPr>
            <p:grpSpPr bwMode="auto">
              <a:xfrm>
                <a:off x="480" y="1488"/>
                <a:ext cx="217" cy="205"/>
                <a:chOff x="623" y="1728"/>
                <a:chExt cx="217" cy="205"/>
              </a:xfrm>
            </p:grpSpPr>
            <p:grpSp>
              <p:nvGrpSpPr>
                <p:cNvPr id="6409" name="Group 265">
                  <a:extLst>
                    <a:ext uri="{FF2B5EF4-FFF2-40B4-BE49-F238E27FC236}">
                      <a16:creationId xmlns:a16="http://schemas.microsoft.com/office/drawing/2014/main" id="{A8DF3FB9-7079-4F82-BDE4-B277C2F44C56}"/>
                    </a:ext>
                  </a:extLst>
                </p:cNvPr>
                <p:cNvGrpSpPr>
                  <a:grpSpLocks/>
                </p:cNvGrpSpPr>
                <p:nvPr/>
              </p:nvGrpSpPr>
              <p:grpSpPr bwMode="auto">
                <a:xfrm>
                  <a:off x="623" y="1728"/>
                  <a:ext cx="137" cy="124"/>
                  <a:chOff x="623" y="1728"/>
                  <a:chExt cx="137" cy="124"/>
                </a:xfrm>
              </p:grpSpPr>
              <p:sp>
                <p:nvSpPr>
                  <p:cNvPr id="6410" name="Oval 266">
                    <a:extLst>
                      <a:ext uri="{FF2B5EF4-FFF2-40B4-BE49-F238E27FC236}">
                        <a16:creationId xmlns:a16="http://schemas.microsoft.com/office/drawing/2014/main" id="{A4329A1A-B27D-4525-89F1-0710C1A5936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11" name="Oval 267">
                    <a:extLst>
                      <a:ext uri="{FF2B5EF4-FFF2-40B4-BE49-F238E27FC236}">
                        <a16:creationId xmlns:a16="http://schemas.microsoft.com/office/drawing/2014/main" id="{1ECA8D22-530B-4B1D-BE52-35A5ED74DC3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12" name="Oval 268">
                    <a:extLst>
                      <a:ext uri="{FF2B5EF4-FFF2-40B4-BE49-F238E27FC236}">
                        <a16:creationId xmlns:a16="http://schemas.microsoft.com/office/drawing/2014/main" id="{6BDDAFB0-83EA-4125-A519-D0086C0A26A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13" name="Line 269">
                    <a:extLst>
                      <a:ext uri="{FF2B5EF4-FFF2-40B4-BE49-F238E27FC236}">
                        <a16:creationId xmlns:a16="http://schemas.microsoft.com/office/drawing/2014/main" id="{50EBCA98-EE8B-4581-AFD5-1450FE70266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14" name="Line 270">
                    <a:extLst>
                      <a:ext uri="{FF2B5EF4-FFF2-40B4-BE49-F238E27FC236}">
                        <a16:creationId xmlns:a16="http://schemas.microsoft.com/office/drawing/2014/main" id="{F956173B-FF52-484B-8404-64CD32C3F20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15" name="Group 271">
                  <a:extLst>
                    <a:ext uri="{FF2B5EF4-FFF2-40B4-BE49-F238E27FC236}">
                      <a16:creationId xmlns:a16="http://schemas.microsoft.com/office/drawing/2014/main" id="{49EC9009-540B-4921-A667-71CCC0A240DF}"/>
                    </a:ext>
                  </a:extLst>
                </p:cNvPr>
                <p:cNvGrpSpPr>
                  <a:grpSpLocks/>
                </p:cNvGrpSpPr>
                <p:nvPr/>
              </p:nvGrpSpPr>
              <p:grpSpPr bwMode="auto">
                <a:xfrm>
                  <a:off x="642" y="1751"/>
                  <a:ext cx="137" cy="124"/>
                  <a:chOff x="623" y="1728"/>
                  <a:chExt cx="137" cy="124"/>
                </a:xfrm>
              </p:grpSpPr>
              <p:sp>
                <p:nvSpPr>
                  <p:cNvPr id="6416" name="Oval 272">
                    <a:extLst>
                      <a:ext uri="{FF2B5EF4-FFF2-40B4-BE49-F238E27FC236}">
                        <a16:creationId xmlns:a16="http://schemas.microsoft.com/office/drawing/2014/main" id="{29703AC3-B706-4259-A31A-A7B066D4369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17" name="Oval 273">
                    <a:extLst>
                      <a:ext uri="{FF2B5EF4-FFF2-40B4-BE49-F238E27FC236}">
                        <a16:creationId xmlns:a16="http://schemas.microsoft.com/office/drawing/2014/main" id="{E1274980-CBDC-4D26-A1E7-1A90161C51D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18" name="Oval 274">
                    <a:extLst>
                      <a:ext uri="{FF2B5EF4-FFF2-40B4-BE49-F238E27FC236}">
                        <a16:creationId xmlns:a16="http://schemas.microsoft.com/office/drawing/2014/main" id="{8025A428-D75B-4446-A1F0-D2EFA242956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19" name="Line 275">
                    <a:extLst>
                      <a:ext uri="{FF2B5EF4-FFF2-40B4-BE49-F238E27FC236}">
                        <a16:creationId xmlns:a16="http://schemas.microsoft.com/office/drawing/2014/main" id="{38664020-366D-4D14-AC2A-F50E1424ACB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20" name="Line 276">
                    <a:extLst>
                      <a:ext uri="{FF2B5EF4-FFF2-40B4-BE49-F238E27FC236}">
                        <a16:creationId xmlns:a16="http://schemas.microsoft.com/office/drawing/2014/main" id="{30DA3C8F-FE5A-426F-98E9-C37F01A6404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21" name="Group 277">
                  <a:extLst>
                    <a:ext uri="{FF2B5EF4-FFF2-40B4-BE49-F238E27FC236}">
                      <a16:creationId xmlns:a16="http://schemas.microsoft.com/office/drawing/2014/main" id="{B0FCC913-2DF8-4E79-B210-3D9B7C56240D}"/>
                    </a:ext>
                  </a:extLst>
                </p:cNvPr>
                <p:cNvGrpSpPr>
                  <a:grpSpLocks/>
                </p:cNvGrpSpPr>
                <p:nvPr/>
              </p:nvGrpSpPr>
              <p:grpSpPr bwMode="auto">
                <a:xfrm>
                  <a:off x="662" y="1772"/>
                  <a:ext cx="137" cy="124"/>
                  <a:chOff x="623" y="1728"/>
                  <a:chExt cx="137" cy="124"/>
                </a:xfrm>
              </p:grpSpPr>
              <p:sp>
                <p:nvSpPr>
                  <p:cNvPr id="6422" name="Oval 278">
                    <a:extLst>
                      <a:ext uri="{FF2B5EF4-FFF2-40B4-BE49-F238E27FC236}">
                        <a16:creationId xmlns:a16="http://schemas.microsoft.com/office/drawing/2014/main" id="{D15D21CF-F7AF-4462-B899-A7D97F7927E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23" name="Oval 279">
                    <a:extLst>
                      <a:ext uri="{FF2B5EF4-FFF2-40B4-BE49-F238E27FC236}">
                        <a16:creationId xmlns:a16="http://schemas.microsoft.com/office/drawing/2014/main" id="{C2ACEE41-0CED-4528-8668-BF0130B5D07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24" name="Oval 280">
                    <a:extLst>
                      <a:ext uri="{FF2B5EF4-FFF2-40B4-BE49-F238E27FC236}">
                        <a16:creationId xmlns:a16="http://schemas.microsoft.com/office/drawing/2014/main" id="{33BDB261-8BBF-4B87-AE68-7A2B669285A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25" name="Line 281">
                    <a:extLst>
                      <a:ext uri="{FF2B5EF4-FFF2-40B4-BE49-F238E27FC236}">
                        <a16:creationId xmlns:a16="http://schemas.microsoft.com/office/drawing/2014/main" id="{9E515F28-5AB2-4A61-BDEF-DCAD7031744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26" name="Line 282">
                    <a:extLst>
                      <a:ext uri="{FF2B5EF4-FFF2-40B4-BE49-F238E27FC236}">
                        <a16:creationId xmlns:a16="http://schemas.microsoft.com/office/drawing/2014/main" id="{E2A44C06-C959-4A90-BA11-6BC554DC0E4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27" name="Group 283">
                  <a:extLst>
                    <a:ext uri="{FF2B5EF4-FFF2-40B4-BE49-F238E27FC236}">
                      <a16:creationId xmlns:a16="http://schemas.microsoft.com/office/drawing/2014/main" id="{98C7D704-721A-4663-96D8-5D4308ADCD36}"/>
                    </a:ext>
                  </a:extLst>
                </p:cNvPr>
                <p:cNvGrpSpPr>
                  <a:grpSpLocks/>
                </p:cNvGrpSpPr>
                <p:nvPr/>
              </p:nvGrpSpPr>
              <p:grpSpPr bwMode="auto">
                <a:xfrm>
                  <a:off x="683" y="1790"/>
                  <a:ext cx="137" cy="124"/>
                  <a:chOff x="623" y="1728"/>
                  <a:chExt cx="137" cy="124"/>
                </a:xfrm>
              </p:grpSpPr>
              <p:sp>
                <p:nvSpPr>
                  <p:cNvPr id="6428" name="Oval 284">
                    <a:extLst>
                      <a:ext uri="{FF2B5EF4-FFF2-40B4-BE49-F238E27FC236}">
                        <a16:creationId xmlns:a16="http://schemas.microsoft.com/office/drawing/2014/main" id="{72456C82-6AE4-47C7-925D-135C0668EB1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29" name="Oval 285">
                    <a:extLst>
                      <a:ext uri="{FF2B5EF4-FFF2-40B4-BE49-F238E27FC236}">
                        <a16:creationId xmlns:a16="http://schemas.microsoft.com/office/drawing/2014/main" id="{52EA68E9-40B6-4EF2-9077-5AC7A5B8BCA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0" name="Oval 286">
                    <a:extLst>
                      <a:ext uri="{FF2B5EF4-FFF2-40B4-BE49-F238E27FC236}">
                        <a16:creationId xmlns:a16="http://schemas.microsoft.com/office/drawing/2014/main" id="{A6B8008B-166E-4D11-AA69-96C1E8C5A5E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1" name="Line 287">
                    <a:extLst>
                      <a:ext uri="{FF2B5EF4-FFF2-40B4-BE49-F238E27FC236}">
                        <a16:creationId xmlns:a16="http://schemas.microsoft.com/office/drawing/2014/main" id="{78BCCB8C-5382-44AC-9AB7-DAE1A6D4842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2" name="Line 288">
                    <a:extLst>
                      <a:ext uri="{FF2B5EF4-FFF2-40B4-BE49-F238E27FC236}">
                        <a16:creationId xmlns:a16="http://schemas.microsoft.com/office/drawing/2014/main" id="{F664545F-1E3A-4D7B-8E45-87D23B1FA1B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33" name="Group 289">
                  <a:extLst>
                    <a:ext uri="{FF2B5EF4-FFF2-40B4-BE49-F238E27FC236}">
                      <a16:creationId xmlns:a16="http://schemas.microsoft.com/office/drawing/2014/main" id="{849342EC-902D-4DDD-8E98-9DB7F03041B6}"/>
                    </a:ext>
                  </a:extLst>
                </p:cNvPr>
                <p:cNvGrpSpPr>
                  <a:grpSpLocks/>
                </p:cNvGrpSpPr>
                <p:nvPr/>
              </p:nvGrpSpPr>
              <p:grpSpPr bwMode="auto">
                <a:xfrm>
                  <a:off x="703" y="1809"/>
                  <a:ext cx="137" cy="124"/>
                  <a:chOff x="623" y="1728"/>
                  <a:chExt cx="137" cy="124"/>
                </a:xfrm>
              </p:grpSpPr>
              <p:sp>
                <p:nvSpPr>
                  <p:cNvPr id="6434" name="Oval 290">
                    <a:extLst>
                      <a:ext uri="{FF2B5EF4-FFF2-40B4-BE49-F238E27FC236}">
                        <a16:creationId xmlns:a16="http://schemas.microsoft.com/office/drawing/2014/main" id="{C86E9F09-683E-4F4D-BD02-14DA7EC41C7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5" name="Oval 291">
                    <a:extLst>
                      <a:ext uri="{FF2B5EF4-FFF2-40B4-BE49-F238E27FC236}">
                        <a16:creationId xmlns:a16="http://schemas.microsoft.com/office/drawing/2014/main" id="{B7EFAE85-AFCD-47D1-8A2A-09F009DD277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6" name="Oval 292">
                    <a:extLst>
                      <a:ext uri="{FF2B5EF4-FFF2-40B4-BE49-F238E27FC236}">
                        <a16:creationId xmlns:a16="http://schemas.microsoft.com/office/drawing/2014/main" id="{4BA095F8-0002-4638-8424-C84DDD66750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7" name="Line 293">
                    <a:extLst>
                      <a:ext uri="{FF2B5EF4-FFF2-40B4-BE49-F238E27FC236}">
                        <a16:creationId xmlns:a16="http://schemas.microsoft.com/office/drawing/2014/main" id="{3B4E9167-7111-49F8-986F-345BD315974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8" name="Line 294">
                    <a:extLst>
                      <a:ext uri="{FF2B5EF4-FFF2-40B4-BE49-F238E27FC236}">
                        <a16:creationId xmlns:a16="http://schemas.microsoft.com/office/drawing/2014/main" id="{337CDE38-9AB6-4D3F-9A5A-BF26157C592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439" name="Group 295">
              <a:extLst>
                <a:ext uri="{FF2B5EF4-FFF2-40B4-BE49-F238E27FC236}">
                  <a16:creationId xmlns:a16="http://schemas.microsoft.com/office/drawing/2014/main" id="{DD3C7644-DDE1-4C20-ADB2-3D47E66D9144}"/>
                </a:ext>
              </a:extLst>
            </p:cNvPr>
            <p:cNvGrpSpPr>
              <a:grpSpLocks/>
            </p:cNvGrpSpPr>
            <p:nvPr/>
          </p:nvGrpSpPr>
          <p:grpSpPr bwMode="auto">
            <a:xfrm>
              <a:off x="672" y="1776"/>
              <a:ext cx="265" cy="253"/>
              <a:chOff x="480" y="1440"/>
              <a:chExt cx="265" cy="253"/>
            </a:xfrm>
          </p:grpSpPr>
          <p:grpSp>
            <p:nvGrpSpPr>
              <p:cNvPr id="6440" name="Group 296">
                <a:extLst>
                  <a:ext uri="{FF2B5EF4-FFF2-40B4-BE49-F238E27FC236}">
                    <a16:creationId xmlns:a16="http://schemas.microsoft.com/office/drawing/2014/main" id="{D1C64ECD-12FE-4AD1-AD7B-078AACB10FFA}"/>
                  </a:ext>
                </a:extLst>
              </p:cNvPr>
              <p:cNvGrpSpPr>
                <a:grpSpLocks/>
              </p:cNvGrpSpPr>
              <p:nvPr/>
            </p:nvGrpSpPr>
            <p:grpSpPr bwMode="auto">
              <a:xfrm>
                <a:off x="528" y="1440"/>
                <a:ext cx="217" cy="205"/>
                <a:chOff x="623" y="1728"/>
                <a:chExt cx="217" cy="205"/>
              </a:xfrm>
            </p:grpSpPr>
            <p:grpSp>
              <p:nvGrpSpPr>
                <p:cNvPr id="6441" name="Group 297">
                  <a:extLst>
                    <a:ext uri="{FF2B5EF4-FFF2-40B4-BE49-F238E27FC236}">
                      <a16:creationId xmlns:a16="http://schemas.microsoft.com/office/drawing/2014/main" id="{EEBD0970-5698-4C6C-9B5F-61481D952F71}"/>
                    </a:ext>
                  </a:extLst>
                </p:cNvPr>
                <p:cNvGrpSpPr>
                  <a:grpSpLocks/>
                </p:cNvGrpSpPr>
                <p:nvPr/>
              </p:nvGrpSpPr>
              <p:grpSpPr bwMode="auto">
                <a:xfrm>
                  <a:off x="623" y="1728"/>
                  <a:ext cx="137" cy="124"/>
                  <a:chOff x="623" y="1728"/>
                  <a:chExt cx="137" cy="124"/>
                </a:xfrm>
              </p:grpSpPr>
              <p:sp>
                <p:nvSpPr>
                  <p:cNvPr id="6442" name="Oval 298">
                    <a:extLst>
                      <a:ext uri="{FF2B5EF4-FFF2-40B4-BE49-F238E27FC236}">
                        <a16:creationId xmlns:a16="http://schemas.microsoft.com/office/drawing/2014/main" id="{DEE18EBE-FE20-4E83-8954-B194005E38E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43" name="Oval 299">
                    <a:extLst>
                      <a:ext uri="{FF2B5EF4-FFF2-40B4-BE49-F238E27FC236}">
                        <a16:creationId xmlns:a16="http://schemas.microsoft.com/office/drawing/2014/main" id="{6655AB95-6DAD-4F04-98D3-1F119267B84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44" name="Oval 300">
                    <a:extLst>
                      <a:ext uri="{FF2B5EF4-FFF2-40B4-BE49-F238E27FC236}">
                        <a16:creationId xmlns:a16="http://schemas.microsoft.com/office/drawing/2014/main" id="{846FF274-49F2-48B1-B03C-93410E482CB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45" name="Line 301">
                    <a:extLst>
                      <a:ext uri="{FF2B5EF4-FFF2-40B4-BE49-F238E27FC236}">
                        <a16:creationId xmlns:a16="http://schemas.microsoft.com/office/drawing/2014/main" id="{94AC92F9-9EFE-429B-91BF-EEF52E8C7C0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46" name="Line 302">
                    <a:extLst>
                      <a:ext uri="{FF2B5EF4-FFF2-40B4-BE49-F238E27FC236}">
                        <a16:creationId xmlns:a16="http://schemas.microsoft.com/office/drawing/2014/main" id="{BF9F52E3-AA8C-4CEF-B6F0-985B73EC935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47" name="Group 303">
                  <a:extLst>
                    <a:ext uri="{FF2B5EF4-FFF2-40B4-BE49-F238E27FC236}">
                      <a16:creationId xmlns:a16="http://schemas.microsoft.com/office/drawing/2014/main" id="{6C60226E-1B8D-4DD4-8F7A-532AFA25B548}"/>
                    </a:ext>
                  </a:extLst>
                </p:cNvPr>
                <p:cNvGrpSpPr>
                  <a:grpSpLocks/>
                </p:cNvGrpSpPr>
                <p:nvPr/>
              </p:nvGrpSpPr>
              <p:grpSpPr bwMode="auto">
                <a:xfrm>
                  <a:off x="642" y="1751"/>
                  <a:ext cx="137" cy="124"/>
                  <a:chOff x="623" y="1728"/>
                  <a:chExt cx="137" cy="124"/>
                </a:xfrm>
              </p:grpSpPr>
              <p:sp>
                <p:nvSpPr>
                  <p:cNvPr id="6448" name="Oval 304">
                    <a:extLst>
                      <a:ext uri="{FF2B5EF4-FFF2-40B4-BE49-F238E27FC236}">
                        <a16:creationId xmlns:a16="http://schemas.microsoft.com/office/drawing/2014/main" id="{B49619BB-C967-482B-A652-A3663B8963D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49" name="Oval 305">
                    <a:extLst>
                      <a:ext uri="{FF2B5EF4-FFF2-40B4-BE49-F238E27FC236}">
                        <a16:creationId xmlns:a16="http://schemas.microsoft.com/office/drawing/2014/main" id="{E8C7311F-2453-44E9-9CC4-20C2A58170B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0" name="Oval 306">
                    <a:extLst>
                      <a:ext uri="{FF2B5EF4-FFF2-40B4-BE49-F238E27FC236}">
                        <a16:creationId xmlns:a16="http://schemas.microsoft.com/office/drawing/2014/main" id="{7EECB67E-8EB5-4328-B47E-D38D17E3936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 name="Line 307">
                    <a:extLst>
                      <a:ext uri="{FF2B5EF4-FFF2-40B4-BE49-F238E27FC236}">
                        <a16:creationId xmlns:a16="http://schemas.microsoft.com/office/drawing/2014/main" id="{74914B75-A5A1-466C-9899-C6B051890AB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 name="Line 308">
                    <a:extLst>
                      <a:ext uri="{FF2B5EF4-FFF2-40B4-BE49-F238E27FC236}">
                        <a16:creationId xmlns:a16="http://schemas.microsoft.com/office/drawing/2014/main" id="{2EC8BF15-95AE-43E5-831C-04A7C8F84FF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53" name="Group 309">
                  <a:extLst>
                    <a:ext uri="{FF2B5EF4-FFF2-40B4-BE49-F238E27FC236}">
                      <a16:creationId xmlns:a16="http://schemas.microsoft.com/office/drawing/2014/main" id="{D85BE78B-3229-4D48-809C-BB79E401273F}"/>
                    </a:ext>
                  </a:extLst>
                </p:cNvPr>
                <p:cNvGrpSpPr>
                  <a:grpSpLocks/>
                </p:cNvGrpSpPr>
                <p:nvPr/>
              </p:nvGrpSpPr>
              <p:grpSpPr bwMode="auto">
                <a:xfrm>
                  <a:off x="662" y="1772"/>
                  <a:ext cx="137" cy="124"/>
                  <a:chOff x="623" y="1728"/>
                  <a:chExt cx="137" cy="124"/>
                </a:xfrm>
              </p:grpSpPr>
              <p:sp>
                <p:nvSpPr>
                  <p:cNvPr id="6454" name="Oval 310">
                    <a:extLst>
                      <a:ext uri="{FF2B5EF4-FFF2-40B4-BE49-F238E27FC236}">
                        <a16:creationId xmlns:a16="http://schemas.microsoft.com/office/drawing/2014/main" id="{D93A98FE-783A-4153-B7A7-EA885650080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 name="Oval 311">
                    <a:extLst>
                      <a:ext uri="{FF2B5EF4-FFF2-40B4-BE49-F238E27FC236}">
                        <a16:creationId xmlns:a16="http://schemas.microsoft.com/office/drawing/2014/main" id="{314560DC-2221-4202-81CE-D4739647BCF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6" name="Oval 312">
                    <a:extLst>
                      <a:ext uri="{FF2B5EF4-FFF2-40B4-BE49-F238E27FC236}">
                        <a16:creationId xmlns:a16="http://schemas.microsoft.com/office/drawing/2014/main" id="{D7B54B33-C4BE-42A2-B7B3-D4091DB93CF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7" name="Line 313">
                    <a:extLst>
                      <a:ext uri="{FF2B5EF4-FFF2-40B4-BE49-F238E27FC236}">
                        <a16:creationId xmlns:a16="http://schemas.microsoft.com/office/drawing/2014/main" id="{1D3FA3DA-0E61-4473-A47A-7DFF5E29B5E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8" name="Line 314">
                    <a:extLst>
                      <a:ext uri="{FF2B5EF4-FFF2-40B4-BE49-F238E27FC236}">
                        <a16:creationId xmlns:a16="http://schemas.microsoft.com/office/drawing/2014/main" id="{EED51308-BD72-4789-8E62-27074544F83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59" name="Group 315">
                  <a:extLst>
                    <a:ext uri="{FF2B5EF4-FFF2-40B4-BE49-F238E27FC236}">
                      <a16:creationId xmlns:a16="http://schemas.microsoft.com/office/drawing/2014/main" id="{B844DE56-3A45-4860-B00C-D90A6595F328}"/>
                    </a:ext>
                  </a:extLst>
                </p:cNvPr>
                <p:cNvGrpSpPr>
                  <a:grpSpLocks/>
                </p:cNvGrpSpPr>
                <p:nvPr/>
              </p:nvGrpSpPr>
              <p:grpSpPr bwMode="auto">
                <a:xfrm>
                  <a:off x="683" y="1790"/>
                  <a:ext cx="137" cy="124"/>
                  <a:chOff x="623" y="1728"/>
                  <a:chExt cx="137" cy="124"/>
                </a:xfrm>
              </p:grpSpPr>
              <p:sp>
                <p:nvSpPr>
                  <p:cNvPr id="6460" name="Oval 316">
                    <a:extLst>
                      <a:ext uri="{FF2B5EF4-FFF2-40B4-BE49-F238E27FC236}">
                        <a16:creationId xmlns:a16="http://schemas.microsoft.com/office/drawing/2014/main" id="{3C3F555C-EC20-44D9-8E12-2732E04FDAF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1" name="Oval 317">
                    <a:extLst>
                      <a:ext uri="{FF2B5EF4-FFF2-40B4-BE49-F238E27FC236}">
                        <a16:creationId xmlns:a16="http://schemas.microsoft.com/office/drawing/2014/main" id="{C3578031-43C7-44DD-A602-857DC21976A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2" name="Oval 318">
                    <a:extLst>
                      <a:ext uri="{FF2B5EF4-FFF2-40B4-BE49-F238E27FC236}">
                        <a16:creationId xmlns:a16="http://schemas.microsoft.com/office/drawing/2014/main" id="{50E97B56-C915-4CA7-9844-30ABF5035C8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3" name="Line 319">
                    <a:extLst>
                      <a:ext uri="{FF2B5EF4-FFF2-40B4-BE49-F238E27FC236}">
                        <a16:creationId xmlns:a16="http://schemas.microsoft.com/office/drawing/2014/main" id="{EC2C76B1-269D-4EEB-B8FE-BDE274B704F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4" name="Line 320">
                    <a:extLst>
                      <a:ext uri="{FF2B5EF4-FFF2-40B4-BE49-F238E27FC236}">
                        <a16:creationId xmlns:a16="http://schemas.microsoft.com/office/drawing/2014/main" id="{B32A1BA5-2F4E-4BBD-99F1-0F4C7B81EF5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65" name="Group 321">
                  <a:extLst>
                    <a:ext uri="{FF2B5EF4-FFF2-40B4-BE49-F238E27FC236}">
                      <a16:creationId xmlns:a16="http://schemas.microsoft.com/office/drawing/2014/main" id="{0D613627-8FA9-4CF6-BAF5-FBBCEBC6BB00}"/>
                    </a:ext>
                  </a:extLst>
                </p:cNvPr>
                <p:cNvGrpSpPr>
                  <a:grpSpLocks/>
                </p:cNvGrpSpPr>
                <p:nvPr/>
              </p:nvGrpSpPr>
              <p:grpSpPr bwMode="auto">
                <a:xfrm>
                  <a:off x="703" y="1809"/>
                  <a:ext cx="137" cy="124"/>
                  <a:chOff x="623" y="1728"/>
                  <a:chExt cx="137" cy="124"/>
                </a:xfrm>
              </p:grpSpPr>
              <p:sp>
                <p:nvSpPr>
                  <p:cNvPr id="6466" name="Oval 322">
                    <a:extLst>
                      <a:ext uri="{FF2B5EF4-FFF2-40B4-BE49-F238E27FC236}">
                        <a16:creationId xmlns:a16="http://schemas.microsoft.com/office/drawing/2014/main" id="{9486B155-333A-4362-8EBA-3E81451EE24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7" name="Oval 323">
                    <a:extLst>
                      <a:ext uri="{FF2B5EF4-FFF2-40B4-BE49-F238E27FC236}">
                        <a16:creationId xmlns:a16="http://schemas.microsoft.com/office/drawing/2014/main" id="{2DEA139F-436B-4F90-A00C-4C0B2CF1B64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8" name="Oval 324">
                    <a:extLst>
                      <a:ext uri="{FF2B5EF4-FFF2-40B4-BE49-F238E27FC236}">
                        <a16:creationId xmlns:a16="http://schemas.microsoft.com/office/drawing/2014/main" id="{BE94D61B-4BFC-45D2-808B-651B45F67BC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9" name="Line 325">
                    <a:extLst>
                      <a:ext uri="{FF2B5EF4-FFF2-40B4-BE49-F238E27FC236}">
                        <a16:creationId xmlns:a16="http://schemas.microsoft.com/office/drawing/2014/main" id="{C9CDFF8A-96C4-4B3F-9CC8-7639F7522CA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0" name="Line 326">
                    <a:extLst>
                      <a:ext uri="{FF2B5EF4-FFF2-40B4-BE49-F238E27FC236}">
                        <a16:creationId xmlns:a16="http://schemas.microsoft.com/office/drawing/2014/main" id="{ADF5E1B5-A466-49FB-B204-BAAD35527AB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471" name="Group 327">
                <a:extLst>
                  <a:ext uri="{FF2B5EF4-FFF2-40B4-BE49-F238E27FC236}">
                    <a16:creationId xmlns:a16="http://schemas.microsoft.com/office/drawing/2014/main" id="{9D9A43BF-3FEE-4F9E-8D2D-23E0CB131669}"/>
                  </a:ext>
                </a:extLst>
              </p:cNvPr>
              <p:cNvGrpSpPr>
                <a:grpSpLocks/>
              </p:cNvGrpSpPr>
              <p:nvPr/>
            </p:nvGrpSpPr>
            <p:grpSpPr bwMode="auto">
              <a:xfrm>
                <a:off x="480" y="1488"/>
                <a:ext cx="217" cy="205"/>
                <a:chOff x="623" y="1728"/>
                <a:chExt cx="217" cy="205"/>
              </a:xfrm>
            </p:grpSpPr>
            <p:grpSp>
              <p:nvGrpSpPr>
                <p:cNvPr id="6472" name="Group 328">
                  <a:extLst>
                    <a:ext uri="{FF2B5EF4-FFF2-40B4-BE49-F238E27FC236}">
                      <a16:creationId xmlns:a16="http://schemas.microsoft.com/office/drawing/2014/main" id="{A405F83B-9863-44E2-ADCC-2E8579657F75}"/>
                    </a:ext>
                  </a:extLst>
                </p:cNvPr>
                <p:cNvGrpSpPr>
                  <a:grpSpLocks/>
                </p:cNvGrpSpPr>
                <p:nvPr/>
              </p:nvGrpSpPr>
              <p:grpSpPr bwMode="auto">
                <a:xfrm>
                  <a:off x="623" y="1728"/>
                  <a:ext cx="137" cy="124"/>
                  <a:chOff x="623" y="1728"/>
                  <a:chExt cx="137" cy="124"/>
                </a:xfrm>
              </p:grpSpPr>
              <p:sp>
                <p:nvSpPr>
                  <p:cNvPr id="6473" name="Oval 329">
                    <a:extLst>
                      <a:ext uri="{FF2B5EF4-FFF2-40B4-BE49-F238E27FC236}">
                        <a16:creationId xmlns:a16="http://schemas.microsoft.com/office/drawing/2014/main" id="{3B862021-014E-46B0-A29F-42CBC4524E6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4" name="Oval 330">
                    <a:extLst>
                      <a:ext uri="{FF2B5EF4-FFF2-40B4-BE49-F238E27FC236}">
                        <a16:creationId xmlns:a16="http://schemas.microsoft.com/office/drawing/2014/main" id="{D6F608D3-0B07-4C74-9E73-F96EC47A6A9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5" name="Oval 331">
                    <a:extLst>
                      <a:ext uri="{FF2B5EF4-FFF2-40B4-BE49-F238E27FC236}">
                        <a16:creationId xmlns:a16="http://schemas.microsoft.com/office/drawing/2014/main" id="{6A116E6E-7FE1-4A2D-8959-A0EB1F60C60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6" name="Line 332">
                    <a:extLst>
                      <a:ext uri="{FF2B5EF4-FFF2-40B4-BE49-F238E27FC236}">
                        <a16:creationId xmlns:a16="http://schemas.microsoft.com/office/drawing/2014/main" id="{04EBFB8E-A53C-4992-9142-8564D630CEB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7" name="Line 333">
                    <a:extLst>
                      <a:ext uri="{FF2B5EF4-FFF2-40B4-BE49-F238E27FC236}">
                        <a16:creationId xmlns:a16="http://schemas.microsoft.com/office/drawing/2014/main" id="{3D6EDC8F-BE27-4F2A-8988-59A5D683247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78" name="Group 334">
                  <a:extLst>
                    <a:ext uri="{FF2B5EF4-FFF2-40B4-BE49-F238E27FC236}">
                      <a16:creationId xmlns:a16="http://schemas.microsoft.com/office/drawing/2014/main" id="{2E944437-02D9-4420-9C93-AD90B3A86CA9}"/>
                    </a:ext>
                  </a:extLst>
                </p:cNvPr>
                <p:cNvGrpSpPr>
                  <a:grpSpLocks/>
                </p:cNvGrpSpPr>
                <p:nvPr/>
              </p:nvGrpSpPr>
              <p:grpSpPr bwMode="auto">
                <a:xfrm>
                  <a:off x="642" y="1751"/>
                  <a:ext cx="137" cy="124"/>
                  <a:chOff x="623" y="1728"/>
                  <a:chExt cx="137" cy="124"/>
                </a:xfrm>
              </p:grpSpPr>
              <p:sp>
                <p:nvSpPr>
                  <p:cNvPr id="6479" name="Oval 335">
                    <a:extLst>
                      <a:ext uri="{FF2B5EF4-FFF2-40B4-BE49-F238E27FC236}">
                        <a16:creationId xmlns:a16="http://schemas.microsoft.com/office/drawing/2014/main" id="{16DDD2DC-D44C-4195-AE3A-9D28A79E302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0" name="Oval 336">
                    <a:extLst>
                      <a:ext uri="{FF2B5EF4-FFF2-40B4-BE49-F238E27FC236}">
                        <a16:creationId xmlns:a16="http://schemas.microsoft.com/office/drawing/2014/main" id="{254A76DA-9C8D-4ABB-A6E6-351EFD7ABF5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1" name="Oval 337">
                    <a:extLst>
                      <a:ext uri="{FF2B5EF4-FFF2-40B4-BE49-F238E27FC236}">
                        <a16:creationId xmlns:a16="http://schemas.microsoft.com/office/drawing/2014/main" id="{9098665B-E4E2-4EB8-BE61-BFFA9D90CEC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2" name="Line 338">
                    <a:extLst>
                      <a:ext uri="{FF2B5EF4-FFF2-40B4-BE49-F238E27FC236}">
                        <a16:creationId xmlns:a16="http://schemas.microsoft.com/office/drawing/2014/main" id="{6EE53532-6E73-4F28-A489-8024CCCECB2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3" name="Line 339">
                    <a:extLst>
                      <a:ext uri="{FF2B5EF4-FFF2-40B4-BE49-F238E27FC236}">
                        <a16:creationId xmlns:a16="http://schemas.microsoft.com/office/drawing/2014/main" id="{20D5E0B4-6193-4739-8477-89CD4A0A49E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84" name="Group 340">
                  <a:extLst>
                    <a:ext uri="{FF2B5EF4-FFF2-40B4-BE49-F238E27FC236}">
                      <a16:creationId xmlns:a16="http://schemas.microsoft.com/office/drawing/2014/main" id="{B79D7BF5-98B5-4D0B-BDDA-56A2BAAB3718}"/>
                    </a:ext>
                  </a:extLst>
                </p:cNvPr>
                <p:cNvGrpSpPr>
                  <a:grpSpLocks/>
                </p:cNvGrpSpPr>
                <p:nvPr/>
              </p:nvGrpSpPr>
              <p:grpSpPr bwMode="auto">
                <a:xfrm>
                  <a:off x="662" y="1772"/>
                  <a:ext cx="137" cy="124"/>
                  <a:chOff x="623" y="1728"/>
                  <a:chExt cx="137" cy="124"/>
                </a:xfrm>
              </p:grpSpPr>
              <p:sp>
                <p:nvSpPr>
                  <p:cNvPr id="6485" name="Oval 341">
                    <a:extLst>
                      <a:ext uri="{FF2B5EF4-FFF2-40B4-BE49-F238E27FC236}">
                        <a16:creationId xmlns:a16="http://schemas.microsoft.com/office/drawing/2014/main" id="{2AAC392A-7273-4DA5-ADF7-46A9E441F8A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6" name="Oval 342">
                    <a:extLst>
                      <a:ext uri="{FF2B5EF4-FFF2-40B4-BE49-F238E27FC236}">
                        <a16:creationId xmlns:a16="http://schemas.microsoft.com/office/drawing/2014/main" id="{19E0627F-D6D4-4FBF-82B3-F0F2DE690AB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7" name="Oval 343">
                    <a:extLst>
                      <a:ext uri="{FF2B5EF4-FFF2-40B4-BE49-F238E27FC236}">
                        <a16:creationId xmlns:a16="http://schemas.microsoft.com/office/drawing/2014/main" id="{7BB7F951-BD61-4E0C-A996-9F14DC40827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8" name="Line 344">
                    <a:extLst>
                      <a:ext uri="{FF2B5EF4-FFF2-40B4-BE49-F238E27FC236}">
                        <a16:creationId xmlns:a16="http://schemas.microsoft.com/office/drawing/2014/main" id="{6382BCD8-EB1E-4F57-ADBE-328D2445676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9" name="Line 345">
                    <a:extLst>
                      <a:ext uri="{FF2B5EF4-FFF2-40B4-BE49-F238E27FC236}">
                        <a16:creationId xmlns:a16="http://schemas.microsoft.com/office/drawing/2014/main" id="{9D2FCB41-0CCC-42F9-A405-294BD07744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90" name="Group 346">
                  <a:extLst>
                    <a:ext uri="{FF2B5EF4-FFF2-40B4-BE49-F238E27FC236}">
                      <a16:creationId xmlns:a16="http://schemas.microsoft.com/office/drawing/2014/main" id="{0FE54FD8-7F21-4630-9FF4-DAD8FEF299D8}"/>
                    </a:ext>
                  </a:extLst>
                </p:cNvPr>
                <p:cNvGrpSpPr>
                  <a:grpSpLocks/>
                </p:cNvGrpSpPr>
                <p:nvPr/>
              </p:nvGrpSpPr>
              <p:grpSpPr bwMode="auto">
                <a:xfrm>
                  <a:off x="683" y="1790"/>
                  <a:ext cx="137" cy="124"/>
                  <a:chOff x="623" y="1728"/>
                  <a:chExt cx="137" cy="124"/>
                </a:xfrm>
              </p:grpSpPr>
              <p:sp>
                <p:nvSpPr>
                  <p:cNvPr id="6491" name="Oval 347">
                    <a:extLst>
                      <a:ext uri="{FF2B5EF4-FFF2-40B4-BE49-F238E27FC236}">
                        <a16:creationId xmlns:a16="http://schemas.microsoft.com/office/drawing/2014/main" id="{45BE3AA5-BA4F-4A7D-9FC4-DF86067ED7D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 name="Oval 348">
                    <a:extLst>
                      <a:ext uri="{FF2B5EF4-FFF2-40B4-BE49-F238E27FC236}">
                        <a16:creationId xmlns:a16="http://schemas.microsoft.com/office/drawing/2014/main" id="{4CCCAF50-80B8-4B1D-9809-0FF09E453C7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3" name="Oval 349">
                    <a:extLst>
                      <a:ext uri="{FF2B5EF4-FFF2-40B4-BE49-F238E27FC236}">
                        <a16:creationId xmlns:a16="http://schemas.microsoft.com/office/drawing/2014/main" id="{EAC8A53D-D7DF-4C04-ACBE-B9B212F522E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4" name="Line 350">
                    <a:extLst>
                      <a:ext uri="{FF2B5EF4-FFF2-40B4-BE49-F238E27FC236}">
                        <a16:creationId xmlns:a16="http://schemas.microsoft.com/office/drawing/2014/main" id="{FD0D09DC-1267-4CE8-A6FD-E5AADDEDA13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5" name="Line 351">
                    <a:extLst>
                      <a:ext uri="{FF2B5EF4-FFF2-40B4-BE49-F238E27FC236}">
                        <a16:creationId xmlns:a16="http://schemas.microsoft.com/office/drawing/2014/main" id="{C7320CFA-504C-4614-820B-545EB304C38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96" name="Group 352">
                  <a:extLst>
                    <a:ext uri="{FF2B5EF4-FFF2-40B4-BE49-F238E27FC236}">
                      <a16:creationId xmlns:a16="http://schemas.microsoft.com/office/drawing/2014/main" id="{44009014-A620-4DC2-9F1B-BCC07D771EAE}"/>
                    </a:ext>
                  </a:extLst>
                </p:cNvPr>
                <p:cNvGrpSpPr>
                  <a:grpSpLocks/>
                </p:cNvGrpSpPr>
                <p:nvPr/>
              </p:nvGrpSpPr>
              <p:grpSpPr bwMode="auto">
                <a:xfrm>
                  <a:off x="703" y="1809"/>
                  <a:ext cx="137" cy="124"/>
                  <a:chOff x="623" y="1728"/>
                  <a:chExt cx="137" cy="124"/>
                </a:xfrm>
              </p:grpSpPr>
              <p:sp>
                <p:nvSpPr>
                  <p:cNvPr id="6497" name="Oval 353">
                    <a:extLst>
                      <a:ext uri="{FF2B5EF4-FFF2-40B4-BE49-F238E27FC236}">
                        <a16:creationId xmlns:a16="http://schemas.microsoft.com/office/drawing/2014/main" id="{1F7EC9A0-8BFE-4A95-B8A9-2A3C5107F65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8" name="Oval 354">
                    <a:extLst>
                      <a:ext uri="{FF2B5EF4-FFF2-40B4-BE49-F238E27FC236}">
                        <a16:creationId xmlns:a16="http://schemas.microsoft.com/office/drawing/2014/main" id="{6A1AC506-944E-41A8-9E86-AB40A2A0074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9" name="Oval 355">
                    <a:extLst>
                      <a:ext uri="{FF2B5EF4-FFF2-40B4-BE49-F238E27FC236}">
                        <a16:creationId xmlns:a16="http://schemas.microsoft.com/office/drawing/2014/main" id="{E933E3B0-4065-4360-B3FD-A133AB53C3D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0" name="Line 356">
                    <a:extLst>
                      <a:ext uri="{FF2B5EF4-FFF2-40B4-BE49-F238E27FC236}">
                        <a16:creationId xmlns:a16="http://schemas.microsoft.com/office/drawing/2014/main" id="{EB70BEED-CCD2-4F3C-9BB0-312AE73BB28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1" name="Line 357">
                    <a:extLst>
                      <a:ext uri="{FF2B5EF4-FFF2-40B4-BE49-F238E27FC236}">
                        <a16:creationId xmlns:a16="http://schemas.microsoft.com/office/drawing/2014/main" id="{E4A59C4B-3CB9-4F57-AA83-622C001C13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502" name="Group 358">
              <a:extLst>
                <a:ext uri="{FF2B5EF4-FFF2-40B4-BE49-F238E27FC236}">
                  <a16:creationId xmlns:a16="http://schemas.microsoft.com/office/drawing/2014/main" id="{E26880CF-3F38-4AD6-9551-21F996942328}"/>
                </a:ext>
              </a:extLst>
            </p:cNvPr>
            <p:cNvGrpSpPr>
              <a:grpSpLocks/>
            </p:cNvGrpSpPr>
            <p:nvPr/>
          </p:nvGrpSpPr>
          <p:grpSpPr bwMode="auto">
            <a:xfrm>
              <a:off x="816" y="1680"/>
              <a:ext cx="265" cy="253"/>
              <a:chOff x="480" y="1440"/>
              <a:chExt cx="265" cy="253"/>
            </a:xfrm>
          </p:grpSpPr>
          <p:grpSp>
            <p:nvGrpSpPr>
              <p:cNvPr id="6503" name="Group 359">
                <a:extLst>
                  <a:ext uri="{FF2B5EF4-FFF2-40B4-BE49-F238E27FC236}">
                    <a16:creationId xmlns:a16="http://schemas.microsoft.com/office/drawing/2014/main" id="{45DD9318-83F0-4CDD-83B8-4FEAE4F7923A}"/>
                  </a:ext>
                </a:extLst>
              </p:cNvPr>
              <p:cNvGrpSpPr>
                <a:grpSpLocks/>
              </p:cNvGrpSpPr>
              <p:nvPr/>
            </p:nvGrpSpPr>
            <p:grpSpPr bwMode="auto">
              <a:xfrm>
                <a:off x="528" y="1440"/>
                <a:ext cx="217" cy="205"/>
                <a:chOff x="623" y="1728"/>
                <a:chExt cx="217" cy="205"/>
              </a:xfrm>
            </p:grpSpPr>
            <p:grpSp>
              <p:nvGrpSpPr>
                <p:cNvPr id="6504" name="Group 360">
                  <a:extLst>
                    <a:ext uri="{FF2B5EF4-FFF2-40B4-BE49-F238E27FC236}">
                      <a16:creationId xmlns:a16="http://schemas.microsoft.com/office/drawing/2014/main" id="{4EC6E998-6C81-44DD-9955-7AFF6BA83204}"/>
                    </a:ext>
                  </a:extLst>
                </p:cNvPr>
                <p:cNvGrpSpPr>
                  <a:grpSpLocks/>
                </p:cNvGrpSpPr>
                <p:nvPr/>
              </p:nvGrpSpPr>
              <p:grpSpPr bwMode="auto">
                <a:xfrm>
                  <a:off x="623" y="1728"/>
                  <a:ext cx="137" cy="124"/>
                  <a:chOff x="623" y="1728"/>
                  <a:chExt cx="137" cy="124"/>
                </a:xfrm>
              </p:grpSpPr>
              <p:sp>
                <p:nvSpPr>
                  <p:cNvPr id="6505" name="Oval 361">
                    <a:extLst>
                      <a:ext uri="{FF2B5EF4-FFF2-40B4-BE49-F238E27FC236}">
                        <a16:creationId xmlns:a16="http://schemas.microsoft.com/office/drawing/2014/main" id="{F223F031-6006-427F-9FF6-33EB69D0811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6" name="Oval 362">
                    <a:extLst>
                      <a:ext uri="{FF2B5EF4-FFF2-40B4-BE49-F238E27FC236}">
                        <a16:creationId xmlns:a16="http://schemas.microsoft.com/office/drawing/2014/main" id="{5BBFD689-9F86-4959-995A-2A92BB8DCFD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7" name="Oval 363">
                    <a:extLst>
                      <a:ext uri="{FF2B5EF4-FFF2-40B4-BE49-F238E27FC236}">
                        <a16:creationId xmlns:a16="http://schemas.microsoft.com/office/drawing/2014/main" id="{DCFD0CC6-9A1E-4985-909A-8977F45E2C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8" name="Line 364">
                    <a:extLst>
                      <a:ext uri="{FF2B5EF4-FFF2-40B4-BE49-F238E27FC236}">
                        <a16:creationId xmlns:a16="http://schemas.microsoft.com/office/drawing/2014/main" id="{4695DF5F-7AF4-4112-9BCB-F98823749F4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9" name="Line 365">
                    <a:extLst>
                      <a:ext uri="{FF2B5EF4-FFF2-40B4-BE49-F238E27FC236}">
                        <a16:creationId xmlns:a16="http://schemas.microsoft.com/office/drawing/2014/main" id="{B5978FAD-5540-43F9-8D2C-9132DBCF736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10" name="Group 366">
                  <a:extLst>
                    <a:ext uri="{FF2B5EF4-FFF2-40B4-BE49-F238E27FC236}">
                      <a16:creationId xmlns:a16="http://schemas.microsoft.com/office/drawing/2014/main" id="{F1DF53D6-597F-49A5-8FC8-68E23614D652}"/>
                    </a:ext>
                  </a:extLst>
                </p:cNvPr>
                <p:cNvGrpSpPr>
                  <a:grpSpLocks/>
                </p:cNvGrpSpPr>
                <p:nvPr/>
              </p:nvGrpSpPr>
              <p:grpSpPr bwMode="auto">
                <a:xfrm>
                  <a:off x="642" y="1751"/>
                  <a:ext cx="137" cy="124"/>
                  <a:chOff x="623" y="1728"/>
                  <a:chExt cx="137" cy="124"/>
                </a:xfrm>
              </p:grpSpPr>
              <p:sp>
                <p:nvSpPr>
                  <p:cNvPr id="6511" name="Oval 367">
                    <a:extLst>
                      <a:ext uri="{FF2B5EF4-FFF2-40B4-BE49-F238E27FC236}">
                        <a16:creationId xmlns:a16="http://schemas.microsoft.com/office/drawing/2014/main" id="{951582F3-6AEF-49A1-ADB1-0DBCCB44DD4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2" name="Oval 368">
                    <a:extLst>
                      <a:ext uri="{FF2B5EF4-FFF2-40B4-BE49-F238E27FC236}">
                        <a16:creationId xmlns:a16="http://schemas.microsoft.com/office/drawing/2014/main" id="{14368AAE-F931-4C51-8643-16084D6A749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3" name="Oval 369">
                    <a:extLst>
                      <a:ext uri="{FF2B5EF4-FFF2-40B4-BE49-F238E27FC236}">
                        <a16:creationId xmlns:a16="http://schemas.microsoft.com/office/drawing/2014/main" id="{F07E8871-4F30-4F99-AE54-C4CB646F690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4" name="Line 370">
                    <a:extLst>
                      <a:ext uri="{FF2B5EF4-FFF2-40B4-BE49-F238E27FC236}">
                        <a16:creationId xmlns:a16="http://schemas.microsoft.com/office/drawing/2014/main" id="{7D4510C8-7A61-46D2-9F5D-65B0DE95BBC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5" name="Line 371">
                    <a:extLst>
                      <a:ext uri="{FF2B5EF4-FFF2-40B4-BE49-F238E27FC236}">
                        <a16:creationId xmlns:a16="http://schemas.microsoft.com/office/drawing/2014/main" id="{862E1206-804A-487E-922C-CCD6AA41475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16" name="Group 372">
                  <a:extLst>
                    <a:ext uri="{FF2B5EF4-FFF2-40B4-BE49-F238E27FC236}">
                      <a16:creationId xmlns:a16="http://schemas.microsoft.com/office/drawing/2014/main" id="{9B3D02A1-7873-4723-978F-8EF385FFF20F}"/>
                    </a:ext>
                  </a:extLst>
                </p:cNvPr>
                <p:cNvGrpSpPr>
                  <a:grpSpLocks/>
                </p:cNvGrpSpPr>
                <p:nvPr/>
              </p:nvGrpSpPr>
              <p:grpSpPr bwMode="auto">
                <a:xfrm>
                  <a:off x="662" y="1772"/>
                  <a:ext cx="137" cy="124"/>
                  <a:chOff x="623" y="1728"/>
                  <a:chExt cx="137" cy="124"/>
                </a:xfrm>
              </p:grpSpPr>
              <p:sp>
                <p:nvSpPr>
                  <p:cNvPr id="6517" name="Oval 373">
                    <a:extLst>
                      <a:ext uri="{FF2B5EF4-FFF2-40B4-BE49-F238E27FC236}">
                        <a16:creationId xmlns:a16="http://schemas.microsoft.com/office/drawing/2014/main" id="{19790C3F-C1C0-4D58-A591-1D8465C39C1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8" name="Oval 374">
                    <a:extLst>
                      <a:ext uri="{FF2B5EF4-FFF2-40B4-BE49-F238E27FC236}">
                        <a16:creationId xmlns:a16="http://schemas.microsoft.com/office/drawing/2014/main" id="{4E1C1588-EC84-48BE-9404-CA2781F5C27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9" name="Oval 375">
                    <a:extLst>
                      <a:ext uri="{FF2B5EF4-FFF2-40B4-BE49-F238E27FC236}">
                        <a16:creationId xmlns:a16="http://schemas.microsoft.com/office/drawing/2014/main" id="{1717675C-8AF1-499C-B4AA-66F57FB368A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20" name="Line 376">
                    <a:extLst>
                      <a:ext uri="{FF2B5EF4-FFF2-40B4-BE49-F238E27FC236}">
                        <a16:creationId xmlns:a16="http://schemas.microsoft.com/office/drawing/2014/main" id="{2B32CB93-C564-4B5D-8292-EA6BB5D1B31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21" name="Line 377">
                    <a:extLst>
                      <a:ext uri="{FF2B5EF4-FFF2-40B4-BE49-F238E27FC236}">
                        <a16:creationId xmlns:a16="http://schemas.microsoft.com/office/drawing/2014/main" id="{8308B1BD-57B8-4CF8-903F-A22AD1EFD62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22" name="Group 378">
                  <a:extLst>
                    <a:ext uri="{FF2B5EF4-FFF2-40B4-BE49-F238E27FC236}">
                      <a16:creationId xmlns:a16="http://schemas.microsoft.com/office/drawing/2014/main" id="{29F1962A-7189-4F2A-A3C7-5D29A1DDFEE5}"/>
                    </a:ext>
                  </a:extLst>
                </p:cNvPr>
                <p:cNvGrpSpPr>
                  <a:grpSpLocks/>
                </p:cNvGrpSpPr>
                <p:nvPr/>
              </p:nvGrpSpPr>
              <p:grpSpPr bwMode="auto">
                <a:xfrm>
                  <a:off x="683" y="1790"/>
                  <a:ext cx="137" cy="124"/>
                  <a:chOff x="623" y="1728"/>
                  <a:chExt cx="137" cy="124"/>
                </a:xfrm>
              </p:grpSpPr>
              <p:sp>
                <p:nvSpPr>
                  <p:cNvPr id="6523" name="Oval 379">
                    <a:extLst>
                      <a:ext uri="{FF2B5EF4-FFF2-40B4-BE49-F238E27FC236}">
                        <a16:creationId xmlns:a16="http://schemas.microsoft.com/office/drawing/2014/main" id="{A68BE389-1E32-4CB7-9C66-55CA8052549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24" name="Oval 380">
                    <a:extLst>
                      <a:ext uri="{FF2B5EF4-FFF2-40B4-BE49-F238E27FC236}">
                        <a16:creationId xmlns:a16="http://schemas.microsoft.com/office/drawing/2014/main" id="{FD12C6A6-BB3B-4670-A2A5-1E119A453A1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25" name="Oval 381">
                    <a:extLst>
                      <a:ext uri="{FF2B5EF4-FFF2-40B4-BE49-F238E27FC236}">
                        <a16:creationId xmlns:a16="http://schemas.microsoft.com/office/drawing/2014/main" id="{2E6C09DE-A370-42DA-8EBE-09E32EC7A43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26" name="Line 382">
                    <a:extLst>
                      <a:ext uri="{FF2B5EF4-FFF2-40B4-BE49-F238E27FC236}">
                        <a16:creationId xmlns:a16="http://schemas.microsoft.com/office/drawing/2014/main" id="{C7578790-AEEC-44CC-A7D4-D96609189E8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27" name="Line 383">
                    <a:extLst>
                      <a:ext uri="{FF2B5EF4-FFF2-40B4-BE49-F238E27FC236}">
                        <a16:creationId xmlns:a16="http://schemas.microsoft.com/office/drawing/2014/main" id="{8A72A54E-8295-4991-9DB6-E2C0D4BF1D7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28" name="Group 384">
                  <a:extLst>
                    <a:ext uri="{FF2B5EF4-FFF2-40B4-BE49-F238E27FC236}">
                      <a16:creationId xmlns:a16="http://schemas.microsoft.com/office/drawing/2014/main" id="{87D7E7BD-4A1E-43EA-A949-52067593C339}"/>
                    </a:ext>
                  </a:extLst>
                </p:cNvPr>
                <p:cNvGrpSpPr>
                  <a:grpSpLocks/>
                </p:cNvGrpSpPr>
                <p:nvPr/>
              </p:nvGrpSpPr>
              <p:grpSpPr bwMode="auto">
                <a:xfrm>
                  <a:off x="703" y="1809"/>
                  <a:ext cx="137" cy="124"/>
                  <a:chOff x="623" y="1728"/>
                  <a:chExt cx="137" cy="124"/>
                </a:xfrm>
              </p:grpSpPr>
              <p:sp>
                <p:nvSpPr>
                  <p:cNvPr id="6529" name="Oval 385">
                    <a:extLst>
                      <a:ext uri="{FF2B5EF4-FFF2-40B4-BE49-F238E27FC236}">
                        <a16:creationId xmlns:a16="http://schemas.microsoft.com/office/drawing/2014/main" id="{4E5101E6-272C-42D5-9C77-8365501FF10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0" name="Oval 386">
                    <a:extLst>
                      <a:ext uri="{FF2B5EF4-FFF2-40B4-BE49-F238E27FC236}">
                        <a16:creationId xmlns:a16="http://schemas.microsoft.com/office/drawing/2014/main" id="{982D75FF-001D-4E92-A3FE-F51E45ECFB2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1" name="Oval 387">
                    <a:extLst>
                      <a:ext uri="{FF2B5EF4-FFF2-40B4-BE49-F238E27FC236}">
                        <a16:creationId xmlns:a16="http://schemas.microsoft.com/office/drawing/2014/main" id="{22CC5E19-0A13-4998-8B6C-487781C6680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2" name="Line 388">
                    <a:extLst>
                      <a:ext uri="{FF2B5EF4-FFF2-40B4-BE49-F238E27FC236}">
                        <a16:creationId xmlns:a16="http://schemas.microsoft.com/office/drawing/2014/main" id="{C42FB3AE-4D9E-45A1-BC57-960BF3A7BEB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3" name="Line 389">
                    <a:extLst>
                      <a:ext uri="{FF2B5EF4-FFF2-40B4-BE49-F238E27FC236}">
                        <a16:creationId xmlns:a16="http://schemas.microsoft.com/office/drawing/2014/main" id="{DE279A7E-8975-42E6-A936-E2B343227B4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534" name="Group 390">
                <a:extLst>
                  <a:ext uri="{FF2B5EF4-FFF2-40B4-BE49-F238E27FC236}">
                    <a16:creationId xmlns:a16="http://schemas.microsoft.com/office/drawing/2014/main" id="{B0EFAE2E-3CFF-4364-906E-F572353F8356}"/>
                  </a:ext>
                </a:extLst>
              </p:cNvPr>
              <p:cNvGrpSpPr>
                <a:grpSpLocks/>
              </p:cNvGrpSpPr>
              <p:nvPr/>
            </p:nvGrpSpPr>
            <p:grpSpPr bwMode="auto">
              <a:xfrm>
                <a:off x="480" y="1488"/>
                <a:ext cx="217" cy="205"/>
                <a:chOff x="623" y="1728"/>
                <a:chExt cx="217" cy="205"/>
              </a:xfrm>
            </p:grpSpPr>
            <p:grpSp>
              <p:nvGrpSpPr>
                <p:cNvPr id="6535" name="Group 391">
                  <a:extLst>
                    <a:ext uri="{FF2B5EF4-FFF2-40B4-BE49-F238E27FC236}">
                      <a16:creationId xmlns:a16="http://schemas.microsoft.com/office/drawing/2014/main" id="{DA957B94-DF91-4CFD-A865-BC139462AC69}"/>
                    </a:ext>
                  </a:extLst>
                </p:cNvPr>
                <p:cNvGrpSpPr>
                  <a:grpSpLocks/>
                </p:cNvGrpSpPr>
                <p:nvPr/>
              </p:nvGrpSpPr>
              <p:grpSpPr bwMode="auto">
                <a:xfrm>
                  <a:off x="623" y="1728"/>
                  <a:ext cx="137" cy="124"/>
                  <a:chOff x="623" y="1728"/>
                  <a:chExt cx="137" cy="124"/>
                </a:xfrm>
              </p:grpSpPr>
              <p:sp>
                <p:nvSpPr>
                  <p:cNvPr id="6536" name="Oval 392">
                    <a:extLst>
                      <a:ext uri="{FF2B5EF4-FFF2-40B4-BE49-F238E27FC236}">
                        <a16:creationId xmlns:a16="http://schemas.microsoft.com/office/drawing/2014/main" id="{F97D24AF-92BF-4C3D-AF47-6A7886B4586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7" name="Oval 393">
                    <a:extLst>
                      <a:ext uri="{FF2B5EF4-FFF2-40B4-BE49-F238E27FC236}">
                        <a16:creationId xmlns:a16="http://schemas.microsoft.com/office/drawing/2014/main" id="{27DAAD73-1BA5-497B-BA07-49B6C2CB4AA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8" name="Oval 394">
                    <a:extLst>
                      <a:ext uri="{FF2B5EF4-FFF2-40B4-BE49-F238E27FC236}">
                        <a16:creationId xmlns:a16="http://schemas.microsoft.com/office/drawing/2014/main" id="{A184253E-9582-4784-8ACA-CF832A572E8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39" name="Line 395">
                    <a:extLst>
                      <a:ext uri="{FF2B5EF4-FFF2-40B4-BE49-F238E27FC236}">
                        <a16:creationId xmlns:a16="http://schemas.microsoft.com/office/drawing/2014/main" id="{594D21D9-39DC-42BA-A96F-0A853C37D32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0" name="Line 396">
                    <a:extLst>
                      <a:ext uri="{FF2B5EF4-FFF2-40B4-BE49-F238E27FC236}">
                        <a16:creationId xmlns:a16="http://schemas.microsoft.com/office/drawing/2014/main" id="{12FCBCFA-D066-439F-943C-E9591E00F48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41" name="Group 397">
                  <a:extLst>
                    <a:ext uri="{FF2B5EF4-FFF2-40B4-BE49-F238E27FC236}">
                      <a16:creationId xmlns:a16="http://schemas.microsoft.com/office/drawing/2014/main" id="{9E9E3388-0ABA-4A87-A898-33AB19DC94F7}"/>
                    </a:ext>
                  </a:extLst>
                </p:cNvPr>
                <p:cNvGrpSpPr>
                  <a:grpSpLocks/>
                </p:cNvGrpSpPr>
                <p:nvPr/>
              </p:nvGrpSpPr>
              <p:grpSpPr bwMode="auto">
                <a:xfrm>
                  <a:off x="642" y="1751"/>
                  <a:ext cx="137" cy="124"/>
                  <a:chOff x="623" y="1728"/>
                  <a:chExt cx="137" cy="124"/>
                </a:xfrm>
              </p:grpSpPr>
              <p:sp>
                <p:nvSpPr>
                  <p:cNvPr id="6542" name="Oval 398">
                    <a:extLst>
                      <a:ext uri="{FF2B5EF4-FFF2-40B4-BE49-F238E27FC236}">
                        <a16:creationId xmlns:a16="http://schemas.microsoft.com/office/drawing/2014/main" id="{E8F42374-DAE1-4F8D-8CCA-D6F1BF6DC35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3" name="Oval 399">
                    <a:extLst>
                      <a:ext uri="{FF2B5EF4-FFF2-40B4-BE49-F238E27FC236}">
                        <a16:creationId xmlns:a16="http://schemas.microsoft.com/office/drawing/2014/main" id="{E2C35C9C-7BFC-4E4A-90FF-2B079088C4D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 name="Oval 400">
                    <a:extLst>
                      <a:ext uri="{FF2B5EF4-FFF2-40B4-BE49-F238E27FC236}">
                        <a16:creationId xmlns:a16="http://schemas.microsoft.com/office/drawing/2014/main" id="{D12B7098-3FFE-4BC1-A49F-B92BBCA7602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5" name="Line 401">
                    <a:extLst>
                      <a:ext uri="{FF2B5EF4-FFF2-40B4-BE49-F238E27FC236}">
                        <a16:creationId xmlns:a16="http://schemas.microsoft.com/office/drawing/2014/main" id="{9FF19C55-42B1-4BB2-A7A2-525A140EC4B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6" name="Line 402">
                    <a:extLst>
                      <a:ext uri="{FF2B5EF4-FFF2-40B4-BE49-F238E27FC236}">
                        <a16:creationId xmlns:a16="http://schemas.microsoft.com/office/drawing/2014/main" id="{9FE9D219-7E91-4F71-989B-846AB109250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47" name="Group 403">
                  <a:extLst>
                    <a:ext uri="{FF2B5EF4-FFF2-40B4-BE49-F238E27FC236}">
                      <a16:creationId xmlns:a16="http://schemas.microsoft.com/office/drawing/2014/main" id="{D7B610F1-EAE1-451E-8927-AB36A0350EE6}"/>
                    </a:ext>
                  </a:extLst>
                </p:cNvPr>
                <p:cNvGrpSpPr>
                  <a:grpSpLocks/>
                </p:cNvGrpSpPr>
                <p:nvPr/>
              </p:nvGrpSpPr>
              <p:grpSpPr bwMode="auto">
                <a:xfrm>
                  <a:off x="662" y="1772"/>
                  <a:ext cx="137" cy="124"/>
                  <a:chOff x="623" y="1728"/>
                  <a:chExt cx="137" cy="124"/>
                </a:xfrm>
              </p:grpSpPr>
              <p:sp>
                <p:nvSpPr>
                  <p:cNvPr id="6548" name="Oval 404">
                    <a:extLst>
                      <a:ext uri="{FF2B5EF4-FFF2-40B4-BE49-F238E27FC236}">
                        <a16:creationId xmlns:a16="http://schemas.microsoft.com/office/drawing/2014/main" id="{B14A9E91-C1B4-4408-8151-9E714C038AD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9" name="Oval 405">
                    <a:extLst>
                      <a:ext uri="{FF2B5EF4-FFF2-40B4-BE49-F238E27FC236}">
                        <a16:creationId xmlns:a16="http://schemas.microsoft.com/office/drawing/2014/main" id="{4AC12401-E92D-429B-8D9F-D7C37697AB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0" name="Oval 406">
                    <a:extLst>
                      <a:ext uri="{FF2B5EF4-FFF2-40B4-BE49-F238E27FC236}">
                        <a16:creationId xmlns:a16="http://schemas.microsoft.com/office/drawing/2014/main" id="{C762C944-E47E-4B68-94A6-800EDD87F40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1" name="Line 407">
                    <a:extLst>
                      <a:ext uri="{FF2B5EF4-FFF2-40B4-BE49-F238E27FC236}">
                        <a16:creationId xmlns:a16="http://schemas.microsoft.com/office/drawing/2014/main" id="{7727B4D5-2BDD-404F-A696-1A135B22497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2" name="Line 408">
                    <a:extLst>
                      <a:ext uri="{FF2B5EF4-FFF2-40B4-BE49-F238E27FC236}">
                        <a16:creationId xmlns:a16="http://schemas.microsoft.com/office/drawing/2014/main" id="{5D32827E-0A65-421A-90CA-80FCE09B2DB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3" name="Group 409">
                  <a:extLst>
                    <a:ext uri="{FF2B5EF4-FFF2-40B4-BE49-F238E27FC236}">
                      <a16:creationId xmlns:a16="http://schemas.microsoft.com/office/drawing/2014/main" id="{431378C6-B23D-430D-A6CE-2C744A347BFC}"/>
                    </a:ext>
                  </a:extLst>
                </p:cNvPr>
                <p:cNvGrpSpPr>
                  <a:grpSpLocks/>
                </p:cNvGrpSpPr>
                <p:nvPr/>
              </p:nvGrpSpPr>
              <p:grpSpPr bwMode="auto">
                <a:xfrm>
                  <a:off x="683" y="1790"/>
                  <a:ext cx="137" cy="124"/>
                  <a:chOff x="623" y="1728"/>
                  <a:chExt cx="137" cy="124"/>
                </a:xfrm>
              </p:grpSpPr>
              <p:sp>
                <p:nvSpPr>
                  <p:cNvPr id="6554" name="Oval 410">
                    <a:extLst>
                      <a:ext uri="{FF2B5EF4-FFF2-40B4-BE49-F238E27FC236}">
                        <a16:creationId xmlns:a16="http://schemas.microsoft.com/office/drawing/2014/main" id="{F68EE1F6-D146-47E0-BB26-BAC2504AEB2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 name="Oval 411">
                    <a:extLst>
                      <a:ext uri="{FF2B5EF4-FFF2-40B4-BE49-F238E27FC236}">
                        <a16:creationId xmlns:a16="http://schemas.microsoft.com/office/drawing/2014/main" id="{16555F80-0523-462F-BEA5-D407558C395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 name="Oval 412">
                    <a:extLst>
                      <a:ext uri="{FF2B5EF4-FFF2-40B4-BE49-F238E27FC236}">
                        <a16:creationId xmlns:a16="http://schemas.microsoft.com/office/drawing/2014/main" id="{74562E3E-266D-4482-B19F-6F7F8F7F11C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 name="Line 413">
                    <a:extLst>
                      <a:ext uri="{FF2B5EF4-FFF2-40B4-BE49-F238E27FC236}">
                        <a16:creationId xmlns:a16="http://schemas.microsoft.com/office/drawing/2014/main" id="{604D4B9A-9917-4691-8132-DC47A7FECCE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 name="Line 414">
                    <a:extLst>
                      <a:ext uri="{FF2B5EF4-FFF2-40B4-BE49-F238E27FC236}">
                        <a16:creationId xmlns:a16="http://schemas.microsoft.com/office/drawing/2014/main" id="{480812D5-C25D-4E7E-89BC-2E28CCBBB9E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9" name="Group 415">
                  <a:extLst>
                    <a:ext uri="{FF2B5EF4-FFF2-40B4-BE49-F238E27FC236}">
                      <a16:creationId xmlns:a16="http://schemas.microsoft.com/office/drawing/2014/main" id="{2E8C41C5-3C5A-472D-B4AD-CD1D4DC057B7}"/>
                    </a:ext>
                  </a:extLst>
                </p:cNvPr>
                <p:cNvGrpSpPr>
                  <a:grpSpLocks/>
                </p:cNvGrpSpPr>
                <p:nvPr/>
              </p:nvGrpSpPr>
              <p:grpSpPr bwMode="auto">
                <a:xfrm>
                  <a:off x="703" y="1809"/>
                  <a:ext cx="137" cy="124"/>
                  <a:chOff x="623" y="1728"/>
                  <a:chExt cx="137" cy="124"/>
                </a:xfrm>
              </p:grpSpPr>
              <p:sp>
                <p:nvSpPr>
                  <p:cNvPr id="6560" name="Oval 416">
                    <a:extLst>
                      <a:ext uri="{FF2B5EF4-FFF2-40B4-BE49-F238E27FC236}">
                        <a16:creationId xmlns:a16="http://schemas.microsoft.com/office/drawing/2014/main" id="{EFF59D29-D34A-4F18-AE34-4FFFE9E840D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 name="Oval 417">
                    <a:extLst>
                      <a:ext uri="{FF2B5EF4-FFF2-40B4-BE49-F238E27FC236}">
                        <a16:creationId xmlns:a16="http://schemas.microsoft.com/office/drawing/2014/main" id="{BC219368-97F2-4DCC-9BCA-F5FCD9CEBF9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 name="Oval 418">
                    <a:extLst>
                      <a:ext uri="{FF2B5EF4-FFF2-40B4-BE49-F238E27FC236}">
                        <a16:creationId xmlns:a16="http://schemas.microsoft.com/office/drawing/2014/main" id="{2C590950-3826-452F-A002-BD320F25A41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 name="Line 419">
                    <a:extLst>
                      <a:ext uri="{FF2B5EF4-FFF2-40B4-BE49-F238E27FC236}">
                        <a16:creationId xmlns:a16="http://schemas.microsoft.com/office/drawing/2014/main" id="{7D9A97A4-70D1-4141-9873-F9865765E85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4" name="Line 420">
                    <a:extLst>
                      <a:ext uri="{FF2B5EF4-FFF2-40B4-BE49-F238E27FC236}">
                        <a16:creationId xmlns:a16="http://schemas.microsoft.com/office/drawing/2014/main" id="{CCEA4F28-D295-4B14-9B68-826B518163B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6565" name="Line 421">
              <a:extLst>
                <a:ext uri="{FF2B5EF4-FFF2-40B4-BE49-F238E27FC236}">
                  <a16:creationId xmlns:a16="http://schemas.microsoft.com/office/drawing/2014/main" id="{377350AE-AE9B-4D34-8314-FC8E47BA3A1C}"/>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6" name="Line 422">
              <a:extLst>
                <a:ext uri="{FF2B5EF4-FFF2-40B4-BE49-F238E27FC236}">
                  <a16:creationId xmlns:a16="http://schemas.microsoft.com/office/drawing/2014/main" id="{F87E0378-6961-4E20-B560-1C0A1617A46C}"/>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7" name="Line 423">
              <a:extLst>
                <a:ext uri="{FF2B5EF4-FFF2-40B4-BE49-F238E27FC236}">
                  <a16:creationId xmlns:a16="http://schemas.microsoft.com/office/drawing/2014/main" id="{CA09F3BC-9357-43F2-9DEB-9F22F6C7ADDF}"/>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8" name="Line 424">
              <a:extLst>
                <a:ext uri="{FF2B5EF4-FFF2-40B4-BE49-F238E27FC236}">
                  <a16:creationId xmlns:a16="http://schemas.microsoft.com/office/drawing/2014/main" id="{0B87AB7F-B497-4EEB-BE54-947B64422F7C}"/>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69" name="Group 425">
            <a:extLst>
              <a:ext uri="{FF2B5EF4-FFF2-40B4-BE49-F238E27FC236}">
                <a16:creationId xmlns:a16="http://schemas.microsoft.com/office/drawing/2014/main" id="{B7E6FF25-F901-450D-8091-0856AA6F7B1C}"/>
              </a:ext>
            </a:extLst>
          </p:cNvPr>
          <p:cNvGrpSpPr>
            <a:grpSpLocks/>
          </p:cNvGrpSpPr>
          <p:nvPr/>
        </p:nvGrpSpPr>
        <p:grpSpPr bwMode="auto">
          <a:xfrm>
            <a:off x="1885950" y="1892300"/>
            <a:ext cx="877888" cy="1371600"/>
            <a:chOff x="528" y="1680"/>
            <a:chExt cx="553" cy="864"/>
          </a:xfrm>
        </p:grpSpPr>
        <p:sp>
          <p:nvSpPr>
            <p:cNvPr id="6570" name="Line 426">
              <a:extLst>
                <a:ext uri="{FF2B5EF4-FFF2-40B4-BE49-F238E27FC236}">
                  <a16:creationId xmlns:a16="http://schemas.microsoft.com/office/drawing/2014/main" id="{7044822C-4A77-4E3D-B877-8D2955D972ED}"/>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1" name="Line 427">
              <a:extLst>
                <a:ext uri="{FF2B5EF4-FFF2-40B4-BE49-F238E27FC236}">
                  <a16:creationId xmlns:a16="http://schemas.microsoft.com/office/drawing/2014/main" id="{1A035AD0-0051-4953-9DDD-2F3A95CF237B}"/>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2" name="Line 428">
              <a:extLst>
                <a:ext uri="{FF2B5EF4-FFF2-40B4-BE49-F238E27FC236}">
                  <a16:creationId xmlns:a16="http://schemas.microsoft.com/office/drawing/2014/main" id="{2A7DD71F-ABD9-4713-96C3-B24625ADA7A6}"/>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3" name="Line 429">
              <a:extLst>
                <a:ext uri="{FF2B5EF4-FFF2-40B4-BE49-F238E27FC236}">
                  <a16:creationId xmlns:a16="http://schemas.microsoft.com/office/drawing/2014/main" id="{1A4A0DC6-06F2-4D18-821F-D4DF17EE6398}"/>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4" name="Rectangle 430">
              <a:extLst>
                <a:ext uri="{FF2B5EF4-FFF2-40B4-BE49-F238E27FC236}">
                  <a16:creationId xmlns:a16="http://schemas.microsoft.com/office/drawing/2014/main" id="{403A68DC-5D15-4F98-A83B-A2E104BB77EA}"/>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sp>
          <p:nvSpPr>
            <p:cNvPr id="6575" name="Line 431">
              <a:extLst>
                <a:ext uri="{FF2B5EF4-FFF2-40B4-BE49-F238E27FC236}">
                  <a16:creationId xmlns:a16="http://schemas.microsoft.com/office/drawing/2014/main" id="{6BB593D8-3288-4555-903F-9DE5A7755D94}"/>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6" name="Line 432">
              <a:extLst>
                <a:ext uri="{FF2B5EF4-FFF2-40B4-BE49-F238E27FC236}">
                  <a16:creationId xmlns:a16="http://schemas.microsoft.com/office/drawing/2014/main" id="{2F17DCA8-3445-4332-9C35-F60DCAE7D046}"/>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577" name="Group 433">
              <a:extLst>
                <a:ext uri="{FF2B5EF4-FFF2-40B4-BE49-F238E27FC236}">
                  <a16:creationId xmlns:a16="http://schemas.microsoft.com/office/drawing/2014/main" id="{8445C3A8-292F-4FCD-AC1A-2EED13247323}"/>
                </a:ext>
              </a:extLst>
            </p:cNvPr>
            <p:cNvGrpSpPr>
              <a:grpSpLocks/>
            </p:cNvGrpSpPr>
            <p:nvPr/>
          </p:nvGrpSpPr>
          <p:grpSpPr bwMode="auto">
            <a:xfrm>
              <a:off x="528" y="1872"/>
              <a:ext cx="265" cy="253"/>
              <a:chOff x="480" y="1440"/>
              <a:chExt cx="265" cy="253"/>
            </a:xfrm>
          </p:grpSpPr>
          <p:grpSp>
            <p:nvGrpSpPr>
              <p:cNvPr id="6578" name="Group 434">
                <a:extLst>
                  <a:ext uri="{FF2B5EF4-FFF2-40B4-BE49-F238E27FC236}">
                    <a16:creationId xmlns:a16="http://schemas.microsoft.com/office/drawing/2014/main" id="{F36BA503-22CC-4625-994D-9BC290A57B00}"/>
                  </a:ext>
                </a:extLst>
              </p:cNvPr>
              <p:cNvGrpSpPr>
                <a:grpSpLocks/>
              </p:cNvGrpSpPr>
              <p:nvPr/>
            </p:nvGrpSpPr>
            <p:grpSpPr bwMode="auto">
              <a:xfrm>
                <a:off x="528" y="1440"/>
                <a:ext cx="217" cy="205"/>
                <a:chOff x="623" y="1728"/>
                <a:chExt cx="217" cy="205"/>
              </a:xfrm>
            </p:grpSpPr>
            <p:grpSp>
              <p:nvGrpSpPr>
                <p:cNvPr id="6579" name="Group 435">
                  <a:extLst>
                    <a:ext uri="{FF2B5EF4-FFF2-40B4-BE49-F238E27FC236}">
                      <a16:creationId xmlns:a16="http://schemas.microsoft.com/office/drawing/2014/main" id="{817DA60F-29E4-4A73-A7A8-48AB047BA4BF}"/>
                    </a:ext>
                  </a:extLst>
                </p:cNvPr>
                <p:cNvGrpSpPr>
                  <a:grpSpLocks/>
                </p:cNvGrpSpPr>
                <p:nvPr/>
              </p:nvGrpSpPr>
              <p:grpSpPr bwMode="auto">
                <a:xfrm>
                  <a:off x="623" y="1728"/>
                  <a:ext cx="137" cy="124"/>
                  <a:chOff x="623" y="1728"/>
                  <a:chExt cx="137" cy="124"/>
                </a:xfrm>
              </p:grpSpPr>
              <p:sp>
                <p:nvSpPr>
                  <p:cNvPr id="6580" name="Oval 436">
                    <a:extLst>
                      <a:ext uri="{FF2B5EF4-FFF2-40B4-BE49-F238E27FC236}">
                        <a16:creationId xmlns:a16="http://schemas.microsoft.com/office/drawing/2014/main" id="{F011C113-0EE1-4C6F-9220-F0B4DB53D87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1" name="Oval 437">
                    <a:extLst>
                      <a:ext uri="{FF2B5EF4-FFF2-40B4-BE49-F238E27FC236}">
                        <a16:creationId xmlns:a16="http://schemas.microsoft.com/office/drawing/2014/main" id="{E5686EF8-A03F-4F87-8EA4-448D14FD3BC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2" name="Oval 438">
                    <a:extLst>
                      <a:ext uri="{FF2B5EF4-FFF2-40B4-BE49-F238E27FC236}">
                        <a16:creationId xmlns:a16="http://schemas.microsoft.com/office/drawing/2014/main" id="{50384753-1EA6-4815-80FC-888D4EDB55B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3" name="Line 439">
                    <a:extLst>
                      <a:ext uri="{FF2B5EF4-FFF2-40B4-BE49-F238E27FC236}">
                        <a16:creationId xmlns:a16="http://schemas.microsoft.com/office/drawing/2014/main" id="{5D85FBE8-2E98-4E42-AF60-449DC9325CB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 name="Line 440">
                    <a:extLst>
                      <a:ext uri="{FF2B5EF4-FFF2-40B4-BE49-F238E27FC236}">
                        <a16:creationId xmlns:a16="http://schemas.microsoft.com/office/drawing/2014/main" id="{775B16EE-7841-4976-BFE8-3494AE326F8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85" name="Group 441">
                  <a:extLst>
                    <a:ext uri="{FF2B5EF4-FFF2-40B4-BE49-F238E27FC236}">
                      <a16:creationId xmlns:a16="http://schemas.microsoft.com/office/drawing/2014/main" id="{C3DF658F-42EA-42AD-A2FF-50D7C80AA965}"/>
                    </a:ext>
                  </a:extLst>
                </p:cNvPr>
                <p:cNvGrpSpPr>
                  <a:grpSpLocks/>
                </p:cNvGrpSpPr>
                <p:nvPr/>
              </p:nvGrpSpPr>
              <p:grpSpPr bwMode="auto">
                <a:xfrm>
                  <a:off x="642" y="1751"/>
                  <a:ext cx="137" cy="124"/>
                  <a:chOff x="623" y="1728"/>
                  <a:chExt cx="137" cy="124"/>
                </a:xfrm>
              </p:grpSpPr>
              <p:sp>
                <p:nvSpPr>
                  <p:cNvPr id="6586" name="Oval 442">
                    <a:extLst>
                      <a:ext uri="{FF2B5EF4-FFF2-40B4-BE49-F238E27FC236}">
                        <a16:creationId xmlns:a16="http://schemas.microsoft.com/office/drawing/2014/main" id="{A44D19AE-7CC1-40D2-A739-6E3F0B4E59D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7" name="Oval 443">
                    <a:extLst>
                      <a:ext uri="{FF2B5EF4-FFF2-40B4-BE49-F238E27FC236}">
                        <a16:creationId xmlns:a16="http://schemas.microsoft.com/office/drawing/2014/main" id="{C45E93B7-E530-4B8C-B2C9-AB525205436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8" name="Oval 444">
                    <a:extLst>
                      <a:ext uri="{FF2B5EF4-FFF2-40B4-BE49-F238E27FC236}">
                        <a16:creationId xmlns:a16="http://schemas.microsoft.com/office/drawing/2014/main" id="{1212AC5C-12FA-49F2-8AC9-66CC7823051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9" name="Line 445">
                    <a:extLst>
                      <a:ext uri="{FF2B5EF4-FFF2-40B4-BE49-F238E27FC236}">
                        <a16:creationId xmlns:a16="http://schemas.microsoft.com/office/drawing/2014/main" id="{1B2F40A8-30B6-4761-A2AD-AA0B41DA532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90" name="Line 446">
                    <a:extLst>
                      <a:ext uri="{FF2B5EF4-FFF2-40B4-BE49-F238E27FC236}">
                        <a16:creationId xmlns:a16="http://schemas.microsoft.com/office/drawing/2014/main" id="{A91AC69F-FD7E-4FA1-A86F-042F8F5008A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91" name="Group 447">
                  <a:extLst>
                    <a:ext uri="{FF2B5EF4-FFF2-40B4-BE49-F238E27FC236}">
                      <a16:creationId xmlns:a16="http://schemas.microsoft.com/office/drawing/2014/main" id="{1BB60108-3618-429A-9E70-CCDF57543672}"/>
                    </a:ext>
                  </a:extLst>
                </p:cNvPr>
                <p:cNvGrpSpPr>
                  <a:grpSpLocks/>
                </p:cNvGrpSpPr>
                <p:nvPr/>
              </p:nvGrpSpPr>
              <p:grpSpPr bwMode="auto">
                <a:xfrm>
                  <a:off x="662" y="1772"/>
                  <a:ext cx="137" cy="124"/>
                  <a:chOff x="623" y="1728"/>
                  <a:chExt cx="137" cy="124"/>
                </a:xfrm>
              </p:grpSpPr>
              <p:sp>
                <p:nvSpPr>
                  <p:cNvPr id="6592" name="Oval 448">
                    <a:extLst>
                      <a:ext uri="{FF2B5EF4-FFF2-40B4-BE49-F238E27FC236}">
                        <a16:creationId xmlns:a16="http://schemas.microsoft.com/office/drawing/2014/main" id="{5776DAF4-5926-4603-8E8B-FFB1EC3C766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93" name="Oval 449">
                    <a:extLst>
                      <a:ext uri="{FF2B5EF4-FFF2-40B4-BE49-F238E27FC236}">
                        <a16:creationId xmlns:a16="http://schemas.microsoft.com/office/drawing/2014/main" id="{498A8EE6-B396-49C7-8286-A83EDA62AF8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94" name="Oval 450">
                    <a:extLst>
                      <a:ext uri="{FF2B5EF4-FFF2-40B4-BE49-F238E27FC236}">
                        <a16:creationId xmlns:a16="http://schemas.microsoft.com/office/drawing/2014/main" id="{C1C22D23-81CB-40C7-AA53-7CD13BA4F61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95" name="Line 451">
                    <a:extLst>
                      <a:ext uri="{FF2B5EF4-FFF2-40B4-BE49-F238E27FC236}">
                        <a16:creationId xmlns:a16="http://schemas.microsoft.com/office/drawing/2014/main" id="{1391E3A8-4ACB-473B-98AC-74927F572C7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96" name="Line 452">
                    <a:extLst>
                      <a:ext uri="{FF2B5EF4-FFF2-40B4-BE49-F238E27FC236}">
                        <a16:creationId xmlns:a16="http://schemas.microsoft.com/office/drawing/2014/main" id="{E8C69BB8-91BF-4595-9E6F-41A848B81EC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97" name="Group 453">
                  <a:extLst>
                    <a:ext uri="{FF2B5EF4-FFF2-40B4-BE49-F238E27FC236}">
                      <a16:creationId xmlns:a16="http://schemas.microsoft.com/office/drawing/2014/main" id="{28C73E38-B246-402D-8179-D5202407B5D4}"/>
                    </a:ext>
                  </a:extLst>
                </p:cNvPr>
                <p:cNvGrpSpPr>
                  <a:grpSpLocks/>
                </p:cNvGrpSpPr>
                <p:nvPr/>
              </p:nvGrpSpPr>
              <p:grpSpPr bwMode="auto">
                <a:xfrm>
                  <a:off x="683" y="1790"/>
                  <a:ext cx="137" cy="124"/>
                  <a:chOff x="623" y="1728"/>
                  <a:chExt cx="137" cy="124"/>
                </a:xfrm>
              </p:grpSpPr>
              <p:sp>
                <p:nvSpPr>
                  <p:cNvPr id="6598" name="Oval 454">
                    <a:extLst>
                      <a:ext uri="{FF2B5EF4-FFF2-40B4-BE49-F238E27FC236}">
                        <a16:creationId xmlns:a16="http://schemas.microsoft.com/office/drawing/2014/main" id="{57B0C44B-C9FF-43CE-8958-AA9B24A0581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99" name="Oval 455">
                    <a:extLst>
                      <a:ext uri="{FF2B5EF4-FFF2-40B4-BE49-F238E27FC236}">
                        <a16:creationId xmlns:a16="http://schemas.microsoft.com/office/drawing/2014/main" id="{9E198DFE-F440-463E-B93E-28ABB1022BB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0" name="Oval 456">
                    <a:extLst>
                      <a:ext uri="{FF2B5EF4-FFF2-40B4-BE49-F238E27FC236}">
                        <a16:creationId xmlns:a16="http://schemas.microsoft.com/office/drawing/2014/main" id="{33D88DC7-0C31-4711-BD03-DCFC60D84E1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1" name="Line 457">
                    <a:extLst>
                      <a:ext uri="{FF2B5EF4-FFF2-40B4-BE49-F238E27FC236}">
                        <a16:creationId xmlns:a16="http://schemas.microsoft.com/office/drawing/2014/main" id="{35765895-521E-4FDF-8E31-B1FC2F4F0D7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2" name="Line 458">
                    <a:extLst>
                      <a:ext uri="{FF2B5EF4-FFF2-40B4-BE49-F238E27FC236}">
                        <a16:creationId xmlns:a16="http://schemas.microsoft.com/office/drawing/2014/main" id="{0C08B239-14B3-4B13-9FE8-B36667A84B9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03" name="Group 459">
                  <a:extLst>
                    <a:ext uri="{FF2B5EF4-FFF2-40B4-BE49-F238E27FC236}">
                      <a16:creationId xmlns:a16="http://schemas.microsoft.com/office/drawing/2014/main" id="{967E63F6-33B5-440D-8732-C337E3283BCB}"/>
                    </a:ext>
                  </a:extLst>
                </p:cNvPr>
                <p:cNvGrpSpPr>
                  <a:grpSpLocks/>
                </p:cNvGrpSpPr>
                <p:nvPr/>
              </p:nvGrpSpPr>
              <p:grpSpPr bwMode="auto">
                <a:xfrm>
                  <a:off x="703" y="1809"/>
                  <a:ext cx="137" cy="124"/>
                  <a:chOff x="623" y="1728"/>
                  <a:chExt cx="137" cy="124"/>
                </a:xfrm>
              </p:grpSpPr>
              <p:sp>
                <p:nvSpPr>
                  <p:cNvPr id="6604" name="Oval 460">
                    <a:extLst>
                      <a:ext uri="{FF2B5EF4-FFF2-40B4-BE49-F238E27FC236}">
                        <a16:creationId xmlns:a16="http://schemas.microsoft.com/office/drawing/2014/main" id="{E2B84DD3-80DF-4398-9217-9B1E9943F68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5" name="Oval 461">
                    <a:extLst>
                      <a:ext uri="{FF2B5EF4-FFF2-40B4-BE49-F238E27FC236}">
                        <a16:creationId xmlns:a16="http://schemas.microsoft.com/office/drawing/2014/main" id="{8FF79DDA-75A9-430B-A14F-9BC36EA841C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6" name="Oval 462">
                    <a:extLst>
                      <a:ext uri="{FF2B5EF4-FFF2-40B4-BE49-F238E27FC236}">
                        <a16:creationId xmlns:a16="http://schemas.microsoft.com/office/drawing/2014/main" id="{1C51F618-4388-43C7-B639-D0448B566CB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7" name="Line 463">
                    <a:extLst>
                      <a:ext uri="{FF2B5EF4-FFF2-40B4-BE49-F238E27FC236}">
                        <a16:creationId xmlns:a16="http://schemas.microsoft.com/office/drawing/2014/main" id="{89FF5583-8CD5-4319-98A6-1F407C7705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08" name="Line 464">
                    <a:extLst>
                      <a:ext uri="{FF2B5EF4-FFF2-40B4-BE49-F238E27FC236}">
                        <a16:creationId xmlns:a16="http://schemas.microsoft.com/office/drawing/2014/main" id="{B59997D0-AEFE-4990-8C7B-549E8EAD85F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609" name="Group 465">
                <a:extLst>
                  <a:ext uri="{FF2B5EF4-FFF2-40B4-BE49-F238E27FC236}">
                    <a16:creationId xmlns:a16="http://schemas.microsoft.com/office/drawing/2014/main" id="{0205296D-9653-4868-8184-74A88F23095D}"/>
                  </a:ext>
                </a:extLst>
              </p:cNvPr>
              <p:cNvGrpSpPr>
                <a:grpSpLocks/>
              </p:cNvGrpSpPr>
              <p:nvPr/>
            </p:nvGrpSpPr>
            <p:grpSpPr bwMode="auto">
              <a:xfrm>
                <a:off x="480" y="1488"/>
                <a:ext cx="217" cy="205"/>
                <a:chOff x="623" y="1728"/>
                <a:chExt cx="217" cy="205"/>
              </a:xfrm>
            </p:grpSpPr>
            <p:grpSp>
              <p:nvGrpSpPr>
                <p:cNvPr id="6610" name="Group 466">
                  <a:extLst>
                    <a:ext uri="{FF2B5EF4-FFF2-40B4-BE49-F238E27FC236}">
                      <a16:creationId xmlns:a16="http://schemas.microsoft.com/office/drawing/2014/main" id="{93DAB728-7F14-454F-8182-9B36959FC4C6}"/>
                    </a:ext>
                  </a:extLst>
                </p:cNvPr>
                <p:cNvGrpSpPr>
                  <a:grpSpLocks/>
                </p:cNvGrpSpPr>
                <p:nvPr/>
              </p:nvGrpSpPr>
              <p:grpSpPr bwMode="auto">
                <a:xfrm>
                  <a:off x="623" y="1728"/>
                  <a:ext cx="137" cy="124"/>
                  <a:chOff x="623" y="1728"/>
                  <a:chExt cx="137" cy="124"/>
                </a:xfrm>
              </p:grpSpPr>
              <p:sp>
                <p:nvSpPr>
                  <p:cNvPr id="6611" name="Oval 467">
                    <a:extLst>
                      <a:ext uri="{FF2B5EF4-FFF2-40B4-BE49-F238E27FC236}">
                        <a16:creationId xmlns:a16="http://schemas.microsoft.com/office/drawing/2014/main" id="{BB8C9B2E-E9A3-432B-B782-408AE79CBD3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2" name="Oval 468">
                    <a:extLst>
                      <a:ext uri="{FF2B5EF4-FFF2-40B4-BE49-F238E27FC236}">
                        <a16:creationId xmlns:a16="http://schemas.microsoft.com/office/drawing/2014/main" id="{10ED7500-9114-4C18-8828-0A9493D2170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3" name="Oval 469">
                    <a:extLst>
                      <a:ext uri="{FF2B5EF4-FFF2-40B4-BE49-F238E27FC236}">
                        <a16:creationId xmlns:a16="http://schemas.microsoft.com/office/drawing/2014/main" id="{2C951CFC-F410-4B66-A894-8B8090CC7EE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4" name="Line 470">
                    <a:extLst>
                      <a:ext uri="{FF2B5EF4-FFF2-40B4-BE49-F238E27FC236}">
                        <a16:creationId xmlns:a16="http://schemas.microsoft.com/office/drawing/2014/main" id="{84D1F399-4C2F-4B3B-8F66-82A52DBFC09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5" name="Line 471">
                    <a:extLst>
                      <a:ext uri="{FF2B5EF4-FFF2-40B4-BE49-F238E27FC236}">
                        <a16:creationId xmlns:a16="http://schemas.microsoft.com/office/drawing/2014/main" id="{A3C23E9C-38DD-4785-AF85-05D0C8A7F6D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16" name="Group 472">
                  <a:extLst>
                    <a:ext uri="{FF2B5EF4-FFF2-40B4-BE49-F238E27FC236}">
                      <a16:creationId xmlns:a16="http://schemas.microsoft.com/office/drawing/2014/main" id="{28DDE3A8-B6E0-4622-82CF-138B134F5EFC}"/>
                    </a:ext>
                  </a:extLst>
                </p:cNvPr>
                <p:cNvGrpSpPr>
                  <a:grpSpLocks/>
                </p:cNvGrpSpPr>
                <p:nvPr/>
              </p:nvGrpSpPr>
              <p:grpSpPr bwMode="auto">
                <a:xfrm>
                  <a:off x="642" y="1751"/>
                  <a:ext cx="137" cy="124"/>
                  <a:chOff x="623" y="1728"/>
                  <a:chExt cx="137" cy="124"/>
                </a:xfrm>
              </p:grpSpPr>
              <p:sp>
                <p:nvSpPr>
                  <p:cNvPr id="6617" name="Oval 473">
                    <a:extLst>
                      <a:ext uri="{FF2B5EF4-FFF2-40B4-BE49-F238E27FC236}">
                        <a16:creationId xmlns:a16="http://schemas.microsoft.com/office/drawing/2014/main" id="{0D549517-E67B-45D6-A2BD-123FA879FE3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 name="Oval 474">
                    <a:extLst>
                      <a:ext uri="{FF2B5EF4-FFF2-40B4-BE49-F238E27FC236}">
                        <a16:creationId xmlns:a16="http://schemas.microsoft.com/office/drawing/2014/main" id="{F462E78B-9573-472F-B119-EF575DC1377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9" name="Oval 475">
                    <a:extLst>
                      <a:ext uri="{FF2B5EF4-FFF2-40B4-BE49-F238E27FC236}">
                        <a16:creationId xmlns:a16="http://schemas.microsoft.com/office/drawing/2014/main" id="{2F1D55A3-C08B-4278-BBEB-97BF6BAD2A1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20" name="Line 476">
                    <a:extLst>
                      <a:ext uri="{FF2B5EF4-FFF2-40B4-BE49-F238E27FC236}">
                        <a16:creationId xmlns:a16="http://schemas.microsoft.com/office/drawing/2014/main" id="{2ED71F60-052F-462C-A65B-C5F82F767FE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21" name="Line 477">
                    <a:extLst>
                      <a:ext uri="{FF2B5EF4-FFF2-40B4-BE49-F238E27FC236}">
                        <a16:creationId xmlns:a16="http://schemas.microsoft.com/office/drawing/2014/main" id="{6CD7541C-7CDE-464B-848B-3EB08B0A321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22" name="Group 478">
                  <a:extLst>
                    <a:ext uri="{FF2B5EF4-FFF2-40B4-BE49-F238E27FC236}">
                      <a16:creationId xmlns:a16="http://schemas.microsoft.com/office/drawing/2014/main" id="{77425286-5E2C-40D8-8DC4-299FB6D3B4FF}"/>
                    </a:ext>
                  </a:extLst>
                </p:cNvPr>
                <p:cNvGrpSpPr>
                  <a:grpSpLocks/>
                </p:cNvGrpSpPr>
                <p:nvPr/>
              </p:nvGrpSpPr>
              <p:grpSpPr bwMode="auto">
                <a:xfrm>
                  <a:off x="662" y="1772"/>
                  <a:ext cx="137" cy="124"/>
                  <a:chOff x="623" y="1728"/>
                  <a:chExt cx="137" cy="124"/>
                </a:xfrm>
              </p:grpSpPr>
              <p:sp>
                <p:nvSpPr>
                  <p:cNvPr id="6623" name="Oval 479">
                    <a:extLst>
                      <a:ext uri="{FF2B5EF4-FFF2-40B4-BE49-F238E27FC236}">
                        <a16:creationId xmlns:a16="http://schemas.microsoft.com/office/drawing/2014/main" id="{9CDA6D9F-864A-4B13-91AB-3BDAB8AC564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24" name="Oval 480">
                    <a:extLst>
                      <a:ext uri="{FF2B5EF4-FFF2-40B4-BE49-F238E27FC236}">
                        <a16:creationId xmlns:a16="http://schemas.microsoft.com/office/drawing/2014/main" id="{CE77A48D-5EA2-4F44-8C92-E320F9AEB39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25" name="Oval 481">
                    <a:extLst>
                      <a:ext uri="{FF2B5EF4-FFF2-40B4-BE49-F238E27FC236}">
                        <a16:creationId xmlns:a16="http://schemas.microsoft.com/office/drawing/2014/main" id="{FA56478D-77B6-4DA0-A1D5-8C9003EA170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26" name="Line 482">
                    <a:extLst>
                      <a:ext uri="{FF2B5EF4-FFF2-40B4-BE49-F238E27FC236}">
                        <a16:creationId xmlns:a16="http://schemas.microsoft.com/office/drawing/2014/main" id="{1E6D0B48-3BD6-48EA-B927-B67AA25084A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27" name="Line 483">
                    <a:extLst>
                      <a:ext uri="{FF2B5EF4-FFF2-40B4-BE49-F238E27FC236}">
                        <a16:creationId xmlns:a16="http://schemas.microsoft.com/office/drawing/2014/main" id="{5E0ED5C1-0C76-42B6-B738-2563E6F7A80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28" name="Group 484">
                  <a:extLst>
                    <a:ext uri="{FF2B5EF4-FFF2-40B4-BE49-F238E27FC236}">
                      <a16:creationId xmlns:a16="http://schemas.microsoft.com/office/drawing/2014/main" id="{F8F4ECA6-B403-4B1D-B0C9-52CF873ECC66}"/>
                    </a:ext>
                  </a:extLst>
                </p:cNvPr>
                <p:cNvGrpSpPr>
                  <a:grpSpLocks/>
                </p:cNvGrpSpPr>
                <p:nvPr/>
              </p:nvGrpSpPr>
              <p:grpSpPr bwMode="auto">
                <a:xfrm>
                  <a:off x="683" y="1790"/>
                  <a:ext cx="137" cy="124"/>
                  <a:chOff x="623" y="1728"/>
                  <a:chExt cx="137" cy="124"/>
                </a:xfrm>
              </p:grpSpPr>
              <p:sp>
                <p:nvSpPr>
                  <p:cNvPr id="6629" name="Oval 485">
                    <a:extLst>
                      <a:ext uri="{FF2B5EF4-FFF2-40B4-BE49-F238E27FC236}">
                        <a16:creationId xmlns:a16="http://schemas.microsoft.com/office/drawing/2014/main" id="{E7907649-2E51-4C18-938E-E842775BCF9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0" name="Oval 486">
                    <a:extLst>
                      <a:ext uri="{FF2B5EF4-FFF2-40B4-BE49-F238E27FC236}">
                        <a16:creationId xmlns:a16="http://schemas.microsoft.com/office/drawing/2014/main" id="{C73BF0AE-2D7B-4948-AC7C-D1D9C883AD5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1" name="Oval 487">
                    <a:extLst>
                      <a:ext uri="{FF2B5EF4-FFF2-40B4-BE49-F238E27FC236}">
                        <a16:creationId xmlns:a16="http://schemas.microsoft.com/office/drawing/2014/main" id="{2FDB9B29-527B-45E0-A787-E30DD48B721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2" name="Line 488">
                    <a:extLst>
                      <a:ext uri="{FF2B5EF4-FFF2-40B4-BE49-F238E27FC236}">
                        <a16:creationId xmlns:a16="http://schemas.microsoft.com/office/drawing/2014/main" id="{38DD3C6B-BE90-45A3-85B0-D8462E7176C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3" name="Line 489">
                    <a:extLst>
                      <a:ext uri="{FF2B5EF4-FFF2-40B4-BE49-F238E27FC236}">
                        <a16:creationId xmlns:a16="http://schemas.microsoft.com/office/drawing/2014/main" id="{4D59E32D-D709-42B9-99B1-E71EFD6B4C5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34" name="Group 490">
                  <a:extLst>
                    <a:ext uri="{FF2B5EF4-FFF2-40B4-BE49-F238E27FC236}">
                      <a16:creationId xmlns:a16="http://schemas.microsoft.com/office/drawing/2014/main" id="{28F92537-6283-4A66-8162-27F410F43F0E}"/>
                    </a:ext>
                  </a:extLst>
                </p:cNvPr>
                <p:cNvGrpSpPr>
                  <a:grpSpLocks/>
                </p:cNvGrpSpPr>
                <p:nvPr/>
              </p:nvGrpSpPr>
              <p:grpSpPr bwMode="auto">
                <a:xfrm>
                  <a:off x="703" y="1809"/>
                  <a:ext cx="137" cy="124"/>
                  <a:chOff x="623" y="1728"/>
                  <a:chExt cx="137" cy="124"/>
                </a:xfrm>
              </p:grpSpPr>
              <p:sp>
                <p:nvSpPr>
                  <p:cNvPr id="6635" name="Oval 491">
                    <a:extLst>
                      <a:ext uri="{FF2B5EF4-FFF2-40B4-BE49-F238E27FC236}">
                        <a16:creationId xmlns:a16="http://schemas.microsoft.com/office/drawing/2014/main" id="{40D360F2-70BA-44D0-BE76-2DB90277A69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6" name="Oval 492">
                    <a:extLst>
                      <a:ext uri="{FF2B5EF4-FFF2-40B4-BE49-F238E27FC236}">
                        <a16:creationId xmlns:a16="http://schemas.microsoft.com/office/drawing/2014/main" id="{706DB355-6DE9-4497-93A4-DBA2935B2CC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7" name="Oval 493">
                    <a:extLst>
                      <a:ext uri="{FF2B5EF4-FFF2-40B4-BE49-F238E27FC236}">
                        <a16:creationId xmlns:a16="http://schemas.microsoft.com/office/drawing/2014/main" id="{45C5EF84-C862-4887-A628-A6C0406C80B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8" name="Line 494">
                    <a:extLst>
                      <a:ext uri="{FF2B5EF4-FFF2-40B4-BE49-F238E27FC236}">
                        <a16:creationId xmlns:a16="http://schemas.microsoft.com/office/drawing/2014/main" id="{85DF4CB2-EB90-4029-912B-BBCB4A83ABD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9" name="Line 495">
                    <a:extLst>
                      <a:ext uri="{FF2B5EF4-FFF2-40B4-BE49-F238E27FC236}">
                        <a16:creationId xmlns:a16="http://schemas.microsoft.com/office/drawing/2014/main" id="{1783FE97-A086-4C42-9F8D-789B45668AD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640" name="Group 496">
              <a:extLst>
                <a:ext uri="{FF2B5EF4-FFF2-40B4-BE49-F238E27FC236}">
                  <a16:creationId xmlns:a16="http://schemas.microsoft.com/office/drawing/2014/main" id="{06C3300A-CC6D-45D6-90E1-7CE74F1B84A7}"/>
                </a:ext>
              </a:extLst>
            </p:cNvPr>
            <p:cNvGrpSpPr>
              <a:grpSpLocks/>
            </p:cNvGrpSpPr>
            <p:nvPr/>
          </p:nvGrpSpPr>
          <p:grpSpPr bwMode="auto">
            <a:xfrm>
              <a:off x="672" y="1776"/>
              <a:ext cx="265" cy="253"/>
              <a:chOff x="480" y="1440"/>
              <a:chExt cx="265" cy="253"/>
            </a:xfrm>
          </p:grpSpPr>
          <p:grpSp>
            <p:nvGrpSpPr>
              <p:cNvPr id="6641" name="Group 497">
                <a:extLst>
                  <a:ext uri="{FF2B5EF4-FFF2-40B4-BE49-F238E27FC236}">
                    <a16:creationId xmlns:a16="http://schemas.microsoft.com/office/drawing/2014/main" id="{20BA7678-9288-4F6B-94AD-AF8641A89BC2}"/>
                  </a:ext>
                </a:extLst>
              </p:cNvPr>
              <p:cNvGrpSpPr>
                <a:grpSpLocks/>
              </p:cNvGrpSpPr>
              <p:nvPr/>
            </p:nvGrpSpPr>
            <p:grpSpPr bwMode="auto">
              <a:xfrm>
                <a:off x="528" y="1440"/>
                <a:ext cx="217" cy="205"/>
                <a:chOff x="623" y="1728"/>
                <a:chExt cx="217" cy="205"/>
              </a:xfrm>
            </p:grpSpPr>
            <p:grpSp>
              <p:nvGrpSpPr>
                <p:cNvPr id="6642" name="Group 498">
                  <a:extLst>
                    <a:ext uri="{FF2B5EF4-FFF2-40B4-BE49-F238E27FC236}">
                      <a16:creationId xmlns:a16="http://schemas.microsoft.com/office/drawing/2014/main" id="{68F72C10-A9A9-4F1C-8A45-DDC5E56DF81C}"/>
                    </a:ext>
                  </a:extLst>
                </p:cNvPr>
                <p:cNvGrpSpPr>
                  <a:grpSpLocks/>
                </p:cNvGrpSpPr>
                <p:nvPr/>
              </p:nvGrpSpPr>
              <p:grpSpPr bwMode="auto">
                <a:xfrm>
                  <a:off x="623" y="1728"/>
                  <a:ext cx="137" cy="124"/>
                  <a:chOff x="623" y="1728"/>
                  <a:chExt cx="137" cy="124"/>
                </a:xfrm>
              </p:grpSpPr>
              <p:sp>
                <p:nvSpPr>
                  <p:cNvPr id="6643" name="Oval 499">
                    <a:extLst>
                      <a:ext uri="{FF2B5EF4-FFF2-40B4-BE49-F238E27FC236}">
                        <a16:creationId xmlns:a16="http://schemas.microsoft.com/office/drawing/2014/main" id="{DF3539A3-8762-48F9-8489-369660C6BA5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4" name="Oval 500">
                    <a:extLst>
                      <a:ext uri="{FF2B5EF4-FFF2-40B4-BE49-F238E27FC236}">
                        <a16:creationId xmlns:a16="http://schemas.microsoft.com/office/drawing/2014/main" id="{35A19929-0B67-4350-B029-74CE6F207A1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5" name="Oval 501">
                    <a:extLst>
                      <a:ext uri="{FF2B5EF4-FFF2-40B4-BE49-F238E27FC236}">
                        <a16:creationId xmlns:a16="http://schemas.microsoft.com/office/drawing/2014/main" id="{347866C5-45CE-43C6-98C8-CAFBE13464B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6" name="Line 502">
                    <a:extLst>
                      <a:ext uri="{FF2B5EF4-FFF2-40B4-BE49-F238E27FC236}">
                        <a16:creationId xmlns:a16="http://schemas.microsoft.com/office/drawing/2014/main" id="{459F50F9-1F46-4502-A36D-75C36CA12F6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47" name="Line 503">
                    <a:extLst>
                      <a:ext uri="{FF2B5EF4-FFF2-40B4-BE49-F238E27FC236}">
                        <a16:creationId xmlns:a16="http://schemas.microsoft.com/office/drawing/2014/main" id="{9EC6AA5D-DEC2-431D-B389-1832748DF7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48" name="Group 504">
                  <a:extLst>
                    <a:ext uri="{FF2B5EF4-FFF2-40B4-BE49-F238E27FC236}">
                      <a16:creationId xmlns:a16="http://schemas.microsoft.com/office/drawing/2014/main" id="{C5D31832-00CC-44F0-B2CA-F9C2A4A6421D}"/>
                    </a:ext>
                  </a:extLst>
                </p:cNvPr>
                <p:cNvGrpSpPr>
                  <a:grpSpLocks/>
                </p:cNvGrpSpPr>
                <p:nvPr/>
              </p:nvGrpSpPr>
              <p:grpSpPr bwMode="auto">
                <a:xfrm>
                  <a:off x="642" y="1751"/>
                  <a:ext cx="137" cy="124"/>
                  <a:chOff x="623" y="1728"/>
                  <a:chExt cx="137" cy="124"/>
                </a:xfrm>
              </p:grpSpPr>
              <p:sp>
                <p:nvSpPr>
                  <p:cNvPr id="6649" name="Oval 505">
                    <a:extLst>
                      <a:ext uri="{FF2B5EF4-FFF2-40B4-BE49-F238E27FC236}">
                        <a16:creationId xmlns:a16="http://schemas.microsoft.com/office/drawing/2014/main" id="{55A36E6B-2149-4CAC-8EFA-2DDD8AF2427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0" name="Oval 506">
                    <a:extLst>
                      <a:ext uri="{FF2B5EF4-FFF2-40B4-BE49-F238E27FC236}">
                        <a16:creationId xmlns:a16="http://schemas.microsoft.com/office/drawing/2014/main" id="{1265E819-632A-4009-9E63-45A354BF1C1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1" name="Oval 507">
                    <a:extLst>
                      <a:ext uri="{FF2B5EF4-FFF2-40B4-BE49-F238E27FC236}">
                        <a16:creationId xmlns:a16="http://schemas.microsoft.com/office/drawing/2014/main" id="{7EC149A4-F325-4D52-B015-A9C13879E2D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2" name="Line 508">
                    <a:extLst>
                      <a:ext uri="{FF2B5EF4-FFF2-40B4-BE49-F238E27FC236}">
                        <a16:creationId xmlns:a16="http://schemas.microsoft.com/office/drawing/2014/main" id="{0A35551F-A89A-4944-821A-B9E67BF5052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3" name="Line 509">
                    <a:extLst>
                      <a:ext uri="{FF2B5EF4-FFF2-40B4-BE49-F238E27FC236}">
                        <a16:creationId xmlns:a16="http://schemas.microsoft.com/office/drawing/2014/main" id="{934B4256-7708-4E1B-8C02-4DB391A90A5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54" name="Group 510">
                  <a:extLst>
                    <a:ext uri="{FF2B5EF4-FFF2-40B4-BE49-F238E27FC236}">
                      <a16:creationId xmlns:a16="http://schemas.microsoft.com/office/drawing/2014/main" id="{AB35E7D6-77C1-4C69-9B03-AB191269BA95}"/>
                    </a:ext>
                  </a:extLst>
                </p:cNvPr>
                <p:cNvGrpSpPr>
                  <a:grpSpLocks/>
                </p:cNvGrpSpPr>
                <p:nvPr/>
              </p:nvGrpSpPr>
              <p:grpSpPr bwMode="auto">
                <a:xfrm>
                  <a:off x="662" y="1772"/>
                  <a:ext cx="137" cy="124"/>
                  <a:chOff x="623" y="1728"/>
                  <a:chExt cx="137" cy="124"/>
                </a:xfrm>
              </p:grpSpPr>
              <p:sp>
                <p:nvSpPr>
                  <p:cNvPr id="6655" name="Oval 511">
                    <a:extLst>
                      <a:ext uri="{FF2B5EF4-FFF2-40B4-BE49-F238E27FC236}">
                        <a16:creationId xmlns:a16="http://schemas.microsoft.com/office/drawing/2014/main" id="{A05ED562-D0B2-4363-AFED-E9541C9A329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 name="Oval 512">
                    <a:extLst>
                      <a:ext uri="{FF2B5EF4-FFF2-40B4-BE49-F238E27FC236}">
                        <a16:creationId xmlns:a16="http://schemas.microsoft.com/office/drawing/2014/main" id="{8EED4ED7-F4AE-4E9E-9244-AC8B9A3EE65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 name="Oval 513">
                    <a:extLst>
                      <a:ext uri="{FF2B5EF4-FFF2-40B4-BE49-F238E27FC236}">
                        <a16:creationId xmlns:a16="http://schemas.microsoft.com/office/drawing/2014/main" id="{1D56C9D7-B96F-4BA4-BAFF-5EE51CE3073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 name="Line 514">
                    <a:extLst>
                      <a:ext uri="{FF2B5EF4-FFF2-40B4-BE49-F238E27FC236}">
                        <a16:creationId xmlns:a16="http://schemas.microsoft.com/office/drawing/2014/main" id="{E5A0E544-2632-4F79-8929-DA40BE605A2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 name="Line 515">
                    <a:extLst>
                      <a:ext uri="{FF2B5EF4-FFF2-40B4-BE49-F238E27FC236}">
                        <a16:creationId xmlns:a16="http://schemas.microsoft.com/office/drawing/2014/main" id="{24063366-37CB-4E1B-888B-90B7E46A0FD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60" name="Group 516">
                  <a:extLst>
                    <a:ext uri="{FF2B5EF4-FFF2-40B4-BE49-F238E27FC236}">
                      <a16:creationId xmlns:a16="http://schemas.microsoft.com/office/drawing/2014/main" id="{78B6D4C3-B495-4DE7-BF6C-1383EC8CB985}"/>
                    </a:ext>
                  </a:extLst>
                </p:cNvPr>
                <p:cNvGrpSpPr>
                  <a:grpSpLocks/>
                </p:cNvGrpSpPr>
                <p:nvPr/>
              </p:nvGrpSpPr>
              <p:grpSpPr bwMode="auto">
                <a:xfrm>
                  <a:off x="683" y="1790"/>
                  <a:ext cx="137" cy="124"/>
                  <a:chOff x="623" y="1728"/>
                  <a:chExt cx="137" cy="124"/>
                </a:xfrm>
              </p:grpSpPr>
              <p:sp>
                <p:nvSpPr>
                  <p:cNvPr id="6661" name="Oval 517">
                    <a:extLst>
                      <a:ext uri="{FF2B5EF4-FFF2-40B4-BE49-F238E27FC236}">
                        <a16:creationId xmlns:a16="http://schemas.microsoft.com/office/drawing/2014/main" id="{1F2F0C0D-9CB0-4617-A65A-0DE857118F0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 name="Oval 518">
                    <a:extLst>
                      <a:ext uri="{FF2B5EF4-FFF2-40B4-BE49-F238E27FC236}">
                        <a16:creationId xmlns:a16="http://schemas.microsoft.com/office/drawing/2014/main" id="{DA7C468C-D6B7-40BB-B3A7-22300520A11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 name="Oval 519">
                    <a:extLst>
                      <a:ext uri="{FF2B5EF4-FFF2-40B4-BE49-F238E27FC236}">
                        <a16:creationId xmlns:a16="http://schemas.microsoft.com/office/drawing/2014/main" id="{8569901A-9182-4C85-B5B7-398027DD17B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 name="Line 520">
                    <a:extLst>
                      <a:ext uri="{FF2B5EF4-FFF2-40B4-BE49-F238E27FC236}">
                        <a16:creationId xmlns:a16="http://schemas.microsoft.com/office/drawing/2014/main" id="{F45B6E37-39CE-4015-8D5D-50E64E7389B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 name="Line 521">
                    <a:extLst>
                      <a:ext uri="{FF2B5EF4-FFF2-40B4-BE49-F238E27FC236}">
                        <a16:creationId xmlns:a16="http://schemas.microsoft.com/office/drawing/2014/main" id="{9AFFB797-6592-4B07-A135-3DF64B840DC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66" name="Group 522">
                  <a:extLst>
                    <a:ext uri="{FF2B5EF4-FFF2-40B4-BE49-F238E27FC236}">
                      <a16:creationId xmlns:a16="http://schemas.microsoft.com/office/drawing/2014/main" id="{B4C4DA6B-91E5-4F3A-872F-E0128A73D06C}"/>
                    </a:ext>
                  </a:extLst>
                </p:cNvPr>
                <p:cNvGrpSpPr>
                  <a:grpSpLocks/>
                </p:cNvGrpSpPr>
                <p:nvPr/>
              </p:nvGrpSpPr>
              <p:grpSpPr bwMode="auto">
                <a:xfrm>
                  <a:off x="703" y="1809"/>
                  <a:ext cx="137" cy="124"/>
                  <a:chOff x="623" y="1728"/>
                  <a:chExt cx="137" cy="124"/>
                </a:xfrm>
              </p:grpSpPr>
              <p:sp>
                <p:nvSpPr>
                  <p:cNvPr id="6667" name="Oval 523">
                    <a:extLst>
                      <a:ext uri="{FF2B5EF4-FFF2-40B4-BE49-F238E27FC236}">
                        <a16:creationId xmlns:a16="http://schemas.microsoft.com/office/drawing/2014/main" id="{C541ED9B-497F-4C53-A901-BBA3C9CF445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8" name="Oval 524">
                    <a:extLst>
                      <a:ext uri="{FF2B5EF4-FFF2-40B4-BE49-F238E27FC236}">
                        <a16:creationId xmlns:a16="http://schemas.microsoft.com/office/drawing/2014/main" id="{921FD0EB-983F-4FD0-ACAC-81267050479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9" name="Oval 525">
                    <a:extLst>
                      <a:ext uri="{FF2B5EF4-FFF2-40B4-BE49-F238E27FC236}">
                        <a16:creationId xmlns:a16="http://schemas.microsoft.com/office/drawing/2014/main" id="{5C79A450-3D5E-45E0-BB64-F7A286AD955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0" name="Line 526">
                    <a:extLst>
                      <a:ext uri="{FF2B5EF4-FFF2-40B4-BE49-F238E27FC236}">
                        <a16:creationId xmlns:a16="http://schemas.microsoft.com/office/drawing/2014/main" id="{83D8D537-4B37-4DD9-B8A6-A25B0BCD4C9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1" name="Line 527">
                    <a:extLst>
                      <a:ext uri="{FF2B5EF4-FFF2-40B4-BE49-F238E27FC236}">
                        <a16:creationId xmlns:a16="http://schemas.microsoft.com/office/drawing/2014/main" id="{265E756E-ADA0-4892-AC2F-BBBD46823F9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672" name="Group 528">
                <a:extLst>
                  <a:ext uri="{FF2B5EF4-FFF2-40B4-BE49-F238E27FC236}">
                    <a16:creationId xmlns:a16="http://schemas.microsoft.com/office/drawing/2014/main" id="{E14A69F4-AA46-4ABE-9D4E-2991865055C3}"/>
                  </a:ext>
                </a:extLst>
              </p:cNvPr>
              <p:cNvGrpSpPr>
                <a:grpSpLocks/>
              </p:cNvGrpSpPr>
              <p:nvPr/>
            </p:nvGrpSpPr>
            <p:grpSpPr bwMode="auto">
              <a:xfrm>
                <a:off x="480" y="1488"/>
                <a:ext cx="217" cy="205"/>
                <a:chOff x="623" y="1728"/>
                <a:chExt cx="217" cy="205"/>
              </a:xfrm>
            </p:grpSpPr>
            <p:grpSp>
              <p:nvGrpSpPr>
                <p:cNvPr id="6673" name="Group 529">
                  <a:extLst>
                    <a:ext uri="{FF2B5EF4-FFF2-40B4-BE49-F238E27FC236}">
                      <a16:creationId xmlns:a16="http://schemas.microsoft.com/office/drawing/2014/main" id="{D59CD29A-27E2-463E-8B86-A3A3D7D5EF76}"/>
                    </a:ext>
                  </a:extLst>
                </p:cNvPr>
                <p:cNvGrpSpPr>
                  <a:grpSpLocks/>
                </p:cNvGrpSpPr>
                <p:nvPr/>
              </p:nvGrpSpPr>
              <p:grpSpPr bwMode="auto">
                <a:xfrm>
                  <a:off x="623" y="1728"/>
                  <a:ext cx="137" cy="124"/>
                  <a:chOff x="623" y="1728"/>
                  <a:chExt cx="137" cy="124"/>
                </a:xfrm>
              </p:grpSpPr>
              <p:sp>
                <p:nvSpPr>
                  <p:cNvPr id="6674" name="Oval 530">
                    <a:extLst>
                      <a:ext uri="{FF2B5EF4-FFF2-40B4-BE49-F238E27FC236}">
                        <a16:creationId xmlns:a16="http://schemas.microsoft.com/office/drawing/2014/main" id="{19E4C0ED-CC1C-44CD-BC8F-0CE13412218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5" name="Oval 531">
                    <a:extLst>
                      <a:ext uri="{FF2B5EF4-FFF2-40B4-BE49-F238E27FC236}">
                        <a16:creationId xmlns:a16="http://schemas.microsoft.com/office/drawing/2014/main" id="{E73A2FF6-A8C8-415C-964A-4DA02853177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6" name="Oval 532">
                    <a:extLst>
                      <a:ext uri="{FF2B5EF4-FFF2-40B4-BE49-F238E27FC236}">
                        <a16:creationId xmlns:a16="http://schemas.microsoft.com/office/drawing/2014/main" id="{ED1B39CB-AAC9-4794-A83A-FBAD88E1E6F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 name="Line 533">
                    <a:extLst>
                      <a:ext uri="{FF2B5EF4-FFF2-40B4-BE49-F238E27FC236}">
                        <a16:creationId xmlns:a16="http://schemas.microsoft.com/office/drawing/2014/main" id="{2DE8D7FF-306F-4349-909C-2067789ED7D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8" name="Line 534">
                    <a:extLst>
                      <a:ext uri="{FF2B5EF4-FFF2-40B4-BE49-F238E27FC236}">
                        <a16:creationId xmlns:a16="http://schemas.microsoft.com/office/drawing/2014/main" id="{7D33C7C0-98D2-4620-92E2-FB33BFD75F5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79" name="Group 535">
                  <a:extLst>
                    <a:ext uri="{FF2B5EF4-FFF2-40B4-BE49-F238E27FC236}">
                      <a16:creationId xmlns:a16="http://schemas.microsoft.com/office/drawing/2014/main" id="{B0B42F00-C94D-4605-8D5F-F496DAA42068}"/>
                    </a:ext>
                  </a:extLst>
                </p:cNvPr>
                <p:cNvGrpSpPr>
                  <a:grpSpLocks/>
                </p:cNvGrpSpPr>
                <p:nvPr/>
              </p:nvGrpSpPr>
              <p:grpSpPr bwMode="auto">
                <a:xfrm>
                  <a:off x="642" y="1751"/>
                  <a:ext cx="137" cy="124"/>
                  <a:chOff x="623" y="1728"/>
                  <a:chExt cx="137" cy="124"/>
                </a:xfrm>
              </p:grpSpPr>
              <p:sp>
                <p:nvSpPr>
                  <p:cNvPr id="6680" name="Oval 536">
                    <a:extLst>
                      <a:ext uri="{FF2B5EF4-FFF2-40B4-BE49-F238E27FC236}">
                        <a16:creationId xmlns:a16="http://schemas.microsoft.com/office/drawing/2014/main" id="{37E6F3E8-D965-4FA1-9FCD-90F58AA0E8C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81" name="Oval 537">
                    <a:extLst>
                      <a:ext uri="{FF2B5EF4-FFF2-40B4-BE49-F238E27FC236}">
                        <a16:creationId xmlns:a16="http://schemas.microsoft.com/office/drawing/2014/main" id="{F5F57C76-D766-4AAD-8067-44AFF7FFA1C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82" name="Oval 538">
                    <a:extLst>
                      <a:ext uri="{FF2B5EF4-FFF2-40B4-BE49-F238E27FC236}">
                        <a16:creationId xmlns:a16="http://schemas.microsoft.com/office/drawing/2014/main" id="{29CFDF78-3D2F-4D9C-9843-9078DB859C9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83" name="Line 539">
                    <a:extLst>
                      <a:ext uri="{FF2B5EF4-FFF2-40B4-BE49-F238E27FC236}">
                        <a16:creationId xmlns:a16="http://schemas.microsoft.com/office/drawing/2014/main" id="{11E2524F-40A3-43FD-BFA4-ABEAD338B33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84" name="Line 540">
                    <a:extLst>
                      <a:ext uri="{FF2B5EF4-FFF2-40B4-BE49-F238E27FC236}">
                        <a16:creationId xmlns:a16="http://schemas.microsoft.com/office/drawing/2014/main" id="{91FEDF68-373F-45D4-97CA-90F760AF31C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85" name="Group 541">
                  <a:extLst>
                    <a:ext uri="{FF2B5EF4-FFF2-40B4-BE49-F238E27FC236}">
                      <a16:creationId xmlns:a16="http://schemas.microsoft.com/office/drawing/2014/main" id="{B1EAA522-7B61-4580-971C-E35ADD297E60}"/>
                    </a:ext>
                  </a:extLst>
                </p:cNvPr>
                <p:cNvGrpSpPr>
                  <a:grpSpLocks/>
                </p:cNvGrpSpPr>
                <p:nvPr/>
              </p:nvGrpSpPr>
              <p:grpSpPr bwMode="auto">
                <a:xfrm>
                  <a:off x="662" y="1772"/>
                  <a:ext cx="137" cy="124"/>
                  <a:chOff x="623" y="1728"/>
                  <a:chExt cx="137" cy="124"/>
                </a:xfrm>
              </p:grpSpPr>
              <p:sp>
                <p:nvSpPr>
                  <p:cNvPr id="6686" name="Oval 542">
                    <a:extLst>
                      <a:ext uri="{FF2B5EF4-FFF2-40B4-BE49-F238E27FC236}">
                        <a16:creationId xmlns:a16="http://schemas.microsoft.com/office/drawing/2014/main" id="{B99609CC-5A16-4576-83EF-29FE0CAD183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87" name="Oval 543">
                    <a:extLst>
                      <a:ext uri="{FF2B5EF4-FFF2-40B4-BE49-F238E27FC236}">
                        <a16:creationId xmlns:a16="http://schemas.microsoft.com/office/drawing/2014/main" id="{DDFF66FD-333B-45F0-8FEB-08067D86B06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88" name="Oval 544">
                    <a:extLst>
                      <a:ext uri="{FF2B5EF4-FFF2-40B4-BE49-F238E27FC236}">
                        <a16:creationId xmlns:a16="http://schemas.microsoft.com/office/drawing/2014/main" id="{A9B1CAD5-2AFF-4EA0-9A86-3F18086E63C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89" name="Line 545">
                    <a:extLst>
                      <a:ext uri="{FF2B5EF4-FFF2-40B4-BE49-F238E27FC236}">
                        <a16:creationId xmlns:a16="http://schemas.microsoft.com/office/drawing/2014/main" id="{63895009-CF49-48B9-B1B1-6D2CC1FD42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0" name="Line 546">
                    <a:extLst>
                      <a:ext uri="{FF2B5EF4-FFF2-40B4-BE49-F238E27FC236}">
                        <a16:creationId xmlns:a16="http://schemas.microsoft.com/office/drawing/2014/main" id="{9F362B3E-694D-4314-A441-F7CCFB07149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91" name="Group 547">
                  <a:extLst>
                    <a:ext uri="{FF2B5EF4-FFF2-40B4-BE49-F238E27FC236}">
                      <a16:creationId xmlns:a16="http://schemas.microsoft.com/office/drawing/2014/main" id="{79319EF6-7923-48BE-AA7D-387D719BDD4F}"/>
                    </a:ext>
                  </a:extLst>
                </p:cNvPr>
                <p:cNvGrpSpPr>
                  <a:grpSpLocks/>
                </p:cNvGrpSpPr>
                <p:nvPr/>
              </p:nvGrpSpPr>
              <p:grpSpPr bwMode="auto">
                <a:xfrm>
                  <a:off x="683" y="1790"/>
                  <a:ext cx="137" cy="124"/>
                  <a:chOff x="623" y="1728"/>
                  <a:chExt cx="137" cy="124"/>
                </a:xfrm>
              </p:grpSpPr>
              <p:sp>
                <p:nvSpPr>
                  <p:cNvPr id="6692" name="Oval 548">
                    <a:extLst>
                      <a:ext uri="{FF2B5EF4-FFF2-40B4-BE49-F238E27FC236}">
                        <a16:creationId xmlns:a16="http://schemas.microsoft.com/office/drawing/2014/main" id="{35B26FB4-35DF-498C-950A-3B647D820C6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3" name="Oval 549">
                    <a:extLst>
                      <a:ext uri="{FF2B5EF4-FFF2-40B4-BE49-F238E27FC236}">
                        <a16:creationId xmlns:a16="http://schemas.microsoft.com/office/drawing/2014/main" id="{DB7E52E8-83DA-4A9A-B9C6-A1744444CC3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4" name="Oval 550">
                    <a:extLst>
                      <a:ext uri="{FF2B5EF4-FFF2-40B4-BE49-F238E27FC236}">
                        <a16:creationId xmlns:a16="http://schemas.microsoft.com/office/drawing/2014/main" id="{DE7B7F8D-5ECE-4E81-991A-1EA20F8221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5" name="Line 551">
                    <a:extLst>
                      <a:ext uri="{FF2B5EF4-FFF2-40B4-BE49-F238E27FC236}">
                        <a16:creationId xmlns:a16="http://schemas.microsoft.com/office/drawing/2014/main" id="{5A3295F3-364B-4088-95AA-9162A6ABF01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6" name="Line 552">
                    <a:extLst>
                      <a:ext uri="{FF2B5EF4-FFF2-40B4-BE49-F238E27FC236}">
                        <a16:creationId xmlns:a16="http://schemas.microsoft.com/office/drawing/2014/main" id="{53CCB543-CE79-4A40-B8CB-192E7D66946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97" name="Group 553">
                  <a:extLst>
                    <a:ext uri="{FF2B5EF4-FFF2-40B4-BE49-F238E27FC236}">
                      <a16:creationId xmlns:a16="http://schemas.microsoft.com/office/drawing/2014/main" id="{71414600-783B-4920-9B40-78EF014AFE9A}"/>
                    </a:ext>
                  </a:extLst>
                </p:cNvPr>
                <p:cNvGrpSpPr>
                  <a:grpSpLocks/>
                </p:cNvGrpSpPr>
                <p:nvPr/>
              </p:nvGrpSpPr>
              <p:grpSpPr bwMode="auto">
                <a:xfrm>
                  <a:off x="703" y="1809"/>
                  <a:ext cx="137" cy="124"/>
                  <a:chOff x="623" y="1728"/>
                  <a:chExt cx="137" cy="124"/>
                </a:xfrm>
              </p:grpSpPr>
              <p:sp>
                <p:nvSpPr>
                  <p:cNvPr id="6698" name="Oval 554">
                    <a:extLst>
                      <a:ext uri="{FF2B5EF4-FFF2-40B4-BE49-F238E27FC236}">
                        <a16:creationId xmlns:a16="http://schemas.microsoft.com/office/drawing/2014/main" id="{82F6AD61-433F-4B4B-B388-FF4A8B14C96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99" name="Oval 555">
                    <a:extLst>
                      <a:ext uri="{FF2B5EF4-FFF2-40B4-BE49-F238E27FC236}">
                        <a16:creationId xmlns:a16="http://schemas.microsoft.com/office/drawing/2014/main" id="{873832D3-8BF9-434C-A79A-910446FB46A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0" name="Oval 556">
                    <a:extLst>
                      <a:ext uri="{FF2B5EF4-FFF2-40B4-BE49-F238E27FC236}">
                        <a16:creationId xmlns:a16="http://schemas.microsoft.com/office/drawing/2014/main" id="{0DDE539F-6491-498D-BBE9-62B925A4A98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1" name="Line 557">
                    <a:extLst>
                      <a:ext uri="{FF2B5EF4-FFF2-40B4-BE49-F238E27FC236}">
                        <a16:creationId xmlns:a16="http://schemas.microsoft.com/office/drawing/2014/main" id="{6BE93BD4-AB11-437F-9BBC-A7334EE76BB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2" name="Line 558">
                    <a:extLst>
                      <a:ext uri="{FF2B5EF4-FFF2-40B4-BE49-F238E27FC236}">
                        <a16:creationId xmlns:a16="http://schemas.microsoft.com/office/drawing/2014/main" id="{27803A23-3FEA-41F7-856C-BD1061E6450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703" name="Group 559">
              <a:extLst>
                <a:ext uri="{FF2B5EF4-FFF2-40B4-BE49-F238E27FC236}">
                  <a16:creationId xmlns:a16="http://schemas.microsoft.com/office/drawing/2014/main" id="{B8747522-67F1-4BDF-A500-5B199CA96D14}"/>
                </a:ext>
              </a:extLst>
            </p:cNvPr>
            <p:cNvGrpSpPr>
              <a:grpSpLocks/>
            </p:cNvGrpSpPr>
            <p:nvPr/>
          </p:nvGrpSpPr>
          <p:grpSpPr bwMode="auto">
            <a:xfrm>
              <a:off x="816" y="1680"/>
              <a:ext cx="265" cy="253"/>
              <a:chOff x="480" y="1440"/>
              <a:chExt cx="265" cy="253"/>
            </a:xfrm>
          </p:grpSpPr>
          <p:grpSp>
            <p:nvGrpSpPr>
              <p:cNvPr id="6704" name="Group 560">
                <a:extLst>
                  <a:ext uri="{FF2B5EF4-FFF2-40B4-BE49-F238E27FC236}">
                    <a16:creationId xmlns:a16="http://schemas.microsoft.com/office/drawing/2014/main" id="{0521BFB6-4613-470A-B751-32D1924BE739}"/>
                  </a:ext>
                </a:extLst>
              </p:cNvPr>
              <p:cNvGrpSpPr>
                <a:grpSpLocks/>
              </p:cNvGrpSpPr>
              <p:nvPr/>
            </p:nvGrpSpPr>
            <p:grpSpPr bwMode="auto">
              <a:xfrm>
                <a:off x="528" y="1440"/>
                <a:ext cx="217" cy="205"/>
                <a:chOff x="623" y="1728"/>
                <a:chExt cx="217" cy="205"/>
              </a:xfrm>
            </p:grpSpPr>
            <p:grpSp>
              <p:nvGrpSpPr>
                <p:cNvPr id="6705" name="Group 561">
                  <a:extLst>
                    <a:ext uri="{FF2B5EF4-FFF2-40B4-BE49-F238E27FC236}">
                      <a16:creationId xmlns:a16="http://schemas.microsoft.com/office/drawing/2014/main" id="{8273D55B-97A9-47AF-9AD4-AB0CE1CF2353}"/>
                    </a:ext>
                  </a:extLst>
                </p:cNvPr>
                <p:cNvGrpSpPr>
                  <a:grpSpLocks/>
                </p:cNvGrpSpPr>
                <p:nvPr/>
              </p:nvGrpSpPr>
              <p:grpSpPr bwMode="auto">
                <a:xfrm>
                  <a:off x="623" y="1728"/>
                  <a:ext cx="137" cy="124"/>
                  <a:chOff x="623" y="1728"/>
                  <a:chExt cx="137" cy="124"/>
                </a:xfrm>
              </p:grpSpPr>
              <p:sp>
                <p:nvSpPr>
                  <p:cNvPr id="6706" name="Oval 562">
                    <a:extLst>
                      <a:ext uri="{FF2B5EF4-FFF2-40B4-BE49-F238E27FC236}">
                        <a16:creationId xmlns:a16="http://schemas.microsoft.com/office/drawing/2014/main" id="{875EF595-89A3-4949-9343-68AF829FD19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 name="Oval 563">
                    <a:extLst>
                      <a:ext uri="{FF2B5EF4-FFF2-40B4-BE49-F238E27FC236}">
                        <a16:creationId xmlns:a16="http://schemas.microsoft.com/office/drawing/2014/main" id="{1E857A92-E465-4D2F-97ED-9E3DCE67A3E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8" name="Oval 564">
                    <a:extLst>
                      <a:ext uri="{FF2B5EF4-FFF2-40B4-BE49-F238E27FC236}">
                        <a16:creationId xmlns:a16="http://schemas.microsoft.com/office/drawing/2014/main" id="{72E6C388-D7FB-4A0B-9D20-32439F905BA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9" name="Line 565">
                    <a:extLst>
                      <a:ext uri="{FF2B5EF4-FFF2-40B4-BE49-F238E27FC236}">
                        <a16:creationId xmlns:a16="http://schemas.microsoft.com/office/drawing/2014/main" id="{3A997183-497E-4740-A5A9-F2582DB704B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10" name="Line 566">
                    <a:extLst>
                      <a:ext uri="{FF2B5EF4-FFF2-40B4-BE49-F238E27FC236}">
                        <a16:creationId xmlns:a16="http://schemas.microsoft.com/office/drawing/2014/main" id="{0D1B0A1A-FAF9-4484-90B7-4BC25DAB22E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11" name="Group 567">
                  <a:extLst>
                    <a:ext uri="{FF2B5EF4-FFF2-40B4-BE49-F238E27FC236}">
                      <a16:creationId xmlns:a16="http://schemas.microsoft.com/office/drawing/2014/main" id="{1516FEC9-EFAE-47D1-8BC8-D479DA35F845}"/>
                    </a:ext>
                  </a:extLst>
                </p:cNvPr>
                <p:cNvGrpSpPr>
                  <a:grpSpLocks/>
                </p:cNvGrpSpPr>
                <p:nvPr/>
              </p:nvGrpSpPr>
              <p:grpSpPr bwMode="auto">
                <a:xfrm>
                  <a:off x="642" y="1751"/>
                  <a:ext cx="137" cy="124"/>
                  <a:chOff x="623" y="1728"/>
                  <a:chExt cx="137" cy="124"/>
                </a:xfrm>
              </p:grpSpPr>
              <p:sp>
                <p:nvSpPr>
                  <p:cNvPr id="6712" name="Oval 568">
                    <a:extLst>
                      <a:ext uri="{FF2B5EF4-FFF2-40B4-BE49-F238E27FC236}">
                        <a16:creationId xmlns:a16="http://schemas.microsoft.com/office/drawing/2014/main" id="{EE030E84-4BF0-46C9-8607-82CD8976C9A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13" name="Oval 569">
                    <a:extLst>
                      <a:ext uri="{FF2B5EF4-FFF2-40B4-BE49-F238E27FC236}">
                        <a16:creationId xmlns:a16="http://schemas.microsoft.com/office/drawing/2014/main" id="{1B75D92B-EDDC-4794-9F00-F42D3A61A46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14" name="Oval 570">
                    <a:extLst>
                      <a:ext uri="{FF2B5EF4-FFF2-40B4-BE49-F238E27FC236}">
                        <a16:creationId xmlns:a16="http://schemas.microsoft.com/office/drawing/2014/main" id="{F497D1DA-C4D0-4F35-A57F-CE632327712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15" name="Line 571">
                    <a:extLst>
                      <a:ext uri="{FF2B5EF4-FFF2-40B4-BE49-F238E27FC236}">
                        <a16:creationId xmlns:a16="http://schemas.microsoft.com/office/drawing/2014/main" id="{F80031AB-C24D-4FED-B81D-3D9C8819C99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16" name="Line 572">
                    <a:extLst>
                      <a:ext uri="{FF2B5EF4-FFF2-40B4-BE49-F238E27FC236}">
                        <a16:creationId xmlns:a16="http://schemas.microsoft.com/office/drawing/2014/main" id="{F5B98B28-FFAF-4607-8202-AC9FACEADD6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17" name="Group 573">
                  <a:extLst>
                    <a:ext uri="{FF2B5EF4-FFF2-40B4-BE49-F238E27FC236}">
                      <a16:creationId xmlns:a16="http://schemas.microsoft.com/office/drawing/2014/main" id="{8A6E0C87-3C70-4463-BB66-07A0EDD1AEAE}"/>
                    </a:ext>
                  </a:extLst>
                </p:cNvPr>
                <p:cNvGrpSpPr>
                  <a:grpSpLocks/>
                </p:cNvGrpSpPr>
                <p:nvPr/>
              </p:nvGrpSpPr>
              <p:grpSpPr bwMode="auto">
                <a:xfrm>
                  <a:off x="662" y="1772"/>
                  <a:ext cx="137" cy="124"/>
                  <a:chOff x="623" y="1728"/>
                  <a:chExt cx="137" cy="124"/>
                </a:xfrm>
              </p:grpSpPr>
              <p:sp>
                <p:nvSpPr>
                  <p:cNvPr id="6718" name="Oval 574">
                    <a:extLst>
                      <a:ext uri="{FF2B5EF4-FFF2-40B4-BE49-F238E27FC236}">
                        <a16:creationId xmlns:a16="http://schemas.microsoft.com/office/drawing/2014/main" id="{B2B87343-AA00-4BD9-B07D-CE0231D67AC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19" name="Oval 575">
                    <a:extLst>
                      <a:ext uri="{FF2B5EF4-FFF2-40B4-BE49-F238E27FC236}">
                        <a16:creationId xmlns:a16="http://schemas.microsoft.com/office/drawing/2014/main" id="{A51B74B0-37FF-4021-AC16-0D75272C98C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0" name="Oval 576">
                    <a:extLst>
                      <a:ext uri="{FF2B5EF4-FFF2-40B4-BE49-F238E27FC236}">
                        <a16:creationId xmlns:a16="http://schemas.microsoft.com/office/drawing/2014/main" id="{8ED31760-F75F-4166-9B06-E1D250A52B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1" name="Line 577">
                    <a:extLst>
                      <a:ext uri="{FF2B5EF4-FFF2-40B4-BE49-F238E27FC236}">
                        <a16:creationId xmlns:a16="http://schemas.microsoft.com/office/drawing/2014/main" id="{86714665-33ED-427D-8C73-4633BA47D86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2" name="Line 578">
                    <a:extLst>
                      <a:ext uri="{FF2B5EF4-FFF2-40B4-BE49-F238E27FC236}">
                        <a16:creationId xmlns:a16="http://schemas.microsoft.com/office/drawing/2014/main" id="{104AF492-37CC-49F1-9C9B-A1797C506AE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23" name="Group 579">
                  <a:extLst>
                    <a:ext uri="{FF2B5EF4-FFF2-40B4-BE49-F238E27FC236}">
                      <a16:creationId xmlns:a16="http://schemas.microsoft.com/office/drawing/2014/main" id="{C539449D-3137-46C5-B03F-9BB369978BF0}"/>
                    </a:ext>
                  </a:extLst>
                </p:cNvPr>
                <p:cNvGrpSpPr>
                  <a:grpSpLocks/>
                </p:cNvGrpSpPr>
                <p:nvPr/>
              </p:nvGrpSpPr>
              <p:grpSpPr bwMode="auto">
                <a:xfrm>
                  <a:off x="683" y="1790"/>
                  <a:ext cx="137" cy="124"/>
                  <a:chOff x="623" y="1728"/>
                  <a:chExt cx="137" cy="124"/>
                </a:xfrm>
              </p:grpSpPr>
              <p:sp>
                <p:nvSpPr>
                  <p:cNvPr id="6724" name="Oval 580">
                    <a:extLst>
                      <a:ext uri="{FF2B5EF4-FFF2-40B4-BE49-F238E27FC236}">
                        <a16:creationId xmlns:a16="http://schemas.microsoft.com/office/drawing/2014/main" id="{73C3857B-72BD-432F-A3CB-8AD8B06FD34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5" name="Oval 581">
                    <a:extLst>
                      <a:ext uri="{FF2B5EF4-FFF2-40B4-BE49-F238E27FC236}">
                        <a16:creationId xmlns:a16="http://schemas.microsoft.com/office/drawing/2014/main" id="{E28D4FC1-C6D7-4874-9B2B-AABBC51AD4B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6" name="Oval 582">
                    <a:extLst>
                      <a:ext uri="{FF2B5EF4-FFF2-40B4-BE49-F238E27FC236}">
                        <a16:creationId xmlns:a16="http://schemas.microsoft.com/office/drawing/2014/main" id="{544BC8A1-9442-481D-B42C-C8725971F8F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7" name="Line 583">
                    <a:extLst>
                      <a:ext uri="{FF2B5EF4-FFF2-40B4-BE49-F238E27FC236}">
                        <a16:creationId xmlns:a16="http://schemas.microsoft.com/office/drawing/2014/main" id="{73D39866-BD5E-4C3D-8CED-AB0CB30D552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28" name="Line 584">
                    <a:extLst>
                      <a:ext uri="{FF2B5EF4-FFF2-40B4-BE49-F238E27FC236}">
                        <a16:creationId xmlns:a16="http://schemas.microsoft.com/office/drawing/2014/main" id="{DF6DFD7D-EEA4-41C7-BBA6-FAF1992692D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29" name="Group 585">
                  <a:extLst>
                    <a:ext uri="{FF2B5EF4-FFF2-40B4-BE49-F238E27FC236}">
                      <a16:creationId xmlns:a16="http://schemas.microsoft.com/office/drawing/2014/main" id="{BB1D1107-6A04-4F8E-953C-64043DE19CFE}"/>
                    </a:ext>
                  </a:extLst>
                </p:cNvPr>
                <p:cNvGrpSpPr>
                  <a:grpSpLocks/>
                </p:cNvGrpSpPr>
                <p:nvPr/>
              </p:nvGrpSpPr>
              <p:grpSpPr bwMode="auto">
                <a:xfrm>
                  <a:off x="703" y="1809"/>
                  <a:ext cx="137" cy="124"/>
                  <a:chOff x="623" y="1728"/>
                  <a:chExt cx="137" cy="124"/>
                </a:xfrm>
              </p:grpSpPr>
              <p:sp>
                <p:nvSpPr>
                  <p:cNvPr id="6730" name="Oval 586">
                    <a:extLst>
                      <a:ext uri="{FF2B5EF4-FFF2-40B4-BE49-F238E27FC236}">
                        <a16:creationId xmlns:a16="http://schemas.microsoft.com/office/drawing/2014/main" id="{414D7B63-423F-45E2-81D8-BCA91AF8E7B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1" name="Oval 587">
                    <a:extLst>
                      <a:ext uri="{FF2B5EF4-FFF2-40B4-BE49-F238E27FC236}">
                        <a16:creationId xmlns:a16="http://schemas.microsoft.com/office/drawing/2014/main" id="{1CFBFFD6-AB11-4259-B8ED-4C9E157559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2" name="Oval 588">
                    <a:extLst>
                      <a:ext uri="{FF2B5EF4-FFF2-40B4-BE49-F238E27FC236}">
                        <a16:creationId xmlns:a16="http://schemas.microsoft.com/office/drawing/2014/main" id="{636D49B6-3C8B-4B73-A7BB-EC3C084720B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3" name="Line 589">
                    <a:extLst>
                      <a:ext uri="{FF2B5EF4-FFF2-40B4-BE49-F238E27FC236}">
                        <a16:creationId xmlns:a16="http://schemas.microsoft.com/office/drawing/2014/main" id="{76A09457-8384-4938-B207-570905151D4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4" name="Line 590">
                    <a:extLst>
                      <a:ext uri="{FF2B5EF4-FFF2-40B4-BE49-F238E27FC236}">
                        <a16:creationId xmlns:a16="http://schemas.microsoft.com/office/drawing/2014/main" id="{6B275B8B-6CFA-4EDF-A280-CD992A509FD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735" name="Group 591">
                <a:extLst>
                  <a:ext uri="{FF2B5EF4-FFF2-40B4-BE49-F238E27FC236}">
                    <a16:creationId xmlns:a16="http://schemas.microsoft.com/office/drawing/2014/main" id="{8F371638-1A62-4148-85EB-3B8A583E2F4A}"/>
                  </a:ext>
                </a:extLst>
              </p:cNvPr>
              <p:cNvGrpSpPr>
                <a:grpSpLocks/>
              </p:cNvGrpSpPr>
              <p:nvPr/>
            </p:nvGrpSpPr>
            <p:grpSpPr bwMode="auto">
              <a:xfrm>
                <a:off x="480" y="1488"/>
                <a:ext cx="217" cy="205"/>
                <a:chOff x="623" y="1728"/>
                <a:chExt cx="217" cy="205"/>
              </a:xfrm>
            </p:grpSpPr>
            <p:grpSp>
              <p:nvGrpSpPr>
                <p:cNvPr id="6736" name="Group 592">
                  <a:extLst>
                    <a:ext uri="{FF2B5EF4-FFF2-40B4-BE49-F238E27FC236}">
                      <a16:creationId xmlns:a16="http://schemas.microsoft.com/office/drawing/2014/main" id="{AE621C1E-050C-48A0-8996-01DA0F29F45F}"/>
                    </a:ext>
                  </a:extLst>
                </p:cNvPr>
                <p:cNvGrpSpPr>
                  <a:grpSpLocks/>
                </p:cNvGrpSpPr>
                <p:nvPr/>
              </p:nvGrpSpPr>
              <p:grpSpPr bwMode="auto">
                <a:xfrm>
                  <a:off x="623" y="1728"/>
                  <a:ext cx="137" cy="124"/>
                  <a:chOff x="623" y="1728"/>
                  <a:chExt cx="137" cy="124"/>
                </a:xfrm>
              </p:grpSpPr>
              <p:sp>
                <p:nvSpPr>
                  <p:cNvPr id="6737" name="Oval 593">
                    <a:extLst>
                      <a:ext uri="{FF2B5EF4-FFF2-40B4-BE49-F238E27FC236}">
                        <a16:creationId xmlns:a16="http://schemas.microsoft.com/office/drawing/2014/main" id="{DB6E3273-3900-488D-94B3-E4C319A59D4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8" name="Oval 594">
                    <a:extLst>
                      <a:ext uri="{FF2B5EF4-FFF2-40B4-BE49-F238E27FC236}">
                        <a16:creationId xmlns:a16="http://schemas.microsoft.com/office/drawing/2014/main" id="{497946B5-C869-4708-A65D-572435F9CF9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9" name="Oval 595">
                    <a:extLst>
                      <a:ext uri="{FF2B5EF4-FFF2-40B4-BE49-F238E27FC236}">
                        <a16:creationId xmlns:a16="http://schemas.microsoft.com/office/drawing/2014/main" id="{156772E8-FE27-4FAD-910C-85BBE5B331D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40" name="Line 596">
                    <a:extLst>
                      <a:ext uri="{FF2B5EF4-FFF2-40B4-BE49-F238E27FC236}">
                        <a16:creationId xmlns:a16="http://schemas.microsoft.com/office/drawing/2014/main" id="{4C73ED99-E441-4015-967A-676269372DC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41" name="Line 597">
                    <a:extLst>
                      <a:ext uri="{FF2B5EF4-FFF2-40B4-BE49-F238E27FC236}">
                        <a16:creationId xmlns:a16="http://schemas.microsoft.com/office/drawing/2014/main" id="{A0CFF325-96E7-42BA-9499-DA4FE9D9648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42" name="Group 598">
                  <a:extLst>
                    <a:ext uri="{FF2B5EF4-FFF2-40B4-BE49-F238E27FC236}">
                      <a16:creationId xmlns:a16="http://schemas.microsoft.com/office/drawing/2014/main" id="{66EFD39F-84E1-4106-836D-70FEF34C6CAB}"/>
                    </a:ext>
                  </a:extLst>
                </p:cNvPr>
                <p:cNvGrpSpPr>
                  <a:grpSpLocks/>
                </p:cNvGrpSpPr>
                <p:nvPr/>
              </p:nvGrpSpPr>
              <p:grpSpPr bwMode="auto">
                <a:xfrm>
                  <a:off x="642" y="1751"/>
                  <a:ext cx="137" cy="124"/>
                  <a:chOff x="623" y="1728"/>
                  <a:chExt cx="137" cy="124"/>
                </a:xfrm>
              </p:grpSpPr>
              <p:sp>
                <p:nvSpPr>
                  <p:cNvPr id="6743" name="Oval 599">
                    <a:extLst>
                      <a:ext uri="{FF2B5EF4-FFF2-40B4-BE49-F238E27FC236}">
                        <a16:creationId xmlns:a16="http://schemas.microsoft.com/office/drawing/2014/main" id="{1CF6122B-A579-4039-87E6-A2A0F59D414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44" name="Oval 600">
                    <a:extLst>
                      <a:ext uri="{FF2B5EF4-FFF2-40B4-BE49-F238E27FC236}">
                        <a16:creationId xmlns:a16="http://schemas.microsoft.com/office/drawing/2014/main" id="{1408F876-6179-49F5-A948-B543EC02C7B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45" name="Oval 601">
                    <a:extLst>
                      <a:ext uri="{FF2B5EF4-FFF2-40B4-BE49-F238E27FC236}">
                        <a16:creationId xmlns:a16="http://schemas.microsoft.com/office/drawing/2014/main" id="{D75596EE-DADA-4DCD-8CDA-971AD5C9B09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46" name="Line 602">
                    <a:extLst>
                      <a:ext uri="{FF2B5EF4-FFF2-40B4-BE49-F238E27FC236}">
                        <a16:creationId xmlns:a16="http://schemas.microsoft.com/office/drawing/2014/main" id="{578B6604-7BFD-49C6-8D0A-81A877A8AAA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47" name="Line 603">
                    <a:extLst>
                      <a:ext uri="{FF2B5EF4-FFF2-40B4-BE49-F238E27FC236}">
                        <a16:creationId xmlns:a16="http://schemas.microsoft.com/office/drawing/2014/main" id="{5FFEA694-177C-44C3-B55B-0256646184B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48" name="Group 604">
                  <a:extLst>
                    <a:ext uri="{FF2B5EF4-FFF2-40B4-BE49-F238E27FC236}">
                      <a16:creationId xmlns:a16="http://schemas.microsoft.com/office/drawing/2014/main" id="{3E0BF71A-8D10-45DA-8F09-E9D7F709B1C9}"/>
                    </a:ext>
                  </a:extLst>
                </p:cNvPr>
                <p:cNvGrpSpPr>
                  <a:grpSpLocks/>
                </p:cNvGrpSpPr>
                <p:nvPr/>
              </p:nvGrpSpPr>
              <p:grpSpPr bwMode="auto">
                <a:xfrm>
                  <a:off x="662" y="1772"/>
                  <a:ext cx="137" cy="124"/>
                  <a:chOff x="623" y="1728"/>
                  <a:chExt cx="137" cy="124"/>
                </a:xfrm>
              </p:grpSpPr>
              <p:sp>
                <p:nvSpPr>
                  <p:cNvPr id="6749" name="Oval 605">
                    <a:extLst>
                      <a:ext uri="{FF2B5EF4-FFF2-40B4-BE49-F238E27FC236}">
                        <a16:creationId xmlns:a16="http://schemas.microsoft.com/office/drawing/2014/main" id="{30431879-7FDD-468C-B084-6172247B6E5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0" name="Oval 606">
                    <a:extLst>
                      <a:ext uri="{FF2B5EF4-FFF2-40B4-BE49-F238E27FC236}">
                        <a16:creationId xmlns:a16="http://schemas.microsoft.com/office/drawing/2014/main" id="{A83F0EB8-B21E-4BB4-9DD4-8C5C518906D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1" name="Oval 607">
                    <a:extLst>
                      <a:ext uri="{FF2B5EF4-FFF2-40B4-BE49-F238E27FC236}">
                        <a16:creationId xmlns:a16="http://schemas.microsoft.com/office/drawing/2014/main" id="{12B59554-8E72-4EB6-8278-C778061AAFB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2" name="Line 608">
                    <a:extLst>
                      <a:ext uri="{FF2B5EF4-FFF2-40B4-BE49-F238E27FC236}">
                        <a16:creationId xmlns:a16="http://schemas.microsoft.com/office/drawing/2014/main" id="{F8741F31-BD5D-4E6C-A2CA-29BC428957E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3" name="Line 609">
                    <a:extLst>
                      <a:ext uri="{FF2B5EF4-FFF2-40B4-BE49-F238E27FC236}">
                        <a16:creationId xmlns:a16="http://schemas.microsoft.com/office/drawing/2014/main" id="{D2B6A303-61D3-4A18-8339-3D368846B33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54" name="Group 610">
                  <a:extLst>
                    <a:ext uri="{FF2B5EF4-FFF2-40B4-BE49-F238E27FC236}">
                      <a16:creationId xmlns:a16="http://schemas.microsoft.com/office/drawing/2014/main" id="{0944E07D-0AF1-4BB0-A296-6A2BC2AD4702}"/>
                    </a:ext>
                  </a:extLst>
                </p:cNvPr>
                <p:cNvGrpSpPr>
                  <a:grpSpLocks/>
                </p:cNvGrpSpPr>
                <p:nvPr/>
              </p:nvGrpSpPr>
              <p:grpSpPr bwMode="auto">
                <a:xfrm>
                  <a:off x="683" y="1790"/>
                  <a:ext cx="137" cy="124"/>
                  <a:chOff x="623" y="1728"/>
                  <a:chExt cx="137" cy="124"/>
                </a:xfrm>
              </p:grpSpPr>
              <p:sp>
                <p:nvSpPr>
                  <p:cNvPr id="6755" name="Oval 611">
                    <a:extLst>
                      <a:ext uri="{FF2B5EF4-FFF2-40B4-BE49-F238E27FC236}">
                        <a16:creationId xmlns:a16="http://schemas.microsoft.com/office/drawing/2014/main" id="{3DC69C92-F226-4276-96D4-6ED62977C2D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6" name="Oval 612">
                    <a:extLst>
                      <a:ext uri="{FF2B5EF4-FFF2-40B4-BE49-F238E27FC236}">
                        <a16:creationId xmlns:a16="http://schemas.microsoft.com/office/drawing/2014/main" id="{D68888E3-0A10-44A7-8953-12C3353D0F6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7" name="Oval 613">
                    <a:extLst>
                      <a:ext uri="{FF2B5EF4-FFF2-40B4-BE49-F238E27FC236}">
                        <a16:creationId xmlns:a16="http://schemas.microsoft.com/office/drawing/2014/main" id="{1CB13B37-F3D3-411F-B8AB-7B2E24C565C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 name="Line 614">
                    <a:extLst>
                      <a:ext uri="{FF2B5EF4-FFF2-40B4-BE49-F238E27FC236}">
                        <a16:creationId xmlns:a16="http://schemas.microsoft.com/office/drawing/2014/main" id="{4BB867E8-D037-4C35-A77C-095EC3E3E66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 name="Line 615">
                    <a:extLst>
                      <a:ext uri="{FF2B5EF4-FFF2-40B4-BE49-F238E27FC236}">
                        <a16:creationId xmlns:a16="http://schemas.microsoft.com/office/drawing/2014/main" id="{F817F4BB-9F28-42F4-8587-EBDC736E213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60" name="Group 616">
                  <a:extLst>
                    <a:ext uri="{FF2B5EF4-FFF2-40B4-BE49-F238E27FC236}">
                      <a16:creationId xmlns:a16="http://schemas.microsoft.com/office/drawing/2014/main" id="{6F016751-7985-45B1-AECC-A4A5F8219257}"/>
                    </a:ext>
                  </a:extLst>
                </p:cNvPr>
                <p:cNvGrpSpPr>
                  <a:grpSpLocks/>
                </p:cNvGrpSpPr>
                <p:nvPr/>
              </p:nvGrpSpPr>
              <p:grpSpPr bwMode="auto">
                <a:xfrm>
                  <a:off x="703" y="1809"/>
                  <a:ext cx="137" cy="124"/>
                  <a:chOff x="623" y="1728"/>
                  <a:chExt cx="137" cy="124"/>
                </a:xfrm>
              </p:grpSpPr>
              <p:sp>
                <p:nvSpPr>
                  <p:cNvPr id="6761" name="Oval 617">
                    <a:extLst>
                      <a:ext uri="{FF2B5EF4-FFF2-40B4-BE49-F238E27FC236}">
                        <a16:creationId xmlns:a16="http://schemas.microsoft.com/office/drawing/2014/main" id="{09CEEB4E-BE86-4950-AEA1-6921738D54E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 name="Oval 618">
                    <a:extLst>
                      <a:ext uri="{FF2B5EF4-FFF2-40B4-BE49-F238E27FC236}">
                        <a16:creationId xmlns:a16="http://schemas.microsoft.com/office/drawing/2014/main" id="{D055E925-8E85-48CA-9001-E7A4AE43ECF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 name="Oval 619">
                    <a:extLst>
                      <a:ext uri="{FF2B5EF4-FFF2-40B4-BE49-F238E27FC236}">
                        <a16:creationId xmlns:a16="http://schemas.microsoft.com/office/drawing/2014/main" id="{4880DE26-58D5-4FA8-8FA6-8C67465E925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 name="Line 620">
                    <a:extLst>
                      <a:ext uri="{FF2B5EF4-FFF2-40B4-BE49-F238E27FC236}">
                        <a16:creationId xmlns:a16="http://schemas.microsoft.com/office/drawing/2014/main" id="{9845F32E-16C9-4F43-AE62-728923AA7F3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 name="Line 621">
                    <a:extLst>
                      <a:ext uri="{FF2B5EF4-FFF2-40B4-BE49-F238E27FC236}">
                        <a16:creationId xmlns:a16="http://schemas.microsoft.com/office/drawing/2014/main" id="{D0BBB063-52D7-4EB3-89FB-47878CB8F8A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6766" name="Line 622">
              <a:extLst>
                <a:ext uri="{FF2B5EF4-FFF2-40B4-BE49-F238E27FC236}">
                  <a16:creationId xmlns:a16="http://schemas.microsoft.com/office/drawing/2014/main" id="{6676A38B-EC60-4ADF-AC20-1B6A71218625}"/>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 name="Line 623">
              <a:extLst>
                <a:ext uri="{FF2B5EF4-FFF2-40B4-BE49-F238E27FC236}">
                  <a16:creationId xmlns:a16="http://schemas.microsoft.com/office/drawing/2014/main" id="{31BB8830-981D-4A18-8043-FF5AAA1B66C7}"/>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 name="Line 624">
              <a:extLst>
                <a:ext uri="{FF2B5EF4-FFF2-40B4-BE49-F238E27FC236}">
                  <a16:creationId xmlns:a16="http://schemas.microsoft.com/office/drawing/2014/main" id="{9A38AC8E-830B-472B-91B6-27BD6F0EC4A6}"/>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 name="Line 625">
              <a:extLst>
                <a:ext uri="{FF2B5EF4-FFF2-40B4-BE49-F238E27FC236}">
                  <a16:creationId xmlns:a16="http://schemas.microsoft.com/office/drawing/2014/main" id="{18B55874-6B0F-418E-9DB1-DAEB7A8902BC}"/>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70" name="Group 626">
            <a:extLst>
              <a:ext uri="{FF2B5EF4-FFF2-40B4-BE49-F238E27FC236}">
                <a16:creationId xmlns:a16="http://schemas.microsoft.com/office/drawing/2014/main" id="{9EFA7C61-ED7D-4255-8C00-0AD556C10372}"/>
              </a:ext>
            </a:extLst>
          </p:cNvPr>
          <p:cNvGrpSpPr>
            <a:grpSpLocks/>
          </p:cNvGrpSpPr>
          <p:nvPr/>
        </p:nvGrpSpPr>
        <p:grpSpPr bwMode="auto">
          <a:xfrm>
            <a:off x="2724150" y="1892300"/>
            <a:ext cx="877888" cy="1371600"/>
            <a:chOff x="528" y="1680"/>
            <a:chExt cx="553" cy="864"/>
          </a:xfrm>
        </p:grpSpPr>
        <p:sp>
          <p:nvSpPr>
            <p:cNvPr id="6771" name="Line 627">
              <a:extLst>
                <a:ext uri="{FF2B5EF4-FFF2-40B4-BE49-F238E27FC236}">
                  <a16:creationId xmlns:a16="http://schemas.microsoft.com/office/drawing/2014/main" id="{0749B10E-CD83-4309-90CD-A9DE71F1E7C7}"/>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2" name="Line 628">
              <a:extLst>
                <a:ext uri="{FF2B5EF4-FFF2-40B4-BE49-F238E27FC236}">
                  <a16:creationId xmlns:a16="http://schemas.microsoft.com/office/drawing/2014/main" id="{37D4325B-9E0A-49DD-8D27-C90FA1BCF785}"/>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3" name="Line 629">
              <a:extLst>
                <a:ext uri="{FF2B5EF4-FFF2-40B4-BE49-F238E27FC236}">
                  <a16:creationId xmlns:a16="http://schemas.microsoft.com/office/drawing/2014/main" id="{BC5D3161-86BE-4F7A-A28D-7374EAB72D59}"/>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4" name="Line 630">
              <a:extLst>
                <a:ext uri="{FF2B5EF4-FFF2-40B4-BE49-F238E27FC236}">
                  <a16:creationId xmlns:a16="http://schemas.microsoft.com/office/drawing/2014/main" id="{82CB3AC7-022E-4E01-977E-387C6C592192}"/>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5" name="Rectangle 631">
              <a:extLst>
                <a:ext uri="{FF2B5EF4-FFF2-40B4-BE49-F238E27FC236}">
                  <a16:creationId xmlns:a16="http://schemas.microsoft.com/office/drawing/2014/main" id="{8BB8AFCE-5C65-440A-9082-DA04EED9738D}"/>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sp>
          <p:nvSpPr>
            <p:cNvPr id="6776" name="Line 632">
              <a:extLst>
                <a:ext uri="{FF2B5EF4-FFF2-40B4-BE49-F238E27FC236}">
                  <a16:creationId xmlns:a16="http://schemas.microsoft.com/office/drawing/2014/main" id="{688035B5-A314-4F34-AAB8-50B2D66858A7}"/>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7" name="Line 633">
              <a:extLst>
                <a:ext uri="{FF2B5EF4-FFF2-40B4-BE49-F238E27FC236}">
                  <a16:creationId xmlns:a16="http://schemas.microsoft.com/office/drawing/2014/main" id="{FC4FC0F5-04F4-4E06-9790-E3DE82B07DE9}"/>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78" name="Group 634">
              <a:extLst>
                <a:ext uri="{FF2B5EF4-FFF2-40B4-BE49-F238E27FC236}">
                  <a16:creationId xmlns:a16="http://schemas.microsoft.com/office/drawing/2014/main" id="{DB31A996-27B5-4AF7-BCC8-74BBD88604F2}"/>
                </a:ext>
              </a:extLst>
            </p:cNvPr>
            <p:cNvGrpSpPr>
              <a:grpSpLocks/>
            </p:cNvGrpSpPr>
            <p:nvPr/>
          </p:nvGrpSpPr>
          <p:grpSpPr bwMode="auto">
            <a:xfrm>
              <a:off x="528" y="1872"/>
              <a:ext cx="265" cy="253"/>
              <a:chOff x="480" y="1440"/>
              <a:chExt cx="265" cy="253"/>
            </a:xfrm>
          </p:grpSpPr>
          <p:grpSp>
            <p:nvGrpSpPr>
              <p:cNvPr id="6779" name="Group 635">
                <a:extLst>
                  <a:ext uri="{FF2B5EF4-FFF2-40B4-BE49-F238E27FC236}">
                    <a16:creationId xmlns:a16="http://schemas.microsoft.com/office/drawing/2014/main" id="{C3835D2D-B33A-4F68-962C-850747041D47}"/>
                  </a:ext>
                </a:extLst>
              </p:cNvPr>
              <p:cNvGrpSpPr>
                <a:grpSpLocks/>
              </p:cNvGrpSpPr>
              <p:nvPr/>
            </p:nvGrpSpPr>
            <p:grpSpPr bwMode="auto">
              <a:xfrm>
                <a:off x="528" y="1440"/>
                <a:ext cx="217" cy="205"/>
                <a:chOff x="623" y="1728"/>
                <a:chExt cx="217" cy="205"/>
              </a:xfrm>
            </p:grpSpPr>
            <p:grpSp>
              <p:nvGrpSpPr>
                <p:cNvPr id="6780" name="Group 636">
                  <a:extLst>
                    <a:ext uri="{FF2B5EF4-FFF2-40B4-BE49-F238E27FC236}">
                      <a16:creationId xmlns:a16="http://schemas.microsoft.com/office/drawing/2014/main" id="{0F0ED419-F383-4AA4-AD6D-28C964B4C130}"/>
                    </a:ext>
                  </a:extLst>
                </p:cNvPr>
                <p:cNvGrpSpPr>
                  <a:grpSpLocks/>
                </p:cNvGrpSpPr>
                <p:nvPr/>
              </p:nvGrpSpPr>
              <p:grpSpPr bwMode="auto">
                <a:xfrm>
                  <a:off x="623" y="1728"/>
                  <a:ext cx="137" cy="124"/>
                  <a:chOff x="623" y="1728"/>
                  <a:chExt cx="137" cy="124"/>
                </a:xfrm>
              </p:grpSpPr>
              <p:sp>
                <p:nvSpPr>
                  <p:cNvPr id="6781" name="Oval 637">
                    <a:extLst>
                      <a:ext uri="{FF2B5EF4-FFF2-40B4-BE49-F238E27FC236}">
                        <a16:creationId xmlns:a16="http://schemas.microsoft.com/office/drawing/2014/main" id="{50D35141-FDE2-403A-8F23-A711C9E913D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2" name="Oval 638">
                    <a:extLst>
                      <a:ext uri="{FF2B5EF4-FFF2-40B4-BE49-F238E27FC236}">
                        <a16:creationId xmlns:a16="http://schemas.microsoft.com/office/drawing/2014/main" id="{5807559A-C400-4D93-B59E-D6F684D6530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3" name="Oval 639">
                    <a:extLst>
                      <a:ext uri="{FF2B5EF4-FFF2-40B4-BE49-F238E27FC236}">
                        <a16:creationId xmlns:a16="http://schemas.microsoft.com/office/drawing/2014/main" id="{FDA34272-17B7-4054-B9E9-B2948B5F3E1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4" name="Line 640">
                    <a:extLst>
                      <a:ext uri="{FF2B5EF4-FFF2-40B4-BE49-F238E27FC236}">
                        <a16:creationId xmlns:a16="http://schemas.microsoft.com/office/drawing/2014/main" id="{14AB6223-D3C1-4254-B936-E48A34664F5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5" name="Line 641">
                    <a:extLst>
                      <a:ext uri="{FF2B5EF4-FFF2-40B4-BE49-F238E27FC236}">
                        <a16:creationId xmlns:a16="http://schemas.microsoft.com/office/drawing/2014/main" id="{53F35EC6-7C17-468B-B8BC-1B3125C0BB4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86" name="Group 642">
                  <a:extLst>
                    <a:ext uri="{FF2B5EF4-FFF2-40B4-BE49-F238E27FC236}">
                      <a16:creationId xmlns:a16="http://schemas.microsoft.com/office/drawing/2014/main" id="{A15BD42E-79FA-46B3-A25B-9E7CA8E85914}"/>
                    </a:ext>
                  </a:extLst>
                </p:cNvPr>
                <p:cNvGrpSpPr>
                  <a:grpSpLocks/>
                </p:cNvGrpSpPr>
                <p:nvPr/>
              </p:nvGrpSpPr>
              <p:grpSpPr bwMode="auto">
                <a:xfrm>
                  <a:off x="642" y="1751"/>
                  <a:ext cx="137" cy="124"/>
                  <a:chOff x="623" y="1728"/>
                  <a:chExt cx="137" cy="124"/>
                </a:xfrm>
              </p:grpSpPr>
              <p:sp>
                <p:nvSpPr>
                  <p:cNvPr id="6787" name="Oval 643">
                    <a:extLst>
                      <a:ext uri="{FF2B5EF4-FFF2-40B4-BE49-F238E27FC236}">
                        <a16:creationId xmlns:a16="http://schemas.microsoft.com/office/drawing/2014/main" id="{501ED217-D7B7-4642-A628-A9271DE2E06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8" name="Oval 644">
                    <a:extLst>
                      <a:ext uri="{FF2B5EF4-FFF2-40B4-BE49-F238E27FC236}">
                        <a16:creationId xmlns:a16="http://schemas.microsoft.com/office/drawing/2014/main" id="{049680BC-4929-48E7-B729-0426530F3DC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 name="Oval 645">
                    <a:extLst>
                      <a:ext uri="{FF2B5EF4-FFF2-40B4-BE49-F238E27FC236}">
                        <a16:creationId xmlns:a16="http://schemas.microsoft.com/office/drawing/2014/main" id="{E80B89B8-07B3-4FC6-A79C-5A65049DEED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0" name="Line 646">
                    <a:extLst>
                      <a:ext uri="{FF2B5EF4-FFF2-40B4-BE49-F238E27FC236}">
                        <a16:creationId xmlns:a16="http://schemas.microsoft.com/office/drawing/2014/main" id="{2D6DB46E-9551-4AC9-A548-7F3ABFCD420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1" name="Line 647">
                    <a:extLst>
                      <a:ext uri="{FF2B5EF4-FFF2-40B4-BE49-F238E27FC236}">
                        <a16:creationId xmlns:a16="http://schemas.microsoft.com/office/drawing/2014/main" id="{4C50DFBA-CFE9-4C8C-A3C4-39DE0FEF04F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92" name="Group 648">
                  <a:extLst>
                    <a:ext uri="{FF2B5EF4-FFF2-40B4-BE49-F238E27FC236}">
                      <a16:creationId xmlns:a16="http://schemas.microsoft.com/office/drawing/2014/main" id="{28F2D383-5936-489F-935F-929DAA149D98}"/>
                    </a:ext>
                  </a:extLst>
                </p:cNvPr>
                <p:cNvGrpSpPr>
                  <a:grpSpLocks/>
                </p:cNvGrpSpPr>
                <p:nvPr/>
              </p:nvGrpSpPr>
              <p:grpSpPr bwMode="auto">
                <a:xfrm>
                  <a:off x="662" y="1772"/>
                  <a:ext cx="137" cy="124"/>
                  <a:chOff x="623" y="1728"/>
                  <a:chExt cx="137" cy="124"/>
                </a:xfrm>
              </p:grpSpPr>
              <p:sp>
                <p:nvSpPr>
                  <p:cNvPr id="6793" name="Oval 649">
                    <a:extLst>
                      <a:ext uri="{FF2B5EF4-FFF2-40B4-BE49-F238E27FC236}">
                        <a16:creationId xmlns:a16="http://schemas.microsoft.com/office/drawing/2014/main" id="{40E200D6-4DC5-479D-B761-D1B3828B792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4" name="Oval 650">
                    <a:extLst>
                      <a:ext uri="{FF2B5EF4-FFF2-40B4-BE49-F238E27FC236}">
                        <a16:creationId xmlns:a16="http://schemas.microsoft.com/office/drawing/2014/main" id="{B19CCCE9-AB69-4D67-9942-050ACF44EA1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5" name="Oval 651">
                    <a:extLst>
                      <a:ext uri="{FF2B5EF4-FFF2-40B4-BE49-F238E27FC236}">
                        <a16:creationId xmlns:a16="http://schemas.microsoft.com/office/drawing/2014/main" id="{F2B4E92C-3BCD-4FF5-8C39-42959590907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6" name="Line 652">
                    <a:extLst>
                      <a:ext uri="{FF2B5EF4-FFF2-40B4-BE49-F238E27FC236}">
                        <a16:creationId xmlns:a16="http://schemas.microsoft.com/office/drawing/2014/main" id="{8DBE355A-945E-4C71-8D0F-21703C4C915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7" name="Line 653">
                    <a:extLst>
                      <a:ext uri="{FF2B5EF4-FFF2-40B4-BE49-F238E27FC236}">
                        <a16:creationId xmlns:a16="http://schemas.microsoft.com/office/drawing/2014/main" id="{5B4814DB-5A4B-463F-B4A3-6189B99B6B7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98" name="Group 654">
                  <a:extLst>
                    <a:ext uri="{FF2B5EF4-FFF2-40B4-BE49-F238E27FC236}">
                      <a16:creationId xmlns:a16="http://schemas.microsoft.com/office/drawing/2014/main" id="{C2FC4866-4082-4594-8F8D-46F535138CBB}"/>
                    </a:ext>
                  </a:extLst>
                </p:cNvPr>
                <p:cNvGrpSpPr>
                  <a:grpSpLocks/>
                </p:cNvGrpSpPr>
                <p:nvPr/>
              </p:nvGrpSpPr>
              <p:grpSpPr bwMode="auto">
                <a:xfrm>
                  <a:off x="683" y="1790"/>
                  <a:ext cx="137" cy="124"/>
                  <a:chOff x="623" y="1728"/>
                  <a:chExt cx="137" cy="124"/>
                </a:xfrm>
              </p:grpSpPr>
              <p:sp>
                <p:nvSpPr>
                  <p:cNvPr id="6799" name="Oval 655">
                    <a:extLst>
                      <a:ext uri="{FF2B5EF4-FFF2-40B4-BE49-F238E27FC236}">
                        <a16:creationId xmlns:a16="http://schemas.microsoft.com/office/drawing/2014/main" id="{C5C985A0-4605-4F74-BAC8-0CC44365C5E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0" name="Oval 656">
                    <a:extLst>
                      <a:ext uri="{FF2B5EF4-FFF2-40B4-BE49-F238E27FC236}">
                        <a16:creationId xmlns:a16="http://schemas.microsoft.com/office/drawing/2014/main" id="{B1F30B33-6FB0-4B37-8AE1-7F385181AA0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1" name="Oval 657">
                    <a:extLst>
                      <a:ext uri="{FF2B5EF4-FFF2-40B4-BE49-F238E27FC236}">
                        <a16:creationId xmlns:a16="http://schemas.microsoft.com/office/drawing/2014/main" id="{050B780A-5719-4308-951A-8B0561898DD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2" name="Line 658">
                    <a:extLst>
                      <a:ext uri="{FF2B5EF4-FFF2-40B4-BE49-F238E27FC236}">
                        <a16:creationId xmlns:a16="http://schemas.microsoft.com/office/drawing/2014/main" id="{47CEA3A4-08C7-42F0-B5A1-FC8B86281B4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3" name="Line 659">
                    <a:extLst>
                      <a:ext uri="{FF2B5EF4-FFF2-40B4-BE49-F238E27FC236}">
                        <a16:creationId xmlns:a16="http://schemas.microsoft.com/office/drawing/2014/main" id="{FCE6C492-C9F6-4130-AE63-6E23B9E4D20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04" name="Group 660">
                  <a:extLst>
                    <a:ext uri="{FF2B5EF4-FFF2-40B4-BE49-F238E27FC236}">
                      <a16:creationId xmlns:a16="http://schemas.microsoft.com/office/drawing/2014/main" id="{02E8600C-E26F-4C8B-93C3-7C6493351617}"/>
                    </a:ext>
                  </a:extLst>
                </p:cNvPr>
                <p:cNvGrpSpPr>
                  <a:grpSpLocks/>
                </p:cNvGrpSpPr>
                <p:nvPr/>
              </p:nvGrpSpPr>
              <p:grpSpPr bwMode="auto">
                <a:xfrm>
                  <a:off x="703" y="1809"/>
                  <a:ext cx="137" cy="124"/>
                  <a:chOff x="623" y="1728"/>
                  <a:chExt cx="137" cy="124"/>
                </a:xfrm>
              </p:grpSpPr>
              <p:sp>
                <p:nvSpPr>
                  <p:cNvPr id="6805" name="Oval 661">
                    <a:extLst>
                      <a:ext uri="{FF2B5EF4-FFF2-40B4-BE49-F238E27FC236}">
                        <a16:creationId xmlns:a16="http://schemas.microsoft.com/office/drawing/2014/main" id="{1AC7C6E3-DFEF-40F8-8ABA-1D9A6878EC1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6" name="Oval 662">
                    <a:extLst>
                      <a:ext uri="{FF2B5EF4-FFF2-40B4-BE49-F238E27FC236}">
                        <a16:creationId xmlns:a16="http://schemas.microsoft.com/office/drawing/2014/main" id="{B8AA4872-8303-4CAF-B706-6204E563B43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7" name="Oval 663">
                    <a:extLst>
                      <a:ext uri="{FF2B5EF4-FFF2-40B4-BE49-F238E27FC236}">
                        <a16:creationId xmlns:a16="http://schemas.microsoft.com/office/drawing/2014/main" id="{F02FBD78-C81C-43B7-8448-3582901DBCF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8" name="Line 664">
                    <a:extLst>
                      <a:ext uri="{FF2B5EF4-FFF2-40B4-BE49-F238E27FC236}">
                        <a16:creationId xmlns:a16="http://schemas.microsoft.com/office/drawing/2014/main" id="{B849EE00-1120-4E1C-9C31-3AF2DFF2D94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9" name="Line 665">
                    <a:extLst>
                      <a:ext uri="{FF2B5EF4-FFF2-40B4-BE49-F238E27FC236}">
                        <a16:creationId xmlns:a16="http://schemas.microsoft.com/office/drawing/2014/main" id="{BF9599B9-EEC1-483C-B0B2-B417DC28CB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810" name="Group 666">
                <a:extLst>
                  <a:ext uri="{FF2B5EF4-FFF2-40B4-BE49-F238E27FC236}">
                    <a16:creationId xmlns:a16="http://schemas.microsoft.com/office/drawing/2014/main" id="{EC46A2D9-F6F4-4449-BD3B-C083CBD0FA37}"/>
                  </a:ext>
                </a:extLst>
              </p:cNvPr>
              <p:cNvGrpSpPr>
                <a:grpSpLocks/>
              </p:cNvGrpSpPr>
              <p:nvPr/>
            </p:nvGrpSpPr>
            <p:grpSpPr bwMode="auto">
              <a:xfrm>
                <a:off x="480" y="1488"/>
                <a:ext cx="217" cy="205"/>
                <a:chOff x="623" y="1728"/>
                <a:chExt cx="217" cy="205"/>
              </a:xfrm>
            </p:grpSpPr>
            <p:grpSp>
              <p:nvGrpSpPr>
                <p:cNvPr id="6811" name="Group 667">
                  <a:extLst>
                    <a:ext uri="{FF2B5EF4-FFF2-40B4-BE49-F238E27FC236}">
                      <a16:creationId xmlns:a16="http://schemas.microsoft.com/office/drawing/2014/main" id="{A842C50B-A52D-4CA7-A59C-E689571D9CA5}"/>
                    </a:ext>
                  </a:extLst>
                </p:cNvPr>
                <p:cNvGrpSpPr>
                  <a:grpSpLocks/>
                </p:cNvGrpSpPr>
                <p:nvPr/>
              </p:nvGrpSpPr>
              <p:grpSpPr bwMode="auto">
                <a:xfrm>
                  <a:off x="623" y="1728"/>
                  <a:ext cx="137" cy="124"/>
                  <a:chOff x="623" y="1728"/>
                  <a:chExt cx="137" cy="124"/>
                </a:xfrm>
              </p:grpSpPr>
              <p:sp>
                <p:nvSpPr>
                  <p:cNvPr id="6812" name="Oval 668">
                    <a:extLst>
                      <a:ext uri="{FF2B5EF4-FFF2-40B4-BE49-F238E27FC236}">
                        <a16:creationId xmlns:a16="http://schemas.microsoft.com/office/drawing/2014/main" id="{E48FCA90-A6F5-4297-AD07-69C9F54D57C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13" name="Oval 669">
                    <a:extLst>
                      <a:ext uri="{FF2B5EF4-FFF2-40B4-BE49-F238E27FC236}">
                        <a16:creationId xmlns:a16="http://schemas.microsoft.com/office/drawing/2014/main" id="{0CD8ADE5-59B4-4365-AB1A-CA53FBD765E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14" name="Oval 670">
                    <a:extLst>
                      <a:ext uri="{FF2B5EF4-FFF2-40B4-BE49-F238E27FC236}">
                        <a16:creationId xmlns:a16="http://schemas.microsoft.com/office/drawing/2014/main" id="{6DFDEEBD-ABF6-439B-BF60-55973B32B80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15" name="Line 671">
                    <a:extLst>
                      <a:ext uri="{FF2B5EF4-FFF2-40B4-BE49-F238E27FC236}">
                        <a16:creationId xmlns:a16="http://schemas.microsoft.com/office/drawing/2014/main" id="{4B75E771-51E9-42F3-8CF1-A3B27103AA3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16" name="Line 672">
                    <a:extLst>
                      <a:ext uri="{FF2B5EF4-FFF2-40B4-BE49-F238E27FC236}">
                        <a16:creationId xmlns:a16="http://schemas.microsoft.com/office/drawing/2014/main" id="{3D808FF1-F1A8-4C85-882B-F106F0992BF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17" name="Group 673">
                  <a:extLst>
                    <a:ext uri="{FF2B5EF4-FFF2-40B4-BE49-F238E27FC236}">
                      <a16:creationId xmlns:a16="http://schemas.microsoft.com/office/drawing/2014/main" id="{ED928C9D-09C0-41CC-A4E4-A5050EFED1D2}"/>
                    </a:ext>
                  </a:extLst>
                </p:cNvPr>
                <p:cNvGrpSpPr>
                  <a:grpSpLocks/>
                </p:cNvGrpSpPr>
                <p:nvPr/>
              </p:nvGrpSpPr>
              <p:grpSpPr bwMode="auto">
                <a:xfrm>
                  <a:off x="642" y="1751"/>
                  <a:ext cx="137" cy="124"/>
                  <a:chOff x="623" y="1728"/>
                  <a:chExt cx="137" cy="124"/>
                </a:xfrm>
              </p:grpSpPr>
              <p:sp>
                <p:nvSpPr>
                  <p:cNvPr id="6818" name="Oval 674">
                    <a:extLst>
                      <a:ext uri="{FF2B5EF4-FFF2-40B4-BE49-F238E27FC236}">
                        <a16:creationId xmlns:a16="http://schemas.microsoft.com/office/drawing/2014/main" id="{F2BC3794-7F01-471A-8B6F-3348471AF11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19" name="Oval 675">
                    <a:extLst>
                      <a:ext uri="{FF2B5EF4-FFF2-40B4-BE49-F238E27FC236}">
                        <a16:creationId xmlns:a16="http://schemas.microsoft.com/office/drawing/2014/main" id="{A45193E2-803F-4F47-B50B-18D590A8AE9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0" name="Oval 676">
                    <a:extLst>
                      <a:ext uri="{FF2B5EF4-FFF2-40B4-BE49-F238E27FC236}">
                        <a16:creationId xmlns:a16="http://schemas.microsoft.com/office/drawing/2014/main" id="{C507ED34-2E7A-480E-97C9-481CE05142F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1" name="Line 677">
                    <a:extLst>
                      <a:ext uri="{FF2B5EF4-FFF2-40B4-BE49-F238E27FC236}">
                        <a16:creationId xmlns:a16="http://schemas.microsoft.com/office/drawing/2014/main" id="{1A12C0D3-72B3-429F-88AB-13C4F9EFAD7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2" name="Line 678">
                    <a:extLst>
                      <a:ext uri="{FF2B5EF4-FFF2-40B4-BE49-F238E27FC236}">
                        <a16:creationId xmlns:a16="http://schemas.microsoft.com/office/drawing/2014/main" id="{C9B4B92D-01F7-4034-9021-B7871B42A8A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23" name="Group 679">
                  <a:extLst>
                    <a:ext uri="{FF2B5EF4-FFF2-40B4-BE49-F238E27FC236}">
                      <a16:creationId xmlns:a16="http://schemas.microsoft.com/office/drawing/2014/main" id="{0B44B449-9846-41ED-839E-0A96F700EAB7}"/>
                    </a:ext>
                  </a:extLst>
                </p:cNvPr>
                <p:cNvGrpSpPr>
                  <a:grpSpLocks/>
                </p:cNvGrpSpPr>
                <p:nvPr/>
              </p:nvGrpSpPr>
              <p:grpSpPr bwMode="auto">
                <a:xfrm>
                  <a:off x="662" y="1772"/>
                  <a:ext cx="137" cy="124"/>
                  <a:chOff x="623" y="1728"/>
                  <a:chExt cx="137" cy="124"/>
                </a:xfrm>
              </p:grpSpPr>
              <p:sp>
                <p:nvSpPr>
                  <p:cNvPr id="6824" name="Oval 680">
                    <a:extLst>
                      <a:ext uri="{FF2B5EF4-FFF2-40B4-BE49-F238E27FC236}">
                        <a16:creationId xmlns:a16="http://schemas.microsoft.com/office/drawing/2014/main" id="{B7D73493-189D-4FF4-B9FF-C3DE79708D5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5" name="Oval 681">
                    <a:extLst>
                      <a:ext uri="{FF2B5EF4-FFF2-40B4-BE49-F238E27FC236}">
                        <a16:creationId xmlns:a16="http://schemas.microsoft.com/office/drawing/2014/main" id="{1EEE2750-8B0F-49FA-8851-39B274E96F8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6" name="Oval 682">
                    <a:extLst>
                      <a:ext uri="{FF2B5EF4-FFF2-40B4-BE49-F238E27FC236}">
                        <a16:creationId xmlns:a16="http://schemas.microsoft.com/office/drawing/2014/main" id="{2BE966AD-B17B-4C4F-8AC9-35E3D1DC339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7" name="Line 683">
                    <a:extLst>
                      <a:ext uri="{FF2B5EF4-FFF2-40B4-BE49-F238E27FC236}">
                        <a16:creationId xmlns:a16="http://schemas.microsoft.com/office/drawing/2014/main" id="{340572BE-E0F7-4757-9821-209C775B420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8" name="Line 684">
                    <a:extLst>
                      <a:ext uri="{FF2B5EF4-FFF2-40B4-BE49-F238E27FC236}">
                        <a16:creationId xmlns:a16="http://schemas.microsoft.com/office/drawing/2014/main" id="{A0F66737-A76E-42C5-8E79-095DEAC01AD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29" name="Group 685">
                  <a:extLst>
                    <a:ext uri="{FF2B5EF4-FFF2-40B4-BE49-F238E27FC236}">
                      <a16:creationId xmlns:a16="http://schemas.microsoft.com/office/drawing/2014/main" id="{7D2D1182-69A6-4C4A-A091-0943235246CD}"/>
                    </a:ext>
                  </a:extLst>
                </p:cNvPr>
                <p:cNvGrpSpPr>
                  <a:grpSpLocks/>
                </p:cNvGrpSpPr>
                <p:nvPr/>
              </p:nvGrpSpPr>
              <p:grpSpPr bwMode="auto">
                <a:xfrm>
                  <a:off x="683" y="1790"/>
                  <a:ext cx="137" cy="124"/>
                  <a:chOff x="623" y="1728"/>
                  <a:chExt cx="137" cy="124"/>
                </a:xfrm>
              </p:grpSpPr>
              <p:sp>
                <p:nvSpPr>
                  <p:cNvPr id="6830" name="Oval 686">
                    <a:extLst>
                      <a:ext uri="{FF2B5EF4-FFF2-40B4-BE49-F238E27FC236}">
                        <a16:creationId xmlns:a16="http://schemas.microsoft.com/office/drawing/2014/main" id="{26C78152-8691-45AC-B92D-9C7E52FDCBB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31" name="Oval 687">
                    <a:extLst>
                      <a:ext uri="{FF2B5EF4-FFF2-40B4-BE49-F238E27FC236}">
                        <a16:creationId xmlns:a16="http://schemas.microsoft.com/office/drawing/2014/main" id="{1E8B7D72-1219-4439-8CE5-73F9776896E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32" name="Oval 688">
                    <a:extLst>
                      <a:ext uri="{FF2B5EF4-FFF2-40B4-BE49-F238E27FC236}">
                        <a16:creationId xmlns:a16="http://schemas.microsoft.com/office/drawing/2014/main" id="{1BDBC7DF-E0A0-41F8-B92F-10CF8E26CB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33" name="Line 689">
                    <a:extLst>
                      <a:ext uri="{FF2B5EF4-FFF2-40B4-BE49-F238E27FC236}">
                        <a16:creationId xmlns:a16="http://schemas.microsoft.com/office/drawing/2014/main" id="{C13CF2E9-D450-44C5-AEAD-87C8CB57050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34" name="Line 690">
                    <a:extLst>
                      <a:ext uri="{FF2B5EF4-FFF2-40B4-BE49-F238E27FC236}">
                        <a16:creationId xmlns:a16="http://schemas.microsoft.com/office/drawing/2014/main" id="{E328F15A-51A4-4039-8F3A-0AF1954FD83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35" name="Group 691">
                  <a:extLst>
                    <a:ext uri="{FF2B5EF4-FFF2-40B4-BE49-F238E27FC236}">
                      <a16:creationId xmlns:a16="http://schemas.microsoft.com/office/drawing/2014/main" id="{9F416B3C-B3DD-4EC9-9DDF-96CEC52D3060}"/>
                    </a:ext>
                  </a:extLst>
                </p:cNvPr>
                <p:cNvGrpSpPr>
                  <a:grpSpLocks/>
                </p:cNvGrpSpPr>
                <p:nvPr/>
              </p:nvGrpSpPr>
              <p:grpSpPr bwMode="auto">
                <a:xfrm>
                  <a:off x="703" y="1809"/>
                  <a:ext cx="137" cy="124"/>
                  <a:chOff x="623" y="1728"/>
                  <a:chExt cx="137" cy="124"/>
                </a:xfrm>
              </p:grpSpPr>
              <p:sp>
                <p:nvSpPr>
                  <p:cNvPr id="6836" name="Oval 692">
                    <a:extLst>
                      <a:ext uri="{FF2B5EF4-FFF2-40B4-BE49-F238E27FC236}">
                        <a16:creationId xmlns:a16="http://schemas.microsoft.com/office/drawing/2014/main" id="{3D641603-980B-4A15-B284-1CCECBA9A0B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37" name="Oval 693">
                    <a:extLst>
                      <a:ext uri="{FF2B5EF4-FFF2-40B4-BE49-F238E27FC236}">
                        <a16:creationId xmlns:a16="http://schemas.microsoft.com/office/drawing/2014/main" id="{BC46FCBF-8A60-4722-BDEB-AC201E055F5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38" name="Oval 694">
                    <a:extLst>
                      <a:ext uri="{FF2B5EF4-FFF2-40B4-BE49-F238E27FC236}">
                        <a16:creationId xmlns:a16="http://schemas.microsoft.com/office/drawing/2014/main" id="{62EF98FF-D171-4DA8-8D0F-131F8130023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39" name="Line 695">
                    <a:extLst>
                      <a:ext uri="{FF2B5EF4-FFF2-40B4-BE49-F238E27FC236}">
                        <a16:creationId xmlns:a16="http://schemas.microsoft.com/office/drawing/2014/main" id="{A353C727-32DC-4763-B91F-DE0E9D30D60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40" name="Line 696">
                    <a:extLst>
                      <a:ext uri="{FF2B5EF4-FFF2-40B4-BE49-F238E27FC236}">
                        <a16:creationId xmlns:a16="http://schemas.microsoft.com/office/drawing/2014/main" id="{6468FBAC-5084-4F75-A6D9-70B166CD09C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841" name="Group 697">
              <a:extLst>
                <a:ext uri="{FF2B5EF4-FFF2-40B4-BE49-F238E27FC236}">
                  <a16:creationId xmlns:a16="http://schemas.microsoft.com/office/drawing/2014/main" id="{FC76963F-EC6A-49D1-881A-BA2B7F0AD5FF}"/>
                </a:ext>
              </a:extLst>
            </p:cNvPr>
            <p:cNvGrpSpPr>
              <a:grpSpLocks/>
            </p:cNvGrpSpPr>
            <p:nvPr/>
          </p:nvGrpSpPr>
          <p:grpSpPr bwMode="auto">
            <a:xfrm>
              <a:off x="672" y="1776"/>
              <a:ext cx="265" cy="253"/>
              <a:chOff x="480" y="1440"/>
              <a:chExt cx="265" cy="253"/>
            </a:xfrm>
          </p:grpSpPr>
          <p:grpSp>
            <p:nvGrpSpPr>
              <p:cNvPr id="6842" name="Group 698">
                <a:extLst>
                  <a:ext uri="{FF2B5EF4-FFF2-40B4-BE49-F238E27FC236}">
                    <a16:creationId xmlns:a16="http://schemas.microsoft.com/office/drawing/2014/main" id="{C9A43D0F-DFCD-42C4-B02E-AD9967CA79DC}"/>
                  </a:ext>
                </a:extLst>
              </p:cNvPr>
              <p:cNvGrpSpPr>
                <a:grpSpLocks/>
              </p:cNvGrpSpPr>
              <p:nvPr/>
            </p:nvGrpSpPr>
            <p:grpSpPr bwMode="auto">
              <a:xfrm>
                <a:off x="528" y="1440"/>
                <a:ext cx="217" cy="205"/>
                <a:chOff x="623" y="1728"/>
                <a:chExt cx="217" cy="205"/>
              </a:xfrm>
            </p:grpSpPr>
            <p:grpSp>
              <p:nvGrpSpPr>
                <p:cNvPr id="6843" name="Group 699">
                  <a:extLst>
                    <a:ext uri="{FF2B5EF4-FFF2-40B4-BE49-F238E27FC236}">
                      <a16:creationId xmlns:a16="http://schemas.microsoft.com/office/drawing/2014/main" id="{7AB302C6-F4F8-49DF-B043-9A3D18E54E16}"/>
                    </a:ext>
                  </a:extLst>
                </p:cNvPr>
                <p:cNvGrpSpPr>
                  <a:grpSpLocks/>
                </p:cNvGrpSpPr>
                <p:nvPr/>
              </p:nvGrpSpPr>
              <p:grpSpPr bwMode="auto">
                <a:xfrm>
                  <a:off x="623" y="1728"/>
                  <a:ext cx="137" cy="124"/>
                  <a:chOff x="623" y="1728"/>
                  <a:chExt cx="137" cy="124"/>
                </a:xfrm>
              </p:grpSpPr>
              <p:sp>
                <p:nvSpPr>
                  <p:cNvPr id="6844" name="Oval 700">
                    <a:extLst>
                      <a:ext uri="{FF2B5EF4-FFF2-40B4-BE49-F238E27FC236}">
                        <a16:creationId xmlns:a16="http://schemas.microsoft.com/office/drawing/2014/main" id="{B17E54E6-C6D7-4DBF-A856-A7B5742A352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45" name="Oval 701">
                    <a:extLst>
                      <a:ext uri="{FF2B5EF4-FFF2-40B4-BE49-F238E27FC236}">
                        <a16:creationId xmlns:a16="http://schemas.microsoft.com/office/drawing/2014/main" id="{8FB53DA4-A1D2-4C41-B9B9-DCADD5ADA08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46" name="Oval 702">
                    <a:extLst>
                      <a:ext uri="{FF2B5EF4-FFF2-40B4-BE49-F238E27FC236}">
                        <a16:creationId xmlns:a16="http://schemas.microsoft.com/office/drawing/2014/main" id="{F1817C6A-8DAF-4B01-BF05-9C271F8B411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47" name="Line 703">
                    <a:extLst>
                      <a:ext uri="{FF2B5EF4-FFF2-40B4-BE49-F238E27FC236}">
                        <a16:creationId xmlns:a16="http://schemas.microsoft.com/office/drawing/2014/main" id="{BB648324-2A87-402D-9ECF-A26616BA548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48" name="Line 704">
                    <a:extLst>
                      <a:ext uri="{FF2B5EF4-FFF2-40B4-BE49-F238E27FC236}">
                        <a16:creationId xmlns:a16="http://schemas.microsoft.com/office/drawing/2014/main" id="{E623A5B9-872D-4D7D-A4E1-D9995F2F24F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49" name="Group 705">
                  <a:extLst>
                    <a:ext uri="{FF2B5EF4-FFF2-40B4-BE49-F238E27FC236}">
                      <a16:creationId xmlns:a16="http://schemas.microsoft.com/office/drawing/2014/main" id="{CDAC628B-B3A9-422F-BB3E-422DEE980901}"/>
                    </a:ext>
                  </a:extLst>
                </p:cNvPr>
                <p:cNvGrpSpPr>
                  <a:grpSpLocks/>
                </p:cNvGrpSpPr>
                <p:nvPr/>
              </p:nvGrpSpPr>
              <p:grpSpPr bwMode="auto">
                <a:xfrm>
                  <a:off x="642" y="1751"/>
                  <a:ext cx="137" cy="124"/>
                  <a:chOff x="623" y="1728"/>
                  <a:chExt cx="137" cy="124"/>
                </a:xfrm>
              </p:grpSpPr>
              <p:sp>
                <p:nvSpPr>
                  <p:cNvPr id="6850" name="Oval 706">
                    <a:extLst>
                      <a:ext uri="{FF2B5EF4-FFF2-40B4-BE49-F238E27FC236}">
                        <a16:creationId xmlns:a16="http://schemas.microsoft.com/office/drawing/2014/main" id="{AC758EA6-2C79-4D18-83F0-0ED6C8BB800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1" name="Oval 707">
                    <a:extLst>
                      <a:ext uri="{FF2B5EF4-FFF2-40B4-BE49-F238E27FC236}">
                        <a16:creationId xmlns:a16="http://schemas.microsoft.com/office/drawing/2014/main" id="{6EC1E7C1-221E-4330-858A-522F423661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2" name="Oval 708">
                    <a:extLst>
                      <a:ext uri="{FF2B5EF4-FFF2-40B4-BE49-F238E27FC236}">
                        <a16:creationId xmlns:a16="http://schemas.microsoft.com/office/drawing/2014/main" id="{57702360-ADE8-466D-AA4F-F7739C0E9B1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3" name="Line 709">
                    <a:extLst>
                      <a:ext uri="{FF2B5EF4-FFF2-40B4-BE49-F238E27FC236}">
                        <a16:creationId xmlns:a16="http://schemas.microsoft.com/office/drawing/2014/main" id="{ECEDFDF8-E4E3-44FA-AE37-BD2E28D5BDC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4" name="Line 710">
                    <a:extLst>
                      <a:ext uri="{FF2B5EF4-FFF2-40B4-BE49-F238E27FC236}">
                        <a16:creationId xmlns:a16="http://schemas.microsoft.com/office/drawing/2014/main" id="{DA0D17BD-B383-428F-BF65-C06C7AE29E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55" name="Group 711">
                  <a:extLst>
                    <a:ext uri="{FF2B5EF4-FFF2-40B4-BE49-F238E27FC236}">
                      <a16:creationId xmlns:a16="http://schemas.microsoft.com/office/drawing/2014/main" id="{F5FEE6E8-09DC-420E-A347-EBE45FB990D5}"/>
                    </a:ext>
                  </a:extLst>
                </p:cNvPr>
                <p:cNvGrpSpPr>
                  <a:grpSpLocks/>
                </p:cNvGrpSpPr>
                <p:nvPr/>
              </p:nvGrpSpPr>
              <p:grpSpPr bwMode="auto">
                <a:xfrm>
                  <a:off x="662" y="1772"/>
                  <a:ext cx="137" cy="124"/>
                  <a:chOff x="623" y="1728"/>
                  <a:chExt cx="137" cy="124"/>
                </a:xfrm>
              </p:grpSpPr>
              <p:sp>
                <p:nvSpPr>
                  <p:cNvPr id="6856" name="Oval 712">
                    <a:extLst>
                      <a:ext uri="{FF2B5EF4-FFF2-40B4-BE49-F238E27FC236}">
                        <a16:creationId xmlns:a16="http://schemas.microsoft.com/office/drawing/2014/main" id="{33207C4D-FC0C-45D6-90FF-56A6C12EB15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7" name="Oval 713">
                    <a:extLst>
                      <a:ext uri="{FF2B5EF4-FFF2-40B4-BE49-F238E27FC236}">
                        <a16:creationId xmlns:a16="http://schemas.microsoft.com/office/drawing/2014/main" id="{84B7C407-C671-474D-8B78-287395A766D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8" name="Oval 714">
                    <a:extLst>
                      <a:ext uri="{FF2B5EF4-FFF2-40B4-BE49-F238E27FC236}">
                        <a16:creationId xmlns:a16="http://schemas.microsoft.com/office/drawing/2014/main" id="{57E6F043-F653-4631-B9AB-134AAF18FEC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9" name="Line 715">
                    <a:extLst>
                      <a:ext uri="{FF2B5EF4-FFF2-40B4-BE49-F238E27FC236}">
                        <a16:creationId xmlns:a16="http://schemas.microsoft.com/office/drawing/2014/main" id="{01A19800-66ED-45D2-8476-D2ABFD1F620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0" name="Line 716">
                    <a:extLst>
                      <a:ext uri="{FF2B5EF4-FFF2-40B4-BE49-F238E27FC236}">
                        <a16:creationId xmlns:a16="http://schemas.microsoft.com/office/drawing/2014/main" id="{62EDB86C-46A4-4AB7-8E5F-EB7AB89BBE5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61" name="Group 717">
                  <a:extLst>
                    <a:ext uri="{FF2B5EF4-FFF2-40B4-BE49-F238E27FC236}">
                      <a16:creationId xmlns:a16="http://schemas.microsoft.com/office/drawing/2014/main" id="{0EA93F52-A234-4ED1-861F-8210F5B8B5CE}"/>
                    </a:ext>
                  </a:extLst>
                </p:cNvPr>
                <p:cNvGrpSpPr>
                  <a:grpSpLocks/>
                </p:cNvGrpSpPr>
                <p:nvPr/>
              </p:nvGrpSpPr>
              <p:grpSpPr bwMode="auto">
                <a:xfrm>
                  <a:off x="683" y="1790"/>
                  <a:ext cx="137" cy="124"/>
                  <a:chOff x="623" y="1728"/>
                  <a:chExt cx="137" cy="124"/>
                </a:xfrm>
              </p:grpSpPr>
              <p:sp>
                <p:nvSpPr>
                  <p:cNvPr id="6862" name="Oval 718">
                    <a:extLst>
                      <a:ext uri="{FF2B5EF4-FFF2-40B4-BE49-F238E27FC236}">
                        <a16:creationId xmlns:a16="http://schemas.microsoft.com/office/drawing/2014/main" id="{AB3DB50E-212D-4CAB-9947-FA4498E468F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 name="Oval 719">
                    <a:extLst>
                      <a:ext uri="{FF2B5EF4-FFF2-40B4-BE49-F238E27FC236}">
                        <a16:creationId xmlns:a16="http://schemas.microsoft.com/office/drawing/2014/main" id="{49A96262-5D31-4C92-8949-6F77D09FDC0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 name="Oval 720">
                    <a:extLst>
                      <a:ext uri="{FF2B5EF4-FFF2-40B4-BE49-F238E27FC236}">
                        <a16:creationId xmlns:a16="http://schemas.microsoft.com/office/drawing/2014/main" id="{886FFE88-F340-47CD-A550-8EE07FF2846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 name="Line 721">
                    <a:extLst>
                      <a:ext uri="{FF2B5EF4-FFF2-40B4-BE49-F238E27FC236}">
                        <a16:creationId xmlns:a16="http://schemas.microsoft.com/office/drawing/2014/main" id="{9E81F7F1-E441-4ACA-A1B7-1D21125C2C4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 name="Line 722">
                    <a:extLst>
                      <a:ext uri="{FF2B5EF4-FFF2-40B4-BE49-F238E27FC236}">
                        <a16:creationId xmlns:a16="http://schemas.microsoft.com/office/drawing/2014/main" id="{621C2499-F0EE-478F-81B4-60EE3A00B1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67" name="Group 723">
                  <a:extLst>
                    <a:ext uri="{FF2B5EF4-FFF2-40B4-BE49-F238E27FC236}">
                      <a16:creationId xmlns:a16="http://schemas.microsoft.com/office/drawing/2014/main" id="{ED6F276B-D74B-41A7-A110-32E1FEB17969}"/>
                    </a:ext>
                  </a:extLst>
                </p:cNvPr>
                <p:cNvGrpSpPr>
                  <a:grpSpLocks/>
                </p:cNvGrpSpPr>
                <p:nvPr/>
              </p:nvGrpSpPr>
              <p:grpSpPr bwMode="auto">
                <a:xfrm>
                  <a:off x="703" y="1809"/>
                  <a:ext cx="137" cy="124"/>
                  <a:chOff x="623" y="1728"/>
                  <a:chExt cx="137" cy="124"/>
                </a:xfrm>
              </p:grpSpPr>
              <p:sp>
                <p:nvSpPr>
                  <p:cNvPr id="6868" name="Oval 724">
                    <a:extLst>
                      <a:ext uri="{FF2B5EF4-FFF2-40B4-BE49-F238E27FC236}">
                        <a16:creationId xmlns:a16="http://schemas.microsoft.com/office/drawing/2014/main" id="{AC43BFE7-B6C6-4488-9128-FCA106CAF4E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 name="Oval 725">
                    <a:extLst>
                      <a:ext uri="{FF2B5EF4-FFF2-40B4-BE49-F238E27FC236}">
                        <a16:creationId xmlns:a16="http://schemas.microsoft.com/office/drawing/2014/main" id="{8AE8FFDA-A5E2-470A-9165-56F99F3C2FE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 name="Oval 726">
                    <a:extLst>
                      <a:ext uri="{FF2B5EF4-FFF2-40B4-BE49-F238E27FC236}">
                        <a16:creationId xmlns:a16="http://schemas.microsoft.com/office/drawing/2014/main" id="{15A62E15-B77C-479C-80D3-A650D6B38BD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 name="Line 727">
                    <a:extLst>
                      <a:ext uri="{FF2B5EF4-FFF2-40B4-BE49-F238E27FC236}">
                        <a16:creationId xmlns:a16="http://schemas.microsoft.com/office/drawing/2014/main" id="{24CA3CF6-A3DE-46E0-8271-2E5746AE87D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 name="Line 728">
                    <a:extLst>
                      <a:ext uri="{FF2B5EF4-FFF2-40B4-BE49-F238E27FC236}">
                        <a16:creationId xmlns:a16="http://schemas.microsoft.com/office/drawing/2014/main" id="{1B1C43F1-16D7-408E-B43C-F7EE08EE18F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873" name="Group 729">
                <a:extLst>
                  <a:ext uri="{FF2B5EF4-FFF2-40B4-BE49-F238E27FC236}">
                    <a16:creationId xmlns:a16="http://schemas.microsoft.com/office/drawing/2014/main" id="{6D219F50-5D03-4B53-B49C-2EBA7AEEA651}"/>
                  </a:ext>
                </a:extLst>
              </p:cNvPr>
              <p:cNvGrpSpPr>
                <a:grpSpLocks/>
              </p:cNvGrpSpPr>
              <p:nvPr/>
            </p:nvGrpSpPr>
            <p:grpSpPr bwMode="auto">
              <a:xfrm>
                <a:off x="480" y="1488"/>
                <a:ext cx="217" cy="205"/>
                <a:chOff x="623" y="1728"/>
                <a:chExt cx="217" cy="205"/>
              </a:xfrm>
            </p:grpSpPr>
            <p:grpSp>
              <p:nvGrpSpPr>
                <p:cNvPr id="6874" name="Group 730">
                  <a:extLst>
                    <a:ext uri="{FF2B5EF4-FFF2-40B4-BE49-F238E27FC236}">
                      <a16:creationId xmlns:a16="http://schemas.microsoft.com/office/drawing/2014/main" id="{B2820C79-5DC8-4637-B5E3-D1576FAD666C}"/>
                    </a:ext>
                  </a:extLst>
                </p:cNvPr>
                <p:cNvGrpSpPr>
                  <a:grpSpLocks/>
                </p:cNvGrpSpPr>
                <p:nvPr/>
              </p:nvGrpSpPr>
              <p:grpSpPr bwMode="auto">
                <a:xfrm>
                  <a:off x="623" y="1728"/>
                  <a:ext cx="137" cy="124"/>
                  <a:chOff x="623" y="1728"/>
                  <a:chExt cx="137" cy="124"/>
                </a:xfrm>
              </p:grpSpPr>
              <p:sp>
                <p:nvSpPr>
                  <p:cNvPr id="6875" name="Oval 731">
                    <a:extLst>
                      <a:ext uri="{FF2B5EF4-FFF2-40B4-BE49-F238E27FC236}">
                        <a16:creationId xmlns:a16="http://schemas.microsoft.com/office/drawing/2014/main" id="{DAF965EE-8C25-4CC8-BFC7-58DDD4D9C4A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6" name="Oval 732">
                    <a:extLst>
                      <a:ext uri="{FF2B5EF4-FFF2-40B4-BE49-F238E27FC236}">
                        <a16:creationId xmlns:a16="http://schemas.microsoft.com/office/drawing/2014/main" id="{BC032526-134B-4994-B75C-688C782FA99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7" name="Oval 733">
                    <a:extLst>
                      <a:ext uri="{FF2B5EF4-FFF2-40B4-BE49-F238E27FC236}">
                        <a16:creationId xmlns:a16="http://schemas.microsoft.com/office/drawing/2014/main" id="{847A8650-20C9-43F2-9CEF-950A483C8B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8" name="Line 734">
                    <a:extLst>
                      <a:ext uri="{FF2B5EF4-FFF2-40B4-BE49-F238E27FC236}">
                        <a16:creationId xmlns:a16="http://schemas.microsoft.com/office/drawing/2014/main" id="{39DE34D2-5144-4062-869D-0D7C3129D32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9" name="Line 735">
                    <a:extLst>
                      <a:ext uri="{FF2B5EF4-FFF2-40B4-BE49-F238E27FC236}">
                        <a16:creationId xmlns:a16="http://schemas.microsoft.com/office/drawing/2014/main" id="{CBDFF7E3-3A50-43F4-8F3A-512C2154642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80" name="Group 736">
                  <a:extLst>
                    <a:ext uri="{FF2B5EF4-FFF2-40B4-BE49-F238E27FC236}">
                      <a16:creationId xmlns:a16="http://schemas.microsoft.com/office/drawing/2014/main" id="{767D5DB2-0C8F-4DA8-8D5D-CF9EC01610CA}"/>
                    </a:ext>
                  </a:extLst>
                </p:cNvPr>
                <p:cNvGrpSpPr>
                  <a:grpSpLocks/>
                </p:cNvGrpSpPr>
                <p:nvPr/>
              </p:nvGrpSpPr>
              <p:grpSpPr bwMode="auto">
                <a:xfrm>
                  <a:off x="642" y="1751"/>
                  <a:ext cx="137" cy="124"/>
                  <a:chOff x="623" y="1728"/>
                  <a:chExt cx="137" cy="124"/>
                </a:xfrm>
              </p:grpSpPr>
              <p:sp>
                <p:nvSpPr>
                  <p:cNvPr id="6881" name="Oval 737">
                    <a:extLst>
                      <a:ext uri="{FF2B5EF4-FFF2-40B4-BE49-F238E27FC236}">
                        <a16:creationId xmlns:a16="http://schemas.microsoft.com/office/drawing/2014/main" id="{5C75AA69-9D95-41CC-BCA5-66F2719F670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 name="Oval 738">
                    <a:extLst>
                      <a:ext uri="{FF2B5EF4-FFF2-40B4-BE49-F238E27FC236}">
                        <a16:creationId xmlns:a16="http://schemas.microsoft.com/office/drawing/2014/main" id="{3C12B5AF-2DAA-4B3B-9DAC-74DD770C6F6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3" name="Oval 739">
                    <a:extLst>
                      <a:ext uri="{FF2B5EF4-FFF2-40B4-BE49-F238E27FC236}">
                        <a16:creationId xmlns:a16="http://schemas.microsoft.com/office/drawing/2014/main" id="{95CE0E56-CC80-48F2-A5E5-338920720E4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4" name="Line 740">
                    <a:extLst>
                      <a:ext uri="{FF2B5EF4-FFF2-40B4-BE49-F238E27FC236}">
                        <a16:creationId xmlns:a16="http://schemas.microsoft.com/office/drawing/2014/main" id="{BCE53600-79D1-46C7-A87B-301DE35C6CE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5" name="Line 741">
                    <a:extLst>
                      <a:ext uri="{FF2B5EF4-FFF2-40B4-BE49-F238E27FC236}">
                        <a16:creationId xmlns:a16="http://schemas.microsoft.com/office/drawing/2014/main" id="{00EF8DBD-590A-4326-B9D0-491837715EC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86" name="Group 742">
                  <a:extLst>
                    <a:ext uri="{FF2B5EF4-FFF2-40B4-BE49-F238E27FC236}">
                      <a16:creationId xmlns:a16="http://schemas.microsoft.com/office/drawing/2014/main" id="{AFD7CD9F-C835-44A7-9345-D5AA31CEE16E}"/>
                    </a:ext>
                  </a:extLst>
                </p:cNvPr>
                <p:cNvGrpSpPr>
                  <a:grpSpLocks/>
                </p:cNvGrpSpPr>
                <p:nvPr/>
              </p:nvGrpSpPr>
              <p:grpSpPr bwMode="auto">
                <a:xfrm>
                  <a:off x="662" y="1772"/>
                  <a:ext cx="137" cy="124"/>
                  <a:chOff x="623" y="1728"/>
                  <a:chExt cx="137" cy="124"/>
                </a:xfrm>
              </p:grpSpPr>
              <p:sp>
                <p:nvSpPr>
                  <p:cNvPr id="6887" name="Oval 743">
                    <a:extLst>
                      <a:ext uri="{FF2B5EF4-FFF2-40B4-BE49-F238E27FC236}">
                        <a16:creationId xmlns:a16="http://schemas.microsoft.com/office/drawing/2014/main" id="{75AFC0C6-C9FD-40BB-B371-E0BD5D16EEF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8" name="Oval 744">
                    <a:extLst>
                      <a:ext uri="{FF2B5EF4-FFF2-40B4-BE49-F238E27FC236}">
                        <a16:creationId xmlns:a16="http://schemas.microsoft.com/office/drawing/2014/main" id="{7EDA4284-92AF-4A08-B032-587421BA603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9" name="Oval 745">
                    <a:extLst>
                      <a:ext uri="{FF2B5EF4-FFF2-40B4-BE49-F238E27FC236}">
                        <a16:creationId xmlns:a16="http://schemas.microsoft.com/office/drawing/2014/main" id="{607B80DC-03A8-4B49-9174-BD6911FAB81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90" name="Line 746">
                    <a:extLst>
                      <a:ext uri="{FF2B5EF4-FFF2-40B4-BE49-F238E27FC236}">
                        <a16:creationId xmlns:a16="http://schemas.microsoft.com/office/drawing/2014/main" id="{289F4E51-0F73-41B9-ABA6-7D326503C5C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91" name="Line 747">
                    <a:extLst>
                      <a:ext uri="{FF2B5EF4-FFF2-40B4-BE49-F238E27FC236}">
                        <a16:creationId xmlns:a16="http://schemas.microsoft.com/office/drawing/2014/main" id="{37933DC4-09A9-4C01-AC9D-91836F73E7A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92" name="Group 748">
                  <a:extLst>
                    <a:ext uri="{FF2B5EF4-FFF2-40B4-BE49-F238E27FC236}">
                      <a16:creationId xmlns:a16="http://schemas.microsoft.com/office/drawing/2014/main" id="{3A468F37-F94A-48B6-860E-85550B3C7507}"/>
                    </a:ext>
                  </a:extLst>
                </p:cNvPr>
                <p:cNvGrpSpPr>
                  <a:grpSpLocks/>
                </p:cNvGrpSpPr>
                <p:nvPr/>
              </p:nvGrpSpPr>
              <p:grpSpPr bwMode="auto">
                <a:xfrm>
                  <a:off x="683" y="1790"/>
                  <a:ext cx="137" cy="124"/>
                  <a:chOff x="623" y="1728"/>
                  <a:chExt cx="137" cy="124"/>
                </a:xfrm>
              </p:grpSpPr>
              <p:sp>
                <p:nvSpPr>
                  <p:cNvPr id="6893" name="Oval 749">
                    <a:extLst>
                      <a:ext uri="{FF2B5EF4-FFF2-40B4-BE49-F238E27FC236}">
                        <a16:creationId xmlns:a16="http://schemas.microsoft.com/office/drawing/2014/main" id="{2D831908-BCEE-44EB-8A03-2688F635A70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94" name="Oval 750">
                    <a:extLst>
                      <a:ext uri="{FF2B5EF4-FFF2-40B4-BE49-F238E27FC236}">
                        <a16:creationId xmlns:a16="http://schemas.microsoft.com/office/drawing/2014/main" id="{0694D50E-803B-4A93-B9AA-CC54A0823F6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95" name="Oval 751">
                    <a:extLst>
                      <a:ext uri="{FF2B5EF4-FFF2-40B4-BE49-F238E27FC236}">
                        <a16:creationId xmlns:a16="http://schemas.microsoft.com/office/drawing/2014/main" id="{01AFFE70-C358-4B6B-8A0E-C2A6B01BCA3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96" name="Line 752">
                    <a:extLst>
                      <a:ext uri="{FF2B5EF4-FFF2-40B4-BE49-F238E27FC236}">
                        <a16:creationId xmlns:a16="http://schemas.microsoft.com/office/drawing/2014/main" id="{B45E7D9B-F381-47B7-9747-4B85F39B937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97" name="Line 753">
                    <a:extLst>
                      <a:ext uri="{FF2B5EF4-FFF2-40B4-BE49-F238E27FC236}">
                        <a16:creationId xmlns:a16="http://schemas.microsoft.com/office/drawing/2014/main" id="{1200B7B8-99C2-4A06-B98E-ACDC7C0F3E1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98" name="Group 754">
                  <a:extLst>
                    <a:ext uri="{FF2B5EF4-FFF2-40B4-BE49-F238E27FC236}">
                      <a16:creationId xmlns:a16="http://schemas.microsoft.com/office/drawing/2014/main" id="{A76C20D5-7B89-4EB2-80D3-B88B76F92C34}"/>
                    </a:ext>
                  </a:extLst>
                </p:cNvPr>
                <p:cNvGrpSpPr>
                  <a:grpSpLocks/>
                </p:cNvGrpSpPr>
                <p:nvPr/>
              </p:nvGrpSpPr>
              <p:grpSpPr bwMode="auto">
                <a:xfrm>
                  <a:off x="703" y="1809"/>
                  <a:ext cx="137" cy="124"/>
                  <a:chOff x="623" y="1728"/>
                  <a:chExt cx="137" cy="124"/>
                </a:xfrm>
              </p:grpSpPr>
              <p:sp>
                <p:nvSpPr>
                  <p:cNvPr id="6899" name="Oval 755">
                    <a:extLst>
                      <a:ext uri="{FF2B5EF4-FFF2-40B4-BE49-F238E27FC236}">
                        <a16:creationId xmlns:a16="http://schemas.microsoft.com/office/drawing/2014/main" id="{B4871254-0B5F-4CBA-99D8-802C5BC4BD4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00" name="Oval 756">
                    <a:extLst>
                      <a:ext uri="{FF2B5EF4-FFF2-40B4-BE49-F238E27FC236}">
                        <a16:creationId xmlns:a16="http://schemas.microsoft.com/office/drawing/2014/main" id="{E9B8CA31-EFEF-4620-8AF9-E325E466706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01" name="Oval 757">
                    <a:extLst>
                      <a:ext uri="{FF2B5EF4-FFF2-40B4-BE49-F238E27FC236}">
                        <a16:creationId xmlns:a16="http://schemas.microsoft.com/office/drawing/2014/main" id="{91DCAC79-B9F8-48DB-9D42-B591B247351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02" name="Line 758">
                    <a:extLst>
                      <a:ext uri="{FF2B5EF4-FFF2-40B4-BE49-F238E27FC236}">
                        <a16:creationId xmlns:a16="http://schemas.microsoft.com/office/drawing/2014/main" id="{DB29D021-2985-4BE8-B8A6-979540501F9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03" name="Line 759">
                    <a:extLst>
                      <a:ext uri="{FF2B5EF4-FFF2-40B4-BE49-F238E27FC236}">
                        <a16:creationId xmlns:a16="http://schemas.microsoft.com/office/drawing/2014/main" id="{508FF446-89C1-440C-B2CC-11DBF2494CC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6904" name="Group 760">
              <a:extLst>
                <a:ext uri="{FF2B5EF4-FFF2-40B4-BE49-F238E27FC236}">
                  <a16:creationId xmlns:a16="http://schemas.microsoft.com/office/drawing/2014/main" id="{2431B038-E74D-4385-BFBC-0A8E9F2B6F37}"/>
                </a:ext>
              </a:extLst>
            </p:cNvPr>
            <p:cNvGrpSpPr>
              <a:grpSpLocks/>
            </p:cNvGrpSpPr>
            <p:nvPr/>
          </p:nvGrpSpPr>
          <p:grpSpPr bwMode="auto">
            <a:xfrm>
              <a:off x="816" y="1680"/>
              <a:ext cx="265" cy="253"/>
              <a:chOff x="480" y="1440"/>
              <a:chExt cx="265" cy="253"/>
            </a:xfrm>
          </p:grpSpPr>
          <p:grpSp>
            <p:nvGrpSpPr>
              <p:cNvPr id="6905" name="Group 761">
                <a:extLst>
                  <a:ext uri="{FF2B5EF4-FFF2-40B4-BE49-F238E27FC236}">
                    <a16:creationId xmlns:a16="http://schemas.microsoft.com/office/drawing/2014/main" id="{2A8BE866-3226-487F-9E74-5F45B116332C}"/>
                  </a:ext>
                </a:extLst>
              </p:cNvPr>
              <p:cNvGrpSpPr>
                <a:grpSpLocks/>
              </p:cNvGrpSpPr>
              <p:nvPr/>
            </p:nvGrpSpPr>
            <p:grpSpPr bwMode="auto">
              <a:xfrm>
                <a:off x="528" y="1440"/>
                <a:ext cx="217" cy="205"/>
                <a:chOff x="623" y="1728"/>
                <a:chExt cx="217" cy="205"/>
              </a:xfrm>
            </p:grpSpPr>
            <p:grpSp>
              <p:nvGrpSpPr>
                <p:cNvPr id="6906" name="Group 762">
                  <a:extLst>
                    <a:ext uri="{FF2B5EF4-FFF2-40B4-BE49-F238E27FC236}">
                      <a16:creationId xmlns:a16="http://schemas.microsoft.com/office/drawing/2014/main" id="{812AFDFA-7FC2-48FF-BC38-A1DD6FAF2BC0}"/>
                    </a:ext>
                  </a:extLst>
                </p:cNvPr>
                <p:cNvGrpSpPr>
                  <a:grpSpLocks/>
                </p:cNvGrpSpPr>
                <p:nvPr/>
              </p:nvGrpSpPr>
              <p:grpSpPr bwMode="auto">
                <a:xfrm>
                  <a:off x="623" y="1728"/>
                  <a:ext cx="137" cy="124"/>
                  <a:chOff x="623" y="1728"/>
                  <a:chExt cx="137" cy="124"/>
                </a:xfrm>
              </p:grpSpPr>
              <p:sp>
                <p:nvSpPr>
                  <p:cNvPr id="6907" name="Oval 763">
                    <a:extLst>
                      <a:ext uri="{FF2B5EF4-FFF2-40B4-BE49-F238E27FC236}">
                        <a16:creationId xmlns:a16="http://schemas.microsoft.com/office/drawing/2014/main" id="{710EB525-8A52-41B8-927C-5523C3B0FAF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08" name="Oval 764">
                    <a:extLst>
                      <a:ext uri="{FF2B5EF4-FFF2-40B4-BE49-F238E27FC236}">
                        <a16:creationId xmlns:a16="http://schemas.microsoft.com/office/drawing/2014/main" id="{1A364478-9833-491B-9342-1DD3FDD2A85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09" name="Oval 765">
                    <a:extLst>
                      <a:ext uri="{FF2B5EF4-FFF2-40B4-BE49-F238E27FC236}">
                        <a16:creationId xmlns:a16="http://schemas.microsoft.com/office/drawing/2014/main" id="{240FC591-C7D0-4E63-91C8-C31E4F6248C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0" name="Line 766">
                    <a:extLst>
                      <a:ext uri="{FF2B5EF4-FFF2-40B4-BE49-F238E27FC236}">
                        <a16:creationId xmlns:a16="http://schemas.microsoft.com/office/drawing/2014/main" id="{EC1270B3-DDB8-40EE-8C9D-F8E61257148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1" name="Line 767">
                    <a:extLst>
                      <a:ext uri="{FF2B5EF4-FFF2-40B4-BE49-F238E27FC236}">
                        <a16:creationId xmlns:a16="http://schemas.microsoft.com/office/drawing/2014/main" id="{61148979-0375-4BF0-9B76-4BA5A1886DC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12" name="Group 768">
                  <a:extLst>
                    <a:ext uri="{FF2B5EF4-FFF2-40B4-BE49-F238E27FC236}">
                      <a16:creationId xmlns:a16="http://schemas.microsoft.com/office/drawing/2014/main" id="{F1012451-A94E-4B84-B071-A2F4D22E2C05}"/>
                    </a:ext>
                  </a:extLst>
                </p:cNvPr>
                <p:cNvGrpSpPr>
                  <a:grpSpLocks/>
                </p:cNvGrpSpPr>
                <p:nvPr/>
              </p:nvGrpSpPr>
              <p:grpSpPr bwMode="auto">
                <a:xfrm>
                  <a:off x="642" y="1751"/>
                  <a:ext cx="137" cy="124"/>
                  <a:chOff x="623" y="1728"/>
                  <a:chExt cx="137" cy="124"/>
                </a:xfrm>
              </p:grpSpPr>
              <p:sp>
                <p:nvSpPr>
                  <p:cNvPr id="6913" name="Oval 769">
                    <a:extLst>
                      <a:ext uri="{FF2B5EF4-FFF2-40B4-BE49-F238E27FC236}">
                        <a16:creationId xmlns:a16="http://schemas.microsoft.com/office/drawing/2014/main" id="{7837FC9A-33AC-422C-9EFE-43A8D26F574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4" name="Oval 770">
                    <a:extLst>
                      <a:ext uri="{FF2B5EF4-FFF2-40B4-BE49-F238E27FC236}">
                        <a16:creationId xmlns:a16="http://schemas.microsoft.com/office/drawing/2014/main" id="{AD18A075-48FF-4812-B135-DAECC040E7F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5" name="Oval 771">
                    <a:extLst>
                      <a:ext uri="{FF2B5EF4-FFF2-40B4-BE49-F238E27FC236}">
                        <a16:creationId xmlns:a16="http://schemas.microsoft.com/office/drawing/2014/main" id="{E41B5DF5-698D-4286-B9C8-3BFAF0C0DCD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6" name="Line 772">
                    <a:extLst>
                      <a:ext uri="{FF2B5EF4-FFF2-40B4-BE49-F238E27FC236}">
                        <a16:creationId xmlns:a16="http://schemas.microsoft.com/office/drawing/2014/main" id="{004CAC71-FF04-4EA6-AB89-3771F7C2C88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7" name="Line 773">
                    <a:extLst>
                      <a:ext uri="{FF2B5EF4-FFF2-40B4-BE49-F238E27FC236}">
                        <a16:creationId xmlns:a16="http://schemas.microsoft.com/office/drawing/2014/main" id="{E98AEBCA-5B18-46C6-91C5-E679335D93E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18" name="Group 774">
                  <a:extLst>
                    <a:ext uri="{FF2B5EF4-FFF2-40B4-BE49-F238E27FC236}">
                      <a16:creationId xmlns:a16="http://schemas.microsoft.com/office/drawing/2014/main" id="{FC4206A8-C04C-4CDC-A666-7AC9E3BAD4FB}"/>
                    </a:ext>
                  </a:extLst>
                </p:cNvPr>
                <p:cNvGrpSpPr>
                  <a:grpSpLocks/>
                </p:cNvGrpSpPr>
                <p:nvPr/>
              </p:nvGrpSpPr>
              <p:grpSpPr bwMode="auto">
                <a:xfrm>
                  <a:off x="662" y="1772"/>
                  <a:ext cx="137" cy="124"/>
                  <a:chOff x="623" y="1728"/>
                  <a:chExt cx="137" cy="124"/>
                </a:xfrm>
              </p:grpSpPr>
              <p:sp>
                <p:nvSpPr>
                  <p:cNvPr id="6919" name="Oval 775">
                    <a:extLst>
                      <a:ext uri="{FF2B5EF4-FFF2-40B4-BE49-F238E27FC236}">
                        <a16:creationId xmlns:a16="http://schemas.microsoft.com/office/drawing/2014/main" id="{3D58B3B3-8419-4E09-8BCD-EFE08FD682B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0" name="Oval 776">
                    <a:extLst>
                      <a:ext uri="{FF2B5EF4-FFF2-40B4-BE49-F238E27FC236}">
                        <a16:creationId xmlns:a16="http://schemas.microsoft.com/office/drawing/2014/main" id="{20B7E1CE-C146-4755-B020-0CFC4644A87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1" name="Oval 777">
                    <a:extLst>
                      <a:ext uri="{FF2B5EF4-FFF2-40B4-BE49-F238E27FC236}">
                        <a16:creationId xmlns:a16="http://schemas.microsoft.com/office/drawing/2014/main" id="{1B0E3A34-5B91-4672-B690-A4A3562A05A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2" name="Line 778">
                    <a:extLst>
                      <a:ext uri="{FF2B5EF4-FFF2-40B4-BE49-F238E27FC236}">
                        <a16:creationId xmlns:a16="http://schemas.microsoft.com/office/drawing/2014/main" id="{E0B5D22F-85DF-4F2A-B364-BE23EB3C9C1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3" name="Line 779">
                    <a:extLst>
                      <a:ext uri="{FF2B5EF4-FFF2-40B4-BE49-F238E27FC236}">
                        <a16:creationId xmlns:a16="http://schemas.microsoft.com/office/drawing/2014/main" id="{1BD4E4F5-77CD-4A48-AFC2-9B5A55E20DF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24" name="Group 780">
                  <a:extLst>
                    <a:ext uri="{FF2B5EF4-FFF2-40B4-BE49-F238E27FC236}">
                      <a16:creationId xmlns:a16="http://schemas.microsoft.com/office/drawing/2014/main" id="{E250AD8E-C672-4D74-A7FB-F56633C32C80}"/>
                    </a:ext>
                  </a:extLst>
                </p:cNvPr>
                <p:cNvGrpSpPr>
                  <a:grpSpLocks/>
                </p:cNvGrpSpPr>
                <p:nvPr/>
              </p:nvGrpSpPr>
              <p:grpSpPr bwMode="auto">
                <a:xfrm>
                  <a:off x="683" y="1790"/>
                  <a:ext cx="137" cy="124"/>
                  <a:chOff x="623" y="1728"/>
                  <a:chExt cx="137" cy="124"/>
                </a:xfrm>
              </p:grpSpPr>
              <p:sp>
                <p:nvSpPr>
                  <p:cNvPr id="6925" name="Oval 781">
                    <a:extLst>
                      <a:ext uri="{FF2B5EF4-FFF2-40B4-BE49-F238E27FC236}">
                        <a16:creationId xmlns:a16="http://schemas.microsoft.com/office/drawing/2014/main" id="{D2911D87-9078-4C61-B6CB-5BDD993D4D2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6" name="Oval 782">
                    <a:extLst>
                      <a:ext uri="{FF2B5EF4-FFF2-40B4-BE49-F238E27FC236}">
                        <a16:creationId xmlns:a16="http://schemas.microsoft.com/office/drawing/2014/main" id="{FC8AE200-B1AE-4EA1-B674-4B75860C33D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7" name="Oval 783">
                    <a:extLst>
                      <a:ext uri="{FF2B5EF4-FFF2-40B4-BE49-F238E27FC236}">
                        <a16:creationId xmlns:a16="http://schemas.microsoft.com/office/drawing/2014/main" id="{12497793-4A6E-45E4-87DE-F692C1B1505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8" name="Line 784">
                    <a:extLst>
                      <a:ext uri="{FF2B5EF4-FFF2-40B4-BE49-F238E27FC236}">
                        <a16:creationId xmlns:a16="http://schemas.microsoft.com/office/drawing/2014/main" id="{F79B6ED1-CC65-48BF-8545-E926151DF3E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29" name="Line 785">
                    <a:extLst>
                      <a:ext uri="{FF2B5EF4-FFF2-40B4-BE49-F238E27FC236}">
                        <a16:creationId xmlns:a16="http://schemas.microsoft.com/office/drawing/2014/main" id="{155D99B2-6ACF-42E9-BC79-18C33BE8496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30" name="Group 786">
                  <a:extLst>
                    <a:ext uri="{FF2B5EF4-FFF2-40B4-BE49-F238E27FC236}">
                      <a16:creationId xmlns:a16="http://schemas.microsoft.com/office/drawing/2014/main" id="{9ABEA547-EE8B-41DB-A900-DFBA29D669C2}"/>
                    </a:ext>
                  </a:extLst>
                </p:cNvPr>
                <p:cNvGrpSpPr>
                  <a:grpSpLocks/>
                </p:cNvGrpSpPr>
                <p:nvPr/>
              </p:nvGrpSpPr>
              <p:grpSpPr bwMode="auto">
                <a:xfrm>
                  <a:off x="703" y="1809"/>
                  <a:ext cx="137" cy="124"/>
                  <a:chOff x="623" y="1728"/>
                  <a:chExt cx="137" cy="124"/>
                </a:xfrm>
              </p:grpSpPr>
              <p:sp>
                <p:nvSpPr>
                  <p:cNvPr id="6931" name="Oval 787">
                    <a:extLst>
                      <a:ext uri="{FF2B5EF4-FFF2-40B4-BE49-F238E27FC236}">
                        <a16:creationId xmlns:a16="http://schemas.microsoft.com/office/drawing/2014/main" id="{14FF211C-EB5C-4811-9083-FBE4FC59E1B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32" name="Oval 788">
                    <a:extLst>
                      <a:ext uri="{FF2B5EF4-FFF2-40B4-BE49-F238E27FC236}">
                        <a16:creationId xmlns:a16="http://schemas.microsoft.com/office/drawing/2014/main" id="{56942924-8F55-42A3-8C99-22A0E4A9333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33" name="Oval 789">
                    <a:extLst>
                      <a:ext uri="{FF2B5EF4-FFF2-40B4-BE49-F238E27FC236}">
                        <a16:creationId xmlns:a16="http://schemas.microsoft.com/office/drawing/2014/main" id="{A7EEF60E-EA8A-4B32-8C9B-B0D05C189AA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34" name="Line 790">
                    <a:extLst>
                      <a:ext uri="{FF2B5EF4-FFF2-40B4-BE49-F238E27FC236}">
                        <a16:creationId xmlns:a16="http://schemas.microsoft.com/office/drawing/2014/main" id="{0BD6684B-1102-4D3D-B6C5-242BCD867BA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35" name="Line 791">
                    <a:extLst>
                      <a:ext uri="{FF2B5EF4-FFF2-40B4-BE49-F238E27FC236}">
                        <a16:creationId xmlns:a16="http://schemas.microsoft.com/office/drawing/2014/main" id="{6D20E295-9E44-49BF-9C4A-9BD9026052D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936" name="Group 792">
                <a:extLst>
                  <a:ext uri="{FF2B5EF4-FFF2-40B4-BE49-F238E27FC236}">
                    <a16:creationId xmlns:a16="http://schemas.microsoft.com/office/drawing/2014/main" id="{91FCC5D3-55AC-41BC-AF4F-70CBC212146F}"/>
                  </a:ext>
                </a:extLst>
              </p:cNvPr>
              <p:cNvGrpSpPr>
                <a:grpSpLocks/>
              </p:cNvGrpSpPr>
              <p:nvPr/>
            </p:nvGrpSpPr>
            <p:grpSpPr bwMode="auto">
              <a:xfrm>
                <a:off x="480" y="1488"/>
                <a:ext cx="217" cy="205"/>
                <a:chOff x="623" y="1728"/>
                <a:chExt cx="217" cy="205"/>
              </a:xfrm>
            </p:grpSpPr>
            <p:grpSp>
              <p:nvGrpSpPr>
                <p:cNvPr id="6937" name="Group 793">
                  <a:extLst>
                    <a:ext uri="{FF2B5EF4-FFF2-40B4-BE49-F238E27FC236}">
                      <a16:creationId xmlns:a16="http://schemas.microsoft.com/office/drawing/2014/main" id="{1ED7226B-29F5-4C54-BFD3-3D3A80060013}"/>
                    </a:ext>
                  </a:extLst>
                </p:cNvPr>
                <p:cNvGrpSpPr>
                  <a:grpSpLocks/>
                </p:cNvGrpSpPr>
                <p:nvPr/>
              </p:nvGrpSpPr>
              <p:grpSpPr bwMode="auto">
                <a:xfrm>
                  <a:off x="623" y="1728"/>
                  <a:ext cx="137" cy="124"/>
                  <a:chOff x="623" y="1728"/>
                  <a:chExt cx="137" cy="124"/>
                </a:xfrm>
              </p:grpSpPr>
              <p:sp>
                <p:nvSpPr>
                  <p:cNvPr id="6938" name="Oval 794">
                    <a:extLst>
                      <a:ext uri="{FF2B5EF4-FFF2-40B4-BE49-F238E27FC236}">
                        <a16:creationId xmlns:a16="http://schemas.microsoft.com/office/drawing/2014/main" id="{D0BE61A6-5067-49CF-8095-720254DF173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39" name="Oval 795">
                    <a:extLst>
                      <a:ext uri="{FF2B5EF4-FFF2-40B4-BE49-F238E27FC236}">
                        <a16:creationId xmlns:a16="http://schemas.microsoft.com/office/drawing/2014/main" id="{397ECBB1-0A10-481F-BA53-AEB77FDD52B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40" name="Oval 796">
                    <a:extLst>
                      <a:ext uri="{FF2B5EF4-FFF2-40B4-BE49-F238E27FC236}">
                        <a16:creationId xmlns:a16="http://schemas.microsoft.com/office/drawing/2014/main" id="{5F7FDD70-BCA1-465E-B692-4CD7E31AE76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41" name="Line 797">
                    <a:extLst>
                      <a:ext uri="{FF2B5EF4-FFF2-40B4-BE49-F238E27FC236}">
                        <a16:creationId xmlns:a16="http://schemas.microsoft.com/office/drawing/2014/main" id="{36C86C59-A313-4A27-8534-2DB7C968B2C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42" name="Line 798">
                    <a:extLst>
                      <a:ext uri="{FF2B5EF4-FFF2-40B4-BE49-F238E27FC236}">
                        <a16:creationId xmlns:a16="http://schemas.microsoft.com/office/drawing/2014/main" id="{73A300E9-A733-4D57-B315-C28363D22C6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43" name="Group 799">
                  <a:extLst>
                    <a:ext uri="{FF2B5EF4-FFF2-40B4-BE49-F238E27FC236}">
                      <a16:creationId xmlns:a16="http://schemas.microsoft.com/office/drawing/2014/main" id="{89B71CAA-A920-4B5F-94A7-2B7F862C38B6}"/>
                    </a:ext>
                  </a:extLst>
                </p:cNvPr>
                <p:cNvGrpSpPr>
                  <a:grpSpLocks/>
                </p:cNvGrpSpPr>
                <p:nvPr/>
              </p:nvGrpSpPr>
              <p:grpSpPr bwMode="auto">
                <a:xfrm>
                  <a:off x="642" y="1751"/>
                  <a:ext cx="137" cy="124"/>
                  <a:chOff x="623" y="1728"/>
                  <a:chExt cx="137" cy="124"/>
                </a:xfrm>
              </p:grpSpPr>
              <p:sp>
                <p:nvSpPr>
                  <p:cNvPr id="6944" name="Oval 800">
                    <a:extLst>
                      <a:ext uri="{FF2B5EF4-FFF2-40B4-BE49-F238E27FC236}">
                        <a16:creationId xmlns:a16="http://schemas.microsoft.com/office/drawing/2014/main" id="{4D7A7CAC-E3E9-4748-A5A5-3E3B139B69D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45" name="Oval 801">
                    <a:extLst>
                      <a:ext uri="{FF2B5EF4-FFF2-40B4-BE49-F238E27FC236}">
                        <a16:creationId xmlns:a16="http://schemas.microsoft.com/office/drawing/2014/main" id="{EA264A1A-C7E7-47FA-9455-D49E2CB9C1E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46" name="Oval 802">
                    <a:extLst>
                      <a:ext uri="{FF2B5EF4-FFF2-40B4-BE49-F238E27FC236}">
                        <a16:creationId xmlns:a16="http://schemas.microsoft.com/office/drawing/2014/main" id="{B55BDAF6-3082-4511-AC29-CFFC2986584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47" name="Line 803">
                    <a:extLst>
                      <a:ext uri="{FF2B5EF4-FFF2-40B4-BE49-F238E27FC236}">
                        <a16:creationId xmlns:a16="http://schemas.microsoft.com/office/drawing/2014/main" id="{59980861-7B31-45CA-94B0-9921142816E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48" name="Line 804">
                    <a:extLst>
                      <a:ext uri="{FF2B5EF4-FFF2-40B4-BE49-F238E27FC236}">
                        <a16:creationId xmlns:a16="http://schemas.microsoft.com/office/drawing/2014/main" id="{4539C47C-8402-429E-95A2-336F80A8450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49" name="Group 805">
                  <a:extLst>
                    <a:ext uri="{FF2B5EF4-FFF2-40B4-BE49-F238E27FC236}">
                      <a16:creationId xmlns:a16="http://schemas.microsoft.com/office/drawing/2014/main" id="{9F60848C-7448-4441-86BF-4ED0CF97E464}"/>
                    </a:ext>
                  </a:extLst>
                </p:cNvPr>
                <p:cNvGrpSpPr>
                  <a:grpSpLocks/>
                </p:cNvGrpSpPr>
                <p:nvPr/>
              </p:nvGrpSpPr>
              <p:grpSpPr bwMode="auto">
                <a:xfrm>
                  <a:off x="662" y="1772"/>
                  <a:ext cx="137" cy="124"/>
                  <a:chOff x="623" y="1728"/>
                  <a:chExt cx="137" cy="124"/>
                </a:xfrm>
              </p:grpSpPr>
              <p:sp>
                <p:nvSpPr>
                  <p:cNvPr id="6950" name="Oval 806">
                    <a:extLst>
                      <a:ext uri="{FF2B5EF4-FFF2-40B4-BE49-F238E27FC236}">
                        <a16:creationId xmlns:a16="http://schemas.microsoft.com/office/drawing/2014/main" id="{5314F294-3A05-47BC-AF7B-46983EBEDC8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1" name="Oval 807">
                    <a:extLst>
                      <a:ext uri="{FF2B5EF4-FFF2-40B4-BE49-F238E27FC236}">
                        <a16:creationId xmlns:a16="http://schemas.microsoft.com/office/drawing/2014/main" id="{9D1D121D-D84A-4269-8494-50EB7E8F455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2" name="Oval 808">
                    <a:extLst>
                      <a:ext uri="{FF2B5EF4-FFF2-40B4-BE49-F238E27FC236}">
                        <a16:creationId xmlns:a16="http://schemas.microsoft.com/office/drawing/2014/main" id="{20586ADC-30BA-4945-AA6F-A5C2DA8720C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3" name="Line 809">
                    <a:extLst>
                      <a:ext uri="{FF2B5EF4-FFF2-40B4-BE49-F238E27FC236}">
                        <a16:creationId xmlns:a16="http://schemas.microsoft.com/office/drawing/2014/main" id="{0DCD7332-5BCF-4636-98D0-F67B0DF3ACB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4" name="Line 810">
                    <a:extLst>
                      <a:ext uri="{FF2B5EF4-FFF2-40B4-BE49-F238E27FC236}">
                        <a16:creationId xmlns:a16="http://schemas.microsoft.com/office/drawing/2014/main" id="{2F8DF1DF-24B6-4BA5-B19F-1C39692D6F3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55" name="Group 811">
                  <a:extLst>
                    <a:ext uri="{FF2B5EF4-FFF2-40B4-BE49-F238E27FC236}">
                      <a16:creationId xmlns:a16="http://schemas.microsoft.com/office/drawing/2014/main" id="{764645A9-84C0-4BC5-BB22-BD8C7282451E}"/>
                    </a:ext>
                  </a:extLst>
                </p:cNvPr>
                <p:cNvGrpSpPr>
                  <a:grpSpLocks/>
                </p:cNvGrpSpPr>
                <p:nvPr/>
              </p:nvGrpSpPr>
              <p:grpSpPr bwMode="auto">
                <a:xfrm>
                  <a:off x="683" y="1790"/>
                  <a:ext cx="137" cy="124"/>
                  <a:chOff x="623" y="1728"/>
                  <a:chExt cx="137" cy="124"/>
                </a:xfrm>
              </p:grpSpPr>
              <p:sp>
                <p:nvSpPr>
                  <p:cNvPr id="6956" name="Oval 812">
                    <a:extLst>
                      <a:ext uri="{FF2B5EF4-FFF2-40B4-BE49-F238E27FC236}">
                        <a16:creationId xmlns:a16="http://schemas.microsoft.com/office/drawing/2014/main" id="{61D9AAC6-BDAD-4CD2-9179-E752A316817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7" name="Oval 813">
                    <a:extLst>
                      <a:ext uri="{FF2B5EF4-FFF2-40B4-BE49-F238E27FC236}">
                        <a16:creationId xmlns:a16="http://schemas.microsoft.com/office/drawing/2014/main" id="{2F6D1D04-E1A6-4720-B410-E549B39265F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8" name="Oval 814">
                    <a:extLst>
                      <a:ext uri="{FF2B5EF4-FFF2-40B4-BE49-F238E27FC236}">
                        <a16:creationId xmlns:a16="http://schemas.microsoft.com/office/drawing/2014/main" id="{5534AB23-B0D8-43C6-8545-AD0A015AE2D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59" name="Line 815">
                    <a:extLst>
                      <a:ext uri="{FF2B5EF4-FFF2-40B4-BE49-F238E27FC236}">
                        <a16:creationId xmlns:a16="http://schemas.microsoft.com/office/drawing/2014/main" id="{724DDD07-3267-46ED-9EAF-A2E432CCB42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0" name="Line 816">
                    <a:extLst>
                      <a:ext uri="{FF2B5EF4-FFF2-40B4-BE49-F238E27FC236}">
                        <a16:creationId xmlns:a16="http://schemas.microsoft.com/office/drawing/2014/main" id="{3AF39896-E00E-40E1-BEE5-378FE7BD9CF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61" name="Group 817">
                  <a:extLst>
                    <a:ext uri="{FF2B5EF4-FFF2-40B4-BE49-F238E27FC236}">
                      <a16:creationId xmlns:a16="http://schemas.microsoft.com/office/drawing/2014/main" id="{51D54636-E3F7-47A7-ADC6-87DEBD76C679}"/>
                    </a:ext>
                  </a:extLst>
                </p:cNvPr>
                <p:cNvGrpSpPr>
                  <a:grpSpLocks/>
                </p:cNvGrpSpPr>
                <p:nvPr/>
              </p:nvGrpSpPr>
              <p:grpSpPr bwMode="auto">
                <a:xfrm>
                  <a:off x="703" y="1809"/>
                  <a:ext cx="137" cy="124"/>
                  <a:chOff x="623" y="1728"/>
                  <a:chExt cx="137" cy="124"/>
                </a:xfrm>
              </p:grpSpPr>
              <p:sp>
                <p:nvSpPr>
                  <p:cNvPr id="6962" name="Oval 818">
                    <a:extLst>
                      <a:ext uri="{FF2B5EF4-FFF2-40B4-BE49-F238E27FC236}">
                        <a16:creationId xmlns:a16="http://schemas.microsoft.com/office/drawing/2014/main" id="{126E018B-1E8A-4108-A643-5F5E3036DB3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 name="Oval 819">
                    <a:extLst>
                      <a:ext uri="{FF2B5EF4-FFF2-40B4-BE49-F238E27FC236}">
                        <a16:creationId xmlns:a16="http://schemas.microsoft.com/office/drawing/2014/main" id="{84305BFD-958F-4183-B61F-E4D65627A9D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 name="Oval 820">
                    <a:extLst>
                      <a:ext uri="{FF2B5EF4-FFF2-40B4-BE49-F238E27FC236}">
                        <a16:creationId xmlns:a16="http://schemas.microsoft.com/office/drawing/2014/main" id="{32314D63-AA7D-4193-B743-CF9AAFFFAAB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 name="Line 821">
                    <a:extLst>
                      <a:ext uri="{FF2B5EF4-FFF2-40B4-BE49-F238E27FC236}">
                        <a16:creationId xmlns:a16="http://schemas.microsoft.com/office/drawing/2014/main" id="{AC53973A-B71D-4DB1-AD85-5C63487B8C1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 name="Line 822">
                    <a:extLst>
                      <a:ext uri="{FF2B5EF4-FFF2-40B4-BE49-F238E27FC236}">
                        <a16:creationId xmlns:a16="http://schemas.microsoft.com/office/drawing/2014/main" id="{16DEC5EA-856F-4388-869B-8FC77B90DD2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6967" name="Line 823">
              <a:extLst>
                <a:ext uri="{FF2B5EF4-FFF2-40B4-BE49-F238E27FC236}">
                  <a16:creationId xmlns:a16="http://schemas.microsoft.com/office/drawing/2014/main" id="{57A1A31F-6F89-462F-A650-5246A23CDD4E}"/>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8" name="Line 824">
              <a:extLst>
                <a:ext uri="{FF2B5EF4-FFF2-40B4-BE49-F238E27FC236}">
                  <a16:creationId xmlns:a16="http://schemas.microsoft.com/office/drawing/2014/main" id="{4D33FC71-6867-4DBE-9CE9-67DE14C95C95}"/>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9" name="Line 825">
              <a:extLst>
                <a:ext uri="{FF2B5EF4-FFF2-40B4-BE49-F238E27FC236}">
                  <a16:creationId xmlns:a16="http://schemas.microsoft.com/office/drawing/2014/main" id="{6A25217A-989B-4A78-9BE9-289BFBA9A0AF}"/>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70" name="Line 826">
              <a:extLst>
                <a:ext uri="{FF2B5EF4-FFF2-40B4-BE49-F238E27FC236}">
                  <a16:creationId xmlns:a16="http://schemas.microsoft.com/office/drawing/2014/main" id="{FF6C2146-8692-402D-9936-A9ED8E53752F}"/>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71" name="Group 827">
            <a:extLst>
              <a:ext uri="{FF2B5EF4-FFF2-40B4-BE49-F238E27FC236}">
                <a16:creationId xmlns:a16="http://schemas.microsoft.com/office/drawing/2014/main" id="{790A9AB6-410E-4F14-821E-735F205947A8}"/>
              </a:ext>
            </a:extLst>
          </p:cNvPr>
          <p:cNvGrpSpPr>
            <a:grpSpLocks/>
          </p:cNvGrpSpPr>
          <p:nvPr/>
        </p:nvGrpSpPr>
        <p:grpSpPr bwMode="auto">
          <a:xfrm>
            <a:off x="895350" y="3644900"/>
            <a:ext cx="354013" cy="654050"/>
            <a:chOff x="690" y="2815"/>
            <a:chExt cx="223" cy="412"/>
          </a:xfrm>
        </p:grpSpPr>
        <p:sp>
          <p:nvSpPr>
            <p:cNvPr id="6972" name="Line 828">
              <a:extLst>
                <a:ext uri="{FF2B5EF4-FFF2-40B4-BE49-F238E27FC236}">
                  <a16:creationId xmlns:a16="http://schemas.microsoft.com/office/drawing/2014/main" id="{AA341337-699E-423F-885D-9CADAB01089D}"/>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73" name="Oval 829">
              <a:extLst>
                <a:ext uri="{FF2B5EF4-FFF2-40B4-BE49-F238E27FC236}">
                  <a16:creationId xmlns:a16="http://schemas.microsoft.com/office/drawing/2014/main" id="{D743A278-7F3B-4973-A2B8-4FA6824A743C}"/>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974" name="Group 830">
              <a:extLst>
                <a:ext uri="{FF2B5EF4-FFF2-40B4-BE49-F238E27FC236}">
                  <a16:creationId xmlns:a16="http://schemas.microsoft.com/office/drawing/2014/main" id="{23A2363A-491E-427E-B3EF-C9143ED8D86D}"/>
                </a:ext>
              </a:extLst>
            </p:cNvPr>
            <p:cNvGrpSpPr>
              <a:grpSpLocks/>
            </p:cNvGrpSpPr>
            <p:nvPr/>
          </p:nvGrpSpPr>
          <p:grpSpPr bwMode="auto">
            <a:xfrm>
              <a:off x="690" y="2870"/>
              <a:ext cx="82" cy="71"/>
              <a:chOff x="690" y="2870"/>
              <a:chExt cx="82" cy="71"/>
            </a:xfrm>
          </p:grpSpPr>
          <p:sp>
            <p:nvSpPr>
              <p:cNvPr id="6975" name="Oval 831">
                <a:extLst>
                  <a:ext uri="{FF2B5EF4-FFF2-40B4-BE49-F238E27FC236}">
                    <a16:creationId xmlns:a16="http://schemas.microsoft.com/office/drawing/2014/main" id="{96DA4564-BDE4-4070-942F-D6A2739653F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76" name="Oval 832">
                <a:extLst>
                  <a:ext uri="{FF2B5EF4-FFF2-40B4-BE49-F238E27FC236}">
                    <a16:creationId xmlns:a16="http://schemas.microsoft.com/office/drawing/2014/main" id="{35A3B486-062E-416C-9101-AFA63B673E8E}"/>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77" name="Oval 833">
                <a:extLst>
                  <a:ext uri="{FF2B5EF4-FFF2-40B4-BE49-F238E27FC236}">
                    <a16:creationId xmlns:a16="http://schemas.microsoft.com/office/drawing/2014/main" id="{7D45A960-642A-44FA-83AD-E172F8BB35F8}"/>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78" name="Line 834">
                <a:extLst>
                  <a:ext uri="{FF2B5EF4-FFF2-40B4-BE49-F238E27FC236}">
                    <a16:creationId xmlns:a16="http://schemas.microsoft.com/office/drawing/2014/main" id="{7FB76E07-7742-480C-A272-D75E29DDD6CF}"/>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79" name="Line 835">
                <a:extLst>
                  <a:ext uri="{FF2B5EF4-FFF2-40B4-BE49-F238E27FC236}">
                    <a16:creationId xmlns:a16="http://schemas.microsoft.com/office/drawing/2014/main" id="{5A46E7A8-6DB4-428C-A6F3-4E94B61812CA}"/>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980" name="Rectangle 836">
              <a:extLst>
                <a:ext uri="{FF2B5EF4-FFF2-40B4-BE49-F238E27FC236}">
                  <a16:creationId xmlns:a16="http://schemas.microsoft.com/office/drawing/2014/main" id="{950B7CBE-A8B5-4088-9629-D8F4C6B7A7CE}"/>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1" name="Rectangle 837">
              <a:extLst>
                <a:ext uri="{FF2B5EF4-FFF2-40B4-BE49-F238E27FC236}">
                  <a16:creationId xmlns:a16="http://schemas.microsoft.com/office/drawing/2014/main" id="{65A4F35F-1CBD-4408-9313-90346981F79B}"/>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2" name="Line 838">
              <a:extLst>
                <a:ext uri="{FF2B5EF4-FFF2-40B4-BE49-F238E27FC236}">
                  <a16:creationId xmlns:a16="http://schemas.microsoft.com/office/drawing/2014/main" id="{42773169-A095-4D26-AA41-36D3ED0604CE}"/>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3" name="Line 839">
              <a:extLst>
                <a:ext uri="{FF2B5EF4-FFF2-40B4-BE49-F238E27FC236}">
                  <a16:creationId xmlns:a16="http://schemas.microsoft.com/office/drawing/2014/main" id="{CD1EF506-828D-43B4-9A30-9E5312C25BC5}"/>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84" name="Group 840">
            <a:extLst>
              <a:ext uri="{FF2B5EF4-FFF2-40B4-BE49-F238E27FC236}">
                <a16:creationId xmlns:a16="http://schemas.microsoft.com/office/drawing/2014/main" id="{8AB0DA39-4AED-45DD-9C54-5BACC8CF6BD1}"/>
              </a:ext>
            </a:extLst>
          </p:cNvPr>
          <p:cNvGrpSpPr>
            <a:grpSpLocks/>
          </p:cNvGrpSpPr>
          <p:nvPr/>
        </p:nvGrpSpPr>
        <p:grpSpPr bwMode="auto">
          <a:xfrm>
            <a:off x="1352550" y="3644900"/>
            <a:ext cx="354013" cy="654050"/>
            <a:chOff x="690" y="2815"/>
            <a:chExt cx="223" cy="412"/>
          </a:xfrm>
        </p:grpSpPr>
        <p:sp>
          <p:nvSpPr>
            <p:cNvPr id="6985" name="Line 841">
              <a:extLst>
                <a:ext uri="{FF2B5EF4-FFF2-40B4-BE49-F238E27FC236}">
                  <a16:creationId xmlns:a16="http://schemas.microsoft.com/office/drawing/2014/main" id="{419C3B9E-B244-493E-AC4C-9BC1E28D0AAE}"/>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6" name="Oval 842">
              <a:extLst>
                <a:ext uri="{FF2B5EF4-FFF2-40B4-BE49-F238E27FC236}">
                  <a16:creationId xmlns:a16="http://schemas.microsoft.com/office/drawing/2014/main" id="{AA2C112C-FFE2-4298-BA1F-CDE41B5FEFA9}"/>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987" name="Group 843">
              <a:extLst>
                <a:ext uri="{FF2B5EF4-FFF2-40B4-BE49-F238E27FC236}">
                  <a16:creationId xmlns:a16="http://schemas.microsoft.com/office/drawing/2014/main" id="{A3BAB117-B5E6-40EA-B8DF-F58CEA804944}"/>
                </a:ext>
              </a:extLst>
            </p:cNvPr>
            <p:cNvGrpSpPr>
              <a:grpSpLocks/>
            </p:cNvGrpSpPr>
            <p:nvPr/>
          </p:nvGrpSpPr>
          <p:grpSpPr bwMode="auto">
            <a:xfrm>
              <a:off x="690" y="2870"/>
              <a:ext cx="82" cy="71"/>
              <a:chOff x="690" y="2870"/>
              <a:chExt cx="82" cy="71"/>
            </a:xfrm>
          </p:grpSpPr>
          <p:sp>
            <p:nvSpPr>
              <p:cNvPr id="6988" name="Oval 844">
                <a:extLst>
                  <a:ext uri="{FF2B5EF4-FFF2-40B4-BE49-F238E27FC236}">
                    <a16:creationId xmlns:a16="http://schemas.microsoft.com/office/drawing/2014/main" id="{D778998B-FC1C-45C8-A39A-67D4CF940557}"/>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9" name="Oval 845">
                <a:extLst>
                  <a:ext uri="{FF2B5EF4-FFF2-40B4-BE49-F238E27FC236}">
                    <a16:creationId xmlns:a16="http://schemas.microsoft.com/office/drawing/2014/main" id="{3930D6C1-5324-41E6-91F4-6AEAFDF75B29}"/>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90" name="Oval 846">
                <a:extLst>
                  <a:ext uri="{FF2B5EF4-FFF2-40B4-BE49-F238E27FC236}">
                    <a16:creationId xmlns:a16="http://schemas.microsoft.com/office/drawing/2014/main" id="{D9D096FA-3872-4BB7-BBC0-A8B696B45881}"/>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91" name="Line 847">
                <a:extLst>
                  <a:ext uri="{FF2B5EF4-FFF2-40B4-BE49-F238E27FC236}">
                    <a16:creationId xmlns:a16="http://schemas.microsoft.com/office/drawing/2014/main" id="{AED6FA39-0AFB-4DA1-B886-E01ABE0A3255}"/>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92" name="Line 848">
                <a:extLst>
                  <a:ext uri="{FF2B5EF4-FFF2-40B4-BE49-F238E27FC236}">
                    <a16:creationId xmlns:a16="http://schemas.microsoft.com/office/drawing/2014/main" id="{F1FA52CC-59F7-4301-9269-BB466B40AB8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993" name="Rectangle 849">
              <a:extLst>
                <a:ext uri="{FF2B5EF4-FFF2-40B4-BE49-F238E27FC236}">
                  <a16:creationId xmlns:a16="http://schemas.microsoft.com/office/drawing/2014/main" id="{0E39CE0A-E578-48C2-B3C0-B6FCCEFF2939}"/>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94" name="Rectangle 850">
              <a:extLst>
                <a:ext uri="{FF2B5EF4-FFF2-40B4-BE49-F238E27FC236}">
                  <a16:creationId xmlns:a16="http://schemas.microsoft.com/office/drawing/2014/main" id="{2CA14251-5485-44E3-8D19-4C6321B33E98}"/>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95" name="Line 851">
              <a:extLst>
                <a:ext uri="{FF2B5EF4-FFF2-40B4-BE49-F238E27FC236}">
                  <a16:creationId xmlns:a16="http://schemas.microsoft.com/office/drawing/2014/main" id="{B516B1AA-51F9-4201-8231-93ABF8068E18}"/>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96" name="Line 852">
              <a:extLst>
                <a:ext uri="{FF2B5EF4-FFF2-40B4-BE49-F238E27FC236}">
                  <a16:creationId xmlns:a16="http://schemas.microsoft.com/office/drawing/2014/main" id="{931162C9-103C-4B70-A7A2-00F7A673EC85}"/>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997" name="Group 853">
            <a:extLst>
              <a:ext uri="{FF2B5EF4-FFF2-40B4-BE49-F238E27FC236}">
                <a16:creationId xmlns:a16="http://schemas.microsoft.com/office/drawing/2014/main" id="{08CDAA63-904E-4F41-9770-F413AA5B95E5}"/>
              </a:ext>
            </a:extLst>
          </p:cNvPr>
          <p:cNvGrpSpPr>
            <a:grpSpLocks/>
          </p:cNvGrpSpPr>
          <p:nvPr/>
        </p:nvGrpSpPr>
        <p:grpSpPr bwMode="auto">
          <a:xfrm>
            <a:off x="1809750" y="3644900"/>
            <a:ext cx="354013" cy="654050"/>
            <a:chOff x="690" y="2815"/>
            <a:chExt cx="223" cy="412"/>
          </a:xfrm>
        </p:grpSpPr>
        <p:sp>
          <p:nvSpPr>
            <p:cNvPr id="6998" name="Line 854">
              <a:extLst>
                <a:ext uri="{FF2B5EF4-FFF2-40B4-BE49-F238E27FC236}">
                  <a16:creationId xmlns:a16="http://schemas.microsoft.com/office/drawing/2014/main" id="{C6501866-E404-4B3B-9C4C-BA6DCB2E6EC2}"/>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99" name="Oval 855">
              <a:extLst>
                <a:ext uri="{FF2B5EF4-FFF2-40B4-BE49-F238E27FC236}">
                  <a16:creationId xmlns:a16="http://schemas.microsoft.com/office/drawing/2014/main" id="{DE671C77-539E-48D9-BBD5-FE7A1FD909AC}"/>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00" name="Group 856">
              <a:extLst>
                <a:ext uri="{FF2B5EF4-FFF2-40B4-BE49-F238E27FC236}">
                  <a16:creationId xmlns:a16="http://schemas.microsoft.com/office/drawing/2014/main" id="{5CAC8C3A-0172-44C8-98E2-EFD4F5F28750}"/>
                </a:ext>
              </a:extLst>
            </p:cNvPr>
            <p:cNvGrpSpPr>
              <a:grpSpLocks/>
            </p:cNvGrpSpPr>
            <p:nvPr/>
          </p:nvGrpSpPr>
          <p:grpSpPr bwMode="auto">
            <a:xfrm>
              <a:off x="690" y="2870"/>
              <a:ext cx="82" cy="71"/>
              <a:chOff x="690" y="2870"/>
              <a:chExt cx="82" cy="71"/>
            </a:xfrm>
          </p:grpSpPr>
          <p:sp>
            <p:nvSpPr>
              <p:cNvPr id="7001" name="Oval 857">
                <a:extLst>
                  <a:ext uri="{FF2B5EF4-FFF2-40B4-BE49-F238E27FC236}">
                    <a16:creationId xmlns:a16="http://schemas.microsoft.com/office/drawing/2014/main" id="{2D62D792-13BE-49FF-BD3A-707D20F37820}"/>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2" name="Oval 858">
                <a:extLst>
                  <a:ext uri="{FF2B5EF4-FFF2-40B4-BE49-F238E27FC236}">
                    <a16:creationId xmlns:a16="http://schemas.microsoft.com/office/drawing/2014/main" id="{BFC2650B-AF0C-446D-AB8B-04FCA813CA5F}"/>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3" name="Oval 859">
                <a:extLst>
                  <a:ext uri="{FF2B5EF4-FFF2-40B4-BE49-F238E27FC236}">
                    <a16:creationId xmlns:a16="http://schemas.microsoft.com/office/drawing/2014/main" id="{71D1A079-E41D-4AE1-BC7B-EE14E4003C9F}"/>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 name="Line 860">
                <a:extLst>
                  <a:ext uri="{FF2B5EF4-FFF2-40B4-BE49-F238E27FC236}">
                    <a16:creationId xmlns:a16="http://schemas.microsoft.com/office/drawing/2014/main" id="{BC0D13A0-AFA3-4EB2-BC14-4D75BF490EC9}"/>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5" name="Line 861">
                <a:extLst>
                  <a:ext uri="{FF2B5EF4-FFF2-40B4-BE49-F238E27FC236}">
                    <a16:creationId xmlns:a16="http://schemas.microsoft.com/office/drawing/2014/main" id="{283B5CE3-5AE5-4FC7-A471-C9CA0C6031EF}"/>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06" name="Rectangle 862">
              <a:extLst>
                <a:ext uri="{FF2B5EF4-FFF2-40B4-BE49-F238E27FC236}">
                  <a16:creationId xmlns:a16="http://schemas.microsoft.com/office/drawing/2014/main" id="{59F19C9C-BF35-4BC3-9B21-6A42BC49EF5B}"/>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7" name="Rectangle 863">
              <a:extLst>
                <a:ext uri="{FF2B5EF4-FFF2-40B4-BE49-F238E27FC236}">
                  <a16:creationId xmlns:a16="http://schemas.microsoft.com/office/drawing/2014/main" id="{1043EFA8-09D0-499A-949F-2B9A907E3C33}"/>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8" name="Line 864">
              <a:extLst>
                <a:ext uri="{FF2B5EF4-FFF2-40B4-BE49-F238E27FC236}">
                  <a16:creationId xmlns:a16="http://schemas.microsoft.com/office/drawing/2014/main" id="{30D669F3-AEBC-4F38-B78E-919F3348D5D7}"/>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9" name="Line 865">
              <a:extLst>
                <a:ext uri="{FF2B5EF4-FFF2-40B4-BE49-F238E27FC236}">
                  <a16:creationId xmlns:a16="http://schemas.microsoft.com/office/drawing/2014/main" id="{7F4EA4D3-6A29-47BD-AC2F-D87E91DB431F}"/>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10" name="Group 866">
            <a:extLst>
              <a:ext uri="{FF2B5EF4-FFF2-40B4-BE49-F238E27FC236}">
                <a16:creationId xmlns:a16="http://schemas.microsoft.com/office/drawing/2014/main" id="{C0E56439-5438-4501-A99A-60297C2B1EEB}"/>
              </a:ext>
            </a:extLst>
          </p:cNvPr>
          <p:cNvGrpSpPr>
            <a:grpSpLocks/>
          </p:cNvGrpSpPr>
          <p:nvPr/>
        </p:nvGrpSpPr>
        <p:grpSpPr bwMode="auto">
          <a:xfrm>
            <a:off x="2266950" y="3644900"/>
            <a:ext cx="354013" cy="654050"/>
            <a:chOff x="690" y="2815"/>
            <a:chExt cx="223" cy="412"/>
          </a:xfrm>
        </p:grpSpPr>
        <p:sp>
          <p:nvSpPr>
            <p:cNvPr id="7011" name="Line 867">
              <a:extLst>
                <a:ext uri="{FF2B5EF4-FFF2-40B4-BE49-F238E27FC236}">
                  <a16:creationId xmlns:a16="http://schemas.microsoft.com/office/drawing/2014/main" id="{E8ECB99C-F003-484B-B2B1-AADB35B6C2CA}"/>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12" name="Oval 868">
              <a:extLst>
                <a:ext uri="{FF2B5EF4-FFF2-40B4-BE49-F238E27FC236}">
                  <a16:creationId xmlns:a16="http://schemas.microsoft.com/office/drawing/2014/main" id="{F0C50625-94E2-42EA-8B60-4BDD10C7172D}"/>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13" name="Group 869">
              <a:extLst>
                <a:ext uri="{FF2B5EF4-FFF2-40B4-BE49-F238E27FC236}">
                  <a16:creationId xmlns:a16="http://schemas.microsoft.com/office/drawing/2014/main" id="{1E84C35E-0639-4CEC-B958-EABFA44DE385}"/>
                </a:ext>
              </a:extLst>
            </p:cNvPr>
            <p:cNvGrpSpPr>
              <a:grpSpLocks/>
            </p:cNvGrpSpPr>
            <p:nvPr/>
          </p:nvGrpSpPr>
          <p:grpSpPr bwMode="auto">
            <a:xfrm>
              <a:off x="690" y="2870"/>
              <a:ext cx="82" cy="71"/>
              <a:chOff x="690" y="2870"/>
              <a:chExt cx="82" cy="71"/>
            </a:xfrm>
          </p:grpSpPr>
          <p:sp>
            <p:nvSpPr>
              <p:cNvPr id="7014" name="Oval 870">
                <a:extLst>
                  <a:ext uri="{FF2B5EF4-FFF2-40B4-BE49-F238E27FC236}">
                    <a16:creationId xmlns:a16="http://schemas.microsoft.com/office/drawing/2014/main" id="{E2FFA2BB-F397-4612-A57F-2FF4ECE49001}"/>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15" name="Oval 871">
                <a:extLst>
                  <a:ext uri="{FF2B5EF4-FFF2-40B4-BE49-F238E27FC236}">
                    <a16:creationId xmlns:a16="http://schemas.microsoft.com/office/drawing/2014/main" id="{C387609C-CF44-42A3-8376-6550AF9472BE}"/>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16" name="Oval 872">
                <a:extLst>
                  <a:ext uri="{FF2B5EF4-FFF2-40B4-BE49-F238E27FC236}">
                    <a16:creationId xmlns:a16="http://schemas.microsoft.com/office/drawing/2014/main" id="{BBDF7998-4099-4BDB-A81D-D7214363B4C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17" name="Line 873">
                <a:extLst>
                  <a:ext uri="{FF2B5EF4-FFF2-40B4-BE49-F238E27FC236}">
                    <a16:creationId xmlns:a16="http://schemas.microsoft.com/office/drawing/2014/main" id="{00D25950-2A08-497F-ABB2-6C912808B355}"/>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18" name="Line 874">
                <a:extLst>
                  <a:ext uri="{FF2B5EF4-FFF2-40B4-BE49-F238E27FC236}">
                    <a16:creationId xmlns:a16="http://schemas.microsoft.com/office/drawing/2014/main" id="{056FA986-9BD4-452F-835C-7C15F7D2751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19" name="Rectangle 875">
              <a:extLst>
                <a:ext uri="{FF2B5EF4-FFF2-40B4-BE49-F238E27FC236}">
                  <a16:creationId xmlns:a16="http://schemas.microsoft.com/office/drawing/2014/main" id="{0B08480C-CE2A-4B81-B44E-92CAB3FA6D6E}"/>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20" name="Rectangle 876">
              <a:extLst>
                <a:ext uri="{FF2B5EF4-FFF2-40B4-BE49-F238E27FC236}">
                  <a16:creationId xmlns:a16="http://schemas.microsoft.com/office/drawing/2014/main" id="{3FDE500A-DDCC-4EED-AD43-CE5F0EB31497}"/>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21" name="Line 877">
              <a:extLst>
                <a:ext uri="{FF2B5EF4-FFF2-40B4-BE49-F238E27FC236}">
                  <a16:creationId xmlns:a16="http://schemas.microsoft.com/office/drawing/2014/main" id="{450F4E1C-59F8-4637-8E5F-7F6F0F6026BD}"/>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22" name="Line 878">
              <a:extLst>
                <a:ext uri="{FF2B5EF4-FFF2-40B4-BE49-F238E27FC236}">
                  <a16:creationId xmlns:a16="http://schemas.microsoft.com/office/drawing/2014/main" id="{ED631D43-809A-4B79-8441-032EA6205AED}"/>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23" name="Group 879">
            <a:extLst>
              <a:ext uri="{FF2B5EF4-FFF2-40B4-BE49-F238E27FC236}">
                <a16:creationId xmlns:a16="http://schemas.microsoft.com/office/drawing/2014/main" id="{CC32EFA5-EFFF-451C-9825-7028D833B26E}"/>
              </a:ext>
            </a:extLst>
          </p:cNvPr>
          <p:cNvGrpSpPr>
            <a:grpSpLocks/>
          </p:cNvGrpSpPr>
          <p:nvPr/>
        </p:nvGrpSpPr>
        <p:grpSpPr bwMode="auto">
          <a:xfrm>
            <a:off x="2724150" y="3644900"/>
            <a:ext cx="354013" cy="654050"/>
            <a:chOff x="690" y="2815"/>
            <a:chExt cx="223" cy="412"/>
          </a:xfrm>
        </p:grpSpPr>
        <p:sp>
          <p:nvSpPr>
            <p:cNvPr id="7024" name="Line 880">
              <a:extLst>
                <a:ext uri="{FF2B5EF4-FFF2-40B4-BE49-F238E27FC236}">
                  <a16:creationId xmlns:a16="http://schemas.microsoft.com/office/drawing/2014/main" id="{2D446BA7-B29A-4031-81EE-4B187261E7AB}"/>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25" name="Oval 881">
              <a:extLst>
                <a:ext uri="{FF2B5EF4-FFF2-40B4-BE49-F238E27FC236}">
                  <a16:creationId xmlns:a16="http://schemas.microsoft.com/office/drawing/2014/main" id="{51945AAF-49AD-4044-B94E-2438609270B1}"/>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26" name="Group 882">
              <a:extLst>
                <a:ext uri="{FF2B5EF4-FFF2-40B4-BE49-F238E27FC236}">
                  <a16:creationId xmlns:a16="http://schemas.microsoft.com/office/drawing/2014/main" id="{37455D49-F9DB-4D85-9292-D5F8F9ED6074}"/>
                </a:ext>
              </a:extLst>
            </p:cNvPr>
            <p:cNvGrpSpPr>
              <a:grpSpLocks/>
            </p:cNvGrpSpPr>
            <p:nvPr/>
          </p:nvGrpSpPr>
          <p:grpSpPr bwMode="auto">
            <a:xfrm>
              <a:off x="690" y="2870"/>
              <a:ext cx="82" cy="71"/>
              <a:chOff x="690" y="2870"/>
              <a:chExt cx="82" cy="71"/>
            </a:xfrm>
          </p:grpSpPr>
          <p:sp>
            <p:nvSpPr>
              <p:cNvPr id="7027" name="Oval 883">
                <a:extLst>
                  <a:ext uri="{FF2B5EF4-FFF2-40B4-BE49-F238E27FC236}">
                    <a16:creationId xmlns:a16="http://schemas.microsoft.com/office/drawing/2014/main" id="{F01A17AF-A9E3-4D90-80C4-0D967F860CA2}"/>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28" name="Oval 884">
                <a:extLst>
                  <a:ext uri="{FF2B5EF4-FFF2-40B4-BE49-F238E27FC236}">
                    <a16:creationId xmlns:a16="http://schemas.microsoft.com/office/drawing/2014/main" id="{7E854AEE-5374-4DC2-8801-A9912873956F}"/>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29" name="Oval 885">
                <a:extLst>
                  <a:ext uri="{FF2B5EF4-FFF2-40B4-BE49-F238E27FC236}">
                    <a16:creationId xmlns:a16="http://schemas.microsoft.com/office/drawing/2014/main" id="{F75156A3-1620-47C5-8061-B93D49546185}"/>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30" name="Line 886">
                <a:extLst>
                  <a:ext uri="{FF2B5EF4-FFF2-40B4-BE49-F238E27FC236}">
                    <a16:creationId xmlns:a16="http://schemas.microsoft.com/office/drawing/2014/main" id="{77728FDA-466E-444F-A940-C0F12B3BBB6A}"/>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31" name="Line 887">
                <a:extLst>
                  <a:ext uri="{FF2B5EF4-FFF2-40B4-BE49-F238E27FC236}">
                    <a16:creationId xmlns:a16="http://schemas.microsoft.com/office/drawing/2014/main" id="{826A64DF-A57D-4D4C-8473-4B5AD6D1CD93}"/>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32" name="Rectangle 888">
              <a:extLst>
                <a:ext uri="{FF2B5EF4-FFF2-40B4-BE49-F238E27FC236}">
                  <a16:creationId xmlns:a16="http://schemas.microsoft.com/office/drawing/2014/main" id="{8750CA38-5404-46AF-9D41-916F260B075E}"/>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33" name="Rectangle 889">
              <a:extLst>
                <a:ext uri="{FF2B5EF4-FFF2-40B4-BE49-F238E27FC236}">
                  <a16:creationId xmlns:a16="http://schemas.microsoft.com/office/drawing/2014/main" id="{60C4934E-C0D0-4AD8-A192-3C6584CEA794}"/>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34" name="Line 890">
              <a:extLst>
                <a:ext uri="{FF2B5EF4-FFF2-40B4-BE49-F238E27FC236}">
                  <a16:creationId xmlns:a16="http://schemas.microsoft.com/office/drawing/2014/main" id="{78610A8F-A265-4CD3-89EA-E3B84B8D95FA}"/>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35" name="Line 891">
              <a:extLst>
                <a:ext uri="{FF2B5EF4-FFF2-40B4-BE49-F238E27FC236}">
                  <a16:creationId xmlns:a16="http://schemas.microsoft.com/office/drawing/2014/main" id="{51EDD8E6-85D8-4952-9119-27AC6A7FF15D}"/>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36" name="Group 892">
            <a:extLst>
              <a:ext uri="{FF2B5EF4-FFF2-40B4-BE49-F238E27FC236}">
                <a16:creationId xmlns:a16="http://schemas.microsoft.com/office/drawing/2014/main" id="{CE7BD48E-3D81-405F-8C67-F3E70F6D0F2C}"/>
              </a:ext>
            </a:extLst>
          </p:cNvPr>
          <p:cNvGrpSpPr>
            <a:grpSpLocks/>
          </p:cNvGrpSpPr>
          <p:nvPr/>
        </p:nvGrpSpPr>
        <p:grpSpPr bwMode="auto">
          <a:xfrm>
            <a:off x="3181350" y="3644900"/>
            <a:ext cx="354013" cy="654050"/>
            <a:chOff x="690" y="2815"/>
            <a:chExt cx="223" cy="412"/>
          </a:xfrm>
        </p:grpSpPr>
        <p:sp>
          <p:nvSpPr>
            <p:cNvPr id="7037" name="Line 893">
              <a:extLst>
                <a:ext uri="{FF2B5EF4-FFF2-40B4-BE49-F238E27FC236}">
                  <a16:creationId xmlns:a16="http://schemas.microsoft.com/office/drawing/2014/main" id="{D9CF3FB3-E41A-41A3-93E0-C17E1008BC9D}"/>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38" name="Oval 894">
              <a:extLst>
                <a:ext uri="{FF2B5EF4-FFF2-40B4-BE49-F238E27FC236}">
                  <a16:creationId xmlns:a16="http://schemas.microsoft.com/office/drawing/2014/main" id="{87E03285-381C-4DF6-905E-55EB497D21D7}"/>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39" name="Group 895">
              <a:extLst>
                <a:ext uri="{FF2B5EF4-FFF2-40B4-BE49-F238E27FC236}">
                  <a16:creationId xmlns:a16="http://schemas.microsoft.com/office/drawing/2014/main" id="{C340E024-C2D0-4E4D-8974-9ACC65F20987}"/>
                </a:ext>
              </a:extLst>
            </p:cNvPr>
            <p:cNvGrpSpPr>
              <a:grpSpLocks/>
            </p:cNvGrpSpPr>
            <p:nvPr/>
          </p:nvGrpSpPr>
          <p:grpSpPr bwMode="auto">
            <a:xfrm>
              <a:off x="690" y="2870"/>
              <a:ext cx="82" cy="71"/>
              <a:chOff x="690" y="2870"/>
              <a:chExt cx="82" cy="71"/>
            </a:xfrm>
          </p:grpSpPr>
          <p:sp>
            <p:nvSpPr>
              <p:cNvPr id="7040" name="Oval 896">
                <a:extLst>
                  <a:ext uri="{FF2B5EF4-FFF2-40B4-BE49-F238E27FC236}">
                    <a16:creationId xmlns:a16="http://schemas.microsoft.com/office/drawing/2014/main" id="{776E6408-6787-4BC2-BA79-DE3C5816B5A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41" name="Oval 897">
                <a:extLst>
                  <a:ext uri="{FF2B5EF4-FFF2-40B4-BE49-F238E27FC236}">
                    <a16:creationId xmlns:a16="http://schemas.microsoft.com/office/drawing/2014/main" id="{F481C7DF-480E-4D2D-A4FC-27B1A0024D5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42" name="Oval 898">
                <a:extLst>
                  <a:ext uri="{FF2B5EF4-FFF2-40B4-BE49-F238E27FC236}">
                    <a16:creationId xmlns:a16="http://schemas.microsoft.com/office/drawing/2014/main" id="{C3140AF0-77A3-43DA-B342-C351AE3D97D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43" name="Line 899">
                <a:extLst>
                  <a:ext uri="{FF2B5EF4-FFF2-40B4-BE49-F238E27FC236}">
                    <a16:creationId xmlns:a16="http://schemas.microsoft.com/office/drawing/2014/main" id="{E469D09A-0099-4DD3-BB8B-4C496ABF6309}"/>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44" name="Line 900">
                <a:extLst>
                  <a:ext uri="{FF2B5EF4-FFF2-40B4-BE49-F238E27FC236}">
                    <a16:creationId xmlns:a16="http://schemas.microsoft.com/office/drawing/2014/main" id="{F489A206-A28B-41FA-81C6-74D095E32543}"/>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45" name="Rectangle 901">
              <a:extLst>
                <a:ext uri="{FF2B5EF4-FFF2-40B4-BE49-F238E27FC236}">
                  <a16:creationId xmlns:a16="http://schemas.microsoft.com/office/drawing/2014/main" id="{07E888F6-1D80-4FD6-90C7-0A4EE5A2AF65}"/>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46" name="Rectangle 902">
              <a:extLst>
                <a:ext uri="{FF2B5EF4-FFF2-40B4-BE49-F238E27FC236}">
                  <a16:creationId xmlns:a16="http://schemas.microsoft.com/office/drawing/2014/main" id="{F9C714E6-D98F-4BD8-B7E8-C9FB63918135}"/>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47" name="Line 903">
              <a:extLst>
                <a:ext uri="{FF2B5EF4-FFF2-40B4-BE49-F238E27FC236}">
                  <a16:creationId xmlns:a16="http://schemas.microsoft.com/office/drawing/2014/main" id="{DA51B730-F45D-46D9-AD3D-0C4095E47ACB}"/>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48" name="Line 904">
              <a:extLst>
                <a:ext uri="{FF2B5EF4-FFF2-40B4-BE49-F238E27FC236}">
                  <a16:creationId xmlns:a16="http://schemas.microsoft.com/office/drawing/2014/main" id="{DE6CF979-AFE6-41A4-BF28-1295CD99CA28}"/>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49" name="Group 905">
            <a:extLst>
              <a:ext uri="{FF2B5EF4-FFF2-40B4-BE49-F238E27FC236}">
                <a16:creationId xmlns:a16="http://schemas.microsoft.com/office/drawing/2014/main" id="{E37CA1E5-D912-4455-8C0F-6FBBECF513D4}"/>
              </a:ext>
            </a:extLst>
          </p:cNvPr>
          <p:cNvGrpSpPr>
            <a:grpSpLocks/>
          </p:cNvGrpSpPr>
          <p:nvPr/>
        </p:nvGrpSpPr>
        <p:grpSpPr bwMode="auto">
          <a:xfrm>
            <a:off x="3638550" y="3644900"/>
            <a:ext cx="354013" cy="654050"/>
            <a:chOff x="690" y="2815"/>
            <a:chExt cx="223" cy="412"/>
          </a:xfrm>
        </p:grpSpPr>
        <p:sp>
          <p:nvSpPr>
            <p:cNvPr id="7050" name="Line 906">
              <a:extLst>
                <a:ext uri="{FF2B5EF4-FFF2-40B4-BE49-F238E27FC236}">
                  <a16:creationId xmlns:a16="http://schemas.microsoft.com/office/drawing/2014/main" id="{F99C15DC-02EB-48A3-AE15-87C80AC0FD32}"/>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51" name="Oval 907">
              <a:extLst>
                <a:ext uri="{FF2B5EF4-FFF2-40B4-BE49-F238E27FC236}">
                  <a16:creationId xmlns:a16="http://schemas.microsoft.com/office/drawing/2014/main" id="{A29D7072-9868-4B29-A371-68D4BACD82D1}"/>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52" name="Group 908">
              <a:extLst>
                <a:ext uri="{FF2B5EF4-FFF2-40B4-BE49-F238E27FC236}">
                  <a16:creationId xmlns:a16="http://schemas.microsoft.com/office/drawing/2014/main" id="{5D94D538-157D-4B44-B873-1EBA22FFB533}"/>
                </a:ext>
              </a:extLst>
            </p:cNvPr>
            <p:cNvGrpSpPr>
              <a:grpSpLocks/>
            </p:cNvGrpSpPr>
            <p:nvPr/>
          </p:nvGrpSpPr>
          <p:grpSpPr bwMode="auto">
            <a:xfrm>
              <a:off x="690" y="2870"/>
              <a:ext cx="82" cy="71"/>
              <a:chOff x="690" y="2870"/>
              <a:chExt cx="82" cy="71"/>
            </a:xfrm>
          </p:grpSpPr>
          <p:sp>
            <p:nvSpPr>
              <p:cNvPr id="7053" name="Oval 909">
                <a:extLst>
                  <a:ext uri="{FF2B5EF4-FFF2-40B4-BE49-F238E27FC236}">
                    <a16:creationId xmlns:a16="http://schemas.microsoft.com/office/drawing/2014/main" id="{C42C37C9-99AE-4562-B812-947F15521212}"/>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54" name="Oval 910">
                <a:extLst>
                  <a:ext uri="{FF2B5EF4-FFF2-40B4-BE49-F238E27FC236}">
                    <a16:creationId xmlns:a16="http://schemas.microsoft.com/office/drawing/2014/main" id="{9845CF9C-BD9D-4EB6-80E4-4250DEB79806}"/>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55" name="Oval 911">
                <a:extLst>
                  <a:ext uri="{FF2B5EF4-FFF2-40B4-BE49-F238E27FC236}">
                    <a16:creationId xmlns:a16="http://schemas.microsoft.com/office/drawing/2014/main" id="{B710CEFD-A694-455A-A907-336F4301EA0F}"/>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56" name="Line 912">
                <a:extLst>
                  <a:ext uri="{FF2B5EF4-FFF2-40B4-BE49-F238E27FC236}">
                    <a16:creationId xmlns:a16="http://schemas.microsoft.com/office/drawing/2014/main" id="{8028A844-FD00-4D2A-99A1-AC8DA0B3FAD3}"/>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57" name="Line 913">
                <a:extLst>
                  <a:ext uri="{FF2B5EF4-FFF2-40B4-BE49-F238E27FC236}">
                    <a16:creationId xmlns:a16="http://schemas.microsoft.com/office/drawing/2014/main" id="{9195606B-1647-43C7-9BAF-4B316B445DAA}"/>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58" name="Rectangle 914">
              <a:extLst>
                <a:ext uri="{FF2B5EF4-FFF2-40B4-BE49-F238E27FC236}">
                  <a16:creationId xmlns:a16="http://schemas.microsoft.com/office/drawing/2014/main" id="{F44C09C0-135C-459C-B0D7-6674D10178CF}"/>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59" name="Rectangle 915">
              <a:extLst>
                <a:ext uri="{FF2B5EF4-FFF2-40B4-BE49-F238E27FC236}">
                  <a16:creationId xmlns:a16="http://schemas.microsoft.com/office/drawing/2014/main" id="{8D785184-2A95-4484-B8C0-3FDD368F5791}"/>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0" name="Line 916">
              <a:extLst>
                <a:ext uri="{FF2B5EF4-FFF2-40B4-BE49-F238E27FC236}">
                  <a16:creationId xmlns:a16="http://schemas.microsoft.com/office/drawing/2014/main" id="{B9754F45-3232-49F1-9DF9-5EA7A2E7B738}"/>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1" name="Line 917">
              <a:extLst>
                <a:ext uri="{FF2B5EF4-FFF2-40B4-BE49-F238E27FC236}">
                  <a16:creationId xmlns:a16="http://schemas.microsoft.com/office/drawing/2014/main" id="{9BA546E7-8EBA-4E58-AC63-8CAC2AA53A3B}"/>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2" name="Group 918">
            <a:extLst>
              <a:ext uri="{FF2B5EF4-FFF2-40B4-BE49-F238E27FC236}">
                <a16:creationId xmlns:a16="http://schemas.microsoft.com/office/drawing/2014/main" id="{2B837E40-CF6F-4072-BF82-6477AC167A7A}"/>
              </a:ext>
            </a:extLst>
          </p:cNvPr>
          <p:cNvGrpSpPr>
            <a:grpSpLocks/>
          </p:cNvGrpSpPr>
          <p:nvPr/>
        </p:nvGrpSpPr>
        <p:grpSpPr bwMode="auto">
          <a:xfrm>
            <a:off x="4095750" y="3644900"/>
            <a:ext cx="354013" cy="654050"/>
            <a:chOff x="690" y="2815"/>
            <a:chExt cx="223" cy="412"/>
          </a:xfrm>
        </p:grpSpPr>
        <p:sp>
          <p:nvSpPr>
            <p:cNvPr id="7063" name="Line 919">
              <a:extLst>
                <a:ext uri="{FF2B5EF4-FFF2-40B4-BE49-F238E27FC236}">
                  <a16:creationId xmlns:a16="http://schemas.microsoft.com/office/drawing/2014/main" id="{9F99DFB9-41C5-4EED-9359-B842CAAE7671}"/>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4" name="Oval 920">
              <a:extLst>
                <a:ext uri="{FF2B5EF4-FFF2-40B4-BE49-F238E27FC236}">
                  <a16:creationId xmlns:a16="http://schemas.microsoft.com/office/drawing/2014/main" id="{5151EFEA-9C33-4E34-A314-899A848BDFB5}"/>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65" name="Group 921">
              <a:extLst>
                <a:ext uri="{FF2B5EF4-FFF2-40B4-BE49-F238E27FC236}">
                  <a16:creationId xmlns:a16="http://schemas.microsoft.com/office/drawing/2014/main" id="{A95C5122-5D4C-4D75-84A8-642128E1BF6D}"/>
                </a:ext>
              </a:extLst>
            </p:cNvPr>
            <p:cNvGrpSpPr>
              <a:grpSpLocks/>
            </p:cNvGrpSpPr>
            <p:nvPr/>
          </p:nvGrpSpPr>
          <p:grpSpPr bwMode="auto">
            <a:xfrm>
              <a:off x="690" y="2870"/>
              <a:ext cx="82" cy="71"/>
              <a:chOff x="690" y="2870"/>
              <a:chExt cx="82" cy="71"/>
            </a:xfrm>
          </p:grpSpPr>
          <p:sp>
            <p:nvSpPr>
              <p:cNvPr id="7066" name="Oval 922">
                <a:extLst>
                  <a:ext uri="{FF2B5EF4-FFF2-40B4-BE49-F238E27FC236}">
                    <a16:creationId xmlns:a16="http://schemas.microsoft.com/office/drawing/2014/main" id="{78B7FC2E-68D0-46A5-B187-E803F08F8363}"/>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 name="Oval 923">
                <a:extLst>
                  <a:ext uri="{FF2B5EF4-FFF2-40B4-BE49-F238E27FC236}">
                    <a16:creationId xmlns:a16="http://schemas.microsoft.com/office/drawing/2014/main" id="{7471CEE6-24AD-4811-A9C2-A070EC5C5129}"/>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 name="Oval 924">
                <a:extLst>
                  <a:ext uri="{FF2B5EF4-FFF2-40B4-BE49-F238E27FC236}">
                    <a16:creationId xmlns:a16="http://schemas.microsoft.com/office/drawing/2014/main" id="{71689FF6-680E-4123-AB66-BB169A1EE314}"/>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 name="Line 925">
                <a:extLst>
                  <a:ext uri="{FF2B5EF4-FFF2-40B4-BE49-F238E27FC236}">
                    <a16:creationId xmlns:a16="http://schemas.microsoft.com/office/drawing/2014/main" id="{1A788FDD-D699-4185-AFD9-B2B4E7C65716}"/>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0" name="Line 926">
                <a:extLst>
                  <a:ext uri="{FF2B5EF4-FFF2-40B4-BE49-F238E27FC236}">
                    <a16:creationId xmlns:a16="http://schemas.microsoft.com/office/drawing/2014/main" id="{D6C254A3-9A15-4B6F-80FB-E4B4E5C7883E}"/>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71" name="Rectangle 927">
              <a:extLst>
                <a:ext uri="{FF2B5EF4-FFF2-40B4-BE49-F238E27FC236}">
                  <a16:creationId xmlns:a16="http://schemas.microsoft.com/office/drawing/2014/main" id="{55E3B09E-5F2C-466F-8136-B01AA3475870}"/>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2" name="Rectangle 928">
              <a:extLst>
                <a:ext uri="{FF2B5EF4-FFF2-40B4-BE49-F238E27FC236}">
                  <a16:creationId xmlns:a16="http://schemas.microsoft.com/office/drawing/2014/main" id="{4C719FDE-814C-4BF8-AF32-AF5B00180602}"/>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3" name="Line 929">
              <a:extLst>
                <a:ext uri="{FF2B5EF4-FFF2-40B4-BE49-F238E27FC236}">
                  <a16:creationId xmlns:a16="http://schemas.microsoft.com/office/drawing/2014/main" id="{AB32446D-B695-4295-BBD8-D49E282442E0}"/>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4" name="Line 930">
              <a:extLst>
                <a:ext uri="{FF2B5EF4-FFF2-40B4-BE49-F238E27FC236}">
                  <a16:creationId xmlns:a16="http://schemas.microsoft.com/office/drawing/2014/main" id="{527B6B8E-0E34-4159-B10A-E9F0F30D09B9}"/>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75" name="Group 931">
            <a:extLst>
              <a:ext uri="{FF2B5EF4-FFF2-40B4-BE49-F238E27FC236}">
                <a16:creationId xmlns:a16="http://schemas.microsoft.com/office/drawing/2014/main" id="{7F5E5AA5-C78F-49B3-9152-FEADB10E059B}"/>
              </a:ext>
            </a:extLst>
          </p:cNvPr>
          <p:cNvGrpSpPr>
            <a:grpSpLocks/>
          </p:cNvGrpSpPr>
          <p:nvPr/>
        </p:nvGrpSpPr>
        <p:grpSpPr bwMode="auto">
          <a:xfrm>
            <a:off x="4552950" y="3644900"/>
            <a:ext cx="354013" cy="654050"/>
            <a:chOff x="690" y="2815"/>
            <a:chExt cx="223" cy="412"/>
          </a:xfrm>
        </p:grpSpPr>
        <p:sp>
          <p:nvSpPr>
            <p:cNvPr id="7076" name="Line 932">
              <a:extLst>
                <a:ext uri="{FF2B5EF4-FFF2-40B4-BE49-F238E27FC236}">
                  <a16:creationId xmlns:a16="http://schemas.microsoft.com/office/drawing/2014/main" id="{6E665B59-245E-4EFC-8BAD-60E110730857}"/>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77" name="Oval 933">
              <a:extLst>
                <a:ext uri="{FF2B5EF4-FFF2-40B4-BE49-F238E27FC236}">
                  <a16:creationId xmlns:a16="http://schemas.microsoft.com/office/drawing/2014/main" id="{06027D4B-D93A-4C84-9D81-9C833D02AF68}"/>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78" name="Group 934">
              <a:extLst>
                <a:ext uri="{FF2B5EF4-FFF2-40B4-BE49-F238E27FC236}">
                  <a16:creationId xmlns:a16="http://schemas.microsoft.com/office/drawing/2014/main" id="{887DC2F2-0819-48E3-9997-75D6347ABE28}"/>
                </a:ext>
              </a:extLst>
            </p:cNvPr>
            <p:cNvGrpSpPr>
              <a:grpSpLocks/>
            </p:cNvGrpSpPr>
            <p:nvPr/>
          </p:nvGrpSpPr>
          <p:grpSpPr bwMode="auto">
            <a:xfrm>
              <a:off x="690" y="2870"/>
              <a:ext cx="82" cy="71"/>
              <a:chOff x="690" y="2870"/>
              <a:chExt cx="82" cy="71"/>
            </a:xfrm>
          </p:grpSpPr>
          <p:sp>
            <p:nvSpPr>
              <p:cNvPr id="7079" name="Oval 935">
                <a:extLst>
                  <a:ext uri="{FF2B5EF4-FFF2-40B4-BE49-F238E27FC236}">
                    <a16:creationId xmlns:a16="http://schemas.microsoft.com/office/drawing/2014/main" id="{881BDE6B-9E24-4D36-A111-4ECEC331CCD4}"/>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80" name="Oval 936">
                <a:extLst>
                  <a:ext uri="{FF2B5EF4-FFF2-40B4-BE49-F238E27FC236}">
                    <a16:creationId xmlns:a16="http://schemas.microsoft.com/office/drawing/2014/main" id="{E2219056-4381-42EF-B1A0-F3E736E5B74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81" name="Oval 937">
                <a:extLst>
                  <a:ext uri="{FF2B5EF4-FFF2-40B4-BE49-F238E27FC236}">
                    <a16:creationId xmlns:a16="http://schemas.microsoft.com/office/drawing/2014/main" id="{EEE46C79-638C-47B3-B28B-601802FAB98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82" name="Line 938">
                <a:extLst>
                  <a:ext uri="{FF2B5EF4-FFF2-40B4-BE49-F238E27FC236}">
                    <a16:creationId xmlns:a16="http://schemas.microsoft.com/office/drawing/2014/main" id="{3094F202-8B02-4D0B-AA3D-2F405AEA5A5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83" name="Line 939">
                <a:extLst>
                  <a:ext uri="{FF2B5EF4-FFF2-40B4-BE49-F238E27FC236}">
                    <a16:creationId xmlns:a16="http://schemas.microsoft.com/office/drawing/2014/main" id="{E6AAEC9F-58AF-4C69-93C6-2294156E25FA}"/>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84" name="Rectangle 940">
              <a:extLst>
                <a:ext uri="{FF2B5EF4-FFF2-40B4-BE49-F238E27FC236}">
                  <a16:creationId xmlns:a16="http://schemas.microsoft.com/office/drawing/2014/main" id="{D1509231-DC92-412A-89BD-4D35ACBA3391}"/>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85" name="Rectangle 941">
              <a:extLst>
                <a:ext uri="{FF2B5EF4-FFF2-40B4-BE49-F238E27FC236}">
                  <a16:creationId xmlns:a16="http://schemas.microsoft.com/office/drawing/2014/main" id="{3B10C211-0E89-4C4A-848E-B0D6CB4C3D33}"/>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86" name="Line 942">
              <a:extLst>
                <a:ext uri="{FF2B5EF4-FFF2-40B4-BE49-F238E27FC236}">
                  <a16:creationId xmlns:a16="http://schemas.microsoft.com/office/drawing/2014/main" id="{3DD287C4-A1BD-44C2-AD0F-2EAB48D8F6C9}"/>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87" name="Line 943">
              <a:extLst>
                <a:ext uri="{FF2B5EF4-FFF2-40B4-BE49-F238E27FC236}">
                  <a16:creationId xmlns:a16="http://schemas.microsoft.com/office/drawing/2014/main" id="{80E2DE6C-A0F8-44D3-8641-DC6ABF58B703}"/>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88" name="Group 944">
            <a:extLst>
              <a:ext uri="{FF2B5EF4-FFF2-40B4-BE49-F238E27FC236}">
                <a16:creationId xmlns:a16="http://schemas.microsoft.com/office/drawing/2014/main" id="{1C54DC54-8FB7-4AE6-84F6-03EDABB52A23}"/>
              </a:ext>
            </a:extLst>
          </p:cNvPr>
          <p:cNvGrpSpPr>
            <a:grpSpLocks/>
          </p:cNvGrpSpPr>
          <p:nvPr/>
        </p:nvGrpSpPr>
        <p:grpSpPr bwMode="auto">
          <a:xfrm>
            <a:off x="5010150" y="3644900"/>
            <a:ext cx="354013" cy="654050"/>
            <a:chOff x="690" y="2815"/>
            <a:chExt cx="223" cy="412"/>
          </a:xfrm>
        </p:grpSpPr>
        <p:sp>
          <p:nvSpPr>
            <p:cNvPr id="7089" name="Line 945">
              <a:extLst>
                <a:ext uri="{FF2B5EF4-FFF2-40B4-BE49-F238E27FC236}">
                  <a16:creationId xmlns:a16="http://schemas.microsoft.com/office/drawing/2014/main" id="{E96A53EF-DD00-47BF-BD15-40219BCF1BF0}"/>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90" name="Oval 946">
              <a:extLst>
                <a:ext uri="{FF2B5EF4-FFF2-40B4-BE49-F238E27FC236}">
                  <a16:creationId xmlns:a16="http://schemas.microsoft.com/office/drawing/2014/main" id="{C3696BF0-EBF4-48C8-AC63-07E0DD061960}"/>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91" name="Group 947">
              <a:extLst>
                <a:ext uri="{FF2B5EF4-FFF2-40B4-BE49-F238E27FC236}">
                  <a16:creationId xmlns:a16="http://schemas.microsoft.com/office/drawing/2014/main" id="{A878A228-254A-458F-868D-3C13E0F84500}"/>
                </a:ext>
              </a:extLst>
            </p:cNvPr>
            <p:cNvGrpSpPr>
              <a:grpSpLocks/>
            </p:cNvGrpSpPr>
            <p:nvPr/>
          </p:nvGrpSpPr>
          <p:grpSpPr bwMode="auto">
            <a:xfrm>
              <a:off x="690" y="2870"/>
              <a:ext cx="82" cy="71"/>
              <a:chOff x="690" y="2870"/>
              <a:chExt cx="82" cy="71"/>
            </a:xfrm>
          </p:grpSpPr>
          <p:sp>
            <p:nvSpPr>
              <p:cNvPr id="7092" name="Oval 948">
                <a:extLst>
                  <a:ext uri="{FF2B5EF4-FFF2-40B4-BE49-F238E27FC236}">
                    <a16:creationId xmlns:a16="http://schemas.microsoft.com/office/drawing/2014/main" id="{BC78604B-6403-4600-B960-050E1229B804}"/>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93" name="Oval 949">
                <a:extLst>
                  <a:ext uri="{FF2B5EF4-FFF2-40B4-BE49-F238E27FC236}">
                    <a16:creationId xmlns:a16="http://schemas.microsoft.com/office/drawing/2014/main" id="{A7934020-DA5A-4D58-B89B-E4A83FDC3D35}"/>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94" name="Oval 950">
                <a:extLst>
                  <a:ext uri="{FF2B5EF4-FFF2-40B4-BE49-F238E27FC236}">
                    <a16:creationId xmlns:a16="http://schemas.microsoft.com/office/drawing/2014/main" id="{59C1ABDF-9779-416E-8F9B-51B8FCC23C38}"/>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95" name="Line 951">
                <a:extLst>
                  <a:ext uri="{FF2B5EF4-FFF2-40B4-BE49-F238E27FC236}">
                    <a16:creationId xmlns:a16="http://schemas.microsoft.com/office/drawing/2014/main" id="{D46DBE3C-138E-4DDE-A28B-53221A91F81B}"/>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96" name="Line 952">
                <a:extLst>
                  <a:ext uri="{FF2B5EF4-FFF2-40B4-BE49-F238E27FC236}">
                    <a16:creationId xmlns:a16="http://schemas.microsoft.com/office/drawing/2014/main" id="{8AEE3699-2BCE-439D-97B0-683E056C271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97" name="Rectangle 953">
              <a:extLst>
                <a:ext uri="{FF2B5EF4-FFF2-40B4-BE49-F238E27FC236}">
                  <a16:creationId xmlns:a16="http://schemas.microsoft.com/office/drawing/2014/main" id="{51404FE9-98C4-4367-B0AC-B19CBD054596}"/>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98" name="Rectangle 954">
              <a:extLst>
                <a:ext uri="{FF2B5EF4-FFF2-40B4-BE49-F238E27FC236}">
                  <a16:creationId xmlns:a16="http://schemas.microsoft.com/office/drawing/2014/main" id="{4A94E344-9299-4FE4-B33C-328989EF89F5}"/>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99" name="Line 955">
              <a:extLst>
                <a:ext uri="{FF2B5EF4-FFF2-40B4-BE49-F238E27FC236}">
                  <a16:creationId xmlns:a16="http://schemas.microsoft.com/office/drawing/2014/main" id="{0110A71E-F1E2-496B-8F9E-DC2837214E5A}"/>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00" name="Line 956">
              <a:extLst>
                <a:ext uri="{FF2B5EF4-FFF2-40B4-BE49-F238E27FC236}">
                  <a16:creationId xmlns:a16="http://schemas.microsoft.com/office/drawing/2014/main" id="{1CC8943B-C9AD-42E8-B635-0179092E1AEC}"/>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01" name="Group 957">
            <a:extLst>
              <a:ext uri="{FF2B5EF4-FFF2-40B4-BE49-F238E27FC236}">
                <a16:creationId xmlns:a16="http://schemas.microsoft.com/office/drawing/2014/main" id="{E13A8E78-4A1D-40D1-B0DB-04E145C01EC6}"/>
              </a:ext>
            </a:extLst>
          </p:cNvPr>
          <p:cNvGrpSpPr>
            <a:grpSpLocks/>
          </p:cNvGrpSpPr>
          <p:nvPr/>
        </p:nvGrpSpPr>
        <p:grpSpPr bwMode="auto">
          <a:xfrm>
            <a:off x="5467350" y="3644900"/>
            <a:ext cx="354013" cy="654050"/>
            <a:chOff x="690" y="2815"/>
            <a:chExt cx="223" cy="412"/>
          </a:xfrm>
        </p:grpSpPr>
        <p:sp>
          <p:nvSpPr>
            <p:cNvPr id="7102" name="Line 958">
              <a:extLst>
                <a:ext uri="{FF2B5EF4-FFF2-40B4-BE49-F238E27FC236}">
                  <a16:creationId xmlns:a16="http://schemas.microsoft.com/office/drawing/2014/main" id="{47015F0E-041C-427D-89D6-9A4822B92F92}"/>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03" name="Oval 959">
              <a:extLst>
                <a:ext uri="{FF2B5EF4-FFF2-40B4-BE49-F238E27FC236}">
                  <a16:creationId xmlns:a16="http://schemas.microsoft.com/office/drawing/2014/main" id="{C3434233-BBA2-4FBE-8486-4AB57F9FDBE0}"/>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04" name="Group 960">
              <a:extLst>
                <a:ext uri="{FF2B5EF4-FFF2-40B4-BE49-F238E27FC236}">
                  <a16:creationId xmlns:a16="http://schemas.microsoft.com/office/drawing/2014/main" id="{2FF67CFE-3655-4B84-A0B6-4393EE193DFC}"/>
                </a:ext>
              </a:extLst>
            </p:cNvPr>
            <p:cNvGrpSpPr>
              <a:grpSpLocks/>
            </p:cNvGrpSpPr>
            <p:nvPr/>
          </p:nvGrpSpPr>
          <p:grpSpPr bwMode="auto">
            <a:xfrm>
              <a:off x="690" y="2870"/>
              <a:ext cx="82" cy="71"/>
              <a:chOff x="690" y="2870"/>
              <a:chExt cx="82" cy="71"/>
            </a:xfrm>
          </p:grpSpPr>
          <p:sp>
            <p:nvSpPr>
              <p:cNvPr id="7105" name="Oval 961">
                <a:extLst>
                  <a:ext uri="{FF2B5EF4-FFF2-40B4-BE49-F238E27FC236}">
                    <a16:creationId xmlns:a16="http://schemas.microsoft.com/office/drawing/2014/main" id="{3D75F2CD-B6D9-47B6-B0D4-DDCEAAB5031F}"/>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06" name="Oval 962">
                <a:extLst>
                  <a:ext uri="{FF2B5EF4-FFF2-40B4-BE49-F238E27FC236}">
                    <a16:creationId xmlns:a16="http://schemas.microsoft.com/office/drawing/2014/main" id="{40A95364-19D8-4E67-9C97-F64C8C3E71F9}"/>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07" name="Oval 963">
                <a:extLst>
                  <a:ext uri="{FF2B5EF4-FFF2-40B4-BE49-F238E27FC236}">
                    <a16:creationId xmlns:a16="http://schemas.microsoft.com/office/drawing/2014/main" id="{BFBA105F-AEAC-4940-A80E-7C2ECA99A50A}"/>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08" name="Line 964">
                <a:extLst>
                  <a:ext uri="{FF2B5EF4-FFF2-40B4-BE49-F238E27FC236}">
                    <a16:creationId xmlns:a16="http://schemas.microsoft.com/office/drawing/2014/main" id="{6F97AF12-AF45-4177-9B63-EC7CBE4F755E}"/>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09" name="Line 965">
                <a:extLst>
                  <a:ext uri="{FF2B5EF4-FFF2-40B4-BE49-F238E27FC236}">
                    <a16:creationId xmlns:a16="http://schemas.microsoft.com/office/drawing/2014/main" id="{22049EDC-EAC0-4B8B-8F78-BD1DEE25DB4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10" name="Rectangle 966">
              <a:extLst>
                <a:ext uri="{FF2B5EF4-FFF2-40B4-BE49-F238E27FC236}">
                  <a16:creationId xmlns:a16="http://schemas.microsoft.com/office/drawing/2014/main" id="{FBA4AAAB-889D-4AF4-AD60-72F9EA72AE52}"/>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11" name="Rectangle 967">
              <a:extLst>
                <a:ext uri="{FF2B5EF4-FFF2-40B4-BE49-F238E27FC236}">
                  <a16:creationId xmlns:a16="http://schemas.microsoft.com/office/drawing/2014/main" id="{049F5335-8FEB-43ED-A62F-6B0DD6BAA3DC}"/>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12" name="Line 968">
              <a:extLst>
                <a:ext uri="{FF2B5EF4-FFF2-40B4-BE49-F238E27FC236}">
                  <a16:creationId xmlns:a16="http://schemas.microsoft.com/office/drawing/2014/main" id="{9C1E5178-0901-4F1E-B238-D3A74DE71F20}"/>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13" name="Line 969">
              <a:extLst>
                <a:ext uri="{FF2B5EF4-FFF2-40B4-BE49-F238E27FC236}">
                  <a16:creationId xmlns:a16="http://schemas.microsoft.com/office/drawing/2014/main" id="{7450047A-9B54-4B18-85D5-9A55C35DF8C4}"/>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14" name="Group 970">
            <a:extLst>
              <a:ext uri="{FF2B5EF4-FFF2-40B4-BE49-F238E27FC236}">
                <a16:creationId xmlns:a16="http://schemas.microsoft.com/office/drawing/2014/main" id="{8652FC50-2C0E-487A-97BB-A72EF696237B}"/>
              </a:ext>
            </a:extLst>
          </p:cNvPr>
          <p:cNvGrpSpPr>
            <a:grpSpLocks/>
          </p:cNvGrpSpPr>
          <p:nvPr/>
        </p:nvGrpSpPr>
        <p:grpSpPr bwMode="auto">
          <a:xfrm>
            <a:off x="5924550" y="3644900"/>
            <a:ext cx="354013" cy="654050"/>
            <a:chOff x="690" y="2815"/>
            <a:chExt cx="223" cy="412"/>
          </a:xfrm>
        </p:grpSpPr>
        <p:sp>
          <p:nvSpPr>
            <p:cNvPr id="7115" name="Line 971">
              <a:extLst>
                <a:ext uri="{FF2B5EF4-FFF2-40B4-BE49-F238E27FC236}">
                  <a16:creationId xmlns:a16="http://schemas.microsoft.com/office/drawing/2014/main" id="{FD5DC570-B5AE-43B1-8826-E03FB4D5D4A1}"/>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16" name="Oval 972">
              <a:extLst>
                <a:ext uri="{FF2B5EF4-FFF2-40B4-BE49-F238E27FC236}">
                  <a16:creationId xmlns:a16="http://schemas.microsoft.com/office/drawing/2014/main" id="{D5F3D5F8-F115-4D76-954D-56A044BDA649}"/>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17" name="Group 973">
              <a:extLst>
                <a:ext uri="{FF2B5EF4-FFF2-40B4-BE49-F238E27FC236}">
                  <a16:creationId xmlns:a16="http://schemas.microsoft.com/office/drawing/2014/main" id="{E3DFB3BA-9DC3-4EBB-BEB7-E792AB35C941}"/>
                </a:ext>
              </a:extLst>
            </p:cNvPr>
            <p:cNvGrpSpPr>
              <a:grpSpLocks/>
            </p:cNvGrpSpPr>
            <p:nvPr/>
          </p:nvGrpSpPr>
          <p:grpSpPr bwMode="auto">
            <a:xfrm>
              <a:off x="690" y="2870"/>
              <a:ext cx="82" cy="71"/>
              <a:chOff x="690" y="2870"/>
              <a:chExt cx="82" cy="71"/>
            </a:xfrm>
          </p:grpSpPr>
          <p:sp>
            <p:nvSpPr>
              <p:cNvPr id="7118" name="Oval 974">
                <a:extLst>
                  <a:ext uri="{FF2B5EF4-FFF2-40B4-BE49-F238E27FC236}">
                    <a16:creationId xmlns:a16="http://schemas.microsoft.com/office/drawing/2014/main" id="{81F29A20-BF5F-42DF-A9A3-F210F3A57F03}"/>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19" name="Oval 975">
                <a:extLst>
                  <a:ext uri="{FF2B5EF4-FFF2-40B4-BE49-F238E27FC236}">
                    <a16:creationId xmlns:a16="http://schemas.microsoft.com/office/drawing/2014/main" id="{715D0CE8-A5D5-42A3-8CC6-88ED9A910ABD}"/>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0" name="Oval 976">
                <a:extLst>
                  <a:ext uri="{FF2B5EF4-FFF2-40B4-BE49-F238E27FC236}">
                    <a16:creationId xmlns:a16="http://schemas.microsoft.com/office/drawing/2014/main" id="{F2587D60-2E77-4C4C-8CB2-423D30B6046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1" name="Line 977">
                <a:extLst>
                  <a:ext uri="{FF2B5EF4-FFF2-40B4-BE49-F238E27FC236}">
                    <a16:creationId xmlns:a16="http://schemas.microsoft.com/office/drawing/2014/main" id="{A4817B1B-F6C2-4C18-ADB3-0453944B0A31}"/>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2" name="Line 978">
                <a:extLst>
                  <a:ext uri="{FF2B5EF4-FFF2-40B4-BE49-F238E27FC236}">
                    <a16:creationId xmlns:a16="http://schemas.microsoft.com/office/drawing/2014/main" id="{8FE0A92C-3DFF-4B1A-B8D8-5E60A114E19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23" name="Rectangle 979">
              <a:extLst>
                <a:ext uri="{FF2B5EF4-FFF2-40B4-BE49-F238E27FC236}">
                  <a16:creationId xmlns:a16="http://schemas.microsoft.com/office/drawing/2014/main" id="{F67E9083-0DF7-44A6-89C6-785E2320B6D1}"/>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4" name="Rectangle 980">
              <a:extLst>
                <a:ext uri="{FF2B5EF4-FFF2-40B4-BE49-F238E27FC236}">
                  <a16:creationId xmlns:a16="http://schemas.microsoft.com/office/drawing/2014/main" id="{9268F7EF-A6A8-4106-8EF6-30F823D5D094}"/>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5" name="Line 981">
              <a:extLst>
                <a:ext uri="{FF2B5EF4-FFF2-40B4-BE49-F238E27FC236}">
                  <a16:creationId xmlns:a16="http://schemas.microsoft.com/office/drawing/2014/main" id="{2ECEE8CD-B6DA-4B17-89EA-C96E37420364}"/>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6" name="Line 982">
              <a:extLst>
                <a:ext uri="{FF2B5EF4-FFF2-40B4-BE49-F238E27FC236}">
                  <a16:creationId xmlns:a16="http://schemas.microsoft.com/office/drawing/2014/main" id="{E23FFCFE-DC1E-4989-8282-C90DBFA1A649}"/>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27" name="Group 983">
            <a:extLst>
              <a:ext uri="{FF2B5EF4-FFF2-40B4-BE49-F238E27FC236}">
                <a16:creationId xmlns:a16="http://schemas.microsoft.com/office/drawing/2014/main" id="{F7042761-09E4-4702-917E-378791E8F605}"/>
              </a:ext>
            </a:extLst>
          </p:cNvPr>
          <p:cNvGrpSpPr>
            <a:grpSpLocks/>
          </p:cNvGrpSpPr>
          <p:nvPr/>
        </p:nvGrpSpPr>
        <p:grpSpPr bwMode="auto">
          <a:xfrm>
            <a:off x="6381750" y="3644900"/>
            <a:ext cx="354013" cy="654050"/>
            <a:chOff x="690" y="2815"/>
            <a:chExt cx="223" cy="412"/>
          </a:xfrm>
        </p:grpSpPr>
        <p:sp>
          <p:nvSpPr>
            <p:cNvPr id="7128" name="Line 984">
              <a:extLst>
                <a:ext uri="{FF2B5EF4-FFF2-40B4-BE49-F238E27FC236}">
                  <a16:creationId xmlns:a16="http://schemas.microsoft.com/office/drawing/2014/main" id="{182C2E8B-87DF-46D1-A54B-2A4827E40631}"/>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9" name="Oval 985">
              <a:extLst>
                <a:ext uri="{FF2B5EF4-FFF2-40B4-BE49-F238E27FC236}">
                  <a16:creationId xmlns:a16="http://schemas.microsoft.com/office/drawing/2014/main" id="{3B93EB1C-78CD-4B66-8587-A44DF3A95665}"/>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30" name="Group 986">
              <a:extLst>
                <a:ext uri="{FF2B5EF4-FFF2-40B4-BE49-F238E27FC236}">
                  <a16:creationId xmlns:a16="http://schemas.microsoft.com/office/drawing/2014/main" id="{B7173576-B501-4D91-9C5D-4FF46B3A3328}"/>
                </a:ext>
              </a:extLst>
            </p:cNvPr>
            <p:cNvGrpSpPr>
              <a:grpSpLocks/>
            </p:cNvGrpSpPr>
            <p:nvPr/>
          </p:nvGrpSpPr>
          <p:grpSpPr bwMode="auto">
            <a:xfrm>
              <a:off x="690" y="2870"/>
              <a:ext cx="82" cy="71"/>
              <a:chOff x="690" y="2870"/>
              <a:chExt cx="82" cy="71"/>
            </a:xfrm>
          </p:grpSpPr>
          <p:sp>
            <p:nvSpPr>
              <p:cNvPr id="7131" name="Oval 987">
                <a:extLst>
                  <a:ext uri="{FF2B5EF4-FFF2-40B4-BE49-F238E27FC236}">
                    <a16:creationId xmlns:a16="http://schemas.microsoft.com/office/drawing/2014/main" id="{451663D4-5198-4935-B960-39E2CD8BEEED}"/>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32" name="Oval 988">
                <a:extLst>
                  <a:ext uri="{FF2B5EF4-FFF2-40B4-BE49-F238E27FC236}">
                    <a16:creationId xmlns:a16="http://schemas.microsoft.com/office/drawing/2014/main" id="{20E824FE-A1F1-421C-A410-814669B7562D}"/>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33" name="Oval 989">
                <a:extLst>
                  <a:ext uri="{FF2B5EF4-FFF2-40B4-BE49-F238E27FC236}">
                    <a16:creationId xmlns:a16="http://schemas.microsoft.com/office/drawing/2014/main" id="{0E0CBBDD-3BD8-4633-9E7F-0482CCFA125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34" name="Line 990">
                <a:extLst>
                  <a:ext uri="{FF2B5EF4-FFF2-40B4-BE49-F238E27FC236}">
                    <a16:creationId xmlns:a16="http://schemas.microsoft.com/office/drawing/2014/main" id="{BA10B096-CAFF-4C3A-9AA8-74CDA18452E4}"/>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35" name="Line 991">
                <a:extLst>
                  <a:ext uri="{FF2B5EF4-FFF2-40B4-BE49-F238E27FC236}">
                    <a16:creationId xmlns:a16="http://schemas.microsoft.com/office/drawing/2014/main" id="{11CEC2B9-6096-45DB-BDBA-0D74E53BF67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36" name="Rectangle 992">
              <a:extLst>
                <a:ext uri="{FF2B5EF4-FFF2-40B4-BE49-F238E27FC236}">
                  <a16:creationId xmlns:a16="http://schemas.microsoft.com/office/drawing/2014/main" id="{CE776EBC-5B5C-46A1-90CD-0AE1605711B7}"/>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37" name="Rectangle 993">
              <a:extLst>
                <a:ext uri="{FF2B5EF4-FFF2-40B4-BE49-F238E27FC236}">
                  <a16:creationId xmlns:a16="http://schemas.microsoft.com/office/drawing/2014/main" id="{B4800D4D-D9D5-4519-9353-2C2855E3FAC3}"/>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38" name="Line 994">
              <a:extLst>
                <a:ext uri="{FF2B5EF4-FFF2-40B4-BE49-F238E27FC236}">
                  <a16:creationId xmlns:a16="http://schemas.microsoft.com/office/drawing/2014/main" id="{3B51B1E6-600C-4E75-AFF2-F1C0DBA547B4}"/>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39" name="Line 995">
              <a:extLst>
                <a:ext uri="{FF2B5EF4-FFF2-40B4-BE49-F238E27FC236}">
                  <a16:creationId xmlns:a16="http://schemas.microsoft.com/office/drawing/2014/main" id="{5CA0333D-5D84-475D-8839-18F3B4CE9AE8}"/>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40" name="Group 996">
            <a:extLst>
              <a:ext uri="{FF2B5EF4-FFF2-40B4-BE49-F238E27FC236}">
                <a16:creationId xmlns:a16="http://schemas.microsoft.com/office/drawing/2014/main" id="{B49B0CD6-D164-4A0B-9A80-0DBD6C30CCB9}"/>
              </a:ext>
            </a:extLst>
          </p:cNvPr>
          <p:cNvGrpSpPr>
            <a:grpSpLocks/>
          </p:cNvGrpSpPr>
          <p:nvPr/>
        </p:nvGrpSpPr>
        <p:grpSpPr bwMode="auto">
          <a:xfrm>
            <a:off x="6838950" y="3644900"/>
            <a:ext cx="354013" cy="654050"/>
            <a:chOff x="690" y="2815"/>
            <a:chExt cx="223" cy="412"/>
          </a:xfrm>
        </p:grpSpPr>
        <p:sp>
          <p:nvSpPr>
            <p:cNvPr id="7141" name="Line 997">
              <a:extLst>
                <a:ext uri="{FF2B5EF4-FFF2-40B4-BE49-F238E27FC236}">
                  <a16:creationId xmlns:a16="http://schemas.microsoft.com/office/drawing/2014/main" id="{951D0F7A-1C8F-473B-A853-1742F4E2A2D5}"/>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42" name="Oval 998">
              <a:extLst>
                <a:ext uri="{FF2B5EF4-FFF2-40B4-BE49-F238E27FC236}">
                  <a16:creationId xmlns:a16="http://schemas.microsoft.com/office/drawing/2014/main" id="{96779CA1-C8B8-4F9E-8126-97987337CF3B}"/>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43" name="Group 999">
              <a:extLst>
                <a:ext uri="{FF2B5EF4-FFF2-40B4-BE49-F238E27FC236}">
                  <a16:creationId xmlns:a16="http://schemas.microsoft.com/office/drawing/2014/main" id="{D3349E8A-D207-4D5C-BA9E-03C4DB3A1E9F}"/>
                </a:ext>
              </a:extLst>
            </p:cNvPr>
            <p:cNvGrpSpPr>
              <a:grpSpLocks/>
            </p:cNvGrpSpPr>
            <p:nvPr/>
          </p:nvGrpSpPr>
          <p:grpSpPr bwMode="auto">
            <a:xfrm>
              <a:off x="690" y="2870"/>
              <a:ext cx="82" cy="71"/>
              <a:chOff x="690" y="2870"/>
              <a:chExt cx="82" cy="71"/>
            </a:xfrm>
          </p:grpSpPr>
          <p:sp>
            <p:nvSpPr>
              <p:cNvPr id="7144" name="Oval 1000">
                <a:extLst>
                  <a:ext uri="{FF2B5EF4-FFF2-40B4-BE49-F238E27FC236}">
                    <a16:creationId xmlns:a16="http://schemas.microsoft.com/office/drawing/2014/main" id="{9AA1B164-1A6B-403A-998A-51747DF1CBF0}"/>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45" name="Oval 1001">
                <a:extLst>
                  <a:ext uri="{FF2B5EF4-FFF2-40B4-BE49-F238E27FC236}">
                    <a16:creationId xmlns:a16="http://schemas.microsoft.com/office/drawing/2014/main" id="{2FB4237A-0A86-4A18-A8C6-3ABA79EA4BF1}"/>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46" name="Oval 1002">
                <a:extLst>
                  <a:ext uri="{FF2B5EF4-FFF2-40B4-BE49-F238E27FC236}">
                    <a16:creationId xmlns:a16="http://schemas.microsoft.com/office/drawing/2014/main" id="{EEBA5C88-4BD8-45DE-8301-AC9BE8492CDF}"/>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47" name="Line 1003">
                <a:extLst>
                  <a:ext uri="{FF2B5EF4-FFF2-40B4-BE49-F238E27FC236}">
                    <a16:creationId xmlns:a16="http://schemas.microsoft.com/office/drawing/2014/main" id="{F622EE60-B4D5-4D8E-8219-FB8BE5E1AC44}"/>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48" name="Line 1004">
                <a:extLst>
                  <a:ext uri="{FF2B5EF4-FFF2-40B4-BE49-F238E27FC236}">
                    <a16:creationId xmlns:a16="http://schemas.microsoft.com/office/drawing/2014/main" id="{2FA69CF6-084C-4936-A4B9-B4E934A451C7}"/>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49" name="Rectangle 1005">
              <a:extLst>
                <a:ext uri="{FF2B5EF4-FFF2-40B4-BE49-F238E27FC236}">
                  <a16:creationId xmlns:a16="http://schemas.microsoft.com/office/drawing/2014/main" id="{D9608404-9586-4E2B-9B75-8B147E4645D1}"/>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50" name="Rectangle 1006">
              <a:extLst>
                <a:ext uri="{FF2B5EF4-FFF2-40B4-BE49-F238E27FC236}">
                  <a16:creationId xmlns:a16="http://schemas.microsoft.com/office/drawing/2014/main" id="{47F2C14D-D8B1-48AF-9C0F-CD494CBABAEC}"/>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51" name="Line 1007">
              <a:extLst>
                <a:ext uri="{FF2B5EF4-FFF2-40B4-BE49-F238E27FC236}">
                  <a16:creationId xmlns:a16="http://schemas.microsoft.com/office/drawing/2014/main" id="{C4FE1852-21B8-47E5-80CA-58F3CA487FBF}"/>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52" name="Line 1008">
              <a:extLst>
                <a:ext uri="{FF2B5EF4-FFF2-40B4-BE49-F238E27FC236}">
                  <a16:creationId xmlns:a16="http://schemas.microsoft.com/office/drawing/2014/main" id="{AA30CA35-B2DA-4ABA-A566-E034D86A7D47}"/>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56" name="Rectangle 1012">
            <a:extLst>
              <a:ext uri="{FF2B5EF4-FFF2-40B4-BE49-F238E27FC236}">
                <a16:creationId xmlns:a16="http://schemas.microsoft.com/office/drawing/2014/main" id="{DA2AC73A-9C3B-4D6C-9598-EB2B80B317C3}"/>
              </a:ext>
            </a:extLst>
          </p:cNvPr>
          <p:cNvSpPr>
            <a:spLocks noChangeArrowheads="1"/>
          </p:cNvSpPr>
          <p:nvPr/>
        </p:nvSpPr>
        <p:spPr bwMode="auto">
          <a:xfrm>
            <a:off x="6172200" y="1752600"/>
            <a:ext cx="14827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90000"/>
              </a:lnSpc>
            </a:pPr>
            <a:r>
              <a:rPr lang="en-US" altLang="en-US" sz="1400" b="1">
                <a:solidFill>
                  <a:schemeClr val="bg1"/>
                </a:solidFill>
                <a:latin typeface="Arial" panose="020B0604020202020204" pitchFamily="34" charset="0"/>
              </a:rPr>
              <a:t>~2 Login nodes</a:t>
            </a:r>
          </a:p>
          <a:p>
            <a:pPr algn="ctr">
              <a:lnSpc>
                <a:spcPct val="90000"/>
              </a:lnSpc>
            </a:pPr>
            <a:r>
              <a:rPr lang="en-US" altLang="en-US" sz="1400" b="1">
                <a:solidFill>
                  <a:schemeClr val="bg1"/>
                </a:solidFill>
                <a:latin typeface="Arial" panose="020B0604020202020204" pitchFamily="34" charset="0"/>
              </a:rPr>
              <a:t> with Gb-Enet</a:t>
            </a:r>
          </a:p>
        </p:txBody>
      </p:sp>
      <p:grpSp>
        <p:nvGrpSpPr>
          <p:cNvPr id="7158" name="Group 1014">
            <a:extLst>
              <a:ext uri="{FF2B5EF4-FFF2-40B4-BE49-F238E27FC236}">
                <a16:creationId xmlns:a16="http://schemas.microsoft.com/office/drawing/2014/main" id="{C92049AC-8F74-41C8-BE0D-95AD344DFBF4}"/>
              </a:ext>
            </a:extLst>
          </p:cNvPr>
          <p:cNvGrpSpPr>
            <a:grpSpLocks/>
          </p:cNvGrpSpPr>
          <p:nvPr/>
        </p:nvGrpSpPr>
        <p:grpSpPr bwMode="auto">
          <a:xfrm flipV="1">
            <a:off x="5791200" y="2590800"/>
            <a:ext cx="354013" cy="654050"/>
            <a:chOff x="690" y="2815"/>
            <a:chExt cx="223" cy="412"/>
          </a:xfrm>
        </p:grpSpPr>
        <p:sp>
          <p:nvSpPr>
            <p:cNvPr id="7159" name="Line 1015">
              <a:extLst>
                <a:ext uri="{FF2B5EF4-FFF2-40B4-BE49-F238E27FC236}">
                  <a16:creationId xmlns:a16="http://schemas.microsoft.com/office/drawing/2014/main" id="{56C7B212-6E91-4293-81AF-05D8A82D0519}"/>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0" name="Oval 1016">
              <a:extLst>
                <a:ext uri="{FF2B5EF4-FFF2-40B4-BE49-F238E27FC236}">
                  <a16:creationId xmlns:a16="http://schemas.microsoft.com/office/drawing/2014/main" id="{58898964-F7F2-4EFE-A138-A724ADBD43A8}"/>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61" name="Group 1017">
              <a:extLst>
                <a:ext uri="{FF2B5EF4-FFF2-40B4-BE49-F238E27FC236}">
                  <a16:creationId xmlns:a16="http://schemas.microsoft.com/office/drawing/2014/main" id="{9C2DEFDD-F035-4152-AE34-4AD3476AC259}"/>
                </a:ext>
              </a:extLst>
            </p:cNvPr>
            <p:cNvGrpSpPr>
              <a:grpSpLocks/>
            </p:cNvGrpSpPr>
            <p:nvPr/>
          </p:nvGrpSpPr>
          <p:grpSpPr bwMode="auto">
            <a:xfrm>
              <a:off x="690" y="2870"/>
              <a:ext cx="82" cy="71"/>
              <a:chOff x="690" y="2870"/>
              <a:chExt cx="82" cy="71"/>
            </a:xfrm>
          </p:grpSpPr>
          <p:sp>
            <p:nvSpPr>
              <p:cNvPr id="7162" name="Oval 1018">
                <a:extLst>
                  <a:ext uri="{FF2B5EF4-FFF2-40B4-BE49-F238E27FC236}">
                    <a16:creationId xmlns:a16="http://schemas.microsoft.com/office/drawing/2014/main" id="{79E6CBD4-4994-4539-B0EC-DE8E6A769990}"/>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3" name="Oval 1019">
                <a:extLst>
                  <a:ext uri="{FF2B5EF4-FFF2-40B4-BE49-F238E27FC236}">
                    <a16:creationId xmlns:a16="http://schemas.microsoft.com/office/drawing/2014/main" id="{640607B9-4BF7-4F23-9B4F-4113D14ACBC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4" name="Oval 1020">
                <a:extLst>
                  <a:ext uri="{FF2B5EF4-FFF2-40B4-BE49-F238E27FC236}">
                    <a16:creationId xmlns:a16="http://schemas.microsoft.com/office/drawing/2014/main" id="{85B117D4-3A47-4EE0-9C78-3042C9663B98}"/>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5" name="Line 1021">
                <a:extLst>
                  <a:ext uri="{FF2B5EF4-FFF2-40B4-BE49-F238E27FC236}">
                    <a16:creationId xmlns:a16="http://schemas.microsoft.com/office/drawing/2014/main" id="{B795EFC8-DCA2-4B37-8D25-E2C562B0B050}"/>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6" name="Line 1022">
                <a:extLst>
                  <a:ext uri="{FF2B5EF4-FFF2-40B4-BE49-F238E27FC236}">
                    <a16:creationId xmlns:a16="http://schemas.microsoft.com/office/drawing/2014/main" id="{3CC6AC85-B8A5-4644-9244-5751894836D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67" name="Rectangle 1023">
              <a:extLst>
                <a:ext uri="{FF2B5EF4-FFF2-40B4-BE49-F238E27FC236}">
                  <a16:creationId xmlns:a16="http://schemas.microsoft.com/office/drawing/2014/main" id="{B79D08EA-D149-4535-BFCD-1D0897F750F3}"/>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 name="Rectangle 0">
              <a:extLst>
                <a:ext uri="{FF2B5EF4-FFF2-40B4-BE49-F238E27FC236}">
                  <a16:creationId xmlns:a16="http://schemas.microsoft.com/office/drawing/2014/main" id="{EC345004-6C98-4B0B-9039-5D8B2F262557}"/>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 name="Line 1">
              <a:extLst>
                <a:ext uri="{FF2B5EF4-FFF2-40B4-BE49-F238E27FC236}">
                  <a16:creationId xmlns:a16="http://schemas.microsoft.com/office/drawing/2014/main" id="{42D1A84C-A732-4D52-9CD2-9C15952A4AAC}"/>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 name="Line 2">
              <a:extLst>
                <a:ext uri="{FF2B5EF4-FFF2-40B4-BE49-F238E27FC236}">
                  <a16:creationId xmlns:a16="http://schemas.microsoft.com/office/drawing/2014/main" id="{391E6E24-55D1-4A0E-BDC3-2926A6909E59}"/>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71" name="Group 3">
            <a:extLst>
              <a:ext uri="{FF2B5EF4-FFF2-40B4-BE49-F238E27FC236}">
                <a16:creationId xmlns:a16="http://schemas.microsoft.com/office/drawing/2014/main" id="{777E7B46-F1BF-42F7-BCE3-5DEE615E1B60}"/>
              </a:ext>
            </a:extLst>
          </p:cNvPr>
          <p:cNvGrpSpPr>
            <a:grpSpLocks/>
          </p:cNvGrpSpPr>
          <p:nvPr/>
        </p:nvGrpSpPr>
        <p:grpSpPr bwMode="auto">
          <a:xfrm flipV="1">
            <a:off x="6172200" y="2590800"/>
            <a:ext cx="354013" cy="654050"/>
            <a:chOff x="690" y="2815"/>
            <a:chExt cx="223" cy="412"/>
          </a:xfrm>
        </p:grpSpPr>
        <p:sp>
          <p:nvSpPr>
            <p:cNvPr id="7172" name="Line 4">
              <a:extLst>
                <a:ext uri="{FF2B5EF4-FFF2-40B4-BE49-F238E27FC236}">
                  <a16:creationId xmlns:a16="http://schemas.microsoft.com/office/drawing/2014/main" id="{57D779E7-0B36-4F55-BB5C-78187621A75B}"/>
                </a:ext>
              </a:extLst>
            </p:cNvPr>
            <p:cNvSpPr>
              <a:spLocks noChangeShapeType="1"/>
            </p:cNvSpPr>
            <p:nvPr/>
          </p:nvSpPr>
          <p:spPr bwMode="auto">
            <a:xfrm>
              <a:off x="806" y="2815"/>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Oval 5">
              <a:extLst>
                <a:ext uri="{FF2B5EF4-FFF2-40B4-BE49-F238E27FC236}">
                  <a16:creationId xmlns:a16="http://schemas.microsoft.com/office/drawing/2014/main" id="{837C2D1C-2BF6-4AE2-8E6F-E363B4B29C43}"/>
                </a:ext>
              </a:extLst>
            </p:cNvPr>
            <p:cNvSpPr>
              <a:spLocks noChangeArrowheads="1"/>
            </p:cNvSpPr>
            <p:nvPr/>
          </p:nvSpPr>
          <p:spPr bwMode="auto">
            <a:xfrm>
              <a:off x="714" y="2917"/>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4" name="Group 6">
              <a:extLst>
                <a:ext uri="{FF2B5EF4-FFF2-40B4-BE49-F238E27FC236}">
                  <a16:creationId xmlns:a16="http://schemas.microsoft.com/office/drawing/2014/main" id="{807F0185-6453-40D9-BB2C-A31944625F51}"/>
                </a:ext>
              </a:extLst>
            </p:cNvPr>
            <p:cNvGrpSpPr>
              <a:grpSpLocks/>
            </p:cNvGrpSpPr>
            <p:nvPr/>
          </p:nvGrpSpPr>
          <p:grpSpPr bwMode="auto">
            <a:xfrm>
              <a:off x="690" y="2870"/>
              <a:ext cx="82" cy="71"/>
              <a:chOff x="690" y="2870"/>
              <a:chExt cx="82" cy="71"/>
            </a:xfrm>
          </p:grpSpPr>
          <p:sp>
            <p:nvSpPr>
              <p:cNvPr id="7175" name="Oval 7">
                <a:extLst>
                  <a:ext uri="{FF2B5EF4-FFF2-40B4-BE49-F238E27FC236}">
                    <a16:creationId xmlns:a16="http://schemas.microsoft.com/office/drawing/2014/main" id="{E15857D0-4367-479A-853F-074F7E55ADBE}"/>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Oval 8">
                <a:extLst>
                  <a:ext uri="{FF2B5EF4-FFF2-40B4-BE49-F238E27FC236}">
                    <a16:creationId xmlns:a16="http://schemas.microsoft.com/office/drawing/2014/main" id="{627C07A5-AE03-41B7-AD4F-9DFA781BA2AD}"/>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Oval 9">
                <a:extLst>
                  <a:ext uri="{FF2B5EF4-FFF2-40B4-BE49-F238E27FC236}">
                    <a16:creationId xmlns:a16="http://schemas.microsoft.com/office/drawing/2014/main" id="{9B137210-786A-4F5D-958E-56E9637FA865}"/>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Line 10">
                <a:extLst>
                  <a:ext uri="{FF2B5EF4-FFF2-40B4-BE49-F238E27FC236}">
                    <a16:creationId xmlns:a16="http://schemas.microsoft.com/office/drawing/2014/main" id="{F3F26B20-FA55-4A36-81A0-8C00D597E8E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Line 11">
                <a:extLst>
                  <a:ext uri="{FF2B5EF4-FFF2-40B4-BE49-F238E27FC236}">
                    <a16:creationId xmlns:a16="http://schemas.microsoft.com/office/drawing/2014/main" id="{50F2EA4C-99AE-467B-87E7-91F1C09DF3C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80" name="Rectangle 12">
              <a:extLst>
                <a:ext uri="{FF2B5EF4-FFF2-40B4-BE49-F238E27FC236}">
                  <a16:creationId xmlns:a16="http://schemas.microsoft.com/office/drawing/2014/main" id="{A769C040-5084-4629-852F-99805130A78C}"/>
                </a:ext>
              </a:extLst>
            </p:cNvPr>
            <p:cNvSpPr>
              <a:spLocks noChangeArrowheads="1"/>
            </p:cNvSpPr>
            <p:nvPr/>
          </p:nvSpPr>
          <p:spPr bwMode="auto">
            <a:xfrm>
              <a:off x="690" y="3030"/>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Rectangle 13">
              <a:extLst>
                <a:ext uri="{FF2B5EF4-FFF2-40B4-BE49-F238E27FC236}">
                  <a16:creationId xmlns:a16="http://schemas.microsoft.com/office/drawing/2014/main" id="{AC8E67D8-A0AB-4686-992B-CED9ABA73AFC}"/>
                </a:ext>
              </a:extLst>
            </p:cNvPr>
            <p:cNvSpPr>
              <a:spLocks noChangeArrowheads="1"/>
            </p:cNvSpPr>
            <p:nvPr/>
          </p:nvSpPr>
          <p:spPr bwMode="auto">
            <a:xfrm>
              <a:off x="716" y="3023"/>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Line 14">
              <a:extLst>
                <a:ext uri="{FF2B5EF4-FFF2-40B4-BE49-F238E27FC236}">
                  <a16:creationId xmlns:a16="http://schemas.microsoft.com/office/drawing/2014/main" id="{52F1411C-BF85-4175-851B-1849820096FA}"/>
                </a:ext>
              </a:extLst>
            </p:cNvPr>
            <p:cNvSpPr>
              <a:spLocks noChangeShapeType="1"/>
            </p:cNvSpPr>
            <p:nvPr/>
          </p:nvSpPr>
          <p:spPr bwMode="auto">
            <a:xfrm>
              <a:off x="693" y="3125"/>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Line 15">
              <a:extLst>
                <a:ext uri="{FF2B5EF4-FFF2-40B4-BE49-F238E27FC236}">
                  <a16:creationId xmlns:a16="http://schemas.microsoft.com/office/drawing/2014/main" id="{13306EEF-98D3-48A8-A1A8-1B6023A89C6F}"/>
                </a:ext>
              </a:extLst>
            </p:cNvPr>
            <p:cNvSpPr>
              <a:spLocks noChangeShapeType="1"/>
            </p:cNvSpPr>
            <p:nvPr/>
          </p:nvSpPr>
          <p:spPr bwMode="auto">
            <a:xfrm flipV="1">
              <a:off x="804" y="3023"/>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84" name="Line 16">
            <a:extLst>
              <a:ext uri="{FF2B5EF4-FFF2-40B4-BE49-F238E27FC236}">
                <a16:creationId xmlns:a16="http://schemas.microsoft.com/office/drawing/2014/main" id="{3E6415E2-62A2-4A8F-A698-47ACF76BDB8A}"/>
              </a:ext>
            </a:extLst>
          </p:cNvPr>
          <p:cNvSpPr>
            <a:spLocks noChangeShapeType="1"/>
          </p:cNvSpPr>
          <p:nvPr/>
        </p:nvSpPr>
        <p:spPr bwMode="auto">
          <a:xfrm>
            <a:off x="5881688" y="2127250"/>
            <a:ext cx="0" cy="5334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Line 17">
            <a:extLst>
              <a:ext uri="{FF2B5EF4-FFF2-40B4-BE49-F238E27FC236}">
                <a16:creationId xmlns:a16="http://schemas.microsoft.com/office/drawing/2014/main" id="{D428BF24-F91D-44B6-AEF0-461AB061DF7C}"/>
              </a:ext>
            </a:extLst>
          </p:cNvPr>
          <p:cNvSpPr>
            <a:spLocks noChangeShapeType="1"/>
          </p:cNvSpPr>
          <p:nvPr/>
        </p:nvSpPr>
        <p:spPr bwMode="auto">
          <a:xfrm>
            <a:off x="6269038" y="2133600"/>
            <a:ext cx="0" cy="5334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86" name="Group 18">
            <a:extLst>
              <a:ext uri="{FF2B5EF4-FFF2-40B4-BE49-F238E27FC236}">
                <a16:creationId xmlns:a16="http://schemas.microsoft.com/office/drawing/2014/main" id="{03F22A8D-6846-4BA1-80C6-35134C51F439}"/>
              </a:ext>
            </a:extLst>
          </p:cNvPr>
          <p:cNvGrpSpPr>
            <a:grpSpLocks/>
          </p:cNvGrpSpPr>
          <p:nvPr/>
        </p:nvGrpSpPr>
        <p:grpSpPr bwMode="auto">
          <a:xfrm>
            <a:off x="873125" y="2743200"/>
            <a:ext cx="650875" cy="381000"/>
            <a:chOff x="550" y="1776"/>
            <a:chExt cx="410" cy="240"/>
          </a:xfrm>
        </p:grpSpPr>
        <p:sp>
          <p:nvSpPr>
            <p:cNvPr id="7187" name="AutoShape 19">
              <a:extLst>
                <a:ext uri="{FF2B5EF4-FFF2-40B4-BE49-F238E27FC236}">
                  <a16:creationId xmlns:a16="http://schemas.microsoft.com/office/drawing/2014/main" id="{FB04378D-EEBE-4F26-BE7D-CA52B81BCA11}"/>
                </a:ext>
              </a:extLst>
            </p:cNvPr>
            <p:cNvSpPr>
              <a:spLocks noChangeArrowheads="1"/>
            </p:cNvSpPr>
            <p:nvPr/>
          </p:nvSpPr>
          <p:spPr bwMode="auto">
            <a:xfrm>
              <a:off x="576" y="1920"/>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8" name="AutoShape 20">
              <a:extLst>
                <a:ext uri="{FF2B5EF4-FFF2-40B4-BE49-F238E27FC236}">
                  <a16:creationId xmlns:a16="http://schemas.microsoft.com/office/drawing/2014/main" id="{D7BFA8D4-2335-48D1-AFE2-8A662B78669C}"/>
                </a:ext>
              </a:extLst>
            </p:cNvPr>
            <p:cNvSpPr>
              <a:spLocks noChangeArrowheads="1"/>
            </p:cNvSpPr>
            <p:nvPr/>
          </p:nvSpPr>
          <p:spPr bwMode="auto">
            <a:xfrm flipH="1" flipV="1">
              <a:off x="576" y="1776"/>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9" name="Text Box 21">
              <a:extLst>
                <a:ext uri="{FF2B5EF4-FFF2-40B4-BE49-F238E27FC236}">
                  <a16:creationId xmlns:a16="http://schemas.microsoft.com/office/drawing/2014/main" id="{F2E73581-6FBD-4969-A23F-32C4B52476CC}"/>
                </a:ext>
              </a:extLst>
            </p:cNvPr>
            <p:cNvSpPr txBox="1">
              <a:spLocks noChangeArrowheads="1"/>
            </p:cNvSpPr>
            <p:nvPr/>
          </p:nvSpPr>
          <p:spPr bwMode="auto">
            <a:xfrm>
              <a:off x="550" y="1824"/>
              <a:ext cx="39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solidFill>
                    <a:schemeClr val="bg1"/>
                  </a:solidFill>
                  <a:latin typeface="Helvetica" panose="020B0604020202020204" pitchFamily="34" charset="0"/>
                </a:rPr>
                <a:t>Fail-Over</a:t>
              </a:r>
            </a:p>
          </p:txBody>
        </p:sp>
      </p:grpSp>
      <p:grpSp>
        <p:nvGrpSpPr>
          <p:cNvPr id="7190" name="Group 22">
            <a:extLst>
              <a:ext uri="{FF2B5EF4-FFF2-40B4-BE49-F238E27FC236}">
                <a16:creationId xmlns:a16="http://schemas.microsoft.com/office/drawing/2014/main" id="{131D4059-6C6E-4CE2-A835-BFAE3E009933}"/>
              </a:ext>
            </a:extLst>
          </p:cNvPr>
          <p:cNvGrpSpPr>
            <a:grpSpLocks/>
          </p:cNvGrpSpPr>
          <p:nvPr/>
        </p:nvGrpSpPr>
        <p:grpSpPr bwMode="auto">
          <a:xfrm>
            <a:off x="2514600" y="2743200"/>
            <a:ext cx="650875" cy="381000"/>
            <a:chOff x="550" y="1776"/>
            <a:chExt cx="410" cy="240"/>
          </a:xfrm>
        </p:grpSpPr>
        <p:sp>
          <p:nvSpPr>
            <p:cNvPr id="7191" name="AutoShape 23">
              <a:extLst>
                <a:ext uri="{FF2B5EF4-FFF2-40B4-BE49-F238E27FC236}">
                  <a16:creationId xmlns:a16="http://schemas.microsoft.com/office/drawing/2014/main" id="{E4ACB12E-DF5A-4F00-9E5E-E84C2AB5E2EB}"/>
                </a:ext>
              </a:extLst>
            </p:cNvPr>
            <p:cNvSpPr>
              <a:spLocks noChangeArrowheads="1"/>
            </p:cNvSpPr>
            <p:nvPr/>
          </p:nvSpPr>
          <p:spPr bwMode="auto">
            <a:xfrm>
              <a:off x="576" y="1920"/>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2" name="AutoShape 24">
              <a:extLst>
                <a:ext uri="{FF2B5EF4-FFF2-40B4-BE49-F238E27FC236}">
                  <a16:creationId xmlns:a16="http://schemas.microsoft.com/office/drawing/2014/main" id="{3DCB7DEF-CDBE-4352-B57D-53B960D844EA}"/>
                </a:ext>
              </a:extLst>
            </p:cNvPr>
            <p:cNvSpPr>
              <a:spLocks noChangeArrowheads="1"/>
            </p:cNvSpPr>
            <p:nvPr/>
          </p:nvSpPr>
          <p:spPr bwMode="auto">
            <a:xfrm flipH="1" flipV="1">
              <a:off x="576" y="1776"/>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3" name="Text Box 25">
              <a:extLst>
                <a:ext uri="{FF2B5EF4-FFF2-40B4-BE49-F238E27FC236}">
                  <a16:creationId xmlns:a16="http://schemas.microsoft.com/office/drawing/2014/main" id="{80448D37-3AFF-4148-BA0C-1E7EF24C59FD}"/>
                </a:ext>
              </a:extLst>
            </p:cNvPr>
            <p:cNvSpPr txBox="1">
              <a:spLocks noChangeArrowheads="1"/>
            </p:cNvSpPr>
            <p:nvPr/>
          </p:nvSpPr>
          <p:spPr bwMode="auto">
            <a:xfrm>
              <a:off x="550" y="1824"/>
              <a:ext cx="39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solidFill>
                    <a:schemeClr val="bg1"/>
                  </a:solidFill>
                  <a:latin typeface="Helvetica" panose="020B0604020202020204" pitchFamily="34" charset="0"/>
                </a:rPr>
                <a:t>Fail-Over</a:t>
              </a:r>
            </a:p>
          </p:txBody>
        </p:sp>
      </p:grpSp>
      <p:grpSp>
        <p:nvGrpSpPr>
          <p:cNvPr id="7194" name="Group 26">
            <a:extLst>
              <a:ext uri="{FF2B5EF4-FFF2-40B4-BE49-F238E27FC236}">
                <a16:creationId xmlns:a16="http://schemas.microsoft.com/office/drawing/2014/main" id="{486A6C9C-784A-4CDF-85A3-CE2F74F787B6}"/>
              </a:ext>
            </a:extLst>
          </p:cNvPr>
          <p:cNvGrpSpPr>
            <a:grpSpLocks/>
          </p:cNvGrpSpPr>
          <p:nvPr/>
        </p:nvGrpSpPr>
        <p:grpSpPr bwMode="auto">
          <a:xfrm>
            <a:off x="3581400" y="1892300"/>
            <a:ext cx="877888" cy="1371600"/>
            <a:chOff x="528" y="1680"/>
            <a:chExt cx="553" cy="864"/>
          </a:xfrm>
        </p:grpSpPr>
        <p:sp>
          <p:nvSpPr>
            <p:cNvPr id="7195" name="Line 27">
              <a:extLst>
                <a:ext uri="{FF2B5EF4-FFF2-40B4-BE49-F238E27FC236}">
                  <a16:creationId xmlns:a16="http://schemas.microsoft.com/office/drawing/2014/main" id="{B9FE33C8-311E-4618-9A82-3AA6DCE04553}"/>
                </a:ext>
              </a:extLst>
            </p:cNvPr>
            <p:cNvSpPr>
              <a:spLocks noChangeShapeType="1"/>
            </p:cNvSpPr>
            <p:nvPr/>
          </p:nvSpPr>
          <p:spPr bwMode="auto">
            <a:xfrm>
              <a:off x="864" y="235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6" name="Line 28">
              <a:extLst>
                <a:ext uri="{FF2B5EF4-FFF2-40B4-BE49-F238E27FC236}">
                  <a16:creationId xmlns:a16="http://schemas.microsoft.com/office/drawing/2014/main" id="{C6446B1D-3016-41D9-8977-37AA4BE542B2}"/>
                </a:ext>
              </a:extLst>
            </p:cNvPr>
            <p:cNvSpPr>
              <a:spLocks noChangeShapeType="1"/>
            </p:cNvSpPr>
            <p:nvPr/>
          </p:nvSpPr>
          <p:spPr bwMode="auto">
            <a:xfrm>
              <a:off x="773" y="2131"/>
              <a:ext cx="43" cy="11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7" name="Line 29">
              <a:extLst>
                <a:ext uri="{FF2B5EF4-FFF2-40B4-BE49-F238E27FC236}">
                  <a16:creationId xmlns:a16="http://schemas.microsoft.com/office/drawing/2014/main" id="{697FEA32-552A-4233-9D3C-F6AEA128D113}"/>
                </a:ext>
              </a:extLst>
            </p:cNvPr>
            <p:cNvSpPr>
              <a:spLocks noChangeShapeType="1"/>
            </p:cNvSpPr>
            <p:nvPr/>
          </p:nvSpPr>
          <p:spPr bwMode="auto">
            <a:xfrm>
              <a:off x="929" y="2122"/>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8" name="Line 30">
              <a:extLst>
                <a:ext uri="{FF2B5EF4-FFF2-40B4-BE49-F238E27FC236}">
                  <a16:creationId xmlns:a16="http://schemas.microsoft.com/office/drawing/2014/main" id="{DCCFCA18-6A6E-4652-A181-9B22DD3FB4C4}"/>
                </a:ext>
              </a:extLst>
            </p:cNvPr>
            <p:cNvSpPr>
              <a:spLocks noChangeShapeType="1"/>
            </p:cNvSpPr>
            <p:nvPr/>
          </p:nvSpPr>
          <p:spPr bwMode="auto">
            <a:xfrm>
              <a:off x="864" y="211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9" name="Rectangle 31">
              <a:extLst>
                <a:ext uri="{FF2B5EF4-FFF2-40B4-BE49-F238E27FC236}">
                  <a16:creationId xmlns:a16="http://schemas.microsoft.com/office/drawing/2014/main" id="{5DE3F7A7-77BC-4A65-BFE6-6BB1E443519B}"/>
                </a:ext>
              </a:extLst>
            </p:cNvPr>
            <p:cNvSpPr>
              <a:spLocks noChangeArrowheads="1"/>
            </p:cNvSpPr>
            <p:nvPr/>
          </p:nvSpPr>
          <p:spPr bwMode="auto">
            <a:xfrm>
              <a:off x="754" y="223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sp>
          <p:nvSpPr>
            <p:cNvPr id="7200" name="Line 32">
              <a:extLst>
                <a:ext uri="{FF2B5EF4-FFF2-40B4-BE49-F238E27FC236}">
                  <a16:creationId xmlns:a16="http://schemas.microsoft.com/office/drawing/2014/main" id="{A6D35E7B-A7D7-4E5A-8ADA-80E0CBE16B96}"/>
                </a:ext>
              </a:extLst>
            </p:cNvPr>
            <p:cNvSpPr>
              <a:spLocks noChangeShapeType="1"/>
            </p:cNvSpPr>
            <p:nvPr/>
          </p:nvSpPr>
          <p:spPr bwMode="auto">
            <a:xfrm flipH="1" flipV="1">
              <a:off x="693" y="2117"/>
              <a:ext cx="86" cy="2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1" name="Line 33">
              <a:extLst>
                <a:ext uri="{FF2B5EF4-FFF2-40B4-BE49-F238E27FC236}">
                  <a16:creationId xmlns:a16="http://schemas.microsoft.com/office/drawing/2014/main" id="{79521EF1-5E1D-4B91-AB13-B9B02CE740FF}"/>
                </a:ext>
              </a:extLst>
            </p:cNvPr>
            <p:cNvSpPr>
              <a:spLocks noChangeShapeType="1"/>
            </p:cNvSpPr>
            <p:nvPr/>
          </p:nvSpPr>
          <p:spPr bwMode="auto">
            <a:xfrm flipH="1" flipV="1">
              <a:off x="768" y="2064"/>
              <a:ext cx="5" cy="7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02" name="Group 34">
              <a:extLst>
                <a:ext uri="{FF2B5EF4-FFF2-40B4-BE49-F238E27FC236}">
                  <a16:creationId xmlns:a16="http://schemas.microsoft.com/office/drawing/2014/main" id="{E39CC958-B939-43F0-8A88-6F82ADD329EA}"/>
                </a:ext>
              </a:extLst>
            </p:cNvPr>
            <p:cNvGrpSpPr>
              <a:grpSpLocks/>
            </p:cNvGrpSpPr>
            <p:nvPr/>
          </p:nvGrpSpPr>
          <p:grpSpPr bwMode="auto">
            <a:xfrm>
              <a:off x="528" y="1872"/>
              <a:ext cx="265" cy="253"/>
              <a:chOff x="480" y="1440"/>
              <a:chExt cx="265" cy="253"/>
            </a:xfrm>
          </p:grpSpPr>
          <p:grpSp>
            <p:nvGrpSpPr>
              <p:cNvPr id="7203" name="Group 35">
                <a:extLst>
                  <a:ext uri="{FF2B5EF4-FFF2-40B4-BE49-F238E27FC236}">
                    <a16:creationId xmlns:a16="http://schemas.microsoft.com/office/drawing/2014/main" id="{060A7F15-B338-40FD-A9F0-71FE344C21EC}"/>
                  </a:ext>
                </a:extLst>
              </p:cNvPr>
              <p:cNvGrpSpPr>
                <a:grpSpLocks/>
              </p:cNvGrpSpPr>
              <p:nvPr/>
            </p:nvGrpSpPr>
            <p:grpSpPr bwMode="auto">
              <a:xfrm>
                <a:off x="528" y="1440"/>
                <a:ext cx="217" cy="205"/>
                <a:chOff x="623" y="1728"/>
                <a:chExt cx="217" cy="205"/>
              </a:xfrm>
            </p:grpSpPr>
            <p:grpSp>
              <p:nvGrpSpPr>
                <p:cNvPr id="7204" name="Group 36">
                  <a:extLst>
                    <a:ext uri="{FF2B5EF4-FFF2-40B4-BE49-F238E27FC236}">
                      <a16:creationId xmlns:a16="http://schemas.microsoft.com/office/drawing/2014/main" id="{70C8383C-E396-4400-B7BA-7ECC8479ED03}"/>
                    </a:ext>
                  </a:extLst>
                </p:cNvPr>
                <p:cNvGrpSpPr>
                  <a:grpSpLocks/>
                </p:cNvGrpSpPr>
                <p:nvPr/>
              </p:nvGrpSpPr>
              <p:grpSpPr bwMode="auto">
                <a:xfrm>
                  <a:off x="623" y="1728"/>
                  <a:ext cx="137" cy="124"/>
                  <a:chOff x="623" y="1728"/>
                  <a:chExt cx="137" cy="124"/>
                </a:xfrm>
              </p:grpSpPr>
              <p:sp>
                <p:nvSpPr>
                  <p:cNvPr id="7205" name="Oval 37">
                    <a:extLst>
                      <a:ext uri="{FF2B5EF4-FFF2-40B4-BE49-F238E27FC236}">
                        <a16:creationId xmlns:a16="http://schemas.microsoft.com/office/drawing/2014/main" id="{098CE434-1C18-403D-BE52-3DFF10D9AB6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6" name="Oval 38">
                    <a:extLst>
                      <a:ext uri="{FF2B5EF4-FFF2-40B4-BE49-F238E27FC236}">
                        <a16:creationId xmlns:a16="http://schemas.microsoft.com/office/drawing/2014/main" id="{3BE2FA91-42E7-4580-985A-FBA9C1A44C7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7" name="Oval 39">
                    <a:extLst>
                      <a:ext uri="{FF2B5EF4-FFF2-40B4-BE49-F238E27FC236}">
                        <a16:creationId xmlns:a16="http://schemas.microsoft.com/office/drawing/2014/main" id="{07E1B77F-0FF2-4DA0-A9C4-0D980DB7775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8" name="Line 40">
                    <a:extLst>
                      <a:ext uri="{FF2B5EF4-FFF2-40B4-BE49-F238E27FC236}">
                        <a16:creationId xmlns:a16="http://schemas.microsoft.com/office/drawing/2014/main" id="{BFB47F93-468D-4D78-9826-2C12BD8A461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9" name="Line 41">
                    <a:extLst>
                      <a:ext uri="{FF2B5EF4-FFF2-40B4-BE49-F238E27FC236}">
                        <a16:creationId xmlns:a16="http://schemas.microsoft.com/office/drawing/2014/main" id="{113B65C9-E731-4CF6-B409-B073B015AAE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10" name="Group 42">
                  <a:extLst>
                    <a:ext uri="{FF2B5EF4-FFF2-40B4-BE49-F238E27FC236}">
                      <a16:creationId xmlns:a16="http://schemas.microsoft.com/office/drawing/2014/main" id="{9874CD14-765F-4816-B523-6C4F5580C8D1}"/>
                    </a:ext>
                  </a:extLst>
                </p:cNvPr>
                <p:cNvGrpSpPr>
                  <a:grpSpLocks/>
                </p:cNvGrpSpPr>
                <p:nvPr/>
              </p:nvGrpSpPr>
              <p:grpSpPr bwMode="auto">
                <a:xfrm>
                  <a:off x="642" y="1751"/>
                  <a:ext cx="137" cy="124"/>
                  <a:chOff x="623" y="1728"/>
                  <a:chExt cx="137" cy="124"/>
                </a:xfrm>
              </p:grpSpPr>
              <p:sp>
                <p:nvSpPr>
                  <p:cNvPr id="7211" name="Oval 43">
                    <a:extLst>
                      <a:ext uri="{FF2B5EF4-FFF2-40B4-BE49-F238E27FC236}">
                        <a16:creationId xmlns:a16="http://schemas.microsoft.com/office/drawing/2014/main" id="{D679A30C-C5A5-4F69-8B67-CE212DF604A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2" name="Oval 44">
                    <a:extLst>
                      <a:ext uri="{FF2B5EF4-FFF2-40B4-BE49-F238E27FC236}">
                        <a16:creationId xmlns:a16="http://schemas.microsoft.com/office/drawing/2014/main" id="{6BF544C1-9357-4C01-89E2-A938B449CD7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3" name="Oval 45">
                    <a:extLst>
                      <a:ext uri="{FF2B5EF4-FFF2-40B4-BE49-F238E27FC236}">
                        <a16:creationId xmlns:a16="http://schemas.microsoft.com/office/drawing/2014/main" id="{084A8601-81C1-411C-BD2B-7D4C0AE63D3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4" name="Line 46">
                    <a:extLst>
                      <a:ext uri="{FF2B5EF4-FFF2-40B4-BE49-F238E27FC236}">
                        <a16:creationId xmlns:a16="http://schemas.microsoft.com/office/drawing/2014/main" id="{BEEADD5B-0935-453F-BAA5-10AFF8DEEA6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5" name="Line 47">
                    <a:extLst>
                      <a:ext uri="{FF2B5EF4-FFF2-40B4-BE49-F238E27FC236}">
                        <a16:creationId xmlns:a16="http://schemas.microsoft.com/office/drawing/2014/main" id="{DBF75B6F-A188-4D32-9016-95E16FB0FDA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16" name="Group 48">
                  <a:extLst>
                    <a:ext uri="{FF2B5EF4-FFF2-40B4-BE49-F238E27FC236}">
                      <a16:creationId xmlns:a16="http://schemas.microsoft.com/office/drawing/2014/main" id="{B9B4CFE0-A4F2-4145-93EF-B33274BD1A40}"/>
                    </a:ext>
                  </a:extLst>
                </p:cNvPr>
                <p:cNvGrpSpPr>
                  <a:grpSpLocks/>
                </p:cNvGrpSpPr>
                <p:nvPr/>
              </p:nvGrpSpPr>
              <p:grpSpPr bwMode="auto">
                <a:xfrm>
                  <a:off x="662" y="1772"/>
                  <a:ext cx="137" cy="124"/>
                  <a:chOff x="623" y="1728"/>
                  <a:chExt cx="137" cy="124"/>
                </a:xfrm>
              </p:grpSpPr>
              <p:sp>
                <p:nvSpPr>
                  <p:cNvPr id="7217" name="Oval 49">
                    <a:extLst>
                      <a:ext uri="{FF2B5EF4-FFF2-40B4-BE49-F238E27FC236}">
                        <a16:creationId xmlns:a16="http://schemas.microsoft.com/office/drawing/2014/main" id="{3C905A85-F02B-4912-B883-50742ECD75B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8" name="Oval 50">
                    <a:extLst>
                      <a:ext uri="{FF2B5EF4-FFF2-40B4-BE49-F238E27FC236}">
                        <a16:creationId xmlns:a16="http://schemas.microsoft.com/office/drawing/2014/main" id="{A5B729C2-D741-40D9-AD6D-4B66C50371F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9" name="Oval 51">
                    <a:extLst>
                      <a:ext uri="{FF2B5EF4-FFF2-40B4-BE49-F238E27FC236}">
                        <a16:creationId xmlns:a16="http://schemas.microsoft.com/office/drawing/2014/main" id="{C0FC7F20-1181-4E36-95CA-0111B5590C4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0" name="Line 52">
                    <a:extLst>
                      <a:ext uri="{FF2B5EF4-FFF2-40B4-BE49-F238E27FC236}">
                        <a16:creationId xmlns:a16="http://schemas.microsoft.com/office/drawing/2014/main" id="{6DBF28A4-989D-48DB-A91D-3349221823D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1" name="Line 53">
                    <a:extLst>
                      <a:ext uri="{FF2B5EF4-FFF2-40B4-BE49-F238E27FC236}">
                        <a16:creationId xmlns:a16="http://schemas.microsoft.com/office/drawing/2014/main" id="{A6068161-A7A8-491B-9D70-E41542A1AF4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22" name="Group 54">
                  <a:extLst>
                    <a:ext uri="{FF2B5EF4-FFF2-40B4-BE49-F238E27FC236}">
                      <a16:creationId xmlns:a16="http://schemas.microsoft.com/office/drawing/2014/main" id="{8FB2623F-CCED-4CE7-B023-CC798FEAAE26}"/>
                    </a:ext>
                  </a:extLst>
                </p:cNvPr>
                <p:cNvGrpSpPr>
                  <a:grpSpLocks/>
                </p:cNvGrpSpPr>
                <p:nvPr/>
              </p:nvGrpSpPr>
              <p:grpSpPr bwMode="auto">
                <a:xfrm>
                  <a:off x="683" y="1790"/>
                  <a:ext cx="137" cy="124"/>
                  <a:chOff x="623" y="1728"/>
                  <a:chExt cx="137" cy="124"/>
                </a:xfrm>
              </p:grpSpPr>
              <p:sp>
                <p:nvSpPr>
                  <p:cNvPr id="7223" name="Oval 55">
                    <a:extLst>
                      <a:ext uri="{FF2B5EF4-FFF2-40B4-BE49-F238E27FC236}">
                        <a16:creationId xmlns:a16="http://schemas.microsoft.com/office/drawing/2014/main" id="{98C9FE76-3210-4B91-BC0B-7CD2D785559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4" name="Oval 56">
                    <a:extLst>
                      <a:ext uri="{FF2B5EF4-FFF2-40B4-BE49-F238E27FC236}">
                        <a16:creationId xmlns:a16="http://schemas.microsoft.com/office/drawing/2014/main" id="{DEE5E5C5-F1F4-4A8D-A21F-D1DD3618754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5" name="Oval 57">
                    <a:extLst>
                      <a:ext uri="{FF2B5EF4-FFF2-40B4-BE49-F238E27FC236}">
                        <a16:creationId xmlns:a16="http://schemas.microsoft.com/office/drawing/2014/main" id="{6F4250ED-4E86-4275-A83F-14449054D2C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6" name="Line 58">
                    <a:extLst>
                      <a:ext uri="{FF2B5EF4-FFF2-40B4-BE49-F238E27FC236}">
                        <a16:creationId xmlns:a16="http://schemas.microsoft.com/office/drawing/2014/main" id="{7DCEFBDE-17CB-48CB-8D2E-5BD6A39F156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7" name="Line 59">
                    <a:extLst>
                      <a:ext uri="{FF2B5EF4-FFF2-40B4-BE49-F238E27FC236}">
                        <a16:creationId xmlns:a16="http://schemas.microsoft.com/office/drawing/2014/main" id="{B6639C27-4EF4-4398-915B-4B9893E713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28" name="Group 60">
                  <a:extLst>
                    <a:ext uri="{FF2B5EF4-FFF2-40B4-BE49-F238E27FC236}">
                      <a16:creationId xmlns:a16="http://schemas.microsoft.com/office/drawing/2014/main" id="{8A789BC0-F259-496A-AE00-BBC10B12096E}"/>
                    </a:ext>
                  </a:extLst>
                </p:cNvPr>
                <p:cNvGrpSpPr>
                  <a:grpSpLocks/>
                </p:cNvGrpSpPr>
                <p:nvPr/>
              </p:nvGrpSpPr>
              <p:grpSpPr bwMode="auto">
                <a:xfrm>
                  <a:off x="703" y="1809"/>
                  <a:ext cx="137" cy="124"/>
                  <a:chOff x="623" y="1728"/>
                  <a:chExt cx="137" cy="124"/>
                </a:xfrm>
              </p:grpSpPr>
              <p:sp>
                <p:nvSpPr>
                  <p:cNvPr id="7229" name="Oval 61">
                    <a:extLst>
                      <a:ext uri="{FF2B5EF4-FFF2-40B4-BE49-F238E27FC236}">
                        <a16:creationId xmlns:a16="http://schemas.microsoft.com/office/drawing/2014/main" id="{044D2C7C-CB81-4759-9130-9C03707E142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0" name="Oval 62">
                    <a:extLst>
                      <a:ext uri="{FF2B5EF4-FFF2-40B4-BE49-F238E27FC236}">
                        <a16:creationId xmlns:a16="http://schemas.microsoft.com/office/drawing/2014/main" id="{963E088F-2EA3-4E5A-907E-54D7B28D52F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1" name="Oval 63">
                    <a:extLst>
                      <a:ext uri="{FF2B5EF4-FFF2-40B4-BE49-F238E27FC236}">
                        <a16:creationId xmlns:a16="http://schemas.microsoft.com/office/drawing/2014/main" id="{7AF2DBA6-E8D1-4E03-A0B3-85B1232C38A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2" name="Line 64">
                    <a:extLst>
                      <a:ext uri="{FF2B5EF4-FFF2-40B4-BE49-F238E27FC236}">
                        <a16:creationId xmlns:a16="http://schemas.microsoft.com/office/drawing/2014/main" id="{7C4AB9F5-1C72-42FA-9CF7-71A15416793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3" name="Line 65">
                    <a:extLst>
                      <a:ext uri="{FF2B5EF4-FFF2-40B4-BE49-F238E27FC236}">
                        <a16:creationId xmlns:a16="http://schemas.microsoft.com/office/drawing/2014/main" id="{324B00DC-E322-4968-B840-BE495AC91F9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234" name="Group 66">
                <a:extLst>
                  <a:ext uri="{FF2B5EF4-FFF2-40B4-BE49-F238E27FC236}">
                    <a16:creationId xmlns:a16="http://schemas.microsoft.com/office/drawing/2014/main" id="{8E5D27E4-3CBA-410F-A502-E96107629682}"/>
                  </a:ext>
                </a:extLst>
              </p:cNvPr>
              <p:cNvGrpSpPr>
                <a:grpSpLocks/>
              </p:cNvGrpSpPr>
              <p:nvPr/>
            </p:nvGrpSpPr>
            <p:grpSpPr bwMode="auto">
              <a:xfrm>
                <a:off x="480" y="1488"/>
                <a:ext cx="217" cy="205"/>
                <a:chOff x="623" y="1728"/>
                <a:chExt cx="217" cy="205"/>
              </a:xfrm>
            </p:grpSpPr>
            <p:grpSp>
              <p:nvGrpSpPr>
                <p:cNvPr id="7235" name="Group 67">
                  <a:extLst>
                    <a:ext uri="{FF2B5EF4-FFF2-40B4-BE49-F238E27FC236}">
                      <a16:creationId xmlns:a16="http://schemas.microsoft.com/office/drawing/2014/main" id="{F2B6079D-A1E7-4A15-A60E-6A3459698A74}"/>
                    </a:ext>
                  </a:extLst>
                </p:cNvPr>
                <p:cNvGrpSpPr>
                  <a:grpSpLocks/>
                </p:cNvGrpSpPr>
                <p:nvPr/>
              </p:nvGrpSpPr>
              <p:grpSpPr bwMode="auto">
                <a:xfrm>
                  <a:off x="623" y="1728"/>
                  <a:ext cx="137" cy="124"/>
                  <a:chOff x="623" y="1728"/>
                  <a:chExt cx="137" cy="124"/>
                </a:xfrm>
              </p:grpSpPr>
              <p:sp>
                <p:nvSpPr>
                  <p:cNvPr id="7236" name="Oval 68">
                    <a:extLst>
                      <a:ext uri="{FF2B5EF4-FFF2-40B4-BE49-F238E27FC236}">
                        <a16:creationId xmlns:a16="http://schemas.microsoft.com/office/drawing/2014/main" id="{A42E1F74-F945-4310-B292-67A9E15A881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7" name="Oval 69">
                    <a:extLst>
                      <a:ext uri="{FF2B5EF4-FFF2-40B4-BE49-F238E27FC236}">
                        <a16:creationId xmlns:a16="http://schemas.microsoft.com/office/drawing/2014/main" id="{47493A29-D05A-47AB-A56B-5557DF4AC93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8" name="Oval 70">
                    <a:extLst>
                      <a:ext uri="{FF2B5EF4-FFF2-40B4-BE49-F238E27FC236}">
                        <a16:creationId xmlns:a16="http://schemas.microsoft.com/office/drawing/2014/main" id="{9DC0741A-16D7-4F2F-A85C-56B30145430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9" name="Line 71">
                    <a:extLst>
                      <a:ext uri="{FF2B5EF4-FFF2-40B4-BE49-F238E27FC236}">
                        <a16:creationId xmlns:a16="http://schemas.microsoft.com/office/drawing/2014/main" id="{C534F3F7-F004-45DB-B2DC-D202D9710AF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0" name="Line 72">
                    <a:extLst>
                      <a:ext uri="{FF2B5EF4-FFF2-40B4-BE49-F238E27FC236}">
                        <a16:creationId xmlns:a16="http://schemas.microsoft.com/office/drawing/2014/main" id="{A86C54A4-9A66-4E43-AB6E-944E0002710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41" name="Group 73">
                  <a:extLst>
                    <a:ext uri="{FF2B5EF4-FFF2-40B4-BE49-F238E27FC236}">
                      <a16:creationId xmlns:a16="http://schemas.microsoft.com/office/drawing/2014/main" id="{9E80E254-CE16-47E3-89CE-2D0DC5F736B6}"/>
                    </a:ext>
                  </a:extLst>
                </p:cNvPr>
                <p:cNvGrpSpPr>
                  <a:grpSpLocks/>
                </p:cNvGrpSpPr>
                <p:nvPr/>
              </p:nvGrpSpPr>
              <p:grpSpPr bwMode="auto">
                <a:xfrm>
                  <a:off x="642" y="1751"/>
                  <a:ext cx="137" cy="124"/>
                  <a:chOff x="623" y="1728"/>
                  <a:chExt cx="137" cy="124"/>
                </a:xfrm>
              </p:grpSpPr>
              <p:sp>
                <p:nvSpPr>
                  <p:cNvPr id="7242" name="Oval 74">
                    <a:extLst>
                      <a:ext uri="{FF2B5EF4-FFF2-40B4-BE49-F238E27FC236}">
                        <a16:creationId xmlns:a16="http://schemas.microsoft.com/office/drawing/2014/main" id="{5D02CBE3-0DAF-431E-9768-202DF22FFEA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3" name="Oval 75">
                    <a:extLst>
                      <a:ext uri="{FF2B5EF4-FFF2-40B4-BE49-F238E27FC236}">
                        <a16:creationId xmlns:a16="http://schemas.microsoft.com/office/drawing/2014/main" id="{47481E2F-9D04-4243-93D1-8C593E1AD03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4" name="Oval 76">
                    <a:extLst>
                      <a:ext uri="{FF2B5EF4-FFF2-40B4-BE49-F238E27FC236}">
                        <a16:creationId xmlns:a16="http://schemas.microsoft.com/office/drawing/2014/main" id="{018B0B5B-8F7D-47AE-8368-640AB4A420B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5" name="Line 77">
                    <a:extLst>
                      <a:ext uri="{FF2B5EF4-FFF2-40B4-BE49-F238E27FC236}">
                        <a16:creationId xmlns:a16="http://schemas.microsoft.com/office/drawing/2014/main" id="{03CCCC50-0953-4528-A741-21655A6F101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6" name="Line 78">
                    <a:extLst>
                      <a:ext uri="{FF2B5EF4-FFF2-40B4-BE49-F238E27FC236}">
                        <a16:creationId xmlns:a16="http://schemas.microsoft.com/office/drawing/2014/main" id="{B9BF2025-56CB-47C7-B959-254C48CE13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47" name="Group 79">
                  <a:extLst>
                    <a:ext uri="{FF2B5EF4-FFF2-40B4-BE49-F238E27FC236}">
                      <a16:creationId xmlns:a16="http://schemas.microsoft.com/office/drawing/2014/main" id="{4401CB3E-8D8E-42EC-920A-CAAC5606E28E}"/>
                    </a:ext>
                  </a:extLst>
                </p:cNvPr>
                <p:cNvGrpSpPr>
                  <a:grpSpLocks/>
                </p:cNvGrpSpPr>
                <p:nvPr/>
              </p:nvGrpSpPr>
              <p:grpSpPr bwMode="auto">
                <a:xfrm>
                  <a:off x="662" y="1772"/>
                  <a:ext cx="137" cy="124"/>
                  <a:chOff x="623" y="1728"/>
                  <a:chExt cx="137" cy="124"/>
                </a:xfrm>
              </p:grpSpPr>
              <p:sp>
                <p:nvSpPr>
                  <p:cNvPr id="7248" name="Oval 80">
                    <a:extLst>
                      <a:ext uri="{FF2B5EF4-FFF2-40B4-BE49-F238E27FC236}">
                        <a16:creationId xmlns:a16="http://schemas.microsoft.com/office/drawing/2014/main" id="{5F4860EE-CB6E-4F9C-920E-2DEB55B1493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9" name="Oval 81">
                    <a:extLst>
                      <a:ext uri="{FF2B5EF4-FFF2-40B4-BE49-F238E27FC236}">
                        <a16:creationId xmlns:a16="http://schemas.microsoft.com/office/drawing/2014/main" id="{6C0F90CA-AAAB-4BA9-9475-0B6AFDEE239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0" name="Oval 82">
                    <a:extLst>
                      <a:ext uri="{FF2B5EF4-FFF2-40B4-BE49-F238E27FC236}">
                        <a16:creationId xmlns:a16="http://schemas.microsoft.com/office/drawing/2014/main" id="{249A66A2-19DB-4461-992C-3DFC86DD911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1" name="Line 83">
                    <a:extLst>
                      <a:ext uri="{FF2B5EF4-FFF2-40B4-BE49-F238E27FC236}">
                        <a16:creationId xmlns:a16="http://schemas.microsoft.com/office/drawing/2014/main" id="{4CBA58EA-7F39-4B73-9498-9E4EC033E2B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2" name="Line 84">
                    <a:extLst>
                      <a:ext uri="{FF2B5EF4-FFF2-40B4-BE49-F238E27FC236}">
                        <a16:creationId xmlns:a16="http://schemas.microsoft.com/office/drawing/2014/main" id="{28CC5E51-5701-4FC9-8B25-02C9590D77C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53" name="Group 85">
                  <a:extLst>
                    <a:ext uri="{FF2B5EF4-FFF2-40B4-BE49-F238E27FC236}">
                      <a16:creationId xmlns:a16="http://schemas.microsoft.com/office/drawing/2014/main" id="{DC190BCB-A31D-43BB-AFC4-F69ED57A22DB}"/>
                    </a:ext>
                  </a:extLst>
                </p:cNvPr>
                <p:cNvGrpSpPr>
                  <a:grpSpLocks/>
                </p:cNvGrpSpPr>
                <p:nvPr/>
              </p:nvGrpSpPr>
              <p:grpSpPr bwMode="auto">
                <a:xfrm>
                  <a:off x="683" y="1790"/>
                  <a:ext cx="137" cy="124"/>
                  <a:chOff x="623" y="1728"/>
                  <a:chExt cx="137" cy="124"/>
                </a:xfrm>
              </p:grpSpPr>
              <p:sp>
                <p:nvSpPr>
                  <p:cNvPr id="7254" name="Oval 86">
                    <a:extLst>
                      <a:ext uri="{FF2B5EF4-FFF2-40B4-BE49-F238E27FC236}">
                        <a16:creationId xmlns:a16="http://schemas.microsoft.com/office/drawing/2014/main" id="{FC48CF55-785C-446E-BCBE-7BC1A922B5C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5" name="Oval 87">
                    <a:extLst>
                      <a:ext uri="{FF2B5EF4-FFF2-40B4-BE49-F238E27FC236}">
                        <a16:creationId xmlns:a16="http://schemas.microsoft.com/office/drawing/2014/main" id="{C8948C18-5FD7-4A41-9F39-E8810745D7E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6" name="Oval 88">
                    <a:extLst>
                      <a:ext uri="{FF2B5EF4-FFF2-40B4-BE49-F238E27FC236}">
                        <a16:creationId xmlns:a16="http://schemas.microsoft.com/office/drawing/2014/main" id="{CB5EAF42-899B-40F8-B3AA-E7ECDC8189B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7" name="Line 89">
                    <a:extLst>
                      <a:ext uri="{FF2B5EF4-FFF2-40B4-BE49-F238E27FC236}">
                        <a16:creationId xmlns:a16="http://schemas.microsoft.com/office/drawing/2014/main" id="{D3C723D2-F1C1-4C90-8AE4-C4A4AB338F6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8" name="Line 90">
                    <a:extLst>
                      <a:ext uri="{FF2B5EF4-FFF2-40B4-BE49-F238E27FC236}">
                        <a16:creationId xmlns:a16="http://schemas.microsoft.com/office/drawing/2014/main" id="{BADD68F4-8AB8-40A0-B944-98310993D2E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59" name="Group 91">
                  <a:extLst>
                    <a:ext uri="{FF2B5EF4-FFF2-40B4-BE49-F238E27FC236}">
                      <a16:creationId xmlns:a16="http://schemas.microsoft.com/office/drawing/2014/main" id="{9A73B654-B652-46FB-B3E1-6789F895F424}"/>
                    </a:ext>
                  </a:extLst>
                </p:cNvPr>
                <p:cNvGrpSpPr>
                  <a:grpSpLocks/>
                </p:cNvGrpSpPr>
                <p:nvPr/>
              </p:nvGrpSpPr>
              <p:grpSpPr bwMode="auto">
                <a:xfrm>
                  <a:off x="703" y="1809"/>
                  <a:ext cx="137" cy="124"/>
                  <a:chOff x="623" y="1728"/>
                  <a:chExt cx="137" cy="124"/>
                </a:xfrm>
              </p:grpSpPr>
              <p:sp>
                <p:nvSpPr>
                  <p:cNvPr id="7260" name="Oval 92">
                    <a:extLst>
                      <a:ext uri="{FF2B5EF4-FFF2-40B4-BE49-F238E27FC236}">
                        <a16:creationId xmlns:a16="http://schemas.microsoft.com/office/drawing/2014/main" id="{8D10C482-4ED8-45F4-8A6B-48FAB35DE43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1" name="Oval 93">
                    <a:extLst>
                      <a:ext uri="{FF2B5EF4-FFF2-40B4-BE49-F238E27FC236}">
                        <a16:creationId xmlns:a16="http://schemas.microsoft.com/office/drawing/2014/main" id="{1B026921-7F01-46CE-B88B-3DB63F45539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2" name="Oval 94">
                    <a:extLst>
                      <a:ext uri="{FF2B5EF4-FFF2-40B4-BE49-F238E27FC236}">
                        <a16:creationId xmlns:a16="http://schemas.microsoft.com/office/drawing/2014/main" id="{D6565368-242D-47F3-A1CA-D69BA97A924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3" name="Line 95">
                    <a:extLst>
                      <a:ext uri="{FF2B5EF4-FFF2-40B4-BE49-F238E27FC236}">
                        <a16:creationId xmlns:a16="http://schemas.microsoft.com/office/drawing/2014/main" id="{21377711-6B49-4432-816C-CBF2EB86FD8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4" name="Line 96">
                    <a:extLst>
                      <a:ext uri="{FF2B5EF4-FFF2-40B4-BE49-F238E27FC236}">
                        <a16:creationId xmlns:a16="http://schemas.microsoft.com/office/drawing/2014/main" id="{CFD2871D-6632-4AAE-8CF3-8BD9BCBDB94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7265" name="Group 97">
              <a:extLst>
                <a:ext uri="{FF2B5EF4-FFF2-40B4-BE49-F238E27FC236}">
                  <a16:creationId xmlns:a16="http://schemas.microsoft.com/office/drawing/2014/main" id="{4D3D1426-7532-4F07-A65C-EF830BDBABF8}"/>
                </a:ext>
              </a:extLst>
            </p:cNvPr>
            <p:cNvGrpSpPr>
              <a:grpSpLocks/>
            </p:cNvGrpSpPr>
            <p:nvPr/>
          </p:nvGrpSpPr>
          <p:grpSpPr bwMode="auto">
            <a:xfrm>
              <a:off x="672" y="1776"/>
              <a:ext cx="265" cy="253"/>
              <a:chOff x="480" y="1440"/>
              <a:chExt cx="265" cy="253"/>
            </a:xfrm>
          </p:grpSpPr>
          <p:grpSp>
            <p:nvGrpSpPr>
              <p:cNvPr id="7266" name="Group 98">
                <a:extLst>
                  <a:ext uri="{FF2B5EF4-FFF2-40B4-BE49-F238E27FC236}">
                    <a16:creationId xmlns:a16="http://schemas.microsoft.com/office/drawing/2014/main" id="{A5560E22-8EEB-4E8E-9BB9-8A36A499CB19}"/>
                  </a:ext>
                </a:extLst>
              </p:cNvPr>
              <p:cNvGrpSpPr>
                <a:grpSpLocks/>
              </p:cNvGrpSpPr>
              <p:nvPr/>
            </p:nvGrpSpPr>
            <p:grpSpPr bwMode="auto">
              <a:xfrm>
                <a:off x="528" y="1440"/>
                <a:ext cx="217" cy="205"/>
                <a:chOff x="623" y="1728"/>
                <a:chExt cx="217" cy="205"/>
              </a:xfrm>
            </p:grpSpPr>
            <p:grpSp>
              <p:nvGrpSpPr>
                <p:cNvPr id="7267" name="Group 99">
                  <a:extLst>
                    <a:ext uri="{FF2B5EF4-FFF2-40B4-BE49-F238E27FC236}">
                      <a16:creationId xmlns:a16="http://schemas.microsoft.com/office/drawing/2014/main" id="{B6332FA7-74AB-4962-96DA-F6A29A902128}"/>
                    </a:ext>
                  </a:extLst>
                </p:cNvPr>
                <p:cNvGrpSpPr>
                  <a:grpSpLocks/>
                </p:cNvGrpSpPr>
                <p:nvPr/>
              </p:nvGrpSpPr>
              <p:grpSpPr bwMode="auto">
                <a:xfrm>
                  <a:off x="623" y="1728"/>
                  <a:ext cx="137" cy="124"/>
                  <a:chOff x="623" y="1728"/>
                  <a:chExt cx="137" cy="124"/>
                </a:xfrm>
              </p:grpSpPr>
              <p:sp>
                <p:nvSpPr>
                  <p:cNvPr id="7268" name="Oval 100">
                    <a:extLst>
                      <a:ext uri="{FF2B5EF4-FFF2-40B4-BE49-F238E27FC236}">
                        <a16:creationId xmlns:a16="http://schemas.microsoft.com/office/drawing/2014/main" id="{F9702FC3-47B7-47B0-A9F8-FCCC6DE56C6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9" name="Oval 101">
                    <a:extLst>
                      <a:ext uri="{FF2B5EF4-FFF2-40B4-BE49-F238E27FC236}">
                        <a16:creationId xmlns:a16="http://schemas.microsoft.com/office/drawing/2014/main" id="{814CC35D-6A67-487A-ACDF-0001535A115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0" name="Oval 102">
                    <a:extLst>
                      <a:ext uri="{FF2B5EF4-FFF2-40B4-BE49-F238E27FC236}">
                        <a16:creationId xmlns:a16="http://schemas.microsoft.com/office/drawing/2014/main" id="{372E8EB6-7FA6-47D5-A5C1-CD760E66E30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 name="Line 103">
                    <a:extLst>
                      <a:ext uri="{FF2B5EF4-FFF2-40B4-BE49-F238E27FC236}">
                        <a16:creationId xmlns:a16="http://schemas.microsoft.com/office/drawing/2014/main" id="{E3457D0B-88A6-4B03-8D6F-6D64DC41D9F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 name="Line 104">
                    <a:extLst>
                      <a:ext uri="{FF2B5EF4-FFF2-40B4-BE49-F238E27FC236}">
                        <a16:creationId xmlns:a16="http://schemas.microsoft.com/office/drawing/2014/main" id="{C639C04F-8436-4F45-B76E-FC52DD12684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73" name="Group 105">
                  <a:extLst>
                    <a:ext uri="{FF2B5EF4-FFF2-40B4-BE49-F238E27FC236}">
                      <a16:creationId xmlns:a16="http://schemas.microsoft.com/office/drawing/2014/main" id="{9BD6FCD9-A182-448B-826A-A60C7A005B1E}"/>
                    </a:ext>
                  </a:extLst>
                </p:cNvPr>
                <p:cNvGrpSpPr>
                  <a:grpSpLocks/>
                </p:cNvGrpSpPr>
                <p:nvPr/>
              </p:nvGrpSpPr>
              <p:grpSpPr bwMode="auto">
                <a:xfrm>
                  <a:off x="642" y="1751"/>
                  <a:ext cx="137" cy="124"/>
                  <a:chOff x="623" y="1728"/>
                  <a:chExt cx="137" cy="124"/>
                </a:xfrm>
              </p:grpSpPr>
              <p:sp>
                <p:nvSpPr>
                  <p:cNvPr id="7274" name="Oval 106">
                    <a:extLst>
                      <a:ext uri="{FF2B5EF4-FFF2-40B4-BE49-F238E27FC236}">
                        <a16:creationId xmlns:a16="http://schemas.microsoft.com/office/drawing/2014/main" id="{8D5B5FD3-CC36-4D5E-8A77-77EAFD6A364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5" name="Oval 107">
                    <a:extLst>
                      <a:ext uri="{FF2B5EF4-FFF2-40B4-BE49-F238E27FC236}">
                        <a16:creationId xmlns:a16="http://schemas.microsoft.com/office/drawing/2014/main" id="{6E5B027B-E805-4FA8-AEA5-5D3D8D4F45C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6" name="Oval 108">
                    <a:extLst>
                      <a:ext uri="{FF2B5EF4-FFF2-40B4-BE49-F238E27FC236}">
                        <a16:creationId xmlns:a16="http://schemas.microsoft.com/office/drawing/2014/main" id="{2DDFC31F-7ECF-4A74-A357-6B8BFC2C9F6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7" name="Line 109">
                    <a:extLst>
                      <a:ext uri="{FF2B5EF4-FFF2-40B4-BE49-F238E27FC236}">
                        <a16:creationId xmlns:a16="http://schemas.microsoft.com/office/drawing/2014/main" id="{2D5382BF-40DB-4555-8C9F-FEE161B9480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8" name="Line 110">
                    <a:extLst>
                      <a:ext uri="{FF2B5EF4-FFF2-40B4-BE49-F238E27FC236}">
                        <a16:creationId xmlns:a16="http://schemas.microsoft.com/office/drawing/2014/main" id="{E0481833-16B9-4482-B3A7-79E2772CAF7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79" name="Group 111">
                  <a:extLst>
                    <a:ext uri="{FF2B5EF4-FFF2-40B4-BE49-F238E27FC236}">
                      <a16:creationId xmlns:a16="http://schemas.microsoft.com/office/drawing/2014/main" id="{CBD50667-9DF1-40B9-BE85-F3C0CA732353}"/>
                    </a:ext>
                  </a:extLst>
                </p:cNvPr>
                <p:cNvGrpSpPr>
                  <a:grpSpLocks/>
                </p:cNvGrpSpPr>
                <p:nvPr/>
              </p:nvGrpSpPr>
              <p:grpSpPr bwMode="auto">
                <a:xfrm>
                  <a:off x="662" y="1772"/>
                  <a:ext cx="137" cy="124"/>
                  <a:chOff x="623" y="1728"/>
                  <a:chExt cx="137" cy="124"/>
                </a:xfrm>
              </p:grpSpPr>
              <p:sp>
                <p:nvSpPr>
                  <p:cNvPr id="7280" name="Oval 112">
                    <a:extLst>
                      <a:ext uri="{FF2B5EF4-FFF2-40B4-BE49-F238E27FC236}">
                        <a16:creationId xmlns:a16="http://schemas.microsoft.com/office/drawing/2014/main" id="{71ABF0E4-FABE-4217-AF19-E6D64841673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1" name="Oval 113">
                    <a:extLst>
                      <a:ext uri="{FF2B5EF4-FFF2-40B4-BE49-F238E27FC236}">
                        <a16:creationId xmlns:a16="http://schemas.microsoft.com/office/drawing/2014/main" id="{92790F55-B127-4B96-8BA4-23FC43E074B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2" name="Oval 114">
                    <a:extLst>
                      <a:ext uri="{FF2B5EF4-FFF2-40B4-BE49-F238E27FC236}">
                        <a16:creationId xmlns:a16="http://schemas.microsoft.com/office/drawing/2014/main" id="{40CC022F-A926-4D37-AE17-CA59FB1C185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3" name="Line 115">
                    <a:extLst>
                      <a:ext uri="{FF2B5EF4-FFF2-40B4-BE49-F238E27FC236}">
                        <a16:creationId xmlns:a16="http://schemas.microsoft.com/office/drawing/2014/main" id="{64A39B9E-BBA3-43E0-B36A-5BDE7759034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4" name="Line 116">
                    <a:extLst>
                      <a:ext uri="{FF2B5EF4-FFF2-40B4-BE49-F238E27FC236}">
                        <a16:creationId xmlns:a16="http://schemas.microsoft.com/office/drawing/2014/main" id="{50B670A9-3C8B-4953-9AB8-FF54A6FB7DB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85" name="Group 117">
                  <a:extLst>
                    <a:ext uri="{FF2B5EF4-FFF2-40B4-BE49-F238E27FC236}">
                      <a16:creationId xmlns:a16="http://schemas.microsoft.com/office/drawing/2014/main" id="{C4DD2E79-4976-44B7-BCD1-ED77890530CC}"/>
                    </a:ext>
                  </a:extLst>
                </p:cNvPr>
                <p:cNvGrpSpPr>
                  <a:grpSpLocks/>
                </p:cNvGrpSpPr>
                <p:nvPr/>
              </p:nvGrpSpPr>
              <p:grpSpPr bwMode="auto">
                <a:xfrm>
                  <a:off x="683" y="1790"/>
                  <a:ext cx="137" cy="124"/>
                  <a:chOff x="623" y="1728"/>
                  <a:chExt cx="137" cy="124"/>
                </a:xfrm>
              </p:grpSpPr>
              <p:sp>
                <p:nvSpPr>
                  <p:cNvPr id="7286" name="Oval 118">
                    <a:extLst>
                      <a:ext uri="{FF2B5EF4-FFF2-40B4-BE49-F238E27FC236}">
                        <a16:creationId xmlns:a16="http://schemas.microsoft.com/office/drawing/2014/main" id="{89F8A1E1-B3AE-4156-9B2E-3BBE2878E8C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7" name="Oval 119">
                    <a:extLst>
                      <a:ext uri="{FF2B5EF4-FFF2-40B4-BE49-F238E27FC236}">
                        <a16:creationId xmlns:a16="http://schemas.microsoft.com/office/drawing/2014/main" id="{124C109F-81A0-451D-B7DB-CD4E6E51344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8" name="Oval 120">
                    <a:extLst>
                      <a:ext uri="{FF2B5EF4-FFF2-40B4-BE49-F238E27FC236}">
                        <a16:creationId xmlns:a16="http://schemas.microsoft.com/office/drawing/2014/main" id="{DD75B960-5D63-4FBE-8CEA-EB3848D8D86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9" name="Line 121">
                    <a:extLst>
                      <a:ext uri="{FF2B5EF4-FFF2-40B4-BE49-F238E27FC236}">
                        <a16:creationId xmlns:a16="http://schemas.microsoft.com/office/drawing/2014/main" id="{71B34B0A-39A4-41C4-802D-BAA6D164695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0" name="Line 122">
                    <a:extLst>
                      <a:ext uri="{FF2B5EF4-FFF2-40B4-BE49-F238E27FC236}">
                        <a16:creationId xmlns:a16="http://schemas.microsoft.com/office/drawing/2014/main" id="{88A714E6-13FA-43BE-92A0-62DB98BAD42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91" name="Group 123">
                  <a:extLst>
                    <a:ext uri="{FF2B5EF4-FFF2-40B4-BE49-F238E27FC236}">
                      <a16:creationId xmlns:a16="http://schemas.microsoft.com/office/drawing/2014/main" id="{511C138E-B10F-45C1-BF9F-DA7CED8527CD}"/>
                    </a:ext>
                  </a:extLst>
                </p:cNvPr>
                <p:cNvGrpSpPr>
                  <a:grpSpLocks/>
                </p:cNvGrpSpPr>
                <p:nvPr/>
              </p:nvGrpSpPr>
              <p:grpSpPr bwMode="auto">
                <a:xfrm>
                  <a:off x="703" y="1809"/>
                  <a:ext cx="137" cy="124"/>
                  <a:chOff x="623" y="1728"/>
                  <a:chExt cx="137" cy="124"/>
                </a:xfrm>
              </p:grpSpPr>
              <p:sp>
                <p:nvSpPr>
                  <p:cNvPr id="7292" name="Oval 124">
                    <a:extLst>
                      <a:ext uri="{FF2B5EF4-FFF2-40B4-BE49-F238E27FC236}">
                        <a16:creationId xmlns:a16="http://schemas.microsoft.com/office/drawing/2014/main" id="{CD688C96-654A-4E50-AADE-0701CDADD51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3" name="Oval 125">
                    <a:extLst>
                      <a:ext uri="{FF2B5EF4-FFF2-40B4-BE49-F238E27FC236}">
                        <a16:creationId xmlns:a16="http://schemas.microsoft.com/office/drawing/2014/main" id="{3C05F95F-D441-4641-B2DD-ECB23542A00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4" name="Oval 126">
                    <a:extLst>
                      <a:ext uri="{FF2B5EF4-FFF2-40B4-BE49-F238E27FC236}">
                        <a16:creationId xmlns:a16="http://schemas.microsoft.com/office/drawing/2014/main" id="{1D6F84EE-E02C-42F8-92A8-D2B1B5B99BD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5" name="Line 127">
                    <a:extLst>
                      <a:ext uri="{FF2B5EF4-FFF2-40B4-BE49-F238E27FC236}">
                        <a16:creationId xmlns:a16="http://schemas.microsoft.com/office/drawing/2014/main" id="{4E79CDE4-882F-49D8-BF5D-F64332712E2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6" name="Line 128">
                    <a:extLst>
                      <a:ext uri="{FF2B5EF4-FFF2-40B4-BE49-F238E27FC236}">
                        <a16:creationId xmlns:a16="http://schemas.microsoft.com/office/drawing/2014/main" id="{06921819-7D3B-4BDA-9A8F-592308AC35F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297" name="Group 129">
                <a:extLst>
                  <a:ext uri="{FF2B5EF4-FFF2-40B4-BE49-F238E27FC236}">
                    <a16:creationId xmlns:a16="http://schemas.microsoft.com/office/drawing/2014/main" id="{50D535C0-E88E-4B49-A6C2-F2D8B94C5599}"/>
                  </a:ext>
                </a:extLst>
              </p:cNvPr>
              <p:cNvGrpSpPr>
                <a:grpSpLocks/>
              </p:cNvGrpSpPr>
              <p:nvPr/>
            </p:nvGrpSpPr>
            <p:grpSpPr bwMode="auto">
              <a:xfrm>
                <a:off x="480" y="1488"/>
                <a:ext cx="217" cy="205"/>
                <a:chOff x="623" y="1728"/>
                <a:chExt cx="217" cy="205"/>
              </a:xfrm>
            </p:grpSpPr>
            <p:grpSp>
              <p:nvGrpSpPr>
                <p:cNvPr id="7298" name="Group 130">
                  <a:extLst>
                    <a:ext uri="{FF2B5EF4-FFF2-40B4-BE49-F238E27FC236}">
                      <a16:creationId xmlns:a16="http://schemas.microsoft.com/office/drawing/2014/main" id="{A21DFCEA-F2BF-413F-ACA2-EEC3228B409B}"/>
                    </a:ext>
                  </a:extLst>
                </p:cNvPr>
                <p:cNvGrpSpPr>
                  <a:grpSpLocks/>
                </p:cNvGrpSpPr>
                <p:nvPr/>
              </p:nvGrpSpPr>
              <p:grpSpPr bwMode="auto">
                <a:xfrm>
                  <a:off x="623" y="1728"/>
                  <a:ext cx="137" cy="124"/>
                  <a:chOff x="623" y="1728"/>
                  <a:chExt cx="137" cy="124"/>
                </a:xfrm>
              </p:grpSpPr>
              <p:sp>
                <p:nvSpPr>
                  <p:cNvPr id="7299" name="Oval 131">
                    <a:extLst>
                      <a:ext uri="{FF2B5EF4-FFF2-40B4-BE49-F238E27FC236}">
                        <a16:creationId xmlns:a16="http://schemas.microsoft.com/office/drawing/2014/main" id="{86E8E3A8-4A0A-424E-A95F-E4EFB4F0811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0" name="Oval 132">
                    <a:extLst>
                      <a:ext uri="{FF2B5EF4-FFF2-40B4-BE49-F238E27FC236}">
                        <a16:creationId xmlns:a16="http://schemas.microsoft.com/office/drawing/2014/main" id="{2A2CAA1D-BBE8-4A30-A427-10784C3B9C0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1" name="Oval 133">
                    <a:extLst>
                      <a:ext uri="{FF2B5EF4-FFF2-40B4-BE49-F238E27FC236}">
                        <a16:creationId xmlns:a16="http://schemas.microsoft.com/office/drawing/2014/main" id="{0BEDD5F6-F9E2-4E82-9F8A-E7BACF255DF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2" name="Line 134">
                    <a:extLst>
                      <a:ext uri="{FF2B5EF4-FFF2-40B4-BE49-F238E27FC236}">
                        <a16:creationId xmlns:a16="http://schemas.microsoft.com/office/drawing/2014/main" id="{A50BCE99-90D4-44F7-A270-3A58487D4A4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3" name="Line 135">
                    <a:extLst>
                      <a:ext uri="{FF2B5EF4-FFF2-40B4-BE49-F238E27FC236}">
                        <a16:creationId xmlns:a16="http://schemas.microsoft.com/office/drawing/2014/main" id="{290AADF9-CE79-44CB-BEFA-5807E2A41F9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4" name="Group 136">
                  <a:extLst>
                    <a:ext uri="{FF2B5EF4-FFF2-40B4-BE49-F238E27FC236}">
                      <a16:creationId xmlns:a16="http://schemas.microsoft.com/office/drawing/2014/main" id="{7D7AF9FE-F998-48AB-858B-0D6234208D95}"/>
                    </a:ext>
                  </a:extLst>
                </p:cNvPr>
                <p:cNvGrpSpPr>
                  <a:grpSpLocks/>
                </p:cNvGrpSpPr>
                <p:nvPr/>
              </p:nvGrpSpPr>
              <p:grpSpPr bwMode="auto">
                <a:xfrm>
                  <a:off x="642" y="1751"/>
                  <a:ext cx="137" cy="124"/>
                  <a:chOff x="623" y="1728"/>
                  <a:chExt cx="137" cy="124"/>
                </a:xfrm>
              </p:grpSpPr>
              <p:sp>
                <p:nvSpPr>
                  <p:cNvPr id="7305" name="Oval 137">
                    <a:extLst>
                      <a:ext uri="{FF2B5EF4-FFF2-40B4-BE49-F238E27FC236}">
                        <a16:creationId xmlns:a16="http://schemas.microsoft.com/office/drawing/2014/main" id="{CAD996DD-2B88-420D-90F6-3951529E1D5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6" name="Oval 138">
                    <a:extLst>
                      <a:ext uri="{FF2B5EF4-FFF2-40B4-BE49-F238E27FC236}">
                        <a16:creationId xmlns:a16="http://schemas.microsoft.com/office/drawing/2014/main" id="{5AA0391B-40CF-4F1E-9BBE-A2564FBA68C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7" name="Oval 139">
                    <a:extLst>
                      <a:ext uri="{FF2B5EF4-FFF2-40B4-BE49-F238E27FC236}">
                        <a16:creationId xmlns:a16="http://schemas.microsoft.com/office/drawing/2014/main" id="{D475D27B-1BF2-476D-9A98-AABBCBE0008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8" name="Line 140">
                    <a:extLst>
                      <a:ext uri="{FF2B5EF4-FFF2-40B4-BE49-F238E27FC236}">
                        <a16:creationId xmlns:a16="http://schemas.microsoft.com/office/drawing/2014/main" id="{0E3B314E-745E-45AB-A75E-ED0038634C4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9" name="Line 141">
                    <a:extLst>
                      <a:ext uri="{FF2B5EF4-FFF2-40B4-BE49-F238E27FC236}">
                        <a16:creationId xmlns:a16="http://schemas.microsoft.com/office/drawing/2014/main" id="{BF7A1156-DAB1-4567-8007-723F6A61912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10" name="Group 142">
                  <a:extLst>
                    <a:ext uri="{FF2B5EF4-FFF2-40B4-BE49-F238E27FC236}">
                      <a16:creationId xmlns:a16="http://schemas.microsoft.com/office/drawing/2014/main" id="{EE1B718F-761A-4909-8FA1-ACE14A040BC2}"/>
                    </a:ext>
                  </a:extLst>
                </p:cNvPr>
                <p:cNvGrpSpPr>
                  <a:grpSpLocks/>
                </p:cNvGrpSpPr>
                <p:nvPr/>
              </p:nvGrpSpPr>
              <p:grpSpPr bwMode="auto">
                <a:xfrm>
                  <a:off x="662" y="1772"/>
                  <a:ext cx="137" cy="124"/>
                  <a:chOff x="623" y="1728"/>
                  <a:chExt cx="137" cy="124"/>
                </a:xfrm>
              </p:grpSpPr>
              <p:sp>
                <p:nvSpPr>
                  <p:cNvPr id="7311" name="Oval 143">
                    <a:extLst>
                      <a:ext uri="{FF2B5EF4-FFF2-40B4-BE49-F238E27FC236}">
                        <a16:creationId xmlns:a16="http://schemas.microsoft.com/office/drawing/2014/main" id="{26A6902B-CC11-4559-90E6-9127B055167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2" name="Oval 144">
                    <a:extLst>
                      <a:ext uri="{FF2B5EF4-FFF2-40B4-BE49-F238E27FC236}">
                        <a16:creationId xmlns:a16="http://schemas.microsoft.com/office/drawing/2014/main" id="{C19025F4-C24E-4E6A-BA21-F3F4F85F699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3" name="Oval 145">
                    <a:extLst>
                      <a:ext uri="{FF2B5EF4-FFF2-40B4-BE49-F238E27FC236}">
                        <a16:creationId xmlns:a16="http://schemas.microsoft.com/office/drawing/2014/main" id="{C4682912-E3CF-4A1B-8F13-1DD40AD0490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4" name="Line 146">
                    <a:extLst>
                      <a:ext uri="{FF2B5EF4-FFF2-40B4-BE49-F238E27FC236}">
                        <a16:creationId xmlns:a16="http://schemas.microsoft.com/office/drawing/2014/main" id="{B45C47B9-B58D-4924-9D75-039C4259DA1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5" name="Line 147">
                    <a:extLst>
                      <a:ext uri="{FF2B5EF4-FFF2-40B4-BE49-F238E27FC236}">
                        <a16:creationId xmlns:a16="http://schemas.microsoft.com/office/drawing/2014/main" id="{8C45C8D3-7AA5-48C6-9BA2-68D206692B7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16" name="Group 148">
                  <a:extLst>
                    <a:ext uri="{FF2B5EF4-FFF2-40B4-BE49-F238E27FC236}">
                      <a16:creationId xmlns:a16="http://schemas.microsoft.com/office/drawing/2014/main" id="{CD2F7CC5-47C7-4DB7-B8AB-F55944A3E942}"/>
                    </a:ext>
                  </a:extLst>
                </p:cNvPr>
                <p:cNvGrpSpPr>
                  <a:grpSpLocks/>
                </p:cNvGrpSpPr>
                <p:nvPr/>
              </p:nvGrpSpPr>
              <p:grpSpPr bwMode="auto">
                <a:xfrm>
                  <a:off x="683" y="1790"/>
                  <a:ext cx="137" cy="124"/>
                  <a:chOff x="623" y="1728"/>
                  <a:chExt cx="137" cy="124"/>
                </a:xfrm>
              </p:grpSpPr>
              <p:sp>
                <p:nvSpPr>
                  <p:cNvPr id="7317" name="Oval 149">
                    <a:extLst>
                      <a:ext uri="{FF2B5EF4-FFF2-40B4-BE49-F238E27FC236}">
                        <a16:creationId xmlns:a16="http://schemas.microsoft.com/office/drawing/2014/main" id="{11D3859A-9B1A-45C5-A6DC-5F42DBFAB6F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8" name="Oval 150">
                    <a:extLst>
                      <a:ext uri="{FF2B5EF4-FFF2-40B4-BE49-F238E27FC236}">
                        <a16:creationId xmlns:a16="http://schemas.microsoft.com/office/drawing/2014/main" id="{B89CEEF1-6BFA-4D4F-B2A3-B4D416671E5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9" name="Oval 151">
                    <a:extLst>
                      <a:ext uri="{FF2B5EF4-FFF2-40B4-BE49-F238E27FC236}">
                        <a16:creationId xmlns:a16="http://schemas.microsoft.com/office/drawing/2014/main" id="{495CA7EC-894A-4B0D-89D4-21805DDE74A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20" name="Line 152">
                    <a:extLst>
                      <a:ext uri="{FF2B5EF4-FFF2-40B4-BE49-F238E27FC236}">
                        <a16:creationId xmlns:a16="http://schemas.microsoft.com/office/drawing/2014/main" id="{CFB70496-7A65-49FA-A595-42CB7400037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21" name="Line 153">
                    <a:extLst>
                      <a:ext uri="{FF2B5EF4-FFF2-40B4-BE49-F238E27FC236}">
                        <a16:creationId xmlns:a16="http://schemas.microsoft.com/office/drawing/2014/main" id="{D35C6DB3-C901-4601-8DA0-E7D19AED40B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22" name="Group 154">
                  <a:extLst>
                    <a:ext uri="{FF2B5EF4-FFF2-40B4-BE49-F238E27FC236}">
                      <a16:creationId xmlns:a16="http://schemas.microsoft.com/office/drawing/2014/main" id="{9D8939B9-2BF5-44E9-ABBC-D959BDD05EF1}"/>
                    </a:ext>
                  </a:extLst>
                </p:cNvPr>
                <p:cNvGrpSpPr>
                  <a:grpSpLocks/>
                </p:cNvGrpSpPr>
                <p:nvPr/>
              </p:nvGrpSpPr>
              <p:grpSpPr bwMode="auto">
                <a:xfrm>
                  <a:off x="703" y="1809"/>
                  <a:ext cx="137" cy="124"/>
                  <a:chOff x="623" y="1728"/>
                  <a:chExt cx="137" cy="124"/>
                </a:xfrm>
              </p:grpSpPr>
              <p:sp>
                <p:nvSpPr>
                  <p:cNvPr id="7323" name="Oval 155">
                    <a:extLst>
                      <a:ext uri="{FF2B5EF4-FFF2-40B4-BE49-F238E27FC236}">
                        <a16:creationId xmlns:a16="http://schemas.microsoft.com/office/drawing/2014/main" id="{1E6E5D89-D6A3-4D2A-8A07-8C41911D9F2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24" name="Oval 156">
                    <a:extLst>
                      <a:ext uri="{FF2B5EF4-FFF2-40B4-BE49-F238E27FC236}">
                        <a16:creationId xmlns:a16="http://schemas.microsoft.com/office/drawing/2014/main" id="{CEDAC93D-C681-449E-908E-9ACDCEF8E01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25" name="Oval 157">
                    <a:extLst>
                      <a:ext uri="{FF2B5EF4-FFF2-40B4-BE49-F238E27FC236}">
                        <a16:creationId xmlns:a16="http://schemas.microsoft.com/office/drawing/2014/main" id="{C7398023-0386-43FD-87A3-83A4622F6E3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26" name="Line 158">
                    <a:extLst>
                      <a:ext uri="{FF2B5EF4-FFF2-40B4-BE49-F238E27FC236}">
                        <a16:creationId xmlns:a16="http://schemas.microsoft.com/office/drawing/2014/main" id="{6CDD16B7-1049-4D50-B3AD-558B5949278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27" name="Line 159">
                    <a:extLst>
                      <a:ext uri="{FF2B5EF4-FFF2-40B4-BE49-F238E27FC236}">
                        <a16:creationId xmlns:a16="http://schemas.microsoft.com/office/drawing/2014/main" id="{83F7F35A-3AE8-4082-80EC-539C263C8F3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7328" name="Group 160">
              <a:extLst>
                <a:ext uri="{FF2B5EF4-FFF2-40B4-BE49-F238E27FC236}">
                  <a16:creationId xmlns:a16="http://schemas.microsoft.com/office/drawing/2014/main" id="{941FD5BC-B24B-4579-9ED7-226C5D50BA1D}"/>
                </a:ext>
              </a:extLst>
            </p:cNvPr>
            <p:cNvGrpSpPr>
              <a:grpSpLocks/>
            </p:cNvGrpSpPr>
            <p:nvPr/>
          </p:nvGrpSpPr>
          <p:grpSpPr bwMode="auto">
            <a:xfrm>
              <a:off x="816" y="1680"/>
              <a:ext cx="265" cy="253"/>
              <a:chOff x="480" y="1440"/>
              <a:chExt cx="265" cy="253"/>
            </a:xfrm>
          </p:grpSpPr>
          <p:grpSp>
            <p:nvGrpSpPr>
              <p:cNvPr id="7329" name="Group 161">
                <a:extLst>
                  <a:ext uri="{FF2B5EF4-FFF2-40B4-BE49-F238E27FC236}">
                    <a16:creationId xmlns:a16="http://schemas.microsoft.com/office/drawing/2014/main" id="{E816D48F-D8E9-4CCF-B282-62571916429C}"/>
                  </a:ext>
                </a:extLst>
              </p:cNvPr>
              <p:cNvGrpSpPr>
                <a:grpSpLocks/>
              </p:cNvGrpSpPr>
              <p:nvPr/>
            </p:nvGrpSpPr>
            <p:grpSpPr bwMode="auto">
              <a:xfrm>
                <a:off x="528" y="1440"/>
                <a:ext cx="217" cy="205"/>
                <a:chOff x="623" y="1728"/>
                <a:chExt cx="217" cy="205"/>
              </a:xfrm>
            </p:grpSpPr>
            <p:grpSp>
              <p:nvGrpSpPr>
                <p:cNvPr id="7330" name="Group 162">
                  <a:extLst>
                    <a:ext uri="{FF2B5EF4-FFF2-40B4-BE49-F238E27FC236}">
                      <a16:creationId xmlns:a16="http://schemas.microsoft.com/office/drawing/2014/main" id="{6167933C-878B-42D1-AB13-E5CEC7CFDE84}"/>
                    </a:ext>
                  </a:extLst>
                </p:cNvPr>
                <p:cNvGrpSpPr>
                  <a:grpSpLocks/>
                </p:cNvGrpSpPr>
                <p:nvPr/>
              </p:nvGrpSpPr>
              <p:grpSpPr bwMode="auto">
                <a:xfrm>
                  <a:off x="623" y="1728"/>
                  <a:ext cx="137" cy="124"/>
                  <a:chOff x="623" y="1728"/>
                  <a:chExt cx="137" cy="124"/>
                </a:xfrm>
              </p:grpSpPr>
              <p:sp>
                <p:nvSpPr>
                  <p:cNvPr id="7331" name="Oval 163">
                    <a:extLst>
                      <a:ext uri="{FF2B5EF4-FFF2-40B4-BE49-F238E27FC236}">
                        <a16:creationId xmlns:a16="http://schemas.microsoft.com/office/drawing/2014/main" id="{2EC8F960-FE8A-4243-9E64-6F28D730640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32" name="Oval 164">
                    <a:extLst>
                      <a:ext uri="{FF2B5EF4-FFF2-40B4-BE49-F238E27FC236}">
                        <a16:creationId xmlns:a16="http://schemas.microsoft.com/office/drawing/2014/main" id="{C0DA59CA-49FD-4B6C-87A4-1F20E72B060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33" name="Oval 165">
                    <a:extLst>
                      <a:ext uri="{FF2B5EF4-FFF2-40B4-BE49-F238E27FC236}">
                        <a16:creationId xmlns:a16="http://schemas.microsoft.com/office/drawing/2014/main" id="{F5885B9E-6780-4023-AEFD-82563D2ABF0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34" name="Line 166">
                    <a:extLst>
                      <a:ext uri="{FF2B5EF4-FFF2-40B4-BE49-F238E27FC236}">
                        <a16:creationId xmlns:a16="http://schemas.microsoft.com/office/drawing/2014/main" id="{D79B44D2-2C9A-4B3B-8542-AF33E7E30E5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35" name="Line 167">
                    <a:extLst>
                      <a:ext uri="{FF2B5EF4-FFF2-40B4-BE49-F238E27FC236}">
                        <a16:creationId xmlns:a16="http://schemas.microsoft.com/office/drawing/2014/main" id="{E24C3B1F-880F-4109-AEFA-1EC748381B9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36" name="Group 168">
                  <a:extLst>
                    <a:ext uri="{FF2B5EF4-FFF2-40B4-BE49-F238E27FC236}">
                      <a16:creationId xmlns:a16="http://schemas.microsoft.com/office/drawing/2014/main" id="{1E8D983A-DA12-46D5-B03F-C2DBDC3F07E1}"/>
                    </a:ext>
                  </a:extLst>
                </p:cNvPr>
                <p:cNvGrpSpPr>
                  <a:grpSpLocks/>
                </p:cNvGrpSpPr>
                <p:nvPr/>
              </p:nvGrpSpPr>
              <p:grpSpPr bwMode="auto">
                <a:xfrm>
                  <a:off x="642" y="1751"/>
                  <a:ext cx="137" cy="124"/>
                  <a:chOff x="623" y="1728"/>
                  <a:chExt cx="137" cy="124"/>
                </a:xfrm>
              </p:grpSpPr>
              <p:sp>
                <p:nvSpPr>
                  <p:cNvPr id="7337" name="Oval 169">
                    <a:extLst>
                      <a:ext uri="{FF2B5EF4-FFF2-40B4-BE49-F238E27FC236}">
                        <a16:creationId xmlns:a16="http://schemas.microsoft.com/office/drawing/2014/main" id="{C0228621-8B97-4C3A-8393-355EDC1421C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38" name="Oval 170">
                    <a:extLst>
                      <a:ext uri="{FF2B5EF4-FFF2-40B4-BE49-F238E27FC236}">
                        <a16:creationId xmlns:a16="http://schemas.microsoft.com/office/drawing/2014/main" id="{4CD1A0D1-863F-4127-939E-031535C94CE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39" name="Oval 171">
                    <a:extLst>
                      <a:ext uri="{FF2B5EF4-FFF2-40B4-BE49-F238E27FC236}">
                        <a16:creationId xmlns:a16="http://schemas.microsoft.com/office/drawing/2014/main" id="{A9D3056C-37F3-4003-A947-3E2DFDFE99B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40" name="Line 172">
                    <a:extLst>
                      <a:ext uri="{FF2B5EF4-FFF2-40B4-BE49-F238E27FC236}">
                        <a16:creationId xmlns:a16="http://schemas.microsoft.com/office/drawing/2014/main" id="{F44FE560-8DAD-42FD-BF9B-01694F6A19B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41" name="Line 173">
                    <a:extLst>
                      <a:ext uri="{FF2B5EF4-FFF2-40B4-BE49-F238E27FC236}">
                        <a16:creationId xmlns:a16="http://schemas.microsoft.com/office/drawing/2014/main" id="{E3DC15F9-EBEB-46A9-B929-EB33A8F13FA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42" name="Group 174">
                  <a:extLst>
                    <a:ext uri="{FF2B5EF4-FFF2-40B4-BE49-F238E27FC236}">
                      <a16:creationId xmlns:a16="http://schemas.microsoft.com/office/drawing/2014/main" id="{CA816F37-26A0-4435-8CEA-6F4683A9EC21}"/>
                    </a:ext>
                  </a:extLst>
                </p:cNvPr>
                <p:cNvGrpSpPr>
                  <a:grpSpLocks/>
                </p:cNvGrpSpPr>
                <p:nvPr/>
              </p:nvGrpSpPr>
              <p:grpSpPr bwMode="auto">
                <a:xfrm>
                  <a:off x="662" y="1772"/>
                  <a:ext cx="137" cy="124"/>
                  <a:chOff x="623" y="1728"/>
                  <a:chExt cx="137" cy="124"/>
                </a:xfrm>
              </p:grpSpPr>
              <p:sp>
                <p:nvSpPr>
                  <p:cNvPr id="7343" name="Oval 175">
                    <a:extLst>
                      <a:ext uri="{FF2B5EF4-FFF2-40B4-BE49-F238E27FC236}">
                        <a16:creationId xmlns:a16="http://schemas.microsoft.com/office/drawing/2014/main" id="{26C43476-BB02-423D-BC06-82C2178AB7D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44" name="Oval 176">
                    <a:extLst>
                      <a:ext uri="{FF2B5EF4-FFF2-40B4-BE49-F238E27FC236}">
                        <a16:creationId xmlns:a16="http://schemas.microsoft.com/office/drawing/2014/main" id="{779DA1AC-3BA3-434D-BC98-A7A7B1B528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45" name="Oval 177">
                    <a:extLst>
                      <a:ext uri="{FF2B5EF4-FFF2-40B4-BE49-F238E27FC236}">
                        <a16:creationId xmlns:a16="http://schemas.microsoft.com/office/drawing/2014/main" id="{E479D253-E189-4BD7-AF6E-D2E5C1DF44D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46" name="Line 178">
                    <a:extLst>
                      <a:ext uri="{FF2B5EF4-FFF2-40B4-BE49-F238E27FC236}">
                        <a16:creationId xmlns:a16="http://schemas.microsoft.com/office/drawing/2014/main" id="{6E0E3A5F-48B1-4858-A49E-4418E153C94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47" name="Line 179">
                    <a:extLst>
                      <a:ext uri="{FF2B5EF4-FFF2-40B4-BE49-F238E27FC236}">
                        <a16:creationId xmlns:a16="http://schemas.microsoft.com/office/drawing/2014/main" id="{FFE3DFBE-9094-4756-9A4D-B48B8D34AD3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48" name="Group 180">
                  <a:extLst>
                    <a:ext uri="{FF2B5EF4-FFF2-40B4-BE49-F238E27FC236}">
                      <a16:creationId xmlns:a16="http://schemas.microsoft.com/office/drawing/2014/main" id="{8923ACCD-C8A2-4103-93DB-A30E77078175}"/>
                    </a:ext>
                  </a:extLst>
                </p:cNvPr>
                <p:cNvGrpSpPr>
                  <a:grpSpLocks/>
                </p:cNvGrpSpPr>
                <p:nvPr/>
              </p:nvGrpSpPr>
              <p:grpSpPr bwMode="auto">
                <a:xfrm>
                  <a:off x="683" y="1790"/>
                  <a:ext cx="137" cy="124"/>
                  <a:chOff x="623" y="1728"/>
                  <a:chExt cx="137" cy="124"/>
                </a:xfrm>
              </p:grpSpPr>
              <p:sp>
                <p:nvSpPr>
                  <p:cNvPr id="7349" name="Oval 181">
                    <a:extLst>
                      <a:ext uri="{FF2B5EF4-FFF2-40B4-BE49-F238E27FC236}">
                        <a16:creationId xmlns:a16="http://schemas.microsoft.com/office/drawing/2014/main" id="{D4A7C482-6B81-426F-950E-9E52005200E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0" name="Oval 182">
                    <a:extLst>
                      <a:ext uri="{FF2B5EF4-FFF2-40B4-BE49-F238E27FC236}">
                        <a16:creationId xmlns:a16="http://schemas.microsoft.com/office/drawing/2014/main" id="{2476D2CD-C816-4306-968A-DCC73F3C6F4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1" name="Oval 183">
                    <a:extLst>
                      <a:ext uri="{FF2B5EF4-FFF2-40B4-BE49-F238E27FC236}">
                        <a16:creationId xmlns:a16="http://schemas.microsoft.com/office/drawing/2014/main" id="{6D21E9FC-B0D1-48A3-8CBA-6F47780453A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2" name="Line 184">
                    <a:extLst>
                      <a:ext uri="{FF2B5EF4-FFF2-40B4-BE49-F238E27FC236}">
                        <a16:creationId xmlns:a16="http://schemas.microsoft.com/office/drawing/2014/main" id="{C908F3B0-7190-4183-A010-BF29C72B3AD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3" name="Line 185">
                    <a:extLst>
                      <a:ext uri="{FF2B5EF4-FFF2-40B4-BE49-F238E27FC236}">
                        <a16:creationId xmlns:a16="http://schemas.microsoft.com/office/drawing/2014/main" id="{C9E4C6A7-BF1E-4F19-9EF4-55B85A5B17E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54" name="Group 186">
                  <a:extLst>
                    <a:ext uri="{FF2B5EF4-FFF2-40B4-BE49-F238E27FC236}">
                      <a16:creationId xmlns:a16="http://schemas.microsoft.com/office/drawing/2014/main" id="{3860B3BC-289B-4581-B4A9-E0F156DCAD1F}"/>
                    </a:ext>
                  </a:extLst>
                </p:cNvPr>
                <p:cNvGrpSpPr>
                  <a:grpSpLocks/>
                </p:cNvGrpSpPr>
                <p:nvPr/>
              </p:nvGrpSpPr>
              <p:grpSpPr bwMode="auto">
                <a:xfrm>
                  <a:off x="703" y="1809"/>
                  <a:ext cx="137" cy="124"/>
                  <a:chOff x="623" y="1728"/>
                  <a:chExt cx="137" cy="124"/>
                </a:xfrm>
              </p:grpSpPr>
              <p:sp>
                <p:nvSpPr>
                  <p:cNvPr id="7355" name="Oval 187">
                    <a:extLst>
                      <a:ext uri="{FF2B5EF4-FFF2-40B4-BE49-F238E27FC236}">
                        <a16:creationId xmlns:a16="http://schemas.microsoft.com/office/drawing/2014/main" id="{E3B808C1-3AD4-470D-8D43-7BDA0F57E44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6" name="Oval 188">
                    <a:extLst>
                      <a:ext uri="{FF2B5EF4-FFF2-40B4-BE49-F238E27FC236}">
                        <a16:creationId xmlns:a16="http://schemas.microsoft.com/office/drawing/2014/main" id="{938F8199-CC32-4ADB-A2F3-9ACF59632F9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7" name="Oval 189">
                    <a:extLst>
                      <a:ext uri="{FF2B5EF4-FFF2-40B4-BE49-F238E27FC236}">
                        <a16:creationId xmlns:a16="http://schemas.microsoft.com/office/drawing/2014/main" id="{0261EAE4-F76B-4EC9-BF3F-F11C7D05D42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8" name="Line 190">
                    <a:extLst>
                      <a:ext uri="{FF2B5EF4-FFF2-40B4-BE49-F238E27FC236}">
                        <a16:creationId xmlns:a16="http://schemas.microsoft.com/office/drawing/2014/main" id="{32BFFB76-F371-4B8B-AE9E-83F5ACD7C12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59" name="Line 191">
                    <a:extLst>
                      <a:ext uri="{FF2B5EF4-FFF2-40B4-BE49-F238E27FC236}">
                        <a16:creationId xmlns:a16="http://schemas.microsoft.com/office/drawing/2014/main" id="{DC38535D-E6C7-4BC7-B547-5C0CAE0E173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60" name="Group 192">
                <a:extLst>
                  <a:ext uri="{FF2B5EF4-FFF2-40B4-BE49-F238E27FC236}">
                    <a16:creationId xmlns:a16="http://schemas.microsoft.com/office/drawing/2014/main" id="{06F76934-623A-4AF8-AFFB-DD20327D480D}"/>
                  </a:ext>
                </a:extLst>
              </p:cNvPr>
              <p:cNvGrpSpPr>
                <a:grpSpLocks/>
              </p:cNvGrpSpPr>
              <p:nvPr/>
            </p:nvGrpSpPr>
            <p:grpSpPr bwMode="auto">
              <a:xfrm>
                <a:off x="480" y="1488"/>
                <a:ext cx="217" cy="205"/>
                <a:chOff x="623" y="1728"/>
                <a:chExt cx="217" cy="205"/>
              </a:xfrm>
            </p:grpSpPr>
            <p:grpSp>
              <p:nvGrpSpPr>
                <p:cNvPr id="7361" name="Group 193">
                  <a:extLst>
                    <a:ext uri="{FF2B5EF4-FFF2-40B4-BE49-F238E27FC236}">
                      <a16:creationId xmlns:a16="http://schemas.microsoft.com/office/drawing/2014/main" id="{B6FC4613-51D1-4388-AF3F-0884107C1CE5}"/>
                    </a:ext>
                  </a:extLst>
                </p:cNvPr>
                <p:cNvGrpSpPr>
                  <a:grpSpLocks/>
                </p:cNvGrpSpPr>
                <p:nvPr/>
              </p:nvGrpSpPr>
              <p:grpSpPr bwMode="auto">
                <a:xfrm>
                  <a:off x="623" y="1728"/>
                  <a:ext cx="137" cy="124"/>
                  <a:chOff x="623" y="1728"/>
                  <a:chExt cx="137" cy="124"/>
                </a:xfrm>
              </p:grpSpPr>
              <p:sp>
                <p:nvSpPr>
                  <p:cNvPr id="7362" name="Oval 194">
                    <a:extLst>
                      <a:ext uri="{FF2B5EF4-FFF2-40B4-BE49-F238E27FC236}">
                        <a16:creationId xmlns:a16="http://schemas.microsoft.com/office/drawing/2014/main" id="{2006A4DD-B599-4AEC-B41A-48CB7829A8F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63" name="Oval 195">
                    <a:extLst>
                      <a:ext uri="{FF2B5EF4-FFF2-40B4-BE49-F238E27FC236}">
                        <a16:creationId xmlns:a16="http://schemas.microsoft.com/office/drawing/2014/main" id="{56BE58CF-50A6-440A-8224-6FE16A81798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64" name="Oval 196">
                    <a:extLst>
                      <a:ext uri="{FF2B5EF4-FFF2-40B4-BE49-F238E27FC236}">
                        <a16:creationId xmlns:a16="http://schemas.microsoft.com/office/drawing/2014/main" id="{04BBCBCD-9300-4B86-A955-1A5BA3FDDAC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65" name="Line 197">
                    <a:extLst>
                      <a:ext uri="{FF2B5EF4-FFF2-40B4-BE49-F238E27FC236}">
                        <a16:creationId xmlns:a16="http://schemas.microsoft.com/office/drawing/2014/main" id="{4C09B191-6B80-4259-BD1B-80E7C9EFEC7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66" name="Line 198">
                    <a:extLst>
                      <a:ext uri="{FF2B5EF4-FFF2-40B4-BE49-F238E27FC236}">
                        <a16:creationId xmlns:a16="http://schemas.microsoft.com/office/drawing/2014/main" id="{6C5DD528-F609-4A9A-BCD9-189D36F15B5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7" name="Group 199">
                  <a:extLst>
                    <a:ext uri="{FF2B5EF4-FFF2-40B4-BE49-F238E27FC236}">
                      <a16:creationId xmlns:a16="http://schemas.microsoft.com/office/drawing/2014/main" id="{EF257F4F-F8B8-4F47-B679-79B747DE367D}"/>
                    </a:ext>
                  </a:extLst>
                </p:cNvPr>
                <p:cNvGrpSpPr>
                  <a:grpSpLocks/>
                </p:cNvGrpSpPr>
                <p:nvPr/>
              </p:nvGrpSpPr>
              <p:grpSpPr bwMode="auto">
                <a:xfrm>
                  <a:off x="642" y="1751"/>
                  <a:ext cx="137" cy="124"/>
                  <a:chOff x="623" y="1728"/>
                  <a:chExt cx="137" cy="124"/>
                </a:xfrm>
              </p:grpSpPr>
              <p:sp>
                <p:nvSpPr>
                  <p:cNvPr id="7368" name="Oval 200">
                    <a:extLst>
                      <a:ext uri="{FF2B5EF4-FFF2-40B4-BE49-F238E27FC236}">
                        <a16:creationId xmlns:a16="http://schemas.microsoft.com/office/drawing/2014/main" id="{8CA12C91-FF51-4D03-8C70-94F9BA70168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69" name="Oval 201">
                    <a:extLst>
                      <a:ext uri="{FF2B5EF4-FFF2-40B4-BE49-F238E27FC236}">
                        <a16:creationId xmlns:a16="http://schemas.microsoft.com/office/drawing/2014/main" id="{8C2CEE7C-87E6-479C-854E-89870CAD6D2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0" name="Oval 202">
                    <a:extLst>
                      <a:ext uri="{FF2B5EF4-FFF2-40B4-BE49-F238E27FC236}">
                        <a16:creationId xmlns:a16="http://schemas.microsoft.com/office/drawing/2014/main" id="{2D672607-D7F4-4F84-80D5-CEEE32413C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1" name="Line 203">
                    <a:extLst>
                      <a:ext uri="{FF2B5EF4-FFF2-40B4-BE49-F238E27FC236}">
                        <a16:creationId xmlns:a16="http://schemas.microsoft.com/office/drawing/2014/main" id="{456440B7-6796-42B7-B226-A3FBE71DF26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2" name="Line 204">
                    <a:extLst>
                      <a:ext uri="{FF2B5EF4-FFF2-40B4-BE49-F238E27FC236}">
                        <a16:creationId xmlns:a16="http://schemas.microsoft.com/office/drawing/2014/main" id="{5A327E97-8AF0-4D15-9060-211948A7264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73" name="Group 205">
                  <a:extLst>
                    <a:ext uri="{FF2B5EF4-FFF2-40B4-BE49-F238E27FC236}">
                      <a16:creationId xmlns:a16="http://schemas.microsoft.com/office/drawing/2014/main" id="{9A1C9DDF-9E62-4877-AE31-83C174C7518B}"/>
                    </a:ext>
                  </a:extLst>
                </p:cNvPr>
                <p:cNvGrpSpPr>
                  <a:grpSpLocks/>
                </p:cNvGrpSpPr>
                <p:nvPr/>
              </p:nvGrpSpPr>
              <p:grpSpPr bwMode="auto">
                <a:xfrm>
                  <a:off x="662" y="1772"/>
                  <a:ext cx="137" cy="124"/>
                  <a:chOff x="623" y="1728"/>
                  <a:chExt cx="137" cy="124"/>
                </a:xfrm>
              </p:grpSpPr>
              <p:sp>
                <p:nvSpPr>
                  <p:cNvPr id="7374" name="Oval 206">
                    <a:extLst>
                      <a:ext uri="{FF2B5EF4-FFF2-40B4-BE49-F238E27FC236}">
                        <a16:creationId xmlns:a16="http://schemas.microsoft.com/office/drawing/2014/main" id="{0B933A13-72DF-4294-8F25-916A1C86737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5" name="Oval 207">
                    <a:extLst>
                      <a:ext uri="{FF2B5EF4-FFF2-40B4-BE49-F238E27FC236}">
                        <a16:creationId xmlns:a16="http://schemas.microsoft.com/office/drawing/2014/main" id="{DE213A53-B44D-4321-8FA1-0013B968ECC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6" name="Oval 208">
                    <a:extLst>
                      <a:ext uri="{FF2B5EF4-FFF2-40B4-BE49-F238E27FC236}">
                        <a16:creationId xmlns:a16="http://schemas.microsoft.com/office/drawing/2014/main" id="{6D4687CF-8205-4CF0-8B41-EA02D10A740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7" name="Line 209">
                    <a:extLst>
                      <a:ext uri="{FF2B5EF4-FFF2-40B4-BE49-F238E27FC236}">
                        <a16:creationId xmlns:a16="http://schemas.microsoft.com/office/drawing/2014/main" id="{9FB0B5D1-5904-4F3B-B7BC-C632B91AC16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8" name="Line 210">
                    <a:extLst>
                      <a:ext uri="{FF2B5EF4-FFF2-40B4-BE49-F238E27FC236}">
                        <a16:creationId xmlns:a16="http://schemas.microsoft.com/office/drawing/2014/main" id="{E1568998-D667-4F0C-A403-8A07D113DA1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79" name="Group 211">
                  <a:extLst>
                    <a:ext uri="{FF2B5EF4-FFF2-40B4-BE49-F238E27FC236}">
                      <a16:creationId xmlns:a16="http://schemas.microsoft.com/office/drawing/2014/main" id="{B6C3560C-B34E-4B82-A0F8-90B0E0AA414D}"/>
                    </a:ext>
                  </a:extLst>
                </p:cNvPr>
                <p:cNvGrpSpPr>
                  <a:grpSpLocks/>
                </p:cNvGrpSpPr>
                <p:nvPr/>
              </p:nvGrpSpPr>
              <p:grpSpPr bwMode="auto">
                <a:xfrm>
                  <a:off x="683" y="1790"/>
                  <a:ext cx="137" cy="124"/>
                  <a:chOff x="623" y="1728"/>
                  <a:chExt cx="137" cy="124"/>
                </a:xfrm>
              </p:grpSpPr>
              <p:sp>
                <p:nvSpPr>
                  <p:cNvPr id="7380" name="Oval 212">
                    <a:extLst>
                      <a:ext uri="{FF2B5EF4-FFF2-40B4-BE49-F238E27FC236}">
                        <a16:creationId xmlns:a16="http://schemas.microsoft.com/office/drawing/2014/main" id="{A9185FE0-BAE1-4CDA-A5BB-C7F61156570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1" name="Oval 213">
                    <a:extLst>
                      <a:ext uri="{FF2B5EF4-FFF2-40B4-BE49-F238E27FC236}">
                        <a16:creationId xmlns:a16="http://schemas.microsoft.com/office/drawing/2014/main" id="{A3A3CC39-2D8B-4498-BCC5-4F90F3615D5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2" name="Oval 214">
                    <a:extLst>
                      <a:ext uri="{FF2B5EF4-FFF2-40B4-BE49-F238E27FC236}">
                        <a16:creationId xmlns:a16="http://schemas.microsoft.com/office/drawing/2014/main" id="{00E5578D-DA76-429A-A2F1-E72D975E7B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 name="Line 215">
                    <a:extLst>
                      <a:ext uri="{FF2B5EF4-FFF2-40B4-BE49-F238E27FC236}">
                        <a16:creationId xmlns:a16="http://schemas.microsoft.com/office/drawing/2014/main" id="{80F04776-D1FF-462F-BB26-2180609700B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4" name="Line 216">
                    <a:extLst>
                      <a:ext uri="{FF2B5EF4-FFF2-40B4-BE49-F238E27FC236}">
                        <a16:creationId xmlns:a16="http://schemas.microsoft.com/office/drawing/2014/main" id="{13E69A45-4201-4236-A3AB-4529E806AE9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85" name="Group 217">
                  <a:extLst>
                    <a:ext uri="{FF2B5EF4-FFF2-40B4-BE49-F238E27FC236}">
                      <a16:creationId xmlns:a16="http://schemas.microsoft.com/office/drawing/2014/main" id="{6F79D185-CE2A-4277-B4B2-68863954768F}"/>
                    </a:ext>
                  </a:extLst>
                </p:cNvPr>
                <p:cNvGrpSpPr>
                  <a:grpSpLocks/>
                </p:cNvGrpSpPr>
                <p:nvPr/>
              </p:nvGrpSpPr>
              <p:grpSpPr bwMode="auto">
                <a:xfrm>
                  <a:off x="703" y="1809"/>
                  <a:ext cx="137" cy="124"/>
                  <a:chOff x="623" y="1728"/>
                  <a:chExt cx="137" cy="124"/>
                </a:xfrm>
              </p:grpSpPr>
              <p:sp>
                <p:nvSpPr>
                  <p:cNvPr id="7386" name="Oval 218">
                    <a:extLst>
                      <a:ext uri="{FF2B5EF4-FFF2-40B4-BE49-F238E27FC236}">
                        <a16:creationId xmlns:a16="http://schemas.microsoft.com/office/drawing/2014/main" id="{D98C82E4-BF25-41DA-A4D6-3E298584DEA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7" name="Oval 219">
                    <a:extLst>
                      <a:ext uri="{FF2B5EF4-FFF2-40B4-BE49-F238E27FC236}">
                        <a16:creationId xmlns:a16="http://schemas.microsoft.com/office/drawing/2014/main" id="{1A9EA643-438C-4095-B2B1-607962619EF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8" name="Oval 220">
                    <a:extLst>
                      <a:ext uri="{FF2B5EF4-FFF2-40B4-BE49-F238E27FC236}">
                        <a16:creationId xmlns:a16="http://schemas.microsoft.com/office/drawing/2014/main" id="{F5E40F80-E525-442C-BEC7-CBF890E9E18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9" name="Line 221">
                    <a:extLst>
                      <a:ext uri="{FF2B5EF4-FFF2-40B4-BE49-F238E27FC236}">
                        <a16:creationId xmlns:a16="http://schemas.microsoft.com/office/drawing/2014/main" id="{D595EEEE-0BBD-4A33-BD07-63797B54CA9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0" name="Line 222">
                    <a:extLst>
                      <a:ext uri="{FF2B5EF4-FFF2-40B4-BE49-F238E27FC236}">
                        <a16:creationId xmlns:a16="http://schemas.microsoft.com/office/drawing/2014/main" id="{441819C4-7BDF-42C3-BFDA-EC5281328BE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7391" name="Line 223">
              <a:extLst>
                <a:ext uri="{FF2B5EF4-FFF2-40B4-BE49-F238E27FC236}">
                  <a16:creationId xmlns:a16="http://schemas.microsoft.com/office/drawing/2014/main" id="{3140535E-C7FE-4CD0-A3F1-8850A5228147}"/>
                </a:ext>
              </a:extLst>
            </p:cNvPr>
            <p:cNvSpPr>
              <a:spLocks noChangeShapeType="1"/>
            </p:cNvSpPr>
            <p:nvPr/>
          </p:nvSpPr>
          <p:spPr bwMode="auto">
            <a:xfrm flipH="1" flipV="1">
              <a:off x="843" y="202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2" name="Line 224">
              <a:extLst>
                <a:ext uri="{FF2B5EF4-FFF2-40B4-BE49-F238E27FC236}">
                  <a16:creationId xmlns:a16="http://schemas.microsoft.com/office/drawing/2014/main" id="{DE984EF4-9EC9-4C01-8320-2C7EE044B561}"/>
                </a:ext>
              </a:extLst>
            </p:cNvPr>
            <p:cNvSpPr>
              <a:spLocks noChangeShapeType="1"/>
            </p:cNvSpPr>
            <p:nvPr/>
          </p:nvSpPr>
          <p:spPr bwMode="auto">
            <a:xfrm flipV="1">
              <a:off x="866" y="196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3" name="Line 225">
              <a:extLst>
                <a:ext uri="{FF2B5EF4-FFF2-40B4-BE49-F238E27FC236}">
                  <a16:creationId xmlns:a16="http://schemas.microsoft.com/office/drawing/2014/main" id="{1F7E1099-6DCE-4A97-9BFF-90A3783C3844}"/>
                </a:ext>
              </a:extLst>
            </p:cNvPr>
            <p:cNvSpPr>
              <a:spLocks noChangeShapeType="1"/>
            </p:cNvSpPr>
            <p:nvPr/>
          </p:nvSpPr>
          <p:spPr bwMode="auto">
            <a:xfrm flipV="1">
              <a:off x="928" y="1931"/>
              <a:ext cx="60" cy="19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4" name="Line 226">
              <a:extLst>
                <a:ext uri="{FF2B5EF4-FFF2-40B4-BE49-F238E27FC236}">
                  <a16:creationId xmlns:a16="http://schemas.microsoft.com/office/drawing/2014/main" id="{FE6DE4D7-4305-4D0C-9416-70083084BD71}"/>
                </a:ext>
              </a:extLst>
            </p:cNvPr>
            <p:cNvSpPr>
              <a:spLocks noChangeShapeType="1"/>
            </p:cNvSpPr>
            <p:nvPr/>
          </p:nvSpPr>
          <p:spPr bwMode="auto">
            <a:xfrm flipV="1">
              <a:off x="930" y="1877"/>
              <a:ext cx="135" cy="251"/>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396" name="Line 228">
            <a:extLst>
              <a:ext uri="{FF2B5EF4-FFF2-40B4-BE49-F238E27FC236}">
                <a16:creationId xmlns:a16="http://schemas.microsoft.com/office/drawing/2014/main" id="{512CDF20-8BBA-45CF-93D1-766EFBE4B73C}"/>
              </a:ext>
            </a:extLst>
          </p:cNvPr>
          <p:cNvSpPr>
            <a:spLocks noChangeShapeType="1"/>
          </p:cNvSpPr>
          <p:nvPr/>
        </p:nvSpPr>
        <p:spPr bwMode="auto">
          <a:xfrm>
            <a:off x="4953000" y="2959100"/>
            <a:ext cx="0" cy="304800"/>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7" name="Line 229">
            <a:extLst>
              <a:ext uri="{FF2B5EF4-FFF2-40B4-BE49-F238E27FC236}">
                <a16:creationId xmlns:a16="http://schemas.microsoft.com/office/drawing/2014/main" id="{34E16958-89A3-4D55-A136-7C280B2267E4}"/>
              </a:ext>
            </a:extLst>
          </p:cNvPr>
          <p:cNvSpPr>
            <a:spLocks noChangeShapeType="1"/>
          </p:cNvSpPr>
          <p:nvPr/>
        </p:nvSpPr>
        <p:spPr bwMode="auto">
          <a:xfrm>
            <a:off x="4808538" y="2608263"/>
            <a:ext cx="68262" cy="185737"/>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8" name="Line 230">
            <a:extLst>
              <a:ext uri="{FF2B5EF4-FFF2-40B4-BE49-F238E27FC236}">
                <a16:creationId xmlns:a16="http://schemas.microsoft.com/office/drawing/2014/main" id="{390190A0-8F78-4D20-828E-D0E6F102B65F}"/>
              </a:ext>
            </a:extLst>
          </p:cNvPr>
          <p:cNvSpPr>
            <a:spLocks noChangeShapeType="1"/>
          </p:cNvSpPr>
          <p:nvPr/>
        </p:nvSpPr>
        <p:spPr bwMode="auto">
          <a:xfrm>
            <a:off x="5056188" y="2593975"/>
            <a:ext cx="0" cy="20320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9" name="Line 231">
            <a:extLst>
              <a:ext uri="{FF2B5EF4-FFF2-40B4-BE49-F238E27FC236}">
                <a16:creationId xmlns:a16="http://schemas.microsoft.com/office/drawing/2014/main" id="{98EA8855-C45F-4C2C-B96D-BA0886DB09A0}"/>
              </a:ext>
            </a:extLst>
          </p:cNvPr>
          <p:cNvSpPr>
            <a:spLocks noChangeShapeType="1"/>
          </p:cNvSpPr>
          <p:nvPr/>
        </p:nvSpPr>
        <p:spPr bwMode="auto">
          <a:xfrm>
            <a:off x="4953000" y="2586038"/>
            <a:ext cx="0" cy="20320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0" name="Rectangle 232">
            <a:extLst>
              <a:ext uri="{FF2B5EF4-FFF2-40B4-BE49-F238E27FC236}">
                <a16:creationId xmlns:a16="http://schemas.microsoft.com/office/drawing/2014/main" id="{959AC5B1-813E-4E96-9E88-4DB15FB07DAF}"/>
              </a:ext>
            </a:extLst>
          </p:cNvPr>
          <p:cNvSpPr>
            <a:spLocks noChangeArrowheads="1"/>
          </p:cNvSpPr>
          <p:nvPr/>
        </p:nvSpPr>
        <p:spPr bwMode="auto">
          <a:xfrm>
            <a:off x="4778375" y="2776538"/>
            <a:ext cx="354013" cy="303212"/>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sp>
        <p:nvSpPr>
          <p:cNvPr id="7401" name="Line 233">
            <a:extLst>
              <a:ext uri="{FF2B5EF4-FFF2-40B4-BE49-F238E27FC236}">
                <a16:creationId xmlns:a16="http://schemas.microsoft.com/office/drawing/2014/main" id="{1A1FF023-8E88-495E-B575-7301B749116B}"/>
              </a:ext>
            </a:extLst>
          </p:cNvPr>
          <p:cNvSpPr>
            <a:spLocks noChangeShapeType="1"/>
          </p:cNvSpPr>
          <p:nvPr/>
        </p:nvSpPr>
        <p:spPr bwMode="auto">
          <a:xfrm flipH="1" flipV="1">
            <a:off x="4681538" y="2586038"/>
            <a:ext cx="136525" cy="4127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2" name="Line 234">
            <a:extLst>
              <a:ext uri="{FF2B5EF4-FFF2-40B4-BE49-F238E27FC236}">
                <a16:creationId xmlns:a16="http://schemas.microsoft.com/office/drawing/2014/main" id="{7F67A25C-9D01-4BB5-9321-80845FE9F911}"/>
              </a:ext>
            </a:extLst>
          </p:cNvPr>
          <p:cNvSpPr>
            <a:spLocks noChangeShapeType="1"/>
          </p:cNvSpPr>
          <p:nvPr/>
        </p:nvSpPr>
        <p:spPr bwMode="auto">
          <a:xfrm flipH="1" flipV="1">
            <a:off x="4800600" y="2501900"/>
            <a:ext cx="7938" cy="11112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403" name="Group 235">
            <a:extLst>
              <a:ext uri="{FF2B5EF4-FFF2-40B4-BE49-F238E27FC236}">
                <a16:creationId xmlns:a16="http://schemas.microsoft.com/office/drawing/2014/main" id="{DBEB167C-E49F-4272-898F-11EC75CC6366}"/>
              </a:ext>
            </a:extLst>
          </p:cNvPr>
          <p:cNvGrpSpPr>
            <a:grpSpLocks/>
          </p:cNvGrpSpPr>
          <p:nvPr/>
        </p:nvGrpSpPr>
        <p:grpSpPr bwMode="auto">
          <a:xfrm>
            <a:off x="4419600" y="2197100"/>
            <a:ext cx="420688" cy="401638"/>
            <a:chOff x="480" y="1440"/>
            <a:chExt cx="265" cy="253"/>
          </a:xfrm>
        </p:grpSpPr>
        <p:grpSp>
          <p:nvGrpSpPr>
            <p:cNvPr id="7404" name="Group 236">
              <a:extLst>
                <a:ext uri="{FF2B5EF4-FFF2-40B4-BE49-F238E27FC236}">
                  <a16:creationId xmlns:a16="http://schemas.microsoft.com/office/drawing/2014/main" id="{05E48743-3651-42A3-AFFC-2480732E66FD}"/>
                </a:ext>
              </a:extLst>
            </p:cNvPr>
            <p:cNvGrpSpPr>
              <a:grpSpLocks/>
            </p:cNvGrpSpPr>
            <p:nvPr/>
          </p:nvGrpSpPr>
          <p:grpSpPr bwMode="auto">
            <a:xfrm>
              <a:off x="528" y="1440"/>
              <a:ext cx="217" cy="205"/>
              <a:chOff x="623" y="1728"/>
              <a:chExt cx="217" cy="205"/>
            </a:xfrm>
          </p:grpSpPr>
          <p:grpSp>
            <p:nvGrpSpPr>
              <p:cNvPr id="7405" name="Group 237">
                <a:extLst>
                  <a:ext uri="{FF2B5EF4-FFF2-40B4-BE49-F238E27FC236}">
                    <a16:creationId xmlns:a16="http://schemas.microsoft.com/office/drawing/2014/main" id="{427FEDAE-1833-41A5-A403-D9D61B8E19B4}"/>
                  </a:ext>
                </a:extLst>
              </p:cNvPr>
              <p:cNvGrpSpPr>
                <a:grpSpLocks/>
              </p:cNvGrpSpPr>
              <p:nvPr/>
            </p:nvGrpSpPr>
            <p:grpSpPr bwMode="auto">
              <a:xfrm>
                <a:off x="623" y="1728"/>
                <a:ext cx="137" cy="124"/>
                <a:chOff x="623" y="1728"/>
                <a:chExt cx="137" cy="124"/>
              </a:xfrm>
            </p:grpSpPr>
            <p:sp>
              <p:nvSpPr>
                <p:cNvPr id="7406" name="Oval 238">
                  <a:extLst>
                    <a:ext uri="{FF2B5EF4-FFF2-40B4-BE49-F238E27FC236}">
                      <a16:creationId xmlns:a16="http://schemas.microsoft.com/office/drawing/2014/main" id="{435E5733-E344-4D86-83DF-47B463A66D4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7" name="Oval 239">
                  <a:extLst>
                    <a:ext uri="{FF2B5EF4-FFF2-40B4-BE49-F238E27FC236}">
                      <a16:creationId xmlns:a16="http://schemas.microsoft.com/office/drawing/2014/main" id="{80DB9B46-99E7-48A7-ADFA-1741799A3B1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8" name="Oval 240">
                  <a:extLst>
                    <a:ext uri="{FF2B5EF4-FFF2-40B4-BE49-F238E27FC236}">
                      <a16:creationId xmlns:a16="http://schemas.microsoft.com/office/drawing/2014/main" id="{066E77FD-6224-4667-B406-3EA1FEE854A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9" name="Line 241">
                  <a:extLst>
                    <a:ext uri="{FF2B5EF4-FFF2-40B4-BE49-F238E27FC236}">
                      <a16:creationId xmlns:a16="http://schemas.microsoft.com/office/drawing/2014/main" id="{EDEC8CB1-15D6-4A34-8D34-06D99BED59C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10" name="Line 242">
                  <a:extLst>
                    <a:ext uri="{FF2B5EF4-FFF2-40B4-BE49-F238E27FC236}">
                      <a16:creationId xmlns:a16="http://schemas.microsoft.com/office/drawing/2014/main" id="{86814AFD-06E7-4F6F-9B91-9D77C2A3C91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11" name="Group 243">
                <a:extLst>
                  <a:ext uri="{FF2B5EF4-FFF2-40B4-BE49-F238E27FC236}">
                    <a16:creationId xmlns:a16="http://schemas.microsoft.com/office/drawing/2014/main" id="{3F41E471-F452-4686-B451-A8A191F88F6F}"/>
                  </a:ext>
                </a:extLst>
              </p:cNvPr>
              <p:cNvGrpSpPr>
                <a:grpSpLocks/>
              </p:cNvGrpSpPr>
              <p:nvPr/>
            </p:nvGrpSpPr>
            <p:grpSpPr bwMode="auto">
              <a:xfrm>
                <a:off x="642" y="1751"/>
                <a:ext cx="137" cy="124"/>
                <a:chOff x="623" y="1728"/>
                <a:chExt cx="137" cy="124"/>
              </a:xfrm>
            </p:grpSpPr>
            <p:sp>
              <p:nvSpPr>
                <p:cNvPr id="7412" name="Oval 244">
                  <a:extLst>
                    <a:ext uri="{FF2B5EF4-FFF2-40B4-BE49-F238E27FC236}">
                      <a16:creationId xmlns:a16="http://schemas.microsoft.com/office/drawing/2014/main" id="{AFA0A5EE-F4C6-422D-AD94-F525D19C77A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13" name="Oval 245">
                  <a:extLst>
                    <a:ext uri="{FF2B5EF4-FFF2-40B4-BE49-F238E27FC236}">
                      <a16:creationId xmlns:a16="http://schemas.microsoft.com/office/drawing/2014/main" id="{C0752DDF-1BA1-4FFA-B37A-5D38398233F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14" name="Oval 246">
                  <a:extLst>
                    <a:ext uri="{FF2B5EF4-FFF2-40B4-BE49-F238E27FC236}">
                      <a16:creationId xmlns:a16="http://schemas.microsoft.com/office/drawing/2014/main" id="{DB54A38D-B201-4861-A75C-0CDDD51E57F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15" name="Line 247">
                  <a:extLst>
                    <a:ext uri="{FF2B5EF4-FFF2-40B4-BE49-F238E27FC236}">
                      <a16:creationId xmlns:a16="http://schemas.microsoft.com/office/drawing/2014/main" id="{207FC32F-531A-462B-A9C1-BEA94C7BF08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16" name="Line 248">
                  <a:extLst>
                    <a:ext uri="{FF2B5EF4-FFF2-40B4-BE49-F238E27FC236}">
                      <a16:creationId xmlns:a16="http://schemas.microsoft.com/office/drawing/2014/main" id="{8582C960-0178-4B7F-895C-4E14FA78754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17" name="Group 249">
                <a:extLst>
                  <a:ext uri="{FF2B5EF4-FFF2-40B4-BE49-F238E27FC236}">
                    <a16:creationId xmlns:a16="http://schemas.microsoft.com/office/drawing/2014/main" id="{11D6C9D8-E91B-42D8-8492-06872D06AD18}"/>
                  </a:ext>
                </a:extLst>
              </p:cNvPr>
              <p:cNvGrpSpPr>
                <a:grpSpLocks/>
              </p:cNvGrpSpPr>
              <p:nvPr/>
            </p:nvGrpSpPr>
            <p:grpSpPr bwMode="auto">
              <a:xfrm>
                <a:off x="662" y="1772"/>
                <a:ext cx="137" cy="124"/>
                <a:chOff x="623" y="1728"/>
                <a:chExt cx="137" cy="124"/>
              </a:xfrm>
            </p:grpSpPr>
            <p:sp>
              <p:nvSpPr>
                <p:cNvPr id="7418" name="Oval 250">
                  <a:extLst>
                    <a:ext uri="{FF2B5EF4-FFF2-40B4-BE49-F238E27FC236}">
                      <a16:creationId xmlns:a16="http://schemas.microsoft.com/office/drawing/2014/main" id="{6727D906-9F93-4870-8D3D-55ECFA1BE8F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19" name="Oval 251">
                  <a:extLst>
                    <a:ext uri="{FF2B5EF4-FFF2-40B4-BE49-F238E27FC236}">
                      <a16:creationId xmlns:a16="http://schemas.microsoft.com/office/drawing/2014/main" id="{907B27B4-41D8-4040-B1A8-86C5EF9F467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0" name="Oval 252">
                  <a:extLst>
                    <a:ext uri="{FF2B5EF4-FFF2-40B4-BE49-F238E27FC236}">
                      <a16:creationId xmlns:a16="http://schemas.microsoft.com/office/drawing/2014/main" id="{3415994B-A552-4BE8-9C22-9EFA732CCA3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1" name="Line 253">
                  <a:extLst>
                    <a:ext uri="{FF2B5EF4-FFF2-40B4-BE49-F238E27FC236}">
                      <a16:creationId xmlns:a16="http://schemas.microsoft.com/office/drawing/2014/main" id="{955FACC5-3FAC-460A-A171-3140E1ABFC7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2" name="Line 254">
                  <a:extLst>
                    <a:ext uri="{FF2B5EF4-FFF2-40B4-BE49-F238E27FC236}">
                      <a16:creationId xmlns:a16="http://schemas.microsoft.com/office/drawing/2014/main" id="{262B9B9E-32CD-4CBA-8740-9E0960D575F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23" name="Group 255">
                <a:extLst>
                  <a:ext uri="{FF2B5EF4-FFF2-40B4-BE49-F238E27FC236}">
                    <a16:creationId xmlns:a16="http://schemas.microsoft.com/office/drawing/2014/main" id="{916DE559-C08D-412C-998E-9DBF258FD0B8}"/>
                  </a:ext>
                </a:extLst>
              </p:cNvPr>
              <p:cNvGrpSpPr>
                <a:grpSpLocks/>
              </p:cNvGrpSpPr>
              <p:nvPr/>
            </p:nvGrpSpPr>
            <p:grpSpPr bwMode="auto">
              <a:xfrm>
                <a:off x="683" y="1790"/>
                <a:ext cx="137" cy="124"/>
                <a:chOff x="623" y="1728"/>
                <a:chExt cx="137" cy="124"/>
              </a:xfrm>
            </p:grpSpPr>
            <p:sp>
              <p:nvSpPr>
                <p:cNvPr id="7424" name="Oval 256">
                  <a:extLst>
                    <a:ext uri="{FF2B5EF4-FFF2-40B4-BE49-F238E27FC236}">
                      <a16:creationId xmlns:a16="http://schemas.microsoft.com/office/drawing/2014/main" id="{E87D4A16-652C-48B2-9394-F9796561377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5" name="Oval 257">
                  <a:extLst>
                    <a:ext uri="{FF2B5EF4-FFF2-40B4-BE49-F238E27FC236}">
                      <a16:creationId xmlns:a16="http://schemas.microsoft.com/office/drawing/2014/main" id="{F1A88EBD-D7D2-4702-AB21-44DFD645B62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6" name="Oval 258">
                  <a:extLst>
                    <a:ext uri="{FF2B5EF4-FFF2-40B4-BE49-F238E27FC236}">
                      <a16:creationId xmlns:a16="http://schemas.microsoft.com/office/drawing/2014/main" id="{868386F9-1BA0-4440-817C-900D47FC80B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7" name="Line 259">
                  <a:extLst>
                    <a:ext uri="{FF2B5EF4-FFF2-40B4-BE49-F238E27FC236}">
                      <a16:creationId xmlns:a16="http://schemas.microsoft.com/office/drawing/2014/main" id="{618BE7A4-D64E-401B-9604-98B92F77F45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8" name="Line 260">
                  <a:extLst>
                    <a:ext uri="{FF2B5EF4-FFF2-40B4-BE49-F238E27FC236}">
                      <a16:creationId xmlns:a16="http://schemas.microsoft.com/office/drawing/2014/main" id="{28B29984-C3F5-4B95-BAB2-517A1AFA58B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29" name="Group 261">
                <a:extLst>
                  <a:ext uri="{FF2B5EF4-FFF2-40B4-BE49-F238E27FC236}">
                    <a16:creationId xmlns:a16="http://schemas.microsoft.com/office/drawing/2014/main" id="{4584BA56-5F73-4A70-8FD5-8D684F7AD5F5}"/>
                  </a:ext>
                </a:extLst>
              </p:cNvPr>
              <p:cNvGrpSpPr>
                <a:grpSpLocks/>
              </p:cNvGrpSpPr>
              <p:nvPr/>
            </p:nvGrpSpPr>
            <p:grpSpPr bwMode="auto">
              <a:xfrm>
                <a:off x="703" y="1809"/>
                <a:ext cx="137" cy="124"/>
                <a:chOff x="623" y="1728"/>
                <a:chExt cx="137" cy="124"/>
              </a:xfrm>
            </p:grpSpPr>
            <p:sp>
              <p:nvSpPr>
                <p:cNvPr id="7430" name="Oval 262">
                  <a:extLst>
                    <a:ext uri="{FF2B5EF4-FFF2-40B4-BE49-F238E27FC236}">
                      <a16:creationId xmlns:a16="http://schemas.microsoft.com/office/drawing/2014/main" id="{6EE29381-C69D-44B1-BB7D-2643FDCE66D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31" name="Oval 263">
                  <a:extLst>
                    <a:ext uri="{FF2B5EF4-FFF2-40B4-BE49-F238E27FC236}">
                      <a16:creationId xmlns:a16="http://schemas.microsoft.com/office/drawing/2014/main" id="{CCD92600-3913-4C84-8857-A97D1D1DBE9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32" name="Oval 264">
                  <a:extLst>
                    <a:ext uri="{FF2B5EF4-FFF2-40B4-BE49-F238E27FC236}">
                      <a16:creationId xmlns:a16="http://schemas.microsoft.com/office/drawing/2014/main" id="{26808504-FC50-4475-81B6-16337906AC8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33" name="Line 265">
                  <a:extLst>
                    <a:ext uri="{FF2B5EF4-FFF2-40B4-BE49-F238E27FC236}">
                      <a16:creationId xmlns:a16="http://schemas.microsoft.com/office/drawing/2014/main" id="{1D774176-7B70-4113-848B-F7BDD0BE6AD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34" name="Line 266">
                  <a:extLst>
                    <a:ext uri="{FF2B5EF4-FFF2-40B4-BE49-F238E27FC236}">
                      <a16:creationId xmlns:a16="http://schemas.microsoft.com/office/drawing/2014/main" id="{498375AA-3B1E-45EB-93B5-4359BF07BAE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435" name="Group 267">
              <a:extLst>
                <a:ext uri="{FF2B5EF4-FFF2-40B4-BE49-F238E27FC236}">
                  <a16:creationId xmlns:a16="http://schemas.microsoft.com/office/drawing/2014/main" id="{93199A60-C4F9-403F-B084-DB4A07F57B8B}"/>
                </a:ext>
              </a:extLst>
            </p:cNvPr>
            <p:cNvGrpSpPr>
              <a:grpSpLocks/>
            </p:cNvGrpSpPr>
            <p:nvPr/>
          </p:nvGrpSpPr>
          <p:grpSpPr bwMode="auto">
            <a:xfrm>
              <a:off x="480" y="1488"/>
              <a:ext cx="217" cy="205"/>
              <a:chOff x="623" y="1728"/>
              <a:chExt cx="217" cy="205"/>
            </a:xfrm>
          </p:grpSpPr>
          <p:grpSp>
            <p:nvGrpSpPr>
              <p:cNvPr id="7436" name="Group 268">
                <a:extLst>
                  <a:ext uri="{FF2B5EF4-FFF2-40B4-BE49-F238E27FC236}">
                    <a16:creationId xmlns:a16="http://schemas.microsoft.com/office/drawing/2014/main" id="{C2E1DE41-BDF1-477C-B7E0-323C8339B014}"/>
                  </a:ext>
                </a:extLst>
              </p:cNvPr>
              <p:cNvGrpSpPr>
                <a:grpSpLocks/>
              </p:cNvGrpSpPr>
              <p:nvPr/>
            </p:nvGrpSpPr>
            <p:grpSpPr bwMode="auto">
              <a:xfrm>
                <a:off x="623" y="1728"/>
                <a:ext cx="137" cy="124"/>
                <a:chOff x="623" y="1728"/>
                <a:chExt cx="137" cy="124"/>
              </a:xfrm>
            </p:grpSpPr>
            <p:sp>
              <p:nvSpPr>
                <p:cNvPr id="7437" name="Oval 269">
                  <a:extLst>
                    <a:ext uri="{FF2B5EF4-FFF2-40B4-BE49-F238E27FC236}">
                      <a16:creationId xmlns:a16="http://schemas.microsoft.com/office/drawing/2014/main" id="{8399FD57-80E2-47BB-9C34-6522225B883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38" name="Oval 270">
                  <a:extLst>
                    <a:ext uri="{FF2B5EF4-FFF2-40B4-BE49-F238E27FC236}">
                      <a16:creationId xmlns:a16="http://schemas.microsoft.com/office/drawing/2014/main" id="{DDAF5D61-54D7-48BA-8959-0B17BD0BED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39" name="Oval 271">
                  <a:extLst>
                    <a:ext uri="{FF2B5EF4-FFF2-40B4-BE49-F238E27FC236}">
                      <a16:creationId xmlns:a16="http://schemas.microsoft.com/office/drawing/2014/main" id="{F4E59850-95A2-4DF6-856B-1F3D1E7E5CC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40" name="Line 272">
                  <a:extLst>
                    <a:ext uri="{FF2B5EF4-FFF2-40B4-BE49-F238E27FC236}">
                      <a16:creationId xmlns:a16="http://schemas.microsoft.com/office/drawing/2014/main" id="{16750374-2515-4C6A-AA11-CC478BE502B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41" name="Line 273">
                  <a:extLst>
                    <a:ext uri="{FF2B5EF4-FFF2-40B4-BE49-F238E27FC236}">
                      <a16:creationId xmlns:a16="http://schemas.microsoft.com/office/drawing/2014/main" id="{FB3C1C70-1ECF-49C6-9908-6FAAC8B3892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42" name="Group 274">
                <a:extLst>
                  <a:ext uri="{FF2B5EF4-FFF2-40B4-BE49-F238E27FC236}">
                    <a16:creationId xmlns:a16="http://schemas.microsoft.com/office/drawing/2014/main" id="{E483E2D5-B91C-4BFA-A3DB-7021DD4DF121}"/>
                  </a:ext>
                </a:extLst>
              </p:cNvPr>
              <p:cNvGrpSpPr>
                <a:grpSpLocks/>
              </p:cNvGrpSpPr>
              <p:nvPr/>
            </p:nvGrpSpPr>
            <p:grpSpPr bwMode="auto">
              <a:xfrm>
                <a:off x="642" y="1751"/>
                <a:ext cx="137" cy="124"/>
                <a:chOff x="623" y="1728"/>
                <a:chExt cx="137" cy="124"/>
              </a:xfrm>
            </p:grpSpPr>
            <p:sp>
              <p:nvSpPr>
                <p:cNvPr id="7443" name="Oval 275">
                  <a:extLst>
                    <a:ext uri="{FF2B5EF4-FFF2-40B4-BE49-F238E27FC236}">
                      <a16:creationId xmlns:a16="http://schemas.microsoft.com/office/drawing/2014/main" id="{E51BEFF1-1EDE-4887-A00A-86BFEB7BDC5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44" name="Oval 276">
                  <a:extLst>
                    <a:ext uri="{FF2B5EF4-FFF2-40B4-BE49-F238E27FC236}">
                      <a16:creationId xmlns:a16="http://schemas.microsoft.com/office/drawing/2014/main" id="{3D29D3E3-4601-4E85-94FF-7215AF06787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45" name="Oval 277">
                  <a:extLst>
                    <a:ext uri="{FF2B5EF4-FFF2-40B4-BE49-F238E27FC236}">
                      <a16:creationId xmlns:a16="http://schemas.microsoft.com/office/drawing/2014/main" id="{3D2E8284-9E3D-460F-9285-8F9F73B33BA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46" name="Line 278">
                  <a:extLst>
                    <a:ext uri="{FF2B5EF4-FFF2-40B4-BE49-F238E27FC236}">
                      <a16:creationId xmlns:a16="http://schemas.microsoft.com/office/drawing/2014/main" id="{87EA9D1F-E7A6-41F7-9462-08F8C5AB246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47" name="Line 279">
                  <a:extLst>
                    <a:ext uri="{FF2B5EF4-FFF2-40B4-BE49-F238E27FC236}">
                      <a16:creationId xmlns:a16="http://schemas.microsoft.com/office/drawing/2014/main" id="{1C79593E-DD77-422C-A63B-7EC198FAAC1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48" name="Group 280">
                <a:extLst>
                  <a:ext uri="{FF2B5EF4-FFF2-40B4-BE49-F238E27FC236}">
                    <a16:creationId xmlns:a16="http://schemas.microsoft.com/office/drawing/2014/main" id="{FE860114-606A-4642-8D46-4C9D19B5E96F}"/>
                  </a:ext>
                </a:extLst>
              </p:cNvPr>
              <p:cNvGrpSpPr>
                <a:grpSpLocks/>
              </p:cNvGrpSpPr>
              <p:nvPr/>
            </p:nvGrpSpPr>
            <p:grpSpPr bwMode="auto">
              <a:xfrm>
                <a:off x="662" y="1772"/>
                <a:ext cx="137" cy="124"/>
                <a:chOff x="623" y="1728"/>
                <a:chExt cx="137" cy="124"/>
              </a:xfrm>
            </p:grpSpPr>
            <p:sp>
              <p:nvSpPr>
                <p:cNvPr id="7449" name="Oval 281">
                  <a:extLst>
                    <a:ext uri="{FF2B5EF4-FFF2-40B4-BE49-F238E27FC236}">
                      <a16:creationId xmlns:a16="http://schemas.microsoft.com/office/drawing/2014/main" id="{806EE56B-51EF-42A0-AECF-C1BFF017612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0" name="Oval 282">
                  <a:extLst>
                    <a:ext uri="{FF2B5EF4-FFF2-40B4-BE49-F238E27FC236}">
                      <a16:creationId xmlns:a16="http://schemas.microsoft.com/office/drawing/2014/main" id="{7458A571-F4CF-46AA-9A96-D5FCF4E32FB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1" name="Oval 283">
                  <a:extLst>
                    <a:ext uri="{FF2B5EF4-FFF2-40B4-BE49-F238E27FC236}">
                      <a16:creationId xmlns:a16="http://schemas.microsoft.com/office/drawing/2014/main" id="{57FC9464-2167-429B-B4E2-3555FE9FD31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2" name="Line 284">
                  <a:extLst>
                    <a:ext uri="{FF2B5EF4-FFF2-40B4-BE49-F238E27FC236}">
                      <a16:creationId xmlns:a16="http://schemas.microsoft.com/office/drawing/2014/main" id="{273BF81B-74CB-4AB5-B505-5146FB04D4B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3" name="Line 285">
                  <a:extLst>
                    <a:ext uri="{FF2B5EF4-FFF2-40B4-BE49-F238E27FC236}">
                      <a16:creationId xmlns:a16="http://schemas.microsoft.com/office/drawing/2014/main" id="{F593DC4F-45A6-4EDB-B044-6E42B276616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54" name="Group 286">
                <a:extLst>
                  <a:ext uri="{FF2B5EF4-FFF2-40B4-BE49-F238E27FC236}">
                    <a16:creationId xmlns:a16="http://schemas.microsoft.com/office/drawing/2014/main" id="{4BEA335B-A32C-4344-82DA-58351DE94609}"/>
                  </a:ext>
                </a:extLst>
              </p:cNvPr>
              <p:cNvGrpSpPr>
                <a:grpSpLocks/>
              </p:cNvGrpSpPr>
              <p:nvPr/>
            </p:nvGrpSpPr>
            <p:grpSpPr bwMode="auto">
              <a:xfrm>
                <a:off x="683" y="1790"/>
                <a:ext cx="137" cy="124"/>
                <a:chOff x="623" y="1728"/>
                <a:chExt cx="137" cy="124"/>
              </a:xfrm>
            </p:grpSpPr>
            <p:sp>
              <p:nvSpPr>
                <p:cNvPr id="7455" name="Oval 287">
                  <a:extLst>
                    <a:ext uri="{FF2B5EF4-FFF2-40B4-BE49-F238E27FC236}">
                      <a16:creationId xmlns:a16="http://schemas.microsoft.com/office/drawing/2014/main" id="{D2D077C0-A82F-4C72-A9B1-50F7E00811C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6" name="Oval 288">
                  <a:extLst>
                    <a:ext uri="{FF2B5EF4-FFF2-40B4-BE49-F238E27FC236}">
                      <a16:creationId xmlns:a16="http://schemas.microsoft.com/office/drawing/2014/main" id="{D984D0F3-E997-4098-B23B-CD08F0EE0E1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7" name="Oval 289">
                  <a:extLst>
                    <a:ext uri="{FF2B5EF4-FFF2-40B4-BE49-F238E27FC236}">
                      <a16:creationId xmlns:a16="http://schemas.microsoft.com/office/drawing/2014/main" id="{E693E119-728F-429D-A73E-5DC59ED4266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8" name="Line 290">
                  <a:extLst>
                    <a:ext uri="{FF2B5EF4-FFF2-40B4-BE49-F238E27FC236}">
                      <a16:creationId xmlns:a16="http://schemas.microsoft.com/office/drawing/2014/main" id="{0C557018-362D-4D16-B26B-2E65949C665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59" name="Line 291">
                  <a:extLst>
                    <a:ext uri="{FF2B5EF4-FFF2-40B4-BE49-F238E27FC236}">
                      <a16:creationId xmlns:a16="http://schemas.microsoft.com/office/drawing/2014/main" id="{5A19B59A-7915-403F-923F-FC48C7C9F5C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60" name="Group 292">
                <a:extLst>
                  <a:ext uri="{FF2B5EF4-FFF2-40B4-BE49-F238E27FC236}">
                    <a16:creationId xmlns:a16="http://schemas.microsoft.com/office/drawing/2014/main" id="{AE5DCEFA-FE29-4CF9-98F5-3AC577449568}"/>
                  </a:ext>
                </a:extLst>
              </p:cNvPr>
              <p:cNvGrpSpPr>
                <a:grpSpLocks/>
              </p:cNvGrpSpPr>
              <p:nvPr/>
            </p:nvGrpSpPr>
            <p:grpSpPr bwMode="auto">
              <a:xfrm>
                <a:off x="703" y="1809"/>
                <a:ext cx="137" cy="124"/>
                <a:chOff x="623" y="1728"/>
                <a:chExt cx="137" cy="124"/>
              </a:xfrm>
            </p:grpSpPr>
            <p:sp>
              <p:nvSpPr>
                <p:cNvPr id="7461" name="Oval 293">
                  <a:extLst>
                    <a:ext uri="{FF2B5EF4-FFF2-40B4-BE49-F238E27FC236}">
                      <a16:creationId xmlns:a16="http://schemas.microsoft.com/office/drawing/2014/main" id="{B782CA62-C36E-4603-BB36-C60D75A776E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62" name="Oval 294">
                  <a:extLst>
                    <a:ext uri="{FF2B5EF4-FFF2-40B4-BE49-F238E27FC236}">
                      <a16:creationId xmlns:a16="http://schemas.microsoft.com/office/drawing/2014/main" id="{75C3A4AA-0094-40B9-8948-28CE5CF4C9C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63" name="Oval 295">
                  <a:extLst>
                    <a:ext uri="{FF2B5EF4-FFF2-40B4-BE49-F238E27FC236}">
                      <a16:creationId xmlns:a16="http://schemas.microsoft.com/office/drawing/2014/main" id="{189E9BD0-A477-47FC-A899-99379822039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64" name="Line 296">
                  <a:extLst>
                    <a:ext uri="{FF2B5EF4-FFF2-40B4-BE49-F238E27FC236}">
                      <a16:creationId xmlns:a16="http://schemas.microsoft.com/office/drawing/2014/main" id="{76DEBFD1-6F19-409F-8EA9-A9C2C3C4B95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65" name="Line 297">
                  <a:extLst>
                    <a:ext uri="{FF2B5EF4-FFF2-40B4-BE49-F238E27FC236}">
                      <a16:creationId xmlns:a16="http://schemas.microsoft.com/office/drawing/2014/main" id="{964F29E9-D62D-4731-8FA6-8A1A16E97CC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7466" name="Group 298">
            <a:extLst>
              <a:ext uri="{FF2B5EF4-FFF2-40B4-BE49-F238E27FC236}">
                <a16:creationId xmlns:a16="http://schemas.microsoft.com/office/drawing/2014/main" id="{FF18216E-AC3D-41C1-92A5-63A32D552964}"/>
              </a:ext>
            </a:extLst>
          </p:cNvPr>
          <p:cNvGrpSpPr>
            <a:grpSpLocks/>
          </p:cNvGrpSpPr>
          <p:nvPr/>
        </p:nvGrpSpPr>
        <p:grpSpPr bwMode="auto">
          <a:xfrm>
            <a:off x="4648200" y="2044700"/>
            <a:ext cx="420688" cy="401638"/>
            <a:chOff x="480" y="1440"/>
            <a:chExt cx="265" cy="253"/>
          </a:xfrm>
        </p:grpSpPr>
        <p:grpSp>
          <p:nvGrpSpPr>
            <p:cNvPr id="7467" name="Group 299">
              <a:extLst>
                <a:ext uri="{FF2B5EF4-FFF2-40B4-BE49-F238E27FC236}">
                  <a16:creationId xmlns:a16="http://schemas.microsoft.com/office/drawing/2014/main" id="{17504503-DC3C-4CF0-A79B-039CEEB3B014}"/>
                </a:ext>
              </a:extLst>
            </p:cNvPr>
            <p:cNvGrpSpPr>
              <a:grpSpLocks/>
            </p:cNvGrpSpPr>
            <p:nvPr/>
          </p:nvGrpSpPr>
          <p:grpSpPr bwMode="auto">
            <a:xfrm>
              <a:off x="528" y="1440"/>
              <a:ext cx="217" cy="205"/>
              <a:chOff x="623" y="1728"/>
              <a:chExt cx="217" cy="205"/>
            </a:xfrm>
          </p:grpSpPr>
          <p:grpSp>
            <p:nvGrpSpPr>
              <p:cNvPr id="7468" name="Group 300">
                <a:extLst>
                  <a:ext uri="{FF2B5EF4-FFF2-40B4-BE49-F238E27FC236}">
                    <a16:creationId xmlns:a16="http://schemas.microsoft.com/office/drawing/2014/main" id="{E5237AAC-33FB-49D5-926F-DC55FDF0A472}"/>
                  </a:ext>
                </a:extLst>
              </p:cNvPr>
              <p:cNvGrpSpPr>
                <a:grpSpLocks/>
              </p:cNvGrpSpPr>
              <p:nvPr/>
            </p:nvGrpSpPr>
            <p:grpSpPr bwMode="auto">
              <a:xfrm>
                <a:off x="623" y="1728"/>
                <a:ext cx="137" cy="124"/>
                <a:chOff x="623" y="1728"/>
                <a:chExt cx="137" cy="124"/>
              </a:xfrm>
            </p:grpSpPr>
            <p:sp>
              <p:nvSpPr>
                <p:cNvPr id="7469" name="Oval 301">
                  <a:extLst>
                    <a:ext uri="{FF2B5EF4-FFF2-40B4-BE49-F238E27FC236}">
                      <a16:creationId xmlns:a16="http://schemas.microsoft.com/office/drawing/2014/main" id="{197056EE-7499-4E75-9C5A-CA80B6CB3FF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0" name="Oval 302">
                  <a:extLst>
                    <a:ext uri="{FF2B5EF4-FFF2-40B4-BE49-F238E27FC236}">
                      <a16:creationId xmlns:a16="http://schemas.microsoft.com/office/drawing/2014/main" id="{7D4918FF-6222-4DBB-A076-F1728B40026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1" name="Oval 303">
                  <a:extLst>
                    <a:ext uri="{FF2B5EF4-FFF2-40B4-BE49-F238E27FC236}">
                      <a16:creationId xmlns:a16="http://schemas.microsoft.com/office/drawing/2014/main" id="{48D3078A-F3A6-4066-B31D-E8E19C78B5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2" name="Line 304">
                  <a:extLst>
                    <a:ext uri="{FF2B5EF4-FFF2-40B4-BE49-F238E27FC236}">
                      <a16:creationId xmlns:a16="http://schemas.microsoft.com/office/drawing/2014/main" id="{10EBDBEF-5DD2-4BBB-B248-A855F587A81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3" name="Line 305">
                  <a:extLst>
                    <a:ext uri="{FF2B5EF4-FFF2-40B4-BE49-F238E27FC236}">
                      <a16:creationId xmlns:a16="http://schemas.microsoft.com/office/drawing/2014/main" id="{3AF8CF9E-7C49-4BC2-B5D4-4A8965B571A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74" name="Group 306">
                <a:extLst>
                  <a:ext uri="{FF2B5EF4-FFF2-40B4-BE49-F238E27FC236}">
                    <a16:creationId xmlns:a16="http://schemas.microsoft.com/office/drawing/2014/main" id="{E08863A2-F333-48C6-BBA7-4E09ADEDD8A3}"/>
                  </a:ext>
                </a:extLst>
              </p:cNvPr>
              <p:cNvGrpSpPr>
                <a:grpSpLocks/>
              </p:cNvGrpSpPr>
              <p:nvPr/>
            </p:nvGrpSpPr>
            <p:grpSpPr bwMode="auto">
              <a:xfrm>
                <a:off x="642" y="1751"/>
                <a:ext cx="137" cy="124"/>
                <a:chOff x="623" y="1728"/>
                <a:chExt cx="137" cy="124"/>
              </a:xfrm>
            </p:grpSpPr>
            <p:sp>
              <p:nvSpPr>
                <p:cNvPr id="7475" name="Oval 307">
                  <a:extLst>
                    <a:ext uri="{FF2B5EF4-FFF2-40B4-BE49-F238E27FC236}">
                      <a16:creationId xmlns:a16="http://schemas.microsoft.com/office/drawing/2014/main" id="{46DB90D6-238E-4D6F-B689-CCCE51B80D4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6" name="Oval 308">
                  <a:extLst>
                    <a:ext uri="{FF2B5EF4-FFF2-40B4-BE49-F238E27FC236}">
                      <a16:creationId xmlns:a16="http://schemas.microsoft.com/office/drawing/2014/main" id="{8847245A-347C-4C5E-9E39-AF164CDC12B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7" name="Oval 309">
                  <a:extLst>
                    <a:ext uri="{FF2B5EF4-FFF2-40B4-BE49-F238E27FC236}">
                      <a16:creationId xmlns:a16="http://schemas.microsoft.com/office/drawing/2014/main" id="{309895DB-B783-4C3F-B784-9DEAB065CFC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8" name="Line 310">
                  <a:extLst>
                    <a:ext uri="{FF2B5EF4-FFF2-40B4-BE49-F238E27FC236}">
                      <a16:creationId xmlns:a16="http://schemas.microsoft.com/office/drawing/2014/main" id="{13B829FC-A930-4732-9617-5902E973BD9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9" name="Line 311">
                  <a:extLst>
                    <a:ext uri="{FF2B5EF4-FFF2-40B4-BE49-F238E27FC236}">
                      <a16:creationId xmlns:a16="http://schemas.microsoft.com/office/drawing/2014/main" id="{12216A76-1E36-47F5-8C73-FEDA4FC827D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80" name="Group 312">
                <a:extLst>
                  <a:ext uri="{FF2B5EF4-FFF2-40B4-BE49-F238E27FC236}">
                    <a16:creationId xmlns:a16="http://schemas.microsoft.com/office/drawing/2014/main" id="{5C3EC882-FD51-494B-83AC-B64D486AD77B}"/>
                  </a:ext>
                </a:extLst>
              </p:cNvPr>
              <p:cNvGrpSpPr>
                <a:grpSpLocks/>
              </p:cNvGrpSpPr>
              <p:nvPr/>
            </p:nvGrpSpPr>
            <p:grpSpPr bwMode="auto">
              <a:xfrm>
                <a:off x="662" y="1772"/>
                <a:ext cx="137" cy="124"/>
                <a:chOff x="623" y="1728"/>
                <a:chExt cx="137" cy="124"/>
              </a:xfrm>
            </p:grpSpPr>
            <p:sp>
              <p:nvSpPr>
                <p:cNvPr id="7481" name="Oval 313">
                  <a:extLst>
                    <a:ext uri="{FF2B5EF4-FFF2-40B4-BE49-F238E27FC236}">
                      <a16:creationId xmlns:a16="http://schemas.microsoft.com/office/drawing/2014/main" id="{7BB180B9-F6D3-4F2D-95E1-6AE773B7763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2" name="Oval 314">
                  <a:extLst>
                    <a:ext uri="{FF2B5EF4-FFF2-40B4-BE49-F238E27FC236}">
                      <a16:creationId xmlns:a16="http://schemas.microsoft.com/office/drawing/2014/main" id="{A915DCF6-D951-4B35-8949-46A659E7148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3" name="Oval 315">
                  <a:extLst>
                    <a:ext uri="{FF2B5EF4-FFF2-40B4-BE49-F238E27FC236}">
                      <a16:creationId xmlns:a16="http://schemas.microsoft.com/office/drawing/2014/main" id="{43CC4B66-D0A8-4E0C-A9B6-39724CEE938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4" name="Line 316">
                  <a:extLst>
                    <a:ext uri="{FF2B5EF4-FFF2-40B4-BE49-F238E27FC236}">
                      <a16:creationId xmlns:a16="http://schemas.microsoft.com/office/drawing/2014/main" id="{342B277D-F391-4CF8-9984-F3E759AA320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5" name="Line 317">
                  <a:extLst>
                    <a:ext uri="{FF2B5EF4-FFF2-40B4-BE49-F238E27FC236}">
                      <a16:creationId xmlns:a16="http://schemas.microsoft.com/office/drawing/2014/main" id="{7D10FD08-4A84-4524-B508-D73E0241D75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86" name="Group 318">
                <a:extLst>
                  <a:ext uri="{FF2B5EF4-FFF2-40B4-BE49-F238E27FC236}">
                    <a16:creationId xmlns:a16="http://schemas.microsoft.com/office/drawing/2014/main" id="{ED8C0AC9-69BC-4EB3-9ABF-79EE1D307AAC}"/>
                  </a:ext>
                </a:extLst>
              </p:cNvPr>
              <p:cNvGrpSpPr>
                <a:grpSpLocks/>
              </p:cNvGrpSpPr>
              <p:nvPr/>
            </p:nvGrpSpPr>
            <p:grpSpPr bwMode="auto">
              <a:xfrm>
                <a:off x="683" y="1790"/>
                <a:ext cx="137" cy="124"/>
                <a:chOff x="623" y="1728"/>
                <a:chExt cx="137" cy="124"/>
              </a:xfrm>
            </p:grpSpPr>
            <p:sp>
              <p:nvSpPr>
                <p:cNvPr id="7487" name="Oval 319">
                  <a:extLst>
                    <a:ext uri="{FF2B5EF4-FFF2-40B4-BE49-F238E27FC236}">
                      <a16:creationId xmlns:a16="http://schemas.microsoft.com/office/drawing/2014/main" id="{392D7F51-6C18-4E55-B326-4C4E43E6222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8" name="Oval 320">
                  <a:extLst>
                    <a:ext uri="{FF2B5EF4-FFF2-40B4-BE49-F238E27FC236}">
                      <a16:creationId xmlns:a16="http://schemas.microsoft.com/office/drawing/2014/main" id="{2824479F-6301-47ED-A6BB-13E96296E6C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9" name="Oval 321">
                  <a:extLst>
                    <a:ext uri="{FF2B5EF4-FFF2-40B4-BE49-F238E27FC236}">
                      <a16:creationId xmlns:a16="http://schemas.microsoft.com/office/drawing/2014/main" id="{F2DCCA6C-FBAE-47AC-8D64-8F00C43493C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0" name="Line 322">
                  <a:extLst>
                    <a:ext uri="{FF2B5EF4-FFF2-40B4-BE49-F238E27FC236}">
                      <a16:creationId xmlns:a16="http://schemas.microsoft.com/office/drawing/2014/main" id="{32C27733-BCD2-49BC-A888-EAB1BBAB47E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1" name="Line 323">
                  <a:extLst>
                    <a:ext uri="{FF2B5EF4-FFF2-40B4-BE49-F238E27FC236}">
                      <a16:creationId xmlns:a16="http://schemas.microsoft.com/office/drawing/2014/main" id="{F44736EA-7FD6-4690-AA26-1DE238F3970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92" name="Group 324">
                <a:extLst>
                  <a:ext uri="{FF2B5EF4-FFF2-40B4-BE49-F238E27FC236}">
                    <a16:creationId xmlns:a16="http://schemas.microsoft.com/office/drawing/2014/main" id="{8CF550E4-4BA3-4EC7-B0AD-0B9849EB96DB}"/>
                  </a:ext>
                </a:extLst>
              </p:cNvPr>
              <p:cNvGrpSpPr>
                <a:grpSpLocks/>
              </p:cNvGrpSpPr>
              <p:nvPr/>
            </p:nvGrpSpPr>
            <p:grpSpPr bwMode="auto">
              <a:xfrm>
                <a:off x="703" y="1809"/>
                <a:ext cx="137" cy="124"/>
                <a:chOff x="623" y="1728"/>
                <a:chExt cx="137" cy="124"/>
              </a:xfrm>
            </p:grpSpPr>
            <p:sp>
              <p:nvSpPr>
                <p:cNvPr id="7493" name="Oval 325">
                  <a:extLst>
                    <a:ext uri="{FF2B5EF4-FFF2-40B4-BE49-F238E27FC236}">
                      <a16:creationId xmlns:a16="http://schemas.microsoft.com/office/drawing/2014/main" id="{5600BDFA-6ACB-4559-A412-7AA0A0462EA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4" name="Oval 326">
                  <a:extLst>
                    <a:ext uri="{FF2B5EF4-FFF2-40B4-BE49-F238E27FC236}">
                      <a16:creationId xmlns:a16="http://schemas.microsoft.com/office/drawing/2014/main" id="{8E5B52AB-48D0-46EC-B55C-57125976BE9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5" name="Oval 327">
                  <a:extLst>
                    <a:ext uri="{FF2B5EF4-FFF2-40B4-BE49-F238E27FC236}">
                      <a16:creationId xmlns:a16="http://schemas.microsoft.com/office/drawing/2014/main" id="{59B027BA-7BD1-4951-876A-FAE4975B4FA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6" name="Line 328">
                  <a:extLst>
                    <a:ext uri="{FF2B5EF4-FFF2-40B4-BE49-F238E27FC236}">
                      <a16:creationId xmlns:a16="http://schemas.microsoft.com/office/drawing/2014/main" id="{E45CE5FD-6BC7-4BDF-A179-E60C1A67A4F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7" name="Line 329">
                  <a:extLst>
                    <a:ext uri="{FF2B5EF4-FFF2-40B4-BE49-F238E27FC236}">
                      <a16:creationId xmlns:a16="http://schemas.microsoft.com/office/drawing/2014/main" id="{F1C5E3EC-E797-4E40-98D2-94EE9710766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498" name="Group 330">
              <a:extLst>
                <a:ext uri="{FF2B5EF4-FFF2-40B4-BE49-F238E27FC236}">
                  <a16:creationId xmlns:a16="http://schemas.microsoft.com/office/drawing/2014/main" id="{BFB178CC-9D76-4B4E-A8EA-02CB7B74F544}"/>
                </a:ext>
              </a:extLst>
            </p:cNvPr>
            <p:cNvGrpSpPr>
              <a:grpSpLocks/>
            </p:cNvGrpSpPr>
            <p:nvPr/>
          </p:nvGrpSpPr>
          <p:grpSpPr bwMode="auto">
            <a:xfrm>
              <a:off x="480" y="1488"/>
              <a:ext cx="217" cy="205"/>
              <a:chOff x="623" y="1728"/>
              <a:chExt cx="217" cy="205"/>
            </a:xfrm>
          </p:grpSpPr>
          <p:grpSp>
            <p:nvGrpSpPr>
              <p:cNvPr id="7499" name="Group 331">
                <a:extLst>
                  <a:ext uri="{FF2B5EF4-FFF2-40B4-BE49-F238E27FC236}">
                    <a16:creationId xmlns:a16="http://schemas.microsoft.com/office/drawing/2014/main" id="{7CA26A72-C053-4C81-97FA-AD4402EA8101}"/>
                  </a:ext>
                </a:extLst>
              </p:cNvPr>
              <p:cNvGrpSpPr>
                <a:grpSpLocks/>
              </p:cNvGrpSpPr>
              <p:nvPr/>
            </p:nvGrpSpPr>
            <p:grpSpPr bwMode="auto">
              <a:xfrm>
                <a:off x="623" y="1728"/>
                <a:ext cx="137" cy="124"/>
                <a:chOff x="623" y="1728"/>
                <a:chExt cx="137" cy="124"/>
              </a:xfrm>
            </p:grpSpPr>
            <p:sp>
              <p:nvSpPr>
                <p:cNvPr id="7500" name="Oval 332">
                  <a:extLst>
                    <a:ext uri="{FF2B5EF4-FFF2-40B4-BE49-F238E27FC236}">
                      <a16:creationId xmlns:a16="http://schemas.microsoft.com/office/drawing/2014/main" id="{F27ED9D4-AE9A-4F04-859C-4F887686D96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1" name="Oval 333">
                  <a:extLst>
                    <a:ext uri="{FF2B5EF4-FFF2-40B4-BE49-F238E27FC236}">
                      <a16:creationId xmlns:a16="http://schemas.microsoft.com/office/drawing/2014/main" id="{701F04AF-A48E-43D2-A72E-5D96C3AAD62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2" name="Oval 334">
                  <a:extLst>
                    <a:ext uri="{FF2B5EF4-FFF2-40B4-BE49-F238E27FC236}">
                      <a16:creationId xmlns:a16="http://schemas.microsoft.com/office/drawing/2014/main" id="{FB136311-513E-40CA-A324-8BC51C5A3E7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3" name="Line 335">
                  <a:extLst>
                    <a:ext uri="{FF2B5EF4-FFF2-40B4-BE49-F238E27FC236}">
                      <a16:creationId xmlns:a16="http://schemas.microsoft.com/office/drawing/2014/main" id="{E0A8CDAE-EC17-45A0-B1D6-1A9539F3F7E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4" name="Line 336">
                  <a:extLst>
                    <a:ext uri="{FF2B5EF4-FFF2-40B4-BE49-F238E27FC236}">
                      <a16:creationId xmlns:a16="http://schemas.microsoft.com/office/drawing/2014/main" id="{BD1ED2E1-027B-479D-9082-2E59B58C79A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05" name="Group 337">
                <a:extLst>
                  <a:ext uri="{FF2B5EF4-FFF2-40B4-BE49-F238E27FC236}">
                    <a16:creationId xmlns:a16="http://schemas.microsoft.com/office/drawing/2014/main" id="{D4C464A0-984C-4B5A-9950-877F920F2323}"/>
                  </a:ext>
                </a:extLst>
              </p:cNvPr>
              <p:cNvGrpSpPr>
                <a:grpSpLocks/>
              </p:cNvGrpSpPr>
              <p:nvPr/>
            </p:nvGrpSpPr>
            <p:grpSpPr bwMode="auto">
              <a:xfrm>
                <a:off x="642" y="1751"/>
                <a:ext cx="137" cy="124"/>
                <a:chOff x="623" y="1728"/>
                <a:chExt cx="137" cy="124"/>
              </a:xfrm>
            </p:grpSpPr>
            <p:sp>
              <p:nvSpPr>
                <p:cNvPr id="7506" name="Oval 338">
                  <a:extLst>
                    <a:ext uri="{FF2B5EF4-FFF2-40B4-BE49-F238E27FC236}">
                      <a16:creationId xmlns:a16="http://schemas.microsoft.com/office/drawing/2014/main" id="{DCBED4E3-1EDC-4CF6-8383-B70CC58A24A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7" name="Oval 339">
                  <a:extLst>
                    <a:ext uri="{FF2B5EF4-FFF2-40B4-BE49-F238E27FC236}">
                      <a16:creationId xmlns:a16="http://schemas.microsoft.com/office/drawing/2014/main" id="{2F688A50-AEA6-4ACA-A2BE-1D8178E6D36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8" name="Oval 340">
                  <a:extLst>
                    <a:ext uri="{FF2B5EF4-FFF2-40B4-BE49-F238E27FC236}">
                      <a16:creationId xmlns:a16="http://schemas.microsoft.com/office/drawing/2014/main" id="{8C88C113-897B-4C7C-AEB2-31C6ABCB545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9" name="Line 341">
                  <a:extLst>
                    <a:ext uri="{FF2B5EF4-FFF2-40B4-BE49-F238E27FC236}">
                      <a16:creationId xmlns:a16="http://schemas.microsoft.com/office/drawing/2014/main" id="{92B123FE-712C-4CF1-B154-EBFFA68C541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10" name="Line 342">
                  <a:extLst>
                    <a:ext uri="{FF2B5EF4-FFF2-40B4-BE49-F238E27FC236}">
                      <a16:creationId xmlns:a16="http://schemas.microsoft.com/office/drawing/2014/main" id="{E0785783-240D-4BB1-AE9D-8B53A490AC3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11" name="Group 343">
                <a:extLst>
                  <a:ext uri="{FF2B5EF4-FFF2-40B4-BE49-F238E27FC236}">
                    <a16:creationId xmlns:a16="http://schemas.microsoft.com/office/drawing/2014/main" id="{7F25363B-B39D-48B8-BA53-27246D90CA0B}"/>
                  </a:ext>
                </a:extLst>
              </p:cNvPr>
              <p:cNvGrpSpPr>
                <a:grpSpLocks/>
              </p:cNvGrpSpPr>
              <p:nvPr/>
            </p:nvGrpSpPr>
            <p:grpSpPr bwMode="auto">
              <a:xfrm>
                <a:off x="662" y="1772"/>
                <a:ext cx="137" cy="124"/>
                <a:chOff x="623" y="1728"/>
                <a:chExt cx="137" cy="124"/>
              </a:xfrm>
            </p:grpSpPr>
            <p:sp>
              <p:nvSpPr>
                <p:cNvPr id="7512" name="Oval 344">
                  <a:extLst>
                    <a:ext uri="{FF2B5EF4-FFF2-40B4-BE49-F238E27FC236}">
                      <a16:creationId xmlns:a16="http://schemas.microsoft.com/office/drawing/2014/main" id="{52CD1045-3252-4855-BA65-D62B257E1BD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13" name="Oval 345">
                  <a:extLst>
                    <a:ext uri="{FF2B5EF4-FFF2-40B4-BE49-F238E27FC236}">
                      <a16:creationId xmlns:a16="http://schemas.microsoft.com/office/drawing/2014/main" id="{62FF45AC-AABB-47EC-919E-D02FD0B6C21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14" name="Oval 346">
                  <a:extLst>
                    <a:ext uri="{FF2B5EF4-FFF2-40B4-BE49-F238E27FC236}">
                      <a16:creationId xmlns:a16="http://schemas.microsoft.com/office/drawing/2014/main" id="{5876F1F4-09CF-42A8-B862-F3C7C9F0727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15" name="Line 347">
                  <a:extLst>
                    <a:ext uri="{FF2B5EF4-FFF2-40B4-BE49-F238E27FC236}">
                      <a16:creationId xmlns:a16="http://schemas.microsoft.com/office/drawing/2014/main" id="{3F8272C7-D3A7-451B-A52F-67932A1EAEB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16" name="Line 348">
                  <a:extLst>
                    <a:ext uri="{FF2B5EF4-FFF2-40B4-BE49-F238E27FC236}">
                      <a16:creationId xmlns:a16="http://schemas.microsoft.com/office/drawing/2014/main" id="{6F0BE5AE-2A0D-4EF7-BAB0-6B05157DAD7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17" name="Group 349">
                <a:extLst>
                  <a:ext uri="{FF2B5EF4-FFF2-40B4-BE49-F238E27FC236}">
                    <a16:creationId xmlns:a16="http://schemas.microsoft.com/office/drawing/2014/main" id="{1B20B779-2B94-4446-8CFD-55E3DDE17747}"/>
                  </a:ext>
                </a:extLst>
              </p:cNvPr>
              <p:cNvGrpSpPr>
                <a:grpSpLocks/>
              </p:cNvGrpSpPr>
              <p:nvPr/>
            </p:nvGrpSpPr>
            <p:grpSpPr bwMode="auto">
              <a:xfrm>
                <a:off x="683" y="1790"/>
                <a:ext cx="137" cy="124"/>
                <a:chOff x="623" y="1728"/>
                <a:chExt cx="137" cy="124"/>
              </a:xfrm>
            </p:grpSpPr>
            <p:sp>
              <p:nvSpPr>
                <p:cNvPr id="7518" name="Oval 350">
                  <a:extLst>
                    <a:ext uri="{FF2B5EF4-FFF2-40B4-BE49-F238E27FC236}">
                      <a16:creationId xmlns:a16="http://schemas.microsoft.com/office/drawing/2014/main" id="{D2053103-50A4-4BC9-9A8C-4B0D0475F79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19" name="Oval 351">
                  <a:extLst>
                    <a:ext uri="{FF2B5EF4-FFF2-40B4-BE49-F238E27FC236}">
                      <a16:creationId xmlns:a16="http://schemas.microsoft.com/office/drawing/2014/main" id="{F2392B19-D1E4-478E-9C51-8BBE5CC9C98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0" name="Oval 352">
                  <a:extLst>
                    <a:ext uri="{FF2B5EF4-FFF2-40B4-BE49-F238E27FC236}">
                      <a16:creationId xmlns:a16="http://schemas.microsoft.com/office/drawing/2014/main" id="{4DB6C12F-0023-4998-9F3B-A2F26878203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1" name="Line 353">
                  <a:extLst>
                    <a:ext uri="{FF2B5EF4-FFF2-40B4-BE49-F238E27FC236}">
                      <a16:creationId xmlns:a16="http://schemas.microsoft.com/office/drawing/2014/main" id="{3C253373-B5EE-4603-BF08-C570A654894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2" name="Line 354">
                  <a:extLst>
                    <a:ext uri="{FF2B5EF4-FFF2-40B4-BE49-F238E27FC236}">
                      <a16:creationId xmlns:a16="http://schemas.microsoft.com/office/drawing/2014/main" id="{BF797DF4-7A33-4FD7-BF32-B7E92F2529C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23" name="Group 355">
                <a:extLst>
                  <a:ext uri="{FF2B5EF4-FFF2-40B4-BE49-F238E27FC236}">
                    <a16:creationId xmlns:a16="http://schemas.microsoft.com/office/drawing/2014/main" id="{183BCC2C-59BC-460D-97A9-5BE8125BD158}"/>
                  </a:ext>
                </a:extLst>
              </p:cNvPr>
              <p:cNvGrpSpPr>
                <a:grpSpLocks/>
              </p:cNvGrpSpPr>
              <p:nvPr/>
            </p:nvGrpSpPr>
            <p:grpSpPr bwMode="auto">
              <a:xfrm>
                <a:off x="703" y="1809"/>
                <a:ext cx="137" cy="124"/>
                <a:chOff x="623" y="1728"/>
                <a:chExt cx="137" cy="124"/>
              </a:xfrm>
            </p:grpSpPr>
            <p:sp>
              <p:nvSpPr>
                <p:cNvPr id="7524" name="Oval 356">
                  <a:extLst>
                    <a:ext uri="{FF2B5EF4-FFF2-40B4-BE49-F238E27FC236}">
                      <a16:creationId xmlns:a16="http://schemas.microsoft.com/office/drawing/2014/main" id="{984D6ADB-A7EC-4B65-8D05-14EE2698536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5" name="Oval 357">
                  <a:extLst>
                    <a:ext uri="{FF2B5EF4-FFF2-40B4-BE49-F238E27FC236}">
                      <a16:creationId xmlns:a16="http://schemas.microsoft.com/office/drawing/2014/main" id="{0B5E28FC-2699-4227-8A66-B71F93B0DB6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6" name="Oval 358">
                  <a:extLst>
                    <a:ext uri="{FF2B5EF4-FFF2-40B4-BE49-F238E27FC236}">
                      <a16:creationId xmlns:a16="http://schemas.microsoft.com/office/drawing/2014/main" id="{AA7C403E-8802-4651-9204-DF4822FDFA9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7" name="Line 359">
                  <a:extLst>
                    <a:ext uri="{FF2B5EF4-FFF2-40B4-BE49-F238E27FC236}">
                      <a16:creationId xmlns:a16="http://schemas.microsoft.com/office/drawing/2014/main" id="{49213DBB-237B-4665-9893-00B32CBB63A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8" name="Line 360">
                  <a:extLst>
                    <a:ext uri="{FF2B5EF4-FFF2-40B4-BE49-F238E27FC236}">
                      <a16:creationId xmlns:a16="http://schemas.microsoft.com/office/drawing/2014/main" id="{DC1806C8-81FE-4512-AED3-5D0702F61E8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7529" name="Group 361">
            <a:extLst>
              <a:ext uri="{FF2B5EF4-FFF2-40B4-BE49-F238E27FC236}">
                <a16:creationId xmlns:a16="http://schemas.microsoft.com/office/drawing/2014/main" id="{56C87401-55BE-4AFB-B5AC-6B5662266C45}"/>
              </a:ext>
            </a:extLst>
          </p:cNvPr>
          <p:cNvGrpSpPr>
            <a:grpSpLocks/>
          </p:cNvGrpSpPr>
          <p:nvPr/>
        </p:nvGrpSpPr>
        <p:grpSpPr bwMode="auto">
          <a:xfrm>
            <a:off x="4876800" y="1892300"/>
            <a:ext cx="420688" cy="401638"/>
            <a:chOff x="480" y="1440"/>
            <a:chExt cx="265" cy="253"/>
          </a:xfrm>
        </p:grpSpPr>
        <p:grpSp>
          <p:nvGrpSpPr>
            <p:cNvPr id="7530" name="Group 362">
              <a:extLst>
                <a:ext uri="{FF2B5EF4-FFF2-40B4-BE49-F238E27FC236}">
                  <a16:creationId xmlns:a16="http://schemas.microsoft.com/office/drawing/2014/main" id="{57F5C452-1D73-40BC-BDE5-EC5930797177}"/>
                </a:ext>
              </a:extLst>
            </p:cNvPr>
            <p:cNvGrpSpPr>
              <a:grpSpLocks/>
            </p:cNvGrpSpPr>
            <p:nvPr/>
          </p:nvGrpSpPr>
          <p:grpSpPr bwMode="auto">
            <a:xfrm>
              <a:off x="528" y="1440"/>
              <a:ext cx="217" cy="205"/>
              <a:chOff x="623" y="1728"/>
              <a:chExt cx="217" cy="205"/>
            </a:xfrm>
          </p:grpSpPr>
          <p:grpSp>
            <p:nvGrpSpPr>
              <p:cNvPr id="7531" name="Group 363">
                <a:extLst>
                  <a:ext uri="{FF2B5EF4-FFF2-40B4-BE49-F238E27FC236}">
                    <a16:creationId xmlns:a16="http://schemas.microsoft.com/office/drawing/2014/main" id="{E59C52EB-9CC6-4170-B786-A2E0A2B6D78E}"/>
                  </a:ext>
                </a:extLst>
              </p:cNvPr>
              <p:cNvGrpSpPr>
                <a:grpSpLocks/>
              </p:cNvGrpSpPr>
              <p:nvPr/>
            </p:nvGrpSpPr>
            <p:grpSpPr bwMode="auto">
              <a:xfrm>
                <a:off x="623" y="1728"/>
                <a:ext cx="137" cy="124"/>
                <a:chOff x="623" y="1728"/>
                <a:chExt cx="137" cy="124"/>
              </a:xfrm>
            </p:grpSpPr>
            <p:sp>
              <p:nvSpPr>
                <p:cNvPr id="7532" name="Oval 364">
                  <a:extLst>
                    <a:ext uri="{FF2B5EF4-FFF2-40B4-BE49-F238E27FC236}">
                      <a16:creationId xmlns:a16="http://schemas.microsoft.com/office/drawing/2014/main" id="{416F85F2-CE85-4871-B241-148983B7BA6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33" name="Oval 365">
                  <a:extLst>
                    <a:ext uri="{FF2B5EF4-FFF2-40B4-BE49-F238E27FC236}">
                      <a16:creationId xmlns:a16="http://schemas.microsoft.com/office/drawing/2014/main" id="{615FFEB8-0F1C-4F89-AFC0-D3B3A8AE4EA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34" name="Oval 366">
                  <a:extLst>
                    <a:ext uri="{FF2B5EF4-FFF2-40B4-BE49-F238E27FC236}">
                      <a16:creationId xmlns:a16="http://schemas.microsoft.com/office/drawing/2014/main" id="{436B61AE-293D-4ABA-BA8C-4FEC320400D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35" name="Line 367">
                  <a:extLst>
                    <a:ext uri="{FF2B5EF4-FFF2-40B4-BE49-F238E27FC236}">
                      <a16:creationId xmlns:a16="http://schemas.microsoft.com/office/drawing/2014/main" id="{C24737B4-4039-49D3-B55D-400F363F424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36" name="Line 368">
                  <a:extLst>
                    <a:ext uri="{FF2B5EF4-FFF2-40B4-BE49-F238E27FC236}">
                      <a16:creationId xmlns:a16="http://schemas.microsoft.com/office/drawing/2014/main" id="{7A1A82E2-5C4F-4CD5-A581-7782D6E9816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37" name="Group 369">
                <a:extLst>
                  <a:ext uri="{FF2B5EF4-FFF2-40B4-BE49-F238E27FC236}">
                    <a16:creationId xmlns:a16="http://schemas.microsoft.com/office/drawing/2014/main" id="{80327A7F-91C9-4E56-A2F7-196F3D032702}"/>
                  </a:ext>
                </a:extLst>
              </p:cNvPr>
              <p:cNvGrpSpPr>
                <a:grpSpLocks/>
              </p:cNvGrpSpPr>
              <p:nvPr/>
            </p:nvGrpSpPr>
            <p:grpSpPr bwMode="auto">
              <a:xfrm>
                <a:off x="642" y="1751"/>
                <a:ext cx="137" cy="124"/>
                <a:chOff x="623" y="1728"/>
                <a:chExt cx="137" cy="124"/>
              </a:xfrm>
            </p:grpSpPr>
            <p:sp>
              <p:nvSpPr>
                <p:cNvPr id="7538" name="Oval 370">
                  <a:extLst>
                    <a:ext uri="{FF2B5EF4-FFF2-40B4-BE49-F238E27FC236}">
                      <a16:creationId xmlns:a16="http://schemas.microsoft.com/office/drawing/2014/main" id="{8844D042-E0D4-49BB-AF52-2DC91EA2AAB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39" name="Oval 371">
                  <a:extLst>
                    <a:ext uri="{FF2B5EF4-FFF2-40B4-BE49-F238E27FC236}">
                      <a16:creationId xmlns:a16="http://schemas.microsoft.com/office/drawing/2014/main" id="{A4585742-0D96-4967-83B0-0F1F2113DE5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0" name="Oval 372">
                  <a:extLst>
                    <a:ext uri="{FF2B5EF4-FFF2-40B4-BE49-F238E27FC236}">
                      <a16:creationId xmlns:a16="http://schemas.microsoft.com/office/drawing/2014/main" id="{38F789F4-6F44-4B67-8300-123AA2A66DD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1" name="Line 373">
                  <a:extLst>
                    <a:ext uri="{FF2B5EF4-FFF2-40B4-BE49-F238E27FC236}">
                      <a16:creationId xmlns:a16="http://schemas.microsoft.com/office/drawing/2014/main" id="{0E06F818-BA25-4C7B-837A-93C7E810B08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2" name="Line 374">
                  <a:extLst>
                    <a:ext uri="{FF2B5EF4-FFF2-40B4-BE49-F238E27FC236}">
                      <a16:creationId xmlns:a16="http://schemas.microsoft.com/office/drawing/2014/main" id="{0E9E1D8E-B1A9-4F64-98EB-3A2CBED5B68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43" name="Group 375">
                <a:extLst>
                  <a:ext uri="{FF2B5EF4-FFF2-40B4-BE49-F238E27FC236}">
                    <a16:creationId xmlns:a16="http://schemas.microsoft.com/office/drawing/2014/main" id="{D246430E-A519-450E-92E1-1E7BB16CCDE9}"/>
                  </a:ext>
                </a:extLst>
              </p:cNvPr>
              <p:cNvGrpSpPr>
                <a:grpSpLocks/>
              </p:cNvGrpSpPr>
              <p:nvPr/>
            </p:nvGrpSpPr>
            <p:grpSpPr bwMode="auto">
              <a:xfrm>
                <a:off x="662" y="1772"/>
                <a:ext cx="137" cy="124"/>
                <a:chOff x="623" y="1728"/>
                <a:chExt cx="137" cy="124"/>
              </a:xfrm>
            </p:grpSpPr>
            <p:sp>
              <p:nvSpPr>
                <p:cNvPr id="7544" name="Oval 376">
                  <a:extLst>
                    <a:ext uri="{FF2B5EF4-FFF2-40B4-BE49-F238E27FC236}">
                      <a16:creationId xmlns:a16="http://schemas.microsoft.com/office/drawing/2014/main" id="{5C95B0FA-541A-42F5-9101-31760C66D3C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5" name="Oval 377">
                  <a:extLst>
                    <a:ext uri="{FF2B5EF4-FFF2-40B4-BE49-F238E27FC236}">
                      <a16:creationId xmlns:a16="http://schemas.microsoft.com/office/drawing/2014/main" id="{4995E3CA-8FC5-44E2-BA91-785A546DD4D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6" name="Oval 378">
                  <a:extLst>
                    <a:ext uri="{FF2B5EF4-FFF2-40B4-BE49-F238E27FC236}">
                      <a16:creationId xmlns:a16="http://schemas.microsoft.com/office/drawing/2014/main" id="{2D24A4C6-C7AD-42E6-874F-A2B892EFB17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7" name="Line 379">
                  <a:extLst>
                    <a:ext uri="{FF2B5EF4-FFF2-40B4-BE49-F238E27FC236}">
                      <a16:creationId xmlns:a16="http://schemas.microsoft.com/office/drawing/2014/main" id="{F5C6989C-DB92-4DD4-96FE-05939AE8780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8" name="Line 380">
                  <a:extLst>
                    <a:ext uri="{FF2B5EF4-FFF2-40B4-BE49-F238E27FC236}">
                      <a16:creationId xmlns:a16="http://schemas.microsoft.com/office/drawing/2014/main" id="{E9A53B68-2332-4C4F-9ABB-36835BB8E94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49" name="Group 381">
                <a:extLst>
                  <a:ext uri="{FF2B5EF4-FFF2-40B4-BE49-F238E27FC236}">
                    <a16:creationId xmlns:a16="http://schemas.microsoft.com/office/drawing/2014/main" id="{B353AB1E-76E0-4633-A136-CED44AF013D5}"/>
                  </a:ext>
                </a:extLst>
              </p:cNvPr>
              <p:cNvGrpSpPr>
                <a:grpSpLocks/>
              </p:cNvGrpSpPr>
              <p:nvPr/>
            </p:nvGrpSpPr>
            <p:grpSpPr bwMode="auto">
              <a:xfrm>
                <a:off x="683" y="1790"/>
                <a:ext cx="137" cy="124"/>
                <a:chOff x="623" y="1728"/>
                <a:chExt cx="137" cy="124"/>
              </a:xfrm>
            </p:grpSpPr>
            <p:sp>
              <p:nvSpPr>
                <p:cNvPr id="7550" name="Oval 382">
                  <a:extLst>
                    <a:ext uri="{FF2B5EF4-FFF2-40B4-BE49-F238E27FC236}">
                      <a16:creationId xmlns:a16="http://schemas.microsoft.com/office/drawing/2014/main" id="{7AB96A63-CD6D-4BF2-9155-9E76E314800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1" name="Oval 383">
                  <a:extLst>
                    <a:ext uri="{FF2B5EF4-FFF2-40B4-BE49-F238E27FC236}">
                      <a16:creationId xmlns:a16="http://schemas.microsoft.com/office/drawing/2014/main" id="{9357FB61-866F-4599-9FCC-CC092B4641C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2" name="Oval 384">
                  <a:extLst>
                    <a:ext uri="{FF2B5EF4-FFF2-40B4-BE49-F238E27FC236}">
                      <a16:creationId xmlns:a16="http://schemas.microsoft.com/office/drawing/2014/main" id="{56426105-6045-4C9F-ACB8-F6FCBE16E17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3" name="Line 385">
                  <a:extLst>
                    <a:ext uri="{FF2B5EF4-FFF2-40B4-BE49-F238E27FC236}">
                      <a16:creationId xmlns:a16="http://schemas.microsoft.com/office/drawing/2014/main" id="{1B662AC0-1883-4FE8-924A-6FC19F09DD6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4" name="Line 386">
                  <a:extLst>
                    <a:ext uri="{FF2B5EF4-FFF2-40B4-BE49-F238E27FC236}">
                      <a16:creationId xmlns:a16="http://schemas.microsoft.com/office/drawing/2014/main" id="{57B7AC6E-CBA6-41D6-9CDC-E3810C429AD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55" name="Group 387">
                <a:extLst>
                  <a:ext uri="{FF2B5EF4-FFF2-40B4-BE49-F238E27FC236}">
                    <a16:creationId xmlns:a16="http://schemas.microsoft.com/office/drawing/2014/main" id="{C9C2FFB2-4601-469F-AE78-8AC22272F2F3}"/>
                  </a:ext>
                </a:extLst>
              </p:cNvPr>
              <p:cNvGrpSpPr>
                <a:grpSpLocks/>
              </p:cNvGrpSpPr>
              <p:nvPr/>
            </p:nvGrpSpPr>
            <p:grpSpPr bwMode="auto">
              <a:xfrm>
                <a:off x="703" y="1809"/>
                <a:ext cx="137" cy="124"/>
                <a:chOff x="623" y="1728"/>
                <a:chExt cx="137" cy="124"/>
              </a:xfrm>
            </p:grpSpPr>
            <p:sp>
              <p:nvSpPr>
                <p:cNvPr id="7556" name="Oval 388">
                  <a:extLst>
                    <a:ext uri="{FF2B5EF4-FFF2-40B4-BE49-F238E27FC236}">
                      <a16:creationId xmlns:a16="http://schemas.microsoft.com/office/drawing/2014/main" id="{80BD0FC6-725E-4446-A86D-4EC91B5696F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7" name="Oval 389">
                  <a:extLst>
                    <a:ext uri="{FF2B5EF4-FFF2-40B4-BE49-F238E27FC236}">
                      <a16:creationId xmlns:a16="http://schemas.microsoft.com/office/drawing/2014/main" id="{93AA4B8E-A055-44CF-9F25-CBEDF2D4FEF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8" name="Oval 390">
                  <a:extLst>
                    <a:ext uri="{FF2B5EF4-FFF2-40B4-BE49-F238E27FC236}">
                      <a16:creationId xmlns:a16="http://schemas.microsoft.com/office/drawing/2014/main" id="{0DD45C2A-DE60-4116-A794-78E996F8CCD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9" name="Line 391">
                  <a:extLst>
                    <a:ext uri="{FF2B5EF4-FFF2-40B4-BE49-F238E27FC236}">
                      <a16:creationId xmlns:a16="http://schemas.microsoft.com/office/drawing/2014/main" id="{0C65F9AB-F4EE-464E-8527-8721C960381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0" name="Line 392">
                  <a:extLst>
                    <a:ext uri="{FF2B5EF4-FFF2-40B4-BE49-F238E27FC236}">
                      <a16:creationId xmlns:a16="http://schemas.microsoft.com/office/drawing/2014/main" id="{1D52142C-AF05-4E9C-B60E-996EDE1E6EE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561" name="Group 393">
              <a:extLst>
                <a:ext uri="{FF2B5EF4-FFF2-40B4-BE49-F238E27FC236}">
                  <a16:creationId xmlns:a16="http://schemas.microsoft.com/office/drawing/2014/main" id="{9E967217-7B30-4ADA-AA1C-D4B543929ACE}"/>
                </a:ext>
              </a:extLst>
            </p:cNvPr>
            <p:cNvGrpSpPr>
              <a:grpSpLocks/>
            </p:cNvGrpSpPr>
            <p:nvPr/>
          </p:nvGrpSpPr>
          <p:grpSpPr bwMode="auto">
            <a:xfrm>
              <a:off x="480" y="1488"/>
              <a:ext cx="217" cy="205"/>
              <a:chOff x="623" y="1728"/>
              <a:chExt cx="217" cy="205"/>
            </a:xfrm>
          </p:grpSpPr>
          <p:grpSp>
            <p:nvGrpSpPr>
              <p:cNvPr id="7562" name="Group 394">
                <a:extLst>
                  <a:ext uri="{FF2B5EF4-FFF2-40B4-BE49-F238E27FC236}">
                    <a16:creationId xmlns:a16="http://schemas.microsoft.com/office/drawing/2014/main" id="{A4DFC6A9-AEE9-43B8-93A7-3DFC31509B53}"/>
                  </a:ext>
                </a:extLst>
              </p:cNvPr>
              <p:cNvGrpSpPr>
                <a:grpSpLocks/>
              </p:cNvGrpSpPr>
              <p:nvPr/>
            </p:nvGrpSpPr>
            <p:grpSpPr bwMode="auto">
              <a:xfrm>
                <a:off x="623" y="1728"/>
                <a:ext cx="137" cy="124"/>
                <a:chOff x="623" y="1728"/>
                <a:chExt cx="137" cy="124"/>
              </a:xfrm>
            </p:grpSpPr>
            <p:sp>
              <p:nvSpPr>
                <p:cNvPr id="7563" name="Oval 395">
                  <a:extLst>
                    <a:ext uri="{FF2B5EF4-FFF2-40B4-BE49-F238E27FC236}">
                      <a16:creationId xmlns:a16="http://schemas.microsoft.com/office/drawing/2014/main" id="{EBC2A107-61CA-4086-B415-488D13C5EA9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4" name="Oval 396">
                  <a:extLst>
                    <a:ext uri="{FF2B5EF4-FFF2-40B4-BE49-F238E27FC236}">
                      <a16:creationId xmlns:a16="http://schemas.microsoft.com/office/drawing/2014/main" id="{0C19FC45-A59C-4E1C-9F4E-84EDF119060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5" name="Oval 397">
                  <a:extLst>
                    <a:ext uri="{FF2B5EF4-FFF2-40B4-BE49-F238E27FC236}">
                      <a16:creationId xmlns:a16="http://schemas.microsoft.com/office/drawing/2014/main" id="{A87F98C5-61FA-44B9-B916-587E22A7EE2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6" name="Line 398">
                  <a:extLst>
                    <a:ext uri="{FF2B5EF4-FFF2-40B4-BE49-F238E27FC236}">
                      <a16:creationId xmlns:a16="http://schemas.microsoft.com/office/drawing/2014/main" id="{6BE72AD2-8E3B-4F15-BF1A-49F6A87FD91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7" name="Line 399">
                  <a:extLst>
                    <a:ext uri="{FF2B5EF4-FFF2-40B4-BE49-F238E27FC236}">
                      <a16:creationId xmlns:a16="http://schemas.microsoft.com/office/drawing/2014/main" id="{7C27090F-5777-47E7-A3F2-6FC431572F1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68" name="Group 400">
                <a:extLst>
                  <a:ext uri="{FF2B5EF4-FFF2-40B4-BE49-F238E27FC236}">
                    <a16:creationId xmlns:a16="http://schemas.microsoft.com/office/drawing/2014/main" id="{ECD55128-1F6B-44FA-9C05-76A0B299B9E5}"/>
                  </a:ext>
                </a:extLst>
              </p:cNvPr>
              <p:cNvGrpSpPr>
                <a:grpSpLocks/>
              </p:cNvGrpSpPr>
              <p:nvPr/>
            </p:nvGrpSpPr>
            <p:grpSpPr bwMode="auto">
              <a:xfrm>
                <a:off x="642" y="1751"/>
                <a:ext cx="137" cy="124"/>
                <a:chOff x="623" y="1728"/>
                <a:chExt cx="137" cy="124"/>
              </a:xfrm>
            </p:grpSpPr>
            <p:sp>
              <p:nvSpPr>
                <p:cNvPr id="7569" name="Oval 401">
                  <a:extLst>
                    <a:ext uri="{FF2B5EF4-FFF2-40B4-BE49-F238E27FC236}">
                      <a16:creationId xmlns:a16="http://schemas.microsoft.com/office/drawing/2014/main" id="{DA2E7AC5-9F1D-4901-A49A-A7576864D2D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0" name="Oval 402">
                  <a:extLst>
                    <a:ext uri="{FF2B5EF4-FFF2-40B4-BE49-F238E27FC236}">
                      <a16:creationId xmlns:a16="http://schemas.microsoft.com/office/drawing/2014/main" id="{26ABD476-3425-4706-97B8-F4C41CCB124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1" name="Oval 403">
                  <a:extLst>
                    <a:ext uri="{FF2B5EF4-FFF2-40B4-BE49-F238E27FC236}">
                      <a16:creationId xmlns:a16="http://schemas.microsoft.com/office/drawing/2014/main" id="{12E1FBDD-4B18-4ED0-B8D8-4924FE63C4F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2" name="Line 404">
                  <a:extLst>
                    <a:ext uri="{FF2B5EF4-FFF2-40B4-BE49-F238E27FC236}">
                      <a16:creationId xmlns:a16="http://schemas.microsoft.com/office/drawing/2014/main" id="{9CB191FD-93FB-44DE-A2F3-C56198E3231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3" name="Line 405">
                  <a:extLst>
                    <a:ext uri="{FF2B5EF4-FFF2-40B4-BE49-F238E27FC236}">
                      <a16:creationId xmlns:a16="http://schemas.microsoft.com/office/drawing/2014/main" id="{F6E20CB7-DFA3-4C97-923E-3B871A473E2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74" name="Group 406">
                <a:extLst>
                  <a:ext uri="{FF2B5EF4-FFF2-40B4-BE49-F238E27FC236}">
                    <a16:creationId xmlns:a16="http://schemas.microsoft.com/office/drawing/2014/main" id="{F06991C0-E35C-4D9A-84F8-F769797A5AE2}"/>
                  </a:ext>
                </a:extLst>
              </p:cNvPr>
              <p:cNvGrpSpPr>
                <a:grpSpLocks/>
              </p:cNvGrpSpPr>
              <p:nvPr/>
            </p:nvGrpSpPr>
            <p:grpSpPr bwMode="auto">
              <a:xfrm>
                <a:off x="662" y="1772"/>
                <a:ext cx="137" cy="124"/>
                <a:chOff x="623" y="1728"/>
                <a:chExt cx="137" cy="124"/>
              </a:xfrm>
            </p:grpSpPr>
            <p:sp>
              <p:nvSpPr>
                <p:cNvPr id="7575" name="Oval 407">
                  <a:extLst>
                    <a:ext uri="{FF2B5EF4-FFF2-40B4-BE49-F238E27FC236}">
                      <a16:creationId xmlns:a16="http://schemas.microsoft.com/office/drawing/2014/main" id="{B6DB41C6-6558-491A-A963-2E81193B902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6" name="Oval 408">
                  <a:extLst>
                    <a:ext uri="{FF2B5EF4-FFF2-40B4-BE49-F238E27FC236}">
                      <a16:creationId xmlns:a16="http://schemas.microsoft.com/office/drawing/2014/main" id="{535272F2-C62A-41E8-847F-0453BD443FF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7" name="Oval 409">
                  <a:extLst>
                    <a:ext uri="{FF2B5EF4-FFF2-40B4-BE49-F238E27FC236}">
                      <a16:creationId xmlns:a16="http://schemas.microsoft.com/office/drawing/2014/main" id="{EBA9F289-FE65-46B1-90AD-45F546B26B5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 name="Line 410">
                  <a:extLst>
                    <a:ext uri="{FF2B5EF4-FFF2-40B4-BE49-F238E27FC236}">
                      <a16:creationId xmlns:a16="http://schemas.microsoft.com/office/drawing/2014/main" id="{3CB4A475-6B3D-47A6-8636-6605CB32C74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9" name="Line 411">
                  <a:extLst>
                    <a:ext uri="{FF2B5EF4-FFF2-40B4-BE49-F238E27FC236}">
                      <a16:creationId xmlns:a16="http://schemas.microsoft.com/office/drawing/2014/main" id="{98600BE7-252B-4807-A84A-9FE1AFF2C39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80" name="Group 412">
                <a:extLst>
                  <a:ext uri="{FF2B5EF4-FFF2-40B4-BE49-F238E27FC236}">
                    <a16:creationId xmlns:a16="http://schemas.microsoft.com/office/drawing/2014/main" id="{81A59EF2-F52C-4442-9ED5-00728742E85C}"/>
                  </a:ext>
                </a:extLst>
              </p:cNvPr>
              <p:cNvGrpSpPr>
                <a:grpSpLocks/>
              </p:cNvGrpSpPr>
              <p:nvPr/>
            </p:nvGrpSpPr>
            <p:grpSpPr bwMode="auto">
              <a:xfrm>
                <a:off x="683" y="1790"/>
                <a:ext cx="137" cy="124"/>
                <a:chOff x="623" y="1728"/>
                <a:chExt cx="137" cy="124"/>
              </a:xfrm>
            </p:grpSpPr>
            <p:sp>
              <p:nvSpPr>
                <p:cNvPr id="7581" name="Oval 413">
                  <a:extLst>
                    <a:ext uri="{FF2B5EF4-FFF2-40B4-BE49-F238E27FC236}">
                      <a16:creationId xmlns:a16="http://schemas.microsoft.com/office/drawing/2014/main" id="{1E090103-1AA2-4816-ABA7-C924345996D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2" name="Oval 414">
                  <a:extLst>
                    <a:ext uri="{FF2B5EF4-FFF2-40B4-BE49-F238E27FC236}">
                      <a16:creationId xmlns:a16="http://schemas.microsoft.com/office/drawing/2014/main" id="{F00725B4-3CB8-400E-A708-0C6F193F39B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3" name="Oval 415">
                  <a:extLst>
                    <a:ext uri="{FF2B5EF4-FFF2-40B4-BE49-F238E27FC236}">
                      <a16:creationId xmlns:a16="http://schemas.microsoft.com/office/drawing/2014/main" id="{44EA4A4D-9830-43FA-80B3-202B07CADB5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4" name="Line 416">
                  <a:extLst>
                    <a:ext uri="{FF2B5EF4-FFF2-40B4-BE49-F238E27FC236}">
                      <a16:creationId xmlns:a16="http://schemas.microsoft.com/office/drawing/2014/main" id="{23EAE20E-814D-4CDA-96F0-A5F57A77D9B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5" name="Line 417">
                  <a:extLst>
                    <a:ext uri="{FF2B5EF4-FFF2-40B4-BE49-F238E27FC236}">
                      <a16:creationId xmlns:a16="http://schemas.microsoft.com/office/drawing/2014/main" id="{D20A79B4-887B-4F76-8F9E-CD73DB97E45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586" name="Group 418">
                <a:extLst>
                  <a:ext uri="{FF2B5EF4-FFF2-40B4-BE49-F238E27FC236}">
                    <a16:creationId xmlns:a16="http://schemas.microsoft.com/office/drawing/2014/main" id="{B84D62BA-6393-413B-9992-716CF167CF35}"/>
                  </a:ext>
                </a:extLst>
              </p:cNvPr>
              <p:cNvGrpSpPr>
                <a:grpSpLocks/>
              </p:cNvGrpSpPr>
              <p:nvPr/>
            </p:nvGrpSpPr>
            <p:grpSpPr bwMode="auto">
              <a:xfrm>
                <a:off x="703" y="1809"/>
                <a:ext cx="137" cy="124"/>
                <a:chOff x="623" y="1728"/>
                <a:chExt cx="137" cy="124"/>
              </a:xfrm>
            </p:grpSpPr>
            <p:sp>
              <p:nvSpPr>
                <p:cNvPr id="7587" name="Oval 419">
                  <a:extLst>
                    <a:ext uri="{FF2B5EF4-FFF2-40B4-BE49-F238E27FC236}">
                      <a16:creationId xmlns:a16="http://schemas.microsoft.com/office/drawing/2014/main" id="{18F24B6B-2225-4579-AD64-88BCF1C8D66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8" name="Oval 420">
                  <a:extLst>
                    <a:ext uri="{FF2B5EF4-FFF2-40B4-BE49-F238E27FC236}">
                      <a16:creationId xmlns:a16="http://schemas.microsoft.com/office/drawing/2014/main" id="{E795FAB2-7F1C-4CFC-842A-18B92D8A231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9" name="Oval 421">
                  <a:extLst>
                    <a:ext uri="{FF2B5EF4-FFF2-40B4-BE49-F238E27FC236}">
                      <a16:creationId xmlns:a16="http://schemas.microsoft.com/office/drawing/2014/main" id="{10374E55-09B8-4F6A-8F5E-8E6F212AB9E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0" name="Line 422">
                  <a:extLst>
                    <a:ext uri="{FF2B5EF4-FFF2-40B4-BE49-F238E27FC236}">
                      <a16:creationId xmlns:a16="http://schemas.microsoft.com/office/drawing/2014/main" id="{87EAACEF-86E7-4399-8474-3451D809A83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1" name="Line 423">
                  <a:extLst>
                    <a:ext uri="{FF2B5EF4-FFF2-40B4-BE49-F238E27FC236}">
                      <a16:creationId xmlns:a16="http://schemas.microsoft.com/office/drawing/2014/main" id="{084C0D80-C5E5-48DF-8DC8-2FB4CEFC538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7592" name="Line 424">
            <a:extLst>
              <a:ext uri="{FF2B5EF4-FFF2-40B4-BE49-F238E27FC236}">
                <a16:creationId xmlns:a16="http://schemas.microsoft.com/office/drawing/2014/main" id="{A45ABC77-7C5F-4D37-8CD3-6D2E337B919D}"/>
              </a:ext>
            </a:extLst>
          </p:cNvPr>
          <p:cNvSpPr>
            <a:spLocks noChangeShapeType="1"/>
          </p:cNvSpPr>
          <p:nvPr/>
        </p:nvSpPr>
        <p:spPr bwMode="auto">
          <a:xfrm flipH="1" flipV="1">
            <a:off x="4919663" y="2438400"/>
            <a:ext cx="34925" cy="16192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3" name="Line 425">
            <a:extLst>
              <a:ext uri="{FF2B5EF4-FFF2-40B4-BE49-F238E27FC236}">
                <a16:creationId xmlns:a16="http://schemas.microsoft.com/office/drawing/2014/main" id="{080176B9-5BBE-4ED0-AFE4-8517A003009B}"/>
              </a:ext>
            </a:extLst>
          </p:cNvPr>
          <p:cNvSpPr>
            <a:spLocks noChangeShapeType="1"/>
          </p:cNvSpPr>
          <p:nvPr/>
        </p:nvSpPr>
        <p:spPr bwMode="auto">
          <a:xfrm flipV="1">
            <a:off x="4956175" y="2349500"/>
            <a:ext cx="73025" cy="238125"/>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4" name="Line 426">
            <a:extLst>
              <a:ext uri="{FF2B5EF4-FFF2-40B4-BE49-F238E27FC236}">
                <a16:creationId xmlns:a16="http://schemas.microsoft.com/office/drawing/2014/main" id="{E8C6965E-A289-474E-8763-B7A43FA69BE2}"/>
              </a:ext>
            </a:extLst>
          </p:cNvPr>
          <p:cNvSpPr>
            <a:spLocks noChangeShapeType="1"/>
          </p:cNvSpPr>
          <p:nvPr/>
        </p:nvSpPr>
        <p:spPr bwMode="auto">
          <a:xfrm flipV="1">
            <a:off x="5054600" y="2290763"/>
            <a:ext cx="95250" cy="30956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5" name="Line 427">
            <a:extLst>
              <a:ext uri="{FF2B5EF4-FFF2-40B4-BE49-F238E27FC236}">
                <a16:creationId xmlns:a16="http://schemas.microsoft.com/office/drawing/2014/main" id="{8FA3754D-2DA9-4B55-BA39-AD1AA547A382}"/>
              </a:ext>
            </a:extLst>
          </p:cNvPr>
          <p:cNvSpPr>
            <a:spLocks noChangeShapeType="1"/>
          </p:cNvSpPr>
          <p:nvPr/>
        </p:nvSpPr>
        <p:spPr bwMode="auto">
          <a:xfrm flipV="1">
            <a:off x="5057775" y="2205038"/>
            <a:ext cx="214313" cy="39846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596" name="Group 428">
            <a:extLst>
              <a:ext uri="{FF2B5EF4-FFF2-40B4-BE49-F238E27FC236}">
                <a16:creationId xmlns:a16="http://schemas.microsoft.com/office/drawing/2014/main" id="{FC22D7BB-80A0-4F57-9D24-D59EF17D122F}"/>
              </a:ext>
            </a:extLst>
          </p:cNvPr>
          <p:cNvGrpSpPr>
            <a:grpSpLocks/>
          </p:cNvGrpSpPr>
          <p:nvPr/>
        </p:nvGrpSpPr>
        <p:grpSpPr bwMode="auto">
          <a:xfrm>
            <a:off x="4210050" y="2743200"/>
            <a:ext cx="650875" cy="381000"/>
            <a:chOff x="550" y="1776"/>
            <a:chExt cx="410" cy="240"/>
          </a:xfrm>
        </p:grpSpPr>
        <p:sp>
          <p:nvSpPr>
            <p:cNvPr id="7597" name="AutoShape 429">
              <a:extLst>
                <a:ext uri="{FF2B5EF4-FFF2-40B4-BE49-F238E27FC236}">
                  <a16:creationId xmlns:a16="http://schemas.microsoft.com/office/drawing/2014/main" id="{D2D66B24-A990-4C65-91F2-FE18793EA54B}"/>
                </a:ext>
              </a:extLst>
            </p:cNvPr>
            <p:cNvSpPr>
              <a:spLocks noChangeArrowheads="1"/>
            </p:cNvSpPr>
            <p:nvPr/>
          </p:nvSpPr>
          <p:spPr bwMode="auto">
            <a:xfrm>
              <a:off x="576" y="1920"/>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8" name="AutoShape 430">
              <a:extLst>
                <a:ext uri="{FF2B5EF4-FFF2-40B4-BE49-F238E27FC236}">
                  <a16:creationId xmlns:a16="http://schemas.microsoft.com/office/drawing/2014/main" id="{0E829BB4-4984-4F90-84DE-608E2731E9F7}"/>
                </a:ext>
              </a:extLst>
            </p:cNvPr>
            <p:cNvSpPr>
              <a:spLocks noChangeArrowheads="1"/>
            </p:cNvSpPr>
            <p:nvPr/>
          </p:nvSpPr>
          <p:spPr bwMode="auto">
            <a:xfrm flipH="1" flipV="1">
              <a:off x="576" y="1776"/>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9" name="Text Box 431">
              <a:extLst>
                <a:ext uri="{FF2B5EF4-FFF2-40B4-BE49-F238E27FC236}">
                  <a16:creationId xmlns:a16="http://schemas.microsoft.com/office/drawing/2014/main" id="{16BECAF2-E251-44F4-9208-0657C55BCDA3}"/>
                </a:ext>
              </a:extLst>
            </p:cNvPr>
            <p:cNvSpPr txBox="1">
              <a:spLocks noChangeArrowheads="1"/>
            </p:cNvSpPr>
            <p:nvPr/>
          </p:nvSpPr>
          <p:spPr bwMode="auto">
            <a:xfrm>
              <a:off x="550" y="1824"/>
              <a:ext cx="39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solidFill>
                    <a:schemeClr val="bg1"/>
                  </a:solidFill>
                  <a:latin typeface="Helvetica" panose="020B0604020202020204" pitchFamily="34" charset="0"/>
                </a:rPr>
                <a:t>Fail-Over</a:t>
              </a:r>
            </a:p>
          </p:txBody>
        </p:sp>
      </p:grpSp>
      <p:sp>
        <p:nvSpPr>
          <p:cNvPr id="7601" name="Text Box 433">
            <a:extLst>
              <a:ext uri="{FF2B5EF4-FFF2-40B4-BE49-F238E27FC236}">
                <a16:creationId xmlns:a16="http://schemas.microsoft.com/office/drawing/2014/main" id="{9DEA4705-2618-418A-8BF6-84DC1F827324}"/>
              </a:ext>
            </a:extLst>
          </p:cNvPr>
          <p:cNvSpPr txBox="1">
            <a:spLocks noChangeArrowheads="1"/>
          </p:cNvSpPr>
          <p:nvPr/>
        </p:nvSpPr>
        <p:spPr bwMode="auto">
          <a:xfrm>
            <a:off x="7772400" y="1752600"/>
            <a:ext cx="1219200" cy="1471613"/>
          </a:xfrm>
          <a:prstGeom prst="rect">
            <a:avLst/>
          </a:prstGeom>
          <a:solidFill>
            <a:srgbClr val="0033CC"/>
          </a:solidFill>
          <a:ln w="2857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b="1">
                <a:solidFill>
                  <a:srgbClr val="FFFF00"/>
                </a:solidFill>
              </a:rPr>
              <a:t>Final Config</a:t>
            </a:r>
          </a:p>
          <a:p>
            <a:pPr algn="ctr">
              <a:lnSpc>
                <a:spcPct val="80000"/>
              </a:lnSpc>
              <a:spcBef>
                <a:spcPct val="50000"/>
              </a:spcBef>
            </a:pPr>
            <a:r>
              <a:rPr lang="en-US" altLang="en-US" b="1">
                <a:solidFill>
                  <a:srgbClr val="FFFF00"/>
                </a:solidFill>
              </a:rPr>
              <a:t>August2000</a:t>
            </a:r>
          </a:p>
        </p:txBody>
      </p:sp>
      <p:sp>
        <p:nvSpPr>
          <p:cNvPr id="7631" name="Line 463">
            <a:extLst>
              <a:ext uri="{FF2B5EF4-FFF2-40B4-BE49-F238E27FC236}">
                <a16:creationId xmlns:a16="http://schemas.microsoft.com/office/drawing/2014/main" id="{6461AE99-79D7-4C10-90C3-84D383AE72F4}"/>
              </a:ext>
            </a:extLst>
          </p:cNvPr>
          <p:cNvSpPr>
            <a:spLocks noChangeShapeType="1"/>
          </p:cNvSpPr>
          <p:nvPr/>
        </p:nvSpPr>
        <p:spPr bwMode="auto">
          <a:xfrm>
            <a:off x="6061075" y="2133600"/>
            <a:ext cx="0" cy="5334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2" name="Line 464">
            <a:extLst>
              <a:ext uri="{FF2B5EF4-FFF2-40B4-BE49-F238E27FC236}">
                <a16:creationId xmlns:a16="http://schemas.microsoft.com/office/drawing/2014/main" id="{DF09FCD9-B1C3-4AC7-958B-EB9023F2525C}"/>
              </a:ext>
            </a:extLst>
          </p:cNvPr>
          <p:cNvSpPr>
            <a:spLocks noChangeShapeType="1"/>
          </p:cNvSpPr>
          <p:nvPr/>
        </p:nvSpPr>
        <p:spPr bwMode="auto">
          <a:xfrm>
            <a:off x="6456363" y="2147888"/>
            <a:ext cx="0" cy="5334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757620F9-8C4F-43A8-8D7B-A51A0BB7913D}"/>
              </a:ext>
            </a:extLst>
          </p:cNvPr>
          <p:cNvSpPr>
            <a:spLocks noChangeArrowheads="1"/>
          </p:cNvSpPr>
          <p:nvPr/>
        </p:nvSpPr>
        <p:spPr bwMode="auto">
          <a:xfrm>
            <a:off x="152400" y="1295400"/>
            <a:ext cx="7315200" cy="3479800"/>
          </a:xfrm>
          <a:prstGeom prst="rect">
            <a:avLst/>
          </a:prstGeom>
          <a:solidFill>
            <a:srgbClr val="FFC62A"/>
          </a:solidFill>
          <a:ln w="25400">
            <a:solidFill>
              <a:srgbClr val="D5F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84" name="Rectangle 428">
            <a:extLst>
              <a:ext uri="{FF2B5EF4-FFF2-40B4-BE49-F238E27FC236}">
                <a16:creationId xmlns:a16="http://schemas.microsoft.com/office/drawing/2014/main" id="{5DB8464C-91C7-44B7-BB33-F8467AEC5203}"/>
              </a:ext>
            </a:extLst>
          </p:cNvPr>
          <p:cNvSpPr>
            <a:spLocks noChangeArrowheads="1"/>
          </p:cNvSpPr>
          <p:nvPr/>
        </p:nvSpPr>
        <p:spPr bwMode="auto">
          <a:xfrm>
            <a:off x="3725863" y="1981200"/>
            <a:ext cx="1593850" cy="24384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85" name="Rectangle 429">
            <a:extLst>
              <a:ext uri="{FF2B5EF4-FFF2-40B4-BE49-F238E27FC236}">
                <a16:creationId xmlns:a16="http://schemas.microsoft.com/office/drawing/2014/main" id="{432EE0D7-239A-4790-96EF-181906829591}"/>
              </a:ext>
            </a:extLst>
          </p:cNvPr>
          <p:cNvSpPr>
            <a:spLocks noChangeArrowheads="1"/>
          </p:cNvSpPr>
          <p:nvPr/>
        </p:nvSpPr>
        <p:spPr bwMode="auto">
          <a:xfrm>
            <a:off x="5367338" y="1981200"/>
            <a:ext cx="1947862" cy="24384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82" name="Rectangle 426">
            <a:extLst>
              <a:ext uri="{FF2B5EF4-FFF2-40B4-BE49-F238E27FC236}">
                <a16:creationId xmlns:a16="http://schemas.microsoft.com/office/drawing/2014/main" id="{39966AF9-59E5-42B4-8C4C-E050E612F1A7}"/>
              </a:ext>
            </a:extLst>
          </p:cNvPr>
          <p:cNvSpPr>
            <a:spLocks noChangeArrowheads="1"/>
          </p:cNvSpPr>
          <p:nvPr/>
        </p:nvSpPr>
        <p:spPr bwMode="auto">
          <a:xfrm>
            <a:off x="374650" y="1981200"/>
            <a:ext cx="1654175" cy="24384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83" name="Rectangle 427">
            <a:extLst>
              <a:ext uri="{FF2B5EF4-FFF2-40B4-BE49-F238E27FC236}">
                <a16:creationId xmlns:a16="http://schemas.microsoft.com/office/drawing/2014/main" id="{F92EE7FE-307D-4772-AF5E-3A31B24FD0D8}"/>
              </a:ext>
            </a:extLst>
          </p:cNvPr>
          <p:cNvSpPr>
            <a:spLocks noChangeArrowheads="1"/>
          </p:cNvSpPr>
          <p:nvPr/>
        </p:nvSpPr>
        <p:spPr bwMode="auto">
          <a:xfrm>
            <a:off x="2071688" y="1981200"/>
            <a:ext cx="1614487" cy="24384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 name="Rectangle 2">
            <a:extLst>
              <a:ext uri="{FF2B5EF4-FFF2-40B4-BE49-F238E27FC236}">
                <a16:creationId xmlns:a16="http://schemas.microsoft.com/office/drawing/2014/main" id="{B6FA7A3A-8CB2-45BC-A417-AD6BC264632A}"/>
              </a:ext>
            </a:extLst>
          </p:cNvPr>
          <p:cNvSpPr>
            <a:spLocks noGrp="1" noChangeArrowheads="1"/>
          </p:cNvSpPr>
          <p:nvPr>
            <p:ph type="title"/>
          </p:nvPr>
        </p:nvSpPr>
        <p:spPr>
          <a:xfrm>
            <a:off x="1066800" y="457200"/>
            <a:ext cx="6902450" cy="685800"/>
          </a:xfrm>
          <a:noFill/>
          <a:ln/>
          <a:effectLst/>
          <a:extLst>
            <a:ext uri="{AF507438-7753-43E0-B8FC-AC1667EBCBE1}">
              <a14:hiddenEffects xmlns:a14="http://schemas.microsoft.com/office/drawing/2010/main">
                <a:effectLst>
                  <a:outerShdw dist="35921" dir="2700000" algn="ctr" rotWithShape="0">
                    <a:schemeClr val="tx2"/>
                  </a:outerShdw>
                </a:effectLst>
              </a14:hiddenEffects>
            </a:ext>
          </a:extLst>
        </p:spPr>
        <p:txBody>
          <a:bodyPr lIns="90488" rIns="90488" anchor="b"/>
          <a:lstStyle/>
          <a:p>
            <a:pPr>
              <a:lnSpc>
                <a:spcPct val="70000"/>
              </a:lnSpc>
            </a:pPr>
            <a:r>
              <a:rPr lang="en-US" altLang="en-US" sz="3200"/>
              <a:t>Phase1 TeraCluster</a:t>
            </a:r>
            <a:br>
              <a:rPr lang="en-US" altLang="en-US" sz="3200"/>
            </a:br>
            <a:r>
              <a:rPr lang="en-US" altLang="en-US" sz="3200"/>
              <a:t>System HW/SW Architecture</a:t>
            </a:r>
          </a:p>
        </p:txBody>
      </p:sp>
      <p:sp>
        <p:nvSpPr>
          <p:cNvPr id="8198" name="Rectangle 6">
            <a:extLst>
              <a:ext uri="{FF2B5EF4-FFF2-40B4-BE49-F238E27FC236}">
                <a16:creationId xmlns:a16="http://schemas.microsoft.com/office/drawing/2014/main" id="{828C07B2-DD7C-43B0-B40A-D568551BD74F}"/>
              </a:ext>
            </a:extLst>
          </p:cNvPr>
          <p:cNvSpPr>
            <a:spLocks noChangeArrowheads="1"/>
          </p:cNvSpPr>
          <p:nvPr/>
        </p:nvSpPr>
        <p:spPr bwMode="auto">
          <a:xfrm>
            <a:off x="228600" y="1371600"/>
            <a:ext cx="68992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n-US" altLang="en-US" sz="2800">
                <a:solidFill>
                  <a:srgbClr val="063DE8"/>
                </a:solidFill>
              </a:rPr>
              <a:t>1x128 QSW &amp; 4x32 CFS Node Sierra System</a:t>
            </a:r>
          </a:p>
        </p:txBody>
      </p:sp>
      <p:sp>
        <p:nvSpPr>
          <p:cNvPr id="8200" name="Rectangle 8">
            <a:extLst>
              <a:ext uri="{FF2B5EF4-FFF2-40B4-BE49-F238E27FC236}">
                <a16:creationId xmlns:a16="http://schemas.microsoft.com/office/drawing/2014/main" id="{3E0432E5-C9E7-4D59-B841-5EFB3A9919D7}"/>
              </a:ext>
            </a:extLst>
          </p:cNvPr>
          <p:cNvSpPr>
            <a:spLocks noChangeArrowheads="1"/>
          </p:cNvSpPr>
          <p:nvPr/>
        </p:nvSpPr>
        <p:spPr bwMode="auto">
          <a:xfrm>
            <a:off x="1419225" y="4419600"/>
            <a:ext cx="44084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400" b="1">
                <a:solidFill>
                  <a:schemeClr val="bg1"/>
                </a:solidFill>
                <a:latin typeface="Arial" panose="020B0604020202020204" pitchFamily="34" charset="0"/>
              </a:rPr>
              <a:t>~30 Regatta Compute Nodes in each CFS partition</a:t>
            </a:r>
          </a:p>
        </p:txBody>
      </p:sp>
      <p:sp>
        <p:nvSpPr>
          <p:cNvPr id="8201" name="Rectangle 9">
            <a:extLst>
              <a:ext uri="{FF2B5EF4-FFF2-40B4-BE49-F238E27FC236}">
                <a16:creationId xmlns:a16="http://schemas.microsoft.com/office/drawing/2014/main" id="{63A1E53D-EC36-472D-8518-A7346EBAFAA4}"/>
              </a:ext>
            </a:extLst>
          </p:cNvPr>
          <p:cNvSpPr>
            <a:spLocks noChangeArrowheads="1"/>
          </p:cNvSpPr>
          <p:nvPr/>
        </p:nvSpPr>
        <p:spPr bwMode="auto">
          <a:xfrm>
            <a:off x="152400" y="4800600"/>
            <a:ext cx="5421313" cy="173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111125" indent="-111125">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System Architecture</a:t>
            </a:r>
          </a:p>
          <a:p>
            <a:pPr>
              <a:buFontTx/>
              <a:buChar char="•"/>
            </a:pPr>
            <a:r>
              <a:rPr lang="en-US" altLang="en-US" sz="1200">
                <a:latin typeface="Arial" panose="020B0604020202020204" pitchFamily="34" charset="0"/>
              </a:rPr>
              <a:t>ES40 compute nodes have 4 EV67 @ 667 MHz and 2 GB memory</a:t>
            </a:r>
          </a:p>
          <a:p>
            <a:pPr>
              <a:buFontTx/>
              <a:buChar char="•"/>
            </a:pPr>
            <a:r>
              <a:rPr lang="en-US" altLang="en-US" sz="1200">
                <a:latin typeface="Arial" panose="020B0604020202020204" pitchFamily="34" charset="0"/>
              </a:rPr>
              <a:t>ES40 login nodes have 4 EV67 @ 667MHz and 8 GB memory</a:t>
            </a:r>
          </a:p>
          <a:p>
            <a:pPr>
              <a:buFontTx/>
              <a:buChar char="•"/>
            </a:pPr>
            <a:r>
              <a:rPr lang="en-US" altLang="en-US" sz="1200">
                <a:latin typeface="Arial" panose="020B0604020202020204" pitchFamily="34" charset="0"/>
              </a:rPr>
              <a:t>Support 64 MB/s transfers to Archive over Gb-ENet</a:t>
            </a:r>
          </a:p>
          <a:p>
            <a:pPr>
              <a:buFontTx/>
              <a:buChar char="•"/>
            </a:pPr>
            <a:r>
              <a:rPr lang="en-US" altLang="en-US" sz="1200">
                <a:latin typeface="Arial" panose="020B0604020202020204" pitchFamily="34" charset="0"/>
              </a:rPr>
              <a:t>19 MB/s POSIX serial I/O to local file system</a:t>
            </a:r>
          </a:p>
          <a:p>
            <a:pPr>
              <a:buFontTx/>
              <a:buChar char="•"/>
            </a:pPr>
            <a:r>
              <a:rPr lang="en-US" altLang="en-US" sz="1200">
                <a:latin typeface="Arial" panose="020B0604020202020204" pitchFamily="34" charset="0"/>
              </a:rPr>
              <a:t>CFS </a:t>
            </a:r>
            <a:r>
              <a:rPr lang="en-US" altLang="en-US" sz="1200" b="1">
                <a:latin typeface="Arial" panose="020B0604020202020204" pitchFamily="34" charset="0"/>
              </a:rPr>
              <a:t>ONLY</a:t>
            </a:r>
            <a:r>
              <a:rPr lang="en-US" altLang="en-US" sz="1200">
                <a:latin typeface="Arial" panose="020B0604020202020204" pitchFamily="34" charset="0"/>
              </a:rPr>
              <a:t> used for system functions.  NFS home directories</a:t>
            </a:r>
          </a:p>
          <a:p>
            <a:pPr>
              <a:buFontTx/>
              <a:buChar char="•"/>
            </a:pPr>
            <a:r>
              <a:rPr lang="en-US" altLang="en-US" sz="1200">
                <a:latin typeface="Arial" panose="020B0604020202020204" pitchFamily="34" charset="0"/>
              </a:rPr>
              <a:t>Three 18.2 GB SCSI local disks for system images, swap, /tmp and /var/tmp</a:t>
            </a:r>
          </a:p>
          <a:p>
            <a:pPr>
              <a:buFontTx/>
              <a:buChar char="•"/>
            </a:pPr>
            <a:r>
              <a:rPr lang="en-US" altLang="en-US" sz="1200">
                <a:latin typeface="Arial" panose="020B0604020202020204" pitchFamily="34" charset="0"/>
              </a:rPr>
              <a:t>Consolidated consoles</a:t>
            </a:r>
          </a:p>
          <a:p>
            <a:pPr>
              <a:buFontTx/>
              <a:buChar char="•"/>
            </a:pPr>
            <a:r>
              <a:rPr lang="en-US" altLang="en-US" sz="1200">
                <a:latin typeface="Arial" panose="020B0604020202020204" pitchFamily="34" charset="0"/>
              </a:rPr>
              <a:t>JURA Kit 48</a:t>
            </a:r>
          </a:p>
        </p:txBody>
      </p:sp>
      <p:sp>
        <p:nvSpPr>
          <p:cNvPr id="8212" name="Rectangle 20">
            <a:extLst>
              <a:ext uri="{FF2B5EF4-FFF2-40B4-BE49-F238E27FC236}">
                <a16:creationId xmlns:a16="http://schemas.microsoft.com/office/drawing/2014/main" id="{563DD33D-5108-4C34-81CC-690FB1C7E305}"/>
              </a:ext>
            </a:extLst>
          </p:cNvPr>
          <p:cNvSpPr>
            <a:spLocks noChangeArrowheads="1"/>
          </p:cNvSpPr>
          <p:nvPr/>
        </p:nvSpPr>
        <p:spPr bwMode="auto">
          <a:xfrm>
            <a:off x="479425" y="39751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14" name="Rectangle 498">
            <a:extLst>
              <a:ext uri="{FF2B5EF4-FFF2-40B4-BE49-F238E27FC236}">
                <a16:creationId xmlns:a16="http://schemas.microsoft.com/office/drawing/2014/main" id="{364409E2-40D7-44D2-B72F-65F604BC9AFE}"/>
              </a:ext>
            </a:extLst>
          </p:cNvPr>
          <p:cNvSpPr>
            <a:spLocks noChangeArrowheads="1"/>
          </p:cNvSpPr>
          <p:nvPr/>
        </p:nvSpPr>
        <p:spPr bwMode="auto">
          <a:xfrm flipV="1">
            <a:off x="1565275" y="27178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15" name="Group 599">
            <a:extLst>
              <a:ext uri="{FF2B5EF4-FFF2-40B4-BE49-F238E27FC236}">
                <a16:creationId xmlns:a16="http://schemas.microsoft.com/office/drawing/2014/main" id="{BA3AD489-171F-4EB1-8E09-7B8AF476935B}"/>
              </a:ext>
            </a:extLst>
          </p:cNvPr>
          <p:cNvGrpSpPr>
            <a:grpSpLocks/>
          </p:cNvGrpSpPr>
          <p:nvPr/>
        </p:nvGrpSpPr>
        <p:grpSpPr bwMode="auto">
          <a:xfrm>
            <a:off x="438150" y="3644900"/>
            <a:ext cx="354013" cy="654050"/>
            <a:chOff x="276" y="2344"/>
            <a:chExt cx="223" cy="412"/>
          </a:xfrm>
        </p:grpSpPr>
        <p:sp>
          <p:nvSpPr>
            <p:cNvPr id="8203" name="Line 11">
              <a:extLst>
                <a:ext uri="{FF2B5EF4-FFF2-40B4-BE49-F238E27FC236}">
                  <a16:creationId xmlns:a16="http://schemas.microsoft.com/office/drawing/2014/main" id="{3881A3CB-88E8-44DB-A9EE-AFFCD10F54E2}"/>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Oval 12">
              <a:extLst>
                <a:ext uri="{FF2B5EF4-FFF2-40B4-BE49-F238E27FC236}">
                  <a16:creationId xmlns:a16="http://schemas.microsoft.com/office/drawing/2014/main" id="{9E7943EA-BA0E-4F46-A7D8-F76B8D23CEB5}"/>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05" name="Group 13">
              <a:extLst>
                <a:ext uri="{FF2B5EF4-FFF2-40B4-BE49-F238E27FC236}">
                  <a16:creationId xmlns:a16="http://schemas.microsoft.com/office/drawing/2014/main" id="{EBA2EA5F-78F1-4616-A988-B17FB8C90650}"/>
                </a:ext>
              </a:extLst>
            </p:cNvPr>
            <p:cNvGrpSpPr>
              <a:grpSpLocks/>
            </p:cNvGrpSpPr>
            <p:nvPr/>
          </p:nvGrpSpPr>
          <p:grpSpPr bwMode="auto">
            <a:xfrm>
              <a:off x="276" y="2399"/>
              <a:ext cx="82" cy="71"/>
              <a:chOff x="690" y="2870"/>
              <a:chExt cx="82" cy="71"/>
            </a:xfrm>
          </p:grpSpPr>
          <p:sp>
            <p:nvSpPr>
              <p:cNvPr id="8206" name="Oval 14">
                <a:extLst>
                  <a:ext uri="{FF2B5EF4-FFF2-40B4-BE49-F238E27FC236}">
                    <a16:creationId xmlns:a16="http://schemas.microsoft.com/office/drawing/2014/main" id="{163B7759-0315-48E8-8A86-542BBE30B43E}"/>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Oval 15">
                <a:extLst>
                  <a:ext uri="{FF2B5EF4-FFF2-40B4-BE49-F238E27FC236}">
                    <a16:creationId xmlns:a16="http://schemas.microsoft.com/office/drawing/2014/main" id="{FF3EA577-F903-40C6-8372-55077ECEFE9F}"/>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Oval 16">
                <a:extLst>
                  <a:ext uri="{FF2B5EF4-FFF2-40B4-BE49-F238E27FC236}">
                    <a16:creationId xmlns:a16="http://schemas.microsoft.com/office/drawing/2014/main" id="{E4EF8251-3098-4A08-B78E-0420D5308813}"/>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Line 17">
                <a:extLst>
                  <a:ext uri="{FF2B5EF4-FFF2-40B4-BE49-F238E27FC236}">
                    <a16:creationId xmlns:a16="http://schemas.microsoft.com/office/drawing/2014/main" id="{F7AB27CA-596E-4B46-9469-07D512AA1E42}"/>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Line 18">
                <a:extLst>
                  <a:ext uri="{FF2B5EF4-FFF2-40B4-BE49-F238E27FC236}">
                    <a16:creationId xmlns:a16="http://schemas.microsoft.com/office/drawing/2014/main" id="{C2EA24A0-F63A-4AC6-B520-EA633DB8A10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807" name="Oval 591">
              <a:extLst>
                <a:ext uri="{FF2B5EF4-FFF2-40B4-BE49-F238E27FC236}">
                  <a16:creationId xmlns:a16="http://schemas.microsoft.com/office/drawing/2014/main" id="{6749C428-F481-4C2C-BBDA-9C5874206094}"/>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08" name="Group 592">
              <a:extLst>
                <a:ext uri="{FF2B5EF4-FFF2-40B4-BE49-F238E27FC236}">
                  <a16:creationId xmlns:a16="http://schemas.microsoft.com/office/drawing/2014/main" id="{8B813880-E73D-42E9-9429-9C0354FB5047}"/>
                </a:ext>
              </a:extLst>
            </p:cNvPr>
            <p:cNvGrpSpPr>
              <a:grpSpLocks/>
            </p:cNvGrpSpPr>
            <p:nvPr/>
          </p:nvGrpSpPr>
          <p:grpSpPr bwMode="auto">
            <a:xfrm>
              <a:off x="415" y="2405"/>
              <a:ext cx="82" cy="71"/>
              <a:chOff x="690" y="2870"/>
              <a:chExt cx="82" cy="71"/>
            </a:xfrm>
          </p:grpSpPr>
          <p:sp>
            <p:nvSpPr>
              <p:cNvPr id="9809" name="Oval 593">
                <a:extLst>
                  <a:ext uri="{FF2B5EF4-FFF2-40B4-BE49-F238E27FC236}">
                    <a16:creationId xmlns:a16="http://schemas.microsoft.com/office/drawing/2014/main" id="{91C0E545-C38F-4D9D-893B-A783C0EB8582}"/>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10" name="Oval 594">
                <a:extLst>
                  <a:ext uri="{FF2B5EF4-FFF2-40B4-BE49-F238E27FC236}">
                    <a16:creationId xmlns:a16="http://schemas.microsoft.com/office/drawing/2014/main" id="{F9495448-05C0-42B3-B14F-B604265C0EC9}"/>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11" name="Oval 595">
                <a:extLst>
                  <a:ext uri="{FF2B5EF4-FFF2-40B4-BE49-F238E27FC236}">
                    <a16:creationId xmlns:a16="http://schemas.microsoft.com/office/drawing/2014/main" id="{02E5E95E-9287-4D9C-80B6-EE32462D71B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12" name="Line 596">
                <a:extLst>
                  <a:ext uri="{FF2B5EF4-FFF2-40B4-BE49-F238E27FC236}">
                    <a16:creationId xmlns:a16="http://schemas.microsoft.com/office/drawing/2014/main" id="{6E499859-BF91-412D-B48B-4DDC1FA74CF5}"/>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13" name="Line 597">
                <a:extLst>
                  <a:ext uri="{FF2B5EF4-FFF2-40B4-BE49-F238E27FC236}">
                    <a16:creationId xmlns:a16="http://schemas.microsoft.com/office/drawing/2014/main" id="{CCF89DBB-07C1-40C6-921D-4489816CB4C1}"/>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14" name="Group 598">
              <a:extLst>
                <a:ext uri="{FF2B5EF4-FFF2-40B4-BE49-F238E27FC236}">
                  <a16:creationId xmlns:a16="http://schemas.microsoft.com/office/drawing/2014/main" id="{2D7B7F1E-83E7-41CD-A3FE-E2F704CEF0C8}"/>
                </a:ext>
              </a:extLst>
            </p:cNvPr>
            <p:cNvGrpSpPr>
              <a:grpSpLocks/>
            </p:cNvGrpSpPr>
            <p:nvPr/>
          </p:nvGrpSpPr>
          <p:grpSpPr bwMode="auto">
            <a:xfrm>
              <a:off x="276" y="2552"/>
              <a:ext cx="223" cy="204"/>
              <a:chOff x="276" y="2552"/>
              <a:chExt cx="223" cy="204"/>
            </a:xfrm>
          </p:grpSpPr>
          <p:sp>
            <p:nvSpPr>
              <p:cNvPr id="8211" name="Rectangle 19">
                <a:extLst>
                  <a:ext uri="{FF2B5EF4-FFF2-40B4-BE49-F238E27FC236}">
                    <a16:creationId xmlns:a16="http://schemas.microsoft.com/office/drawing/2014/main" id="{911CDA8A-3D0B-4721-BD4B-AD8B55484252}"/>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Line 21">
                <a:extLst>
                  <a:ext uri="{FF2B5EF4-FFF2-40B4-BE49-F238E27FC236}">
                    <a16:creationId xmlns:a16="http://schemas.microsoft.com/office/drawing/2014/main" id="{BA094678-13DC-49F1-95F0-2D51C031BB31}"/>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Line 22">
                <a:extLst>
                  <a:ext uri="{FF2B5EF4-FFF2-40B4-BE49-F238E27FC236}">
                    <a16:creationId xmlns:a16="http://schemas.microsoft.com/office/drawing/2014/main" id="{805DA6BF-55B4-4D00-81F1-97FE1D35B66C}"/>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816" name="Group 600">
            <a:extLst>
              <a:ext uri="{FF2B5EF4-FFF2-40B4-BE49-F238E27FC236}">
                <a16:creationId xmlns:a16="http://schemas.microsoft.com/office/drawing/2014/main" id="{A15CA406-11D4-4325-80A5-F63401A4A128}"/>
              </a:ext>
            </a:extLst>
          </p:cNvPr>
          <p:cNvGrpSpPr>
            <a:grpSpLocks/>
          </p:cNvGrpSpPr>
          <p:nvPr/>
        </p:nvGrpSpPr>
        <p:grpSpPr bwMode="auto">
          <a:xfrm>
            <a:off x="838200" y="3644900"/>
            <a:ext cx="354013" cy="654050"/>
            <a:chOff x="276" y="2344"/>
            <a:chExt cx="223" cy="412"/>
          </a:xfrm>
        </p:grpSpPr>
        <p:sp>
          <p:nvSpPr>
            <p:cNvPr id="9817" name="Line 601">
              <a:extLst>
                <a:ext uri="{FF2B5EF4-FFF2-40B4-BE49-F238E27FC236}">
                  <a16:creationId xmlns:a16="http://schemas.microsoft.com/office/drawing/2014/main" id="{AEB8EB34-0E5A-4ED5-99A2-38AB3716E7C2}"/>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18" name="Oval 602">
              <a:extLst>
                <a:ext uri="{FF2B5EF4-FFF2-40B4-BE49-F238E27FC236}">
                  <a16:creationId xmlns:a16="http://schemas.microsoft.com/office/drawing/2014/main" id="{A6A53CBC-B68A-493C-BD24-ED5245D4F2CC}"/>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19" name="Group 603">
              <a:extLst>
                <a:ext uri="{FF2B5EF4-FFF2-40B4-BE49-F238E27FC236}">
                  <a16:creationId xmlns:a16="http://schemas.microsoft.com/office/drawing/2014/main" id="{5AFA0961-36F8-4DA6-B761-37BA9DC31A50}"/>
                </a:ext>
              </a:extLst>
            </p:cNvPr>
            <p:cNvGrpSpPr>
              <a:grpSpLocks/>
            </p:cNvGrpSpPr>
            <p:nvPr/>
          </p:nvGrpSpPr>
          <p:grpSpPr bwMode="auto">
            <a:xfrm>
              <a:off x="276" y="2399"/>
              <a:ext cx="82" cy="71"/>
              <a:chOff x="690" y="2870"/>
              <a:chExt cx="82" cy="71"/>
            </a:xfrm>
          </p:grpSpPr>
          <p:sp>
            <p:nvSpPr>
              <p:cNvPr id="9820" name="Oval 604">
                <a:extLst>
                  <a:ext uri="{FF2B5EF4-FFF2-40B4-BE49-F238E27FC236}">
                    <a16:creationId xmlns:a16="http://schemas.microsoft.com/office/drawing/2014/main" id="{90ED544C-5D6D-4E99-9F76-52723CF12DE5}"/>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21" name="Oval 605">
                <a:extLst>
                  <a:ext uri="{FF2B5EF4-FFF2-40B4-BE49-F238E27FC236}">
                    <a16:creationId xmlns:a16="http://schemas.microsoft.com/office/drawing/2014/main" id="{67A51AA9-8A93-4A7A-BD09-C861513890F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22" name="Oval 606">
                <a:extLst>
                  <a:ext uri="{FF2B5EF4-FFF2-40B4-BE49-F238E27FC236}">
                    <a16:creationId xmlns:a16="http://schemas.microsoft.com/office/drawing/2014/main" id="{B73F478B-EAFC-4400-850F-5B9BC7CB8BD4}"/>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23" name="Line 607">
                <a:extLst>
                  <a:ext uri="{FF2B5EF4-FFF2-40B4-BE49-F238E27FC236}">
                    <a16:creationId xmlns:a16="http://schemas.microsoft.com/office/drawing/2014/main" id="{04D6BB78-60DB-4B49-912E-0840AE61121C}"/>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24" name="Line 608">
                <a:extLst>
                  <a:ext uri="{FF2B5EF4-FFF2-40B4-BE49-F238E27FC236}">
                    <a16:creationId xmlns:a16="http://schemas.microsoft.com/office/drawing/2014/main" id="{FA88CC5F-BBFA-42F0-8295-D0BD57EF095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825" name="Oval 609">
              <a:extLst>
                <a:ext uri="{FF2B5EF4-FFF2-40B4-BE49-F238E27FC236}">
                  <a16:creationId xmlns:a16="http://schemas.microsoft.com/office/drawing/2014/main" id="{20760F04-1D63-4D88-A565-0271900C1E65}"/>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26" name="Group 610">
              <a:extLst>
                <a:ext uri="{FF2B5EF4-FFF2-40B4-BE49-F238E27FC236}">
                  <a16:creationId xmlns:a16="http://schemas.microsoft.com/office/drawing/2014/main" id="{A0817652-011F-475A-B42A-159FAEEB4F95}"/>
                </a:ext>
              </a:extLst>
            </p:cNvPr>
            <p:cNvGrpSpPr>
              <a:grpSpLocks/>
            </p:cNvGrpSpPr>
            <p:nvPr/>
          </p:nvGrpSpPr>
          <p:grpSpPr bwMode="auto">
            <a:xfrm>
              <a:off x="415" y="2405"/>
              <a:ext cx="82" cy="71"/>
              <a:chOff x="690" y="2870"/>
              <a:chExt cx="82" cy="71"/>
            </a:xfrm>
          </p:grpSpPr>
          <p:sp>
            <p:nvSpPr>
              <p:cNvPr id="9827" name="Oval 611">
                <a:extLst>
                  <a:ext uri="{FF2B5EF4-FFF2-40B4-BE49-F238E27FC236}">
                    <a16:creationId xmlns:a16="http://schemas.microsoft.com/office/drawing/2014/main" id="{C401959E-C41B-4853-A204-D6937A783E56}"/>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28" name="Oval 612">
                <a:extLst>
                  <a:ext uri="{FF2B5EF4-FFF2-40B4-BE49-F238E27FC236}">
                    <a16:creationId xmlns:a16="http://schemas.microsoft.com/office/drawing/2014/main" id="{7B481DFC-E09B-41F9-8F81-218DB50FC952}"/>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29" name="Oval 613">
                <a:extLst>
                  <a:ext uri="{FF2B5EF4-FFF2-40B4-BE49-F238E27FC236}">
                    <a16:creationId xmlns:a16="http://schemas.microsoft.com/office/drawing/2014/main" id="{AD934867-3A0F-4291-9381-4CF68B464104}"/>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 name="Line 614">
                <a:extLst>
                  <a:ext uri="{FF2B5EF4-FFF2-40B4-BE49-F238E27FC236}">
                    <a16:creationId xmlns:a16="http://schemas.microsoft.com/office/drawing/2014/main" id="{17E3417D-C965-4630-8EAE-B7445F8CB9EF}"/>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 name="Line 615">
                <a:extLst>
                  <a:ext uri="{FF2B5EF4-FFF2-40B4-BE49-F238E27FC236}">
                    <a16:creationId xmlns:a16="http://schemas.microsoft.com/office/drawing/2014/main" id="{56790E42-EFFA-4E23-B239-9E1D409B86D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32" name="Group 616">
              <a:extLst>
                <a:ext uri="{FF2B5EF4-FFF2-40B4-BE49-F238E27FC236}">
                  <a16:creationId xmlns:a16="http://schemas.microsoft.com/office/drawing/2014/main" id="{16CC4FC3-C47B-4EC9-BF26-8BA3AA7C486D}"/>
                </a:ext>
              </a:extLst>
            </p:cNvPr>
            <p:cNvGrpSpPr>
              <a:grpSpLocks/>
            </p:cNvGrpSpPr>
            <p:nvPr/>
          </p:nvGrpSpPr>
          <p:grpSpPr bwMode="auto">
            <a:xfrm>
              <a:off x="276" y="2552"/>
              <a:ext cx="223" cy="204"/>
              <a:chOff x="276" y="2552"/>
              <a:chExt cx="223" cy="204"/>
            </a:xfrm>
          </p:grpSpPr>
          <p:sp>
            <p:nvSpPr>
              <p:cNvPr id="9833" name="Rectangle 617">
                <a:extLst>
                  <a:ext uri="{FF2B5EF4-FFF2-40B4-BE49-F238E27FC236}">
                    <a16:creationId xmlns:a16="http://schemas.microsoft.com/office/drawing/2014/main" id="{A377D14A-0113-48F3-B631-DEEF2B07C524}"/>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4" name="Line 618">
                <a:extLst>
                  <a:ext uri="{FF2B5EF4-FFF2-40B4-BE49-F238E27FC236}">
                    <a16:creationId xmlns:a16="http://schemas.microsoft.com/office/drawing/2014/main" id="{1F01C0E7-D5B9-4EEE-BEF6-A0983CCF65AA}"/>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5" name="Line 619">
                <a:extLst>
                  <a:ext uri="{FF2B5EF4-FFF2-40B4-BE49-F238E27FC236}">
                    <a16:creationId xmlns:a16="http://schemas.microsoft.com/office/drawing/2014/main" id="{C8F5135A-9BBE-4300-BFD6-50EA7C53FD44}"/>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836" name="Group 620">
            <a:extLst>
              <a:ext uri="{FF2B5EF4-FFF2-40B4-BE49-F238E27FC236}">
                <a16:creationId xmlns:a16="http://schemas.microsoft.com/office/drawing/2014/main" id="{8A4B8E5F-B32F-433E-8F9C-76CD4A4A422E}"/>
              </a:ext>
            </a:extLst>
          </p:cNvPr>
          <p:cNvGrpSpPr>
            <a:grpSpLocks/>
          </p:cNvGrpSpPr>
          <p:nvPr/>
        </p:nvGrpSpPr>
        <p:grpSpPr bwMode="auto">
          <a:xfrm>
            <a:off x="1219200" y="3644900"/>
            <a:ext cx="354013" cy="654050"/>
            <a:chOff x="276" y="2344"/>
            <a:chExt cx="223" cy="412"/>
          </a:xfrm>
        </p:grpSpPr>
        <p:sp>
          <p:nvSpPr>
            <p:cNvPr id="9837" name="Line 621">
              <a:extLst>
                <a:ext uri="{FF2B5EF4-FFF2-40B4-BE49-F238E27FC236}">
                  <a16:creationId xmlns:a16="http://schemas.microsoft.com/office/drawing/2014/main" id="{FA13841F-6D66-4166-8224-A1640CE0D697}"/>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8" name="Oval 622">
              <a:extLst>
                <a:ext uri="{FF2B5EF4-FFF2-40B4-BE49-F238E27FC236}">
                  <a16:creationId xmlns:a16="http://schemas.microsoft.com/office/drawing/2014/main" id="{904652FF-FDDE-4CC1-A66C-6BF8B0F9C85A}"/>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39" name="Group 623">
              <a:extLst>
                <a:ext uri="{FF2B5EF4-FFF2-40B4-BE49-F238E27FC236}">
                  <a16:creationId xmlns:a16="http://schemas.microsoft.com/office/drawing/2014/main" id="{F42B9634-CDED-4EB5-98BE-596A7FE68F2E}"/>
                </a:ext>
              </a:extLst>
            </p:cNvPr>
            <p:cNvGrpSpPr>
              <a:grpSpLocks/>
            </p:cNvGrpSpPr>
            <p:nvPr/>
          </p:nvGrpSpPr>
          <p:grpSpPr bwMode="auto">
            <a:xfrm>
              <a:off x="276" y="2399"/>
              <a:ext cx="82" cy="71"/>
              <a:chOff x="690" y="2870"/>
              <a:chExt cx="82" cy="71"/>
            </a:xfrm>
          </p:grpSpPr>
          <p:sp>
            <p:nvSpPr>
              <p:cNvPr id="9840" name="Oval 624">
                <a:extLst>
                  <a:ext uri="{FF2B5EF4-FFF2-40B4-BE49-F238E27FC236}">
                    <a16:creationId xmlns:a16="http://schemas.microsoft.com/office/drawing/2014/main" id="{3139D36E-6B0A-40C9-94AF-9D536327C92D}"/>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41" name="Oval 625">
                <a:extLst>
                  <a:ext uri="{FF2B5EF4-FFF2-40B4-BE49-F238E27FC236}">
                    <a16:creationId xmlns:a16="http://schemas.microsoft.com/office/drawing/2014/main" id="{AC0E540B-4711-4725-A113-1E5C7237419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42" name="Oval 626">
                <a:extLst>
                  <a:ext uri="{FF2B5EF4-FFF2-40B4-BE49-F238E27FC236}">
                    <a16:creationId xmlns:a16="http://schemas.microsoft.com/office/drawing/2014/main" id="{ADBEF7B3-160A-465F-917F-897B0C82396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43" name="Line 627">
                <a:extLst>
                  <a:ext uri="{FF2B5EF4-FFF2-40B4-BE49-F238E27FC236}">
                    <a16:creationId xmlns:a16="http://schemas.microsoft.com/office/drawing/2014/main" id="{C1D22AA3-78C1-4233-9E09-A76CD3D9A064}"/>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44" name="Line 628">
                <a:extLst>
                  <a:ext uri="{FF2B5EF4-FFF2-40B4-BE49-F238E27FC236}">
                    <a16:creationId xmlns:a16="http://schemas.microsoft.com/office/drawing/2014/main" id="{34AC245F-9F00-421B-9624-C921878B9070}"/>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845" name="Oval 629">
              <a:extLst>
                <a:ext uri="{FF2B5EF4-FFF2-40B4-BE49-F238E27FC236}">
                  <a16:creationId xmlns:a16="http://schemas.microsoft.com/office/drawing/2014/main" id="{D70BF590-389D-4510-B6AB-A3618B004D0F}"/>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46" name="Group 630">
              <a:extLst>
                <a:ext uri="{FF2B5EF4-FFF2-40B4-BE49-F238E27FC236}">
                  <a16:creationId xmlns:a16="http://schemas.microsoft.com/office/drawing/2014/main" id="{7F7B329C-E00C-4950-AA06-066440D4BF16}"/>
                </a:ext>
              </a:extLst>
            </p:cNvPr>
            <p:cNvGrpSpPr>
              <a:grpSpLocks/>
            </p:cNvGrpSpPr>
            <p:nvPr/>
          </p:nvGrpSpPr>
          <p:grpSpPr bwMode="auto">
            <a:xfrm>
              <a:off x="415" y="2405"/>
              <a:ext cx="82" cy="71"/>
              <a:chOff x="690" y="2870"/>
              <a:chExt cx="82" cy="71"/>
            </a:xfrm>
          </p:grpSpPr>
          <p:sp>
            <p:nvSpPr>
              <p:cNvPr id="9847" name="Oval 631">
                <a:extLst>
                  <a:ext uri="{FF2B5EF4-FFF2-40B4-BE49-F238E27FC236}">
                    <a16:creationId xmlns:a16="http://schemas.microsoft.com/office/drawing/2014/main" id="{B4D91935-71C1-40EC-954C-902CFC99D70D}"/>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48" name="Oval 632">
                <a:extLst>
                  <a:ext uri="{FF2B5EF4-FFF2-40B4-BE49-F238E27FC236}">
                    <a16:creationId xmlns:a16="http://schemas.microsoft.com/office/drawing/2014/main" id="{916CFED1-923C-489D-A1D7-6A068F48F44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49" name="Oval 633">
                <a:extLst>
                  <a:ext uri="{FF2B5EF4-FFF2-40B4-BE49-F238E27FC236}">
                    <a16:creationId xmlns:a16="http://schemas.microsoft.com/office/drawing/2014/main" id="{3A6697ED-0CAF-4C81-A1AE-69FBE76E7E76}"/>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50" name="Line 634">
                <a:extLst>
                  <a:ext uri="{FF2B5EF4-FFF2-40B4-BE49-F238E27FC236}">
                    <a16:creationId xmlns:a16="http://schemas.microsoft.com/office/drawing/2014/main" id="{D94AD99C-5CE1-4987-A3BF-F84B771BCE47}"/>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51" name="Line 635">
                <a:extLst>
                  <a:ext uri="{FF2B5EF4-FFF2-40B4-BE49-F238E27FC236}">
                    <a16:creationId xmlns:a16="http://schemas.microsoft.com/office/drawing/2014/main" id="{E54ABE8B-60C6-4596-9CED-F12994FD90E5}"/>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52" name="Group 636">
              <a:extLst>
                <a:ext uri="{FF2B5EF4-FFF2-40B4-BE49-F238E27FC236}">
                  <a16:creationId xmlns:a16="http://schemas.microsoft.com/office/drawing/2014/main" id="{91ED0587-9E2E-40C7-8E07-7237568957C5}"/>
                </a:ext>
              </a:extLst>
            </p:cNvPr>
            <p:cNvGrpSpPr>
              <a:grpSpLocks/>
            </p:cNvGrpSpPr>
            <p:nvPr/>
          </p:nvGrpSpPr>
          <p:grpSpPr bwMode="auto">
            <a:xfrm>
              <a:off x="276" y="2552"/>
              <a:ext cx="223" cy="204"/>
              <a:chOff x="276" y="2552"/>
              <a:chExt cx="223" cy="204"/>
            </a:xfrm>
          </p:grpSpPr>
          <p:sp>
            <p:nvSpPr>
              <p:cNvPr id="9853" name="Rectangle 637">
                <a:extLst>
                  <a:ext uri="{FF2B5EF4-FFF2-40B4-BE49-F238E27FC236}">
                    <a16:creationId xmlns:a16="http://schemas.microsoft.com/office/drawing/2014/main" id="{F343DD7F-69AE-4FFD-8629-B2AF3B33DC68}"/>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54" name="Line 638">
                <a:extLst>
                  <a:ext uri="{FF2B5EF4-FFF2-40B4-BE49-F238E27FC236}">
                    <a16:creationId xmlns:a16="http://schemas.microsoft.com/office/drawing/2014/main" id="{CB1D87FE-50C7-4C10-BA70-DE772175DA7D}"/>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55" name="Line 639">
                <a:extLst>
                  <a:ext uri="{FF2B5EF4-FFF2-40B4-BE49-F238E27FC236}">
                    <a16:creationId xmlns:a16="http://schemas.microsoft.com/office/drawing/2014/main" id="{AA0A06C4-0064-4BE6-B2EE-D4CED3940748}"/>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856" name="Group 640">
            <a:extLst>
              <a:ext uri="{FF2B5EF4-FFF2-40B4-BE49-F238E27FC236}">
                <a16:creationId xmlns:a16="http://schemas.microsoft.com/office/drawing/2014/main" id="{511DAAD9-D2EF-44C0-B178-4B04467C2DC9}"/>
              </a:ext>
            </a:extLst>
          </p:cNvPr>
          <p:cNvGrpSpPr>
            <a:grpSpLocks/>
          </p:cNvGrpSpPr>
          <p:nvPr/>
        </p:nvGrpSpPr>
        <p:grpSpPr bwMode="auto">
          <a:xfrm>
            <a:off x="1600200" y="3644900"/>
            <a:ext cx="354013" cy="654050"/>
            <a:chOff x="276" y="2344"/>
            <a:chExt cx="223" cy="412"/>
          </a:xfrm>
        </p:grpSpPr>
        <p:sp>
          <p:nvSpPr>
            <p:cNvPr id="9857" name="Line 641">
              <a:extLst>
                <a:ext uri="{FF2B5EF4-FFF2-40B4-BE49-F238E27FC236}">
                  <a16:creationId xmlns:a16="http://schemas.microsoft.com/office/drawing/2014/main" id="{AC6AB15A-CB1C-4017-874D-89E2AEF4D3F2}"/>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58" name="Oval 642">
              <a:extLst>
                <a:ext uri="{FF2B5EF4-FFF2-40B4-BE49-F238E27FC236}">
                  <a16:creationId xmlns:a16="http://schemas.microsoft.com/office/drawing/2014/main" id="{6F603400-8ACA-4D39-ACBA-601EE4381673}"/>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59" name="Group 643">
              <a:extLst>
                <a:ext uri="{FF2B5EF4-FFF2-40B4-BE49-F238E27FC236}">
                  <a16:creationId xmlns:a16="http://schemas.microsoft.com/office/drawing/2014/main" id="{56FA49B9-5367-4E01-A1B1-251DAD42AC2E}"/>
                </a:ext>
              </a:extLst>
            </p:cNvPr>
            <p:cNvGrpSpPr>
              <a:grpSpLocks/>
            </p:cNvGrpSpPr>
            <p:nvPr/>
          </p:nvGrpSpPr>
          <p:grpSpPr bwMode="auto">
            <a:xfrm>
              <a:off x="276" y="2399"/>
              <a:ext cx="82" cy="71"/>
              <a:chOff x="690" y="2870"/>
              <a:chExt cx="82" cy="71"/>
            </a:xfrm>
          </p:grpSpPr>
          <p:sp>
            <p:nvSpPr>
              <p:cNvPr id="9860" name="Oval 644">
                <a:extLst>
                  <a:ext uri="{FF2B5EF4-FFF2-40B4-BE49-F238E27FC236}">
                    <a16:creationId xmlns:a16="http://schemas.microsoft.com/office/drawing/2014/main" id="{69092060-BA64-4FF6-A4D3-B55442BBEED9}"/>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1" name="Oval 645">
                <a:extLst>
                  <a:ext uri="{FF2B5EF4-FFF2-40B4-BE49-F238E27FC236}">
                    <a16:creationId xmlns:a16="http://schemas.microsoft.com/office/drawing/2014/main" id="{5D5275BF-7779-4F3B-81A7-C5FBD70FB55E}"/>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2" name="Oval 646">
                <a:extLst>
                  <a:ext uri="{FF2B5EF4-FFF2-40B4-BE49-F238E27FC236}">
                    <a16:creationId xmlns:a16="http://schemas.microsoft.com/office/drawing/2014/main" id="{EE2A343F-9685-4038-A506-9578E37FF54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3" name="Line 647">
                <a:extLst>
                  <a:ext uri="{FF2B5EF4-FFF2-40B4-BE49-F238E27FC236}">
                    <a16:creationId xmlns:a16="http://schemas.microsoft.com/office/drawing/2014/main" id="{91BB6A94-F522-4C3F-A25E-2D3BF6993489}"/>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4" name="Line 648">
                <a:extLst>
                  <a:ext uri="{FF2B5EF4-FFF2-40B4-BE49-F238E27FC236}">
                    <a16:creationId xmlns:a16="http://schemas.microsoft.com/office/drawing/2014/main" id="{E5B6727A-8281-4F97-9398-1D7D18B4C13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865" name="Oval 649">
              <a:extLst>
                <a:ext uri="{FF2B5EF4-FFF2-40B4-BE49-F238E27FC236}">
                  <a16:creationId xmlns:a16="http://schemas.microsoft.com/office/drawing/2014/main" id="{BF02CD79-C2F4-40BA-BEEF-02D3DE926D0E}"/>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66" name="Group 650">
              <a:extLst>
                <a:ext uri="{FF2B5EF4-FFF2-40B4-BE49-F238E27FC236}">
                  <a16:creationId xmlns:a16="http://schemas.microsoft.com/office/drawing/2014/main" id="{8EC83C4E-D87A-4973-A209-D22DFC193BF4}"/>
                </a:ext>
              </a:extLst>
            </p:cNvPr>
            <p:cNvGrpSpPr>
              <a:grpSpLocks/>
            </p:cNvGrpSpPr>
            <p:nvPr/>
          </p:nvGrpSpPr>
          <p:grpSpPr bwMode="auto">
            <a:xfrm>
              <a:off x="415" y="2405"/>
              <a:ext cx="82" cy="71"/>
              <a:chOff x="690" y="2870"/>
              <a:chExt cx="82" cy="71"/>
            </a:xfrm>
          </p:grpSpPr>
          <p:sp>
            <p:nvSpPr>
              <p:cNvPr id="9867" name="Oval 651">
                <a:extLst>
                  <a:ext uri="{FF2B5EF4-FFF2-40B4-BE49-F238E27FC236}">
                    <a16:creationId xmlns:a16="http://schemas.microsoft.com/office/drawing/2014/main" id="{885530F5-CC93-4999-9F9F-656BF338CE4A}"/>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8" name="Oval 652">
                <a:extLst>
                  <a:ext uri="{FF2B5EF4-FFF2-40B4-BE49-F238E27FC236}">
                    <a16:creationId xmlns:a16="http://schemas.microsoft.com/office/drawing/2014/main" id="{DA89215E-CE8C-410D-B4BD-2E215BE9EFF9}"/>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9" name="Oval 653">
                <a:extLst>
                  <a:ext uri="{FF2B5EF4-FFF2-40B4-BE49-F238E27FC236}">
                    <a16:creationId xmlns:a16="http://schemas.microsoft.com/office/drawing/2014/main" id="{CA019459-093D-4E6D-BE21-E21C783E8CB5}"/>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0" name="Line 654">
                <a:extLst>
                  <a:ext uri="{FF2B5EF4-FFF2-40B4-BE49-F238E27FC236}">
                    <a16:creationId xmlns:a16="http://schemas.microsoft.com/office/drawing/2014/main" id="{BA8B3FEB-AC2F-45FF-B5A1-E7D3391C4229}"/>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 name="Line 655">
                <a:extLst>
                  <a:ext uri="{FF2B5EF4-FFF2-40B4-BE49-F238E27FC236}">
                    <a16:creationId xmlns:a16="http://schemas.microsoft.com/office/drawing/2014/main" id="{E67CAD8B-3610-4F33-92A8-91D4B8E251E0}"/>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72" name="Group 656">
              <a:extLst>
                <a:ext uri="{FF2B5EF4-FFF2-40B4-BE49-F238E27FC236}">
                  <a16:creationId xmlns:a16="http://schemas.microsoft.com/office/drawing/2014/main" id="{06D1A463-A06E-4EDC-8750-159B93B0F285}"/>
                </a:ext>
              </a:extLst>
            </p:cNvPr>
            <p:cNvGrpSpPr>
              <a:grpSpLocks/>
            </p:cNvGrpSpPr>
            <p:nvPr/>
          </p:nvGrpSpPr>
          <p:grpSpPr bwMode="auto">
            <a:xfrm>
              <a:off x="276" y="2552"/>
              <a:ext cx="223" cy="204"/>
              <a:chOff x="276" y="2552"/>
              <a:chExt cx="223" cy="204"/>
            </a:xfrm>
          </p:grpSpPr>
          <p:sp>
            <p:nvSpPr>
              <p:cNvPr id="9873" name="Rectangle 657">
                <a:extLst>
                  <a:ext uri="{FF2B5EF4-FFF2-40B4-BE49-F238E27FC236}">
                    <a16:creationId xmlns:a16="http://schemas.microsoft.com/office/drawing/2014/main" id="{712323B9-10E4-4551-AE51-8335009D905E}"/>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4" name="Line 658">
                <a:extLst>
                  <a:ext uri="{FF2B5EF4-FFF2-40B4-BE49-F238E27FC236}">
                    <a16:creationId xmlns:a16="http://schemas.microsoft.com/office/drawing/2014/main" id="{400F3F62-5EF1-4964-901E-507B87D73741}"/>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5" name="Line 659">
                <a:extLst>
                  <a:ext uri="{FF2B5EF4-FFF2-40B4-BE49-F238E27FC236}">
                    <a16:creationId xmlns:a16="http://schemas.microsoft.com/office/drawing/2014/main" id="{C3FE0CB0-DB47-49B0-8081-B83708598616}"/>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896" name="Group 680">
            <a:extLst>
              <a:ext uri="{FF2B5EF4-FFF2-40B4-BE49-F238E27FC236}">
                <a16:creationId xmlns:a16="http://schemas.microsoft.com/office/drawing/2014/main" id="{6C284859-522D-49D7-947F-D31283BC1D1F}"/>
              </a:ext>
            </a:extLst>
          </p:cNvPr>
          <p:cNvGrpSpPr>
            <a:grpSpLocks/>
          </p:cNvGrpSpPr>
          <p:nvPr/>
        </p:nvGrpSpPr>
        <p:grpSpPr bwMode="auto">
          <a:xfrm>
            <a:off x="2133600" y="3644900"/>
            <a:ext cx="354013" cy="654050"/>
            <a:chOff x="276" y="2344"/>
            <a:chExt cx="223" cy="412"/>
          </a:xfrm>
        </p:grpSpPr>
        <p:sp>
          <p:nvSpPr>
            <p:cNvPr id="9897" name="Line 681">
              <a:extLst>
                <a:ext uri="{FF2B5EF4-FFF2-40B4-BE49-F238E27FC236}">
                  <a16:creationId xmlns:a16="http://schemas.microsoft.com/office/drawing/2014/main" id="{93D88D33-646A-4AAA-9472-CF1B3776432A}"/>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8" name="Oval 682">
              <a:extLst>
                <a:ext uri="{FF2B5EF4-FFF2-40B4-BE49-F238E27FC236}">
                  <a16:creationId xmlns:a16="http://schemas.microsoft.com/office/drawing/2014/main" id="{39256B99-2252-46E6-BF74-BE3C72986F7D}"/>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99" name="Group 683">
              <a:extLst>
                <a:ext uri="{FF2B5EF4-FFF2-40B4-BE49-F238E27FC236}">
                  <a16:creationId xmlns:a16="http://schemas.microsoft.com/office/drawing/2014/main" id="{22056929-99FA-4622-8297-17E908DE16DE}"/>
                </a:ext>
              </a:extLst>
            </p:cNvPr>
            <p:cNvGrpSpPr>
              <a:grpSpLocks/>
            </p:cNvGrpSpPr>
            <p:nvPr/>
          </p:nvGrpSpPr>
          <p:grpSpPr bwMode="auto">
            <a:xfrm>
              <a:off x="276" y="2399"/>
              <a:ext cx="82" cy="71"/>
              <a:chOff x="690" y="2870"/>
              <a:chExt cx="82" cy="71"/>
            </a:xfrm>
          </p:grpSpPr>
          <p:sp>
            <p:nvSpPr>
              <p:cNvPr id="9900" name="Oval 684">
                <a:extLst>
                  <a:ext uri="{FF2B5EF4-FFF2-40B4-BE49-F238E27FC236}">
                    <a16:creationId xmlns:a16="http://schemas.microsoft.com/office/drawing/2014/main" id="{CD2BF795-FD35-4CA0-9F9B-8C99C6D4B3F5}"/>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1" name="Oval 685">
                <a:extLst>
                  <a:ext uri="{FF2B5EF4-FFF2-40B4-BE49-F238E27FC236}">
                    <a16:creationId xmlns:a16="http://schemas.microsoft.com/office/drawing/2014/main" id="{22A52A01-6412-4A9E-AD51-A7CB2221171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2" name="Oval 686">
                <a:extLst>
                  <a:ext uri="{FF2B5EF4-FFF2-40B4-BE49-F238E27FC236}">
                    <a16:creationId xmlns:a16="http://schemas.microsoft.com/office/drawing/2014/main" id="{8E3E7B5B-2E2C-4F72-8665-7DD6C0013ACF}"/>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3" name="Line 687">
                <a:extLst>
                  <a:ext uri="{FF2B5EF4-FFF2-40B4-BE49-F238E27FC236}">
                    <a16:creationId xmlns:a16="http://schemas.microsoft.com/office/drawing/2014/main" id="{FB45CE0C-68F3-47AA-8729-CE5BC8513B7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4" name="Line 688">
                <a:extLst>
                  <a:ext uri="{FF2B5EF4-FFF2-40B4-BE49-F238E27FC236}">
                    <a16:creationId xmlns:a16="http://schemas.microsoft.com/office/drawing/2014/main" id="{0F1F3E36-B1E3-4F96-AA69-BC8A49B4521E}"/>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05" name="Oval 689">
              <a:extLst>
                <a:ext uri="{FF2B5EF4-FFF2-40B4-BE49-F238E27FC236}">
                  <a16:creationId xmlns:a16="http://schemas.microsoft.com/office/drawing/2014/main" id="{68CCB7AC-FE3C-4E77-9BEA-AF45CEE4F7C2}"/>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06" name="Group 690">
              <a:extLst>
                <a:ext uri="{FF2B5EF4-FFF2-40B4-BE49-F238E27FC236}">
                  <a16:creationId xmlns:a16="http://schemas.microsoft.com/office/drawing/2014/main" id="{4D6CCFF2-B901-4D8E-BB03-046BC6408BF1}"/>
                </a:ext>
              </a:extLst>
            </p:cNvPr>
            <p:cNvGrpSpPr>
              <a:grpSpLocks/>
            </p:cNvGrpSpPr>
            <p:nvPr/>
          </p:nvGrpSpPr>
          <p:grpSpPr bwMode="auto">
            <a:xfrm>
              <a:off x="415" y="2405"/>
              <a:ext cx="82" cy="71"/>
              <a:chOff x="690" y="2870"/>
              <a:chExt cx="82" cy="71"/>
            </a:xfrm>
          </p:grpSpPr>
          <p:sp>
            <p:nvSpPr>
              <p:cNvPr id="9907" name="Oval 691">
                <a:extLst>
                  <a:ext uri="{FF2B5EF4-FFF2-40B4-BE49-F238E27FC236}">
                    <a16:creationId xmlns:a16="http://schemas.microsoft.com/office/drawing/2014/main" id="{B2BE5A23-C2E5-4991-847E-76D81A73FAE3}"/>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8" name="Oval 692">
                <a:extLst>
                  <a:ext uri="{FF2B5EF4-FFF2-40B4-BE49-F238E27FC236}">
                    <a16:creationId xmlns:a16="http://schemas.microsoft.com/office/drawing/2014/main" id="{A62951B7-FA5E-4670-A594-4719D5F31CC3}"/>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9" name="Oval 693">
                <a:extLst>
                  <a:ext uri="{FF2B5EF4-FFF2-40B4-BE49-F238E27FC236}">
                    <a16:creationId xmlns:a16="http://schemas.microsoft.com/office/drawing/2014/main" id="{79D9F453-6C25-47B8-9C93-E28B3C094B2E}"/>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10" name="Line 694">
                <a:extLst>
                  <a:ext uri="{FF2B5EF4-FFF2-40B4-BE49-F238E27FC236}">
                    <a16:creationId xmlns:a16="http://schemas.microsoft.com/office/drawing/2014/main" id="{DE631F12-3F3B-4D0F-9658-D6EC9EA86481}"/>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11" name="Line 695">
                <a:extLst>
                  <a:ext uri="{FF2B5EF4-FFF2-40B4-BE49-F238E27FC236}">
                    <a16:creationId xmlns:a16="http://schemas.microsoft.com/office/drawing/2014/main" id="{A0167C25-6199-4B17-8EAC-0E7091F9F13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12" name="Group 696">
              <a:extLst>
                <a:ext uri="{FF2B5EF4-FFF2-40B4-BE49-F238E27FC236}">
                  <a16:creationId xmlns:a16="http://schemas.microsoft.com/office/drawing/2014/main" id="{85DDFF04-3047-4913-8C1B-0827D5694995}"/>
                </a:ext>
              </a:extLst>
            </p:cNvPr>
            <p:cNvGrpSpPr>
              <a:grpSpLocks/>
            </p:cNvGrpSpPr>
            <p:nvPr/>
          </p:nvGrpSpPr>
          <p:grpSpPr bwMode="auto">
            <a:xfrm>
              <a:off x="276" y="2552"/>
              <a:ext cx="223" cy="204"/>
              <a:chOff x="276" y="2552"/>
              <a:chExt cx="223" cy="204"/>
            </a:xfrm>
          </p:grpSpPr>
          <p:sp>
            <p:nvSpPr>
              <p:cNvPr id="9913" name="Rectangle 697">
                <a:extLst>
                  <a:ext uri="{FF2B5EF4-FFF2-40B4-BE49-F238E27FC236}">
                    <a16:creationId xmlns:a16="http://schemas.microsoft.com/office/drawing/2014/main" id="{C44E92B7-65AD-477A-BF24-FB1EF38CE1D4}"/>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14" name="Line 698">
                <a:extLst>
                  <a:ext uri="{FF2B5EF4-FFF2-40B4-BE49-F238E27FC236}">
                    <a16:creationId xmlns:a16="http://schemas.microsoft.com/office/drawing/2014/main" id="{8A535910-5267-49EA-966C-00E0C8F24416}"/>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15" name="Line 699">
                <a:extLst>
                  <a:ext uri="{FF2B5EF4-FFF2-40B4-BE49-F238E27FC236}">
                    <a16:creationId xmlns:a16="http://schemas.microsoft.com/office/drawing/2014/main" id="{C31815E2-9E07-4A8C-B704-A2564AB1A7CB}"/>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16" name="Group 700">
            <a:extLst>
              <a:ext uri="{FF2B5EF4-FFF2-40B4-BE49-F238E27FC236}">
                <a16:creationId xmlns:a16="http://schemas.microsoft.com/office/drawing/2014/main" id="{A6B25294-8F31-4ADD-BF26-4EFE0D3CBEE7}"/>
              </a:ext>
            </a:extLst>
          </p:cNvPr>
          <p:cNvGrpSpPr>
            <a:grpSpLocks/>
          </p:cNvGrpSpPr>
          <p:nvPr/>
        </p:nvGrpSpPr>
        <p:grpSpPr bwMode="auto">
          <a:xfrm>
            <a:off x="2514600" y="3644900"/>
            <a:ext cx="354013" cy="654050"/>
            <a:chOff x="276" y="2344"/>
            <a:chExt cx="223" cy="412"/>
          </a:xfrm>
        </p:grpSpPr>
        <p:sp>
          <p:nvSpPr>
            <p:cNvPr id="9917" name="Line 701">
              <a:extLst>
                <a:ext uri="{FF2B5EF4-FFF2-40B4-BE49-F238E27FC236}">
                  <a16:creationId xmlns:a16="http://schemas.microsoft.com/office/drawing/2014/main" id="{FFFBB409-299F-4D6D-8EF8-92B48D61F6CE}"/>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18" name="Oval 702">
              <a:extLst>
                <a:ext uri="{FF2B5EF4-FFF2-40B4-BE49-F238E27FC236}">
                  <a16:creationId xmlns:a16="http://schemas.microsoft.com/office/drawing/2014/main" id="{15810554-D0ED-45BA-9F05-159BA556A18C}"/>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19" name="Group 703">
              <a:extLst>
                <a:ext uri="{FF2B5EF4-FFF2-40B4-BE49-F238E27FC236}">
                  <a16:creationId xmlns:a16="http://schemas.microsoft.com/office/drawing/2014/main" id="{B74E03EF-6894-468E-9EBD-1067BB31FDDF}"/>
                </a:ext>
              </a:extLst>
            </p:cNvPr>
            <p:cNvGrpSpPr>
              <a:grpSpLocks/>
            </p:cNvGrpSpPr>
            <p:nvPr/>
          </p:nvGrpSpPr>
          <p:grpSpPr bwMode="auto">
            <a:xfrm>
              <a:off x="276" y="2399"/>
              <a:ext cx="82" cy="71"/>
              <a:chOff x="690" y="2870"/>
              <a:chExt cx="82" cy="71"/>
            </a:xfrm>
          </p:grpSpPr>
          <p:sp>
            <p:nvSpPr>
              <p:cNvPr id="9920" name="Oval 704">
                <a:extLst>
                  <a:ext uri="{FF2B5EF4-FFF2-40B4-BE49-F238E27FC236}">
                    <a16:creationId xmlns:a16="http://schemas.microsoft.com/office/drawing/2014/main" id="{3E5CEBAF-D67F-4579-9B74-4594BB865D8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1" name="Oval 705">
                <a:extLst>
                  <a:ext uri="{FF2B5EF4-FFF2-40B4-BE49-F238E27FC236}">
                    <a16:creationId xmlns:a16="http://schemas.microsoft.com/office/drawing/2014/main" id="{C4B9917F-F3D0-4BC3-BA0F-DCC0F050256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2" name="Oval 706">
                <a:extLst>
                  <a:ext uri="{FF2B5EF4-FFF2-40B4-BE49-F238E27FC236}">
                    <a16:creationId xmlns:a16="http://schemas.microsoft.com/office/drawing/2014/main" id="{6556DCA2-528E-4A5F-9539-09675FCFCCAB}"/>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3" name="Line 707">
                <a:extLst>
                  <a:ext uri="{FF2B5EF4-FFF2-40B4-BE49-F238E27FC236}">
                    <a16:creationId xmlns:a16="http://schemas.microsoft.com/office/drawing/2014/main" id="{659A71A3-DA42-4BBC-A9EA-CFF4972D3674}"/>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4" name="Line 708">
                <a:extLst>
                  <a:ext uri="{FF2B5EF4-FFF2-40B4-BE49-F238E27FC236}">
                    <a16:creationId xmlns:a16="http://schemas.microsoft.com/office/drawing/2014/main" id="{19BCC3E7-1385-4356-A3A1-7B029778EB25}"/>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25" name="Oval 709">
              <a:extLst>
                <a:ext uri="{FF2B5EF4-FFF2-40B4-BE49-F238E27FC236}">
                  <a16:creationId xmlns:a16="http://schemas.microsoft.com/office/drawing/2014/main" id="{F2D93018-00AC-4668-84F4-FC8175F90989}"/>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26" name="Group 710">
              <a:extLst>
                <a:ext uri="{FF2B5EF4-FFF2-40B4-BE49-F238E27FC236}">
                  <a16:creationId xmlns:a16="http://schemas.microsoft.com/office/drawing/2014/main" id="{DAE4DEF1-B981-4705-890F-5FD73109D397}"/>
                </a:ext>
              </a:extLst>
            </p:cNvPr>
            <p:cNvGrpSpPr>
              <a:grpSpLocks/>
            </p:cNvGrpSpPr>
            <p:nvPr/>
          </p:nvGrpSpPr>
          <p:grpSpPr bwMode="auto">
            <a:xfrm>
              <a:off x="415" y="2405"/>
              <a:ext cx="82" cy="71"/>
              <a:chOff x="690" y="2870"/>
              <a:chExt cx="82" cy="71"/>
            </a:xfrm>
          </p:grpSpPr>
          <p:sp>
            <p:nvSpPr>
              <p:cNvPr id="9927" name="Oval 711">
                <a:extLst>
                  <a:ext uri="{FF2B5EF4-FFF2-40B4-BE49-F238E27FC236}">
                    <a16:creationId xmlns:a16="http://schemas.microsoft.com/office/drawing/2014/main" id="{E483A521-E142-4A88-825E-F3AB34E88624}"/>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8" name="Oval 712">
                <a:extLst>
                  <a:ext uri="{FF2B5EF4-FFF2-40B4-BE49-F238E27FC236}">
                    <a16:creationId xmlns:a16="http://schemas.microsoft.com/office/drawing/2014/main" id="{54CB4EBF-A434-4A86-A8C1-A3A2CAFCE114}"/>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9" name="Oval 713">
                <a:extLst>
                  <a:ext uri="{FF2B5EF4-FFF2-40B4-BE49-F238E27FC236}">
                    <a16:creationId xmlns:a16="http://schemas.microsoft.com/office/drawing/2014/main" id="{661FB7D0-FABF-441F-9E98-8FC9A719AA7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0" name="Line 714">
                <a:extLst>
                  <a:ext uri="{FF2B5EF4-FFF2-40B4-BE49-F238E27FC236}">
                    <a16:creationId xmlns:a16="http://schemas.microsoft.com/office/drawing/2014/main" id="{2F11BF4F-937F-4984-BB3B-C8538A964F4A}"/>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1" name="Line 715">
                <a:extLst>
                  <a:ext uri="{FF2B5EF4-FFF2-40B4-BE49-F238E27FC236}">
                    <a16:creationId xmlns:a16="http://schemas.microsoft.com/office/drawing/2014/main" id="{99ECD404-762B-414D-9719-207CB86F970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32" name="Group 716">
              <a:extLst>
                <a:ext uri="{FF2B5EF4-FFF2-40B4-BE49-F238E27FC236}">
                  <a16:creationId xmlns:a16="http://schemas.microsoft.com/office/drawing/2014/main" id="{86F2A7B8-AC5D-436E-9FDA-F1BD40FB9621}"/>
                </a:ext>
              </a:extLst>
            </p:cNvPr>
            <p:cNvGrpSpPr>
              <a:grpSpLocks/>
            </p:cNvGrpSpPr>
            <p:nvPr/>
          </p:nvGrpSpPr>
          <p:grpSpPr bwMode="auto">
            <a:xfrm>
              <a:off x="276" y="2552"/>
              <a:ext cx="223" cy="204"/>
              <a:chOff x="276" y="2552"/>
              <a:chExt cx="223" cy="204"/>
            </a:xfrm>
          </p:grpSpPr>
          <p:sp>
            <p:nvSpPr>
              <p:cNvPr id="9933" name="Rectangle 717">
                <a:extLst>
                  <a:ext uri="{FF2B5EF4-FFF2-40B4-BE49-F238E27FC236}">
                    <a16:creationId xmlns:a16="http://schemas.microsoft.com/office/drawing/2014/main" id="{C11E70B0-771E-42AD-9633-0CE41F59E1BE}"/>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 name="Line 718">
                <a:extLst>
                  <a:ext uri="{FF2B5EF4-FFF2-40B4-BE49-F238E27FC236}">
                    <a16:creationId xmlns:a16="http://schemas.microsoft.com/office/drawing/2014/main" id="{9C8F63DF-4950-459A-8A9E-50101FEFC731}"/>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 name="Line 719">
                <a:extLst>
                  <a:ext uri="{FF2B5EF4-FFF2-40B4-BE49-F238E27FC236}">
                    <a16:creationId xmlns:a16="http://schemas.microsoft.com/office/drawing/2014/main" id="{D174944A-488A-4ECE-9306-183196F93DD6}"/>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36" name="Group 720">
            <a:extLst>
              <a:ext uri="{FF2B5EF4-FFF2-40B4-BE49-F238E27FC236}">
                <a16:creationId xmlns:a16="http://schemas.microsoft.com/office/drawing/2014/main" id="{2CDA576D-1A01-460C-8030-ECB0BAB586E9}"/>
              </a:ext>
            </a:extLst>
          </p:cNvPr>
          <p:cNvGrpSpPr>
            <a:grpSpLocks/>
          </p:cNvGrpSpPr>
          <p:nvPr/>
        </p:nvGrpSpPr>
        <p:grpSpPr bwMode="auto">
          <a:xfrm>
            <a:off x="2895600" y="3644900"/>
            <a:ext cx="354013" cy="654050"/>
            <a:chOff x="276" y="2344"/>
            <a:chExt cx="223" cy="412"/>
          </a:xfrm>
        </p:grpSpPr>
        <p:sp>
          <p:nvSpPr>
            <p:cNvPr id="9937" name="Line 721">
              <a:extLst>
                <a:ext uri="{FF2B5EF4-FFF2-40B4-BE49-F238E27FC236}">
                  <a16:creationId xmlns:a16="http://schemas.microsoft.com/office/drawing/2014/main" id="{33813859-3C66-4FBB-9FB6-0EC4C8D118E1}"/>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8" name="Oval 722">
              <a:extLst>
                <a:ext uri="{FF2B5EF4-FFF2-40B4-BE49-F238E27FC236}">
                  <a16:creationId xmlns:a16="http://schemas.microsoft.com/office/drawing/2014/main" id="{F2F4C846-51D8-4005-A6B8-CA42ADE73B1C}"/>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39" name="Group 723">
              <a:extLst>
                <a:ext uri="{FF2B5EF4-FFF2-40B4-BE49-F238E27FC236}">
                  <a16:creationId xmlns:a16="http://schemas.microsoft.com/office/drawing/2014/main" id="{10962371-E925-4351-B2F2-D8B231543677}"/>
                </a:ext>
              </a:extLst>
            </p:cNvPr>
            <p:cNvGrpSpPr>
              <a:grpSpLocks/>
            </p:cNvGrpSpPr>
            <p:nvPr/>
          </p:nvGrpSpPr>
          <p:grpSpPr bwMode="auto">
            <a:xfrm>
              <a:off x="276" y="2399"/>
              <a:ext cx="82" cy="71"/>
              <a:chOff x="690" y="2870"/>
              <a:chExt cx="82" cy="71"/>
            </a:xfrm>
          </p:grpSpPr>
          <p:sp>
            <p:nvSpPr>
              <p:cNvPr id="9940" name="Oval 724">
                <a:extLst>
                  <a:ext uri="{FF2B5EF4-FFF2-40B4-BE49-F238E27FC236}">
                    <a16:creationId xmlns:a16="http://schemas.microsoft.com/office/drawing/2014/main" id="{4F775AEF-7F91-4FBE-A67F-A25A56FD09AC}"/>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1" name="Oval 725">
                <a:extLst>
                  <a:ext uri="{FF2B5EF4-FFF2-40B4-BE49-F238E27FC236}">
                    <a16:creationId xmlns:a16="http://schemas.microsoft.com/office/drawing/2014/main" id="{83328620-3E31-4DCF-84EB-732AA56CD3DE}"/>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2" name="Oval 726">
                <a:extLst>
                  <a:ext uri="{FF2B5EF4-FFF2-40B4-BE49-F238E27FC236}">
                    <a16:creationId xmlns:a16="http://schemas.microsoft.com/office/drawing/2014/main" id="{76F5B38D-3CA3-4B39-9B2A-3062AE5A5FAF}"/>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3" name="Line 727">
                <a:extLst>
                  <a:ext uri="{FF2B5EF4-FFF2-40B4-BE49-F238E27FC236}">
                    <a16:creationId xmlns:a16="http://schemas.microsoft.com/office/drawing/2014/main" id="{01406CA7-7CAF-451F-9F60-F0457D14C44C}"/>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4" name="Line 728">
                <a:extLst>
                  <a:ext uri="{FF2B5EF4-FFF2-40B4-BE49-F238E27FC236}">
                    <a16:creationId xmlns:a16="http://schemas.microsoft.com/office/drawing/2014/main" id="{EDC7DF3D-92F3-4C9C-8BD4-69F17CA867B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45" name="Oval 729">
              <a:extLst>
                <a:ext uri="{FF2B5EF4-FFF2-40B4-BE49-F238E27FC236}">
                  <a16:creationId xmlns:a16="http://schemas.microsoft.com/office/drawing/2014/main" id="{56FAA602-69C5-48E6-B9EC-43FCFAE91A0F}"/>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46" name="Group 730">
              <a:extLst>
                <a:ext uri="{FF2B5EF4-FFF2-40B4-BE49-F238E27FC236}">
                  <a16:creationId xmlns:a16="http://schemas.microsoft.com/office/drawing/2014/main" id="{8D0DB180-ACC8-47F0-947D-24DC54679BF6}"/>
                </a:ext>
              </a:extLst>
            </p:cNvPr>
            <p:cNvGrpSpPr>
              <a:grpSpLocks/>
            </p:cNvGrpSpPr>
            <p:nvPr/>
          </p:nvGrpSpPr>
          <p:grpSpPr bwMode="auto">
            <a:xfrm>
              <a:off x="415" y="2405"/>
              <a:ext cx="82" cy="71"/>
              <a:chOff x="690" y="2870"/>
              <a:chExt cx="82" cy="71"/>
            </a:xfrm>
          </p:grpSpPr>
          <p:sp>
            <p:nvSpPr>
              <p:cNvPr id="9947" name="Oval 731">
                <a:extLst>
                  <a:ext uri="{FF2B5EF4-FFF2-40B4-BE49-F238E27FC236}">
                    <a16:creationId xmlns:a16="http://schemas.microsoft.com/office/drawing/2014/main" id="{A8FAEF19-5788-4EB4-B2B1-542CD339760E}"/>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8" name="Oval 732">
                <a:extLst>
                  <a:ext uri="{FF2B5EF4-FFF2-40B4-BE49-F238E27FC236}">
                    <a16:creationId xmlns:a16="http://schemas.microsoft.com/office/drawing/2014/main" id="{A071418B-4A52-46E2-86E7-E9B384E95759}"/>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9" name="Oval 733">
                <a:extLst>
                  <a:ext uri="{FF2B5EF4-FFF2-40B4-BE49-F238E27FC236}">
                    <a16:creationId xmlns:a16="http://schemas.microsoft.com/office/drawing/2014/main" id="{62933DC1-EDCA-44F2-B79F-BCDF71A35A86}"/>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50" name="Line 734">
                <a:extLst>
                  <a:ext uri="{FF2B5EF4-FFF2-40B4-BE49-F238E27FC236}">
                    <a16:creationId xmlns:a16="http://schemas.microsoft.com/office/drawing/2014/main" id="{BDD5C534-28BC-40AE-9C7D-112409D4B158}"/>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51" name="Line 735">
                <a:extLst>
                  <a:ext uri="{FF2B5EF4-FFF2-40B4-BE49-F238E27FC236}">
                    <a16:creationId xmlns:a16="http://schemas.microsoft.com/office/drawing/2014/main" id="{00A2CB62-4C5B-4E55-9FA3-E23B7C1731F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52" name="Group 736">
              <a:extLst>
                <a:ext uri="{FF2B5EF4-FFF2-40B4-BE49-F238E27FC236}">
                  <a16:creationId xmlns:a16="http://schemas.microsoft.com/office/drawing/2014/main" id="{8F93CF4E-BF41-4B3A-A252-C48F90375197}"/>
                </a:ext>
              </a:extLst>
            </p:cNvPr>
            <p:cNvGrpSpPr>
              <a:grpSpLocks/>
            </p:cNvGrpSpPr>
            <p:nvPr/>
          </p:nvGrpSpPr>
          <p:grpSpPr bwMode="auto">
            <a:xfrm>
              <a:off x="276" y="2552"/>
              <a:ext cx="223" cy="204"/>
              <a:chOff x="276" y="2552"/>
              <a:chExt cx="223" cy="204"/>
            </a:xfrm>
          </p:grpSpPr>
          <p:sp>
            <p:nvSpPr>
              <p:cNvPr id="9953" name="Rectangle 737">
                <a:extLst>
                  <a:ext uri="{FF2B5EF4-FFF2-40B4-BE49-F238E27FC236}">
                    <a16:creationId xmlns:a16="http://schemas.microsoft.com/office/drawing/2014/main" id="{E2AF8326-AA84-42BF-AEBA-3068055461F1}"/>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54" name="Line 738">
                <a:extLst>
                  <a:ext uri="{FF2B5EF4-FFF2-40B4-BE49-F238E27FC236}">
                    <a16:creationId xmlns:a16="http://schemas.microsoft.com/office/drawing/2014/main" id="{4DECB670-0615-4D26-83C0-956BD51D4727}"/>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55" name="Line 739">
                <a:extLst>
                  <a:ext uri="{FF2B5EF4-FFF2-40B4-BE49-F238E27FC236}">
                    <a16:creationId xmlns:a16="http://schemas.microsoft.com/office/drawing/2014/main" id="{6EFE9488-8180-42DA-A06B-C8FDCEA7623E}"/>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56" name="Group 740">
            <a:extLst>
              <a:ext uri="{FF2B5EF4-FFF2-40B4-BE49-F238E27FC236}">
                <a16:creationId xmlns:a16="http://schemas.microsoft.com/office/drawing/2014/main" id="{96AB50D6-8EFC-4775-A506-5FF61C192385}"/>
              </a:ext>
            </a:extLst>
          </p:cNvPr>
          <p:cNvGrpSpPr>
            <a:grpSpLocks/>
          </p:cNvGrpSpPr>
          <p:nvPr/>
        </p:nvGrpSpPr>
        <p:grpSpPr bwMode="auto">
          <a:xfrm>
            <a:off x="3789363" y="3657600"/>
            <a:ext cx="354012" cy="654050"/>
            <a:chOff x="276" y="2344"/>
            <a:chExt cx="223" cy="412"/>
          </a:xfrm>
        </p:grpSpPr>
        <p:sp>
          <p:nvSpPr>
            <p:cNvPr id="9957" name="Line 741">
              <a:extLst>
                <a:ext uri="{FF2B5EF4-FFF2-40B4-BE49-F238E27FC236}">
                  <a16:creationId xmlns:a16="http://schemas.microsoft.com/office/drawing/2014/main" id="{570607A7-B611-4906-A486-E567AC61CE06}"/>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58" name="Oval 742">
              <a:extLst>
                <a:ext uri="{FF2B5EF4-FFF2-40B4-BE49-F238E27FC236}">
                  <a16:creationId xmlns:a16="http://schemas.microsoft.com/office/drawing/2014/main" id="{26824E37-9A84-4D09-B7BC-43D3A0DE5DFB}"/>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59" name="Group 743">
              <a:extLst>
                <a:ext uri="{FF2B5EF4-FFF2-40B4-BE49-F238E27FC236}">
                  <a16:creationId xmlns:a16="http://schemas.microsoft.com/office/drawing/2014/main" id="{32D20054-1EEE-450A-A488-850CF031552D}"/>
                </a:ext>
              </a:extLst>
            </p:cNvPr>
            <p:cNvGrpSpPr>
              <a:grpSpLocks/>
            </p:cNvGrpSpPr>
            <p:nvPr/>
          </p:nvGrpSpPr>
          <p:grpSpPr bwMode="auto">
            <a:xfrm>
              <a:off x="276" y="2399"/>
              <a:ext cx="82" cy="71"/>
              <a:chOff x="690" y="2870"/>
              <a:chExt cx="82" cy="71"/>
            </a:xfrm>
          </p:grpSpPr>
          <p:sp>
            <p:nvSpPr>
              <p:cNvPr id="9960" name="Oval 744">
                <a:extLst>
                  <a:ext uri="{FF2B5EF4-FFF2-40B4-BE49-F238E27FC236}">
                    <a16:creationId xmlns:a16="http://schemas.microsoft.com/office/drawing/2014/main" id="{E8271006-66B0-40CB-9039-8E5FC2E2B056}"/>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61" name="Oval 745">
                <a:extLst>
                  <a:ext uri="{FF2B5EF4-FFF2-40B4-BE49-F238E27FC236}">
                    <a16:creationId xmlns:a16="http://schemas.microsoft.com/office/drawing/2014/main" id="{75894E58-5B92-4034-AE8C-606262572EF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62" name="Oval 746">
                <a:extLst>
                  <a:ext uri="{FF2B5EF4-FFF2-40B4-BE49-F238E27FC236}">
                    <a16:creationId xmlns:a16="http://schemas.microsoft.com/office/drawing/2014/main" id="{3877A4C1-E1E4-4EB5-8CFE-9ABD9B91B51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63" name="Line 747">
                <a:extLst>
                  <a:ext uri="{FF2B5EF4-FFF2-40B4-BE49-F238E27FC236}">
                    <a16:creationId xmlns:a16="http://schemas.microsoft.com/office/drawing/2014/main" id="{158B6A8E-953B-49D4-9028-58904D0E1725}"/>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64" name="Line 748">
                <a:extLst>
                  <a:ext uri="{FF2B5EF4-FFF2-40B4-BE49-F238E27FC236}">
                    <a16:creationId xmlns:a16="http://schemas.microsoft.com/office/drawing/2014/main" id="{4E62C592-7B59-4776-A2BC-59B3E7D01630}"/>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65" name="Oval 749">
              <a:extLst>
                <a:ext uri="{FF2B5EF4-FFF2-40B4-BE49-F238E27FC236}">
                  <a16:creationId xmlns:a16="http://schemas.microsoft.com/office/drawing/2014/main" id="{C862E889-B3AA-4730-AEC2-2E7D25B02D95}"/>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66" name="Group 750">
              <a:extLst>
                <a:ext uri="{FF2B5EF4-FFF2-40B4-BE49-F238E27FC236}">
                  <a16:creationId xmlns:a16="http://schemas.microsoft.com/office/drawing/2014/main" id="{F7139831-593B-42E5-91CB-F8D65565FC5C}"/>
                </a:ext>
              </a:extLst>
            </p:cNvPr>
            <p:cNvGrpSpPr>
              <a:grpSpLocks/>
            </p:cNvGrpSpPr>
            <p:nvPr/>
          </p:nvGrpSpPr>
          <p:grpSpPr bwMode="auto">
            <a:xfrm>
              <a:off x="415" y="2405"/>
              <a:ext cx="82" cy="71"/>
              <a:chOff x="690" y="2870"/>
              <a:chExt cx="82" cy="71"/>
            </a:xfrm>
          </p:grpSpPr>
          <p:sp>
            <p:nvSpPr>
              <p:cNvPr id="9967" name="Oval 751">
                <a:extLst>
                  <a:ext uri="{FF2B5EF4-FFF2-40B4-BE49-F238E27FC236}">
                    <a16:creationId xmlns:a16="http://schemas.microsoft.com/office/drawing/2014/main" id="{644614EF-41D0-42BC-AF1D-BB59C8D6441A}"/>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68" name="Oval 752">
                <a:extLst>
                  <a:ext uri="{FF2B5EF4-FFF2-40B4-BE49-F238E27FC236}">
                    <a16:creationId xmlns:a16="http://schemas.microsoft.com/office/drawing/2014/main" id="{6EE81CD8-20E8-4887-B37E-1229C5044857}"/>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69" name="Oval 753">
                <a:extLst>
                  <a:ext uri="{FF2B5EF4-FFF2-40B4-BE49-F238E27FC236}">
                    <a16:creationId xmlns:a16="http://schemas.microsoft.com/office/drawing/2014/main" id="{ACAE7BBD-6502-40AB-A50E-BD9AE785EA55}"/>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70" name="Line 754">
                <a:extLst>
                  <a:ext uri="{FF2B5EF4-FFF2-40B4-BE49-F238E27FC236}">
                    <a16:creationId xmlns:a16="http://schemas.microsoft.com/office/drawing/2014/main" id="{79A50EF2-D9B6-4BAC-964C-4AB61B46B3DE}"/>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71" name="Line 755">
                <a:extLst>
                  <a:ext uri="{FF2B5EF4-FFF2-40B4-BE49-F238E27FC236}">
                    <a16:creationId xmlns:a16="http://schemas.microsoft.com/office/drawing/2014/main" id="{08C2C7E0-51DC-4A51-829C-272F0D93799A}"/>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72" name="Group 756">
              <a:extLst>
                <a:ext uri="{FF2B5EF4-FFF2-40B4-BE49-F238E27FC236}">
                  <a16:creationId xmlns:a16="http://schemas.microsoft.com/office/drawing/2014/main" id="{128F4780-CF3A-421E-92F2-1096BD19CB24}"/>
                </a:ext>
              </a:extLst>
            </p:cNvPr>
            <p:cNvGrpSpPr>
              <a:grpSpLocks/>
            </p:cNvGrpSpPr>
            <p:nvPr/>
          </p:nvGrpSpPr>
          <p:grpSpPr bwMode="auto">
            <a:xfrm>
              <a:off x="276" y="2552"/>
              <a:ext cx="223" cy="204"/>
              <a:chOff x="276" y="2552"/>
              <a:chExt cx="223" cy="204"/>
            </a:xfrm>
          </p:grpSpPr>
          <p:sp>
            <p:nvSpPr>
              <p:cNvPr id="9973" name="Rectangle 757">
                <a:extLst>
                  <a:ext uri="{FF2B5EF4-FFF2-40B4-BE49-F238E27FC236}">
                    <a16:creationId xmlns:a16="http://schemas.microsoft.com/office/drawing/2014/main" id="{D25EA05E-84C4-4192-B913-977A593925BC}"/>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74" name="Line 758">
                <a:extLst>
                  <a:ext uri="{FF2B5EF4-FFF2-40B4-BE49-F238E27FC236}">
                    <a16:creationId xmlns:a16="http://schemas.microsoft.com/office/drawing/2014/main" id="{7EA1B02A-DF88-428A-AE63-0756602FF0B9}"/>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75" name="Line 759">
                <a:extLst>
                  <a:ext uri="{FF2B5EF4-FFF2-40B4-BE49-F238E27FC236}">
                    <a16:creationId xmlns:a16="http://schemas.microsoft.com/office/drawing/2014/main" id="{F4A6464F-0045-4377-A434-E7E58EBD0401}"/>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76" name="Group 760">
            <a:extLst>
              <a:ext uri="{FF2B5EF4-FFF2-40B4-BE49-F238E27FC236}">
                <a16:creationId xmlns:a16="http://schemas.microsoft.com/office/drawing/2014/main" id="{BCF0A22D-2151-4208-A74A-59BC4B485629}"/>
              </a:ext>
            </a:extLst>
          </p:cNvPr>
          <p:cNvGrpSpPr>
            <a:grpSpLocks/>
          </p:cNvGrpSpPr>
          <p:nvPr/>
        </p:nvGrpSpPr>
        <p:grpSpPr bwMode="auto">
          <a:xfrm>
            <a:off x="4170363" y="3657600"/>
            <a:ext cx="354012" cy="654050"/>
            <a:chOff x="276" y="2344"/>
            <a:chExt cx="223" cy="412"/>
          </a:xfrm>
        </p:grpSpPr>
        <p:sp>
          <p:nvSpPr>
            <p:cNvPr id="9977" name="Line 761">
              <a:extLst>
                <a:ext uri="{FF2B5EF4-FFF2-40B4-BE49-F238E27FC236}">
                  <a16:creationId xmlns:a16="http://schemas.microsoft.com/office/drawing/2014/main" id="{A73C09C4-88C1-4CDD-A792-10CD75F8224C}"/>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78" name="Oval 762">
              <a:extLst>
                <a:ext uri="{FF2B5EF4-FFF2-40B4-BE49-F238E27FC236}">
                  <a16:creationId xmlns:a16="http://schemas.microsoft.com/office/drawing/2014/main" id="{00BD4B1C-B009-4F96-A362-634060ED89CF}"/>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79" name="Group 763">
              <a:extLst>
                <a:ext uri="{FF2B5EF4-FFF2-40B4-BE49-F238E27FC236}">
                  <a16:creationId xmlns:a16="http://schemas.microsoft.com/office/drawing/2014/main" id="{AA25646B-858E-4D56-8369-CD33B381A568}"/>
                </a:ext>
              </a:extLst>
            </p:cNvPr>
            <p:cNvGrpSpPr>
              <a:grpSpLocks/>
            </p:cNvGrpSpPr>
            <p:nvPr/>
          </p:nvGrpSpPr>
          <p:grpSpPr bwMode="auto">
            <a:xfrm>
              <a:off x="276" y="2399"/>
              <a:ext cx="82" cy="71"/>
              <a:chOff x="690" y="2870"/>
              <a:chExt cx="82" cy="71"/>
            </a:xfrm>
          </p:grpSpPr>
          <p:sp>
            <p:nvSpPr>
              <p:cNvPr id="9980" name="Oval 764">
                <a:extLst>
                  <a:ext uri="{FF2B5EF4-FFF2-40B4-BE49-F238E27FC236}">
                    <a16:creationId xmlns:a16="http://schemas.microsoft.com/office/drawing/2014/main" id="{9A3F125E-9515-4FCE-B917-D32F09252FAB}"/>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81" name="Oval 765">
                <a:extLst>
                  <a:ext uri="{FF2B5EF4-FFF2-40B4-BE49-F238E27FC236}">
                    <a16:creationId xmlns:a16="http://schemas.microsoft.com/office/drawing/2014/main" id="{3B6DAB22-F465-4822-9250-AEBC6D197BE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82" name="Oval 766">
                <a:extLst>
                  <a:ext uri="{FF2B5EF4-FFF2-40B4-BE49-F238E27FC236}">
                    <a16:creationId xmlns:a16="http://schemas.microsoft.com/office/drawing/2014/main" id="{4EEC82E1-9237-4E69-BB9A-9741C4CCFDD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83" name="Line 767">
                <a:extLst>
                  <a:ext uri="{FF2B5EF4-FFF2-40B4-BE49-F238E27FC236}">
                    <a16:creationId xmlns:a16="http://schemas.microsoft.com/office/drawing/2014/main" id="{D6C4EB40-F661-4689-A3FE-8F6C0E0F756C}"/>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84" name="Line 768">
                <a:extLst>
                  <a:ext uri="{FF2B5EF4-FFF2-40B4-BE49-F238E27FC236}">
                    <a16:creationId xmlns:a16="http://schemas.microsoft.com/office/drawing/2014/main" id="{E331D155-5C6A-45A8-891C-D104135E7B0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85" name="Oval 769">
              <a:extLst>
                <a:ext uri="{FF2B5EF4-FFF2-40B4-BE49-F238E27FC236}">
                  <a16:creationId xmlns:a16="http://schemas.microsoft.com/office/drawing/2014/main" id="{3DE79AFC-A8AD-4CEF-A5CD-B9D0F9885D4B}"/>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86" name="Group 770">
              <a:extLst>
                <a:ext uri="{FF2B5EF4-FFF2-40B4-BE49-F238E27FC236}">
                  <a16:creationId xmlns:a16="http://schemas.microsoft.com/office/drawing/2014/main" id="{997ACE35-4B20-4D2A-B2EF-4BACD8E4F831}"/>
                </a:ext>
              </a:extLst>
            </p:cNvPr>
            <p:cNvGrpSpPr>
              <a:grpSpLocks/>
            </p:cNvGrpSpPr>
            <p:nvPr/>
          </p:nvGrpSpPr>
          <p:grpSpPr bwMode="auto">
            <a:xfrm>
              <a:off x="415" y="2405"/>
              <a:ext cx="82" cy="71"/>
              <a:chOff x="690" y="2870"/>
              <a:chExt cx="82" cy="71"/>
            </a:xfrm>
          </p:grpSpPr>
          <p:sp>
            <p:nvSpPr>
              <p:cNvPr id="9987" name="Oval 771">
                <a:extLst>
                  <a:ext uri="{FF2B5EF4-FFF2-40B4-BE49-F238E27FC236}">
                    <a16:creationId xmlns:a16="http://schemas.microsoft.com/office/drawing/2014/main" id="{7BCC8186-994C-4625-B21F-8985334A2E51}"/>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88" name="Oval 772">
                <a:extLst>
                  <a:ext uri="{FF2B5EF4-FFF2-40B4-BE49-F238E27FC236}">
                    <a16:creationId xmlns:a16="http://schemas.microsoft.com/office/drawing/2014/main" id="{96B34092-C859-4B05-9548-4DCACA72A30C}"/>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89" name="Oval 773">
                <a:extLst>
                  <a:ext uri="{FF2B5EF4-FFF2-40B4-BE49-F238E27FC236}">
                    <a16:creationId xmlns:a16="http://schemas.microsoft.com/office/drawing/2014/main" id="{D82EBAAF-C4FF-4B45-BB17-2280A3E7D538}"/>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90" name="Line 774">
                <a:extLst>
                  <a:ext uri="{FF2B5EF4-FFF2-40B4-BE49-F238E27FC236}">
                    <a16:creationId xmlns:a16="http://schemas.microsoft.com/office/drawing/2014/main" id="{17322580-661B-4FEB-9DF0-B47CE68700C2}"/>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91" name="Line 775">
                <a:extLst>
                  <a:ext uri="{FF2B5EF4-FFF2-40B4-BE49-F238E27FC236}">
                    <a16:creationId xmlns:a16="http://schemas.microsoft.com/office/drawing/2014/main" id="{97DBD1DA-4D32-4640-8AC3-4DABE1B53098}"/>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92" name="Group 776">
              <a:extLst>
                <a:ext uri="{FF2B5EF4-FFF2-40B4-BE49-F238E27FC236}">
                  <a16:creationId xmlns:a16="http://schemas.microsoft.com/office/drawing/2014/main" id="{63BC9CAC-7A76-48D9-AC77-58CE6E239505}"/>
                </a:ext>
              </a:extLst>
            </p:cNvPr>
            <p:cNvGrpSpPr>
              <a:grpSpLocks/>
            </p:cNvGrpSpPr>
            <p:nvPr/>
          </p:nvGrpSpPr>
          <p:grpSpPr bwMode="auto">
            <a:xfrm>
              <a:off x="276" y="2552"/>
              <a:ext cx="223" cy="204"/>
              <a:chOff x="276" y="2552"/>
              <a:chExt cx="223" cy="204"/>
            </a:xfrm>
          </p:grpSpPr>
          <p:sp>
            <p:nvSpPr>
              <p:cNvPr id="9993" name="Rectangle 777">
                <a:extLst>
                  <a:ext uri="{FF2B5EF4-FFF2-40B4-BE49-F238E27FC236}">
                    <a16:creationId xmlns:a16="http://schemas.microsoft.com/office/drawing/2014/main" id="{CBA147E9-0149-4CE5-860E-897BDFB2C155}"/>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94" name="Line 778">
                <a:extLst>
                  <a:ext uri="{FF2B5EF4-FFF2-40B4-BE49-F238E27FC236}">
                    <a16:creationId xmlns:a16="http://schemas.microsoft.com/office/drawing/2014/main" id="{7C91B00C-78D9-4378-A56C-D265D7E61BDC}"/>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95" name="Line 779">
                <a:extLst>
                  <a:ext uri="{FF2B5EF4-FFF2-40B4-BE49-F238E27FC236}">
                    <a16:creationId xmlns:a16="http://schemas.microsoft.com/office/drawing/2014/main" id="{A1493698-E072-45FE-B6F5-DB765239EEA9}"/>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96" name="Group 780">
            <a:extLst>
              <a:ext uri="{FF2B5EF4-FFF2-40B4-BE49-F238E27FC236}">
                <a16:creationId xmlns:a16="http://schemas.microsoft.com/office/drawing/2014/main" id="{B162295F-7BE5-4D62-9132-91F846693EF9}"/>
              </a:ext>
            </a:extLst>
          </p:cNvPr>
          <p:cNvGrpSpPr>
            <a:grpSpLocks/>
          </p:cNvGrpSpPr>
          <p:nvPr/>
        </p:nvGrpSpPr>
        <p:grpSpPr bwMode="auto">
          <a:xfrm>
            <a:off x="4551363" y="3657600"/>
            <a:ext cx="354012" cy="654050"/>
            <a:chOff x="276" y="2344"/>
            <a:chExt cx="223" cy="412"/>
          </a:xfrm>
        </p:grpSpPr>
        <p:sp>
          <p:nvSpPr>
            <p:cNvPr id="9997" name="Line 781">
              <a:extLst>
                <a:ext uri="{FF2B5EF4-FFF2-40B4-BE49-F238E27FC236}">
                  <a16:creationId xmlns:a16="http://schemas.microsoft.com/office/drawing/2014/main" id="{3C7482AF-3831-4A43-848D-35F3016EA882}"/>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98" name="Oval 782">
              <a:extLst>
                <a:ext uri="{FF2B5EF4-FFF2-40B4-BE49-F238E27FC236}">
                  <a16:creationId xmlns:a16="http://schemas.microsoft.com/office/drawing/2014/main" id="{7D9464A7-3994-462E-B16F-5E0594BD1CC6}"/>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99" name="Group 783">
              <a:extLst>
                <a:ext uri="{FF2B5EF4-FFF2-40B4-BE49-F238E27FC236}">
                  <a16:creationId xmlns:a16="http://schemas.microsoft.com/office/drawing/2014/main" id="{3ADFE115-ACF4-450B-86BD-CC190FABF505}"/>
                </a:ext>
              </a:extLst>
            </p:cNvPr>
            <p:cNvGrpSpPr>
              <a:grpSpLocks/>
            </p:cNvGrpSpPr>
            <p:nvPr/>
          </p:nvGrpSpPr>
          <p:grpSpPr bwMode="auto">
            <a:xfrm>
              <a:off x="276" y="2399"/>
              <a:ext cx="82" cy="71"/>
              <a:chOff x="690" y="2870"/>
              <a:chExt cx="82" cy="71"/>
            </a:xfrm>
          </p:grpSpPr>
          <p:sp>
            <p:nvSpPr>
              <p:cNvPr id="10000" name="Oval 784">
                <a:extLst>
                  <a:ext uri="{FF2B5EF4-FFF2-40B4-BE49-F238E27FC236}">
                    <a16:creationId xmlns:a16="http://schemas.microsoft.com/office/drawing/2014/main" id="{4EC3B7EC-B5FD-4E42-8A67-79CFD088CAF0}"/>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1" name="Oval 785">
                <a:extLst>
                  <a:ext uri="{FF2B5EF4-FFF2-40B4-BE49-F238E27FC236}">
                    <a16:creationId xmlns:a16="http://schemas.microsoft.com/office/drawing/2014/main" id="{DD5F2862-3D36-4FEF-8649-B8BC673A5EF6}"/>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2" name="Oval 786">
                <a:extLst>
                  <a:ext uri="{FF2B5EF4-FFF2-40B4-BE49-F238E27FC236}">
                    <a16:creationId xmlns:a16="http://schemas.microsoft.com/office/drawing/2014/main" id="{7BACDCF4-6969-4795-A357-2DB3AC632B82}"/>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3" name="Line 787">
                <a:extLst>
                  <a:ext uri="{FF2B5EF4-FFF2-40B4-BE49-F238E27FC236}">
                    <a16:creationId xmlns:a16="http://schemas.microsoft.com/office/drawing/2014/main" id="{55A0D230-C24D-44F3-BFBD-B80114394433}"/>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4" name="Line 788">
                <a:extLst>
                  <a:ext uri="{FF2B5EF4-FFF2-40B4-BE49-F238E27FC236}">
                    <a16:creationId xmlns:a16="http://schemas.microsoft.com/office/drawing/2014/main" id="{7DF4D66E-9CC4-4DEB-8F69-32A83FDD340F}"/>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05" name="Oval 789">
              <a:extLst>
                <a:ext uri="{FF2B5EF4-FFF2-40B4-BE49-F238E27FC236}">
                  <a16:creationId xmlns:a16="http://schemas.microsoft.com/office/drawing/2014/main" id="{BD2AEE3C-9486-45AE-AD67-1A7C1B3333D5}"/>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06" name="Group 790">
              <a:extLst>
                <a:ext uri="{FF2B5EF4-FFF2-40B4-BE49-F238E27FC236}">
                  <a16:creationId xmlns:a16="http://schemas.microsoft.com/office/drawing/2014/main" id="{E392DA78-7D73-486F-A748-5EF5258B8AA3}"/>
                </a:ext>
              </a:extLst>
            </p:cNvPr>
            <p:cNvGrpSpPr>
              <a:grpSpLocks/>
            </p:cNvGrpSpPr>
            <p:nvPr/>
          </p:nvGrpSpPr>
          <p:grpSpPr bwMode="auto">
            <a:xfrm>
              <a:off x="415" y="2405"/>
              <a:ext cx="82" cy="71"/>
              <a:chOff x="690" y="2870"/>
              <a:chExt cx="82" cy="71"/>
            </a:xfrm>
          </p:grpSpPr>
          <p:sp>
            <p:nvSpPr>
              <p:cNvPr id="10007" name="Oval 791">
                <a:extLst>
                  <a:ext uri="{FF2B5EF4-FFF2-40B4-BE49-F238E27FC236}">
                    <a16:creationId xmlns:a16="http://schemas.microsoft.com/office/drawing/2014/main" id="{07E56988-7D0F-49B3-9BDC-3ACAEF5DB7B4}"/>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8" name="Oval 792">
                <a:extLst>
                  <a:ext uri="{FF2B5EF4-FFF2-40B4-BE49-F238E27FC236}">
                    <a16:creationId xmlns:a16="http://schemas.microsoft.com/office/drawing/2014/main" id="{F39D7A5B-055C-42AC-93C8-963F80F16721}"/>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9" name="Oval 793">
                <a:extLst>
                  <a:ext uri="{FF2B5EF4-FFF2-40B4-BE49-F238E27FC236}">
                    <a16:creationId xmlns:a16="http://schemas.microsoft.com/office/drawing/2014/main" id="{9F2294F8-7E58-41AB-AB04-BA373CABAA67}"/>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10" name="Line 794">
                <a:extLst>
                  <a:ext uri="{FF2B5EF4-FFF2-40B4-BE49-F238E27FC236}">
                    <a16:creationId xmlns:a16="http://schemas.microsoft.com/office/drawing/2014/main" id="{60E9237D-849D-4754-8B03-4E7A6C1AE8E7}"/>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11" name="Line 795">
                <a:extLst>
                  <a:ext uri="{FF2B5EF4-FFF2-40B4-BE49-F238E27FC236}">
                    <a16:creationId xmlns:a16="http://schemas.microsoft.com/office/drawing/2014/main" id="{3EB83366-DF91-4442-B811-B45090C782E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12" name="Group 796">
              <a:extLst>
                <a:ext uri="{FF2B5EF4-FFF2-40B4-BE49-F238E27FC236}">
                  <a16:creationId xmlns:a16="http://schemas.microsoft.com/office/drawing/2014/main" id="{E17E4146-6ACE-4B29-8221-08BF018E70EB}"/>
                </a:ext>
              </a:extLst>
            </p:cNvPr>
            <p:cNvGrpSpPr>
              <a:grpSpLocks/>
            </p:cNvGrpSpPr>
            <p:nvPr/>
          </p:nvGrpSpPr>
          <p:grpSpPr bwMode="auto">
            <a:xfrm>
              <a:off x="276" y="2552"/>
              <a:ext cx="223" cy="204"/>
              <a:chOff x="276" y="2552"/>
              <a:chExt cx="223" cy="204"/>
            </a:xfrm>
          </p:grpSpPr>
          <p:sp>
            <p:nvSpPr>
              <p:cNvPr id="10013" name="Rectangle 797">
                <a:extLst>
                  <a:ext uri="{FF2B5EF4-FFF2-40B4-BE49-F238E27FC236}">
                    <a16:creationId xmlns:a16="http://schemas.microsoft.com/office/drawing/2014/main" id="{769C87D1-52E3-4D9B-BF0E-677C3C4EFAEF}"/>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14" name="Line 798">
                <a:extLst>
                  <a:ext uri="{FF2B5EF4-FFF2-40B4-BE49-F238E27FC236}">
                    <a16:creationId xmlns:a16="http://schemas.microsoft.com/office/drawing/2014/main" id="{7C0C79DD-48F9-4D32-ABCB-CEE064DE7426}"/>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15" name="Line 799">
                <a:extLst>
                  <a:ext uri="{FF2B5EF4-FFF2-40B4-BE49-F238E27FC236}">
                    <a16:creationId xmlns:a16="http://schemas.microsoft.com/office/drawing/2014/main" id="{A2796AF9-A75C-4B7B-AD71-A82193C7BE20}"/>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16" name="Group 800">
            <a:extLst>
              <a:ext uri="{FF2B5EF4-FFF2-40B4-BE49-F238E27FC236}">
                <a16:creationId xmlns:a16="http://schemas.microsoft.com/office/drawing/2014/main" id="{15F153CD-9089-4B73-A2C2-904F6D2EC38E}"/>
              </a:ext>
            </a:extLst>
          </p:cNvPr>
          <p:cNvGrpSpPr>
            <a:grpSpLocks/>
          </p:cNvGrpSpPr>
          <p:nvPr/>
        </p:nvGrpSpPr>
        <p:grpSpPr bwMode="auto">
          <a:xfrm>
            <a:off x="4932363" y="3657600"/>
            <a:ext cx="354012" cy="654050"/>
            <a:chOff x="276" y="2344"/>
            <a:chExt cx="223" cy="412"/>
          </a:xfrm>
        </p:grpSpPr>
        <p:sp>
          <p:nvSpPr>
            <p:cNvPr id="10017" name="Line 801">
              <a:extLst>
                <a:ext uri="{FF2B5EF4-FFF2-40B4-BE49-F238E27FC236}">
                  <a16:creationId xmlns:a16="http://schemas.microsoft.com/office/drawing/2014/main" id="{1472E048-4089-410D-8A15-B6C19758FB10}"/>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18" name="Oval 802">
              <a:extLst>
                <a:ext uri="{FF2B5EF4-FFF2-40B4-BE49-F238E27FC236}">
                  <a16:creationId xmlns:a16="http://schemas.microsoft.com/office/drawing/2014/main" id="{849A7E11-62CC-415F-A4BF-0DFDCD76E925}"/>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19" name="Group 803">
              <a:extLst>
                <a:ext uri="{FF2B5EF4-FFF2-40B4-BE49-F238E27FC236}">
                  <a16:creationId xmlns:a16="http://schemas.microsoft.com/office/drawing/2014/main" id="{E35122CE-FE1F-41AC-8C2C-71F35CDCD9A5}"/>
                </a:ext>
              </a:extLst>
            </p:cNvPr>
            <p:cNvGrpSpPr>
              <a:grpSpLocks/>
            </p:cNvGrpSpPr>
            <p:nvPr/>
          </p:nvGrpSpPr>
          <p:grpSpPr bwMode="auto">
            <a:xfrm>
              <a:off x="276" y="2399"/>
              <a:ext cx="82" cy="71"/>
              <a:chOff x="690" y="2870"/>
              <a:chExt cx="82" cy="71"/>
            </a:xfrm>
          </p:grpSpPr>
          <p:sp>
            <p:nvSpPr>
              <p:cNvPr id="10020" name="Oval 804">
                <a:extLst>
                  <a:ext uri="{FF2B5EF4-FFF2-40B4-BE49-F238E27FC236}">
                    <a16:creationId xmlns:a16="http://schemas.microsoft.com/office/drawing/2014/main" id="{0F1AB854-3C3C-4932-8E4D-7119ED842C27}"/>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21" name="Oval 805">
                <a:extLst>
                  <a:ext uri="{FF2B5EF4-FFF2-40B4-BE49-F238E27FC236}">
                    <a16:creationId xmlns:a16="http://schemas.microsoft.com/office/drawing/2014/main" id="{F4D83508-4F68-488B-8876-F4939256C630}"/>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22" name="Oval 806">
                <a:extLst>
                  <a:ext uri="{FF2B5EF4-FFF2-40B4-BE49-F238E27FC236}">
                    <a16:creationId xmlns:a16="http://schemas.microsoft.com/office/drawing/2014/main" id="{B6651238-6B03-4309-8106-BE96EA0995D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23" name="Line 807">
                <a:extLst>
                  <a:ext uri="{FF2B5EF4-FFF2-40B4-BE49-F238E27FC236}">
                    <a16:creationId xmlns:a16="http://schemas.microsoft.com/office/drawing/2014/main" id="{2474A907-B51B-4111-942E-99F9435FB651}"/>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24" name="Line 808">
                <a:extLst>
                  <a:ext uri="{FF2B5EF4-FFF2-40B4-BE49-F238E27FC236}">
                    <a16:creationId xmlns:a16="http://schemas.microsoft.com/office/drawing/2014/main" id="{EBEA165A-8ECE-41F5-8F4C-51830ABE714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25" name="Oval 809">
              <a:extLst>
                <a:ext uri="{FF2B5EF4-FFF2-40B4-BE49-F238E27FC236}">
                  <a16:creationId xmlns:a16="http://schemas.microsoft.com/office/drawing/2014/main" id="{9B2D94FA-0D2D-4613-8C33-2A6EDB393E8F}"/>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26" name="Group 810">
              <a:extLst>
                <a:ext uri="{FF2B5EF4-FFF2-40B4-BE49-F238E27FC236}">
                  <a16:creationId xmlns:a16="http://schemas.microsoft.com/office/drawing/2014/main" id="{E350E22F-992A-4675-82B7-2CEE0504D6AB}"/>
                </a:ext>
              </a:extLst>
            </p:cNvPr>
            <p:cNvGrpSpPr>
              <a:grpSpLocks/>
            </p:cNvGrpSpPr>
            <p:nvPr/>
          </p:nvGrpSpPr>
          <p:grpSpPr bwMode="auto">
            <a:xfrm>
              <a:off x="415" y="2405"/>
              <a:ext cx="82" cy="71"/>
              <a:chOff x="690" y="2870"/>
              <a:chExt cx="82" cy="71"/>
            </a:xfrm>
          </p:grpSpPr>
          <p:sp>
            <p:nvSpPr>
              <p:cNvPr id="10027" name="Oval 811">
                <a:extLst>
                  <a:ext uri="{FF2B5EF4-FFF2-40B4-BE49-F238E27FC236}">
                    <a16:creationId xmlns:a16="http://schemas.microsoft.com/office/drawing/2014/main" id="{3BC429DD-8475-462F-BACF-7F44605528A9}"/>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28" name="Oval 812">
                <a:extLst>
                  <a:ext uri="{FF2B5EF4-FFF2-40B4-BE49-F238E27FC236}">
                    <a16:creationId xmlns:a16="http://schemas.microsoft.com/office/drawing/2014/main" id="{FC570CB0-5920-4D71-AD9B-3979C95C9F71}"/>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29" name="Oval 813">
                <a:extLst>
                  <a:ext uri="{FF2B5EF4-FFF2-40B4-BE49-F238E27FC236}">
                    <a16:creationId xmlns:a16="http://schemas.microsoft.com/office/drawing/2014/main" id="{D7ADFEC7-6764-4790-84CB-B3FD811FD96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0" name="Line 814">
                <a:extLst>
                  <a:ext uri="{FF2B5EF4-FFF2-40B4-BE49-F238E27FC236}">
                    <a16:creationId xmlns:a16="http://schemas.microsoft.com/office/drawing/2014/main" id="{A8C4A5DF-3C05-40BD-AAB2-3E7971DF3B2C}"/>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1" name="Line 815">
                <a:extLst>
                  <a:ext uri="{FF2B5EF4-FFF2-40B4-BE49-F238E27FC236}">
                    <a16:creationId xmlns:a16="http://schemas.microsoft.com/office/drawing/2014/main" id="{79FFE366-6372-4B82-A7D8-C5F6064D801D}"/>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32" name="Group 816">
              <a:extLst>
                <a:ext uri="{FF2B5EF4-FFF2-40B4-BE49-F238E27FC236}">
                  <a16:creationId xmlns:a16="http://schemas.microsoft.com/office/drawing/2014/main" id="{6EFBAAD2-8E13-4DA4-AF34-BCDA20F35E35}"/>
                </a:ext>
              </a:extLst>
            </p:cNvPr>
            <p:cNvGrpSpPr>
              <a:grpSpLocks/>
            </p:cNvGrpSpPr>
            <p:nvPr/>
          </p:nvGrpSpPr>
          <p:grpSpPr bwMode="auto">
            <a:xfrm>
              <a:off x="276" y="2552"/>
              <a:ext cx="223" cy="204"/>
              <a:chOff x="276" y="2552"/>
              <a:chExt cx="223" cy="204"/>
            </a:xfrm>
          </p:grpSpPr>
          <p:sp>
            <p:nvSpPr>
              <p:cNvPr id="10033" name="Rectangle 817">
                <a:extLst>
                  <a:ext uri="{FF2B5EF4-FFF2-40B4-BE49-F238E27FC236}">
                    <a16:creationId xmlns:a16="http://schemas.microsoft.com/office/drawing/2014/main" id="{18A98424-5AE9-4B6D-BC07-4750554E1991}"/>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4" name="Line 818">
                <a:extLst>
                  <a:ext uri="{FF2B5EF4-FFF2-40B4-BE49-F238E27FC236}">
                    <a16:creationId xmlns:a16="http://schemas.microsoft.com/office/drawing/2014/main" id="{21A5BA99-83AE-4FDC-A5E7-13B32F1E804E}"/>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 name="Line 819">
                <a:extLst>
                  <a:ext uri="{FF2B5EF4-FFF2-40B4-BE49-F238E27FC236}">
                    <a16:creationId xmlns:a16="http://schemas.microsoft.com/office/drawing/2014/main" id="{EA4DEA46-CD8C-413C-8655-D7EAF5DC894C}"/>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36" name="Group 820">
            <a:extLst>
              <a:ext uri="{FF2B5EF4-FFF2-40B4-BE49-F238E27FC236}">
                <a16:creationId xmlns:a16="http://schemas.microsoft.com/office/drawing/2014/main" id="{053A463A-F6CD-4926-AB06-784F27FA7B1D}"/>
              </a:ext>
            </a:extLst>
          </p:cNvPr>
          <p:cNvGrpSpPr>
            <a:grpSpLocks/>
          </p:cNvGrpSpPr>
          <p:nvPr/>
        </p:nvGrpSpPr>
        <p:grpSpPr bwMode="auto">
          <a:xfrm>
            <a:off x="5410200" y="3657600"/>
            <a:ext cx="354013" cy="654050"/>
            <a:chOff x="276" y="2344"/>
            <a:chExt cx="223" cy="412"/>
          </a:xfrm>
        </p:grpSpPr>
        <p:sp>
          <p:nvSpPr>
            <p:cNvPr id="10037" name="Line 821">
              <a:extLst>
                <a:ext uri="{FF2B5EF4-FFF2-40B4-BE49-F238E27FC236}">
                  <a16:creationId xmlns:a16="http://schemas.microsoft.com/office/drawing/2014/main" id="{CD388BB6-B151-4D06-82BC-851D98B4A1B3}"/>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8" name="Oval 822">
              <a:extLst>
                <a:ext uri="{FF2B5EF4-FFF2-40B4-BE49-F238E27FC236}">
                  <a16:creationId xmlns:a16="http://schemas.microsoft.com/office/drawing/2014/main" id="{D5A4130C-C725-4C53-B231-3B25E806402F}"/>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39" name="Group 823">
              <a:extLst>
                <a:ext uri="{FF2B5EF4-FFF2-40B4-BE49-F238E27FC236}">
                  <a16:creationId xmlns:a16="http://schemas.microsoft.com/office/drawing/2014/main" id="{78E93F42-13C7-48ED-BC86-9BA7745EFC56}"/>
                </a:ext>
              </a:extLst>
            </p:cNvPr>
            <p:cNvGrpSpPr>
              <a:grpSpLocks/>
            </p:cNvGrpSpPr>
            <p:nvPr/>
          </p:nvGrpSpPr>
          <p:grpSpPr bwMode="auto">
            <a:xfrm>
              <a:off x="276" y="2399"/>
              <a:ext cx="82" cy="71"/>
              <a:chOff x="690" y="2870"/>
              <a:chExt cx="82" cy="71"/>
            </a:xfrm>
          </p:grpSpPr>
          <p:sp>
            <p:nvSpPr>
              <p:cNvPr id="10040" name="Oval 824">
                <a:extLst>
                  <a:ext uri="{FF2B5EF4-FFF2-40B4-BE49-F238E27FC236}">
                    <a16:creationId xmlns:a16="http://schemas.microsoft.com/office/drawing/2014/main" id="{CE1597CD-34A3-4461-9954-FF40B7E0CC78}"/>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1" name="Oval 825">
                <a:extLst>
                  <a:ext uri="{FF2B5EF4-FFF2-40B4-BE49-F238E27FC236}">
                    <a16:creationId xmlns:a16="http://schemas.microsoft.com/office/drawing/2014/main" id="{48677E60-44F4-45C5-9957-1EEE949771A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2" name="Oval 826">
                <a:extLst>
                  <a:ext uri="{FF2B5EF4-FFF2-40B4-BE49-F238E27FC236}">
                    <a16:creationId xmlns:a16="http://schemas.microsoft.com/office/drawing/2014/main" id="{A51CCC8C-D8BB-4017-9BC5-3D557F962901}"/>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3" name="Line 827">
                <a:extLst>
                  <a:ext uri="{FF2B5EF4-FFF2-40B4-BE49-F238E27FC236}">
                    <a16:creationId xmlns:a16="http://schemas.microsoft.com/office/drawing/2014/main" id="{EF5211E1-2F65-492D-AC10-EF4151304D5A}"/>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4" name="Line 828">
                <a:extLst>
                  <a:ext uri="{FF2B5EF4-FFF2-40B4-BE49-F238E27FC236}">
                    <a16:creationId xmlns:a16="http://schemas.microsoft.com/office/drawing/2014/main" id="{BBE3AC9B-448D-462C-91C6-DB991CF0FD4B}"/>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45" name="Oval 829">
              <a:extLst>
                <a:ext uri="{FF2B5EF4-FFF2-40B4-BE49-F238E27FC236}">
                  <a16:creationId xmlns:a16="http://schemas.microsoft.com/office/drawing/2014/main" id="{2855A548-960B-4F2C-B9D7-88945CCBB19B}"/>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46" name="Group 830">
              <a:extLst>
                <a:ext uri="{FF2B5EF4-FFF2-40B4-BE49-F238E27FC236}">
                  <a16:creationId xmlns:a16="http://schemas.microsoft.com/office/drawing/2014/main" id="{35A9DA31-447A-4B9C-BEAA-173F5D293A31}"/>
                </a:ext>
              </a:extLst>
            </p:cNvPr>
            <p:cNvGrpSpPr>
              <a:grpSpLocks/>
            </p:cNvGrpSpPr>
            <p:nvPr/>
          </p:nvGrpSpPr>
          <p:grpSpPr bwMode="auto">
            <a:xfrm>
              <a:off x="415" y="2405"/>
              <a:ext cx="82" cy="71"/>
              <a:chOff x="690" y="2870"/>
              <a:chExt cx="82" cy="71"/>
            </a:xfrm>
          </p:grpSpPr>
          <p:sp>
            <p:nvSpPr>
              <p:cNvPr id="10047" name="Oval 831">
                <a:extLst>
                  <a:ext uri="{FF2B5EF4-FFF2-40B4-BE49-F238E27FC236}">
                    <a16:creationId xmlns:a16="http://schemas.microsoft.com/office/drawing/2014/main" id="{2D38EDED-9B10-4394-BBD6-F0F2832FC625}"/>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8" name="Oval 832">
                <a:extLst>
                  <a:ext uri="{FF2B5EF4-FFF2-40B4-BE49-F238E27FC236}">
                    <a16:creationId xmlns:a16="http://schemas.microsoft.com/office/drawing/2014/main" id="{61B4A670-C564-4CB7-9CB3-6862D5E899AB}"/>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9" name="Oval 833">
                <a:extLst>
                  <a:ext uri="{FF2B5EF4-FFF2-40B4-BE49-F238E27FC236}">
                    <a16:creationId xmlns:a16="http://schemas.microsoft.com/office/drawing/2014/main" id="{8D2CF4FF-12E8-4426-BC55-B3342866B84E}"/>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50" name="Line 834">
                <a:extLst>
                  <a:ext uri="{FF2B5EF4-FFF2-40B4-BE49-F238E27FC236}">
                    <a16:creationId xmlns:a16="http://schemas.microsoft.com/office/drawing/2014/main" id="{AA743822-B94C-48A1-B81E-1A8B104B4920}"/>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51" name="Line 835">
                <a:extLst>
                  <a:ext uri="{FF2B5EF4-FFF2-40B4-BE49-F238E27FC236}">
                    <a16:creationId xmlns:a16="http://schemas.microsoft.com/office/drawing/2014/main" id="{44FE191A-F126-46C9-B252-D4B078B26629}"/>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52" name="Group 836">
              <a:extLst>
                <a:ext uri="{FF2B5EF4-FFF2-40B4-BE49-F238E27FC236}">
                  <a16:creationId xmlns:a16="http://schemas.microsoft.com/office/drawing/2014/main" id="{487B4C72-086A-4DA4-9AC7-4507A0E90F12}"/>
                </a:ext>
              </a:extLst>
            </p:cNvPr>
            <p:cNvGrpSpPr>
              <a:grpSpLocks/>
            </p:cNvGrpSpPr>
            <p:nvPr/>
          </p:nvGrpSpPr>
          <p:grpSpPr bwMode="auto">
            <a:xfrm>
              <a:off x="276" y="2552"/>
              <a:ext cx="223" cy="204"/>
              <a:chOff x="276" y="2552"/>
              <a:chExt cx="223" cy="204"/>
            </a:xfrm>
          </p:grpSpPr>
          <p:sp>
            <p:nvSpPr>
              <p:cNvPr id="10053" name="Rectangle 837">
                <a:extLst>
                  <a:ext uri="{FF2B5EF4-FFF2-40B4-BE49-F238E27FC236}">
                    <a16:creationId xmlns:a16="http://schemas.microsoft.com/office/drawing/2014/main" id="{7587F30F-F63E-4D26-93BF-4B5946FB1044}"/>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54" name="Line 838">
                <a:extLst>
                  <a:ext uri="{FF2B5EF4-FFF2-40B4-BE49-F238E27FC236}">
                    <a16:creationId xmlns:a16="http://schemas.microsoft.com/office/drawing/2014/main" id="{F8BE7452-6259-45FF-AB2C-EB7935FC3F34}"/>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55" name="Line 839">
                <a:extLst>
                  <a:ext uri="{FF2B5EF4-FFF2-40B4-BE49-F238E27FC236}">
                    <a16:creationId xmlns:a16="http://schemas.microsoft.com/office/drawing/2014/main" id="{531519AD-3696-4FCE-95A3-D207DE97A5C4}"/>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56" name="Group 840">
            <a:extLst>
              <a:ext uri="{FF2B5EF4-FFF2-40B4-BE49-F238E27FC236}">
                <a16:creationId xmlns:a16="http://schemas.microsoft.com/office/drawing/2014/main" id="{3AD4CF1D-7B24-4656-A1C8-43CA2E5373CE}"/>
              </a:ext>
            </a:extLst>
          </p:cNvPr>
          <p:cNvGrpSpPr>
            <a:grpSpLocks/>
          </p:cNvGrpSpPr>
          <p:nvPr/>
        </p:nvGrpSpPr>
        <p:grpSpPr bwMode="auto">
          <a:xfrm>
            <a:off x="5791200" y="3657600"/>
            <a:ext cx="354013" cy="654050"/>
            <a:chOff x="276" y="2344"/>
            <a:chExt cx="223" cy="412"/>
          </a:xfrm>
        </p:grpSpPr>
        <p:sp>
          <p:nvSpPr>
            <p:cNvPr id="10057" name="Line 841">
              <a:extLst>
                <a:ext uri="{FF2B5EF4-FFF2-40B4-BE49-F238E27FC236}">
                  <a16:creationId xmlns:a16="http://schemas.microsoft.com/office/drawing/2014/main" id="{0FFD46C2-74DF-430A-BA09-D8DB560191C9}"/>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58" name="Oval 842">
              <a:extLst>
                <a:ext uri="{FF2B5EF4-FFF2-40B4-BE49-F238E27FC236}">
                  <a16:creationId xmlns:a16="http://schemas.microsoft.com/office/drawing/2014/main" id="{E8D69503-EF4F-4D5A-B964-4460EA19D364}"/>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59" name="Group 843">
              <a:extLst>
                <a:ext uri="{FF2B5EF4-FFF2-40B4-BE49-F238E27FC236}">
                  <a16:creationId xmlns:a16="http://schemas.microsoft.com/office/drawing/2014/main" id="{49638C18-E653-4BF0-B5FE-2006B0DFEA4F}"/>
                </a:ext>
              </a:extLst>
            </p:cNvPr>
            <p:cNvGrpSpPr>
              <a:grpSpLocks/>
            </p:cNvGrpSpPr>
            <p:nvPr/>
          </p:nvGrpSpPr>
          <p:grpSpPr bwMode="auto">
            <a:xfrm>
              <a:off x="276" y="2399"/>
              <a:ext cx="82" cy="71"/>
              <a:chOff x="690" y="2870"/>
              <a:chExt cx="82" cy="71"/>
            </a:xfrm>
          </p:grpSpPr>
          <p:sp>
            <p:nvSpPr>
              <p:cNvPr id="10060" name="Oval 844">
                <a:extLst>
                  <a:ext uri="{FF2B5EF4-FFF2-40B4-BE49-F238E27FC236}">
                    <a16:creationId xmlns:a16="http://schemas.microsoft.com/office/drawing/2014/main" id="{EBD85778-FBC0-46B3-89C3-0BEBF90273CC}"/>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61" name="Oval 845">
                <a:extLst>
                  <a:ext uri="{FF2B5EF4-FFF2-40B4-BE49-F238E27FC236}">
                    <a16:creationId xmlns:a16="http://schemas.microsoft.com/office/drawing/2014/main" id="{9AB933D3-F61C-4730-8D61-FA411EBB30F8}"/>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62" name="Oval 846">
                <a:extLst>
                  <a:ext uri="{FF2B5EF4-FFF2-40B4-BE49-F238E27FC236}">
                    <a16:creationId xmlns:a16="http://schemas.microsoft.com/office/drawing/2014/main" id="{83F779D3-7044-4459-A40C-8D6FF1631B56}"/>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63" name="Line 847">
                <a:extLst>
                  <a:ext uri="{FF2B5EF4-FFF2-40B4-BE49-F238E27FC236}">
                    <a16:creationId xmlns:a16="http://schemas.microsoft.com/office/drawing/2014/main" id="{0511B0AD-010D-40A4-A582-2F761367CE67}"/>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64" name="Line 848">
                <a:extLst>
                  <a:ext uri="{FF2B5EF4-FFF2-40B4-BE49-F238E27FC236}">
                    <a16:creationId xmlns:a16="http://schemas.microsoft.com/office/drawing/2014/main" id="{E17F59AC-94F0-4E31-AC03-73BD6A06B70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65" name="Oval 849">
              <a:extLst>
                <a:ext uri="{FF2B5EF4-FFF2-40B4-BE49-F238E27FC236}">
                  <a16:creationId xmlns:a16="http://schemas.microsoft.com/office/drawing/2014/main" id="{2ECD7891-7E01-4A83-A732-7714739E4AE9}"/>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66" name="Group 850">
              <a:extLst>
                <a:ext uri="{FF2B5EF4-FFF2-40B4-BE49-F238E27FC236}">
                  <a16:creationId xmlns:a16="http://schemas.microsoft.com/office/drawing/2014/main" id="{47348DA7-05E3-44FC-B3C5-E45A9C082CD4}"/>
                </a:ext>
              </a:extLst>
            </p:cNvPr>
            <p:cNvGrpSpPr>
              <a:grpSpLocks/>
            </p:cNvGrpSpPr>
            <p:nvPr/>
          </p:nvGrpSpPr>
          <p:grpSpPr bwMode="auto">
            <a:xfrm>
              <a:off x="415" y="2405"/>
              <a:ext cx="82" cy="71"/>
              <a:chOff x="690" y="2870"/>
              <a:chExt cx="82" cy="71"/>
            </a:xfrm>
          </p:grpSpPr>
          <p:sp>
            <p:nvSpPr>
              <p:cNvPr id="10067" name="Oval 851">
                <a:extLst>
                  <a:ext uri="{FF2B5EF4-FFF2-40B4-BE49-F238E27FC236}">
                    <a16:creationId xmlns:a16="http://schemas.microsoft.com/office/drawing/2014/main" id="{9ECCE995-4BC7-45FE-B1D8-5CCC657116CE}"/>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68" name="Oval 852">
                <a:extLst>
                  <a:ext uri="{FF2B5EF4-FFF2-40B4-BE49-F238E27FC236}">
                    <a16:creationId xmlns:a16="http://schemas.microsoft.com/office/drawing/2014/main" id="{0FF17F4C-CE70-4B2C-8510-D077BB136F4D}"/>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69" name="Oval 853">
                <a:extLst>
                  <a:ext uri="{FF2B5EF4-FFF2-40B4-BE49-F238E27FC236}">
                    <a16:creationId xmlns:a16="http://schemas.microsoft.com/office/drawing/2014/main" id="{36CA2701-EC5B-4C4E-B81D-DECF481D0110}"/>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70" name="Line 854">
                <a:extLst>
                  <a:ext uri="{FF2B5EF4-FFF2-40B4-BE49-F238E27FC236}">
                    <a16:creationId xmlns:a16="http://schemas.microsoft.com/office/drawing/2014/main" id="{686423D5-445E-49B6-971D-94FD1DA6C8BB}"/>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71" name="Line 855">
                <a:extLst>
                  <a:ext uri="{FF2B5EF4-FFF2-40B4-BE49-F238E27FC236}">
                    <a16:creationId xmlns:a16="http://schemas.microsoft.com/office/drawing/2014/main" id="{E353A030-E7EF-4EE5-B35C-AF383D8552D8}"/>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72" name="Group 856">
              <a:extLst>
                <a:ext uri="{FF2B5EF4-FFF2-40B4-BE49-F238E27FC236}">
                  <a16:creationId xmlns:a16="http://schemas.microsoft.com/office/drawing/2014/main" id="{46E3A55C-5ABD-4B25-8CB9-ADD88F16877B}"/>
                </a:ext>
              </a:extLst>
            </p:cNvPr>
            <p:cNvGrpSpPr>
              <a:grpSpLocks/>
            </p:cNvGrpSpPr>
            <p:nvPr/>
          </p:nvGrpSpPr>
          <p:grpSpPr bwMode="auto">
            <a:xfrm>
              <a:off x="276" y="2552"/>
              <a:ext cx="223" cy="204"/>
              <a:chOff x="276" y="2552"/>
              <a:chExt cx="223" cy="204"/>
            </a:xfrm>
          </p:grpSpPr>
          <p:sp>
            <p:nvSpPr>
              <p:cNvPr id="10073" name="Rectangle 857">
                <a:extLst>
                  <a:ext uri="{FF2B5EF4-FFF2-40B4-BE49-F238E27FC236}">
                    <a16:creationId xmlns:a16="http://schemas.microsoft.com/office/drawing/2014/main" id="{5D2946D9-4267-4668-A2AC-98AC9D7B877B}"/>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74" name="Line 858">
                <a:extLst>
                  <a:ext uri="{FF2B5EF4-FFF2-40B4-BE49-F238E27FC236}">
                    <a16:creationId xmlns:a16="http://schemas.microsoft.com/office/drawing/2014/main" id="{9C77D1E0-A633-4FE5-911C-7CAE7AF9E2F8}"/>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75" name="Line 859">
                <a:extLst>
                  <a:ext uri="{FF2B5EF4-FFF2-40B4-BE49-F238E27FC236}">
                    <a16:creationId xmlns:a16="http://schemas.microsoft.com/office/drawing/2014/main" id="{C11D8CFF-8594-45B5-94E5-586E13F493E7}"/>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76" name="Group 860">
            <a:extLst>
              <a:ext uri="{FF2B5EF4-FFF2-40B4-BE49-F238E27FC236}">
                <a16:creationId xmlns:a16="http://schemas.microsoft.com/office/drawing/2014/main" id="{B77793BC-6B22-42E1-A171-B61C2188C95D}"/>
              </a:ext>
            </a:extLst>
          </p:cNvPr>
          <p:cNvGrpSpPr>
            <a:grpSpLocks/>
          </p:cNvGrpSpPr>
          <p:nvPr/>
        </p:nvGrpSpPr>
        <p:grpSpPr bwMode="auto">
          <a:xfrm>
            <a:off x="6172200" y="3657600"/>
            <a:ext cx="354013" cy="654050"/>
            <a:chOff x="276" y="2344"/>
            <a:chExt cx="223" cy="412"/>
          </a:xfrm>
        </p:grpSpPr>
        <p:sp>
          <p:nvSpPr>
            <p:cNvPr id="10077" name="Line 861">
              <a:extLst>
                <a:ext uri="{FF2B5EF4-FFF2-40B4-BE49-F238E27FC236}">
                  <a16:creationId xmlns:a16="http://schemas.microsoft.com/office/drawing/2014/main" id="{40BE48E0-04E4-4593-B242-1F2D7C884715}"/>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78" name="Oval 862">
              <a:extLst>
                <a:ext uri="{FF2B5EF4-FFF2-40B4-BE49-F238E27FC236}">
                  <a16:creationId xmlns:a16="http://schemas.microsoft.com/office/drawing/2014/main" id="{0A5CDA09-944F-4BAF-838D-A77699118E2F}"/>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79" name="Group 863">
              <a:extLst>
                <a:ext uri="{FF2B5EF4-FFF2-40B4-BE49-F238E27FC236}">
                  <a16:creationId xmlns:a16="http://schemas.microsoft.com/office/drawing/2014/main" id="{66DEE81C-B0EF-43F0-8D52-2EBFE94C6F46}"/>
                </a:ext>
              </a:extLst>
            </p:cNvPr>
            <p:cNvGrpSpPr>
              <a:grpSpLocks/>
            </p:cNvGrpSpPr>
            <p:nvPr/>
          </p:nvGrpSpPr>
          <p:grpSpPr bwMode="auto">
            <a:xfrm>
              <a:off x="276" y="2399"/>
              <a:ext cx="82" cy="71"/>
              <a:chOff x="690" y="2870"/>
              <a:chExt cx="82" cy="71"/>
            </a:xfrm>
          </p:grpSpPr>
          <p:sp>
            <p:nvSpPr>
              <p:cNvPr id="10080" name="Oval 864">
                <a:extLst>
                  <a:ext uri="{FF2B5EF4-FFF2-40B4-BE49-F238E27FC236}">
                    <a16:creationId xmlns:a16="http://schemas.microsoft.com/office/drawing/2014/main" id="{0B1D27D5-892D-46AD-BE64-C3239D636B56}"/>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81" name="Oval 865">
                <a:extLst>
                  <a:ext uri="{FF2B5EF4-FFF2-40B4-BE49-F238E27FC236}">
                    <a16:creationId xmlns:a16="http://schemas.microsoft.com/office/drawing/2014/main" id="{DAC3A262-A302-4571-ADFA-EB5ABBEC9134}"/>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82" name="Oval 866">
                <a:extLst>
                  <a:ext uri="{FF2B5EF4-FFF2-40B4-BE49-F238E27FC236}">
                    <a16:creationId xmlns:a16="http://schemas.microsoft.com/office/drawing/2014/main" id="{9A2973DA-42E7-4D62-B118-2703607106FC}"/>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83" name="Line 867">
                <a:extLst>
                  <a:ext uri="{FF2B5EF4-FFF2-40B4-BE49-F238E27FC236}">
                    <a16:creationId xmlns:a16="http://schemas.microsoft.com/office/drawing/2014/main" id="{2CD5822E-B096-44D0-B3FF-5C37837ED375}"/>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84" name="Line 868">
                <a:extLst>
                  <a:ext uri="{FF2B5EF4-FFF2-40B4-BE49-F238E27FC236}">
                    <a16:creationId xmlns:a16="http://schemas.microsoft.com/office/drawing/2014/main" id="{B0FFEF7F-247C-4355-93E5-1BC8D745CD0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85" name="Oval 869">
              <a:extLst>
                <a:ext uri="{FF2B5EF4-FFF2-40B4-BE49-F238E27FC236}">
                  <a16:creationId xmlns:a16="http://schemas.microsoft.com/office/drawing/2014/main" id="{B4C533BC-B6DA-47C6-865A-9F3763422210}"/>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86" name="Group 870">
              <a:extLst>
                <a:ext uri="{FF2B5EF4-FFF2-40B4-BE49-F238E27FC236}">
                  <a16:creationId xmlns:a16="http://schemas.microsoft.com/office/drawing/2014/main" id="{502CE831-B1E3-429F-8A96-182CFB533B8F}"/>
                </a:ext>
              </a:extLst>
            </p:cNvPr>
            <p:cNvGrpSpPr>
              <a:grpSpLocks/>
            </p:cNvGrpSpPr>
            <p:nvPr/>
          </p:nvGrpSpPr>
          <p:grpSpPr bwMode="auto">
            <a:xfrm>
              <a:off x="415" y="2405"/>
              <a:ext cx="82" cy="71"/>
              <a:chOff x="690" y="2870"/>
              <a:chExt cx="82" cy="71"/>
            </a:xfrm>
          </p:grpSpPr>
          <p:sp>
            <p:nvSpPr>
              <p:cNvPr id="10087" name="Oval 871">
                <a:extLst>
                  <a:ext uri="{FF2B5EF4-FFF2-40B4-BE49-F238E27FC236}">
                    <a16:creationId xmlns:a16="http://schemas.microsoft.com/office/drawing/2014/main" id="{D16B73E5-B98D-4ABC-A675-4CC42FB6073D}"/>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88" name="Oval 872">
                <a:extLst>
                  <a:ext uri="{FF2B5EF4-FFF2-40B4-BE49-F238E27FC236}">
                    <a16:creationId xmlns:a16="http://schemas.microsoft.com/office/drawing/2014/main" id="{C1E16ED2-020A-4AF3-8921-DC6482975A93}"/>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89" name="Oval 873">
                <a:extLst>
                  <a:ext uri="{FF2B5EF4-FFF2-40B4-BE49-F238E27FC236}">
                    <a16:creationId xmlns:a16="http://schemas.microsoft.com/office/drawing/2014/main" id="{B18D4C11-2488-4ECA-981A-13A00A6DB356}"/>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90" name="Line 874">
                <a:extLst>
                  <a:ext uri="{FF2B5EF4-FFF2-40B4-BE49-F238E27FC236}">
                    <a16:creationId xmlns:a16="http://schemas.microsoft.com/office/drawing/2014/main" id="{B315FBBF-847C-4F31-8BD0-FA1471D8D686}"/>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91" name="Line 875">
                <a:extLst>
                  <a:ext uri="{FF2B5EF4-FFF2-40B4-BE49-F238E27FC236}">
                    <a16:creationId xmlns:a16="http://schemas.microsoft.com/office/drawing/2014/main" id="{8452364C-37F6-437D-9C19-844A8D8C9461}"/>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92" name="Group 876">
              <a:extLst>
                <a:ext uri="{FF2B5EF4-FFF2-40B4-BE49-F238E27FC236}">
                  <a16:creationId xmlns:a16="http://schemas.microsoft.com/office/drawing/2014/main" id="{95E9ACB5-591E-49B7-A808-EC59861F0446}"/>
                </a:ext>
              </a:extLst>
            </p:cNvPr>
            <p:cNvGrpSpPr>
              <a:grpSpLocks/>
            </p:cNvGrpSpPr>
            <p:nvPr/>
          </p:nvGrpSpPr>
          <p:grpSpPr bwMode="auto">
            <a:xfrm>
              <a:off x="276" y="2552"/>
              <a:ext cx="223" cy="204"/>
              <a:chOff x="276" y="2552"/>
              <a:chExt cx="223" cy="204"/>
            </a:xfrm>
          </p:grpSpPr>
          <p:sp>
            <p:nvSpPr>
              <p:cNvPr id="10093" name="Rectangle 877">
                <a:extLst>
                  <a:ext uri="{FF2B5EF4-FFF2-40B4-BE49-F238E27FC236}">
                    <a16:creationId xmlns:a16="http://schemas.microsoft.com/office/drawing/2014/main" id="{6B56E93C-8663-47C0-AE4E-2C162598B290}"/>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94" name="Line 878">
                <a:extLst>
                  <a:ext uri="{FF2B5EF4-FFF2-40B4-BE49-F238E27FC236}">
                    <a16:creationId xmlns:a16="http://schemas.microsoft.com/office/drawing/2014/main" id="{D5201B1F-94A1-464A-B770-D7A169BB8AC7}"/>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95" name="Line 879">
                <a:extLst>
                  <a:ext uri="{FF2B5EF4-FFF2-40B4-BE49-F238E27FC236}">
                    <a16:creationId xmlns:a16="http://schemas.microsoft.com/office/drawing/2014/main" id="{41723EA9-C6E4-4D5C-AC6F-A7E9B124C8B4}"/>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96" name="Group 880">
            <a:extLst>
              <a:ext uri="{FF2B5EF4-FFF2-40B4-BE49-F238E27FC236}">
                <a16:creationId xmlns:a16="http://schemas.microsoft.com/office/drawing/2014/main" id="{6B6B9A7E-DF00-4683-90DE-3A36918CA719}"/>
              </a:ext>
            </a:extLst>
          </p:cNvPr>
          <p:cNvGrpSpPr>
            <a:grpSpLocks/>
          </p:cNvGrpSpPr>
          <p:nvPr/>
        </p:nvGrpSpPr>
        <p:grpSpPr bwMode="auto">
          <a:xfrm>
            <a:off x="6553200" y="3657600"/>
            <a:ext cx="354013" cy="654050"/>
            <a:chOff x="276" y="2344"/>
            <a:chExt cx="223" cy="412"/>
          </a:xfrm>
        </p:grpSpPr>
        <p:sp>
          <p:nvSpPr>
            <p:cNvPr id="10097" name="Line 881">
              <a:extLst>
                <a:ext uri="{FF2B5EF4-FFF2-40B4-BE49-F238E27FC236}">
                  <a16:creationId xmlns:a16="http://schemas.microsoft.com/office/drawing/2014/main" id="{3C3BAE8F-2C8F-407A-928D-1D29C3B5135D}"/>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98" name="Oval 882">
              <a:extLst>
                <a:ext uri="{FF2B5EF4-FFF2-40B4-BE49-F238E27FC236}">
                  <a16:creationId xmlns:a16="http://schemas.microsoft.com/office/drawing/2014/main" id="{98AE6EC1-E36C-4450-9F1B-D80F5CF51E8E}"/>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99" name="Group 883">
              <a:extLst>
                <a:ext uri="{FF2B5EF4-FFF2-40B4-BE49-F238E27FC236}">
                  <a16:creationId xmlns:a16="http://schemas.microsoft.com/office/drawing/2014/main" id="{34E339B4-3D31-449C-BCEA-187DCB82644B}"/>
                </a:ext>
              </a:extLst>
            </p:cNvPr>
            <p:cNvGrpSpPr>
              <a:grpSpLocks/>
            </p:cNvGrpSpPr>
            <p:nvPr/>
          </p:nvGrpSpPr>
          <p:grpSpPr bwMode="auto">
            <a:xfrm>
              <a:off x="276" y="2399"/>
              <a:ext cx="82" cy="71"/>
              <a:chOff x="690" y="2870"/>
              <a:chExt cx="82" cy="71"/>
            </a:xfrm>
          </p:grpSpPr>
          <p:sp>
            <p:nvSpPr>
              <p:cNvPr id="10100" name="Oval 884">
                <a:extLst>
                  <a:ext uri="{FF2B5EF4-FFF2-40B4-BE49-F238E27FC236}">
                    <a16:creationId xmlns:a16="http://schemas.microsoft.com/office/drawing/2014/main" id="{D3BD88F6-1130-40FE-B693-E6BC5D38739A}"/>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01" name="Oval 885">
                <a:extLst>
                  <a:ext uri="{FF2B5EF4-FFF2-40B4-BE49-F238E27FC236}">
                    <a16:creationId xmlns:a16="http://schemas.microsoft.com/office/drawing/2014/main" id="{10E7A131-BEEB-404C-AE0D-945D088F9F63}"/>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02" name="Oval 886">
                <a:extLst>
                  <a:ext uri="{FF2B5EF4-FFF2-40B4-BE49-F238E27FC236}">
                    <a16:creationId xmlns:a16="http://schemas.microsoft.com/office/drawing/2014/main" id="{4CC41D5F-168A-48C5-9E63-7AF9882BB313}"/>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03" name="Line 887">
                <a:extLst>
                  <a:ext uri="{FF2B5EF4-FFF2-40B4-BE49-F238E27FC236}">
                    <a16:creationId xmlns:a16="http://schemas.microsoft.com/office/drawing/2014/main" id="{266E68EA-8E2C-4AE3-A238-5F05D2997AC0}"/>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04" name="Line 888">
                <a:extLst>
                  <a:ext uri="{FF2B5EF4-FFF2-40B4-BE49-F238E27FC236}">
                    <a16:creationId xmlns:a16="http://schemas.microsoft.com/office/drawing/2014/main" id="{157226F4-1DCE-4CF3-9E3F-6F3DFF211587}"/>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105" name="Oval 889">
              <a:extLst>
                <a:ext uri="{FF2B5EF4-FFF2-40B4-BE49-F238E27FC236}">
                  <a16:creationId xmlns:a16="http://schemas.microsoft.com/office/drawing/2014/main" id="{0BC0D5BD-311F-4203-97B7-8536C8C0B85D}"/>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106" name="Group 890">
              <a:extLst>
                <a:ext uri="{FF2B5EF4-FFF2-40B4-BE49-F238E27FC236}">
                  <a16:creationId xmlns:a16="http://schemas.microsoft.com/office/drawing/2014/main" id="{3B471A7D-FFE4-4043-B28D-C45F0FDC940C}"/>
                </a:ext>
              </a:extLst>
            </p:cNvPr>
            <p:cNvGrpSpPr>
              <a:grpSpLocks/>
            </p:cNvGrpSpPr>
            <p:nvPr/>
          </p:nvGrpSpPr>
          <p:grpSpPr bwMode="auto">
            <a:xfrm>
              <a:off x="415" y="2405"/>
              <a:ext cx="82" cy="71"/>
              <a:chOff x="690" y="2870"/>
              <a:chExt cx="82" cy="71"/>
            </a:xfrm>
          </p:grpSpPr>
          <p:sp>
            <p:nvSpPr>
              <p:cNvPr id="10107" name="Oval 891">
                <a:extLst>
                  <a:ext uri="{FF2B5EF4-FFF2-40B4-BE49-F238E27FC236}">
                    <a16:creationId xmlns:a16="http://schemas.microsoft.com/office/drawing/2014/main" id="{7190CA55-6B7C-4027-AB73-683059FF57E5}"/>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08" name="Oval 892">
                <a:extLst>
                  <a:ext uri="{FF2B5EF4-FFF2-40B4-BE49-F238E27FC236}">
                    <a16:creationId xmlns:a16="http://schemas.microsoft.com/office/drawing/2014/main" id="{B083F9AF-7BBC-46B4-96FF-C2E79AEF9893}"/>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09" name="Oval 893">
                <a:extLst>
                  <a:ext uri="{FF2B5EF4-FFF2-40B4-BE49-F238E27FC236}">
                    <a16:creationId xmlns:a16="http://schemas.microsoft.com/office/drawing/2014/main" id="{4644EECD-0B52-4146-A7FD-94362EB3634C}"/>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10" name="Line 894">
                <a:extLst>
                  <a:ext uri="{FF2B5EF4-FFF2-40B4-BE49-F238E27FC236}">
                    <a16:creationId xmlns:a16="http://schemas.microsoft.com/office/drawing/2014/main" id="{91AE115A-15DC-4167-98A9-FE7EBF6CF40A}"/>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11" name="Line 895">
                <a:extLst>
                  <a:ext uri="{FF2B5EF4-FFF2-40B4-BE49-F238E27FC236}">
                    <a16:creationId xmlns:a16="http://schemas.microsoft.com/office/drawing/2014/main" id="{6A46D9A7-9F77-437C-A3E7-46DE08D6CE96}"/>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112" name="Group 896">
              <a:extLst>
                <a:ext uri="{FF2B5EF4-FFF2-40B4-BE49-F238E27FC236}">
                  <a16:creationId xmlns:a16="http://schemas.microsoft.com/office/drawing/2014/main" id="{3B470B41-695D-4598-8A09-7906FCB27862}"/>
                </a:ext>
              </a:extLst>
            </p:cNvPr>
            <p:cNvGrpSpPr>
              <a:grpSpLocks/>
            </p:cNvGrpSpPr>
            <p:nvPr/>
          </p:nvGrpSpPr>
          <p:grpSpPr bwMode="auto">
            <a:xfrm>
              <a:off x="276" y="2552"/>
              <a:ext cx="223" cy="204"/>
              <a:chOff x="276" y="2552"/>
              <a:chExt cx="223" cy="204"/>
            </a:xfrm>
          </p:grpSpPr>
          <p:sp>
            <p:nvSpPr>
              <p:cNvPr id="10113" name="Rectangle 897">
                <a:extLst>
                  <a:ext uri="{FF2B5EF4-FFF2-40B4-BE49-F238E27FC236}">
                    <a16:creationId xmlns:a16="http://schemas.microsoft.com/office/drawing/2014/main" id="{59EBE7B2-4D1E-4B15-BA3D-6A2850ACDA15}"/>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14" name="Line 898">
                <a:extLst>
                  <a:ext uri="{FF2B5EF4-FFF2-40B4-BE49-F238E27FC236}">
                    <a16:creationId xmlns:a16="http://schemas.microsoft.com/office/drawing/2014/main" id="{16D8C4DB-CB9C-4351-8A0F-351797F1170F}"/>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15" name="Line 899">
                <a:extLst>
                  <a:ext uri="{FF2B5EF4-FFF2-40B4-BE49-F238E27FC236}">
                    <a16:creationId xmlns:a16="http://schemas.microsoft.com/office/drawing/2014/main" id="{E7340550-A41A-44A9-AE78-871B33D035C9}"/>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186" name="Rectangle 970">
            <a:extLst>
              <a:ext uri="{FF2B5EF4-FFF2-40B4-BE49-F238E27FC236}">
                <a16:creationId xmlns:a16="http://schemas.microsoft.com/office/drawing/2014/main" id="{F5BD1D93-92FC-4F5F-90F0-2C2011AF26DC}"/>
              </a:ext>
            </a:extLst>
          </p:cNvPr>
          <p:cNvSpPr>
            <a:spLocks noChangeArrowheads="1"/>
          </p:cNvSpPr>
          <p:nvPr/>
        </p:nvSpPr>
        <p:spPr bwMode="auto">
          <a:xfrm>
            <a:off x="8001000" y="2590800"/>
            <a:ext cx="73501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90000"/>
              </a:lnSpc>
            </a:pPr>
            <a:r>
              <a:rPr lang="en-US" altLang="en-US" sz="1400" b="1">
                <a:solidFill>
                  <a:schemeClr val="bg1"/>
                </a:solidFill>
                <a:latin typeface="Arial" panose="020B0604020202020204" pitchFamily="34" charset="0"/>
              </a:rPr>
              <a:t>1 CFS</a:t>
            </a:r>
          </a:p>
          <a:p>
            <a:pPr algn="ctr">
              <a:lnSpc>
                <a:spcPct val="90000"/>
              </a:lnSpc>
            </a:pPr>
            <a:r>
              <a:rPr lang="en-US" altLang="en-US" sz="1400" b="1">
                <a:solidFill>
                  <a:schemeClr val="bg1"/>
                </a:solidFill>
                <a:latin typeface="Arial" panose="020B0604020202020204" pitchFamily="34" charset="0"/>
              </a:rPr>
              <a:t>Server</a:t>
            </a:r>
          </a:p>
        </p:txBody>
      </p:sp>
      <p:grpSp>
        <p:nvGrpSpPr>
          <p:cNvPr id="10190" name="Group 974">
            <a:extLst>
              <a:ext uri="{FF2B5EF4-FFF2-40B4-BE49-F238E27FC236}">
                <a16:creationId xmlns:a16="http://schemas.microsoft.com/office/drawing/2014/main" id="{7ED2DF6D-574A-4214-87D7-686E43A48E9C}"/>
              </a:ext>
            </a:extLst>
          </p:cNvPr>
          <p:cNvGrpSpPr>
            <a:grpSpLocks/>
          </p:cNvGrpSpPr>
          <p:nvPr/>
        </p:nvGrpSpPr>
        <p:grpSpPr bwMode="auto">
          <a:xfrm>
            <a:off x="3276600" y="3644900"/>
            <a:ext cx="354013" cy="654050"/>
            <a:chOff x="276" y="2344"/>
            <a:chExt cx="223" cy="412"/>
          </a:xfrm>
        </p:grpSpPr>
        <p:sp>
          <p:nvSpPr>
            <p:cNvPr id="10191" name="Line 975">
              <a:extLst>
                <a:ext uri="{FF2B5EF4-FFF2-40B4-BE49-F238E27FC236}">
                  <a16:creationId xmlns:a16="http://schemas.microsoft.com/office/drawing/2014/main" id="{57B0F90B-EA3E-442C-A4F0-F09959DD86E9}"/>
                </a:ext>
              </a:extLst>
            </p:cNvPr>
            <p:cNvSpPr>
              <a:spLocks noChangeShapeType="1"/>
            </p:cNvSpPr>
            <p:nvPr/>
          </p:nvSpPr>
          <p:spPr bwMode="auto">
            <a:xfrm>
              <a:off x="392" y="2344"/>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92" name="Oval 976">
              <a:extLst>
                <a:ext uri="{FF2B5EF4-FFF2-40B4-BE49-F238E27FC236}">
                  <a16:creationId xmlns:a16="http://schemas.microsoft.com/office/drawing/2014/main" id="{E890BB30-5849-4A78-A2B7-69F56457A2AF}"/>
                </a:ext>
              </a:extLst>
            </p:cNvPr>
            <p:cNvSpPr>
              <a:spLocks noChangeArrowheads="1"/>
            </p:cNvSpPr>
            <p:nvPr/>
          </p:nvSpPr>
          <p:spPr bwMode="auto">
            <a:xfrm>
              <a:off x="300" y="244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193" name="Group 977">
              <a:extLst>
                <a:ext uri="{FF2B5EF4-FFF2-40B4-BE49-F238E27FC236}">
                  <a16:creationId xmlns:a16="http://schemas.microsoft.com/office/drawing/2014/main" id="{8835DA6E-5BB4-4951-92FF-D85CF59E597F}"/>
                </a:ext>
              </a:extLst>
            </p:cNvPr>
            <p:cNvGrpSpPr>
              <a:grpSpLocks/>
            </p:cNvGrpSpPr>
            <p:nvPr/>
          </p:nvGrpSpPr>
          <p:grpSpPr bwMode="auto">
            <a:xfrm>
              <a:off x="276" y="2399"/>
              <a:ext cx="82" cy="71"/>
              <a:chOff x="690" y="2870"/>
              <a:chExt cx="82" cy="71"/>
            </a:xfrm>
          </p:grpSpPr>
          <p:sp>
            <p:nvSpPr>
              <p:cNvPr id="10194" name="Oval 978">
                <a:extLst>
                  <a:ext uri="{FF2B5EF4-FFF2-40B4-BE49-F238E27FC236}">
                    <a16:creationId xmlns:a16="http://schemas.microsoft.com/office/drawing/2014/main" id="{784F25CF-21D6-461D-B148-7941613BDB11}"/>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95" name="Oval 979">
                <a:extLst>
                  <a:ext uri="{FF2B5EF4-FFF2-40B4-BE49-F238E27FC236}">
                    <a16:creationId xmlns:a16="http://schemas.microsoft.com/office/drawing/2014/main" id="{9CF30971-CCFD-4983-A7F0-97E8D5DEA177}"/>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96" name="Oval 980">
                <a:extLst>
                  <a:ext uri="{FF2B5EF4-FFF2-40B4-BE49-F238E27FC236}">
                    <a16:creationId xmlns:a16="http://schemas.microsoft.com/office/drawing/2014/main" id="{5AB98386-DF5E-4A3C-9559-1B6A584414B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97" name="Line 981">
                <a:extLst>
                  <a:ext uri="{FF2B5EF4-FFF2-40B4-BE49-F238E27FC236}">
                    <a16:creationId xmlns:a16="http://schemas.microsoft.com/office/drawing/2014/main" id="{7C2F54E4-EA99-4D05-94B3-DE719B19B55A}"/>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98" name="Line 982">
                <a:extLst>
                  <a:ext uri="{FF2B5EF4-FFF2-40B4-BE49-F238E27FC236}">
                    <a16:creationId xmlns:a16="http://schemas.microsoft.com/office/drawing/2014/main" id="{4B594946-351D-47A6-90A2-0AF039B418F9}"/>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199" name="Oval 983">
              <a:extLst>
                <a:ext uri="{FF2B5EF4-FFF2-40B4-BE49-F238E27FC236}">
                  <a16:creationId xmlns:a16="http://schemas.microsoft.com/office/drawing/2014/main" id="{B97CD371-58EF-4F43-9FF2-49CEDB1DC2CF}"/>
                </a:ext>
              </a:extLst>
            </p:cNvPr>
            <p:cNvSpPr>
              <a:spLocks noChangeArrowheads="1"/>
            </p:cNvSpPr>
            <p:nvPr/>
          </p:nvSpPr>
          <p:spPr bwMode="auto">
            <a:xfrm>
              <a:off x="439" y="2452"/>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00" name="Group 984">
              <a:extLst>
                <a:ext uri="{FF2B5EF4-FFF2-40B4-BE49-F238E27FC236}">
                  <a16:creationId xmlns:a16="http://schemas.microsoft.com/office/drawing/2014/main" id="{A526E10C-E7D4-4B59-9C02-6444B646D547}"/>
                </a:ext>
              </a:extLst>
            </p:cNvPr>
            <p:cNvGrpSpPr>
              <a:grpSpLocks/>
            </p:cNvGrpSpPr>
            <p:nvPr/>
          </p:nvGrpSpPr>
          <p:grpSpPr bwMode="auto">
            <a:xfrm>
              <a:off x="415" y="2405"/>
              <a:ext cx="82" cy="71"/>
              <a:chOff x="690" y="2870"/>
              <a:chExt cx="82" cy="71"/>
            </a:xfrm>
          </p:grpSpPr>
          <p:sp>
            <p:nvSpPr>
              <p:cNvPr id="10201" name="Oval 985">
                <a:extLst>
                  <a:ext uri="{FF2B5EF4-FFF2-40B4-BE49-F238E27FC236}">
                    <a16:creationId xmlns:a16="http://schemas.microsoft.com/office/drawing/2014/main" id="{E03AE297-C990-4156-A00A-6B3FDDA5DE31}"/>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2" name="Oval 986">
                <a:extLst>
                  <a:ext uri="{FF2B5EF4-FFF2-40B4-BE49-F238E27FC236}">
                    <a16:creationId xmlns:a16="http://schemas.microsoft.com/office/drawing/2014/main" id="{A24ADC35-2817-4D88-AE59-89D4C45D6E2F}"/>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3" name="Oval 987">
                <a:extLst>
                  <a:ext uri="{FF2B5EF4-FFF2-40B4-BE49-F238E27FC236}">
                    <a16:creationId xmlns:a16="http://schemas.microsoft.com/office/drawing/2014/main" id="{3981CE11-3DB4-4EBD-BFF3-0366F691C633}"/>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4" name="Line 988">
                <a:extLst>
                  <a:ext uri="{FF2B5EF4-FFF2-40B4-BE49-F238E27FC236}">
                    <a16:creationId xmlns:a16="http://schemas.microsoft.com/office/drawing/2014/main" id="{96857EFC-E86F-4585-BF48-2E917673E6E0}"/>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5" name="Line 989">
                <a:extLst>
                  <a:ext uri="{FF2B5EF4-FFF2-40B4-BE49-F238E27FC236}">
                    <a16:creationId xmlns:a16="http://schemas.microsoft.com/office/drawing/2014/main" id="{03816A2C-3BC4-411A-884C-05155126582C}"/>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206" name="Group 990">
              <a:extLst>
                <a:ext uri="{FF2B5EF4-FFF2-40B4-BE49-F238E27FC236}">
                  <a16:creationId xmlns:a16="http://schemas.microsoft.com/office/drawing/2014/main" id="{87DB9591-42D6-46E0-AE32-B40FFF21B5AE}"/>
                </a:ext>
              </a:extLst>
            </p:cNvPr>
            <p:cNvGrpSpPr>
              <a:grpSpLocks/>
            </p:cNvGrpSpPr>
            <p:nvPr/>
          </p:nvGrpSpPr>
          <p:grpSpPr bwMode="auto">
            <a:xfrm>
              <a:off x="276" y="2552"/>
              <a:ext cx="223" cy="204"/>
              <a:chOff x="276" y="2552"/>
              <a:chExt cx="223" cy="204"/>
            </a:xfrm>
          </p:grpSpPr>
          <p:sp>
            <p:nvSpPr>
              <p:cNvPr id="10207" name="Rectangle 991">
                <a:extLst>
                  <a:ext uri="{FF2B5EF4-FFF2-40B4-BE49-F238E27FC236}">
                    <a16:creationId xmlns:a16="http://schemas.microsoft.com/office/drawing/2014/main" id="{43A9726E-7589-46C7-AFDA-812A88737A01}"/>
                  </a:ext>
                </a:extLst>
              </p:cNvPr>
              <p:cNvSpPr>
                <a:spLocks noChangeArrowheads="1"/>
              </p:cNvSpPr>
              <p:nvPr/>
            </p:nvSpPr>
            <p:spPr bwMode="auto">
              <a:xfrm>
                <a:off x="276" y="2559"/>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8" name="Line 992">
                <a:extLst>
                  <a:ext uri="{FF2B5EF4-FFF2-40B4-BE49-F238E27FC236}">
                    <a16:creationId xmlns:a16="http://schemas.microsoft.com/office/drawing/2014/main" id="{EBD2F587-0B17-4190-A821-C2ADA5A7877F}"/>
                  </a:ext>
                </a:extLst>
              </p:cNvPr>
              <p:cNvSpPr>
                <a:spLocks noChangeShapeType="1"/>
              </p:cNvSpPr>
              <p:nvPr/>
            </p:nvSpPr>
            <p:spPr bwMode="auto">
              <a:xfrm>
                <a:off x="279" y="2654"/>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9" name="Line 993">
                <a:extLst>
                  <a:ext uri="{FF2B5EF4-FFF2-40B4-BE49-F238E27FC236}">
                    <a16:creationId xmlns:a16="http://schemas.microsoft.com/office/drawing/2014/main" id="{72F6739F-952B-444A-8CAE-D049169D3599}"/>
                  </a:ext>
                </a:extLst>
              </p:cNvPr>
              <p:cNvSpPr>
                <a:spLocks noChangeShapeType="1"/>
              </p:cNvSpPr>
              <p:nvPr/>
            </p:nvSpPr>
            <p:spPr bwMode="auto">
              <a:xfrm flipV="1">
                <a:off x="390" y="2552"/>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9787" name="Group 331">
            <a:extLst>
              <a:ext uri="{FF2B5EF4-FFF2-40B4-BE49-F238E27FC236}">
                <a16:creationId xmlns:a16="http://schemas.microsoft.com/office/drawing/2014/main" id="{F1ACEA5E-43DC-42DC-91A7-2D0B86D5C405}"/>
              </a:ext>
            </a:extLst>
          </p:cNvPr>
          <p:cNvGrpSpPr>
            <a:grpSpLocks/>
          </p:cNvGrpSpPr>
          <p:nvPr/>
        </p:nvGrpSpPr>
        <p:grpSpPr bwMode="auto">
          <a:xfrm>
            <a:off x="5384800" y="2044700"/>
            <a:ext cx="484188" cy="1219200"/>
            <a:chOff x="276" y="1336"/>
            <a:chExt cx="305" cy="768"/>
          </a:xfrm>
        </p:grpSpPr>
        <p:sp>
          <p:nvSpPr>
            <p:cNvPr id="19788" name="Line 332">
              <a:extLst>
                <a:ext uri="{FF2B5EF4-FFF2-40B4-BE49-F238E27FC236}">
                  <a16:creationId xmlns:a16="http://schemas.microsoft.com/office/drawing/2014/main" id="{DFC061C1-AEA3-4220-9AE9-35AF8B3ADA3E}"/>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89" name="Line 333">
              <a:extLst>
                <a:ext uri="{FF2B5EF4-FFF2-40B4-BE49-F238E27FC236}">
                  <a16:creationId xmlns:a16="http://schemas.microsoft.com/office/drawing/2014/main" id="{F2F91D42-0DD9-4879-AEA9-D8157A1A09BA}"/>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90" name="Rectangle 334">
              <a:extLst>
                <a:ext uri="{FF2B5EF4-FFF2-40B4-BE49-F238E27FC236}">
                  <a16:creationId xmlns:a16="http://schemas.microsoft.com/office/drawing/2014/main" id="{C7C0EE4E-6F59-4C01-8C55-B4A53C35EB00}"/>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19791" name="Group 335">
              <a:extLst>
                <a:ext uri="{FF2B5EF4-FFF2-40B4-BE49-F238E27FC236}">
                  <a16:creationId xmlns:a16="http://schemas.microsoft.com/office/drawing/2014/main" id="{26B21D92-D601-42F5-8F23-F5595BFCA833}"/>
                </a:ext>
              </a:extLst>
            </p:cNvPr>
            <p:cNvGrpSpPr>
              <a:grpSpLocks/>
            </p:cNvGrpSpPr>
            <p:nvPr/>
          </p:nvGrpSpPr>
          <p:grpSpPr bwMode="auto">
            <a:xfrm>
              <a:off x="276" y="1336"/>
              <a:ext cx="265" cy="253"/>
              <a:chOff x="480" y="1440"/>
              <a:chExt cx="265" cy="253"/>
            </a:xfrm>
          </p:grpSpPr>
          <p:grpSp>
            <p:nvGrpSpPr>
              <p:cNvPr id="19792" name="Group 336">
                <a:extLst>
                  <a:ext uri="{FF2B5EF4-FFF2-40B4-BE49-F238E27FC236}">
                    <a16:creationId xmlns:a16="http://schemas.microsoft.com/office/drawing/2014/main" id="{C5E945F7-47B8-49E1-8872-0F8A8E31B8CE}"/>
                  </a:ext>
                </a:extLst>
              </p:cNvPr>
              <p:cNvGrpSpPr>
                <a:grpSpLocks/>
              </p:cNvGrpSpPr>
              <p:nvPr/>
            </p:nvGrpSpPr>
            <p:grpSpPr bwMode="auto">
              <a:xfrm>
                <a:off x="528" y="1440"/>
                <a:ext cx="217" cy="205"/>
                <a:chOff x="623" y="1728"/>
                <a:chExt cx="217" cy="205"/>
              </a:xfrm>
            </p:grpSpPr>
            <p:grpSp>
              <p:nvGrpSpPr>
                <p:cNvPr id="19793" name="Group 337">
                  <a:extLst>
                    <a:ext uri="{FF2B5EF4-FFF2-40B4-BE49-F238E27FC236}">
                      <a16:creationId xmlns:a16="http://schemas.microsoft.com/office/drawing/2014/main" id="{0B832A27-7CC3-45D2-B406-4CD12017BDEF}"/>
                    </a:ext>
                  </a:extLst>
                </p:cNvPr>
                <p:cNvGrpSpPr>
                  <a:grpSpLocks/>
                </p:cNvGrpSpPr>
                <p:nvPr/>
              </p:nvGrpSpPr>
              <p:grpSpPr bwMode="auto">
                <a:xfrm>
                  <a:off x="623" y="1728"/>
                  <a:ext cx="137" cy="124"/>
                  <a:chOff x="623" y="1728"/>
                  <a:chExt cx="137" cy="124"/>
                </a:xfrm>
              </p:grpSpPr>
              <p:sp>
                <p:nvSpPr>
                  <p:cNvPr id="19794" name="Oval 338">
                    <a:extLst>
                      <a:ext uri="{FF2B5EF4-FFF2-40B4-BE49-F238E27FC236}">
                        <a16:creationId xmlns:a16="http://schemas.microsoft.com/office/drawing/2014/main" id="{0B834F9F-E823-4FC6-8F8B-9E9D6F885AE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95" name="Oval 339">
                    <a:extLst>
                      <a:ext uri="{FF2B5EF4-FFF2-40B4-BE49-F238E27FC236}">
                        <a16:creationId xmlns:a16="http://schemas.microsoft.com/office/drawing/2014/main" id="{35C9FAFF-6240-47A7-B883-F5540ECD00A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96" name="Oval 340">
                    <a:extLst>
                      <a:ext uri="{FF2B5EF4-FFF2-40B4-BE49-F238E27FC236}">
                        <a16:creationId xmlns:a16="http://schemas.microsoft.com/office/drawing/2014/main" id="{75A194BE-12B1-4463-AA81-22E6B4997F9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97" name="Line 341">
                    <a:extLst>
                      <a:ext uri="{FF2B5EF4-FFF2-40B4-BE49-F238E27FC236}">
                        <a16:creationId xmlns:a16="http://schemas.microsoft.com/office/drawing/2014/main" id="{6CC2F2F8-2F1D-4B2C-87D1-A237DFE52BB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98" name="Line 342">
                    <a:extLst>
                      <a:ext uri="{FF2B5EF4-FFF2-40B4-BE49-F238E27FC236}">
                        <a16:creationId xmlns:a16="http://schemas.microsoft.com/office/drawing/2014/main" id="{43E9EC7F-5972-456E-BE38-6C7E7343B95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799" name="Group 343">
                  <a:extLst>
                    <a:ext uri="{FF2B5EF4-FFF2-40B4-BE49-F238E27FC236}">
                      <a16:creationId xmlns:a16="http://schemas.microsoft.com/office/drawing/2014/main" id="{A5023EDD-1451-46CF-9EDF-C769EA2CD8DB}"/>
                    </a:ext>
                  </a:extLst>
                </p:cNvPr>
                <p:cNvGrpSpPr>
                  <a:grpSpLocks/>
                </p:cNvGrpSpPr>
                <p:nvPr/>
              </p:nvGrpSpPr>
              <p:grpSpPr bwMode="auto">
                <a:xfrm>
                  <a:off x="642" y="1751"/>
                  <a:ext cx="137" cy="124"/>
                  <a:chOff x="623" y="1728"/>
                  <a:chExt cx="137" cy="124"/>
                </a:xfrm>
              </p:grpSpPr>
              <p:sp>
                <p:nvSpPr>
                  <p:cNvPr id="19800" name="Oval 344">
                    <a:extLst>
                      <a:ext uri="{FF2B5EF4-FFF2-40B4-BE49-F238E27FC236}">
                        <a16:creationId xmlns:a16="http://schemas.microsoft.com/office/drawing/2014/main" id="{1256BCCA-D549-4B28-A9F1-57EC793DB5C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01" name="Oval 345">
                    <a:extLst>
                      <a:ext uri="{FF2B5EF4-FFF2-40B4-BE49-F238E27FC236}">
                        <a16:creationId xmlns:a16="http://schemas.microsoft.com/office/drawing/2014/main" id="{26F635A5-063E-48CB-B68A-0BE58B44BDD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02" name="Oval 346">
                    <a:extLst>
                      <a:ext uri="{FF2B5EF4-FFF2-40B4-BE49-F238E27FC236}">
                        <a16:creationId xmlns:a16="http://schemas.microsoft.com/office/drawing/2014/main" id="{FF3D1442-5A92-4120-BFFB-2BEAF67E478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03" name="Line 347">
                    <a:extLst>
                      <a:ext uri="{FF2B5EF4-FFF2-40B4-BE49-F238E27FC236}">
                        <a16:creationId xmlns:a16="http://schemas.microsoft.com/office/drawing/2014/main" id="{1A0FA733-7219-476F-A803-118FCB2CFFE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04" name="Line 348">
                    <a:extLst>
                      <a:ext uri="{FF2B5EF4-FFF2-40B4-BE49-F238E27FC236}">
                        <a16:creationId xmlns:a16="http://schemas.microsoft.com/office/drawing/2014/main" id="{34A53063-DE62-4872-B376-46017D71AC9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05" name="Group 349">
                  <a:extLst>
                    <a:ext uri="{FF2B5EF4-FFF2-40B4-BE49-F238E27FC236}">
                      <a16:creationId xmlns:a16="http://schemas.microsoft.com/office/drawing/2014/main" id="{9329301B-6C11-40BC-B802-9EBE119CBDCE}"/>
                    </a:ext>
                  </a:extLst>
                </p:cNvPr>
                <p:cNvGrpSpPr>
                  <a:grpSpLocks/>
                </p:cNvGrpSpPr>
                <p:nvPr/>
              </p:nvGrpSpPr>
              <p:grpSpPr bwMode="auto">
                <a:xfrm>
                  <a:off x="662" y="1772"/>
                  <a:ext cx="137" cy="124"/>
                  <a:chOff x="623" y="1728"/>
                  <a:chExt cx="137" cy="124"/>
                </a:xfrm>
              </p:grpSpPr>
              <p:sp>
                <p:nvSpPr>
                  <p:cNvPr id="19806" name="Oval 350">
                    <a:extLst>
                      <a:ext uri="{FF2B5EF4-FFF2-40B4-BE49-F238E27FC236}">
                        <a16:creationId xmlns:a16="http://schemas.microsoft.com/office/drawing/2014/main" id="{E707DE34-70AC-48FD-9B45-723B718F383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07" name="Oval 351">
                    <a:extLst>
                      <a:ext uri="{FF2B5EF4-FFF2-40B4-BE49-F238E27FC236}">
                        <a16:creationId xmlns:a16="http://schemas.microsoft.com/office/drawing/2014/main" id="{A0294194-F62E-41F5-B397-56B80DA8AE9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08" name="Oval 352">
                    <a:extLst>
                      <a:ext uri="{FF2B5EF4-FFF2-40B4-BE49-F238E27FC236}">
                        <a16:creationId xmlns:a16="http://schemas.microsoft.com/office/drawing/2014/main" id="{0B8DD086-3C65-4080-BFF2-C962F31E094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09" name="Line 353">
                    <a:extLst>
                      <a:ext uri="{FF2B5EF4-FFF2-40B4-BE49-F238E27FC236}">
                        <a16:creationId xmlns:a16="http://schemas.microsoft.com/office/drawing/2014/main" id="{0E665064-2E60-48D0-84BE-5E2529C8B27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10" name="Line 354">
                    <a:extLst>
                      <a:ext uri="{FF2B5EF4-FFF2-40B4-BE49-F238E27FC236}">
                        <a16:creationId xmlns:a16="http://schemas.microsoft.com/office/drawing/2014/main" id="{60AB9E49-DCA8-45B0-9A7A-D92B01C5974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11" name="Group 355">
                  <a:extLst>
                    <a:ext uri="{FF2B5EF4-FFF2-40B4-BE49-F238E27FC236}">
                      <a16:creationId xmlns:a16="http://schemas.microsoft.com/office/drawing/2014/main" id="{A4F03861-9D1F-41FA-954D-202E7CED1680}"/>
                    </a:ext>
                  </a:extLst>
                </p:cNvPr>
                <p:cNvGrpSpPr>
                  <a:grpSpLocks/>
                </p:cNvGrpSpPr>
                <p:nvPr/>
              </p:nvGrpSpPr>
              <p:grpSpPr bwMode="auto">
                <a:xfrm>
                  <a:off x="683" y="1790"/>
                  <a:ext cx="137" cy="124"/>
                  <a:chOff x="623" y="1728"/>
                  <a:chExt cx="137" cy="124"/>
                </a:xfrm>
              </p:grpSpPr>
              <p:sp>
                <p:nvSpPr>
                  <p:cNvPr id="19812" name="Oval 356">
                    <a:extLst>
                      <a:ext uri="{FF2B5EF4-FFF2-40B4-BE49-F238E27FC236}">
                        <a16:creationId xmlns:a16="http://schemas.microsoft.com/office/drawing/2014/main" id="{4512AC4A-D0DF-422F-B4B3-A6240A9A0F7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13" name="Oval 357">
                    <a:extLst>
                      <a:ext uri="{FF2B5EF4-FFF2-40B4-BE49-F238E27FC236}">
                        <a16:creationId xmlns:a16="http://schemas.microsoft.com/office/drawing/2014/main" id="{D669FAAF-788F-4981-8255-665743B0B0F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14" name="Oval 358">
                    <a:extLst>
                      <a:ext uri="{FF2B5EF4-FFF2-40B4-BE49-F238E27FC236}">
                        <a16:creationId xmlns:a16="http://schemas.microsoft.com/office/drawing/2014/main" id="{5366F8A2-A75D-4D45-835B-56F2DD19A6A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15" name="Line 359">
                    <a:extLst>
                      <a:ext uri="{FF2B5EF4-FFF2-40B4-BE49-F238E27FC236}">
                        <a16:creationId xmlns:a16="http://schemas.microsoft.com/office/drawing/2014/main" id="{B1BDC102-3276-4998-8EBE-780643FC351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16" name="Line 360">
                    <a:extLst>
                      <a:ext uri="{FF2B5EF4-FFF2-40B4-BE49-F238E27FC236}">
                        <a16:creationId xmlns:a16="http://schemas.microsoft.com/office/drawing/2014/main" id="{DA73E133-9011-47C0-A239-480CC7F3996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17" name="Group 361">
                  <a:extLst>
                    <a:ext uri="{FF2B5EF4-FFF2-40B4-BE49-F238E27FC236}">
                      <a16:creationId xmlns:a16="http://schemas.microsoft.com/office/drawing/2014/main" id="{4B895809-CCA1-4214-8020-33205CBAE69A}"/>
                    </a:ext>
                  </a:extLst>
                </p:cNvPr>
                <p:cNvGrpSpPr>
                  <a:grpSpLocks/>
                </p:cNvGrpSpPr>
                <p:nvPr/>
              </p:nvGrpSpPr>
              <p:grpSpPr bwMode="auto">
                <a:xfrm>
                  <a:off x="703" y="1809"/>
                  <a:ext cx="137" cy="124"/>
                  <a:chOff x="623" y="1728"/>
                  <a:chExt cx="137" cy="124"/>
                </a:xfrm>
              </p:grpSpPr>
              <p:sp>
                <p:nvSpPr>
                  <p:cNvPr id="19818" name="Oval 362">
                    <a:extLst>
                      <a:ext uri="{FF2B5EF4-FFF2-40B4-BE49-F238E27FC236}">
                        <a16:creationId xmlns:a16="http://schemas.microsoft.com/office/drawing/2014/main" id="{E6DB949B-929A-451D-B8F1-944777261F1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19" name="Oval 363">
                    <a:extLst>
                      <a:ext uri="{FF2B5EF4-FFF2-40B4-BE49-F238E27FC236}">
                        <a16:creationId xmlns:a16="http://schemas.microsoft.com/office/drawing/2014/main" id="{C17FD60E-9619-4D34-8319-571F7301C5A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20" name="Oval 364">
                    <a:extLst>
                      <a:ext uri="{FF2B5EF4-FFF2-40B4-BE49-F238E27FC236}">
                        <a16:creationId xmlns:a16="http://schemas.microsoft.com/office/drawing/2014/main" id="{DA05B4C4-3533-4763-8E39-6F5523EC8A5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21" name="Line 365">
                    <a:extLst>
                      <a:ext uri="{FF2B5EF4-FFF2-40B4-BE49-F238E27FC236}">
                        <a16:creationId xmlns:a16="http://schemas.microsoft.com/office/drawing/2014/main" id="{13C324A4-E853-4EC1-ADF9-8788B27F4A8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22" name="Line 366">
                    <a:extLst>
                      <a:ext uri="{FF2B5EF4-FFF2-40B4-BE49-F238E27FC236}">
                        <a16:creationId xmlns:a16="http://schemas.microsoft.com/office/drawing/2014/main" id="{B1FE9D14-A263-4AE6-B98C-1B770B3889D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9823" name="Group 367">
                <a:extLst>
                  <a:ext uri="{FF2B5EF4-FFF2-40B4-BE49-F238E27FC236}">
                    <a16:creationId xmlns:a16="http://schemas.microsoft.com/office/drawing/2014/main" id="{BA0DF504-A323-48F7-A34E-CC75CEC54C33}"/>
                  </a:ext>
                </a:extLst>
              </p:cNvPr>
              <p:cNvGrpSpPr>
                <a:grpSpLocks/>
              </p:cNvGrpSpPr>
              <p:nvPr/>
            </p:nvGrpSpPr>
            <p:grpSpPr bwMode="auto">
              <a:xfrm>
                <a:off x="480" y="1488"/>
                <a:ext cx="217" cy="205"/>
                <a:chOff x="623" y="1728"/>
                <a:chExt cx="217" cy="205"/>
              </a:xfrm>
            </p:grpSpPr>
            <p:grpSp>
              <p:nvGrpSpPr>
                <p:cNvPr id="19824" name="Group 368">
                  <a:extLst>
                    <a:ext uri="{FF2B5EF4-FFF2-40B4-BE49-F238E27FC236}">
                      <a16:creationId xmlns:a16="http://schemas.microsoft.com/office/drawing/2014/main" id="{9C3F24BC-B286-47A0-AAB5-BF3F9AF65602}"/>
                    </a:ext>
                  </a:extLst>
                </p:cNvPr>
                <p:cNvGrpSpPr>
                  <a:grpSpLocks/>
                </p:cNvGrpSpPr>
                <p:nvPr/>
              </p:nvGrpSpPr>
              <p:grpSpPr bwMode="auto">
                <a:xfrm>
                  <a:off x="623" y="1728"/>
                  <a:ext cx="137" cy="124"/>
                  <a:chOff x="623" y="1728"/>
                  <a:chExt cx="137" cy="124"/>
                </a:xfrm>
              </p:grpSpPr>
              <p:sp>
                <p:nvSpPr>
                  <p:cNvPr id="19825" name="Oval 369">
                    <a:extLst>
                      <a:ext uri="{FF2B5EF4-FFF2-40B4-BE49-F238E27FC236}">
                        <a16:creationId xmlns:a16="http://schemas.microsoft.com/office/drawing/2014/main" id="{4F59A6C0-81CA-4709-9E7D-ECD16818C45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26" name="Oval 370">
                    <a:extLst>
                      <a:ext uri="{FF2B5EF4-FFF2-40B4-BE49-F238E27FC236}">
                        <a16:creationId xmlns:a16="http://schemas.microsoft.com/office/drawing/2014/main" id="{888358EC-11EB-4B5C-9C03-E8D580E127D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27" name="Oval 371">
                    <a:extLst>
                      <a:ext uri="{FF2B5EF4-FFF2-40B4-BE49-F238E27FC236}">
                        <a16:creationId xmlns:a16="http://schemas.microsoft.com/office/drawing/2014/main" id="{BD95A934-6072-4B78-A11B-D8A8E741580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28" name="Line 372">
                    <a:extLst>
                      <a:ext uri="{FF2B5EF4-FFF2-40B4-BE49-F238E27FC236}">
                        <a16:creationId xmlns:a16="http://schemas.microsoft.com/office/drawing/2014/main" id="{2F93BA84-252E-4AA3-ACD0-FA9ABABF750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29" name="Line 373">
                    <a:extLst>
                      <a:ext uri="{FF2B5EF4-FFF2-40B4-BE49-F238E27FC236}">
                        <a16:creationId xmlns:a16="http://schemas.microsoft.com/office/drawing/2014/main" id="{6B8BE954-334B-41FA-B2B0-3E67491E9D9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30" name="Group 374">
                  <a:extLst>
                    <a:ext uri="{FF2B5EF4-FFF2-40B4-BE49-F238E27FC236}">
                      <a16:creationId xmlns:a16="http://schemas.microsoft.com/office/drawing/2014/main" id="{095E2C0D-9D9F-4086-AE34-BF4ED59269C1}"/>
                    </a:ext>
                  </a:extLst>
                </p:cNvPr>
                <p:cNvGrpSpPr>
                  <a:grpSpLocks/>
                </p:cNvGrpSpPr>
                <p:nvPr/>
              </p:nvGrpSpPr>
              <p:grpSpPr bwMode="auto">
                <a:xfrm>
                  <a:off x="642" y="1751"/>
                  <a:ext cx="137" cy="124"/>
                  <a:chOff x="623" y="1728"/>
                  <a:chExt cx="137" cy="124"/>
                </a:xfrm>
              </p:grpSpPr>
              <p:sp>
                <p:nvSpPr>
                  <p:cNvPr id="19831" name="Oval 375">
                    <a:extLst>
                      <a:ext uri="{FF2B5EF4-FFF2-40B4-BE49-F238E27FC236}">
                        <a16:creationId xmlns:a16="http://schemas.microsoft.com/office/drawing/2014/main" id="{93C5BDDC-2921-450A-895A-C6EC72181FC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32" name="Oval 376">
                    <a:extLst>
                      <a:ext uri="{FF2B5EF4-FFF2-40B4-BE49-F238E27FC236}">
                        <a16:creationId xmlns:a16="http://schemas.microsoft.com/office/drawing/2014/main" id="{3B9E463E-081E-48C1-8ED5-0B967537C34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33" name="Oval 377">
                    <a:extLst>
                      <a:ext uri="{FF2B5EF4-FFF2-40B4-BE49-F238E27FC236}">
                        <a16:creationId xmlns:a16="http://schemas.microsoft.com/office/drawing/2014/main" id="{E6520E3C-138B-4C88-AD8F-A95E128DE76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34" name="Line 378">
                    <a:extLst>
                      <a:ext uri="{FF2B5EF4-FFF2-40B4-BE49-F238E27FC236}">
                        <a16:creationId xmlns:a16="http://schemas.microsoft.com/office/drawing/2014/main" id="{0D4BEB29-4787-4BC7-AEA1-7D94B061596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35" name="Line 379">
                    <a:extLst>
                      <a:ext uri="{FF2B5EF4-FFF2-40B4-BE49-F238E27FC236}">
                        <a16:creationId xmlns:a16="http://schemas.microsoft.com/office/drawing/2014/main" id="{EA3C2C20-3433-4B0E-A0AC-E0E15FD0F38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36" name="Group 380">
                  <a:extLst>
                    <a:ext uri="{FF2B5EF4-FFF2-40B4-BE49-F238E27FC236}">
                      <a16:creationId xmlns:a16="http://schemas.microsoft.com/office/drawing/2014/main" id="{019F83DF-D7A1-47AB-9168-DE7AE93A9B38}"/>
                    </a:ext>
                  </a:extLst>
                </p:cNvPr>
                <p:cNvGrpSpPr>
                  <a:grpSpLocks/>
                </p:cNvGrpSpPr>
                <p:nvPr/>
              </p:nvGrpSpPr>
              <p:grpSpPr bwMode="auto">
                <a:xfrm>
                  <a:off x="662" y="1772"/>
                  <a:ext cx="137" cy="124"/>
                  <a:chOff x="623" y="1728"/>
                  <a:chExt cx="137" cy="124"/>
                </a:xfrm>
              </p:grpSpPr>
              <p:sp>
                <p:nvSpPr>
                  <p:cNvPr id="19837" name="Oval 381">
                    <a:extLst>
                      <a:ext uri="{FF2B5EF4-FFF2-40B4-BE49-F238E27FC236}">
                        <a16:creationId xmlns:a16="http://schemas.microsoft.com/office/drawing/2014/main" id="{CE00E874-E0C4-451D-B104-1BB752E3CD1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38" name="Oval 382">
                    <a:extLst>
                      <a:ext uri="{FF2B5EF4-FFF2-40B4-BE49-F238E27FC236}">
                        <a16:creationId xmlns:a16="http://schemas.microsoft.com/office/drawing/2014/main" id="{8A235CC8-31B2-4769-8327-CE6982B304B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39" name="Oval 383">
                    <a:extLst>
                      <a:ext uri="{FF2B5EF4-FFF2-40B4-BE49-F238E27FC236}">
                        <a16:creationId xmlns:a16="http://schemas.microsoft.com/office/drawing/2014/main" id="{9A9476A8-4D6E-4762-9CF0-09EC2C02A77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40" name="Line 384">
                    <a:extLst>
                      <a:ext uri="{FF2B5EF4-FFF2-40B4-BE49-F238E27FC236}">
                        <a16:creationId xmlns:a16="http://schemas.microsoft.com/office/drawing/2014/main" id="{28868F0D-66DA-40E2-B4CE-FA886309B8A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41" name="Line 385">
                    <a:extLst>
                      <a:ext uri="{FF2B5EF4-FFF2-40B4-BE49-F238E27FC236}">
                        <a16:creationId xmlns:a16="http://schemas.microsoft.com/office/drawing/2014/main" id="{CF4B1C41-AD34-4914-922A-A12B8F9D3B1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42" name="Group 386">
                  <a:extLst>
                    <a:ext uri="{FF2B5EF4-FFF2-40B4-BE49-F238E27FC236}">
                      <a16:creationId xmlns:a16="http://schemas.microsoft.com/office/drawing/2014/main" id="{8EBB2D5B-4A47-4BA0-9E77-1CF3526EA4AE}"/>
                    </a:ext>
                  </a:extLst>
                </p:cNvPr>
                <p:cNvGrpSpPr>
                  <a:grpSpLocks/>
                </p:cNvGrpSpPr>
                <p:nvPr/>
              </p:nvGrpSpPr>
              <p:grpSpPr bwMode="auto">
                <a:xfrm>
                  <a:off x="683" y="1790"/>
                  <a:ext cx="137" cy="124"/>
                  <a:chOff x="623" y="1728"/>
                  <a:chExt cx="137" cy="124"/>
                </a:xfrm>
              </p:grpSpPr>
              <p:sp>
                <p:nvSpPr>
                  <p:cNvPr id="19843" name="Oval 387">
                    <a:extLst>
                      <a:ext uri="{FF2B5EF4-FFF2-40B4-BE49-F238E27FC236}">
                        <a16:creationId xmlns:a16="http://schemas.microsoft.com/office/drawing/2014/main" id="{4FD8E22E-DEB8-42C2-9517-C77C3ED67FA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44" name="Oval 388">
                    <a:extLst>
                      <a:ext uri="{FF2B5EF4-FFF2-40B4-BE49-F238E27FC236}">
                        <a16:creationId xmlns:a16="http://schemas.microsoft.com/office/drawing/2014/main" id="{3E6C9157-6A78-424F-81E9-6D831CA52DD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45" name="Oval 389">
                    <a:extLst>
                      <a:ext uri="{FF2B5EF4-FFF2-40B4-BE49-F238E27FC236}">
                        <a16:creationId xmlns:a16="http://schemas.microsoft.com/office/drawing/2014/main" id="{E8B6A7A0-A12D-4C2E-A958-962C1D0A4FA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46" name="Line 390">
                    <a:extLst>
                      <a:ext uri="{FF2B5EF4-FFF2-40B4-BE49-F238E27FC236}">
                        <a16:creationId xmlns:a16="http://schemas.microsoft.com/office/drawing/2014/main" id="{078ECE97-4C5E-45A3-B61C-4081CE60E32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47" name="Line 391">
                    <a:extLst>
                      <a:ext uri="{FF2B5EF4-FFF2-40B4-BE49-F238E27FC236}">
                        <a16:creationId xmlns:a16="http://schemas.microsoft.com/office/drawing/2014/main" id="{CDE3731D-29D8-4D31-AAE5-B4FEAF1EAFE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48" name="Group 392">
                  <a:extLst>
                    <a:ext uri="{FF2B5EF4-FFF2-40B4-BE49-F238E27FC236}">
                      <a16:creationId xmlns:a16="http://schemas.microsoft.com/office/drawing/2014/main" id="{C79618D3-0901-4951-9316-2A14314C92E6}"/>
                    </a:ext>
                  </a:extLst>
                </p:cNvPr>
                <p:cNvGrpSpPr>
                  <a:grpSpLocks/>
                </p:cNvGrpSpPr>
                <p:nvPr/>
              </p:nvGrpSpPr>
              <p:grpSpPr bwMode="auto">
                <a:xfrm>
                  <a:off x="703" y="1809"/>
                  <a:ext cx="137" cy="124"/>
                  <a:chOff x="623" y="1728"/>
                  <a:chExt cx="137" cy="124"/>
                </a:xfrm>
              </p:grpSpPr>
              <p:sp>
                <p:nvSpPr>
                  <p:cNvPr id="19849" name="Oval 393">
                    <a:extLst>
                      <a:ext uri="{FF2B5EF4-FFF2-40B4-BE49-F238E27FC236}">
                        <a16:creationId xmlns:a16="http://schemas.microsoft.com/office/drawing/2014/main" id="{54AC0B78-05AD-40C1-9625-F21F089A3D8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50" name="Oval 394">
                    <a:extLst>
                      <a:ext uri="{FF2B5EF4-FFF2-40B4-BE49-F238E27FC236}">
                        <a16:creationId xmlns:a16="http://schemas.microsoft.com/office/drawing/2014/main" id="{81ADCB72-74EF-4005-A380-F918F6618A0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51" name="Oval 395">
                    <a:extLst>
                      <a:ext uri="{FF2B5EF4-FFF2-40B4-BE49-F238E27FC236}">
                        <a16:creationId xmlns:a16="http://schemas.microsoft.com/office/drawing/2014/main" id="{D99BCB4E-F534-4A3C-AA1C-0DF6B15E210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52" name="Line 396">
                    <a:extLst>
                      <a:ext uri="{FF2B5EF4-FFF2-40B4-BE49-F238E27FC236}">
                        <a16:creationId xmlns:a16="http://schemas.microsoft.com/office/drawing/2014/main" id="{6EC70D7B-0B2B-46B3-8CF2-F9FA28044DA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53" name="Line 397">
                    <a:extLst>
                      <a:ext uri="{FF2B5EF4-FFF2-40B4-BE49-F238E27FC236}">
                        <a16:creationId xmlns:a16="http://schemas.microsoft.com/office/drawing/2014/main" id="{EABDC916-45B9-4CBB-8426-69B808E974E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9854" name="Line 398">
              <a:extLst>
                <a:ext uri="{FF2B5EF4-FFF2-40B4-BE49-F238E27FC236}">
                  <a16:creationId xmlns:a16="http://schemas.microsoft.com/office/drawing/2014/main" id="{819F5886-C4D2-42E3-8727-A062B5C54B6F}"/>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55" name="Line 399">
              <a:extLst>
                <a:ext uri="{FF2B5EF4-FFF2-40B4-BE49-F238E27FC236}">
                  <a16:creationId xmlns:a16="http://schemas.microsoft.com/office/drawing/2014/main" id="{B1F96F53-E7A6-44C8-AC14-C3EA63139BE2}"/>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87" name="Group 431">
            <a:extLst>
              <a:ext uri="{FF2B5EF4-FFF2-40B4-BE49-F238E27FC236}">
                <a16:creationId xmlns:a16="http://schemas.microsoft.com/office/drawing/2014/main" id="{66B9D8D9-40AB-4056-BEE7-0DF8EB58F674}"/>
              </a:ext>
            </a:extLst>
          </p:cNvPr>
          <p:cNvGrpSpPr>
            <a:grpSpLocks/>
          </p:cNvGrpSpPr>
          <p:nvPr/>
        </p:nvGrpSpPr>
        <p:grpSpPr bwMode="auto">
          <a:xfrm>
            <a:off x="6523038" y="2133600"/>
            <a:ext cx="358775" cy="1111250"/>
            <a:chOff x="4109" y="1344"/>
            <a:chExt cx="226" cy="700"/>
          </a:xfrm>
        </p:grpSpPr>
        <p:sp>
          <p:nvSpPr>
            <p:cNvPr id="19861" name="Line 405">
              <a:extLst>
                <a:ext uri="{FF2B5EF4-FFF2-40B4-BE49-F238E27FC236}">
                  <a16:creationId xmlns:a16="http://schemas.microsoft.com/office/drawing/2014/main" id="{06F8387F-E227-462C-B6AC-224C5D690242}"/>
                </a:ext>
              </a:extLst>
            </p:cNvPr>
            <p:cNvSpPr>
              <a:spLocks noChangeShapeType="1"/>
            </p:cNvSpPr>
            <p:nvPr/>
          </p:nvSpPr>
          <p:spPr bwMode="auto">
            <a:xfrm flipV="1">
              <a:off x="4225" y="1828"/>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2" name="Oval 406">
              <a:extLst>
                <a:ext uri="{FF2B5EF4-FFF2-40B4-BE49-F238E27FC236}">
                  <a16:creationId xmlns:a16="http://schemas.microsoft.com/office/drawing/2014/main" id="{3F4F2699-BE52-45D6-8AD7-2D894EE1B3C5}"/>
                </a:ext>
              </a:extLst>
            </p:cNvPr>
            <p:cNvSpPr>
              <a:spLocks noChangeArrowheads="1"/>
            </p:cNvSpPr>
            <p:nvPr/>
          </p:nvSpPr>
          <p:spPr bwMode="auto">
            <a:xfrm flipV="1">
              <a:off x="4133" y="180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863" name="Group 407">
              <a:extLst>
                <a:ext uri="{FF2B5EF4-FFF2-40B4-BE49-F238E27FC236}">
                  <a16:creationId xmlns:a16="http://schemas.microsoft.com/office/drawing/2014/main" id="{0097E33F-3BCC-4D78-9404-0AB7008B9C83}"/>
                </a:ext>
              </a:extLst>
            </p:cNvPr>
            <p:cNvGrpSpPr>
              <a:grpSpLocks/>
            </p:cNvGrpSpPr>
            <p:nvPr/>
          </p:nvGrpSpPr>
          <p:grpSpPr bwMode="auto">
            <a:xfrm flipV="1">
              <a:off x="4109" y="1918"/>
              <a:ext cx="82" cy="71"/>
              <a:chOff x="690" y="2870"/>
              <a:chExt cx="82" cy="71"/>
            </a:xfrm>
          </p:grpSpPr>
          <p:sp>
            <p:nvSpPr>
              <p:cNvPr id="19864" name="Oval 408">
                <a:extLst>
                  <a:ext uri="{FF2B5EF4-FFF2-40B4-BE49-F238E27FC236}">
                    <a16:creationId xmlns:a16="http://schemas.microsoft.com/office/drawing/2014/main" id="{C9165E94-2F3F-4A5A-9A0A-1296E36A1932}"/>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5" name="Oval 409">
                <a:extLst>
                  <a:ext uri="{FF2B5EF4-FFF2-40B4-BE49-F238E27FC236}">
                    <a16:creationId xmlns:a16="http://schemas.microsoft.com/office/drawing/2014/main" id="{88C46BB4-83E6-4FC7-AD5F-EEFE9E95C252}"/>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 name="Oval 410">
                <a:extLst>
                  <a:ext uri="{FF2B5EF4-FFF2-40B4-BE49-F238E27FC236}">
                    <a16:creationId xmlns:a16="http://schemas.microsoft.com/office/drawing/2014/main" id="{2E331749-4AD3-48C4-9B90-8DB325B9DCD1}"/>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7" name="Line 411">
                <a:extLst>
                  <a:ext uri="{FF2B5EF4-FFF2-40B4-BE49-F238E27FC236}">
                    <a16:creationId xmlns:a16="http://schemas.microsoft.com/office/drawing/2014/main" id="{66BE9FF6-A029-496E-A1D3-60940FF93805}"/>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8" name="Line 412">
                <a:extLst>
                  <a:ext uri="{FF2B5EF4-FFF2-40B4-BE49-F238E27FC236}">
                    <a16:creationId xmlns:a16="http://schemas.microsoft.com/office/drawing/2014/main" id="{7FE1D623-FC07-4A72-8CE3-0DCDD50702E9}"/>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869" name="Oval 413">
              <a:extLst>
                <a:ext uri="{FF2B5EF4-FFF2-40B4-BE49-F238E27FC236}">
                  <a16:creationId xmlns:a16="http://schemas.microsoft.com/office/drawing/2014/main" id="{3930C282-47F0-499B-ABF8-31E78B9BF813}"/>
                </a:ext>
              </a:extLst>
            </p:cNvPr>
            <p:cNvSpPr>
              <a:spLocks noChangeArrowheads="1"/>
            </p:cNvSpPr>
            <p:nvPr/>
          </p:nvSpPr>
          <p:spPr bwMode="auto">
            <a:xfrm flipV="1">
              <a:off x="4277" y="1788"/>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870" name="Group 414">
              <a:extLst>
                <a:ext uri="{FF2B5EF4-FFF2-40B4-BE49-F238E27FC236}">
                  <a16:creationId xmlns:a16="http://schemas.microsoft.com/office/drawing/2014/main" id="{CB66B3BD-B965-4B00-942B-94A61E92A61B}"/>
                </a:ext>
              </a:extLst>
            </p:cNvPr>
            <p:cNvGrpSpPr>
              <a:grpSpLocks/>
            </p:cNvGrpSpPr>
            <p:nvPr/>
          </p:nvGrpSpPr>
          <p:grpSpPr bwMode="auto">
            <a:xfrm flipV="1">
              <a:off x="4253" y="1900"/>
              <a:ext cx="82" cy="71"/>
              <a:chOff x="690" y="2870"/>
              <a:chExt cx="82" cy="71"/>
            </a:xfrm>
          </p:grpSpPr>
          <p:sp>
            <p:nvSpPr>
              <p:cNvPr id="19871" name="Oval 415">
                <a:extLst>
                  <a:ext uri="{FF2B5EF4-FFF2-40B4-BE49-F238E27FC236}">
                    <a16:creationId xmlns:a16="http://schemas.microsoft.com/office/drawing/2014/main" id="{E16158D8-825F-436D-A1D6-15ACEE423DE7}"/>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72" name="Oval 416">
                <a:extLst>
                  <a:ext uri="{FF2B5EF4-FFF2-40B4-BE49-F238E27FC236}">
                    <a16:creationId xmlns:a16="http://schemas.microsoft.com/office/drawing/2014/main" id="{CA84D592-A8CB-405B-82D2-7DDAA2572A84}"/>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73" name="Oval 417">
                <a:extLst>
                  <a:ext uri="{FF2B5EF4-FFF2-40B4-BE49-F238E27FC236}">
                    <a16:creationId xmlns:a16="http://schemas.microsoft.com/office/drawing/2014/main" id="{B15E153A-ED54-47A7-AC32-54D0E5F4EF9B}"/>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74" name="Line 418">
                <a:extLst>
                  <a:ext uri="{FF2B5EF4-FFF2-40B4-BE49-F238E27FC236}">
                    <a16:creationId xmlns:a16="http://schemas.microsoft.com/office/drawing/2014/main" id="{CD37E7F8-75D8-46A3-8EA7-05E7AC6E251A}"/>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75" name="Line 419">
                <a:extLst>
                  <a:ext uri="{FF2B5EF4-FFF2-40B4-BE49-F238E27FC236}">
                    <a16:creationId xmlns:a16="http://schemas.microsoft.com/office/drawing/2014/main" id="{0F1D4BC0-FD60-4615-A2D8-3516D7748D54}"/>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76" name="Group 420">
              <a:extLst>
                <a:ext uri="{FF2B5EF4-FFF2-40B4-BE49-F238E27FC236}">
                  <a16:creationId xmlns:a16="http://schemas.microsoft.com/office/drawing/2014/main" id="{0FCA532C-9ED5-47C6-B726-386AF2279F32}"/>
                </a:ext>
              </a:extLst>
            </p:cNvPr>
            <p:cNvGrpSpPr>
              <a:grpSpLocks/>
            </p:cNvGrpSpPr>
            <p:nvPr/>
          </p:nvGrpSpPr>
          <p:grpSpPr bwMode="auto">
            <a:xfrm>
              <a:off x="4109" y="1632"/>
              <a:ext cx="223" cy="204"/>
              <a:chOff x="960" y="1748"/>
              <a:chExt cx="223" cy="204"/>
            </a:xfrm>
          </p:grpSpPr>
          <p:sp>
            <p:nvSpPr>
              <p:cNvPr id="19877" name="Rectangle 421">
                <a:extLst>
                  <a:ext uri="{FF2B5EF4-FFF2-40B4-BE49-F238E27FC236}">
                    <a16:creationId xmlns:a16="http://schemas.microsoft.com/office/drawing/2014/main" id="{20793886-ED78-4ABC-BAE6-12786295F1EF}"/>
                  </a:ext>
                </a:extLst>
              </p:cNvPr>
              <p:cNvSpPr>
                <a:spLocks noChangeArrowheads="1"/>
              </p:cNvSpPr>
              <p:nvPr/>
            </p:nvSpPr>
            <p:spPr bwMode="auto">
              <a:xfrm flipV="1">
                <a:off x="960" y="1754"/>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78" name="Line 422">
                <a:extLst>
                  <a:ext uri="{FF2B5EF4-FFF2-40B4-BE49-F238E27FC236}">
                    <a16:creationId xmlns:a16="http://schemas.microsoft.com/office/drawing/2014/main" id="{6532340F-9D80-446B-A153-CBA191EBE78E}"/>
                  </a:ext>
                </a:extLst>
              </p:cNvPr>
              <p:cNvSpPr>
                <a:spLocks noChangeShapeType="1"/>
              </p:cNvSpPr>
              <p:nvPr/>
            </p:nvSpPr>
            <p:spPr bwMode="auto">
              <a:xfrm flipV="1">
                <a:off x="963" y="185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79" name="Line 423">
                <a:extLst>
                  <a:ext uri="{FF2B5EF4-FFF2-40B4-BE49-F238E27FC236}">
                    <a16:creationId xmlns:a16="http://schemas.microsoft.com/office/drawing/2014/main" id="{635408C8-19B9-449D-81CD-55492413C837}"/>
                  </a:ext>
                </a:extLst>
              </p:cNvPr>
              <p:cNvSpPr>
                <a:spLocks noChangeShapeType="1"/>
              </p:cNvSpPr>
              <p:nvPr/>
            </p:nvSpPr>
            <p:spPr bwMode="auto">
              <a:xfrm>
                <a:off x="1074" y="1748"/>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880" name="Line 424">
              <a:extLst>
                <a:ext uri="{FF2B5EF4-FFF2-40B4-BE49-F238E27FC236}">
                  <a16:creationId xmlns:a16="http://schemas.microsoft.com/office/drawing/2014/main" id="{7E3AF889-3C94-4A1A-A7AA-C12B7E9C2442}"/>
                </a:ext>
              </a:extLst>
            </p:cNvPr>
            <p:cNvSpPr>
              <a:spLocks noChangeShapeType="1"/>
            </p:cNvSpPr>
            <p:nvPr/>
          </p:nvSpPr>
          <p:spPr bwMode="auto">
            <a:xfrm>
              <a:off x="4157" y="1344"/>
              <a:ext cx="0" cy="336"/>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886" name="Rectangle 430">
            <a:extLst>
              <a:ext uri="{FF2B5EF4-FFF2-40B4-BE49-F238E27FC236}">
                <a16:creationId xmlns:a16="http://schemas.microsoft.com/office/drawing/2014/main" id="{BBDFCE8A-7FE3-4956-A13A-9BE01811E5AE}"/>
              </a:ext>
            </a:extLst>
          </p:cNvPr>
          <p:cNvSpPr>
            <a:spLocks noChangeArrowheads="1"/>
          </p:cNvSpPr>
          <p:nvPr/>
        </p:nvSpPr>
        <p:spPr bwMode="auto">
          <a:xfrm>
            <a:off x="5486400" y="5029200"/>
            <a:ext cx="3584575"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111125" indent="-111125">
              <a:defRPr sz="2400">
                <a:solidFill>
                  <a:schemeClr val="tx1"/>
                </a:solidFill>
                <a:latin typeface="Times New Roman" panose="02020603050405020304" pitchFamily="18" charset="0"/>
              </a:defRPr>
            </a:lvl1pPr>
            <a:lvl2pPr marL="344488" indent="-115888">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a:latin typeface="Arial" panose="020B0604020202020204" pitchFamily="34" charset="0"/>
              </a:rPr>
              <a:t>RMS/QSW and CFS Partitions</a:t>
            </a:r>
          </a:p>
          <a:p>
            <a:pPr>
              <a:buFontTx/>
              <a:buChar char="•"/>
            </a:pPr>
            <a:r>
              <a:rPr lang="en-US" altLang="en-US" sz="1200">
                <a:latin typeface="Arial" panose="020B0604020202020204" pitchFamily="34" charset="0"/>
              </a:rPr>
              <a:t>Switch is 128-way</a:t>
            </a:r>
          </a:p>
          <a:p>
            <a:pPr>
              <a:buFontTx/>
              <a:buChar char="•"/>
            </a:pPr>
            <a:r>
              <a:rPr lang="en-US" altLang="en-US" sz="1200">
                <a:latin typeface="Arial" panose="020B0604020202020204" pitchFamily="34" charset="0"/>
              </a:rPr>
              <a:t>Single RMS partition for capability (and capacity)</a:t>
            </a:r>
          </a:p>
          <a:p>
            <a:pPr lvl="1">
              <a:buFontTx/>
              <a:buChar char="•"/>
            </a:pPr>
            <a:r>
              <a:rPr lang="en-US" altLang="en-US" sz="1200">
                <a:latin typeface="Arial" panose="020B0604020202020204" pitchFamily="34" charset="0"/>
              </a:rPr>
              <a:t>Running with three partitions (64, 42, 14)</a:t>
            </a:r>
          </a:p>
          <a:p>
            <a:pPr>
              <a:buFontTx/>
              <a:buChar char="•"/>
            </a:pPr>
            <a:r>
              <a:rPr lang="en-US" altLang="en-US" sz="1200">
                <a:latin typeface="Arial" panose="020B0604020202020204" pitchFamily="34" charset="0"/>
              </a:rPr>
              <a:t>Current CFS only scales to 32-way partition</a:t>
            </a:r>
          </a:p>
          <a:p>
            <a:pPr lvl="1"/>
            <a:endParaRPr lang="en-US" altLang="en-US" sz="1200">
              <a:latin typeface="Arial" panose="020B0604020202020204" pitchFamily="34" charset="0"/>
            </a:endParaRPr>
          </a:p>
        </p:txBody>
      </p:sp>
      <p:grpSp>
        <p:nvGrpSpPr>
          <p:cNvPr id="19888" name="Group 432">
            <a:extLst>
              <a:ext uri="{FF2B5EF4-FFF2-40B4-BE49-F238E27FC236}">
                <a16:creationId xmlns:a16="http://schemas.microsoft.com/office/drawing/2014/main" id="{D0BFE912-4043-4A80-AC5C-4CA6858670C5}"/>
              </a:ext>
            </a:extLst>
          </p:cNvPr>
          <p:cNvGrpSpPr>
            <a:grpSpLocks/>
          </p:cNvGrpSpPr>
          <p:nvPr/>
        </p:nvGrpSpPr>
        <p:grpSpPr bwMode="auto">
          <a:xfrm>
            <a:off x="6934200" y="2133600"/>
            <a:ext cx="358775" cy="1111250"/>
            <a:chOff x="4109" y="1344"/>
            <a:chExt cx="226" cy="700"/>
          </a:xfrm>
        </p:grpSpPr>
        <p:sp>
          <p:nvSpPr>
            <p:cNvPr id="19889" name="Line 433">
              <a:extLst>
                <a:ext uri="{FF2B5EF4-FFF2-40B4-BE49-F238E27FC236}">
                  <a16:creationId xmlns:a16="http://schemas.microsoft.com/office/drawing/2014/main" id="{546C95A3-66F6-4EE6-B0CE-DF12EE485BC8}"/>
                </a:ext>
              </a:extLst>
            </p:cNvPr>
            <p:cNvSpPr>
              <a:spLocks noChangeShapeType="1"/>
            </p:cNvSpPr>
            <p:nvPr/>
          </p:nvSpPr>
          <p:spPr bwMode="auto">
            <a:xfrm flipV="1">
              <a:off x="4225" y="1828"/>
              <a:ext cx="0" cy="216"/>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90" name="Oval 434">
              <a:extLst>
                <a:ext uri="{FF2B5EF4-FFF2-40B4-BE49-F238E27FC236}">
                  <a16:creationId xmlns:a16="http://schemas.microsoft.com/office/drawing/2014/main" id="{E79149E7-9CA5-4C7D-B813-F1D61F0D16BA}"/>
                </a:ext>
              </a:extLst>
            </p:cNvPr>
            <p:cNvSpPr>
              <a:spLocks noChangeArrowheads="1"/>
            </p:cNvSpPr>
            <p:nvPr/>
          </p:nvSpPr>
          <p:spPr bwMode="auto">
            <a:xfrm flipV="1">
              <a:off x="4133" y="1806"/>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891" name="Group 435">
              <a:extLst>
                <a:ext uri="{FF2B5EF4-FFF2-40B4-BE49-F238E27FC236}">
                  <a16:creationId xmlns:a16="http://schemas.microsoft.com/office/drawing/2014/main" id="{45B9B3C6-3CCB-4904-B443-8AC6AE4446FC}"/>
                </a:ext>
              </a:extLst>
            </p:cNvPr>
            <p:cNvGrpSpPr>
              <a:grpSpLocks/>
            </p:cNvGrpSpPr>
            <p:nvPr/>
          </p:nvGrpSpPr>
          <p:grpSpPr bwMode="auto">
            <a:xfrm flipV="1">
              <a:off x="4109" y="1918"/>
              <a:ext cx="82" cy="71"/>
              <a:chOff x="690" y="2870"/>
              <a:chExt cx="82" cy="71"/>
            </a:xfrm>
          </p:grpSpPr>
          <p:sp>
            <p:nvSpPr>
              <p:cNvPr id="19892" name="Oval 436">
                <a:extLst>
                  <a:ext uri="{FF2B5EF4-FFF2-40B4-BE49-F238E27FC236}">
                    <a16:creationId xmlns:a16="http://schemas.microsoft.com/office/drawing/2014/main" id="{A5A61B19-64A7-46BD-B839-4A5FDAA0C099}"/>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93" name="Oval 437">
                <a:extLst>
                  <a:ext uri="{FF2B5EF4-FFF2-40B4-BE49-F238E27FC236}">
                    <a16:creationId xmlns:a16="http://schemas.microsoft.com/office/drawing/2014/main" id="{3C9B2E9C-45F4-4B75-A3D7-BA509EF1A286}"/>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94" name="Oval 438">
                <a:extLst>
                  <a:ext uri="{FF2B5EF4-FFF2-40B4-BE49-F238E27FC236}">
                    <a16:creationId xmlns:a16="http://schemas.microsoft.com/office/drawing/2014/main" id="{C0F0ED84-B744-4810-AA3C-BAC0E628F72D}"/>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95" name="Line 439">
                <a:extLst>
                  <a:ext uri="{FF2B5EF4-FFF2-40B4-BE49-F238E27FC236}">
                    <a16:creationId xmlns:a16="http://schemas.microsoft.com/office/drawing/2014/main" id="{13A8F50B-CF35-48A6-A710-D385A3715602}"/>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96" name="Line 440">
                <a:extLst>
                  <a:ext uri="{FF2B5EF4-FFF2-40B4-BE49-F238E27FC236}">
                    <a16:creationId xmlns:a16="http://schemas.microsoft.com/office/drawing/2014/main" id="{3175B4B9-4D58-4D19-844E-F277C48966A0}"/>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897" name="Oval 441">
              <a:extLst>
                <a:ext uri="{FF2B5EF4-FFF2-40B4-BE49-F238E27FC236}">
                  <a16:creationId xmlns:a16="http://schemas.microsoft.com/office/drawing/2014/main" id="{EA2E1779-1D52-4000-8BC9-8B496983A1B7}"/>
                </a:ext>
              </a:extLst>
            </p:cNvPr>
            <p:cNvSpPr>
              <a:spLocks noChangeArrowheads="1"/>
            </p:cNvSpPr>
            <p:nvPr/>
          </p:nvSpPr>
          <p:spPr bwMode="auto">
            <a:xfrm flipV="1">
              <a:off x="4277" y="1788"/>
              <a:ext cx="40" cy="136"/>
            </a:xfrm>
            <a:prstGeom prst="ellipse">
              <a:avLst/>
            </a:prstGeom>
            <a:noFill/>
            <a:ln w="12700">
              <a:solidFill>
                <a:srgbClr val="CF0E3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898" name="Group 442">
              <a:extLst>
                <a:ext uri="{FF2B5EF4-FFF2-40B4-BE49-F238E27FC236}">
                  <a16:creationId xmlns:a16="http://schemas.microsoft.com/office/drawing/2014/main" id="{75BDC4A7-408C-4116-8A64-4DD48E98B00D}"/>
                </a:ext>
              </a:extLst>
            </p:cNvPr>
            <p:cNvGrpSpPr>
              <a:grpSpLocks/>
            </p:cNvGrpSpPr>
            <p:nvPr/>
          </p:nvGrpSpPr>
          <p:grpSpPr bwMode="auto">
            <a:xfrm flipV="1">
              <a:off x="4253" y="1900"/>
              <a:ext cx="82" cy="71"/>
              <a:chOff x="690" y="2870"/>
              <a:chExt cx="82" cy="71"/>
            </a:xfrm>
          </p:grpSpPr>
          <p:sp>
            <p:nvSpPr>
              <p:cNvPr id="19899" name="Oval 443">
                <a:extLst>
                  <a:ext uri="{FF2B5EF4-FFF2-40B4-BE49-F238E27FC236}">
                    <a16:creationId xmlns:a16="http://schemas.microsoft.com/office/drawing/2014/main" id="{FF25D07C-5CDF-41EF-A92F-EC638FE2E193}"/>
                  </a:ext>
                </a:extLst>
              </p:cNvPr>
              <p:cNvSpPr>
                <a:spLocks noChangeArrowheads="1"/>
              </p:cNvSpPr>
              <p:nvPr/>
            </p:nvSpPr>
            <p:spPr bwMode="auto">
              <a:xfrm>
                <a:off x="690" y="2918"/>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00" name="Oval 444">
                <a:extLst>
                  <a:ext uri="{FF2B5EF4-FFF2-40B4-BE49-F238E27FC236}">
                    <a16:creationId xmlns:a16="http://schemas.microsoft.com/office/drawing/2014/main" id="{974C2A59-BCA4-43E8-98EA-3FE29447C9CE}"/>
                  </a:ext>
                </a:extLst>
              </p:cNvPr>
              <p:cNvSpPr>
                <a:spLocks noChangeArrowheads="1"/>
              </p:cNvSpPr>
              <p:nvPr/>
            </p:nvSpPr>
            <p:spPr bwMode="auto">
              <a:xfrm>
                <a:off x="690" y="2894"/>
                <a:ext cx="80" cy="23"/>
              </a:xfrm>
              <a:prstGeom prst="ellipse">
                <a:avLst/>
              </a:prstGeom>
              <a:pattFill prst="pct50">
                <a:fgClr>
                  <a:srgbClr val="FF000C"/>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01" name="Oval 445">
                <a:extLst>
                  <a:ext uri="{FF2B5EF4-FFF2-40B4-BE49-F238E27FC236}">
                    <a16:creationId xmlns:a16="http://schemas.microsoft.com/office/drawing/2014/main" id="{F9F563DA-93A4-4345-8E9E-F9F08CFFD96C}"/>
                  </a:ext>
                </a:extLst>
              </p:cNvPr>
              <p:cNvSpPr>
                <a:spLocks noChangeArrowheads="1"/>
              </p:cNvSpPr>
              <p:nvPr/>
            </p:nvSpPr>
            <p:spPr bwMode="auto">
              <a:xfrm>
                <a:off x="690" y="2870"/>
                <a:ext cx="80" cy="23"/>
              </a:xfrm>
              <a:prstGeom prst="ellipse">
                <a:avLst/>
              </a:prstGeom>
              <a:solidFill>
                <a:srgbClr val="FF000C"/>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02" name="Line 446">
                <a:extLst>
                  <a:ext uri="{FF2B5EF4-FFF2-40B4-BE49-F238E27FC236}">
                    <a16:creationId xmlns:a16="http://schemas.microsoft.com/office/drawing/2014/main" id="{243439A0-4498-44B4-81D5-D5F3F959BA37}"/>
                  </a:ext>
                </a:extLst>
              </p:cNvPr>
              <p:cNvSpPr>
                <a:spLocks noChangeShapeType="1"/>
              </p:cNvSpPr>
              <p:nvPr/>
            </p:nvSpPr>
            <p:spPr bwMode="auto">
              <a:xfrm>
                <a:off x="690" y="2886"/>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03" name="Line 447">
                <a:extLst>
                  <a:ext uri="{FF2B5EF4-FFF2-40B4-BE49-F238E27FC236}">
                    <a16:creationId xmlns:a16="http://schemas.microsoft.com/office/drawing/2014/main" id="{01DEEFBD-9EE7-4A95-8624-F1DE3A84C8E8}"/>
                  </a:ext>
                </a:extLst>
              </p:cNvPr>
              <p:cNvSpPr>
                <a:spLocks noChangeShapeType="1"/>
              </p:cNvSpPr>
              <p:nvPr/>
            </p:nvSpPr>
            <p:spPr bwMode="auto">
              <a:xfrm>
                <a:off x="772" y="2884"/>
                <a:ext cx="0" cy="4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04" name="Group 448">
              <a:extLst>
                <a:ext uri="{FF2B5EF4-FFF2-40B4-BE49-F238E27FC236}">
                  <a16:creationId xmlns:a16="http://schemas.microsoft.com/office/drawing/2014/main" id="{34002BB7-4C3A-41EC-8866-A0A7C7B8C4E6}"/>
                </a:ext>
              </a:extLst>
            </p:cNvPr>
            <p:cNvGrpSpPr>
              <a:grpSpLocks/>
            </p:cNvGrpSpPr>
            <p:nvPr/>
          </p:nvGrpSpPr>
          <p:grpSpPr bwMode="auto">
            <a:xfrm>
              <a:off x="4109" y="1632"/>
              <a:ext cx="223" cy="204"/>
              <a:chOff x="960" y="1748"/>
              <a:chExt cx="223" cy="204"/>
            </a:xfrm>
          </p:grpSpPr>
          <p:sp>
            <p:nvSpPr>
              <p:cNvPr id="19905" name="Rectangle 449">
                <a:extLst>
                  <a:ext uri="{FF2B5EF4-FFF2-40B4-BE49-F238E27FC236}">
                    <a16:creationId xmlns:a16="http://schemas.microsoft.com/office/drawing/2014/main" id="{E861DBA4-49FC-4161-8CF7-BFB4B0D01C6F}"/>
                  </a:ext>
                </a:extLst>
              </p:cNvPr>
              <p:cNvSpPr>
                <a:spLocks noChangeArrowheads="1"/>
              </p:cNvSpPr>
              <p:nvPr/>
            </p:nvSpPr>
            <p:spPr bwMode="auto">
              <a:xfrm flipV="1">
                <a:off x="960" y="1754"/>
                <a:ext cx="223" cy="191"/>
              </a:xfrm>
              <a:prstGeom prst="rect">
                <a:avLst/>
              </a:prstGeom>
              <a:solidFill>
                <a:srgbClr val="FF000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06" name="Line 450">
                <a:extLst>
                  <a:ext uri="{FF2B5EF4-FFF2-40B4-BE49-F238E27FC236}">
                    <a16:creationId xmlns:a16="http://schemas.microsoft.com/office/drawing/2014/main" id="{C56BE773-5DF7-42A4-A385-EF624FD4980F}"/>
                  </a:ext>
                </a:extLst>
              </p:cNvPr>
              <p:cNvSpPr>
                <a:spLocks noChangeShapeType="1"/>
              </p:cNvSpPr>
              <p:nvPr/>
            </p:nvSpPr>
            <p:spPr bwMode="auto">
              <a:xfrm flipV="1">
                <a:off x="963" y="1850"/>
                <a:ext cx="2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07" name="Line 451">
                <a:extLst>
                  <a:ext uri="{FF2B5EF4-FFF2-40B4-BE49-F238E27FC236}">
                    <a16:creationId xmlns:a16="http://schemas.microsoft.com/office/drawing/2014/main" id="{0CE4366E-6BCB-4D16-884D-9CD3A06C3F1C}"/>
                  </a:ext>
                </a:extLst>
              </p:cNvPr>
              <p:cNvSpPr>
                <a:spLocks noChangeShapeType="1"/>
              </p:cNvSpPr>
              <p:nvPr/>
            </p:nvSpPr>
            <p:spPr bwMode="auto">
              <a:xfrm>
                <a:off x="1074" y="1748"/>
                <a:ext cx="0" cy="2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908" name="Line 452">
              <a:extLst>
                <a:ext uri="{FF2B5EF4-FFF2-40B4-BE49-F238E27FC236}">
                  <a16:creationId xmlns:a16="http://schemas.microsoft.com/office/drawing/2014/main" id="{5162AF61-FAE7-46B1-95B3-5B20A7A352CC}"/>
                </a:ext>
              </a:extLst>
            </p:cNvPr>
            <p:cNvSpPr>
              <a:spLocks noChangeShapeType="1"/>
            </p:cNvSpPr>
            <p:nvPr/>
          </p:nvSpPr>
          <p:spPr bwMode="auto">
            <a:xfrm>
              <a:off x="4157" y="1344"/>
              <a:ext cx="0" cy="336"/>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09" name="Group 453">
            <a:extLst>
              <a:ext uri="{FF2B5EF4-FFF2-40B4-BE49-F238E27FC236}">
                <a16:creationId xmlns:a16="http://schemas.microsoft.com/office/drawing/2014/main" id="{251ACC95-D282-4DAD-8385-B028744267F1}"/>
              </a:ext>
            </a:extLst>
          </p:cNvPr>
          <p:cNvGrpSpPr>
            <a:grpSpLocks/>
          </p:cNvGrpSpPr>
          <p:nvPr/>
        </p:nvGrpSpPr>
        <p:grpSpPr bwMode="auto">
          <a:xfrm>
            <a:off x="6019800" y="2044700"/>
            <a:ext cx="484188" cy="1219200"/>
            <a:chOff x="276" y="1336"/>
            <a:chExt cx="305" cy="768"/>
          </a:xfrm>
        </p:grpSpPr>
        <p:sp>
          <p:nvSpPr>
            <p:cNvPr id="19910" name="Line 454">
              <a:extLst>
                <a:ext uri="{FF2B5EF4-FFF2-40B4-BE49-F238E27FC236}">
                  <a16:creationId xmlns:a16="http://schemas.microsoft.com/office/drawing/2014/main" id="{C26593FB-C317-4E9E-B5A9-C36CCDB5838A}"/>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11" name="Line 455">
              <a:extLst>
                <a:ext uri="{FF2B5EF4-FFF2-40B4-BE49-F238E27FC236}">
                  <a16:creationId xmlns:a16="http://schemas.microsoft.com/office/drawing/2014/main" id="{B18080FC-B3B7-411D-BA4F-C9FB34618D98}"/>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12" name="Rectangle 456">
              <a:extLst>
                <a:ext uri="{FF2B5EF4-FFF2-40B4-BE49-F238E27FC236}">
                  <a16:creationId xmlns:a16="http://schemas.microsoft.com/office/drawing/2014/main" id="{2161561E-EA81-4AE6-87A5-A83B8074822D}"/>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19913" name="Group 457">
              <a:extLst>
                <a:ext uri="{FF2B5EF4-FFF2-40B4-BE49-F238E27FC236}">
                  <a16:creationId xmlns:a16="http://schemas.microsoft.com/office/drawing/2014/main" id="{7DE63ED8-769C-4374-9FCF-433BACF2D199}"/>
                </a:ext>
              </a:extLst>
            </p:cNvPr>
            <p:cNvGrpSpPr>
              <a:grpSpLocks/>
            </p:cNvGrpSpPr>
            <p:nvPr/>
          </p:nvGrpSpPr>
          <p:grpSpPr bwMode="auto">
            <a:xfrm>
              <a:off x="276" y="1336"/>
              <a:ext cx="265" cy="253"/>
              <a:chOff x="480" y="1440"/>
              <a:chExt cx="265" cy="253"/>
            </a:xfrm>
          </p:grpSpPr>
          <p:grpSp>
            <p:nvGrpSpPr>
              <p:cNvPr id="19914" name="Group 458">
                <a:extLst>
                  <a:ext uri="{FF2B5EF4-FFF2-40B4-BE49-F238E27FC236}">
                    <a16:creationId xmlns:a16="http://schemas.microsoft.com/office/drawing/2014/main" id="{2932BC46-3EAD-42AD-908C-FB1FBC74F039}"/>
                  </a:ext>
                </a:extLst>
              </p:cNvPr>
              <p:cNvGrpSpPr>
                <a:grpSpLocks/>
              </p:cNvGrpSpPr>
              <p:nvPr/>
            </p:nvGrpSpPr>
            <p:grpSpPr bwMode="auto">
              <a:xfrm>
                <a:off x="528" y="1440"/>
                <a:ext cx="217" cy="205"/>
                <a:chOff x="623" y="1728"/>
                <a:chExt cx="217" cy="205"/>
              </a:xfrm>
            </p:grpSpPr>
            <p:grpSp>
              <p:nvGrpSpPr>
                <p:cNvPr id="19915" name="Group 459">
                  <a:extLst>
                    <a:ext uri="{FF2B5EF4-FFF2-40B4-BE49-F238E27FC236}">
                      <a16:creationId xmlns:a16="http://schemas.microsoft.com/office/drawing/2014/main" id="{157793CA-667A-447A-8340-9F1396F927D6}"/>
                    </a:ext>
                  </a:extLst>
                </p:cNvPr>
                <p:cNvGrpSpPr>
                  <a:grpSpLocks/>
                </p:cNvGrpSpPr>
                <p:nvPr/>
              </p:nvGrpSpPr>
              <p:grpSpPr bwMode="auto">
                <a:xfrm>
                  <a:off x="623" y="1728"/>
                  <a:ext cx="137" cy="124"/>
                  <a:chOff x="623" y="1728"/>
                  <a:chExt cx="137" cy="124"/>
                </a:xfrm>
              </p:grpSpPr>
              <p:sp>
                <p:nvSpPr>
                  <p:cNvPr id="19916" name="Oval 460">
                    <a:extLst>
                      <a:ext uri="{FF2B5EF4-FFF2-40B4-BE49-F238E27FC236}">
                        <a16:creationId xmlns:a16="http://schemas.microsoft.com/office/drawing/2014/main" id="{C7C6CD50-5DDE-4219-A999-0508814F2ED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17" name="Oval 461">
                    <a:extLst>
                      <a:ext uri="{FF2B5EF4-FFF2-40B4-BE49-F238E27FC236}">
                        <a16:creationId xmlns:a16="http://schemas.microsoft.com/office/drawing/2014/main" id="{42215BE3-136D-48A0-B38C-4249E0EB6CB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18" name="Oval 462">
                    <a:extLst>
                      <a:ext uri="{FF2B5EF4-FFF2-40B4-BE49-F238E27FC236}">
                        <a16:creationId xmlns:a16="http://schemas.microsoft.com/office/drawing/2014/main" id="{775909E8-6BB4-4CFA-9F65-6E47588E70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19" name="Line 463">
                    <a:extLst>
                      <a:ext uri="{FF2B5EF4-FFF2-40B4-BE49-F238E27FC236}">
                        <a16:creationId xmlns:a16="http://schemas.microsoft.com/office/drawing/2014/main" id="{3ADAF300-BF01-4D17-9CB6-81F7C04A58F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20" name="Line 464">
                    <a:extLst>
                      <a:ext uri="{FF2B5EF4-FFF2-40B4-BE49-F238E27FC236}">
                        <a16:creationId xmlns:a16="http://schemas.microsoft.com/office/drawing/2014/main" id="{A4E82763-D34F-43ED-BC2A-F113F73D824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21" name="Group 465">
                  <a:extLst>
                    <a:ext uri="{FF2B5EF4-FFF2-40B4-BE49-F238E27FC236}">
                      <a16:creationId xmlns:a16="http://schemas.microsoft.com/office/drawing/2014/main" id="{41A3D37E-E2A5-4EE1-92A9-E61C75CA503E}"/>
                    </a:ext>
                  </a:extLst>
                </p:cNvPr>
                <p:cNvGrpSpPr>
                  <a:grpSpLocks/>
                </p:cNvGrpSpPr>
                <p:nvPr/>
              </p:nvGrpSpPr>
              <p:grpSpPr bwMode="auto">
                <a:xfrm>
                  <a:off x="642" y="1751"/>
                  <a:ext cx="137" cy="124"/>
                  <a:chOff x="623" y="1728"/>
                  <a:chExt cx="137" cy="124"/>
                </a:xfrm>
              </p:grpSpPr>
              <p:sp>
                <p:nvSpPr>
                  <p:cNvPr id="19922" name="Oval 466">
                    <a:extLst>
                      <a:ext uri="{FF2B5EF4-FFF2-40B4-BE49-F238E27FC236}">
                        <a16:creationId xmlns:a16="http://schemas.microsoft.com/office/drawing/2014/main" id="{53DCE1CF-42FC-43C8-B3FE-DD1E80A9F26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23" name="Oval 467">
                    <a:extLst>
                      <a:ext uri="{FF2B5EF4-FFF2-40B4-BE49-F238E27FC236}">
                        <a16:creationId xmlns:a16="http://schemas.microsoft.com/office/drawing/2014/main" id="{1FDF85E0-D16C-4D9D-9EC5-7C2FCB9487A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24" name="Oval 468">
                    <a:extLst>
                      <a:ext uri="{FF2B5EF4-FFF2-40B4-BE49-F238E27FC236}">
                        <a16:creationId xmlns:a16="http://schemas.microsoft.com/office/drawing/2014/main" id="{950DE9FA-2A56-47D3-8EF4-EAB6E72AA0C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25" name="Line 469">
                    <a:extLst>
                      <a:ext uri="{FF2B5EF4-FFF2-40B4-BE49-F238E27FC236}">
                        <a16:creationId xmlns:a16="http://schemas.microsoft.com/office/drawing/2014/main" id="{1AA67B1F-C0F6-4289-A08A-3C8F62DC61F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26" name="Line 470">
                    <a:extLst>
                      <a:ext uri="{FF2B5EF4-FFF2-40B4-BE49-F238E27FC236}">
                        <a16:creationId xmlns:a16="http://schemas.microsoft.com/office/drawing/2014/main" id="{C6361BF5-ACCD-403B-96D5-6C729B8AC9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27" name="Group 471">
                  <a:extLst>
                    <a:ext uri="{FF2B5EF4-FFF2-40B4-BE49-F238E27FC236}">
                      <a16:creationId xmlns:a16="http://schemas.microsoft.com/office/drawing/2014/main" id="{2A256D0F-71AF-4A75-A8A5-F605F3300FAD}"/>
                    </a:ext>
                  </a:extLst>
                </p:cNvPr>
                <p:cNvGrpSpPr>
                  <a:grpSpLocks/>
                </p:cNvGrpSpPr>
                <p:nvPr/>
              </p:nvGrpSpPr>
              <p:grpSpPr bwMode="auto">
                <a:xfrm>
                  <a:off x="662" y="1772"/>
                  <a:ext cx="137" cy="124"/>
                  <a:chOff x="623" y="1728"/>
                  <a:chExt cx="137" cy="124"/>
                </a:xfrm>
              </p:grpSpPr>
              <p:sp>
                <p:nvSpPr>
                  <p:cNvPr id="19928" name="Oval 472">
                    <a:extLst>
                      <a:ext uri="{FF2B5EF4-FFF2-40B4-BE49-F238E27FC236}">
                        <a16:creationId xmlns:a16="http://schemas.microsoft.com/office/drawing/2014/main" id="{62FD95F3-ED1C-4D5B-84F2-3D1BC065061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29" name="Oval 473">
                    <a:extLst>
                      <a:ext uri="{FF2B5EF4-FFF2-40B4-BE49-F238E27FC236}">
                        <a16:creationId xmlns:a16="http://schemas.microsoft.com/office/drawing/2014/main" id="{D9576AFC-5E69-4678-858F-537C24EF55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30" name="Oval 474">
                    <a:extLst>
                      <a:ext uri="{FF2B5EF4-FFF2-40B4-BE49-F238E27FC236}">
                        <a16:creationId xmlns:a16="http://schemas.microsoft.com/office/drawing/2014/main" id="{6DB3CA33-3505-4A2C-BAB7-1445EAB1880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31" name="Line 475">
                    <a:extLst>
                      <a:ext uri="{FF2B5EF4-FFF2-40B4-BE49-F238E27FC236}">
                        <a16:creationId xmlns:a16="http://schemas.microsoft.com/office/drawing/2014/main" id="{63D07F28-4D7C-4388-8251-F8068590F60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32" name="Line 476">
                    <a:extLst>
                      <a:ext uri="{FF2B5EF4-FFF2-40B4-BE49-F238E27FC236}">
                        <a16:creationId xmlns:a16="http://schemas.microsoft.com/office/drawing/2014/main" id="{28073D27-C712-4149-BCB0-72764DC338E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33" name="Group 477">
                  <a:extLst>
                    <a:ext uri="{FF2B5EF4-FFF2-40B4-BE49-F238E27FC236}">
                      <a16:creationId xmlns:a16="http://schemas.microsoft.com/office/drawing/2014/main" id="{91C77337-1BAA-4E17-A4DE-3AE0D4A262CE}"/>
                    </a:ext>
                  </a:extLst>
                </p:cNvPr>
                <p:cNvGrpSpPr>
                  <a:grpSpLocks/>
                </p:cNvGrpSpPr>
                <p:nvPr/>
              </p:nvGrpSpPr>
              <p:grpSpPr bwMode="auto">
                <a:xfrm>
                  <a:off x="683" y="1790"/>
                  <a:ext cx="137" cy="124"/>
                  <a:chOff x="623" y="1728"/>
                  <a:chExt cx="137" cy="124"/>
                </a:xfrm>
              </p:grpSpPr>
              <p:sp>
                <p:nvSpPr>
                  <p:cNvPr id="19934" name="Oval 478">
                    <a:extLst>
                      <a:ext uri="{FF2B5EF4-FFF2-40B4-BE49-F238E27FC236}">
                        <a16:creationId xmlns:a16="http://schemas.microsoft.com/office/drawing/2014/main" id="{D3E9F2EA-B996-400E-AACE-5CA81FCFD7C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35" name="Oval 479">
                    <a:extLst>
                      <a:ext uri="{FF2B5EF4-FFF2-40B4-BE49-F238E27FC236}">
                        <a16:creationId xmlns:a16="http://schemas.microsoft.com/office/drawing/2014/main" id="{D692CB7F-135E-45E4-9A43-4CA463712BF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36" name="Oval 480">
                    <a:extLst>
                      <a:ext uri="{FF2B5EF4-FFF2-40B4-BE49-F238E27FC236}">
                        <a16:creationId xmlns:a16="http://schemas.microsoft.com/office/drawing/2014/main" id="{F5ED5D13-ACC9-4AF7-88E7-7C52757DAFF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37" name="Line 481">
                    <a:extLst>
                      <a:ext uri="{FF2B5EF4-FFF2-40B4-BE49-F238E27FC236}">
                        <a16:creationId xmlns:a16="http://schemas.microsoft.com/office/drawing/2014/main" id="{81A3BFB3-5EA5-49BB-BD15-8571D3CB694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38" name="Line 482">
                    <a:extLst>
                      <a:ext uri="{FF2B5EF4-FFF2-40B4-BE49-F238E27FC236}">
                        <a16:creationId xmlns:a16="http://schemas.microsoft.com/office/drawing/2014/main" id="{66FD603A-050A-442D-9FDB-442503E9B4C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39" name="Group 483">
                  <a:extLst>
                    <a:ext uri="{FF2B5EF4-FFF2-40B4-BE49-F238E27FC236}">
                      <a16:creationId xmlns:a16="http://schemas.microsoft.com/office/drawing/2014/main" id="{4D621DE7-84F9-4AFB-8F14-782B0549C361}"/>
                    </a:ext>
                  </a:extLst>
                </p:cNvPr>
                <p:cNvGrpSpPr>
                  <a:grpSpLocks/>
                </p:cNvGrpSpPr>
                <p:nvPr/>
              </p:nvGrpSpPr>
              <p:grpSpPr bwMode="auto">
                <a:xfrm>
                  <a:off x="703" y="1809"/>
                  <a:ext cx="137" cy="124"/>
                  <a:chOff x="623" y="1728"/>
                  <a:chExt cx="137" cy="124"/>
                </a:xfrm>
              </p:grpSpPr>
              <p:sp>
                <p:nvSpPr>
                  <p:cNvPr id="19940" name="Oval 484">
                    <a:extLst>
                      <a:ext uri="{FF2B5EF4-FFF2-40B4-BE49-F238E27FC236}">
                        <a16:creationId xmlns:a16="http://schemas.microsoft.com/office/drawing/2014/main" id="{8F1F9822-1DAE-4768-91E2-DA37938E55C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41" name="Oval 485">
                    <a:extLst>
                      <a:ext uri="{FF2B5EF4-FFF2-40B4-BE49-F238E27FC236}">
                        <a16:creationId xmlns:a16="http://schemas.microsoft.com/office/drawing/2014/main" id="{0B4B26D8-9629-4597-8A73-1313A76F4B7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42" name="Oval 486">
                    <a:extLst>
                      <a:ext uri="{FF2B5EF4-FFF2-40B4-BE49-F238E27FC236}">
                        <a16:creationId xmlns:a16="http://schemas.microsoft.com/office/drawing/2014/main" id="{6F5E906A-8784-465B-B1D5-8BDA8D36749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43" name="Line 487">
                    <a:extLst>
                      <a:ext uri="{FF2B5EF4-FFF2-40B4-BE49-F238E27FC236}">
                        <a16:creationId xmlns:a16="http://schemas.microsoft.com/office/drawing/2014/main" id="{0865ED80-896C-435D-94C3-F681F1E0144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44" name="Line 488">
                    <a:extLst>
                      <a:ext uri="{FF2B5EF4-FFF2-40B4-BE49-F238E27FC236}">
                        <a16:creationId xmlns:a16="http://schemas.microsoft.com/office/drawing/2014/main" id="{4B32EEDF-1453-4E97-9378-0E61BA78FBC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9945" name="Group 489">
                <a:extLst>
                  <a:ext uri="{FF2B5EF4-FFF2-40B4-BE49-F238E27FC236}">
                    <a16:creationId xmlns:a16="http://schemas.microsoft.com/office/drawing/2014/main" id="{88E743EF-D687-40BE-AC6F-14B116B52D92}"/>
                  </a:ext>
                </a:extLst>
              </p:cNvPr>
              <p:cNvGrpSpPr>
                <a:grpSpLocks/>
              </p:cNvGrpSpPr>
              <p:nvPr/>
            </p:nvGrpSpPr>
            <p:grpSpPr bwMode="auto">
              <a:xfrm>
                <a:off x="480" y="1488"/>
                <a:ext cx="217" cy="205"/>
                <a:chOff x="623" y="1728"/>
                <a:chExt cx="217" cy="205"/>
              </a:xfrm>
            </p:grpSpPr>
            <p:grpSp>
              <p:nvGrpSpPr>
                <p:cNvPr id="19946" name="Group 490">
                  <a:extLst>
                    <a:ext uri="{FF2B5EF4-FFF2-40B4-BE49-F238E27FC236}">
                      <a16:creationId xmlns:a16="http://schemas.microsoft.com/office/drawing/2014/main" id="{503643B4-A364-40C7-8980-3C683F16C9EE}"/>
                    </a:ext>
                  </a:extLst>
                </p:cNvPr>
                <p:cNvGrpSpPr>
                  <a:grpSpLocks/>
                </p:cNvGrpSpPr>
                <p:nvPr/>
              </p:nvGrpSpPr>
              <p:grpSpPr bwMode="auto">
                <a:xfrm>
                  <a:off x="623" y="1728"/>
                  <a:ext cx="137" cy="124"/>
                  <a:chOff x="623" y="1728"/>
                  <a:chExt cx="137" cy="124"/>
                </a:xfrm>
              </p:grpSpPr>
              <p:sp>
                <p:nvSpPr>
                  <p:cNvPr id="19947" name="Oval 491">
                    <a:extLst>
                      <a:ext uri="{FF2B5EF4-FFF2-40B4-BE49-F238E27FC236}">
                        <a16:creationId xmlns:a16="http://schemas.microsoft.com/office/drawing/2014/main" id="{4094EA6A-4965-4583-BF5F-AF56D2521185}"/>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48" name="Oval 492">
                    <a:extLst>
                      <a:ext uri="{FF2B5EF4-FFF2-40B4-BE49-F238E27FC236}">
                        <a16:creationId xmlns:a16="http://schemas.microsoft.com/office/drawing/2014/main" id="{E8257227-1718-4101-8F03-18B0CFA6860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49" name="Oval 493">
                    <a:extLst>
                      <a:ext uri="{FF2B5EF4-FFF2-40B4-BE49-F238E27FC236}">
                        <a16:creationId xmlns:a16="http://schemas.microsoft.com/office/drawing/2014/main" id="{F1E8EB90-1D28-48BD-93A2-6AB924A5783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50" name="Line 494">
                    <a:extLst>
                      <a:ext uri="{FF2B5EF4-FFF2-40B4-BE49-F238E27FC236}">
                        <a16:creationId xmlns:a16="http://schemas.microsoft.com/office/drawing/2014/main" id="{6F4FE6CC-C66F-412E-A82D-2FEC1E949EA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51" name="Line 495">
                    <a:extLst>
                      <a:ext uri="{FF2B5EF4-FFF2-40B4-BE49-F238E27FC236}">
                        <a16:creationId xmlns:a16="http://schemas.microsoft.com/office/drawing/2014/main" id="{27A60AF7-B3A4-45D5-A6FD-8E78DC9E76A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52" name="Group 496">
                  <a:extLst>
                    <a:ext uri="{FF2B5EF4-FFF2-40B4-BE49-F238E27FC236}">
                      <a16:creationId xmlns:a16="http://schemas.microsoft.com/office/drawing/2014/main" id="{F246896C-25F9-4CBA-99C4-F422B0E154BB}"/>
                    </a:ext>
                  </a:extLst>
                </p:cNvPr>
                <p:cNvGrpSpPr>
                  <a:grpSpLocks/>
                </p:cNvGrpSpPr>
                <p:nvPr/>
              </p:nvGrpSpPr>
              <p:grpSpPr bwMode="auto">
                <a:xfrm>
                  <a:off x="642" y="1751"/>
                  <a:ext cx="137" cy="124"/>
                  <a:chOff x="623" y="1728"/>
                  <a:chExt cx="137" cy="124"/>
                </a:xfrm>
              </p:grpSpPr>
              <p:sp>
                <p:nvSpPr>
                  <p:cNvPr id="19953" name="Oval 497">
                    <a:extLst>
                      <a:ext uri="{FF2B5EF4-FFF2-40B4-BE49-F238E27FC236}">
                        <a16:creationId xmlns:a16="http://schemas.microsoft.com/office/drawing/2014/main" id="{A44F59E7-33B3-47D7-90D7-DAC7D3648D0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54" name="Oval 498">
                    <a:extLst>
                      <a:ext uri="{FF2B5EF4-FFF2-40B4-BE49-F238E27FC236}">
                        <a16:creationId xmlns:a16="http://schemas.microsoft.com/office/drawing/2014/main" id="{C54A2F74-BD82-46B1-A828-6AD22803AC4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55" name="Oval 499">
                    <a:extLst>
                      <a:ext uri="{FF2B5EF4-FFF2-40B4-BE49-F238E27FC236}">
                        <a16:creationId xmlns:a16="http://schemas.microsoft.com/office/drawing/2014/main" id="{D3C1E24D-8A7C-4AC0-9951-22C40427DC8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56" name="Line 500">
                    <a:extLst>
                      <a:ext uri="{FF2B5EF4-FFF2-40B4-BE49-F238E27FC236}">
                        <a16:creationId xmlns:a16="http://schemas.microsoft.com/office/drawing/2014/main" id="{866E6E27-D590-42B9-9B8A-FA28BEF8189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57" name="Line 501">
                    <a:extLst>
                      <a:ext uri="{FF2B5EF4-FFF2-40B4-BE49-F238E27FC236}">
                        <a16:creationId xmlns:a16="http://schemas.microsoft.com/office/drawing/2014/main" id="{2C0879B8-E2C6-4CB5-93F6-5F28833D3EC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58" name="Group 502">
                  <a:extLst>
                    <a:ext uri="{FF2B5EF4-FFF2-40B4-BE49-F238E27FC236}">
                      <a16:creationId xmlns:a16="http://schemas.microsoft.com/office/drawing/2014/main" id="{BD39477C-C599-499E-B7C5-E0DD86640F9C}"/>
                    </a:ext>
                  </a:extLst>
                </p:cNvPr>
                <p:cNvGrpSpPr>
                  <a:grpSpLocks/>
                </p:cNvGrpSpPr>
                <p:nvPr/>
              </p:nvGrpSpPr>
              <p:grpSpPr bwMode="auto">
                <a:xfrm>
                  <a:off x="662" y="1772"/>
                  <a:ext cx="137" cy="124"/>
                  <a:chOff x="623" y="1728"/>
                  <a:chExt cx="137" cy="124"/>
                </a:xfrm>
              </p:grpSpPr>
              <p:sp>
                <p:nvSpPr>
                  <p:cNvPr id="19959" name="Oval 503">
                    <a:extLst>
                      <a:ext uri="{FF2B5EF4-FFF2-40B4-BE49-F238E27FC236}">
                        <a16:creationId xmlns:a16="http://schemas.microsoft.com/office/drawing/2014/main" id="{3A322EB9-9276-4FDA-9FE7-14C8810523C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0" name="Oval 504">
                    <a:extLst>
                      <a:ext uri="{FF2B5EF4-FFF2-40B4-BE49-F238E27FC236}">
                        <a16:creationId xmlns:a16="http://schemas.microsoft.com/office/drawing/2014/main" id="{7B1BC681-154D-457F-8DEB-084958AC538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1" name="Oval 505">
                    <a:extLst>
                      <a:ext uri="{FF2B5EF4-FFF2-40B4-BE49-F238E27FC236}">
                        <a16:creationId xmlns:a16="http://schemas.microsoft.com/office/drawing/2014/main" id="{589AF6E4-0172-4DCA-A7BA-B21DE974280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2" name="Line 506">
                    <a:extLst>
                      <a:ext uri="{FF2B5EF4-FFF2-40B4-BE49-F238E27FC236}">
                        <a16:creationId xmlns:a16="http://schemas.microsoft.com/office/drawing/2014/main" id="{61324BF8-12D1-4517-A3E6-40D1E86B39D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3" name="Line 507">
                    <a:extLst>
                      <a:ext uri="{FF2B5EF4-FFF2-40B4-BE49-F238E27FC236}">
                        <a16:creationId xmlns:a16="http://schemas.microsoft.com/office/drawing/2014/main" id="{0BB0478C-9D3C-4FD2-921E-4FA7E482108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64" name="Group 508">
                  <a:extLst>
                    <a:ext uri="{FF2B5EF4-FFF2-40B4-BE49-F238E27FC236}">
                      <a16:creationId xmlns:a16="http://schemas.microsoft.com/office/drawing/2014/main" id="{2E75316F-87D0-43C5-B2A7-7D2CB0FEAE1F}"/>
                    </a:ext>
                  </a:extLst>
                </p:cNvPr>
                <p:cNvGrpSpPr>
                  <a:grpSpLocks/>
                </p:cNvGrpSpPr>
                <p:nvPr/>
              </p:nvGrpSpPr>
              <p:grpSpPr bwMode="auto">
                <a:xfrm>
                  <a:off x="683" y="1790"/>
                  <a:ext cx="137" cy="124"/>
                  <a:chOff x="623" y="1728"/>
                  <a:chExt cx="137" cy="124"/>
                </a:xfrm>
              </p:grpSpPr>
              <p:sp>
                <p:nvSpPr>
                  <p:cNvPr id="19965" name="Oval 509">
                    <a:extLst>
                      <a:ext uri="{FF2B5EF4-FFF2-40B4-BE49-F238E27FC236}">
                        <a16:creationId xmlns:a16="http://schemas.microsoft.com/office/drawing/2014/main" id="{688BD6A7-7E9A-4867-BE01-5C43632BE37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6" name="Oval 510">
                    <a:extLst>
                      <a:ext uri="{FF2B5EF4-FFF2-40B4-BE49-F238E27FC236}">
                        <a16:creationId xmlns:a16="http://schemas.microsoft.com/office/drawing/2014/main" id="{A59A4F0D-86FF-4E13-9FBC-AB858F4D4D5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7" name="Oval 511">
                    <a:extLst>
                      <a:ext uri="{FF2B5EF4-FFF2-40B4-BE49-F238E27FC236}">
                        <a16:creationId xmlns:a16="http://schemas.microsoft.com/office/drawing/2014/main" id="{0F72699E-C9CF-404B-BF69-6BC82AF6814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8" name="Line 512">
                    <a:extLst>
                      <a:ext uri="{FF2B5EF4-FFF2-40B4-BE49-F238E27FC236}">
                        <a16:creationId xmlns:a16="http://schemas.microsoft.com/office/drawing/2014/main" id="{507C660A-9467-4FD3-B904-9F15B6DEC81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9" name="Line 513">
                    <a:extLst>
                      <a:ext uri="{FF2B5EF4-FFF2-40B4-BE49-F238E27FC236}">
                        <a16:creationId xmlns:a16="http://schemas.microsoft.com/office/drawing/2014/main" id="{09462D53-849A-49B5-9E3B-69014170326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70" name="Group 514">
                  <a:extLst>
                    <a:ext uri="{FF2B5EF4-FFF2-40B4-BE49-F238E27FC236}">
                      <a16:creationId xmlns:a16="http://schemas.microsoft.com/office/drawing/2014/main" id="{4C396F4B-B6BA-4846-9D74-BA12CDDA9AE6}"/>
                    </a:ext>
                  </a:extLst>
                </p:cNvPr>
                <p:cNvGrpSpPr>
                  <a:grpSpLocks/>
                </p:cNvGrpSpPr>
                <p:nvPr/>
              </p:nvGrpSpPr>
              <p:grpSpPr bwMode="auto">
                <a:xfrm>
                  <a:off x="703" y="1809"/>
                  <a:ext cx="137" cy="124"/>
                  <a:chOff x="623" y="1728"/>
                  <a:chExt cx="137" cy="124"/>
                </a:xfrm>
              </p:grpSpPr>
              <p:sp>
                <p:nvSpPr>
                  <p:cNvPr id="19971" name="Oval 515">
                    <a:extLst>
                      <a:ext uri="{FF2B5EF4-FFF2-40B4-BE49-F238E27FC236}">
                        <a16:creationId xmlns:a16="http://schemas.microsoft.com/office/drawing/2014/main" id="{C2ECAEA4-1A56-473C-AD78-659409BBEDB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72" name="Oval 516">
                    <a:extLst>
                      <a:ext uri="{FF2B5EF4-FFF2-40B4-BE49-F238E27FC236}">
                        <a16:creationId xmlns:a16="http://schemas.microsoft.com/office/drawing/2014/main" id="{BDDD4321-A029-4A89-8211-650FA91A3989}"/>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73" name="Oval 517">
                    <a:extLst>
                      <a:ext uri="{FF2B5EF4-FFF2-40B4-BE49-F238E27FC236}">
                        <a16:creationId xmlns:a16="http://schemas.microsoft.com/office/drawing/2014/main" id="{F705B148-1395-46AC-BC46-D905267D34A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74" name="Line 518">
                    <a:extLst>
                      <a:ext uri="{FF2B5EF4-FFF2-40B4-BE49-F238E27FC236}">
                        <a16:creationId xmlns:a16="http://schemas.microsoft.com/office/drawing/2014/main" id="{27325CC1-8EF3-4172-833F-92BAC64ECF8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75" name="Line 519">
                    <a:extLst>
                      <a:ext uri="{FF2B5EF4-FFF2-40B4-BE49-F238E27FC236}">
                        <a16:creationId xmlns:a16="http://schemas.microsoft.com/office/drawing/2014/main" id="{F095245C-B0C7-4F6D-8560-76F83457BAE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9976" name="Line 520">
              <a:extLst>
                <a:ext uri="{FF2B5EF4-FFF2-40B4-BE49-F238E27FC236}">
                  <a16:creationId xmlns:a16="http://schemas.microsoft.com/office/drawing/2014/main" id="{BE2A47D4-2047-4FC3-BAF8-FC27E8B68D74}"/>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77" name="Line 521">
              <a:extLst>
                <a:ext uri="{FF2B5EF4-FFF2-40B4-BE49-F238E27FC236}">
                  <a16:creationId xmlns:a16="http://schemas.microsoft.com/office/drawing/2014/main" id="{02CE9CC0-7F4A-4F62-B982-BFC4BFF10F50}"/>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856" name="Group 400">
            <a:extLst>
              <a:ext uri="{FF2B5EF4-FFF2-40B4-BE49-F238E27FC236}">
                <a16:creationId xmlns:a16="http://schemas.microsoft.com/office/drawing/2014/main" id="{0B89D7BD-68EE-4C52-A2B2-0783986B342B}"/>
              </a:ext>
            </a:extLst>
          </p:cNvPr>
          <p:cNvGrpSpPr>
            <a:grpSpLocks/>
          </p:cNvGrpSpPr>
          <p:nvPr/>
        </p:nvGrpSpPr>
        <p:grpSpPr bwMode="auto">
          <a:xfrm>
            <a:off x="5638800" y="2590800"/>
            <a:ext cx="650875" cy="381000"/>
            <a:chOff x="550" y="1776"/>
            <a:chExt cx="410" cy="240"/>
          </a:xfrm>
        </p:grpSpPr>
        <p:sp>
          <p:nvSpPr>
            <p:cNvPr id="19857" name="AutoShape 401">
              <a:extLst>
                <a:ext uri="{FF2B5EF4-FFF2-40B4-BE49-F238E27FC236}">
                  <a16:creationId xmlns:a16="http://schemas.microsoft.com/office/drawing/2014/main" id="{6D139F0E-F738-46C0-A0F0-257BA0C4409D}"/>
                </a:ext>
              </a:extLst>
            </p:cNvPr>
            <p:cNvSpPr>
              <a:spLocks noChangeArrowheads="1"/>
            </p:cNvSpPr>
            <p:nvPr/>
          </p:nvSpPr>
          <p:spPr bwMode="auto">
            <a:xfrm>
              <a:off x="576" y="1920"/>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58" name="AutoShape 402">
              <a:extLst>
                <a:ext uri="{FF2B5EF4-FFF2-40B4-BE49-F238E27FC236}">
                  <a16:creationId xmlns:a16="http://schemas.microsoft.com/office/drawing/2014/main" id="{4407B5FA-9BCA-49F3-A558-F40147C5FCAC}"/>
                </a:ext>
              </a:extLst>
            </p:cNvPr>
            <p:cNvSpPr>
              <a:spLocks noChangeArrowheads="1"/>
            </p:cNvSpPr>
            <p:nvPr/>
          </p:nvSpPr>
          <p:spPr bwMode="auto">
            <a:xfrm flipH="1" flipV="1">
              <a:off x="576" y="1776"/>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59" name="Text Box 403">
              <a:extLst>
                <a:ext uri="{FF2B5EF4-FFF2-40B4-BE49-F238E27FC236}">
                  <a16:creationId xmlns:a16="http://schemas.microsoft.com/office/drawing/2014/main" id="{8314E053-1026-49FE-B6DA-D75F87BC34CF}"/>
                </a:ext>
              </a:extLst>
            </p:cNvPr>
            <p:cNvSpPr txBox="1">
              <a:spLocks noChangeArrowheads="1"/>
            </p:cNvSpPr>
            <p:nvPr/>
          </p:nvSpPr>
          <p:spPr bwMode="auto">
            <a:xfrm>
              <a:off x="550" y="1824"/>
              <a:ext cx="39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solidFill>
                    <a:schemeClr val="bg1"/>
                  </a:solidFill>
                  <a:latin typeface="Helvetica" panose="020B0604020202020204" pitchFamily="34" charset="0"/>
                </a:rPr>
                <a:t>Fail-Over</a:t>
              </a:r>
            </a:p>
          </p:txBody>
        </p:sp>
      </p:grpSp>
      <p:sp>
        <p:nvSpPr>
          <p:cNvPr id="9804" name="AutoShape 588">
            <a:extLst>
              <a:ext uri="{FF2B5EF4-FFF2-40B4-BE49-F238E27FC236}">
                <a16:creationId xmlns:a16="http://schemas.microsoft.com/office/drawing/2014/main" id="{5CAED439-99B1-4C92-9719-A10BD065E88A}"/>
              </a:ext>
            </a:extLst>
          </p:cNvPr>
          <p:cNvSpPr>
            <a:spLocks noChangeArrowheads="1"/>
          </p:cNvSpPr>
          <p:nvPr/>
        </p:nvSpPr>
        <p:spPr bwMode="auto">
          <a:xfrm>
            <a:off x="393700" y="3236913"/>
            <a:ext cx="6877050" cy="457200"/>
          </a:xfrm>
          <a:prstGeom prst="roundRect">
            <a:avLst>
              <a:gd name="adj" fmla="val 24995"/>
            </a:avLst>
          </a:prstGeom>
          <a:solidFill>
            <a:srgbClr val="004E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047" name="Group 591">
            <a:extLst>
              <a:ext uri="{FF2B5EF4-FFF2-40B4-BE49-F238E27FC236}">
                <a16:creationId xmlns:a16="http://schemas.microsoft.com/office/drawing/2014/main" id="{C75A7E07-9F6E-4E14-A8C4-777D126BA05D}"/>
              </a:ext>
            </a:extLst>
          </p:cNvPr>
          <p:cNvGrpSpPr>
            <a:grpSpLocks/>
          </p:cNvGrpSpPr>
          <p:nvPr/>
        </p:nvGrpSpPr>
        <p:grpSpPr bwMode="auto">
          <a:xfrm>
            <a:off x="3789363" y="2044700"/>
            <a:ext cx="1419225" cy="1219200"/>
            <a:chOff x="2387" y="1288"/>
            <a:chExt cx="894" cy="768"/>
          </a:xfrm>
        </p:grpSpPr>
        <p:grpSp>
          <p:nvGrpSpPr>
            <p:cNvPr id="19597" name="Group 141">
              <a:extLst>
                <a:ext uri="{FF2B5EF4-FFF2-40B4-BE49-F238E27FC236}">
                  <a16:creationId xmlns:a16="http://schemas.microsoft.com/office/drawing/2014/main" id="{FA97AD9F-7338-4596-913C-8BEC6159D828}"/>
                </a:ext>
              </a:extLst>
            </p:cNvPr>
            <p:cNvGrpSpPr>
              <a:grpSpLocks/>
            </p:cNvGrpSpPr>
            <p:nvPr/>
          </p:nvGrpSpPr>
          <p:grpSpPr bwMode="auto">
            <a:xfrm>
              <a:off x="2387" y="1288"/>
              <a:ext cx="305" cy="768"/>
              <a:chOff x="276" y="1336"/>
              <a:chExt cx="305" cy="768"/>
            </a:xfrm>
          </p:grpSpPr>
          <p:sp>
            <p:nvSpPr>
              <p:cNvPr id="19598" name="Line 142">
                <a:extLst>
                  <a:ext uri="{FF2B5EF4-FFF2-40B4-BE49-F238E27FC236}">
                    <a16:creationId xmlns:a16="http://schemas.microsoft.com/office/drawing/2014/main" id="{04DD6ED7-786E-455F-9710-AE04978B4193}"/>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99" name="Line 143">
                <a:extLst>
                  <a:ext uri="{FF2B5EF4-FFF2-40B4-BE49-F238E27FC236}">
                    <a16:creationId xmlns:a16="http://schemas.microsoft.com/office/drawing/2014/main" id="{6FF2785D-E8DD-46A8-B92D-8C0B0DE2766C}"/>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00" name="Rectangle 144">
                <a:extLst>
                  <a:ext uri="{FF2B5EF4-FFF2-40B4-BE49-F238E27FC236}">
                    <a16:creationId xmlns:a16="http://schemas.microsoft.com/office/drawing/2014/main" id="{19ED1FDC-906B-4750-A331-F322F4406B73}"/>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19601" name="Group 145">
                <a:extLst>
                  <a:ext uri="{FF2B5EF4-FFF2-40B4-BE49-F238E27FC236}">
                    <a16:creationId xmlns:a16="http://schemas.microsoft.com/office/drawing/2014/main" id="{50E0D180-AA84-4954-888E-94C246954C4A}"/>
                  </a:ext>
                </a:extLst>
              </p:cNvPr>
              <p:cNvGrpSpPr>
                <a:grpSpLocks/>
              </p:cNvGrpSpPr>
              <p:nvPr/>
            </p:nvGrpSpPr>
            <p:grpSpPr bwMode="auto">
              <a:xfrm>
                <a:off x="276" y="1336"/>
                <a:ext cx="265" cy="253"/>
                <a:chOff x="480" y="1440"/>
                <a:chExt cx="265" cy="253"/>
              </a:xfrm>
            </p:grpSpPr>
            <p:grpSp>
              <p:nvGrpSpPr>
                <p:cNvPr id="19602" name="Group 146">
                  <a:extLst>
                    <a:ext uri="{FF2B5EF4-FFF2-40B4-BE49-F238E27FC236}">
                      <a16:creationId xmlns:a16="http://schemas.microsoft.com/office/drawing/2014/main" id="{B2C18B7E-24FC-4CB5-87A8-733EFCECFFA4}"/>
                    </a:ext>
                  </a:extLst>
                </p:cNvPr>
                <p:cNvGrpSpPr>
                  <a:grpSpLocks/>
                </p:cNvGrpSpPr>
                <p:nvPr/>
              </p:nvGrpSpPr>
              <p:grpSpPr bwMode="auto">
                <a:xfrm>
                  <a:off x="528" y="1440"/>
                  <a:ext cx="217" cy="205"/>
                  <a:chOff x="623" y="1728"/>
                  <a:chExt cx="217" cy="205"/>
                </a:xfrm>
              </p:grpSpPr>
              <p:grpSp>
                <p:nvGrpSpPr>
                  <p:cNvPr id="19603" name="Group 147">
                    <a:extLst>
                      <a:ext uri="{FF2B5EF4-FFF2-40B4-BE49-F238E27FC236}">
                        <a16:creationId xmlns:a16="http://schemas.microsoft.com/office/drawing/2014/main" id="{E846780D-4959-4196-B41E-82CC9BA533AF}"/>
                      </a:ext>
                    </a:extLst>
                  </p:cNvPr>
                  <p:cNvGrpSpPr>
                    <a:grpSpLocks/>
                  </p:cNvGrpSpPr>
                  <p:nvPr/>
                </p:nvGrpSpPr>
                <p:grpSpPr bwMode="auto">
                  <a:xfrm>
                    <a:off x="623" y="1728"/>
                    <a:ext cx="137" cy="124"/>
                    <a:chOff x="623" y="1728"/>
                    <a:chExt cx="137" cy="124"/>
                  </a:xfrm>
                </p:grpSpPr>
                <p:sp>
                  <p:nvSpPr>
                    <p:cNvPr id="19604" name="Oval 148">
                      <a:extLst>
                        <a:ext uri="{FF2B5EF4-FFF2-40B4-BE49-F238E27FC236}">
                          <a16:creationId xmlns:a16="http://schemas.microsoft.com/office/drawing/2014/main" id="{EF91266E-3B01-460C-85E3-A4D22271E5B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05" name="Oval 149">
                      <a:extLst>
                        <a:ext uri="{FF2B5EF4-FFF2-40B4-BE49-F238E27FC236}">
                          <a16:creationId xmlns:a16="http://schemas.microsoft.com/office/drawing/2014/main" id="{FE67530F-3FA2-4370-925A-343EFA57324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06" name="Oval 150">
                      <a:extLst>
                        <a:ext uri="{FF2B5EF4-FFF2-40B4-BE49-F238E27FC236}">
                          <a16:creationId xmlns:a16="http://schemas.microsoft.com/office/drawing/2014/main" id="{A7405818-2BD5-4ED5-9BF6-54DFC018EFE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07" name="Line 151">
                      <a:extLst>
                        <a:ext uri="{FF2B5EF4-FFF2-40B4-BE49-F238E27FC236}">
                          <a16:creationId xmlns:a16="http://schemas.microsoft.com/office/drawing/2014/main" id="{AC908A23-B0B8-42BA-90B2-6AC419C432B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08" name="Line 152">
                      <a:extLst>
                        <a:ext uri="{FF2B5EF4-FFF2-40B4-BE49-F238E27FC236}">
                          <a16:creationId xmlns:a16="http://schemas.microsoft.com/office/drawing/2014/main" id="{038F4A9D-27FB-4AFD-82CB-2CF7D1E6A3C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09" name="Group 153">
                    <a:extLst>
                      <a:ext uri="{FF2B5EF4-FFF2-40B4-BE49-F238E27FC236}">
                        <a16:creationId xmlns:a16="http://schemas.microsoft.com/office/drawing/2014/main" id="{1E76F40F-97B6-4BE0-B3CF-DC6AFE768C99}"/>
                      </a:ext>
                    </a:extLst>
                  </p:cNvPr>
                  <p:cNvGrpSpPr>
                    <a:grpSpLocks/>
                  </p:cNvGrpSpPr>
                  <p:nvPr/>
                </p:nvGrpSpPr>
                <p:grpSpPr bwMode="auto">
                  <a:xfrm>
                    <a:off x="642" y="1751"/>
                    <a:ext cx="137" cy="124"/>
                    <a:chOff x="623" y="1728"/>
                    <a:chExt cx="137" cy="124"/>
                  </a:xfrm>
                </p:grpSpPr>
                <p:sp>
                  <p:nvSpPr>
                    <p:cNvPr id="19610" name="Oval 154">
                      <a:extLst>
                        <a:ext uri="{FF2B5EF4-FFF2-40B4-BE49-F238E27FC236}">
                          <a16:creationId xmlns:a16="http://schemas.microsoft.com/office/drawing/2014/main" id="{36EC78F3-2C5E-4E04-BDAE-5B80B6640A7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11" name="Oval 155">
                      <a:extLst>
                        <a:ext uri="{FF2B5EF4-FFF2-40B4-BE49-F238E27FC236}">
                          <a16:creationId xmlns:a16="http://schemas.microsoft.com/office/drawing/2014/main" id="{F10F4A68-3D6B-4210-B3DC-667A3A1E2F9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12" name="Oval 156">
                      <a:extLst>
                        <a:ext uri="{FF2B5EF4-FFF2-40B4-BE49-F238E27FC236}">
                          <a16:creationId xmlns:a16="http://schemas.microsoft.com/office/drawing/2014/main" id="{F69D55AC-E2D2-451F-B7C6-8DFA6AF6899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13" name="Line 157">
                      <a:extLst>
                        <a:ext uri="{FF2B5EF4-FFF2-40B4-BE49-F238E27FC236}">
                          <a16:creationId xmlns:a16="http://schemas.microsoft.com/office/drawing/2014/main" id="{C50BD014-6909-4CE4-8061-FB310FB2D3B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14" name="Line 158">
                      <a:extLst>
                        <a:ext uri="{FF2B5EF4-FFF2-40B4-BE49-F238E27FC236}">
                          <a16:creationId xmlns:a16="http://schemas.microsoft.com/office/drawing/2014/main" id="{46A4E9F0-E3DE-480A-A3C1-DF176349B79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15" name="Group 159">
                    <a:extLst>
                      <a:ext uri="{FF2B5EF4-FFF2-40B4-BE49-F238E27FC236}">
                        <a16:creationId xmlns:a16="http://schemas.microsoft.com/office/drawing/2014/main" id="{F9F8A971-AD4A-470B-9612-102748DE328D}"/>
                      </a:ext>
                    </a:extLst>
                  </p:cNvPr>
                  <p:cNvGrpSpPr>
                    <a:grpSpLocks/>
                  </p:cNvGrpSpPr>
                  <p:nvPr/>
                </p:nvGrpSpPr>
                <p:grpSpPr bwMode="auto">
                  <a:xfrm>
                    <a:off x="662" y="1772"/>
                    <a:ext cx="137" cy="124"/>
                    <a:chOff x="623" y="1728"/>
                    <a:chExt cx="137" cy="124"/>
                  </a:xfrm>
                </p:grpSpPr>
                <p:sp>
                  <p:nvSpPr>
                    <p:cNvPr id="19616" name="Oval 160">
                      <a:extLst>
                        <a:ext uri="{FF2B5EF4-FFF2-40B4-BE49-F238E27FC236}">
                          <a16:creationId xmlns:a16="http://schemas.microsoft.com/office/drawing/2014/main" id="{4CC93595-A1FA-4E84-8762-E3BD200E5CC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17" name="Oval 161">
                      <a:extLst>
                        <a:ext uri="{FF2B5EF4-FFF2-40B4-BE49-F238E27FC236}">
                          <a16:creationId xmlns:a16="http://schemas.microsoft.com/office/drawing/2014/main" id="{C7F2CE80-DCC8-46B2-86D1-EEB51F9CB78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18" name="Oval 162">
                      <a:extLst>
                        <a:ext uri="{FF2B5EF4-FFF2-40B4-BE49-F238E27FC236}">
                          <a16:creationId xmlns:a16="http://schemas.microsoft.com/office/drawing/2014/main" id="{900278DE-74EC-4965-A1A4-73DA8EEC207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19" name="Line 163">
                      <a:extLst>
                        <a:ext uri="{FF2B5EF4-FFF2-40B4-BE49-F238E27FC236}">
                          <a16:creationId xmlns:a16="http://schemas.microsoft.com/office/drawing/2014/main" id="{F5710195-F3DA-42ED-9E4C-BCD44311C79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20" name="Line 164">
                      <a:extLst>
                        <a:ext uri="{FF2B5EF4-FFF2-40B4-BE49-F238E27FC236}">
                          <a16:creationId xmlns:a16="http://schemas.microsoft.com/office/drawing/2014/main" id="{478501D5-3620-4190-A930-0C0AC315F7C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21" name="Group 165">
                    <a:extLst>
                      <a:ext uri="{FF2B5EF4-FFF2-40B4-BE49-F238E27FC236}">
                        <a16:creationId xmlns:a16="http://schemas.microsoft.com/office/drawing/2014/main" id="{BEF28540-26DB-4958-8237-051AA485779E}"/>
                      </a:ext>
                    </a:extLst>
                  </p:cNvPr>
                  <p:cNvGrpSpPr>
                    <a:grpSpLocks/>
                  </p:cNvGrpSpPr>
                  <p:nvPr/>
                </p:nvGrpSpPr>
                <p:grpSpPr bwMode="auto">
                  <a:xfrm>
                    <a:off x="683" y="1790"/>
                    <a:ext cx="137" cy="124"/>
                    <a:chOff x="623" y="1728"/>
                    <a:chExt cx="137" cy="124"/>
                  </a:xfrm>
                </p:grpSpPr>
                <p:sp>
                  <p:nvSpPr>
                    <p:cNvPr id="19622" name="Oval 166">
                      <a:extLst>
                        <a:ext uri="{FF2B5EF4-FFF2-40B4-BE49-F238E27FC236}">
                          <a16:creationId xmlns:a16="http://schemas.microsoft.com/office/drawing/2014/main" id="{A2A95C1D-358F-4AE9-A1A0-561BDB6FEA5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23" name="Oval 167">
                      <a:extLst>
                        <a:ext uri="{FF2B5EF4-FFF2-40B4-BE49-F238E27FC236}">
                          <a16:creationId xmlns:a16="http://schemas.microsoft.com/office/drawing/2014/main" id="{3E95E567-681A-4AB7-8D28-BE9605EC1EE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24" name="Oval 168">
                      <a:extLst>
                        <a:ext uri="{FF2B5EF4-FFF2-40B4-BE49-F238E27FC236}">
                          <a16:creationId xmlns:a16="http://schemas.microsoft.com/office/drawing/2014/main" id="{B8EEB02A-01DE-4B4F-95D8-14A2DABDE7B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25" name="Line 169">
                      <a:extLst>
                        <a:ext uri="{FF2B5EF4-FFF2-40B4-BE49-F238E27FC236}">
                          <a16:creationId xmlns:a16="http://schemas.microsoft.com/office/drawing/2014/main" id="{6D627FD2-8B23-403C-83A9-4C0EA471765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26" name="Line 170">
                      <a:extLst>
                        <a:ext uri="{FF2B5EF4-FFF2-40B4-BE49-F238E27FC236}">
                          <a16:creationId xmlns:a16="http://schemas.microsoft.com/office/drawing/2014/main" id="{DC4DB9E0-17B3-4457-8903-AA9F1B0BA72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27" name="Group 171">
                    <a:extLst>
                      <a:ext uri="{FF2B5EF4-FFF2-40B4-BE49-F238E27FC236}">
                        <a16:creationId xmlns:a16="http://schemas.microsoft.com/office/drawing/2014/main" id="{87FF813E-3C29-4EB1-A031-9FFEE77EB58B}"/>
                      </a:ext>
                    </a:extLst>
                  </p:cNvPr>
                  <p:cNvGrpSpPr>
                    <a:grpSpLocks/>
                  </p:cNvGrpSpPr>
                  <p:nvPr/>
                </p:nvGrpSpPr>
                <p:grpSpPr bwMode="auto">
                  <a:xfrm>
                    <a:off x="703" y="1809"/>
                    <a:ext cx="137" cy="124"/>
                    <a:chOff x="623" y="1728"/>
                    <a:chExt cx="137" cy="124"/>
                  </a:xfrm>
                </p:grpSpPr>
                <p:sp>
                  <p:nvSpPr>
                    <p:cNvPr id="19628" name="Oval 172">
                      <a:extLst>
                        <a:ext uri="{FF2B5EF4-FFF2-40B4-BE49-F238E27FC236}">
                          <a16:creationId xmlns:a16="http://schemas.microsoft.com/office/drawing/2014/main" id="{3A39913D-F318-4222-B6E9-B851E469143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29" name="Oval 173">
                      <a:extLst>
                        <a:ext uri="{FF2B5EF4-FFF2-40B4-BE49-F238E27FC236}">
                          <a16:creationId xmlns:a16="http://schemas.microsoft.com/office/drawing/2014/main" id="{8ED1E214-03E1-4718-9A65-EDE4D48EE7E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30" name="Oval 174">
                      <a:extLst>
                        <a:ext uri="{FF2B5EF4-FFF2-40B4-BE49-F238E27FC236}">
                          <a16:creationId xmlns:a16="http://schemas.microsoft.com/office/drawing/2014/main" id="{7B528F58-8CFC-4AD0-8BD7-6530D70770D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31" name="Line 175">
                      <a:extLst>
                        <a:ext uri="{FF2B5EF4-FFF2-40B4-BE49-F238E27FC236}">
                          <a16:creationId xmlns:a16="http://schemas.microsoft.com/office/drawing/2014/main" id="{AD12F29F-132C-4DBE-ADBF-B234531684D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32" name="Line 176">
                      <a:extLst>
                        <a:ext uri="{FF2B5EF4-FFF2-40B4-BE49-F238E27FC236}">
                          <a16:creationId xmlns:a16="http://schemas.microsoft.com/office/drawing/2014/main" id="{9E3F165B-587D-436D-9471-BA23CC9C52E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9633" name="Group 177">
                  <a:extLst>
                    <a:ext uri="{FF2B5EF4-FFF2-40B4-BE49-F238E27FC236}">
                      <a16:creationId xmlns:a16="http://schemas.microsoft.com/office/drawing/2014/main" id="{2A06C80E-126B-4BB5-A3AD-2395CEC43503}"/>
                    </a:ext>
                  </a:extLst>
                </p:cNvPr>
                <p:cNvGrpSpPr>
                  <a:grpSpLocks/>
                </p:cNvGrpSpPr>
                <p:nvPr/>
              </p:nvGrpSpPr>
              <p:grpSpPr bwMode="auto">
                <a:xfrm>
                  <a:off x="480" y="1488"/>
                  <a:ext cx="217" cy="205"/>
                  <a:chOff x="623" y="1728"/>
                  <a:chExt cx="217" cy="205"/>
                </a:xfrm>
              </p:grpSpPr>
              <p:grpSp>
                <p:nvGrpSpPr>
                  <p:cNvPr id="19634" name="Group 178">
                    <a:extLst>
                      <a:ext uri="{FF2B5EF4-FFF2-40B4-BE49-F238E27FC236}">
                        <a16:creationId xmlns:a16="http://schemas.microsoft.com/office/drawing/2014/main" id="{FA369584-5F6F-48EE-ADA5-E710ACDDBF26}"/>
                      </a:ext>
                    </a:extLst>
                  </p:cNvPr>
                  <p:cNvGrpSpPr>
                    <a:grpSpLocks/>
                  </p:cNvGrpSpPr>
                  <p:nvPr/>
                </p:nvGrpSpPr>
                <p:grpSpPr bwMode="auto">
                  <a:xfrm>
                    <a:off x="623" y="1728"/>
                    <a:ext cx="137" cy="124"/>
                    <a:chOff x="623" y="1728"/>
                    <a:chExt cx="137" cy="124"/>
                  </a:xfrm>
                </p:grpSpPr>
                <p:sp>
                  <p:nvSpPr>
                    <p:cNvPr id="19635" name="Oval 179">
                      <a:extLst>
                        <a:ext uri="{FF2B5EF4-FFF2-40B4-BE49-F238E27FC236}">
                          <a16:creationId xmlns:a16="http://schemas.microsoft.com/office/drawing/2014/main" id="{D38534FF-55D0-4079-8672-B0FB1FFAD36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36" name="Oval 180">
                      <a:extLst>
                        <a:ext uri="{FF2B5EF4-FFF2-40B4-BE49-F238E27FC236}">
                          <a16:creationId xmlns:a16="http://schemas.microsoft.com/office/drawing/2014/main" id="{E19D6B55-DF46-46C9-8860-6D2C083E42E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37" name="Oval 181">
                      <a:extLst>
                        <a:ext uri="{FF2B5EF4-FFF2-40B4-BE49-F238E27FC236}">
                          <a16:creationId xmlns:a16="http://schemas.microsoft.com/office/drawing/2014/main" id="{17D4E644-3A65-40A2-AE5D-FA918BEDF91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38" name="Line 182">
                      <a:extLst>
                        <a:ext uri="{FF2B5EF4-FFF2-40B4-BE49-F238E27FC236}">
                          <a16:creationId xmlns:a16="http://schemas.microsoft.com/office/drawing/2014/main" id="{8E1CFFCA-139E-4451-9838-C02A2C49C55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39" name="Line 183">
                      <a:extLst>
                        <a:ext uri="{FF2B5EF4-FFF2-40B4-BE49-F238E27FC236}">
                          <a16:creationId xmlns:a16="http://schemas.microsoft.com/office/drawing/2014/main" id="{1281292B-AEB8-4516-B2CE-B00D72F03D1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40" name="Group 184">
                    <a:extLst>
                      <a:ext uri="{FF2B5EF4-FFF2-40B4-BE49-F238E27FC236}">
                        <a16:creationId xmlns:a16="http://schemas.microsoft.com/office/drawing/2014/main" id="{B71DD327-6CFD-478A-912E-03B981EC4D31}"/>
                      </a:ext>
                    </a:extLst>
                  </p:cNvPr>
                  <p:cNvGrpSpPr>
                    <a:grpSpLocks/>
                  </p:cNvGrpSpPr>
                  <p:nvPr/>
                </p:nvGrpSpPr>
                <p:grpSpPr bwMode="auto">
                  <a:xfrm>
                    <a:off x="642" y="1751"/>
                    <a:ext cx="137" cy="124"/>
                    <a:chOff x="623" y="1728"/>
                    <a:chExt cx="137" cy="124"/>
                  </a:xfrm>
                </p:grpSpPr>
                <p:sp>
                  <p:nvSpPr>
                    <p:cNvPr id="19641" name="Oval 185">
                      <a:extLst>
                        <a:ext uri="{FF2B5EF4-FFF2-40B4-BE49-F238E27FC236}">
                          <a16:creationId xmlns:a16="http://schemas.microsoft.com/office/drawing/2014/main" id="{7600096B-D326-48CE-91E5-974DA2F51E0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42" name="Oval 186">
                      <a:extLst>
                        <a:ext uri="{FF2B5EF4-FFF2-40B4-BE49-F238E27FC236}">
                          <a16:creationId xmlns:a16="http://schemas.microsoft.com/office/drawing/2014/main" id="{26AA307F-103A-4703-8BAC-BF70DCF2DBD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43" name="Oval 187">
                      <a:extLst>
                        <a:ext uri="{FF2B5EF4-FFF2-40B4-BE49-F238E27FC236}">
                          <a16:creationId xmlns:a16="http://schemas.microsoft.com/office/drawing/2014/main" id="{55B341B4-475A-47C8-B0F9-B61F3717F47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44" name="Line 188">
                      <a:extLst>
                        <a:ext uri="{FF2B5EF4-FFF2-40B4-BE49-F238E27FC236}">
                          <a16:creationId xmlns:a16="http://schemas.microsoft.com/office/drawing/2014/main" id="{1664F37F-DB3B-464F-B925-CE80AB521AB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45" name="Line 189">
                      <a:extLst>
                        <a:ext uri="{FF2B5EF4-FFF2-40B4-BE49-F238E27FC236}">
                          <a16:creationId xmlns:a16="http://schemas.microsoft.com/office/drawing/2014/main" id="{285E868F-BD42-43F8-BBED-3A370BCEA6D6}"/>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46" name="Group 190">
                    <a:extLst>
                      <a:ext uri="{FF2B5EF4-FFF2-40B4-BE49-F238E27FC236}">
                        <a16:creationId xmlns:a16="http://schemas.microsoft.com/office/drawing/2014/main" id="{B544A212-4163-45FE-97AF-681097B8C9C9}"/>
                      </a:ext>
                    </a:extLst>
                  </p:cNvPr>
                  <p:cNvGrpSpPr>
                    <a:grpSpLocks/>
                  </p:cNvGrpSpPr>
                  <p:nvPr/>
                </p:nvGrpSpPr>
                <p:grpSpPr bwMode="auto">
                  <a:xfrm>
                    <a:off x="662" y="1772"/>
                    <a:ext cx="137" cy="124"/>
                    <a:chOff x="623" y="1728"/>
                    <a:chExt cx="137" cy="124"/>
                  </a:xfrm>
                </p:grpSpPr>
                <p:sp>
                  <p:nvSpPr>
                    <p:cNvPr id="19647" name="Oval 191">
                      <a:extLst>
                        <a:ext uri="{FF2B5EF4-FFF2-40B4-BE49-F238E27FC236}">
                          <a16:creationId xmlns:a16="http://schemas.microsoft.com/office/drawing/2014/main" id="{E62A7E4C-C213-4BF7-9274-34E14E5AEDA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48" name="Oval 192">
                      <a:extLst>
                        <a:ext uri="{FF2B5EF4-FFF2-40B4-BE49-F238E27FC236}">
                          <a16:creationId xmlns:a16="http://schemas.microsoft.com/office/drawing/2014/main" id="{890AA1E3-7FB6-4A2E-880D-076D2F529AD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49" name="Oval 193">
                      <a:extLst>
                        <a:ext uri="{FF2B5EF4-FFF2-40B4-BE49-F238E27FC236}">
                          <a16:creationId xmlns:a16="http://schemas.microsoft.com/office/drawing/2014/main" id="{EEE73F82-E760-484A-8875-5D586185DA8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50" name="Line 194">
                      <a:extLst>
                        <a:ext uri="{FF2B5EF4-FFF2-40B4-BE49-F238E27FC236}">
                          <a16:creationId xmlns:a16="http://schemas.microsoft.com/office/drawing/2014/main" id="{A15F2878-15B5-4FE9-AE3A-D414C324B5E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51" name="Line 195">
                      <a:extLst>
                        <a:ext uri="{FF2B5EF4-FFF2-40B4-BE49-F238E27FC236}">
                          <a16:creationId xmlns:a16="http://schemas.microsoft.com/office/drawing/2014/main" id="{CB8B6C02-391D-420C-A885-324B34501AC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52" name="Group 196">
                    <a:extLst>
                      <a:ext uri="{FF2B5EF4-FFF2-40B4-BE49-F238E27FC236}">
                        <a16:creationId xmlns:a16="http://schemas.microsoft.com/office/drawing/2014/main" id="{020EFE3E-359E-4B18-AAE6-90212A80B0DE}"/>
                      </a:ext>
                    </a:extLst>
                  </p:cNvPr>
                  <p:cNvGrpSpPr>
                    <a:grpSpLocks/>
                  </p:cNvGrpSpPr>
                  <p:nvPr/>
                </p:nvGrpSpPr>
                <p:grpSpPr bwMode="auto">
                  <a:xfrm>
                    <a:off x="683" y="1790"/>
                    <a:ext cx="137" cy="124"/>
                    <a:chOff x="623" y="1728"/>
                    <a:chExt cx="137" cy="124"/>
                  </a:xfrm>
                </p:grpSpPr>
                <p:sp>
                  <p:nvSpPr>
                    <p:cNvPr id="19653" name="Oval 197">
                      <a:extLst>
                        <a:ext uri="{FF2B5EF4-FFF2-40B4-BE49-F238E27FC236}">
                          <a16:creationId xmlns:a16="http://schemas.microsoft.com/office/drawing/2014/main" id="{A8887308-AE27-4964-A44B-826E442FD91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54" name="Oval 198">
                      <a:extLst>
                        <a:ext uri="{FF2B5EF4-FFF2-40B4-BE49-F238E27FC236}">
                          <a16:creationId xmlns:a16="http://schemas.microsoft.com/office/drawing/2014/main" id="{A8381B8A-181A-49AD-9EA8-9A4003026A1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55" name="Oval 199">
                      <a:extLst>
                        <a:ext uri="{FF2B5EF4-FFF2-40B4-BE49-F238E27FC236}">
                          <a16:creationId xmlns:a16="http://schemas.microsoft.com/office/drawing/2014/main" id="{A8587E3E-2950-4DA1-8469-2C2F3452F40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56" name="Line 200">
                      <a:extLst>
                        <a:ext uri="{FF2B5EF4-FFF2-40B4-BE49-F238E27FC236}">
                          <a16:creationId xmlns:a16="http://schemas.microsoft.com/office/drawing/2014/main" id="{0C7F6D07-0E1D-45FC-A135-9B28164C09F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57" name="Line 201">
                      <a:extLst>
                        <a:ext uri="{FF2B5EF4-FFF2-40B4-BE49-F238E27FC236}">
                          <a16:creationId xmlns:a16="http://schemas.microsoft.com/office/drawing/2014/main" id="{61506CAF-051E-42DC-9EBB-0431FE2CB9A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58" name="Group 202">
                    <a:extLst>
                      <a:ext uri="{FF2B5EF4-FFF2-40B4-BE49-F238E27FC236}">
                        <a16:creationId xmlns:a16="http://schemas.microsoft.com/office/drawing/2014/main" id="{7A6A1E38-50B8-492A-AFC8-BC9545D80E1E}"/>
                      </a:ext>
                    </a:extLst>
                  </p:cNvPr>
                  <p:cNvGrpSpPr>
                    <a:grpSpLocks/>
                  </p:cNvGrpSpPr>
                  <p:nvPr/>
                </p:nvGrpSpPr>
                <p:grpSpPr bwMode="auto">
                  <a:xfrm>
                    <a:off x="703" y="1809"/>
                    <a:ext cx="137" cy="124"/>
                    <a:chOff x="623" y="1728"/>
                    <a:chExt cx="137" cy="124"/>
                  </a:xfrm>
                </p:grpSpPr>
                <p:sp>
                  <p:nvSpPr>
                    <p:cNvPr id="19659" name="Oval 203">
                      <a:extLst>
                        <a:ext uri="{FF2B5EF4-FFF2-40B4-BE49-F238E27FC236}">
                          <a16:creationId xmlns:a16="http://schemas.microsoft.com/office/drawing/2014/main" id="{27D5F385-A967-4641-94BF-E8FC7D8E359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60" name="Oval 204">
                      <a:extLst>
                        <a:ext uri="{FF2B5EF4-FFF2-40B4-BE49-F238E27FC236}">
                          <a16:creationId xmlns:a16="http://schemas.microsoft.com/office/drawing/2014/main" id="{D05B097E-C076-4F83-9578-85D3CFCDA9E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61" name="Oval 205">
                      <a:extLst>
                        <a:ext uri="{FF2B5EF4-FFF2-40B4-BE49-F238E27FC236}">
                          <a16:creationId xmlns:a16="http://schemas.microsoft.com/office/drawing/2014/main" id="{227A96BF-257D-433F-9955-E1461BE12B2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62" name="Line 206">
                      <a:extLst>
                        <a:ext uri="{FF2B5EF4-FFF2-40B4-BE49-F238E27FC236}">
                          <a16:creationId xmlns:a16="http://schemas.microsoft.com/office/drawing/2014/main" id="{3B38EC1A-44CA-43DC-A82E-7FB364AAAE2A}"/>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63" name="Line 207">
                      <a:extLst>
                        <a:ext uri="{FF2B5EF4-FFF2-40B4-BE49-F238E27FC236}">
                          <a16:creationId xmlns:a16="http://schemas.microsoft.com/office/drawing/2014/main" id="{C1ACFF4A-DF42-4A24-A06F-AAF0F544367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9664" name="Line 208">
                <a:extLst>
                  <a:ext uri="{FF2B5EF4-FFF2-40B4-BE49-F238E27FC236}">
                    <a16:creationId xmlns:a16="http://schemas.microsoft.com/office/drawing/2014/main" id="{7237D1DA-C9E0-4BEF-BCC4-36FE7F10DE10}"/>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65" name="Line 209">
                <a:extLst>
                  <a:ext uri="{FF2B5EF4-FFF2-40B4-BE49-F238E27FC236}">
                    <a16:creationId xmlns:a16="http://schemas.microsoft.com/office/drawing/2014/main" id="{FE5A6F99-ED32-48F1-A325-63EE7E8DF898}"/>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78" name="Group 522">
              <a:extLst>
                <a:ext uri="{FF2B5EF4-FFF2-40B4-BE49-F238E27FC236}">
                  <a16:creationId xmlns:a16="http://schemas.microsoft.com/office/drawing/2014/main" id="{72FC9145-9416-4A09-9071-F63EC6594B74}"/>
                </a:ext>
              </a:extLst>
            </p:cNvPr>
            <p:cNvGrpSpPr>
              <a:grpSpLocks/>
            </p:cNvGrpSpPr>
            <p:nvPr/>
          </p:nvGrpSpPr>
          <p:grpSpPr bwMode="auto">
            <a:xfrm>
              <a:off x="2976" y="1288"/>
              <a:ext cx="305" cy="768"/>
              <a:chOff x="276" y="1336"/>
              <a:chExt cx="305" cy="768"/>
            </a:xfrm>
          </p:grpSpPr>
          <p:sp>
            <p:nvSpPr>
              <p:cNvPr id="19979" name="Line 523">
                <a:extLst>
                  <a:ext uri="{FF2B5EF4-FFF2-40B4-BE49-F238E27FC236}">
                    <a16:creationId xmlns:a16="http://schemas.microsoft.com/office/drawing/2014/main" id="{38AA1A76-6AD1-4F7F-83FE-05BC8C3DB588}"/>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80" name="Line 524">
                <a:extLst>
                  <a:ext uri="{FF2B5EF4-FFF2-40B4-BE49-F238E27FC236}">
                    <a16:creationId xmlns:a16="http://schemas.microsoft.com/office/drawing/2014/main" id="{5675B62F-C366-413F-A90E-3B8854398E71}"/>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81" name="Rectangle 525">
                <a:extLst>
                  <a:ext uri="{FF2B5EF4-FFF2-40B4-BE49-F238E27FC236}">
                    <a16:creationId xmlns:a16="http://schemas.microsoft.com/office/drawing/2014/main" id="{6E1C7802-0BF2-4B08-B3BF-0977FE49F92A}"/>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19982" name="Group 526">
                <a:extLst>
                  <a:ext uri="{FF2B5EF4-FFF2-40B4-BE49-F238E27FC236}">
                    <a16:creationId xmlns:a16="http://schemas.microsoft.com/office/drawing/2014/main" id="{144CD1A3-6007-46F9-8C4F-CD417718C29A}"/>
                  </a:ext>
                </a:extLst>
              </p:cNvPr>
              <p:cNvGrpSpPr>
                <a:grpSpLocks/>
              </p:cNvGrpSpPr>
              <p:nvPr/>
            </p:nvGrpSpPr>
            <p:grpSpPr bwMode="auto">
              <a:xfrm>
                <a:off x="276" y="1336"/>
                <a:ext cx="265" cy="253"/>
                <a:chOff x="480" y="1440"/>
                <a:chExt cx="265" cy="253"/>
              </a:xfrm>
            </p:grpSpPr>
            <p:grpSp>
              <p:nvGrpSpPr>
                <p:cNvPr id="19983" name="Group 527">
                  <a:extLst>
                    <a:ext uri="{FF2B5EF4-FFF2-40B4-BE49-F238E27FC236}">
                      <a16:creationId xmlns:a16="http://schemas.microsoft.com/office/drawing/2014/main" id="{F806F797-6C24-4B00-A77E-1FCCA31ADA7E}"/>
                    </a:ext>
                  </a:extLst>
                </p:cNvPr>
                <p:cNvGrpSpPr>
                  <a:grpSpLocks/>
                </p:cNvGrpSpPr>
                <p:nvPr/>
              </p:nvGrpSpPr>
              <p:grpSpPr bwMode="auto">
                <a:xfrm>
                  <a:off x="528" y="1440"/>
                  <a:ext cx="217" cy="205"/>
                  <a:chOff x="623" y="1728"/>
                  <a:chExt cx="217" cy="205"/>
                </a:xfrm>
              </p:grpSpPr>
              <p:grpSp>
                <p:nvGrpSpPr>
                  <p:cNvPr id="19984" name="Group 528">
                    <a:extLst>
                      <a:ext uri="{FF2B5EF4-FFF2-40B4-BE49-F238E27FC236}">
                        <a16:creationId xmlns:a16="http://schemas.microsoft.com/office/drawing/2014/main" id="{AA086DB3-0526-44CF-BB48-4650378D59A8}"/>
                      </a:ext>
                    </a:extLst>
                  </p:cNvPr>
                  <p:cNvGrpSpPr>
                    <a:grpSpLocks/>
                  </p:cNvGrpSpPr>
                  <p:nvPr/>
                </p:nvGrpSpPr>
                <p:grpSpPr bwMode="auto">
                  <a:xfrm>
                    <a:off x="623" y="1728"/>
                    <a:ext cx="137" cy="124"/>
                    <a:chOff x="623" y="1728"/>
                    <a:chExt cx="137" cy="124"/>
                  </a:xfrm>
                </p:grpSpPr>
                <p:sp>
                  <p:nvSpPr>
                    <p:cNvPr id="19985" name="Oval 529">
                      <a:extLst>
                        <a:ext uri="{FF2B5EF4-FFF2-40B4-BE49-F238E27FC236}">
                          <a16:creationId xmlns:a16="http://schemas.microsoft.com/office/drawing/2014/main" id="{D6782BA2-BB96-4353-A01D-6BB4051AB7F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86" name="Oval 530">
                      <a:extLst>
                        <a:ext uri="{FF2B5EF4-FFF2-40B4-BE49-F238E27FC236}">
                          <a16:creationId xmlns:a16="http://schemas.microsoft.com/office/drawing/2014/main" id="{3EE63EEB-09ED-4E9C-821D-3A89B4C9126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87" name="Oval 531">
                      <a:extLst>
                        <a:ext uri="{FF2B5EF4-FFF2-40B4-BE49-F238E27FC236}">
                          <a16:creationId xmlns:a16="http://schemas.microsoft.com/office/drawing/2014/main" id="{3A04FD58-C28C-4207-858E-86E10A13AF0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88" name="Line 532">
                      <a:extLst>
                        <a:ext uri="{FF2B5EF4-FFF2-40B4-BE49-F238E27FC236}">
                          <a16:creationId xmlns:a16="http://schemas.microsoft.com/office/drawing/2014/main" id="{FAB9CC78-BA88-4426-8922-5C11BDC0AD3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89" name="Line 533">
                      <a:extLst>
                        <a:ext uri="{FF2B5EF4-FFF2-40B4-BE49-F238E27FC236}">
                          <a16:creationId xmlns:a16="http://schemas.microsoft.com/office/drawing/2014/main" id="{BD0214B6-8C77-4B27-9F94-80D7D1B0446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90" name="Group 534">
                    <a:extLst>
                      <a:ext uri="{FF2B5EF4-FFF2-40B4-BE49-F238E27FC236}">
                        <a16:creationId xmlns:a16="http://schemas.microsoft.com/office/drawing/2014/main" id="{00E866FD-C37C-4A8D-BD9D-A64994D88BA8}"/>
                      </a:ext>
                    </a:extLst>
                  </p:cNvPr>
                  <p:cNvGrpSpPr>
                    <a:grpSpLocks/>
                  </p:cNvGrpSpPr>
                  <p:nvPr/>
                </p:nvGrpSpPr>
                <p:grpSpPr bwMode="auto">
                  <a:xfrm>
                    <a:off x="642" y="1751"/>
                    <a:ext cx="137" cy="124"/>
                    <a:chOff x="623" y="1728"/>
                    <a:chExt cx="137" cy="124"/>
                  </a:xfrm>
                </p:grpSpPr>
                <p:sp>
                  <p:nvSpPr>
                    <p:cNvPr id="19991" name="Oval 535">
                      <a:extLst>
                        <a:ext uri="{FF2B5EF4-FFF2-40B4-BE49-F238E27FC236}">
                          <a16:creationId xmlns:a16="http://schemas.microsoft.com/office/drawing/2014/main" id="{374DEE0F-BD0A-4644-9F4F-BE877147201D}"/>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92" name="Oval 536">
                      <a:extLst>
                        <a:ext uri="{FF2B5EF4-FFF2-40B4-BE49-F238E27FC236}">
                          <a16:creationId xmlns:a16="http://schemas.microsoft.com/office/drawing/2014/main" id="{C051BEC2-7879-403C-8C1A-59B95E88319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93" name="Oval 537">
                      <a:extLst>
                        <a:ext uri="{FF2B5EF4-FFF2-40B4-BE49-F238E27FC236}">
                          <a16:creationId xmlns:a16="http://schemas.microsoft.com/office/drawing/2014/main" id="{214C9CFC-8062-457E-8C06-A9169C0B8A8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94" name="Line 538">
                      <a:extLst>
                        <a:ext uri="{FF2B5EF4-FFF2-40B4-BE49-F238E27FC236}">
                          <a16:creationId xmlns:a16="http://schemas.microsoft.com/office/drawing/2014/main" id="{83DB005C-E1CC-46E5-AA02-24838627684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95" name="Line 539">
                      <a:extLst>
                        <a:ext uri="{FF2B5EF4-FFF2-40B4-BE49-F238E27FC236}">
                          <a16:creationId xmlns:a16="http://schemas.microsoft.com/office/drawing/2014/main" id="{BE082AF7-0496-498A-A4FF-169F6263A9C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96" name="Group 540">
                    <a:extLst>
                      <a:ext uri="{FF2B5EF4-FFF2-40B4-BE49-F238E27FC236}">
                        <a16:creationId xmlns:a16="http://schemas.microsoft.com/office/drawing/2014/main" id="{0A5443C5-0466-4EDF-B28E-3D80E09BBACD}"/>
                      </a:ext>
                    </a:extLst>
                  </p:cNvPr>
                  <p:cNvGrpSpPr>
                    <a:grpSpLocks/>
                  </p:cNvGrpSpPr>
                  <p:nvPr/>
                </p:nvGrpSpPr>
                <p:grpSpPr bwMode="auto">
                  <a:xfrm>
                    <a:off x="662" y="1772"/>
                    <a:ext cx="137" cy="124"/>
                    <a:chOff x="623" y="1728"/>
                    <a:chExt cx="137" cy="124"/>
                  </a:xfrm>
                </p:grpSpPr>
                <p:sp>
                  <p:nvSpPr>
                    <p:cNvPr id="19997" name="Oval 541">
                      <a:extLst>
                        <a:ext uri="{FF2B5EF4-FFF2-40B4-BE49-F238E27FC236}">
                          <a16:creationId xmlns:a16="http://schemas.microsoft.com/office/drawing/2014/main" id="{15D4A934-777D-46EB-AE48-7128A35A700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98" name="Oval 542">
                      <a:extLst>
                        <a:ext uri="{FF2B5EF4-FFF2-40B4-BE49-F238E27FC236}">
                          <a16:creationId xmlns:a16="http://schemas.microsoft.com/office/drawing/2014/main" id="{254BBD14-2CC5-4FEE-9366-521391AC584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99" name="Oval 543">
                      <a:extLst>
                        <a:ext uri="{FF2B5EF4-FFF2-40B4-BE49-F238E27FC236}">
                          <a16:creationId xmlns:a16="http://schemas.microsoft.com/office/drawing/2014/main" id="{19CBA5A2-0C51-4A21-9D3D-55477FE0B4A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00" name="Line 544">
                      <a:extLst>
                        <a:ext uri="{FF2B5EF4-FFF2-40B4-BE49-F238E27FC236}">
                          <a16:creationId xmlns:a16="http://schemas.microsoft.com/office/drawing/2014/main" id="{4B731242-6182-4EB7-8F11-EEBD35DE9DC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01" name="Line 545">
                      <a:extLst>
                        <a:ext uri="{FF2B5EF4-FFF2-40B4-BE49-F238E27FC236}">
                          <a16:creationId xmlns:a16="http://schemas.microsoft.com/office/drawing/2014/main" id="{E0A2E839-EE0D-4C9D-A919-E6A06A6F929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02" name="Group 546">
                    <a:extLst>
                      <a:ext uri="{FF2B5EF4-FFF2-40B4-BE49-F238E27FC236}">
                        <a16:creationId xmlns:a16="http://schemas.microsoft.com/office/drawing/2014/main" id="{2169E47E-30A6-43EC-BC6A-1C8F87A63688}"/>
                      </a:ext>
                    </a:extLst>
                  </p:cNvPr>
                  <p:cNvGrpSpPr>
                    <a:grpSpLocks/>
                  </p:cNvGrpSpPr>
                  <p:nvPr/>
                </p:nvGrpSpPr>
                <p:grpSpPr bwMode="auto">
                  <a:xfrm>
                    <a:off x="683" y="1790"/>
                    <a:ext cx="137" cy="124"/>
                    <a:chOff x="623" y="1728"/>
                    <a:chExt cx="137" cy="124"/>
                  </a:xfrm>
                </p:grpSpPr>
                <p:sp>
                  <p:nvSpPr>
                    <p:cNvPr id="20003" name="Oval 547">
                      <a:extLst>
                        <a:ext uri="{FF2B5EF4-FFF2-40B4-BE49-F238E27FC236}">
                          <a16:creationId xmlns:a16="http://schemas.microsoft.com/office/drawing/2014/main" id="{4FC87214-7935-46D1-B536-C8B0EA24E1B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04" name="Oval 548">
                      <a:extLst>
                        <a:ext uri="{FF2B5EF4-FFF2-40B4-BE49-F238E27FC236}">
                          <a16:creationId xmlns:a16="http://schemas.microsoft.com/office/drawing/2014/main" id="{2397BBB0-1571-4CCF-8336-4BA31207C1B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05" name="Oval 549">
                      <a:extLst>
                        <a:ext uri="{FF2B5EF4-FFF2-40B4-BE49-F238E27FC236}">
                          <a16:creationId xmlns:a16="http://schemas.microsoft.com/office/drawing/2014/main" id="{D69D74DD-C867-4BB3-8F56-525FA517352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06" name="Line 550">
                      <a:extLst>
                        <a:ext uri="{FF2B5EF4-FFF2-40B4-BE49-F238E27FC236}">
                          <a16:creationId xmlns:a16="http://schemas.microsoft.com/office/drawing/2014/main" id="{F964A92A-90BF-4002-BB03-0164D4A89C2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07" name="Line 551">
                      <a:extLst>
                        <a:ext uri="{FF2B5EF4-FFF2-40B4-BE49-F238E27FC236}">
                          <a16:creationId xmlns:a16="http://schemas.microsoft.com/office/drawing/2014/main" id="{B62CE939-74A5-4B5A-A3EF-B7D172668F2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08" name="Group 552">
                    <a:extLst>
                      <a:ext uri="{FF2B5EF4-FFF2-40B4-BE49-F238E27FC236}">
                        <a16:creationId xmlns:a16="http://schemas.microsoft.com/office/drawing/2014/main" id="{B1852D8A-7F20-4879-81D8-B5C78B012E1E}"/>
                      </a:ext>
                    </a:extLst>
                  </p:cNvPr>
                  <p:cNvGrpSpPr>
                    <a:grpSpLocks/>
                  </p:cNvGrpSpPr>
                  <p:nvPr/>
                </p:nvGrpSpPr>
                <p:grpSpPr bwMode="auto">
                  <a:xfrm>
                    <a:off x="703" y="1809"/>
                    <a:ext cx="137" cy="124"/>
                    <a:chOff x="623" y="1728"/>
                    <a:chExt cx="137" cy="124"/>
                  </a:xfrm>
                </p:grpSpPr>
                <p:sp>
                  <p:nvSpPr>
                    <p:cNvPr id="20009" name="Oval 553">
                      <a:extLst>
                        <a:ext uri="{FF2B5EF4-FFF2-40B4-BE49-F238E27FC236}">
                          <a16:creationId xmlns:a16="http://schemas.microsoft.com/office/drawing/2014/main" id="{200DD0CD-90A0-42EF-BEA8-19A4FAADEF4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10" name="Oval 554">
                      <a:extLst>
                        <a:ext uri="{FF2B5EF4-FFF2-40B4-BE49-F238E27FC236}">
                          <a16:creationId xmlns:a16="http://schemas.microsoft.com/office/drawing/2014/main" id="{84ECEE0A-F9B6-47DF-B5A6-07CFD57E6B7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11" name="Oval 555">
                      <a:extLst>
                        <a:ext uri="{FF2B5EF4-FFF2-40B4-BE49-F238E27FC236}">
                          <a16:creationId xmlns:a16="http://schemas.microsoft.com/office/drawing/2014/main" id="{5DA375D9-0F06-4509-B58D-44506F28E1C7}"/>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12" name="Line 556">
                      <a:extLst>
                        <a:ext uri="{FF2B5EF4-FFF2-40B4-BE49-F238E27FC236}">
                          <a16:creationId xmlns:a16="http://schemas.microsoft.com/office/drawing/2014/main" id="{5204F2FE-5BC8-4B1B-937A-ECFF6145A0E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13" name="Line 557">
                      <a:extLst>
                        <a:ext uri="{FF2B5EF4-FFF2-40B4-BE49-F238E27FC236}">
                          <a16:creationId xmlns:a16="http://schemas.microsoft.com/office/drawing/2014/main" id="{6A6B5346-C304-4516-A1A9-2D610FAF650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0014" name="Group 558">
                  <a:extLst>
                    <a:ext uri="{FF2B5EF4-FFF2-40B4-BE49-F238E27FC236}">
                      <a16:creationId xmlns:a16="http://schemas.microsoft.com/office/drawing/2014/main" id="{7D75447A-D155-4256-B01E-CC1CD08D65B0}"/>
                    </a:ext>
                  </a:extLst>
                </p:cNvPr>
                <p:cNvGrpSpPr>
                  <a:grpSpLocks/>
                </p:cNvGrpSpPr>
                <p:nvPr/>
              </p:nvGrpSpPr>
              <p:grpSpPr bwMode="auto">
                <a:xfrm>
                  <a:off x="480" y="1488"/>
                  <a:ext cx="217" cy="205"/>
                  <a:chOff x="623" y="1728"/>
                  <a:chExt cx="217" cy="205"/>
                </a:xfrm>
              </p:grpSpPr>
              <p:grpSp>
                <p:nvGrpSpPr>
                  <p:cNvPr id="20015" name="Group 559">
                    <a:extLst>
                      <a:ext uri="{FF2B5EF4-FFF2-40B4-BE49-F238E27FC236}">
                        <a16:creationId xmlns:a16="http://schemas.microsoft.com/office/drawing/2014/main" id="{91879109-6FFE-4A27-8924-2FFB65C6AC66}"/>
                      </a:ext>
                    </a:extLst>
                  </p:cNvPr>
                  <p:cNvGrpSpPr>
                    <a:grpSpLocks/>
                  </p:cNvGrpSpPr>
                  <p:nvPr/>
                </p:nvGrpSpPr>
                <p:grpSpPr bwMode="auto">
                  <a:xfrm>
                    <a:off x="623" y="1728"/>
                    <a:ext cx="137" cy="124"/>
                    <a:chOff x="623" y="1728"/>
                    <a:chExt cx="137" cy="124"/>
                  </a:xfrm>
                </p:grpSpPr>
                <p:sp>
                  <p:nvSpPr>
                    <p:cNvPr id="20016" name="Oval 560">
                      <a:extLst>
                        <a:ext uri="{FF2B5EF4-FFF2-40B4-BE49-F238E27FC236}">
                          <a16:creationId xmlns:a16="http://schemas.microsoft.com/office/drawing/2014/main" id="{1580032C-E090-49F3-A07C-90B42CE848F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17" name="Oval 561">
                      <a:extLst>
                        <a:ext uri="{FF2B5EF4-FFF2-40B4-BE49-F238E27FC236}">
                          <a16:creationId xmlns:a16="http://schemas.microsoft.com/office/drawing/2014/main" id="{E1FC9825-5EA2-425D-8BEC-4C87D62F9C2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18" name="Oval 562">
                      <a:extLst>
                        <a:ext uri="{FF2B5EF4-FFF2-40B4-BE49-F238E27FC236}">
                          <a16:creationId xmlns:a16="http://schemas.microsoft.com/office/drawing/2014/main" id="{241CFA83-2467-4E0E-93A6-AAD3414BFDB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19" name="Line 563">
                      <a:extLst>
                        <a:ext uri="{FF2B5EF4-FFF2-40B4-BE49-F238E27FC236}">
                          <a16:creationId xmlns:a16="http://schemas.microsoft.com/office/drawing/2014/main" id="{FF979705-5810-4B4C-BCFE-38A36BB2324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20" name="Line 564">
                      <a:extLst>
                        <a:ext uri="{FF2B5EF4-FFF2-40B4-BE49-F238E27FC236}">
                          <a16:creationId xmlns:a16="http://schemas.microsoft.com/office/drawing/2014/main" id="{BB0AFDE8-A13C-4B28-B832-16D956AB7DF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21" name="Group 565">
                    <a:extLst>
                      <a:ext uri="{FF2B5EF4-FFF2-40B4-BE49-F238E27FC236}">
                        <a16:creationId xmlns:a16="http://schemas.microsoft.com/office/drawing/2014/main" id="{95236D77-C449-4E08-A3A5-3B818AB2DC85}"/>
                      </a:ext>
                    </a:extLst>
                  </p:cNvPr>
                  <p:cNvGrpSpPr>
                    <a:grpSpLocks/>
                  </p:cNvGrpSpPr>
                  <p:nvPr/>
                </p:nvGrpSpPr>
                <p:grpSpPr bwMode="auto">
                  <a:xfrm>
                    <a:off x="642" y="1751"/>
                    <a:ext cx="137" cy="124"/>
                    <a:chOff x="623" y="1728"/>
                    <a:chExt cx="137" cy="124"/>
                  </a:xfrm>
                </p:grpSpPr>
                <p:sp>
                  <p:nvSpPr>
                    <p:cNvPr id="20022" name="Oval 566">
                      <a:extLst>
                        <a:ext uri="{FF2B5EF4-FFF2-40B4-BE49-F238E27FC236}">
                          <a16:creationId xmlns:a16="http://schemas.microsoft.com/office/drawing/2014/main" id="{24B02F5F-50B8-4229-B4B4-27F5434D5AD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23" name="Oval 567">
                      <a:extLst>
                        <a:ext uri="{FF2B5EF4-FFF2-40B4-BE49-F238E27FC236}">
                          <a16:creationId xmlns:a16="http://schemas.microsoft.com/office/drawing/2014/main" id="{1F21E5EB-F2A6-415C-82D6-B9572A4491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24" name="Oval 568">
                      <a:extLst>
                        <a:ext uri="{FF2B5EF4-FFF2-40B4-BE49-F238E27FC236}">
                          <a16:creationId xmlns:a16="http://schemas.microsoft.com/office/drawing/2014/main" id="{8E427261-2E2B-4FEA-A922-F40C2205DE1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25" name="Line 569">
                      <a:extLst>
                        <a:ext uri="{FF2B5EF4-FFF2-40B4-BE49-F238E27FC236}">
                          <a16:creationId xmlns:a16="http://schemas.microsoft.com/office/drawing/2014/main" id="{4AB0060A-781F-4D30-BBDE-E3CE4D6CB3E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26" name="Line 570">
                      <a:extLst>
                        <a:ext uri="{FF2B5EF4-FFF2-40B4-BE49-F238E27FC236}">
                          <a16:creationId xmlns:a16="http://schemas.microsoft.com/office/drawing/2014/main" id="{4AD96442-0087-4415-A570-F6211D7C94B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27" name="Group 571">
                    <a:extLst>
                      <a:ext uri="{FF2B5EF4-FFF2-40B4-BE49-F238E27FC236}">
                        <a16:creationId xmlns:a16="http://schemas.microsoft.com/office/drawing/2014/main" id="{17343ED3-6525-4412-9AE8-DB08E761E45E}"/>
                      </a:ext>
                    </a:extLst>
                  </p:cNvPr>
                  <p:cNvGrpSpPr>
                    <a:grpSpLocks/>
                  </p:cNvGrpSpPr>
                  <p:nvPr/>
                </p:nvGrpSpPr>
                <p:grpSpPr bwMode="auto">
                  <a:xfrm>
                    <a:off x="662" y="1772"/>
                    <a:ext cx="137" cy="124"/>
                    <a:chOff x="623" y="1728"/>
                    <a:chExt cx="137" cy="124"/>
                  </a:xfrm>
                </p:grpSpPr>
                <p:sp>
                  <p:nvSpPr>
                    <p:cNvPr id="20028" name="Oval 572">
                      <a:extLst>
                        <a:ext uri="{FF2B5EF4-FFF2-40B4-BE49-F238E27FC236}">
                          <a16:creationId xmlns:a16="http://schemas.microsoft.com/office/drawing/2014/main" id="{54326484-ACC2-47F5-8E1D-1DA0D3AECAC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29" name="Oval 573">
                      <a:extLst>
                        <a:ext uri="{FF2B5EF4-FFF2-40B4-BE49-F238E27FC236}">
                          <a16:creationId xmlns:a16="http://schemas.microsoft.com/office/drawing/2014/main" id="{A120A6FA-BE78-4CE8-8F07-84F99EC1CC2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30" name="Oval 574">
                      <a:extLst>
                        <a:ext uri="{FF2B5EF4-FFF2-40B4-BE49-F238E27FC236}">
                          <a16:creationId xmlns:a16="http://schemas.microsoft.com/office/drawing/2014/main" id="{82405393-E3A5-4BC8-9CE6-3A99B5EAC97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31" name="Line 575">
                      <a:extLst>
                        <a:ext uri="{FF2B5EF4-FFF2-40B4-BE49-F238E27FC236}">
                          <a16:creationId xmlns:a16="http://schemas.microsoft.com/office/drawing/2014/main" id="{F742C4BE-A270-43C8-82B1-7D2A9848352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32" name="Line 576">
                      <a:extLst>
                        <a:ext uri="{FF2B5EF4-FFF2-40B4-BE49-F238E27FC236}">
                          <a16:creationId xmlns:a16="http://schemas.microsoft.com/office/drawing/2014/main" id="{BEF9C3E3-2E18-42BB-8196-0B39AF2F550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33" name="Group 577">
                    <a:extLst>
                      <a:ext uri="{FF2B5EF4-FFF2-40B4-BE49-F238E27FC236}">
                        <a16:creationId xmlns:a16="http://schemas.microsoft.com/office/drawing/2014/main" id="{9DEBB6A9-6B0F-4090-919C-9EC7A097E20A}"/>
                      </a:ext>
                    </a:extLst>
                  </p:cNvPr>
                  <p:cNvGrpSpPr>
                    <a:grpSpLocks/>
                  </p:cNvGrpSpPr>
                  <p:nvPr/>
                </p:nvGrpSpPr>
                <p:grpSpPr bwMode="auto">
                  <a:xfrm>
                    <a:off x="683" y="1790"/>
                    <a:ext cx="137" cy="124"/>
                    <a:chOff x="623" y="1728"/>
                    <a:chExt cx="137" cy="124"/>
                  </a:xfrm>
                </p:grpSpPr>
                <p:sp>
                  <p:nvSpPr>
                    <p:cNvPr id="20034" name="Oval 578">
                      <a:extLst>
                        <a:ext uri="{FF2B5EF4-FFF2-40B4-BE49-F238E27FC236}">
                          <a16:creationId xmlns:a16="http://schemas.microsoft.com/office/drawing/2014/main" id="{3AD447F9-E578-4C00-9733-421B7B751BD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35" name="Oval 579">
                      <a:extLst>
                        <a:ext uri="{FF2B5EF4-FFF2-40B4-BE49-F238E27FC236}">
                          <a16:creationId xmlns:a16="http://schemas.microsoft.com/office/drawing/2014/main" id="{6100D012-ADD0-45D5-ADAC-36282546426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36" name="Oval 580">
                      <a:extLst>
                        <a:ext uri="{FF2B5EF4-FFF2-40B4-BE49-F238E27FC236}">
                          <a16:creationId xmlns:a16="http://schemas.microsoft.com/office/drawing/2014/main" id="{DB78BBD7-F421-47A3-98F7-C195B7EE387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37" name="Line 581">
                      <a:extLst>
                        <a:ext uri="{FF2B5EF4-FFF2-40B4-BE49-F238E27FC236}">
                          <a16:creationId xmlns:a16="http://schemas.microsoft.com/office/drawing/2014/main" id="{851CEDB2-96C5-4A45-AF04-C6C0981414C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38" name="Line 582">
                      <a:extLst>
                        <a:ext uri="{FF2B5EF4-FFF2-40B4-BE49-F238E27FC236}">
                          <a16:creationId xmlns:a16="http://schemas.microsoft.com/office/drawing/2014/main" id="{5ACF8105-DD0B-4F07-8D02-B7C3C2A137A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39" name="Group 583">
                    <a:extLst>
                      <a:ext uri="{FF2B5EF4-FFF2-40B4-BE49-F238E27FC236}">
                        <a16:creationId xmlns:a16="http://schemas.microsoft.com/office/drawing/2014/main" id="{31D44EE4-2F14-46AE-8FAF-2D6C2086DCA5}"/>
                      </a:ext>
                    </a:extLst>
                  </p:cNvPr>
                  <p:cNvGrpSpPr>
                    <a:grpSpLocks/>
                  </p:cNvGrpSpPr>
                  <p:nvPr/>
                </p:nvGrpSpPr>
                <p:grpSpPr bwMode="auto">
                  <a:xfrm>
                    <a:off x="703" y="1809"/>
                    <a:ext cx="137" cy="124"/>
                    <a:chOff x="623" y="1728"/>
                    <a:chExt cx="137" cy="124"/>
                  </a:xfrm>
                </p:grpSpPr>
                <p:sp>
                  <p:nvSpPr>
                    <p:cNvPr id="20040" name="Oval 584">
                      <a:extLst>
                        <a:ext uri="{FF2B5EF4-FFF2-40B4-BE49-F238E27FC236}">
                          <a16:creationId xmlns:a16="http://schemas.microsoft.com/office/drawing/2014/main" id="{24E85FF5-299F-4473-91DC-58E8D44CB94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41" name="Oval 585">
                      <a:extLst>
                        <a:ext uri="{FF2B5EF4-FFF2-40B4-BE49-F238E27FC236}">
                          <a16:creationId xmlns:a16="http://schemas.microsoft.com/office/drawing/2014/main" id="{00E7CBD9-9175-496E-B138-A9E0068FA69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42" name="Oval 586">
                      <a:extLst>
                        <a:ext uri="{FF2B5EF4-FFF2-40B4-BE49-F238E27FC236}">
                          <a16:creationId xmlns:a16="http://schemas.microsoft.com/office/drawing/2014/main" id="{99BABB4A-B7FA-4BA4-A200-744D6623AB4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43" name="Line 587">
                      <a:extLst>
                        <a:ext uri="{FF2B5EF4-FFF2-40B4-BE49-F238E27FC236}">
                          <a16:creationId xmlns:a16="http://schemas.microsoft.com/office/drawing/2014/main" id="{C071882C-EEA6-4728-8C15-7EFF885A199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44" name="Line 588">
                      <a:extLst>
                        <a:ext uri="{FF2B5EF4-FFF2-40B4-BE49-F238E27FC236}">
                          <a16:creationId xmlns:a16="http://schemas.microsoft.com/office/drawing/2014/main" id="{541AF8DF-7130-4CB4-A609-94DE9D8D7B9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20045" name="Line 589">
                <a:extLst>
                  <a:ext uri="{FF2B5EF4-FFF2-40B4-BE49-F238E27FC236}">
                    <a16:creationId xmlns:a16="http://schemas.microsoft.com/office/drawing/2014/main" id="{B5C4F247-3712-467A-A0E1-61FF4ADA9C7A}"/>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46" name="Line 590">
                <a:extLst>
                  <a:ext uri="{FF2B5EF4-FFF2-40B4-BE49-F238E27FC236}">
                    <a16:creationId xmlns:a16="http://schemas.microsoft.com/office/drawing/2014/main" id="{72A1DCDF-6B03-4F64-B389-FFC4106EA417}"/>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666" name="Group 210">
              <a:extLst>
                <a:ext uri="{FF2B5EF4-FFF2-40B4-BE49-F238E27FC236}">
                  <a16:creationId xmlns:a16="http://schemas.microsoft.com/office/drawing/2014/main" id="{4201E506-8A52-4963-BCAD-B0147B8E13F1}"/>
                </a:ext>
              </a:extLst>
            </p:cNvPr>
            <p:cNvGrpSpPr>
              <a:grpSpLocks/>
            </p:cNvGrpSpPr>
            <p:nvPr/>
          </p:nvGrpSpPr>
          <p:grpSpPr bwMode="auto">
            <a:xfrm>
              <a:off x="2661" y="1584"/>
              <a:ext cx="410" cy="240"/>
              <a:chOff x="550" y="1776"/>
              <a:chExt cx="410" cy="240"/>
            </a:xfrm>
          </p:grpSpPr>
          <p:sp>
            <p:nvSpPr>
              <p:cNvPr id="19667" name="AutoShape 211">
                <a:extLst>
                  <a:ext uri="{FF2B5EF4-FFF2-40B4-BE49-F238E27FC236}">
                    <a16:creationId xmlns:a16="http://schemas.microsoft.com/office/drawing/2014/main" id="{C9C02A84-A9CB-4A79-B3CA-FC9871B50F07}"/>
                  </a:ext>
                </a:extLst>
              </p:cNvPr>
              <p:cNvSpPr>
                <a:spLocks noChangeArrowheads="1"/>
              </p:cNvSpPr>
              <p:nvPr/>
            </p:nvSpPr>
            <p:spPr bwMode="auto">
              <a:xfrm>
                <a:off x="576" y="1920"/>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68" name="AutoShape 212">
                <a:extLst>
                  <a:ext uri="{FF2B5EF4-FFF2-40B4-BE49-F238E27FC236}">
                    <a16:creationId xmlns:a16="http://schemas.microsoft.com/office/drawing/2014/main" id="{076CA07A-8CA0-46E7-863B-F6B668E7DF9E}"/>
                  </a:ext>
                </a:extLst>
              </p:cNvPr>
              <p:cNvSpPr>
                <a:spLocks noChangeArrowheads="1"/>
              </p:cNvSpPr>
              <p:nvPr/>
            </p:nvSpPr>
            <p:spPr bwMode="auto">
              <a:xfrm flipH="1" flipV="1">
                <a:off x="576" y="1776"/>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69" name="Text Box 213">
                <a:extLst>
                  <a:ext uri="{FF2B5EF4-FFF2-40B4-BE49-F238E27FC236}">
                    <a16:creationId xmlns:a16="http://schemas.microsoft.com/office/drawing/2014/main" id="{E24EB88D-3BBD-47BE-BCDC-44F81AE6531A}"/>
                  </a:ext>
                </a:extLst>
              </p:cNvPr>
              <p:cNvSpPr txBox="1">
                <a:spLocks noChangeArrowheads="1"/>
              </p:cNvSpPr>
              <p:nvPr/>
            </p:nvSpPr>
            <p:spPr bwMode="auto">
              <a:xfrm>
                <a:off x="550" y="1824"/>
                <a:ext cx="39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solidFill>
                      <a:schemeClr val="bg1"/>
                    </a:solidFill>
                    <a:latin typeface="Helvetica" panose="020B0604020202020204" pitchFamily="34" charset="0"/>
                  </a:rPr>
                  <a:t>Fail-Over</a:t>
                </a:r>
              </a:p>
            </p:txBody>
          </p:sp>
        </p:grpSp>
      </p:grpSp>
      <p:grpSp>
        <p:nvGrpSpPr>
          <p:cNvPr id="20048" name="Group 592">
            <a:extLst>
              <a:ext uri="{FF2B5EF4-FFF2-40B4-BE49-F238E27FC236}">
                <a16:creationId xmlns:a16="http://schemas.microsoft.com/office/drawing/2014/main" id="{F74AB57B-AEF5-4096-BCC9-9E298A5E690D}"/>
              </a:ext>
            </a:extLst>
          </p:cNvPr>
          <p:cNvGrpSpPr>
            <a:grpSpLocks/>
          </p:cNvGrpSpPr>
          <p:nvPr/>
        </p:nvGrpSpPr>
        <p:grpSpPr bwMode="auto">
          <a:xfrm>
            <a:off x="2133600" y="2044700"/>
            <a:ext cx="1419225" cy="1219200"/>
            <a:chOff x="2387" y="1288"/>
            <a:chExt cx="894" cy="768"/>
          </a:xfrm>
        </p:grpSpPr>
        <p:grpSp>
          <p:nvGrpSpPr>
            <p:cNvPr id="20049" name="Group 593">
              <a:extLst>
                <a:ext uri="{FF2B5EF4-FFF2-40B4-BE49-F238E27FC236}">
                  <a16:creationId xmlns:a16="http://schemas.microsoft.com/office/drawing/2014/main" id="{DCD47707-E568-4B5D-B9B3-EF901CF20169}"/>
                </a:ext>
              </a:extLst>
            </p:cNvPr>
            <p:cNvGrpSpPr>
              <a:grpSpLocks/>
            </p:cNvGrpSpPr>
            <p:nvPr/>
          </p:nvGrpSpPr>
          <p:grpSpPr bwMode="auto">
            <a:xfrm>
              <a:off x="2387" y="1288"/>
              <a:ext cx="305" cy="768"/>
              <a:chOff x="276" y="1336"/>
              <a:chExt cx="305" cy="768"/>
            </a:xfrm>
          </p:grpSpPr>
          <p:sp>
            <p:nvSpPr>
              <p:cNvPr id="20050" name="Line 594">
                <a:extLst>
                  <a:ext uri="{FF2B5EF4-FFF2-40B4-BE49-F238E27FC236}">
                    <a16:creationId xmlns:a16="http://schemas.microsoft.com/office/drawing/2014/main" id="{CA5C9577-F053-448C-97C0-7A2B13C1C9C3}"/>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51" name="Line 595">
                <a:extLst>
                  <a:ext uri="{FF2B5EF4-FFF2-40B4-BE49-F238E27FC236}">
                    <a16:creationId xmlns:a16="http://schemas.microsoft.com/office/drawing/2014/main" id="{1A9917AA-F45A-475A-8860-193075E77441}"/>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52" name="Rectangle 596">
                <a:extLst>
                  <a:ext uri="{FF2B5EF4-FFF2-40B4-BE49-F238E27FC236}">
                    <a16:creationId xmlns:a16="http://schemas.microsoft.com/office/drawing/2014/main" id="{019E1BE6-052B-4E16-922E-F65707407644}"/>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20053" name="Group 597">
                <a:extLst>
                  <a:ext uri="{FF2B5EF4-FFF2-40B4-BE49-F238E27FC236}">
                    <a16:creationId xmlns:a16="http://schemas.microsoft.com/office/drawing/2014/main" id="{9F02C0CA-ED4A-449E-A096-5DBC322E3635}"/>
                  </a:ext>
                </a:extLst>
              </p:cNvPr>
              <p:cNvGrpSpPr>
                <a:grpSpLocks/>
              </p:cNvGrpSpPr>
              <p:nvPr/>
            </p:nvGrpSpPr>
            <p:grpSpPr bwMode="auto">
              <a:xfrm>
                <a:off x="276" y="1336"/>
                <a:ext cx="265" cy="253"/>
                <a:chOff x="480" y="1440"/>
                <a:chExt cx="265" cy="253"/>
              </a:xfrm>
            </p:grpSpPr>
            <p:grpSp>
              <p:nvGrpSpPr>
                <p:cNvPr id="20054" name="Group 598">
                  <a:extLst>
                    <a:ext uri="{FF2B5EF4-FFF2-40B4-BE49-F238E27FC236}">
                      <a16:creationId xmlns:a16="http://schemas.microsoft.com/office/drawing/2014/main" id="{23799F5D-A216-4D02-A3F8-E10A8E985D79}"/>
                    </a:ext>
                  </a:extLst>
                </p:cNvPr>
                <p:cNvGrpSpPr>
                  <a:grpSpLocks/>
                </p:cNvGrpSpPr>
                <p:nvPr/>
              </p:nvGrpSpPr>
              <p:grpSpPr bwMode="auto">
                <a:xfrm>
                  <a:off x="528" y="1440"/>
                  <a:ext cx="217" cy="205"/>
                  <a:chOff x="623" y="1728"/>
                  <a:chExt cx="217" cy="205"/>
                </a:xfrm>
              </p:grpSpPr>
              <p:grpSp>
                <p:nvGrpSpPr>
                  <p:cNvPr id="20055" name="Group 599">
                    <a:extLst>
                      <a:ext uri="{FF2B5EF4-FFF2-40B4-BE49-F238E27FC236}">
                        <a16:creationId xmlns:a16="http://schemas.microsoft.com/office/drawing/2014/main" id="{252244D4-3563-4625-9AB3-25CD209B81D1}"/>
                      </a:ext>
                    </a:extLst>
                  </p:cNvPr>
                  <p:cNvGrpSpPr>
                    <a:grpSpLocks/>
                  </p:cNvGrpSpPr>
                  <p:nvPr/>
                </p:nvGrpSpPr>
                <p:grpSpPr bwMode="auto">
                  <a:xfrm>
                    <a:off x="623" y="1728"/>
                    <a:ext cx="137" cy="124"/>
                    <a:chOff x="623" y="1728"/>
                    <a:chExt cx="137" cy="124"/>
                  </a:xfrm>
                </p:grpSpPr>
                <p:sp>
                  <p:nvSpPr>
                    <p:cNvPr id="20056" name="Oval 600">
                      <a:extLst>
                        <a:ext uri="{FF2B5EF4-FFF2-40B4-BE49-F238E27FC236}">
                          <a16:creationId xmlns:a16="http://schemas.microsoft.com/office/drawing/2014/main" id="{C2439937-149F-44A5-89E7-7CFA7854FAB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57" name="Oval 601">
                      <a:extLst>
                        <a:ext uri="{FF2B5EF4-FFF2-40B4-BE49-F238E27FC236}">
                          <a16:creationId xmlns:a16="http://schemas.microsoft.com/office/drawing/2014/main" id="{B79266A5-DDD6-455E-8145-B9D1A547727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58" name="Oval 602">
                      <a:extLst>
                        <a:ext uri="{FF2B5EF4-FFF2-40B4-BE49-F238E27FC236}">
                          <a16:creationId xmlns:a16="http://schemas.microsoft.com/office/drawing/2014/main" id="{AB495074-7DF2-482C-BDF2-59C463559E3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59" name="Line 603">
                      <a:extLst>
                        <a:ext uri="{FF2B5EF4-FFF2-40B4-BE49-F238E27FC236}">
                          <a16:creationId xmlns:a16="http://schemas.microsoft.com/office/drawing/2014/main" id="{494A3C50-999D-4876-B505-6D15B6DD58E8}"/>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60" name="Line 604">
                      <a:extLst>
                        <a:ext uri="{FF2B5EF4-FFF2-40B4-BE49-F238E27FC236}">
                          <a16:creationId xmlns:a16="http://schemas.microsoft.com/office/drawing/2014/main" id="{578A0463-3713-43FE-8CAA-5DEF96B5B44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61" name="Group 605">
                    <a:extLst>
                      <a:ext uri="{FF2B5EF4-FFF2-40B4-BE49-F238E27FC236}">
                        <a16:creationId xmlns:a16="http://schemas.microsoft.com/office/drawing/2014/main" id="{653AC3A3-08FB-4A15-8004-72BF9453F909}"/>
                      </a:ext>
                    </a:extLst>
                  </p:cNvPr>
                  <p:cNvGrpSpPr>
                    <a:grpSpLocks/>
                  </p:cNvGrpSpPr>
                  <p:nvPr/>
                </p:nvGrpSpPr>
                <p:grpSpPr bwMode="auto">
                  <a:xfrm>
                    <a:off x="642" y="1751"/>
                    <a:ext cx="137" cy="124"/>
                    <a:chOff x="623" y="1728"/>
                    <a:chExt cx="137" cy="124"/>
                  </a:xfrm>
                </p:grpSpPr>
                <p:sp>
                  <p:nvSpPr>
                    <p:cNvPr id="20062" name="Oval 606">
                      <a:extLst>
                        <a:ext uri="{FF2B5EF4-FFF2-40B4-BE49-F238E27FC236}">
                          <a16:creationId xmlns:a16="http://schemas.microsoft.com/office/drawing/2014/main" id="{74BA8815-5A98-4B0D-B0EE-10C373873BE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63" name="Oval 607">
                      <a:extLst>
                        <a:ext uri="{FF2B5EF4-FFF2-40B4-BE49-F238E27FC236}">
                          <a16:creationId xmlns:a16="http://schemas.microsoft.com/office/drawing/2014/main" id="{326AB940-53D7-47A0-B2A8-75F288ED473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64" name="Oval 608">
                      <a:extLst>
                        <a:ext uri="{FF2B5EF4-FFF2-40B4-BE49-F238E27FC236}">
                          <a16:creationId xmlns:a16="http://schemas.microsoft.com/office/drawing/2014/main" id="{695CF3B2-75E7-4092-976C-A02B4C17F5E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65" name="Line 609">
                      <a:extLst>
                        <a:ext uri="{FF2B5EF4-FFF2-40B4-BE49-F238E27FC236}">
                          <a16:creationId xmlns:a16="http://schemas.microsoft.com/office/drawing/2014/main" id="{437B8B9A-5E41-44CF-88C6-E1EE3ED8761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66" name="Line 610">
                      <a:extLst>
                        <a:ext uri="{FF2B5EF4-FFF2-40B4-BE49-F238E27FC236}">
                          <a16:creationId xmlns:a16="http://schemas.microsoft.com/office/drawing/2014/main" id="{6D36CD3B-2EE5-484C-BEBC-58C36C08B5B4}"/>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67" name="Group 611">
                    <a:extLst>
                      <a:ext uri="{FF2B5EF4-FFF2-40B4-BE49-F238E27FC236}">
                        <a16:creationId xmlns:a16="http://schemas.microsoft.com/office/drawing/2014/main" id="{B9FD2E16-5766-40D8-8FA5-B665ED7D37A0}"/>
                      </a:ext>
                    </a:extLst>
                  </p:cNvPr>
                  <p:cNvGrpSpPr>
                    <a:grpSpLocks/>
                  </p:cNvGrpSpPr>
                  <p:nvPr/>
                </p:nvGrpSpPr>
                <p:grpSpPr bwMode="auto">
                  <a:xfrm>
                    <a:off x="662" y="1772"/>
                    <a:ext cx="137" cy="124"/>
                    <a:chOff x="623" y="1728"/>
                    <a:chExt cx="137" cy="124"/>
                  </a:xfrm>
                </p:grpSpPr>
                <p:sp>
                  <p:nvSpPr>
                    <p:cNvPr id="20068" name="Oval 612">
                      <a:extLst>
                        <a:ext uri="{FF2B5EF4-FFF2-40B4-BE49-F238E27FC236}">
                          <a16:creationId xmlns:a16="http://schemas.microsoft.com/office/drawing/2014/main" id="{DE03D8B1-798C-4609-B526-9D1561C1388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69" name="Oval 613">
                      <a:extLst>
                        <a:ext uri="{FF2B5EF4-FFF2-40B4-BE49-F238E27FC236}">
                          <a16:creationId xmlns:a16="http://schemas.microsoft.com/office/drawing/2014/main" id="{5D0E2103-4242-4127-90FA-7FFC2BE1EA86}"/>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0" name="Oval 614">
                      <a:extLst>
                        <a:ext uri="{FF2B5EF4-FFF2-40B4-BE49-F238E27FC236}">
                          <a16:creationId xmlns:a16="http://schemas.microsoft.com/office/drawing/2014/main" id="{62640329-A649-411E-8D7C-4AE0053B82A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1" name="Line 615">
                      <a:extLst>
                        <a:ext uri="{FF2B5EF4-FFF2-40B4-BE49-F238E27FC236}">
                          <a16:creationId xmlns:a16="http://schemas.microsoft.com/office/drawing/2014/main" id="{5E005CC9-C115-42EF-884A-2C189BA7E09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2" name="Line 616">
                      <a:extLst>
                        <a:ext uri="{FF2B5EF4-FFF2-40B4-BE49-F238E27FC236}">
                          <a16:creationId xmlns:a16="http://schemas.microsoft.com/office/drawing/2014/main" id="{28E7F525-5CC8-4664-8190-423901C37C1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73" name="Group 617">
                    <a:extLst>
                      <a:ext uri="{FF2B5EF4-FFF2-40B4-BE49-F238E27FC236}">
                        <a16:creationId xmlns:a16="http://schemas.microsoft.com/office/drawing/2014/main" id="{C5BE431D-27F9-40AC-A113-A0418FFD6C52}"/>
                      </a:ext>
                    </a:extLst>
                  </p:cNvPr>
                  <p:cNvGrpSpPr>
                    <a:grpSpLocks/>
                  </p:cNvGrpSpPr>
                  <p:nvPr/>
                </p:nvGrpSpPr>
                <p:grpSpPr bwMode="auto">
                  <a:xfrm>
                    <a:off x="683" y="1790"/>
                    <a:ext cx="137" cy="124"/>
                    <a:chOff x="623" y="1728"/>
                    <a:chExt cx="137" cy="124"/>
                  </a:xfrm>
                </p:grpSpPr>
                <p:sp>
                  <p:nvSpPr>
                    <p:cNvPr id="20074" name="Oval 618">
                      <a:extLst>
                        <a:ext uri="{FF2B5EF4-FFF2-40B4-BE49-F238E27FC236}">
                          <a16:creationId xmlns:a16="http://schemas.microsoft.com/office/drawing/2014/main" id="{D04B5EC2-43B8-4254-9E30-65E9949AD27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5" name="Oval 619">
                      <a:extLst>
                        <a:ext uri="{FF2B5EF4-FFF2-40B4-BE49-F238E27FC236}">
                          <a16:creationId xmlns:a16="http://schemas.microsoft.com/office/drawing/2014/main" id="{97554DEF-7412-4058-B821-AF6785D3841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6" name="Oval 620">
                      <a:extLst>
                        <a:ext uri="{FF2B5EF4-FFF2-40B4-BE49-F238E27FC236}">
                          <a16:creationId xmlns:a16="http://schemas.microsoft.com/office/drawing/2014/main" id="{583FF733-1C84-412A-862A-BDD21FAB029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7" name="Line 621">
                      <a:extLst>
                        <a:ext uri="{FF2B5EF4-FFF2-40B4-BE49-F238E27FC236}">
                          <a16:creationId xmlns:a16="http://schemas.microsoft.com/office/drawing/2014/main" id="{F76C1B7E-160A-42D2-8233-22AA73D6525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8" name="Line 622">
                      <a:extLst>
                        <a:ext uri="{FF2B5EF4-FFF2-40B4-BE49-F238E27FC236}">
                          <a16:creationId xmlns:a16="http://schemas.microsoft.com/office/drawing/2014/main" id="{C1302DF0-A432-4066-8E5C-ED349A21EEA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79" name="Group 623">
                    <a:extLst>
                      <a:ext uri="{FF2B5EF4-FFF2-40B4-BE49-F238E27FC236}">
                        <a16:creationId xmlns:a16="http://schemas.microsoft.com/office/drawing/2014/main" id="{FE4AC34D-E940-4B93-B26A-6B98585B6091}"/>
                      </a:ext>
                    </a:extLst>
                  </p:cNvPr>
                  <p:cNvGrpSpPr>
                    <a:grpSpLocks/>
                  </p:cNvGrpSpPr>
                  <p:nvPr/>
                </p:nvGrpSpPr>
                <p:grpSpPr bwMode="auto">
                  <a:xfrm>
                    <a:off x="703" y="1809"/>
                    <a:ext cx="137" cy="124"/>
                    <a:chOff x="623" y="1728"/>
                    <a:chExt cx="137" cy="124"/>
                  </a:xfrm>
                </p:grpSpPr>
                <p:sp>
                  <p:nvSpPr>
                    <p:cNvPr id="20080" name="Oval 624">
                      <a:extLst>
                        <a:ext uri="{FF2B5EF4-FFF2-40B4-BE49-F238E27FC236}">
                          <a16:creationId xmlns:a16="http://schemas.microsoft.com/office/drawing/2014/main" id="{3D1F670E-3A31-4218-BFF9-D83170D457A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81" name="Oval 625">
                      <a:extLst>
                        <a:ext uri="{FF2B5EF4-FFF2-40B4-BE49-F238E27FC236}">
                          <a16:creationId xmlns:a16="http://schemas.microsoft.com/office/drawing/2014/main" id="{537A8341-59BD-4C91-BBFD-E06E556F2BD5}"/>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82" name="Oval 626">
                      <a:extLst>
                        <a:ext uri="{FF2B5EF4-FFF2-40B4-BE49-F238E27FC236}">
                          <a16:creationId xmlns:a16="http://schemas.microsoft.com/office/drawing/2014/main" id="{47B789D0-4262-483E-AF47-1B1694C5E5F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83" name="Line 627">
                      <a:extLst>
                        <a:ext uri="{FF2B5EF4-FFF2-40B4-BE49-F238E27FC236}">
                          <a16:creationId xmlns:a16="http://schemas.microsoft.com/office/drawing/2014/main" id="{DF282B81-5B1A-4A5B-93AF-EC9CACBF635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84" name="Line 628">
                      <a:extLst>
                        <a:ext uri="{FF2B5EF4-FFF2-40B4-BE49-F238E27FC236}">
                          <a16:creationId xmlns:a16="http://schemas.microsoft.com/office/drawing/2014/main" id="{7A8E78F8-6F26-4406-A849-8D47F9961BF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0085" name="Group 629">
                  <a:extLst>
                    <a:ext uri="{FF2B5EF4-FFF2-40B4-BE49-F238E27FC236}">
                      <a16:creationId xmlns:a16="http://schemas.microsoft.com/office/drawing/2014/main" id="{1A7530CD-BA3D-45E3-804B-6A9A788583E1}"/>
                    </a:ext>
                  </a:extLst>
                </p:cNvPr>
                <p:cNvGrpSpPr>
                  <a:grpSpLocks/>
                </p:cNvGrpSpPr>
                <p:nvPr/>
              </p:nvGrpSpPr>
              <p:grpSpPr bwMode="auto">
                <a:xfrm>
                  <a:off x="480" y="1488"/>
                  <a:ext cx="217" cy="205"/>
                  <a:chOff x="623" y="1728"/>
                  <a:chExt cx="217" cy="205"/>
                </a:xfrm>
              </p:grpSpPr>
              <p:grpSp>
                <p:nvGrpSpPr>
                  <p:cNvPr id="20086" name="Group 630">
                    <a:extLst>
                      <a:ext uri="{FF2B5EF4-FFF2-40B4-BE49-F238E27FC236}">
                        <a16:creationId xmlns:a16="http://schemas.microsoft.com/office/drawing/2014/main" id="{B5AF6789-C8A7-4998-8C98-E0CF5859E4F6}"/>
                      </a:ext>
                    </a:extLst>
                  </p:cNvPr>
                  <p:cNvGrpSpPr>
                    <a:grpSpLocks/>
                  </p:cNvGrpSpPr>
                  <p:nvPr/>
                </p:nvGrpSpPr>
                <p:grpSpPr bwMode="auto">
                  <a:xfrm>
                    <a:off x="623" y="1728"/>
                    <a:ext cx="137" cy="124"/>
                    <a:chOff x="623" y="1728"/>
                    <a:chExt cx="137" cy="124"/>
                  </a:xfrm>
                </p:grpSpPr>
                <p:sp>
                  <p:nvSpPr>
                    <p:cNvPr id="20087" name="Oval 631">
                      <a:extLst>
                        <a:ext uri="{FF2B5EF4-FFF2-40B4-BE49-F238E27FC236}">
                          <a16:creationId xmlns:a16="http://schemas.microsoft.com/office/drawing/2014/main" id="{E88C0835-0596-4CCB-B2CD-8C180CC16F2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88" name="Oval 632">
                      <a:extLst>
                        <a:ext uri="{FF2B5EF4-FFF2-40B4-BE49-F238E27FC236}">
                          <a16:creationId xmlns:a16="http://schemas.microsoft.com/office/drawing/2014/main" id="{20132270-E81B-4947-A875-776336DA14E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89" name="Oval 633">
                      <a:extLst>
                        <a:ext uri="{FF2B5EF4-FFF2-40B4-BE49-F238E27FC236}">
                          <a16:creationId xmlns:a16="http://schemas.microsoft.com/office/drawing/2014/main" id="{811E77C1-8365-4C17-9707-73F5B353845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90" name="Line 634">
                      <a:extLst>
                        <a:ext uri="{FF2B5EF4-FFF2-40B4-BE49-F238E27FC236}">
                          <a16:creationId xmlns:a16="http://schemas.microsoft.com/office/drawing/2014/main" id="{71CA4F8E-6BA1-4385-821A-6694EB7ED88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91" name="Line 635">
                      <a:extLst>
                        <a:ext uri="{FF2B5EF4-FFF2-40B4-BE49-F238E27FC236}">
                          <a16:creationId xmlns:a16="http://schemas.microsoft.com/office/drawing/2014/main" id="{13B92CCC-121D-40B4-B7F7-A5D971CE1A1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92" name="Group 636">
                    <a:extLst>
                      <a:ext uri="{FF2B5EF4-FFF2-40B4-BE49-F238E27FC236}">
                        <a16:creationId xmlns:a16="http://schemas.microsoft.com/office/drawing/2014/main" id="{2412BC93-2205-4FA2-ABD8-E0BEA10CB049}"/>
                      </a:ext>
                    </a:extLst>
                  </p:cNvPr>
                  <p:cNvGrpSpPr>
                    <a:grpSpLocks/>
                  </p:cNvGrpSpPr>
                  <p:nvPr/>
                </p:nvGrpSpPr>
                <p:grpSpPr bwMode="auto">
                  <a:xfrm>
                    <a:off x="642" y="1751"/>
                    <a:ext cx="137" cy="124"/>
                    <a:chOff x="623" y="1728"/>
                    <a:chExt cx="137" cy="124"/>
                  </a:xfrm>
                </p:grpSpPr>
                <p:sp>
                  <p:nvSpPr>
                    <p:cNvPr id="20093" name="Oval 637">
                      <a:extLst>
                        <a:ext uri="{FF2B5EF4-FFF2-40B4-BE49-F238E27FC236}">
                          <a16:creationId xmlns:a16="http://schemas.microsoft.com/office/drawing/2014/main" id="{159703F2-E68B-433A-9906-CA775544103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94" name="Oval 638">
                      <a:extLst>
                        <a:ext uri="{FF2B5EF4-FFF2-40B4-BE49-F238E27FC236}">
                          <a16:creationId xmlns:a16="http://schemas.microsoft.com/office/drawing/2014/main" id="{1488F25E-1751-435B-AF7A-B163374CC711}"/>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95" name="Oval 639">
                      <a:extLst>
                        <a:ext uri="{FF2B5EF4-FFF2-40B4-BE49-F238E27FC236}">
                          <a16:creationId xmlns:a16="http://schemas.microsoft.com/office/drawing/2014/main" id="{CFDD0705-BFDA-4AB9-918F-65CA5199AB8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96" name="Line 640">
                      <a:extLst>
                        <a:ext uri="{FF2B5EF4-FFF2-40B4-BE49-F238E27FC236}">
                          <a16:creationId xmlns:a16="http://schemas.microsoft.com/office/drawing/2014/main" id="{F79EEBA6-C8A8-45D2-9DB7-467E8D8FD52B}"/>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97" name="Line 641">
                      <a:extLst>
                        <a:ext uri="{FF2B5EF4-FFF2-40B4-BE49-F238E27FC236}">
                          <a16:creationId xmlns:a16="http://schemas.microsoft.com/office/drawing/2014/main" id="{1C14436A-DE59-4B04-8DFE-F3AA4ED2314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098" name="Group 642">
                    <a:extLst>
                      <a:ext uri="{FF2B5EF4-FFF2-40B4-BE49-F238E27FC236}">
                        <a16:creationId xmlns:a16="http://schemas.microsoft.com/office/drawing/2014/main" id="{4E0C311C-C2AE-4861-9484-CFF1D5209876}"/>
                      </a:ext>
                    </a:extLst>
                  </p:cNvPr>
                  <p:cNvGrpSpPr>
                    <a:grpSpLocks/>
                  </p:cNvGrpSpPr>
                  <p:nvPr/>
                </p:nvGrpSpPr>
                <p:grpSpPr bwMode="auto">
                  <a:xfrm>
                    <a:off x="662" y="1772"/>
                    <a:ext cx="137" cy="124"/>
                    <a:chOff x="623" y="1728"/>
                    <a:chExt cx="137" cy="124"/>
                  </a:xfrm>
                </p:grpSpPr>
                <p:sp>
                  <p:nvSpPr>
                    <p:cNvPr id="20099" name="Oval 643">
                      <a:extLst>
                        <a:ext uri="{FF2B5EF4-FFF2-40B4-BE49-F238E27FC236}">
                          <a16:creationId xmlns:a16="http://schemas.microsoft.com/office/drawing/2014/main" id="{CB5C8A57-39CE-4998-A97C-051B1ABC56F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0" name="Oval 644">
                      <a:extLst>
                        <a:ext uri="{FF2B5EF4-FFF2-40B4-BE49-F238E27FC236}">
                          <a16:creationId xmlns:a16="http://schemas.microsoft.com/office/drawing/2014/main" id="{1F2DC1A5-98EA-4049-887F-19155C0A8CD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1" name="Oval 645">
                      <a:extLst>
                        <a:ext uri="{FF2B5EF4-FFF2-40B4-BE49-F238E27FC236}">
                          <a16:creationId xmlns:a16="http://schemas.microsoft.com/office/drawing/2014/main" id="{CC686A75-E54F-4A17-82AD-FF4CCE8644E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2" name="Line 646">
                      <a:extLst>
                        <a:ext uri="{FF2B5EF4-FFF2-40B4-BE49-F238E27FC236}">
                          <a16:creationId xmlns:a16="http://schemas.microsoft.com/office/drawing/2014/main" id="{47000719-D3ED-4FA1-A171-9F602A4E5E8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3" name="Line 647">
                      <a:extLst>
                        <a:ext uri="{FF2B5EF4-FFF2-40B4-BE49-F238E27FC236}">
                          <a16:creationId xmlns:a16="http://schemas.microsoft.com/office/drawing/2014/main" id="{7F5BEA2F-BBA2-48B8-A1DD-E2360FF53ADF}"/>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04" name="Group 648">
                    <a:extLst>
                      <a:ext uri="{FF2B5EF4-FFF2-40B4-BE49-F238E27FC236}">
                        <a16:creationId xmlns:a16="http://schemas.microsoft.com/office/drawing/2014/main" id="{5446F5E1-D22E-4BC6-8641-C842D05EF999}"/>
                      </a:ext>
                    </a:extLst>
                  </p:cNvPr>
                  <p:cNvGrpSpPr>
                    <a:grpSpLocks/>
                  </p:cNvGrpSpPr>
                  <p:nvPr/>
                </p:nvGrpSpPr>
                <p:grpSpPr bwMode="auto">
                  <a:xfrm>
                    <a:off x="683" y="1790"/>
                    <a:ext cx="137" cy="124"/>
                    <a:chOff x="623" y="1728"/>
                    <a:chExt cx="137" cy="124"/>
                  </a:xfrm>
                </p:grpSpPr>
                <p:sp>
                  <p:nvSpPr>
                    <p:cNvPr id="20105" name="Oval 649">
                      <a:extLst>
                        <a:ext uri="{FF2B5EF4-FFF2-40B4-BE49-F238E27FC236}">
                          <a16:creationId xmlns:a16="http://schemas.microsoft.com/office/drawing/2014/main" id="{3D61A275-4496-43FC-A927-50266CED54C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6" name="Oval 650">
                      <a:extLst>
                        <a:ext uri="{FF2B5EF4-FFF2-40B4-BE49-F238E27FC236}">
                          <a16:creationId xmlns:a16="http://schemas.microsoft.com/office/drawing/2014/main" id="{0828152C-5E26-4879-9695-039B40FB189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7" name="Oval 651">
                      <a:extLst>
                        <a:ext uri="{FF2B5EF4-FFF2-40B4-BE49-F238E27FC236}">
                          <a16:creationId xmlns:a16="http://schemas.microsoft.com/office/drawing/2014/main" id="{13AF77AE-757D-4B8E-93FD-A49A8046618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8" name="Line 652">
                      <a:extLst>
                        <a:ext uri="{FF2B5EF4-FFF2-40B4-BE49-F238E27FC236}">
                          <a16:creationId xmlns:a16="http://schemas.microsoft.com/office/drawing/2014/main" id="{9647C082-7ECC-4E3C-8DFE-B148E6C01D1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09" name="Line 653">
                      <a:extLst>
                        <a:ext uri="{FF2B5EF4-FFF2-40B4-BE49-F238E27FC236}">
                          <a16:creationId xmlns:a16="http://schemas.microsoft.com/office/drawing/2014/main" id="{BAC17459-E520-46F3-AB70-24EECD67FA8D}"/>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10" name="Group 654">
                    <a:extLst>
                      <a:ext uri="{FF2B5EF4-FFF2-40B4-BE49-F238E27FC236}">
                        <a16:creationId xmlns:a16="http://schemas.microsoft.com/office/drawing/2014/main" id="{DDD27A99-32B1-47A0-AAFB-E9D2C5EDDA5B}"/>
                      </a:ext>
                    </a:extLst>
                  </p:cNvPr>
                  <p:cNvGrpSpPr>
                    <a:grpSpLocks/>
                  </p:cNvGrpSpPr>
                  <p:nvPr/>
                </p:nvGrpSpPr>
                <p:grpSpPr bwMode="auto">
                  <a:xfrm>
                    <a:off x="703" y="1809"/>
                    <a:ext cx="137" cy="124"/>
                    <a:chOff x="623" y="1728"/>
                    <a:chExt cx="137" cy="124"/>
                  </a:xfrm>
                </p:grpSpPr>
                <p:sp>
                  <p:nvSpPr>
                    <p:cNvPr id="20111" name="Oval 655">
                      <a:extLst>
                        <a:ext uri="{FF2B5EF4-FFF2-40B4-BE49-F238E27FC236}">
                          <a16:creationId xmlns:a16="http://schemas.microsoft.com/office/drawing/2014/main" id="{8ED8DD49-1041-4D0E-BDF2-245398C1170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12" name="Oval 656">
                      <a:extLst>
                        <a:ext uri="{FF2B5EF4-FFF2-40B4-BE49-F238E27FC236}">
                          <a16:creationId xmlns:a16="http://schemas.microsoft.com/office/drawing/2014/main" id="{C095B860-AF70-4D24-B5E8-D79A5409438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13" name="Oval 657">
                      <a:extLst>
                        <a:ext uri="{FF2B5EF4-FFF2-40B4-BE49-F238E27FC236}">
                          <a16:creationId xmlns:a16="http://schemas.microsoft.com/office/drawing/2014/main" id="{8D6DCC7F-BCD9-4DC9-AEE3-5A6F0F4D189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14" name="Line 658">
                      <a:extLst>
                        <a:ext uri="{FF2B5EF4-FFF2-40B4-BE49-F238E27FC236}">
                          <a16:creationId xmlns:a16="http://schemas.microsoft.com/office/drawing/2014/main" id="{28AC994E-ECB2-4259-A875-1E35345F9B82}"/>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15" name="Line 659">
                      <a:extLst>
                        <a:ext uri="{FF2B5EF4-FFF2-40B4-BE49-F238E27FC236}">
                          <a16:creationId xmlns:a16="http://schemas.microsoft.com/office/drawing/2014/main" id="{2B96E2EA-C496-43AE-B320-2860E46B81D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20116" name="Line 660">
                <a:extLst>
                  <a:ext uri="{FF2B5EF4-FFF2-40B4-BE49-F238E27FC236}">
                    <a16:creationId xmlns:a16="http://schemas.microsoft.com/office/drawing/2014/main" id="{E87765F7-295C-4335-8A11-E02194311E6A}"/>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17" name="Line 661">
                <a:extLst>
                  <a:ext uri="{FF2B5EF4-FFF2-40B4-BE49-F238E27FC236}">
                    <a16:creationId xmlns:a16="http://schemas.microsoft.com/office/drawing/2014/main" id="{1A188AEA-1112-43C2-B9D3-936EAB43D495}"/>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18" name="Group 662">
              <a:extLst>
                <a:ext uri="{FF2B5EF4-FFF2-40B4-BE49-F238E27FC236}">
                  <a16:creationId xmlns:a16="http://schemas.microsoft.com/office/drawing/2014/main" id="{576D9F26-82D5-4CCD-8865-AB3B70527D95}"/>
                </a:ext>
              </a:extLst>
            </p:cNvPr>
            <p:cNvGrpSpPr>
              <a:grpSpLocks/>
            </p:cNvGrpSpPr>
            <p:nvPr/>
          </p:nvGrpSpPr>
          <p:grpSpPr bwMode="auto">
            <a:xfrm>
              <a:off x="2976" y="1288"/>
              <a:ext cx="305" cy="768"/>
              <a:chOff x="276" y="1336"/>
              <a:chExt cx="305" cy="768"/>
            </a:xfrm>
          </p:grpSpPr>
          <p:sp>
            <p:nvSpPr>
              <p:cNvPr id="20119" name="Line 663">
                <a:extLst>
                  <a:ext uri="{FF2B5EF4-FFF2-40B4-BE49-F238E27FC236}">
                    <a16:creationId xmlns:a16="http://schemas.microsoft.com/office/drawing/2014/main" id="{8947EFB3-1AA5-4828-803F-9BF94AF2B411}"/>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20" name="Line 664">
                <a:extLst>
                  <a:ext uri="{FF2B5EF4-FFF2-40B4-BE49-F238E27FC236}">
                    <a16:creationId xmlns:a16="http://schemas.microsoft.com/office/drawing/2014/main" id="{B04C5C15-0745-453D-95F1-1B0A70EB56DD}"/>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21" name="Rectangle 665">
                <a:extLst>
                  <a:ext uri="{FF2B5EF4-FFF2-40B4-BE49-F238E27FC236}">
                    <a16:creationId xmlns:a16="http://schemas.microsoft.com/office/drawing/2014/main" id="{D66BE98B-85DE-4A5C-B145-A4E65D0283C7}"/>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20122" name="Group 666">
                <a:extLst>
                  <a:ext uri="{FF2B5EF4-FFF2-40B4-BE49-F238E27FC236}">
                    <a16:creationId xmlns:a16="http://schemas.microsoft.com/office/drawing/2014/main" id="{2644D8F8-B96B-4982-8DA4-CEFE4CB97DB4}"/>
                  </a:ext>
                </a:extLst>
              </p:cNvPr>
              <p:cNvGrpSpPr>
                <a:grpSpLocks/>
              </p:cNvGrpSpPr>
              <p:nvPr/>
            </p:nvGrpSpPr>
            <p:grpSpPr bwMode="auto">
              <a:xfrm>
                <a:off x="276" y="1336"/>
                <a:ext cx="265" cy="253"/>
                <a:chOff x="480" y="1440"/>
                <a:chExt cx="265" cy="253"/>
              </a:xfrm>
            </p:grpSpPr>
            <p:grpSp>
              <p:nvGrpSpPr>
                <p:cNvPr id="20123" name="Group 667">
                  <a:extLst>
                    <a:ext uri="{FF2B5EF4-FFF2-40B4-BE49-F238E27FC236}">
                      <a16:creationId xmlns:a16="http://schemas.microsoft.com/office/drawing/2014/main" id="{80F9447E-351C-4EBB-807C-C6D6BCD92CE4}"/>
                    </a:ext>
                  </a:extLst>
                </p:cNvPr>
                <p:cNvGrpSpPr>
                  <a:grpSpLocks/>
                </p:cNvGrpSpPr>
                <p:nvPr/>
              </p:nvGrpSpPr>
              <p:grpSpPr bwMode="auto">
                <a:xfrm>
                  <a:off x="528" y="1440"/>
                  <a:ext cx="217" cy="205"/>
                  <a:chOff x="623" y="1728"/>
                  <a:chExt cx="217" cy="205"/>
                </a:xfrm>
              </p:grpSpPr>
              <p:grpSp>
                <p:nvGrpSpPr>
                  <p:cNvPr id="20124" name="Group 668">
                    <a:extLst>
                      <a:ext uri="{FF2B5EF4-FFF2-40B4-BE49-F238E27FC236}">
                        <a16:creationId xmlns:a16="http://schemas.microsoft.com/office/drawing/2014/main" id="{CAFC0485-8FFB-4102-8CC1-F8416FA002B0}"/>
                      </a:ext>
                    </a:extLst>
                  </p:cNvPr>
                  <p:cNvGrpSpPr>
                    <a:grpSpLocks/>
                  </p:cNvGrpSpPr>
                  <p:nvPr/>
                </p:nvGrpSpPr>
                <p:grpSpPr bwMode="auto">
                  <a:xfrm>
                    <a:off x="623" y="1728"/>
                    <a:ext cx="137" cy="124"/>
                    <a:chOff x="623" y="1728"/>
                    <a:chExt cx="137" cy="124"/>
                  </a:xfrm>
                </p:grpSpPr>
                <p:sp>
                  <p:nvSpPr>
                    <p:cNvPr id="20125" name="Oval 669">
                      <a:extLst>
                        <a:ext uri="{FF2B5EF4-FFF2-40B4-BE49-F238E27FC236}">
                          <a16:creationId xmlns:a16="http://schemas.microsoft.com/office/drawing/2014/main" id="{1E25CC64-7B4E-41F1-845B-6EB5939105F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26" name="Oval 670">
                      <a:extLst>
                        <a:ext uri="{FF2B5EF4-FFF2-40B4-BE49-F238E27FC236}">
                          <a16:creationId xmlns:a16="http://schemas.microsoft.com/office/drawing/2014/main" id="{D54CA21C-1FBF-4A19-A5CF-37D993423C5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27" name="Oval 671">
                      <a:extLst>
                        <a:ext uri="{FF2B5EF4-FFF2-40B4-BE49-F238E27FC236}">
                          <a16:creationId xmlns:a16="http://schemas.microsoft.com/office/drawing/2014/main" id="{7F584A14-76C9-4B21-91FE-2F0BB57A449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28" name="Line 672">
                      <a:extLst>
                        <a:ext uri="{FF2B5EF4-FFF2-40B4-BE49-F238E27FC236}">
                          <a16:creationId xmlns:a16="http://schemas.microsoft.com/office/drawing/2014/main" id="{FF3E90BA-BF4E-4259-BA01-4F8EF7629AA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29" name="Line 673">
                      <a:extLst>
                        <a:ext uri="{FF2B5EF4-FFF2-40B4-BE49-F238E27FC236}">
                          <a16:creationId xmlns:a16="http://schemas.microsoft.com/office/drawing/2014/main" id="{46D61B83-404E-4C99-A2C0-3C6CC860D16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30" name="Group 674">
                    <a:extLst>
                      <a:ext uri="{FF2B5EF4-FFF2-40B4-BE49-F238E27FC236}">
                        <a16:creationId xmlns:a16="http://schemas.microsoft.com/office/drawing/2014/main" id="{5BA2CA8A-843F-4C65-9812-5D3D34151E78}"/>
                      </a:ext>
                    </a:extLst>
                  </p:cNvPr>
                  <p:cNvGrpSpPr>
                    <a:grpSpLocks/>
                  </p:cNvGrpSpPr>
                  <p:nvPr/>
                </p:nvGrpSpPr>
                <p:grpSpPr bwMode="auto">
                  <a:xfrm>
                    <a:off x="642" y="1751"/>
                    <a:ext cx="137" cy="124"/>
                    <a:chOff x="623" y="1728"/>
                    <a:chExt cx="137" cy="124"/>
                  </a:xfrm>
                </p:grpSpPr>
                <p:sp>
                  <p:nvSpPr>
                    <p:cNvPr id="20131" name="Oval 675">
                      <a:extLst>
                        <a:ext uri="{FF2B5EF4-FFF2-40B4-BE49-F238E27FC236}">
                          <a16:creationId xmlns:a16="http://schemas.microsoft.com/office/drawing/2014/main" id="{00E796CD-94ED-4400-9685-61E2A2DC9AB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32" name="Oval 676">
                      <a:extLst>
                        <a:ext uri="{FF2B5EF4-FFF2-40B4-BE49-F238E27FC236}">
                          <a16:creationId xmlns:a16="http://schemas.microsoft.com/office/drawing/2014/main" id="{B4E2A6AD-C521-4F61-9EE8-C219EB38A2C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33" name="Oval 677">
                      <a:extLst>
                        <a:ext uri="{FF2B5EF4-FFF2-40B4-BE49-F238E27FC236}">
                          <a16:creationId xmlns:a16="http://schemas.microsoft.com/office/drawing/2014/main" id="{E8B8DB92-7F7B-4CEA-A297-1F72BE430E6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34" name="Line 678">
                      <a:extLst>
                        <a:ext uri="{FF2B5EF4-FFF2-40B4-BE49-F238E27FC236}">
                          <a16:creationId xmlns:a16="http://schemas.microsoft.com/office/drawing/2014/main" id="{75C94DFE-1700-4C00-837A-6314094FD717}"/>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35" name="Line 679">
                      <a:extLst>
                        <a:ext uri="{FF2B5EF4-FFF2-40B4-BE49-F238E27FC236}">
                          <a16:creationId xmlns:a16="http://schemas.microsoft.com/office/drawing/2014/main" id="{6F52C1C1-DCF2-489F-85B6-E7B432E8F5B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36" name="Group 680">
                    <a:extLst>
                      <a:ext uri="{FF2B5EF4-FFF2-40B4-BE49-F238E27FC236}">
                        <a16:creationId xmlns:a16="http://schemas.microsoft.com/office/drawing/2014/main" id="{7EAE7FB5-8F90-4D16-B0E7-630C7A7794F0}"/>
                      </a:ext>
                    </a:extLst>
                  </p:cNvPr>
                  <p:cNvGrpSpPr>
                    <a:grpSpLocks/>
                  </p:cNvGrpSpPr>
                  <p:nvPr/>
                </p:nvGrpSpPr>
                <p:grpSpPr bwMode="auto">
                  <a:xfrm>
                    <a:off x="662" y="1772"/>
                    <a:ext cx="137" cy="124"/>
                    <a:chOff x="623" y="1728"/>
                    <a:chExt cx="137" cy="124"/>
                  </a:xfrm>
                </p:grpSpPr>
                <p:sp>
                  <p:nvSpPr>
                    <p:cNvPr id="20137" name="Oval 681">
                      <a:extLst>
                        <a:ext uri="{FF2B5EF4-FFF2-40B4-BE49-F238E27FC236}">
                          <a16:creationId xmlns:a16="http://schemas.microsoft.com/office/drawing/2014/main" id="{0B6EAE5D-636A-42F5-B6E2-FF7777C3CC8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38" name="Oval 682">
                      <a:extLst>
                        <a:ext uri="{FF2B5EF4-FFF2-40B4-BE49-F238E27FC236}">
                          <a16:creationId xmlns:a16="http://schemas.microsoft.com/office/drawing/2014/main" id="{C3EE9260-0C71-4002-BC71-9CA032A461E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39" name="Oval 683">
                      <a:extLst>
                        <a:ext uri="{FF2B5EF4-FFF2-40B4-BE49-F238E27FC236}">
                          <a16:creationId xmlns:a16="http://schemas.microsoft.com/office/drawing/2014/main" id="{E3BABE61-B7E0-483E-BEFD-F6F1A6BDC603}"/>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40" name="Line 684">
                      <a:extLst>
                        <a:ext uri="{FF2B5EF4-FFF2-40B4-BE49-F238E27FC236}">
                          <a16:creationId xmlns:a16="http://schemas.microsoft.com/office/drawing/2014/main" id="{74BA3BA4-D6AA-492C-80F8-08B75D15254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41" name="Line 685">
                      <a:extLst>
                        <a:ext uri="{FF2B5EF4-FFF2-40B4-BE49-F238E27FC236}">
                          <a16:creationId xmlns:a16="http://schemas.microsoft.com/office/drawing/2014/main" id="{804B5E47-CD0A-45AB-A1BD-4CC6A164927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42" name="Group 686">
                    <a:extLst>
                      <a:ext uri="{FF2B5EF4-FFF2-40B4-BE49-F238E27FC236}">
                        <a16:creationId xmlns:a16="http://schemas.microsoft.com/office/drawing/2014/main" id="{91E1A788-10F8-4ACD-B4E0-673E57DE1CED}"/>
                      </a:ext>
                    </a:extLst>
                  </p:cNvPr>
                  <p:cNvGrpSpPr>
                    <a:grpSpLocks/>
                  </p:cNvGrpSpPr>
                  <p:nvPr/>
                </p:nvGrpSpPr>
                <p:grpSpPr bwMode="auto">
                  <a:xfrm>
                    <a:off x="683" y="1790"/>
                    <a:ext cx="137" cy="124"/>
                    <a:chOff x="623" y="1728"/>
                    <a:chExt cx="137" cy="124"/>
                  </a:xfrm>
                </p:grpSpPr>
                <p:sp>
                  <p:nvSpPr>
                    <p:cNvPr id="20143" name="Oval 687">
                      <a:extLst>
                        <a:ext uri="{FF2B5EF4-FFF2-40B4-BE49-F238E27FC236}">
                          <a16:creationId xmlns:a16="http://schemas.microsoft.com/office/drawing/2014/main" id="{28D29F4D-FDA8-4EC2-870C-AD7685449F6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44" name="Oval 688">
                      <a:extLst>
                        <a:ext uri="{FF2B5EF4-FFF2-40B4-BE49-F238E27FC236}">
                          <a16:creationId xmlns:a16="http://schemas.microsoft.com/office/drawing/2014/main" id="{D4B719EE-8D77-40EA-A0C9-F54EC659A79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45" name="Oval 689">
                      <a:extLst>
                        <a:ext uri="{FF2B5EF4-FFF2-40B4-BE49-F238E27FC236}">
                          <a16:creationId xmlns:a16="http://schemas.microsoft.com/office/drawing/2014/main" id="{FA3DA779-A62A-4589-8C7A-247339EDE44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46" name="Line 690">
                      <a:extLst>
                        <a:ext uri="{FF2B5EF4-FFF2-40B4-BE49-F238E27FC236}">
                          <a16:creationId xmlns:a16="http://schemas.microsoft.com/office/drawing/2014/main" id="{7D1971C6-DAF7-4353-B83E-4C6B6A360CE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47" name="Line 691">
                      <a:extLst>
                        <a:ext uri="{FF2B5EF4-FFF2-40B4-BE49-F238E27FC236}">
                          <a16:creationId xmlns:a16="http://schemas.microsoft.com/office/drawing/2014/main" id="{91B956E9-FB6C-4B78-8FF5-6FFEAD1688D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48" name="Group 692">
                    <a:extLst>
                      <a:ext uri="{FF2B5EF4-FFF2-40B4-BE49-F238E27FC236}">
                        <a16:creationId xmlns:a16="http://schemas.microsoft.com/office/drawing/2014/main" id="{0E0A8BF9-7D68-4A21-885E-3F06BDA515BD}"/>
                      </a:ext>
                    </a:extLst>
                  </p:cNvPr>
                  <p:cNvGrpSpPr>
                    <a:grpSpLocks/>
                  </p:cNvGrpSpPr>
                  <p:nvPr/>
                </p:nvGrpSpPr>
                <p:grpSpPr bwMode="auto">
                  <a:xfrm>
                    <a:off x="703" y="1809"/>
                    <a:ext cx="137" cy="124"/>
                    <a:chOff x="623" y="1728"/>
                    <a:chExt cx="137" cy="124"/>
                  </a:xfrm>
                </p:grpSpPr>
                <p:sp>
                  <p:nvSpPr>
                    <p:cNvPr id="20149" name="Oval 693">
                      <a:extLst>
                        <a:ext uri="{FF2B5EF4-FFF2-40B4-BE49-F238E27FC236}">
                          <a16:creationId xmlns:a16="http://schemas.microsoft.com/office/drawing/2014/main" id="{6D4DAB1C-74EC-43B4-902B-3251EBBBE7B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50" name="Oval 694">
                      <a:extLst>
                        <a:ext uri="{FF2B5EF4-FFF2-40B4-BE49-F238E27FC236}">
                          <a16:creationId xmlns:a16="http://schemas.microsoft.com/office/drawing/2014/main" id="{0C0A41EE-F9BF-40DD-93EE-678A06980C7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51" name="Oval 695">
                      <a:extLst>
                        <a:ext uri="{FF2B5EF4-FFF2-40B4-BE49-F238E27FC236}">
                          <a16:creationId xmlns:a16="http://schemas.microsoft.com/office/drawing/2014/main" id="{9EF1FDAF-8254-4BE4-A0EB-BC4A6F1C0F1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52" name="Line 696">
                      <a:extLst>
                        <a:ext uri="{FF2B5EF4-FFF2-40B4-BE49-F238E27FC236}">
                          <a16:creationId xmlns:a16="http://schemas.microsoft.com/office/drawing/2014/main" id="{AAAC5521-7F80-40A1-BD48-0E5AAA63BA8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53" name="Line 697">
                      <a:extLst>
                        <a:ext uri="{FF2B5EF4-FFF2-40B4-BE49-F238E27FC236}">
                          <a16:creationId xmlns:a16="http://schemas.microsoft.com/office/drawing/2014/main" id="{32F94C75-EAD0-4325-B282-6433F365E7A3}"/>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0154" name="Group 698">
                  <a:extLst>
                    <a:ext uri="{FF2B5EF4-FFF2-40B4-BE49-F238E27FC236}">
                      <a16:creationId xmlns:a16="http://schemas.microsoft.com/office/drawing/2014/main" id="{B15F7B6A-46BE-4B7B-A5FB-6C41204B4F0F}"/>
                    </a:ext>
                  </a:extLst>
                </p:cNvPr>
                <p:cNvGrpSpPr>
                  <a:grpSpLocks/>
                </p:cNvGrpSpPr>
                <p:nvPr/>
              </p:nvGrpSpPr>
              <p:grpSpPr bwMode="auto">
                <a:xfrm>
                  <a:off x="480" y="1488"/>
                  <a:ext cx="217" cy="205"/>
                  <a:chOff x="623" y="1728"/>
                  <a:chExt cx="217" cy="205"/>
                </a:xfrm>
              </p:grpSpPr>
              <p:grpSp>
                <p:nvGrpSpPr>
                  <p:cNvPr id="20155" name="Group 699">
                    <a:extLst>
                      <a:ext uri="{FF2B5EF4-FFF2-40B4-BE49-F238E27FC236}">
                        <a16:creationId xmlns:a16="http://schemas.microsoft.com/office/drawing/2014/main" id="{EEDE03B9-4D25-43F3-9E3B-BBBE5DFE2918}"/>
                      </a:ext>
                    </a:extLst>
                  </p:cNvPr>
                  <p:cNvGrpSpPr>
                    <a:grpSpLocks/>
                  </p:cNvGrpSpPr>
                  <p:nvPr/>
                </p:nvGrpSpPr>
                <p:grpSpPr bwMode="auto">
                  <a:xfrm>
                    <a:off x="623" y="1728"/>
                    <a:ext cx="137" cy="124"/>
                    <a:chOff x="623" y="1728"/>
                    <a:chExt cx="137" cy="124"/>
                  </a:xfrm>
                </p:grpSpPr>
                <p:sp>
                  <p:nvSpPr>
                    <p:cNvPr id="20156" name="Oval 700">
                      <a:extLst>
                        <a:ext uri="{FF2B5EF4-FFF2-40B4-BE49-F238E27FC236}">
                          <a16:creationId xmlns:a16="http://schemas.microsoft.com/office/drawing/2014/main" id="{66CC00F0-F241-4FFF-8BD7-542F5A0B894B}"/>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57" name="Oval 701">
                      <a:extLst>
                        <a:ext uri="{FF2B5EF4-FFF2-40B4-BE49-F238E27FC236}">
                          <a16:creationId xmlns:a16="http://schemas.microsoft.com/office/drawing/2014/main" id="{E2382901-AB78-481C-9E7A-6F9062075E2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58" name="Oval 702">
                      <a:extLst>
                        <a:ext uri="{FF2B5EF4-FFF2-40B4-BE49-F238E27FC236}">
                          <a16:creationId xmlns:a16="http://schemas.microsoft.com/office/drawing/2014/main" id="{B5F604BD-DD3B-4F63-99C4-819462FCCB04}"/>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59" name="Line 703">
                      <a:extLst>
                        <a:ext uri="{FF2B5EF4-FFF2-40B4-BE49-F238E27FC236}">
                          <a16:creationId xmlns:a16="http://schemas.microsoft.com/office/drawing/2014/main" id="{9E7C623C-393A-4A88-9F5C-94E191D16CF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60" name="Line 704">
                      <a:extLst>
                        <a:ext uri="{FF2B5EF4-FFF2-40B4-BE49-F238E27FC236}">
                          <a16:creationId xmlns:a16="http://schemas.microsoft.com/office/drawing/2014/main" id="{63558192-FE0C-4026-BCD7-7E3A1045BD7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61" name="Group 705">
                    <a:extLst>
                      <a:ext uri="{FF2B5EF4-FFF2-40B4-BE49-F238E27FC236}">
                        <a16:creationId xmlns:a16="http://schemas.microsoft.com/office/drawing/2014/main" id="{42FF649C-13AC-4513-A7BD-990C01F74908}"/>
                      </a:ext>
                    </a:extLst>
                  </p:cNvPr>
                  <p:cNvGrpSpPr>
                    <a:grpSpLocks/>
                  </p:cNvGrpSpPr>
                  <p:nvPr/>
                </p:nvGrpSpPr>
                <p:grpSpPr bwMode="auto">
                  <a:xfrm>
                    <a:off x="642" y="1751"/>
                    <a:ext cx="137" cy="124"/>
                    <a:chOff x="623" y="1728"/>
                    <a:chExt cx="137" cy="124"/>
                  </a:xfrm>
                </p:grpSpPr>
                <p:sp>
                  <p:nvSpPr>
                    <p:cNvPr id="20162" name="Oval 706">
                      <a:extLst>
                        <a:ext uri="{FF2B5EF4-FFF2-40B4-BE49-F238E27FC236}">
                          <a16:creationId xmlns:a16="http://schemas.microsoft.com/office/drawing/2014/main" id="{FA667A24-A4DC-478D-B26A-65450856619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63" name="Oval 707">
                      <a:extLst>
                        <a:ext uri="{FF2B5EF4-FFF2-40B4-BE49-F238E27FC236}">
                          <a16:creationId xmlns:a16="http://schemas.microsoft.com/office/drawing/2014/main" id="{5B0BFBA3-CFD2-44B0-A190-0DAA9CC01AB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64" name="Oval 708">
                      <a:extLst>
                        <a:ext uri="{FF2B5EF4-FFF2-40B4-BE49-F238E27FC236}">
                          <a16:creationId xmlns:a16="http://schemas.microsoft.com/office/drawing/2014/main" id="{B7FD71EA-9760-4AD2-89EA-D7FA482DE9F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65" name="Line 709">
                      <a:extLst>
                        <a:ext uri="{FF2B5EF4-FFF2-40B4-BE49-F238E27FC236}">
                          <a16:creationId xmlns:a16="http://schemas.microsoft.com/office/drawing/2014/main" id="{7C1526A5-E723-4AAF-B1DF-ACC24ECFA29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66" name="Line 710">
                      <a:extLst>
                        <a:ext uri="{FF2B5EF4-FFF2-40B4-BE49-F238E27FC236}">
                          <a16:creationId xmlns:a16="http://schemas.microsoft.com/office/drawing/2014/main" id="{65566976-9E23-4A1D-BE5F-E69F99918390}"/>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67" name="Group 711">
                    <a:extLst>
                      <a:ext uri="{FF2B5EF4-FFF2-40B4-BE49-F238E27FC236}">
                        <a16:creationId xmlns:a16="http://schemas.microsoft.com/office/drawing/2014/main" id="{FCC7D852-40EB-4EDA-BF1E-FE6964FDEAFE}"/>
                      </a:ext>
                    </a:extLst>
                  </p:cNvPr>
                  <p:cNvGrpSpPr>
                    <a:grpSpLocks/>
                  </p:cNvGrpSpPr>
                  <p:nvPr/>
                </p:nvGrpSpPr>
                <p:grpSpPr bwMode="auto">
                  <a:xfrm>
                    <a:off x="662" y="1772"/>
                    <a:ext cx="137" cy="124"/>
                    <a:chOff x="623" y="1728"/>
                    <a:chExt cx="137" cy="124"/>
                  </a:xfrm>
                </p:grpSpPr>
                <p:sp>
                  <p:nvSpPr>
                    <p:cNvPr id="20168" name="Oval 712">
                      <a:extLst>
                        <a:ext uri="{FF2B5EF4-FFF2-40B4-BE49-F238E27FC236}">
                          <a16:creationId xmlns:a16="http://schemas.microsoft.com/office/drawing/2014/main" id="{C6A7C6B8-3A16-4878-942D-A6BE42D60E7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69" name="Oval 713">
                      <a:extLst>
                        <a:ext uri="{FF2B5EF4-FFF2-40B4-BE49-F238E27FC236}">
                          <a16:creationId xmlns:a16="http://schemas.microsoft.com/office/drawing/2014/main" id="{DF6951F3-C1F4-4160-AB0D-9456FDE172E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0" name="Oval 714">
                      <a:extLst>
                        <a:ext uri="{FF2B5EF4-FFF2-40B4-BE49-F238E27FC236}">
                          <a16:creationId xmlns:a16="http://schemas.microsoft.com/office/drawing/2014/main" id="{A7FA6143-E70E-459A-8CD8-90FF1D0D31D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1" name="Line 715">
                      <a:extLst>
                        <a:ext uri="{FF2B5EF4-FFF2-40B4-BE49-F238E27FC236}">
                          <a16:creationId xmlns:a16="http://schemas.microsoft.com/office/drawing/2014/main" id="{DF168546-AC50-4236-BAD5-C55B5DFF2EA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2" name="Line 716">
                      <a:extLst>
                        <a:ext uri="{FF2B5EF4-FFF2-40B4-BE49-F238E27FC236}">
                          <a16:creationId xmlns:a16="http://schemas.microsoft.com/office/drawing/2014/main" id="{64766DED-B243-4FC5-A100-5E198179608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73" name="Group 717">
                    <a:extLst>
                      <a:ext uri="{FF2B5EF4-FFF2-40B4-BE49-F238E27FC236}">
                        <a16:creationId xmlns:a16="http://schemas.microsoft.com/office/drawing/2014/main" id="{221D8F5D-C316-470F-AD15-6EB4C6C969DA}"/>
                      </a:ext>
                    </a:extLst>
                  </p:cNvPr>
                  <p:cNvGrpSpPr>
                    <a:grpSpLocks/>
                  </p:cNvGrpSpPr>
                  <p:nvPr/>
                </p:nvGrpSpPr>
                <p:grpSpPr bwMode="auto">
                  <a:xfrm>
                    <a:off x="683" y="1790"/>
                    <a:ext cx="137" cy="124"/>
                    <a:chOff x="623" y="1728"/>
                    <a:chExt cx="137" cy="124"/>
                  </a:xfrm>
                </p:grpSpPr>
                <p:sp>
                  <p:nvSpPr>
                    <p:cNvPr id="20174" name="Oval 718">
                      <a:extLst>
                        <a:ext uri="{FF2B5EF4-FFF2-40B4-BE49-F238E27FC236}">
                          <a16:creationId xmlns:a16="http://schemas.microsoft.com/office/drawing/2014/main" id="{501B535A-D8F8-4CAE-AA3C-87979ABE62A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5" name="Oval 719">
                      <a:extLst>
                        <a:ext uri="{FF2B5EF4-FFF2-40B4-BE49-F238E27FC236}">
                          <a16:creationId xmlns:a16="http://schemas.microsoft.com/office/drawing/2014/main" id="{31C9FB7A-C0F4-4AC0-B29E-5E518478D60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6" name="Oval 720">
                      <a:extLst>
                        <a:ext uri="{FF2B5EF4-FFF2-40B4-BE49-F238E27FC236}">
                          <a16:creationId xmlns:a16="http://schemas.microsoft.com/office/drawing/2014/main" id="{1716F2A7-923E-4F08-9FD1-074427161D7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 name="Line 721">
                      <a:extLst>
                        <a:ext uri="{FF2B5EF4-FFF2-40B4-BE49-F238E27FC236}">
                          <a16:creationId xmlns:a16="http://schemas.microsoft.com/office/drawing/2014/main" id="{FA4BC27D-EB36-43CD-8B93-107C9F0E391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8" name="Line 722">
                      <a:extLst>
                        <a:ext uri="{FF2B5EF4-FFF2-40B4-BE49-F238E27FC236}">
                          <a16:creationId xmlns:a16="http://schemas.microsoft.com/office/drawing/2014/main" id="{4C0D9E1B-B4E7-4891-AA64-69A90576D7F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79" name="Group 723">
                    <a:extLst>
                      <a:ext uri="{FF2B5EF4-FFF2-40B4-BE49-F238E27FC236}">
                        <a16:creationId xmlns:a16="http://schemas.microsoft.com/office/drawing/2014/main" id="{3F6F33E7-0BAB-4369-8E1E-9B5EBE376C98}"/>
                      </a:ext>
                    </a:extLst>
                  </p:cNvPr>
                  <p:cNvGrpSpPr>
                    <a:grpSpLocks/>
                  </p:cNvGrpSpPr>
                  <p:nvPr/>
                </p:nvGrpSpPr>
                <p:grpSpPr bwMode="auto">
                  <a:xfrm>
                    <a:off x="703" y="1809"/>
                    <a:ext cx="137" cy="124"/>
                    <a:chOff x="623" y="1728"/>
                    <a:chExt cx="137" cy="124"/>
                  </a:xfrm>
                </p:grpSpPr>
                <p:sp>
                  <p:nvSpPr>
                    <p:cNvPr id="20180" name="Oval 724">
                      <a:extLst>
                        <a:ext uri="{FF2B5EF4-FFF2-40B4-BE49-F238E27FC236}">
                          <a16:creationId xmlns:a16="http://schemas.microsoft.com/office/drawing/2014/main" id="{6414E85B-6C97-4151-932F-589A72763D9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1" name="Oval 725">
                      <a:extLst>
                        <a:ext uri="{FF2B5EF4-FFF2-40B4-BE49-F238E27FC236}">
                          <a16:creationId xmlns:a16="http://schemas.microsoft.com/office/drawing/2014/main" id="{578C4CF5-2D45-4370-BB92-F1C3057AC7D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2" name="Oval 726">
                      <a:extLst>
                        <a:ext uri="{FF2B5EF4-FFF2-40B4-BE49-F238E27FC236}">
                          <a16:creationId xmlns:a16="http://schemas.microsoft.com/office/drawing/2014/main" id="{77D3B940-C5DD-4559-AF8C-2D4551F6471B}"/>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3" name="Line 727">
                      <a:extLst>
                        <a:ext uri="{FF2B5EF4-FFF2-40B4-BE49-F238E27FC236}">
                          <a16:creationId xmlns:a16="http://schemas.microsoft.com/office/drawing/2014/main" id="{3C82E22B-2A9E-4109-B772-D630CF50B65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4" name="Line 728">
                      <a:extLst>
                        <a:ext uri="{FF2B5EF4-FFF2-40B4-BE49-F238E27FC236}">
                          <a16:creationId xmlns:a16="http://schemas.microsoft.com/office/drawing/2014/main" id="{074824F8-153B-4628-BE74-44134FB34C9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20185" name="Line 729">
                <a:extLst>
                  <a:ext uri="{FF2B5EF4-FFF2-40B4-BE49-F238E27FC236}">
                    <a16:creationId xmlns:a16="http://schemas.microsoft.com/office/drawing/2014/main" id="{43E82DF0-D95F-481B-8E8E-57E5B50C2416}"/>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6" name="Line 730">
                <a:extLst>
                  <a:ext uri="{FF2B5EF4-FFF2-40B4-BE49-F238E27FC236}">
                    <a16:creationId xmlns:a16="http://schemas.microsoft.com/office/drawing/2014/main" id="{8CC7A171-FD46-47C2-BB7C-CA134B86254B}"/>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87" name="Group 731">
              <a:extLst>
                <a:ext uri="{FF2B5EF4-FFF2-40B4-BE49-F238E27FC236}">
                  <a16:creationId xmlns:a16="http://schemas.microsoft.com/office/drawing/2014/main" id="{D5E291A1-A366-4936-B364-63E89E8612F4}"/>
                </a:ext>
              </a:extLst>
            </p:cNvPr>
            <p:cNvGrpSpPr>
              <a:grpSpLocks/>
            </p:cNvGrpSpPr>
            <p:nvPr/>
          </p:nvGrpSpPr>
          <p:grpSpPr bwMode="auto">
            <a:xfrm>
              <a:off x="2661" y="1584"/>
              <a:ext cx="410" cy="240"/>
              <a:chOff x="550" y="1776"/>
              <a:chExt cx="410" cy="240"/>
            </a:xfrm>
          </p:grpSpPr>
          <p:sp>
            <p:nvSpPr>
              <p:cNvPr id="20188" name="AutoShape 732">
                <a:extLst>
                  <a:ext uri="{FF2B5EF4-FFF2-40B4-BE49-F238E27FC236}">
                    <a16:creationId xmlns:a16="http://schemas.microsoft.com/office/drawing/2014/main" id="{3C4F3539-1E3E-4058-BA50-AE8DC26341F7}"/>
                  </a:ext>
                </a:extLst>
              </p:cNvPr>
              <p:cNvSpPr>
                <a:spLocks noChangeArrowheads="1"/>
              </p:cNvSpPr>
              <p:nvPr/>
            </p:nvSpPr>
            <p:spPr bwMode="auto">
              <a:xfrm>
                <a:off x="576" y="1920"/>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9" name="AutoShape 733">
                <a:extLst>
                  <a:ext uri="{FF2B5EF4-FFF2-40B4-BE49-F238E27FC236}">
                    <a16:creationId xmlns:a16="http://schemas.microsoft.com/office/drawing/2014/main" id="{471A150E-B115-4044-87E3-BE2CEBBBF642}"/>
                  </a:ext>
                </a:extLst>
              </p:cNvPr>
              <p:cNvSpPr>
                <a:spLocks noChangeArrowheads="1"/>
              </p:cNvSpPr>
              <p:nvPr/>
            </p:nvSpPr>
            <p:spPr bwMode="auto">
              <a:xfrm flipH="1" flipV="1">
                <a:off x="576" y="1776"/>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90" name="Text Box 734">
                <a:extLst>
                  <a:ext uri="{FF2B5EF4-FFF2-40B4-BE49-F238E27FC236}">
                    <a16:creationId xmlns:a16="http://schemas.microsoft.com/office/drawing/2014/main" id="{46364D75-3DC2-4AFD-B517-C9FE62CF6397}"/>
                  </a:ext>
                </a:extLst>
              </p:cNvPr>
              <p:cNvSpPr txBox="1">
                <a:spLocks noChangeArrowheads="1"/>
              </p:cNvSpPr>
              <p:nvPr/>
            </p:nvSpPr>
            <p:spPr bwMode="auto">
              <a:xfrm>
                <a:off x="550" y="1824"/>
                <a:ext cx="39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solidFill>
                      <a:schemeClr val="bg1"/>
                    </a:solidFill>
                    <a:latin typeface="Helvetica" panose="020B0604020202020204" pitchFamily="34" charset="0"/>
                  </a:rPr>
                  <a:t>Fail-Over</a:t>
                </a:r>
              </a:p>
            </p:txBody>
          </p:sp>
        </p:grpSp>
      </p:grpSp>
      <p:grpSp>
        <p:nvGrpSpPr>
          <p:cNvPr id="20191" name="Group 735">
            <a:extLst>
              <a:ext uri="{FF2B5EF4-FFF2-40B4-BE49-F238E27FC236}">
                <a16:creationId xmlns:a16="http://schemas.microsoft.com/office/drawing/2014/main" id="{C4732C57-2D7D-4B4F-8D3B-A264BE45C41C}"/>
              </a:ext>
            </a:extLst>
          </p:cNvPr>
          <p:cNvGrpSpPr>
            <a:grpSpLocks/>
          </p:cNvGrpSpPr>
          <p:nvPr/>
        </p:nvGrpSpPr>
        <p:grpSpPr bwMode="auto">
          <a:xfrm>
            <a:off x="457200" y="2044700"/>
            <a:ext cx="1419225" cy="1219200"/>
            <a:chOff x="2387" y="1288"/>
            <a:chExt cx="894" cy="768"/>
          </a:xfrm>
        </p:grpSpPr>
        <p:grpSp>
          <p:nvGrpSpPr>
            <p:cNvPr id="20192" name="Group 736">
              <a:extLst>
                <a:ext uri="{FF2B5EF4-FFF2-40B4-BE49-F238E27FC236}">
                  <a16:creationId xmlns:a16="http://schemas.microsoft.com/office/drawing/2014/main" id="{5A138051-C932-422C-9E03-BA825DEC882E}"/>
                </a:ext>
              </a:extLst>
            </p:cNvPr>
            <p:cNvGrpSpPr>
              <a:grpSpLocks/>
            </p:cNvGrpSpPr>
            <p:nvPr/>
          </p:nvGrpSpPr>
          <p:grpSpPr bwMode="auto">
            <a:xfrm>
              <a:off x="2387" y="1288"/>
              <a:ext cx="305" cy="768"/>
              <a:chOff x="276" y="1336"/>
              <a:chExt cx="305" cy="768"/>
            </a:xfrm>
          </p:grpSpPr>
          <p:sp>
            <p:nvSpPr>
              <p:cNvPr id="20193" name="Line 737">
                <a:extLst>
                  <a:ext uri="{FF2B5EF4-FFF2-40B4-BE49-F238E27FC236}">
                    <a16:creationId xmlns:a16="http://schemas.microsoft.com/office/drawing/2014/main" id="{F59C2478-E6D9-43EB-9C0C-241BCE147CCD}"/>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94" name="Line 738">
                <a:extLst>
                  <a:ext uri="{FF2B5EF4-FFF2-40B4-BE49-F238E27FC236}">
                    <a16:creationId xmlns:a16="http://schemas.microsoft.com/office/drawing/2014/main" id="{296CBF79-5292-454E-A144-867CFC5B0704}"/>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95" name="Rectangle 739">
                <a:extLst>
                  <a:ext uri="{FF2B5EF4-FFF2-40B4-BE49-F238E27FC236}">
                    <a16:creationId xmlns:a16="http://schemas.microsoft.com/office/drawing/2014/main" id="{0E3710A8-7E0E-415D-B870-35FE0B8F4C00}"/>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20196" name="Group 740">
                <a:extLst>
                  <a:ext uri="{FF2B5EF4-FFF2-40B4-BE49-F238E27FC236}">
                    <a16:creationId xmlns:a16="http://schemas.microsoft.com/office/drawing/2014/main" id="{81A7855D-8C3F-4F43-A505-88F6CFAE9A44}"/>
                  </a:ext>
                </a:extLst>
              </p:cNvPr>
              <p:cNvGrpSpPr>
                <a:grpSpLocks/>
              </p:cNvGrpSpPr>
              <p:nvPr/>
            </p:nvGrpSpPr>
            <p:grpSpPr bwMode="auto">
              <a:xfrm>
                <a:off x="276" y="1336"/>
                <a:ext cx="265" cy="253"/>
                <a:chOff x="480" y="1440"/>
                <a:chExt cx="265" cy="253"/>
              </a:xfrm>
            </p:grpSpPr>
            <p:grpSp>
              <p:nvGrpSpPr>
                <p:cNvPr id="20197" name="Group 741">
                  <a:extLst>
                    <a:ext uri="{FF2B5EF4-FFF2-40B4-BE49-F238E27FC236}">
                      <a16:creationId xmlns:a16="http://schemas.microsoft.com/office/drawing/2014/main" id="{977BE42D-6937-422B-9EB3-E3ED96ED0B86}"/>
                    </a:ext>
                  </a:extLst>
                </p:cNvPr>
                <p:cNvGrpSpPr>
                  <a:grpSpLocks/>
                </p:cNvGrpSpPr>
                <p:nvPr/>
              </p:nvGrpSpPr>
              <p:grpSpPr bwMode="auto">
                <a:xfrm>
                  <a:off x="528" y="1440"/>
                  <a:ext cx="217" cy="205"/>
                  <a:chOff x="623" y="1728"/>
                  <a:chExt cx="217" cy="205"/>
                </a:xfrm>
              </p:grpSpPr>
              <p:grpSp>
                <p:nvGrpSpPr>
                  <p:cNvPr id="20198" name="Group 742">
                    <a:extLst>
                      <a:ext uri="{FF2B5EF4-FFF2-40B4-BE49-F238E27FC236}">
                        <a16:creationId xmlns:a16="http://schemas.microsoft.com/office/drawing/2014/main" id="{956C3846-BF72-42C1-B7A8-6CF300DAAF2D}"/>
                      </a:ext>
                    </a:extLst>
                  </p:cNvPr>
                  <p:cNvGrpSpPr>
                    <a:grpSpLocks/>
                  </p:cNvGrpSpPr>
                  <p:nvPr/>
                </p:nvGrpSpPr>
                <p:grpSpPr bwMode="auto">
                  <a:xfrm>
                    <a:off x="623" y="1728"/>
                    <a:ext cx="137" cy="124"/>
                    <a:chOff x="623" y="1728"/>
                    <a:chExt cx="137" cy="124"/>
                  </a:xfrm>
                </p:grpSpPr>
                <p:sp>
                  <p:nvSpPr>
                    <p:cNvPr id="20199" name="Oval 743">
                      <a:extLst>
                        <a:ext uri="{FF2B5EF4-FFF2-40B4-BE49-F238E27FC236}">
                          <a16:creationId xmlns:a16="http://schemas.microsoft.com/office/drawing/2014/main" id="{FE9FDF48-1AF5-434C-A53F-048662947E2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0" name="Oval 744">
                      <a:extLst>
                        <a:ext uri="{FF2B5EF4-FFF2-40B4-BE49-F238E27FC236}">
                          <a16:creationId xmlns:a16="http://schemas.microsoft.com/office/drawing/2014/main" id="{7C299E17-63ED-4BC4-BD1F-D6702B0111B8}"/>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1" name="Oval 745">
                      <a:extLst>
                        <a:ext uri="{FF2B5EF4-FFF2-40B4-BE49-F238E27FC236}">
                          <a16:creationId xmlns:a16="http://schemas.microsoft.com/office/drawing/2014/main" id="{B9478D34-8ED5-40CC-98A6-8139003B177D}"/>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2" name="Line 746">
                      <a:extLst>
                        <a:ext uri="{FF2B5EF4-FFF2-40B4-BE49-F238E27FC236}">
                          <a16:creationId xmlns:a16="http://schemas.microsoft.com/office/drawing/2014/main" id="{94B97661-B4FE-4672-A372-04095E61F71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3" name="Line 747">
                      <a:extLst>
                        <a:ext uri="{FF2B5EF4-FFF2-40B4-BE49-F238E27FC236}">
                          <a16:creationId xmlns:a16="http://schemas.microsoft.com/office/drawing/2014/main" id="{22E95EDC-7D29-4E2D-B979-522483378AB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04" name="Group 748">
                    <a:extLst>
                      <a:ext uri="{FF2B5EF4-FFF2-40B4-BE49-F238E27FC236}">
                        <a16:creationId xmlns:a16="http://schemas.microsoft.com/office/drawing/2014/main" id="{145FCEA6-4585-420F-BC13-A71A51DB1D2E}"/>
                      </a:ext>
                    </a:extLst>
                  </p:cNvPr>
                  <p:cNvGrpSpPr>
                    <a:grpSpLocks/>
                  </p:cNvGrpSpPr>
                  <p:nvPr/>
                </p:nvGrpSpPr>
                <p:grpSpPr bwMode="auto">
                  <a:xfrm>
                    <a:off x="642" y="1751"/>
                    <a:ext cx="137" cy="124"/>
                    <a:chOff x="623" y="1728"/>
                    <a:chExt cx="137" cy="124"/>
                  </a:xfrm>
                </p:grpSpPr>
                <p:sp>
                  <p:nvSpPr>
                    <p:cNvPr id="20205" name="Oval 749">
                      <a:extLst>
                        <a:ext uri="{FF2B5EF4-FFF2-40B4-BE49-F238E27FC236}">
                          <a16:creationId xmlns:a16="http://schemas.microsoft.com/office/drawing/2014/main" id="{8CAF473A-BCCC-48C5-8FE1-9BDED82FD92C}"/>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6" name="Oval 750">
                      <a:extLst>
                        <a:ext uri="{FF2B5EF4-FFF2-40B4-BE49-F238E27FC236}">
                          <a16:creationId xmlns:a16="http://schemas.microsoft.com/office/drawing/2014/main" id="{45DFE833-E37C-4984-A500-8AEE467BBBA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7" name="Oval 751">
                      <a:extLst>
                        <a:ext uri="{FF2B5EF4-FFF2-40B4-BE49-F238E27FC236}">
                          <a16:creationId xmlns:a16="http://schemas.microsoft.com/office/drawing/2014/main" id="{DADC2FCD-15F7-4104-A94D-AD4E21CB543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8" name="Line 752">
                      <a:extLst>
                        <a:ext uri="{FF2B5EF4-FFF2-40B4-BE49-F238E27FC236}">
                          <a16:creationId xmlns:a16="http://schemas.microsoft.com/office/drawing/2014/main" id="{4D57DA98-EB49-4AC7-B639-C9C6FCEB5CC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09" name="Line 753">
                      <a:extLst>
                        <a:ext uri="{FF2B5EF4-FFF2-40B4-BE49-F238E27FC236}">
                          <a16:creationId xmlns:a16="http://schemas.microsoft.com/office/drawing/2014/main" id="{52D551A4-4B69-4602-BFA7-C274708C473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10" name="Group 754">
                    <a:extLst>
                      <a:ext uri="{FF2B5EF4-FFF2-40B4-BE49-F238E27FC236}">
                        <a16:creationId xmlns:a16="http://schemas.microsoft.com/office/drawing/2014/main" id="{E2671829-5129-49C9-A994-B2DCD5481575}"/>
                      </a:ext>
                    </a:extLst>
                  </p:cNvPr>
                  <p:cNvGrpSpPr>
                    <a:grpSpLocks/>
                  </p:cNvGrpSpPr>
                  <p:nvPr/>
                </p:nvGrpSpPr>
                <p:grpSpPr bwMode="auto">
                  <a:xfrm>
                    <a:off x="662" y="1772"/>
                    <a:ext cx="137" cy="124"/>
                    <a:chOff x="623" y="1728"/>
                    <a:chExt cx="137" cy="124"/>
                  </a:xfrm>
                </p:grpSpPr>
                <p:sp>
                  <p:nvSpPr>
                    <p:cNvPr id="20211" name="Oval 755">
                      <a:extLst>
                        <a:ext uri="{FF2B5EF4-FFF2-40B4-BE49-F238E27FC236}">
                          <a16:creationId xmlns:a16="http://schemas.microsoft.com/office/drawing/2014/main" id="{AA735AA7-9FD5-4E87-9FE3-48665570E99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12" name="Oval 756">
                      <a:extLst>
                        <a:ext uri="{FF2B5EF4-FFF2-40B4-BE49-F238E27FC236}">
                          <a16:creationId xmlns:a16="http://schemas.microsoft.com/office/drawing/2014/main" id="{EBBB181A-5334-4F3A-B64B-A34B157DB3C4}"/>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13" name="Oval 757">
                      <a:extLst>
                        <a:ext uri="{FF2B5EF4-FFF2-40B4-BE49-F238E27FC236}">
                          <a16:creationId xmlns:a16="http://schemas.microsoft.com/office/drawing/2014/main" id="{55CCE26E-9247-4F70-AD1F-C1D38448A5F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14" name="Line 758">
                      <a:extLst>
                        <a:ext uri="{FF2B5EF4-FFF2-40B4-BE49-F238E27FC236}">
                          <a16:creationId xmlns:a16="http://schemas.microsoft.com/office/drawing/2014/main" id="{F02C99DE-6FAC-4563-BFA6-579B1118D2C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15" name="Line 759">
                      <a:extLst>
                        <a:ext uri="{FF2B5EF4-FFF2-40B4-BE49-F238E27FC236}">
                          <a16:creationId xmlns:a16="http://schemas.microsoft.com/office/drawing/2014/main" id="{75344A58-5E48-4AFE-BC9B-6ABDD41E20FC}"/>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16" name="Group 760">
                    <a:extLst>
                      <a:ext uri="{FF2B5EF4-FFF2-40B4-BE49-F238E27FC236}">
                        <a16:creationId xmlns:a16="http://schemas.microsoft.com/office/drawing/2014/main" id="{C9D8505E-0E27-414B-8942-2653D6FDA939}"/>
                      </a:ext>
                    </a:extLst>
                  </p:cNvPr>
                  <p:cNvGrpSpPr>
                    <a:grpSpLocks/>
                  </p:cNvGrpSpPr>
                  <p:nvPr/>
                </p:nvGrpSpPr>
                <p:grpSpPr bwMode="auto">
                  <a:xfrm>
                    <a:off x="683" y="1790"/>
                    <a:ext cx="137" cy="124"/>
                    <a:chOff x="623" y="1728"/>
                    <a:chExt cx="137" cy="124"/>
                  </a:xfrm>
                </p:grpSpPr>
                <p:sp>
                  <p:nvSpPr>
                    <p:cNvPr id="20217" name="Oval 761">
                      <a:extLst>
                        <a:ext uri="{FF2B5EF4-FFF2-40B4-BE49-F238E27FC236}">
                          <a16:creationId xmlns:a16="http://schemas.microsoft.com/office/drawing/2014/main" id="{3450D96E-4484-40B8-9506-8D1025DD8D7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18" name="Oval 762">
                      <a:extLst>
                        <a:ext uri="{FF2B5EF4-FFF2-40B4-BE49-F238E27FC236}">
                          <a16:creationId xmlns:a16="http://schemas.microsoft.com/office/drawing/2014/main" id="{F4188EB8-B2C7-44F2-8C6D-E33FCD87B8C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19" name="Oval 763">
                      <a:extLst>
                        <a:ext uri="{FF2B5EF4-FFF2-40B4-BE49-F238E27FC236}">
                          <a16:creationId xmlns:a16="http://schemas.microsoft.com/office/drawing/2014/main" id="{7EE72C95-EC94-46AF-B70D-DABA7FE319F8}"/>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20" name="Line 764">
                      <a:extLst>
                        <a:ext uri="{FF2B5EF4-FFF2-40B4-BE49-F238E27FC236}">
                          <a16:creationId xmlns:a16="http://schemas.microsoft.com/office/drawing/2014/main" id="{2F1140CC-BC19-499B-94A2-001A0A035376}"/>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21" name="Line 765">
                      <a:extLst>
                        <a:ext uri="{FF2B5EF4-FFF2-40B4-BE49-F238E27FC236}">
                          <a16:creationId xmlns:a16="http://schemas.microsoft.com/office/drawing/2014/main" id="{DA9B7027-BEBF-4206-A0C4-5720E7BE390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22" name="Group 766">
                    <a:extLst>
                      <a:ext uri="{FF2B5EF4-FFF2-40B4-BE49-F238E27FC236}">
                        <a16:creationId xmlns:a16="http://schemas.microsoft.com/office/drawing/2014/main" id="{751445CC-038D-42F4-B129-D402FFA701AB}"/>
                      </a:ext>
                    </a:extLst>
                  </p:cNvPr>
                  <p:cNvGrpSpPr>
                    <a:grpSpLocks/>
                  </p:cNvGrpSpPr>
                  <p:nvPr/>
                </p:nvGrpSpPr>
                <p:grpSpPr bwMode="auto">
                  <a:xfrm>
                    <a:off x="703" y="1809"/>
                    <a:ext cx="137" cy="124"/>
                    <a:chOff x="623" y="1728"/>
                    <a:chExt cx="137" cy="124"/>
                  </a:xfrm>
                </p:grpSpPr>
                <p:sp>
                  <p:nvSpPr>
                    <p:cNvPr id="20223" name="Oval 767">
                      <a:extLst>
                        <a:ext uri="{FF2B5EF4-FFF2-40B4-BE49-F238E27FC236}">
                          <a16:creationId xmlns:a16="http://schemas.microsoft.com/office/drawing/2014/main" id="{942A585C-BFFB-4D16-AF02-E10E3107C779}"/>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24" name="Oval 768">
                      <a:extLst>
                        <a:ext uri="{FF2B5EF4-FFF2-40B4-BE49-F238E27FC236}">
                          <a16:creationId xmlns:a16="http://schemas.microsoft.com/office/drawing/2014/main" id="{8F4B4514-7283-456A-A65F-82DD888B10E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25" name="Oval 769">
                      <a:extLst>
                        <a:ext uri="{FF2B5EF4-FFF2-40B4-BE49-F238E27FC236}">
                          <a16:creationId xmlns:a16="http://schemas.microsoft.com/office/drawing/2014/main" id="{F4A64D4D-B9F9-43B8-83C7-63374527934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26" name="Line 770">
                      <a:extLst>
                        <a:ext uri="{FF2B5EF4-FFF2-40B4-BE49-F238E27FC236}">
                          <a16:creationId xmlns:a16="http://schemas.microsoft.com/office/drawing/2014/main" id="{C1126554-7A68-4A80-8386-1875C026A1DD}"/>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27" name="Line 771">
                      <a:extLst>
                        <a:ext uri="{FF2B5EF4-FFF2-40B4-BE49-F238E27FC236}">
                          <a16:creationId xmlns:a16="http://schemas.microsoft.com/office/drawing/2014/main" id="{3EFC220F-DD86-4F9C-90A6-08FB387A610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0228" name="Group 772">
                  <a:extLst>
                    <a:ext uri="{FF2B5EF4-FFF2-40B4-BE49-F238E27FC236}">
                      <a16:creationId xmlns:a16="http://schemas.microsoft.com/office/drawing/2014/main" id="{207030DB-5799-4B5E-A847-0D57FF12565E}"/>
                    </a:ext>
                  </a:extLst>
                </p:cNvPr>
                <p:cNvGrpSpPr>
                  <a:grpSpLocks/>
                </p:cNvGrpSpPr>
                <p:nvPr/>
              </p:nvGrpSpPr>
              <p:grpSpPr bwMode="auto">
                <a:xfrm>
                  <a:off x="480" y="1488"/>
                  <a:ext cx="217" cy="205"/>
                  <a:chOff x="623" y="1728"/>
                  <a:chExt cx="217" cy="205"/>
                </a:xfrm>
              </p:grpSpPr>
              <p:grpSp>
                <p:nvGrpSpPr>
                  <p:cNvPr id="20229" name="Group 773">
                    <a:extLst>
                      <a:ext uri="{FF2B5EF4-FFF2-40B4-BE49-F238E27FC236}">
                        <a16:creationId xmlns:a16="http://schemas.microsoft.com/office/drawing/2014/main" id="{87C06ED8-C338-459F-B501-70A13A35BDD0}"/>
                      </a:ext>
                    </a:extLst>
                  </p:cNvPr>
                  <p:cNvGrpSpPr>
                    <a:grpSpLocks/>
                  </p:cNvGrpSpPr>
                  <p:nvPr/>
                </p:nvGrpSpPr>
                <p:grpSpPr bwMode="auto">
                  <a:xfrm>
                    <a:off x="623" y="1728"/>
                    <a:ext cx="137" cy="124"/>
                    <a:chOff x="623" y="1728"/>
                    <a:chExt cx="137" cy="124"/>
                  </a:xfrm>
                </p:grpSpPr>
                <p:sp>
                  <p:nvSpPr>
                    <p:cNvPr id="20230" name="Oval 774">
                      <a:extLst>
                        <a:ext uri="{FF2B5EF4-FFF2-40B4-BE49-F238E27FC236}">
                          <a16:creationId xmlns:a16="http://schemas.microsoft.com/office/drawing/2014/main" id="{5BE6942E-DFA5-418C-A2EF-5CE5AC1097D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31" name="Oval 775">
                      <a:extLst>
                        <a:ext uri="{FF2B5EF4-FFF2-40B4-BE49-F238E27FC236}">
                          <a16:creationId xmlns:a16="http://schemas.microsoft.com/office/drawing/2014/main" id="{7AB8DC65-31F6-495E-8F76-77D875CA3363}"/>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32" name="Oval 776">
                      <a:extLst>
                        <a:ext uri="{FF2B5EF4-FFF2-40B4-BE49-F238E27FC236}">
                          <a16:creationId xmlns:a16="http://schemas.microsoft.com/office/drawing/2014/main" id="{9BC00C29-8A7C-4307-AD1A-E364ABF8F9F6}"/>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33" name="Line 777">
                      <a:extLst>
                        <a:ext uri="{FF2B5EF4-FFF2-40B4-BE49-F238E27FC236}">
                          <a16:creationId xmlns:a16="http://schemas.microsoft.com/office/drawing/2014/main" id="{4854199D-805D-4667-A97D-3E4575B0DFE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34" name="Line 778">
                      <a:extLst>
                        <a:ext uri="{FF2B5EF4-FFF2-40B4-BE49-F238E27FC236}">
                          <a16:creationId xmlns:a16="http://schemas.microsoft.com/office/drawing/2014/main" id="{D6C9F83C-ADB0-4B36-8521-C9ABFE23366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35" name="Group 779">
                    <a:extLst>
                      <a:ext uri="{FF2B5EF4-FFF2-40B4-BE49-F238E27FC236}">
                        <a16:creationId xmlns:a16="http://schemas.microsoft.com/office/drawing/2014/main" id="{73A7ABE6-4DC0-4370-9C1B-E2B6C976076A}"/>
                      </a:ext>
                    </a:extLst>
                  </p:cNvPr>
                  <p:cNvGrpSpPr>
                    <a:grpSpLocks/>
                  </p:cNvGrpSpPr>
                  <p:nvPr/>
                </p:nvGrpSpPr>
                <p:grpSpPr bwMode="auto">
                  <a:xfrm>
                    <a:off x="642" y="1751"/>
                    <a:ext cx="137" cy="124"/>
                    <a:chOff x="623" y="1728"/>
                    <a:chExt cx="137" cy="124"/>
                  </a:xfrm>
                </p:grpSpPr>
                <p:sp>
                  <p:nvSpPr>
                    <p:cNvPr id="20236" name="Oval 780">
                      <a:extLst>
                        <a:ext uri="{FF2B5EF4-FFF2-40B4-BE49-F238E27FC236}">
                          <a16:creationId xmlns:a16="http://schemas.microsoft.com/office/drawing/2014/main" id="{A96B12C5-BE16-4C6F-9C66-9ECDC871C040}"/>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37" name="Oval 781">
                      <a:extLst>
                        <a:ext uri="{FF2B5EF4-FFF2-40B4-BE49-F238E27FC236}">
                          <a16:creationId xmlns:a16="http://schemas.microsoft.com/office/drawing/2014/main" id="{02E4B000-7464-445D-98B8-CAB9D506416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38" name="Oval 782">
                      <a:extLst>
                        <a:ext uri="{FF2B5EF4-FFF2-40B4-BE49-F238E27FC236}">
                          <a16:creationId xmlns:a16="http://schemas.microsoft.com/office/drawing/2014/main" id="{DF35740B-D3C8-4BDE-9D66-DF3A07364D9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39" name="Line 783">
                      <a:extLst>
                        <a:ext uri="{FF2B5EF4-FFF2-40B4-BE49-F238E27FC236}">
                          <a16:creationId xmlns:a16="http://schemas.microsoft.com/office/drawing/2014/main" id="{BF1D34F8-56C6-437B-8109-88433A814DD1}"/>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40" name="Line 784">
                      <a:extLst>
                        <a:ext uri="{FF2B5EF4-FFF2-40B4-BE49-F238E27FC236}">
                          <a16:creationId xmlns:a16="http://schemas.microsoft.com/office/drawing/2014/main" id="{3A388C68-FFE8-47A6-9BDE-08DEF74062B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41" name="Group 785">
                    <a:extLst>
                      <a:ext uri="{FF2B5EF4-FFF2-40B4-BE49-F238E27FC236}">
                        <a16:creationId xmlns:a16="http://schemas.microsoft.com/office/drawing/2014/main" id="{1A987DB3-A8F8-40C5-8CCD-77E0C9D2F680}"/>
                      </a:ext>
                    </a:extLst>
                  </p:cNvPr>
                  <p:cNvGrpSpPr>
                    <a:grpSpLocks/>
                  </p:cNvGrpSpPr>
                  <p:nvPr/>
                </p:nvGrpSpPr>
                <p:grpSpPr bwMode="auto">
                  <a:xfrm>
                    <a:off x="662" y="1772"/>
                    <a:ext cx="137" cy="124"/>
                    <a:chOff x="623" y="1728"/>
                    <a:chExt cx="137" cy="124"/>
                  </a:xfrm>
                </p:grpSpPr>
                <p:sp>
                  <p:nvSpPr>
                    <p:cNvPr id="20242" name="Oval 786">
                      <a:extLst>
                        <a:ext uri="{FF2B5EF4-FFF2-40B4-BE49-F238E27FC236}">
                          <a16:creationId xmlns:a16="http://schemas.microsoft.com/office/drawing/2014/main" id="{5F482866-FA7B-4584-AD55-9D34F9CA0F56}"/>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43" name="Oval 787">
                      <a:extLst>
                        <a:ext uri="{FF2B5EF4-FFF2-40B4-BE49-F238E27FC236}">
                          <a16:creationId xmlns:a16="http://schemas.microsoft.com/office/drawing/2014/main" id="{A3DA00BB-8745-420A-825F-89ACA67BDAA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44" name="Oval 788">
                      <a:extLst>
                        <a:ext uri="{FF2B5EF4-FFF2-40B4-BE49-F238E27FC236}">
                          <a16:creationId xmlns:a16="http://schemas.microsoft.com/office/drawing/2014/main" id="{29E980B5-1F44-4D0B-AB14-B98C603E190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45" name="Line 789">
                      <a:extLst>
                        <a:ext uri="{FF2B5EF4-FFF2-40B4-BE49-F238E27FC236}">
                          <a16:creationId xmlns:a16="http://schemas.microsoft.com/office/drawing/2014/main" id="{F0ADBB2A-CB43-4F9C-A92C-0E0E646A0CC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46" name="Line 790">
                      <a:extLst>
                        <a:ext uri="{FF2B5EF4-FFF2-40B4-BE49-F238E27FC236}">
                          <a16:creationId xmlns:a16="http://schemas.microsoft.com/office/drawing/2014/main" id="{32DD2838-223C-4F75-9B02-A8364A7D179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47" name="Group 791">
                    <a:extLst>
                      <a:ext uri="{FF2B5EF4-FFF2-40B4-BE49-F238E27FC236}">
                        <a16:creationId xmlns:a16="http://schemas.microsoft.com/office/drawing/2014/main" id="{507272B5-EC5F-4F35-9C6E-BD65A6DB0A9E}"/>
                      </a:ext>
                    </a:extLst>
                  </p:cNvPr>
                  <p:cNvGrpSpPr>
                    <a:grpSpLocks/>
                  </p:cNvGrpSpPr>
                  <p:nvPr/>
                </p:nvGrpSpPr>
                <p:grpSpPr bwMode="auto">
                  <a:xfrm>
                    <a:off x="683" y="1790"/>
                    <a:ext cx="137" cy="124"/>
                    <a:chOff x="623" y="1728"/>
                    <a:chExt cx="137" cy="124"/>
                  </a:xfrm>
                </p:grpSpPr>
                <p:sp>
                  <p:nvSpPr>
                    <p:cNvPr id="20248" name="Oval 792">
                      <a:extLst>
                        <a:ext uri="{FF2B5EF4-FFF2-40B4-BE49-F238E27FC236}">
                          <a16:creationId xmlns:a16="http://schemas.microsoft.com/office/drawing/2014/main" id="{F9CA6F99-9AD2-4C48-AC59-00946A85D0AF}"/>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49" name="Oval 793">
                      <a:extLst>
                        <a:ext uri="{FF2B5EF4-FFF2-40B4-BE49-F238E27FC236}">
                          <a16:creationId xmlns:a16="http://schemas.microsoft.com/office/drawing/2014/main" id="{FCB9AC8D-CBCA-449E-90A4-9DBD436BC16C}"/>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50" name="Oval 794">
                      <a:extLst>
                        <a:ext uri="{FF2B5EF4-FFF2-40B4-BE49-F238E27FC236}">
                          <a16:creationId xmlns:a16="http://schemas.microsoft.com/office/drawing/2014/main" id="{CEAC48CB-333F-4402-881C-01930C28F5E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51" name="Line 795">
                      <a:extLst>
                        <a:ext uri="{FF2B5EF4-FFF2-40B4-BE49-F238E27FC236}">
                          <a16:creationId xmlns:a16="http://schemas.microsoft.com/office/drawing/2014/main" id="{C901F965-C607-4F38-8B0C-2CB6C9D53B6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52" name="Line 796">
                      <a:extLst>
                        <a:ext uri="{FF2B5EF4-FFF2-40B4-BE49-F238E27FC236}">
                          <a16:creationId xmlns:a16="http://schemas.microsoft.com/office/drawing/2014/main" id="{51D68F1C-50B2-423E-8BFF-1F45EABF0737}"/>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53" name="Group 797">
                    <a:extLst>
                      <a:ext uri="{FF2B5EF4-FFF2-40B4-BE49-F238E27FC236}">
                        <a16:creationId xmlns:a16="http://schemas.microsoft.com/office/drawing/2014/main" id="{0599A20A-3640-4873-90AE-7655FF39E003}"/>
                      </a:ext>
                    </a:extLst>
                  </p:cNvPr>
                  <p:cNvGrpSpPr>
                    <a:grpSpLocks/>
                  </p:cNvGrpSpPr>
                  <p:nvPr/>
                </p:nvGrpSpPr>
                <p:grpSpPr bwMode="auto">
                  <a:xfrm>
                    <a:off x="703" y="1809"/>
                    <a:ext cx="137" cy="124"/>
                    <a:chOff x="623" y="1728"/>
                    <a:chExt cx="137" cy="124"/>
                  </a:xfrm>
                </p:grpSpPr>
                <p:sp>
                  <p:nvSpPr>
                    <p:cNvPr id="20254" name="Oval 798">
                      <a:extLst>
                        <a:ext uri="{FF2B5EF4-FFF2-40B4-BE49-F238E27FC236}">
                          <a16:creationId xmlns:a16="http://schemas.microsoft.com/office/drawing/2014/main" id="{15C15499-FBFF-4F43-9E26-602E2204BCF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55" name="Oval 799">
                      <a:extLst>
                        <a:ext uri="{FF2B5EF4-FFF2-40B4-BE49-F238E27FC236}">
                          <a16:creationId xmlns:a16="http://schemas.microsoft.com/office/drawing/2014/main" id="{AB6ED882-2214-4049-852E-C6B33A59F8C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56" name="Oval 800">
                      <a:extLst>
                        <a:ext uri="{FF2B5EF4-FFF2-40B4-BE49-F238E27FC236}">
                          <a16:creationId xmlns:a16="http://schemas.microsoft.com/office/drawing/2014/main" id="{053BD22C-A441-4073-94BE-3B21162214CE}"/>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57" name="Line 801">
                      <a:extLst>
                        <a:ext uri="{FF2B5EF4-FFF2-40B4-BE49-F238E27FC236}">
                          <a16:creationId xmlns:a16="http://schemas.microsoft.com/office/drawing/2014/main" id="{106B08C0-597E-436C-A917-8CAFDCEBD149}"/>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58" name="Line 802">
                      <a:extLst>
                        <a:ext uri="{FF2B5EF4-FFF2-40B4-BE49-F238E27FC236}">
                          <a16:creationId xmlns:a16="http://schemas.microsoft.com/office/drawing/2014/main" id="{84C3B4F5-C29B-4456-B8CD-D2847D24C05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20259" name="Line 803">
                <a:extLst>
                  <a:ext uri="{FF2B5EF4-FFF2-40B4-BE49-F238E27FC236}">
                    <a16:creationId xmlns:a16="http://schemas.microsoft.com/office/drawing/2014/main" id="{323E5092-D3E3-4CA1-B4C4-09FC3C679397}"/>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60" name="Line 804">
                <a:extLst>
                  <a:ext uri="{FF2B5EF4-FFF2-40B4-BE49-F238E27FC236}">
                    <a16:creationId xmlns:a16="http://schemas.microsoft.com/office/drawing/2014/main" id="{7A1032BF-29A7-476B-8377-27C59021A5F1}"/>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61" name="Group 805">
              <a:extLst>
                <a:ext uri="{FF2B5EF4-FFF2-40B4-BE49-F238E27FC236}">
                  <a16:creationId xmlns:a16="http://schemas.microsoft.com/office/drawing/2014/main" id="{82612233-0AF6-4C2B-8D04-6620157E355A}"/>
                </a:ext>
              </a:extLst>
            </p:cNvPr>
            <p:cNvGrpSpPr>
              <a:grpSpLocks/>
            </p:cNvGrpSpPr>
            <p:nvPr/>
          </p:nvGrpSpPr>
          <p:grpSpPr bwMode="auto">
            <a:xfrm>
              <a:off x="2976" y="1288"/>
              <a:ext cx="305" cy="768"/>
              <a:chOff x="276" y="1336"/>
              <a:chExt cx="305" cy="768"/>
            </a:xfrm>
          </p:grpSpPr>
          <p:sp>
            <p:nvSpPr>
              <p:cNvPr id="20262" name="Line 806">
                <a:extLst>
                  <a:ext uri="{FF2B5EF4-FFF2-40B4-BE49-F238E27FC236}">
                    <a16:creationId xmlns:a16="http://schemas.microsoft.com/office/drawing/2014/main" id="{402688D4-FB6B-4202-B928-3C620F2BB8E8}"/>
                  </a:ext>
                </a:extLst>
              </p:cNvPr>
              <p:cNvSpPr>
                <a:spLocks noChangeShapeType="1"/>
              </p:cNvSpPr>
              <p:nvPr/>
            </p:nvSpPr>
            <p:spPr bwMode="auto">
              <a:xfrm>
                <a:off x="468" y="1677"/>
                <a:ext cx="0" cy="128"/>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63" name="Line 807">
                <a:extLst>
                  <a:ext uri="{FF2B5EF4-FFF2-40B4-BE49-F238E27FC236}">
                    <a16:creationId xmlns:a16="http://schemas.microsoft.com/office/drawing/2014/main" id="{87D7BA55-3685-46A6-84E4-48DA5AB12253}"/>
                  </a:ext>
                </a:extLst>
              </p:cNvPr>
              <p:cNvSpPr>
                <a:spLocks noChangeShapeType="1"/>
              </p:cNvSpPr>
              <p:nvPr/>
            </p:nvSpPr>
            <p:spPr bwMode="auto">
              <a:xfrm>
                <a:off x="468" y="1912"/>
                <a:ext cx="0" cy="192"/>
              </a:xfrm>
              <a:prstGeom prst="line">
                <a:avLst/>
              </a:prstGeom>
              <a:noFill/>
              <a:ln w="50800">
                <a:solidFill>
                  <a:srgbClr val="004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64" name="Rectangle 808">
                <a:extLst>
                  <a:ext uri="{FF2B5EF4-FFF2-40B4-BE49-F238E27FC236}">
                    <a16:creationId xmlns:a16="http://schemas.microsoft.com/office/drawing/2014/main" id="{A3A94378-5FE4-4049-8D25-DB1B81446172}"/>
                  </a:ext>
                </a:extLst>
              </p:cNvPr>
              <p:cNvSpPr>
                <a:spLocks noChangeArrowheads="1"/>
              </p:cNvSpPr>
              <p:nvPr/>
            </p:nvSpPr>
            <p:spPr bwMode="auto">
              <a:xfrm>
                <a:off x="358" y="1797"/>
                <a:ext cx="223" cy="191"/>
              </a:xfrm>
              <a:prstGeom prst="rect">
                <a:avLst/>
              </a:prstGeom>
              <a:solidFill>
                <a:srgbClr val="2B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900" b="1">
                    <a:solidFill>
                      <a:schemeClr val="bg1"/>
                    </a:solidFill>
                    <a:latin typeface="Arial" panose="020B0604020202020204" pitchFamily="34" charset="0"/>
                  </a:rPr>
                  <a:t>CFS</a:t>
                </a:r>
                <a:endParaRPr lang="en-US" altLang="en-US" sz="900">
                  <a:solidFill>
                    <a:schemeClr val="bg1"/>
                  </a:solidFill>
                  <a:latin typeface="Arial" panose="020B0604020202020204" pitchFamily="34" charset="0"/>
                </a:endParaRPr>
              </a:p>
            </p:txBody>
          </p:sp>
          <p:grpSp>
            <p:nvGrpSpPr>
              <p:cNvPr id="20265" name="Group 809">
                <a:extLst>
                  <a:ext uri="{FF2B5EF4-FFF2-40B4-BE49-F238E27FC236}">
                    <a16:creationId xmlns:a16="http://schemas.microsoft.com/office/drawing/2014/main" id="{FC2867D6-9742-4283-80ED-B6A85E22D920}"/>
                  </a:ext>
                </a:extLst>
              </p:cNvPr>
              <p:cNvGrpSpPr>
                <a:grpSpLocks/>
              </p:cNvGrpSpPr>
              <p:nvPr/>
            </p:nvGrpSpPr>
            <p:grpSpPr bwMode="auto">
              <a:xfrm>
                <a:off x="276" y="1336"/>
                <a:ext cx="265" cy="253"/>
                <a:chOff x="480" y="1440"/>
                <a:chExt cx="265" cy="253"/>
              </a:xfrm>
            </p:grpSpPr>
            <p:grpSp>
              <p:nvGrpSpPr>
                <p:cNvPr id="20266" name="Group 810">
                  <a:extLst>
                    <a:ext uri="{FF2B5EF4-FFF2-40B4-BE49-F238E27FC236}">
                      <a16:creationId xmlns:a16="http://schemas.microsoft.com/office/drawing/2014/main" id="{DE093856-D633-450E-9063-B9764BA1F05F}"/>
                    </a:ext>
                  </a:extLst>
                </p:cNvPr>
                <p:cNvGrpSpPr>
                  <a:grpSpLocks/>
                </p:cNvGrpSpPr>
                <p:nvPr/>
              </p:nvGrpSpPr>
              <p:grpSpPr bwMode="auto">
                <a:xfrm>
                  <a:off x="528" y="1440"/>
                  <a:ext cx="217" cy="205"/>
                  <a:chOff x="623" y="1728"/>
                  <a:chExt cx="217" cy="205"/>
                </a:xfrm>
              </p:grpSpPr>
              <p:grpSp>
                <p:nvGrpSpPr>
                  <p:cNvPr id="20267" name="Group 811">
                    <a:extLst>
                      <a:ext uri="{FF2B5EF4-FFF2-40B4-BE49-F238E27FC236}">
                        <a16:creationId xmlns:a16="http://schemas.microsoft.com/office/drawing/2014/main" id="{E32F2AA2-7407-431F-94A0-54B18A6B18B0}"/>
                      </a:ext>
                    </a:extLst>
                  </p:cNvPr>
                  <p:cNvGrpSpPr>
                    <a:grpSpLocks/>
                  </p:cNvGrpSpPr>
                  <p:nvPr/>
                </p:nvGrpSpPr>
                <p:grpSpPr bwMode="auto">
                  <a:xfrm>
                    <a:off x="623" y="1728"/>
                    <a:ext cx="137" cy="124"/>
                    <a:chOff x="623" y="1728"/>
                    <a:chExt cx="137" cy="124"/>
                  </a:xfrm>
                </p:grpSpPr>
                <p:sp>
                  <p:nvSpPr>
                    <p:cNvPr id="20268" name="Oval 812">
                      <a:extLst>
                        <a:ext uri="{FF2B5EF4-FFF2-40B4-BE49-F238E27FC236}">
                          <a16:creationId xmlns:a16="http://schemas.microsoft.com/office/drawing/2014/main" id="{7D797BF5-E291-4016-927A-E5AE02D6364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69" name="Oval 813">
                      <a:extLst>
                        <a:ext uri="{FF2B5EF4-FFF2-40B4-BE49-F238E27FC236}">
                          <a16:creationId xmlns:a16="http://schemas.microsoft.com/office/drawing/2014/main" id="{9EE4DA02-DD5D-4513-91F1-3BE5905CBD1A}"/>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0" name="Oval 814">
                      <a:extLst>
                        <a:ext uri="{FF2B5EF4-FFF2-40B4-BE49-F238E27FC236}">
                          <a16:creationId xmlns:a16="http://schemas.microsoft.com/office/drawing/2014/main" id="{182AF3F3-ABB2-4E68-BF13-7E145D7CA2A2}"/>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1" name="Line 815">
                      <a:extLst>
                        <a:ext uri="{FF2B5EF4-FFF2-40B4-BE49-F238E27FC236}">
                          <a16:creationId xmlns:a16="http://schemas.microsoft.com/office/drawing/2014/main" id="{25935E17-79EE-4E26-92F5-6B03EB4C1A7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2" name="Line 816">
                      <a:extLst>
                        <a:ext uri="{FF2B5EF4-FFF2-40B4-BE49-F238E27FC236}">
                          <a16:creationId xmlns:a16="http://schemas.microsoft.com/office/drawing/2014/main" id="{76108E17-8929-45DA-A4F2-34EFB721F91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73" name="Group 817">
                    <a:extLst>
                      <a:ext uri="{FF2B5EF4-FFF2-40B4-BE49-F238E27FC236}">
                        <a16:creationId xmlns:a16="http://schemas.microsoft.com/office/drawing/2014/main" id="{8DEC09EA-4D6E-40F5-9624-8219616C6C96}"/>
                      </a:ext>
                    </a:extLst>
                  </p:cNvPr>
                  <p:cNvGrpSpPr>
                    <a:grpSpLocks/>
                  </p:cNvGrpSpPr>
                  <p:nvPr/>
                </p:nvGrpSpPr>
                <p:grpSpPr bwMode="auto">
                  <a:xfrm>
                    <a:off x="642" y="1751"/>
                    <a:ext cx="137" cy="124"/>
                    <a:chOff x="623" y="1728"/>
                    <a:chExt cx="137" cy="124"/>
                  </a:xfrm>
                </p:grpSpPr>
                <p:sp>
                  <p:nvSpPr>
                    <p:cNvPr id="20274" name="Oval 818">
                      <a:extLst>
                        <a:ext uri="{FF2B5EF4-FFF2-40B4-BE49-F238E27FC236}">
                          <a16:creationId xmlns:a16="http://schemas.microsoft.com/office/drawing/2014/main" id="{D8EDC1FC-4E64-415F-B01A-DD2899E2F133}"/>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5" name="Oval 819">
                      <a:extLst>
                        <a:ext uri="{FF2B5EF4-FFF2-40B4-BE49-F238E27FC236}">
                          <a16:creationId xmlns:a16="http://schemas.microsoft.com/office/drawing/2014/main" id="{5BB357ED-86B8-4F09-B106-9E0D6DDC534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 name="Oval 820">
                      <a:extLst>
                        <a:ext uri="{FF2B5EF4-FFF2-40B4-BE49-F238E27FC236}">
                          <a16:creationId xmlns:a16="http://schemas.microsoft.com/office/drawing/2014/main" id="{E4E2EDA9-A598-49EF-B9DD-521CE464597C}"/>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 name="Line 821">
                      <a:extLst>
                        <a:ext uri="{FF2B5EF4-FFF2-40B4-BE49-F238E27FC236}">
                          <a16:creationId xmlns:a16="http://schemas.microsoft.com/office/drawing/2014/main" id="{65562DDF-08CA-4459-B9A8-477385B791E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8" name="Line 822">
                      <a:extLst>
                        <a:ext uri="{FF2B5EF4-FFF2-40B4-BE49-F238E27FC236}">
                          <a16:creationId xmlns:a16="http://schemas.microsoft.com/office/drawing/2014/main" id="{6AF82D80-5B1A-4242-8D29-223E1D9623BA}"/>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79" name="Group 823">
                    <a:extLst>
                      <a:ext uri="{FF2B5EF4-FFF2-40B4-BE49-F238E27FC236}">
                        <a16:creationId xmlns:a16="http://schemas.microsoft.com/office/drawing/2014/main" id="{043EBE13-1BE4-4694-89B3-7275A13B6EAD}"/>
                      </a:ext>
                    </a:extLst>
                  </p:cNvPr>
                  <p:cNvGrpSpPr>
                    <a:grpSpLocks/>
                  </p:cNvGrpSpPr>
                  <p:nvPr/>
                </p:nvGrpSpPr>
                <p:grpSpPr bwMode="auto">
                  <a:xfrm>
                    <a:off x="662" y="1772"/>
                    <a:ext cx="137" cy="124"/>
                    <a:chOff x="623" y="1728"/>
                    <a:chExt cx="137" cy="124"/>
                  </a:xfrm>
                </p:grpSpPr>
                <p:sp>
                  <p:nvSpPr>
                    <p:cNvPr id="20280" name="Oval 824">
                      <a:extLst>
                        <a:ext uri="{FF2B5EF4-FFF2-40B4-BE49-F238E27FC236}">
                          <a16:creationId xmlns:a16="http://schemas.microsoft.com/office/drawing/2014/main" id="{858E4CF4-CD27-4DE0-8B40-CCEEFA733744}"/>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1" name="Oval 825">
                      <a:extLst>
                        <a:ext uri="{FF2B5EF4-FFF2-40B4-BE49-F238E27FC236}">
                          <a16:creationId xmlns:a16="http://schemas.microsoft.com/office/drawing/2014/main" id="{94B3E0E7-451B-4856-AD2D-2426DF6E78C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2" name="Oval 826">
                      <a:extLst>
                        <a:ext uri="{FF2B5EF4-FFF2-40B4-BE49-F238E27FC236}">
                          <a16:creationId xmlns:a16="http://schemas.microsoft.com/office/drawing/2014/main" id="{86AD7F6D-9C0B-43CC-AEC5-D97C2D41961A}"/>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3" name="Line 827">
                      <a:extLst>
                        <a:ext uri="{FF2B5EF4-FFF2-40B4-BE49-F238E27FC236}">
                          <a16:creationId xmlns:a16="http://schemas.microsoft.com/office/drawing/2014/main" id="{04710587-FC22-4386-BEEE-9E9AE8BBC844}"/>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4" name="Line 828">
                      <a:extLst>
                        <a:ext uri="{FF2B5EF4-FFF2-40B4-BE49-F238E27FC236}">
                          <a16:creationId xmlns:a16="http://schemas.microsoft.com/office/drawing/2014/main" id="{052400A6-9D30-4D86-BB7D-460D6A2DD82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85" name="Group 829">
                    <a:extLst>
                      <a:ext uri="{FF2B5EF4-FFF2-40B4-BE49-F238E27FC236}">
                        <a16:creationId xmlns:a16="http://schemas.microsoft.com/office/drawing/2014/main" id="{69429521-D8D7-4E76-BD55-E00F905C98A0}"/>
                      </a:ext>
                    </a:extLst>
                  </p:cNvPr>
                  <p:cNvGrpSpPr>
                    <a:grpSpLocks/>
                  </p:cNvGrpSpPr>
                  <p:nvPr/>
                </p:nvGrpSpPr>
                <p:grpSpPr bwMode="auto">
                  <a:xfrm>
                    <a:off x="683" y="1790"/>
                    <a:ext cx="137" cy="124"/>
                    <a:chOff x="623" y="1728"/>
                    <a:chExt cx="137" cy="124"/>
                  </a:xfrm>
                </p:grpSpPr>
                <p:sp>
                  <p:nvSpPr>
                    <p:cNvPr id="20286" name="Oval 830">
                      <a:extLst>
                        <a:ext uri="{FF2B5EF4-FFF2-40B4-BE49-F238E27FC236}">
                          <a16:creationId xmlns:a16="http://schemas.microsoft.com/office/drawing/2014/main" id="{04424990-9F58-42DA-89E0-13BACD0265A2}"/>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7" name="Oval 831">
                      <a:extLst>
                        <a:ext uri="{FF2B5EF4-FFF2-40B4-BE49-F238E27FC236}">
                          <a16:creationId xmlns:a16="http://schemas.microsoft.com/office/drawing/2014/main" id="{79215176-F335-4E95-93B6-C4C6EA0DD292}"/>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8" name="Oval 832">
                      <a:extLst>
                        <a:ext uri="{FF2B5EF4-FFF2-40B4-BE49-F238E27FC236}">
                          <a16:creationId xmlns:a16="http://schemas.microsoft.com/office/drawing/2014/main" id="{9F1F1539-ABF0-4C9D-911C-D9FFA390B7E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9" name="Line 833">
                      <a:extLst>
                        <a:ext uri="{FF2B5EF4-FFF2-40B4-BE49-F238E27FC236}">
                          <a16:creationId xmlns:a16="http://schemas.microsoft.com/office/drawing/2014/main" id="{E4934A21-AF98-4371-98FF-2AB9C4344E0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90" name="Line 834">
                      <a:extLst>
                        <a:ext uri="{FF2B5EF4-FFF2-40B4-BE49-F238E27FC236}">
                          <a16:creationId xmlns:a16="http://schemas.microsoft.com/office/drawing/2014/main" id="{5F3196FD-FA5D-498A-8853-8AFC107B09A9}"/>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291" name="Group 835">
                    <a:extLst>
                      <a:ext uri="{FF2B5EF4-FFF2-40B4-BE49-F238E27FC236}">
                        <a16:creationId xmlns:a16="http://schemas.microsoft.com/office/drawing/2014/main" id="{C5CFA21D-1AA5-4DD6-BC2C-A4F1AD59C57B}"/>
                      </a:ext>
                    </a:extLst>
                  </p:cNvPr>
                  <p:cNvGrpSpPr>
                    <a:grpSpLocks/>
                  </p:cNvGrpSpPr>
                  <p:nvPr/>
                </p:nvGrpSpPr>
                <p:grpSpPr bwMode="auto">
                  <a:xfrm>
                    <a:off x="703" y="1809"/>
                    <a:ext cx="137" cy="124"/>
                    <a:chOff x="623" y="1728"/>
                    <a:chExt cx="137" cy="124"/>
                  </a:xfrm>
                </p:grpSpPr>
                <p:sp>
                  <p:nvSpPr>
                    <p:cNvPr id="20292" name="Oval 836">
                      <a:extLst>
                        <a:ext uri="{FF2B5EF4-FFF2-40B4-BE49-F238E27FC236}">
                          <a16:creationId xmlns:a16="http://schemas.microsoft.com/office/drawing/2014/main" id="{AFD3E794-EADD-4ED1-9D03-4BDB5C3B115E}"/>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93" name="Oval 837">
                      <a:extLst>
                        <a:ext uri="{FF2B5EF4-FFF2-40B4-BE49-F238E27FC236}">
                          <a16:creationId xmlns:a16="http://schemas.microsoft.com/office/drawing/2014/main" id="{2B8DFCA8-A3AB-4517-8306-D1CE988EDF0E}"/>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94" name="Oval 838">
                      <a:extLst>
                        <a:ext uri="{FF2B5EF4-FFF2-40B4-BE49-F238E27FC236}">
                          <a16:creationId xmlns:a16="http://schemas.microsoft.com/office/drawing/2014/main" id="{EADE6192-2086-4AB1-BB6A-281216B96ACF}"/>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95" name="Line 839">
                      <a:extLst>
                        <a:ext uri="{FF2B5EF4-FFF2-40B4-BE49-F238E27FC236}">
                          <a16:creationId xmlns:a16="http://schemas.microsoft.com/office/drawing/2014/main" id="{9344A88A-135E-4534-8FE8-0F8C4E04663F}"/>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96" name="Line 840">
                      <a:extLst>
                        <a:ext uri="{FF2B5EF4-FFF2-40B4-BE49-F238E27FC236}">
                          <a16:creationId xmlns:a16="http://schemas.microsoft.com/office/drawing/2014/main" id="{659DDA78-D462-42D2-8B88-83C86A9F0E51}"/>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0297" name="Group 841">
                  <a:extLst>
                    <a:ext uri="{FF2B5EF4-FFF2-40B4-BE49-F238E27FC236}">
                      <a16:creationId xmlns:a16="http://schemas.microsoft.com/office/drawing/2014/main" id="{3F8F3ED6-5DA2-4501-97C1-BE3EDD9E8267}"/>
                    </a:ext>
                  </a:extLst>
                </p:cNvPr>
                <p:cNvGrpSpPr>
                  <a:grpSpLocks/>
                </p:cNvGrpSpPr>
                <p:nvPr/>
              </p:nvGrpSpPr>
              <p:grpSpPr bwMode="auto">
                <a:xfrm>
                  <a:off x="480" y="1488"/>
                  <a:ext cx="217" cy="205"/>
                  <a:chOff x="623" y="1728"/>
                  <a:chExt cx="217" cy="205"/>
                </a:xfrm>
              </p:grpSpPr>
              <p:grpSp>
                <p:nvGrpSpPr>
                  <p:cNvPr id="20298" name="Group 842">
                    <a:extLst>
                      <a:ext uri="{FF2B5EF4-FFF2-40B4-BE49-F238E27FC236}">
                        <a16:creationId xmlns:a16="http://schemas.microsoft.com/office/drawing/2014/main" id="{9F0B3C5D-CE11-4A1F-A461-802E632A42F0}"/>
                      </a:ext>
                    </a:extLst>
                  </p:cNvPr>
                  <p:cNvGrpSpPr>
                    <a:grpSpLocks/>
                  </p:cNvGrpSpPr>
                  <p:nvPr/>
                </p:nvGrpSpPr>
                <p:grpSpPr bwMode="auto">
                  <a:xfrm>
                    <a:off x="623" y="1728"/>
                    <a:ext cx="137" cy="124"/>
                    <a:chOff x="623" y="1728"/>
                    <a:chExt cx="137" cy="124"/>
                  </a:xfrm>
                </p:grpSpPr>
                <p:sp>
                  <p:nvSpPr>
                    <p:cNvPr id="20299" name="Oval 843">
                      <a:extLst>
                        <a:ext uri="{FF2B5EF4-FFF2-40B4-BE49-F238E27FC236}">
                          <a16:creationId xmlns:a16="http://schemas.microsoft.com/office/drawing/2014/main" id="{D920C907-D62F-43B1-A14B-C1152CA3A3D7}"/>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0" name="Oval 844">
                      <a:extLst>
                        <a:ext uri="{FF2B5EF4-FFF2-40B4-BE49-F238E27FC236}">
                          <a16:creationId xmlns:a16="http://schemas.microsoft.com/office/drawing/2014/main" id="{49761C5C-9148-44E2-B4CF-148D7374AD8B}"/>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1" name="Oval 845">
                      <a:extLst>
                        <a:ext uri="{FF2B5EF4-FFF2-40B4-BE49-F238E27FC236}">
                          <a16:creationId xmlns:a16="http://schemas.microsoft.com/office/drawing/2014/main" id="{E7EBD027-20F2-4EE2-83BA-17E8CFB36155}"/>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2" name="Line 846">
                      <a:extLst>
                        <a:ext uri="{FF2B5EF4-FFF2-40B4-BE49-F238E27FC236}">
                          <a16:creationId xmlns:a16="http://schemas.microsoft.com/office/drawing/2014/main" id="{012E8588-D483-4319-BF5E-C558B449D83C}"/>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3" name="Line 847">
                      <a:extLst>
                        <a:ext uri="{FF2B5EF4-FFF2-40B4-BE49-F238E27FC236}">
                          <a16:creationId xmlns:a16="http://schemas.microsoft.com/office/drawing/2014/main" id="{6DFF7606-AD53-4696-9349-9D9EE2F2E378}"/>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304" name="Group 848">
                    <a:extLst>
                      <a:ext uri="{FF2B5EF4-FFF2-40B4-BE49-F238E27FC236}">
                        <a16:creationId xmlns:a16="http://schemas.microsoft.com/office/drawing/2014/main" id="{5E1EBC99-5338-4EDE-A9D8-DB43939E41CF}"/>
                      </a:ext>
                    </a:extLst>
                  </p:cNvPr>
                  <p:cNvGrpSpPr>
                    <a:grpSpLocks/>
                  </p:cNvGrpSpPr>
                  <p:nvPr/>
                </p:nvGrpSpPr>
                <p:grpSpPr bwMode="auto">
                  <a:xfrm>
                    <a:off x="642" y="1751"/>
                    <a:ext cx="137" cy="124"/>
                    <a:chOff x="623" y="1728"/>
                    <a:chExt cx="137" cy="124"/>
                  </a:xfrm>
                </p:grpSpPr>
                <p:sp>
                  <p:nvSpPr>
                    <p:cNvPr id="20305" name="Oval 849">
                      <a:extLst>
                        <a:ext uri="{FF2B5EF4-FFF2-40B4-BE49-F238E27FC236}">
                          <a16:creationId xmlns:a16="http://schemas.microsoft.com/office/drawing/2014/main" id="{CBC27790-822A-4D6B-82B7-C1CE1D210D78}"/>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6" name="Oval 850">
                      <a:extLst>
                        <a:ext uri="{FF2B5EF4-FFF2-40B4-BE49-F238E27FC236}">
                          <a16:creationId xmlns:a16="http://schemas.microsoft.com/office/drawing/2014/main" id="{E049786E-B817-447E-96A2-C242430FE567}"/>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7" name="Oval 851">
                      <a:extLst>
                        <a:ext uri="{FF2B5EF4-FFF2-40B4-BE49-F238E27FC236}">
                          <a16:creationId xmlns:a16="http://schemas.microsoft.com/office/drawing/2014/main" id="{2C8D7027-8DEC-4F21-B635-D277D86F368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8" name="Line 852">
                      <a:extLst>
                        <a:ext uri="{FF2B5EF4-FFF2-40B4-BE49-F238E27FC236}">
                          <a16:creationId xmlns:a16="http://schemas.microsoft.com/office/drawing/2014/main" id="{2C5106CA-79CE-47D1-9E10-DBE24B1DA870}"/>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09" name="Line 853">
                      <a:extLst>
                        <a:ext uri="{FF2B5EF4-FFF2-40B4-BE49-F238E27FC236}">
                          <a16:creationId xmlns:a16="http://schemas.microsoft.com/office/drawing/2014/main" id="{B13091FE-2AC2-4B33-B915-910C9BF441D5}"/>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310" name="Group 854">
                    <a:extLst>
                      <a:ext uri="{FF2B5EF4-FFF2-40B4-BE49-F238E27FC236}">
                        <a16:creationId xmlns:a16="http://schemas.microsoft.com/office/drawing/2014/main" id="{70BDAAF5-ADC8-4603-BF4B-1B804BCBE723}"/>
                      </a:ext>
                    </a:extLst>
                  </p:cNvPr>
                  <p:cNvGrpSpPr>
                    <a:grpSpLocks/>
                  </p:cNvGrpSpPr>
                  <p:nvPr/>
                </p:nvGrpSpPr>
                <p:grpSpPr bwMode="auto">
                  <a:xfrm>
                    <a:off x="662" y="1772"/>
                    <a:ext cx="137" cy="124"/>
                    <a:chOff x="623" y="1728"/>
                    <a:chExt cx="137" cy="124"/>
                  </a:xfrm>
                </p:grpSpPr>
                <p:sp>
                  <p:nvSpPr>
                    <p:cNvPr id="20311" name="Oval 855">
                      <a:extLst>
                        <a:ext uri="{FF2B5EF4-FFF2-40B4-BE49-F238E27FC236}">
                          <a16:creationId xmlns:a16="http://schemas.microsoft.com/office/drawing/2014/main" id="{13B0150D-35CA-42F3-883F-FAC8A2D24BCA}"/>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12" name="Oval 856">
                      <a:extLst>
                        <a:ext uri="{FF2B5EF4-FFF2-40B4-BE49-F238E27FC236}">
                          <a16:creationId xmlns:a16="http://schemas.microsoft.com/office/drawing/2014/main" id="{E63038A5-B4B1-4B46-BA4F-F8570707263D}"/>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13" name="Oval 857">
                      <a:extLst>
                        <a:ext uri="{FF2B5EF4-FFF2-40B4-BE49-F238E27FC236}">
                          <a16:creationId xmlns:a16="http://schemas.microsoft.com/office/drawing/2014/main" id="{E5801B93-1B33-4570-8B9B-77E8AEAA7040}"/>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14" name="Line 858">
                      <a:extLst>
                        <a:ext uri="{FF2B5EF4-FFF2-40B4-BE49-F238E27FC236}">
                          <a16:creationId xmlns:a16="http://schemas.microsoft.com/office/drawing/2014/main" id="{71FFF6AD-839F-40FF-9A1A-30720FCDDDF5}"/>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15" name="Line 859">
                      <a:extLst>
                        <a:ext uri="{FF2B5EF4-FFF2-40B4-BE49-F238E27FC236}">
                          <a16:creationId xmlns:a16="http://schemas.microsoft.com/office/drawing/2014/main" id="{6A833146-C89B-4881-B9F0-75ADCE548D52}"/>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316" name="Group 860">
                    <a:extLst>
                      <a:ext uri="{FF2B5EF4-FFF2-40B4-BE49-F238E27FC236}">
                        <a16:creationId xmlns:a16="http://schemas.microsoft.com/office/drawing/2014/main" id="{F6580459-6580-4B8F-AF02-4A1F9D236BD8}"/>
                      </a:ext>
                    </a:extLst>
                  </p:cNvPr>
                  <p:cNvGrpSpPr>
                    <a:grpSpLocks/>
                  </p:cNvGrpSpPr>
                  <p:nvPr/>
                </p:nvGrpSpPr>
                <p:grpSpPr bwMode="auto">
                  <a:xfrm>
                    <a:off x="683" y="1790"/>
                    <a:ext cx="137" cy="124"/>
                    <a:chOff x="623" y="1728"/>
                    <a:chExt cx="137" cy="124"/>
                  </a:xfrm>
                </p:grpSpPr>
                <p:sp>
                  <p:nvSpPr>
                    <p:cNvPr id="20317" name="Oval 861">
                      <a:extLst>
                        <a:ext uri="{FF2B5EF4-FFF2-40B4-BE49-F238E27FC236}">
                          <a16:creationId xmlns:a16="http://schemas.microsoft.com/office/drawing/2014/main" id="{8B4FAA93-AB12-407D-85FE-959185B377B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18" name="Oval 862">
                      <a:extLst>
                        <a:ext uri="{FF2B5EF4-FFF2-40B4-BE49-F238E27FC236}">
                          <a16:creationId xmlns:a16="http://schemas.microsoft.com/office/drawing/2014/main" id="{9DED42B9-A41F-4BCB-B31E-2F9417FB9B30}"/>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19" name="Oval 863">
                      <a:extLst>
                        <a:ext uri="{FF2B5EF4-FFF2-40B4-BE49-F238E27FC236}">
                          <a16:creationId xmlns:a16="http://schemas.microsoft.com/office/drawing/2014/main" id="{A3046746-A0AD-4B37-B097-A1C046FCC579}"/>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20" name="Line 864">
                      <a:extLst>
                        <a:ext uri="{FF2B5EF4-FFF2-40B4-BE49-F238E27FC236}">
                          <a16:creationId xmlns:a16="http://schemas.microsoft.com/office/drawing/2014/main" id="{B13A15F8-B7CC-4AE6-8338-24E357536E0E}"/>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21" name="Line 865">
                      <a:extLst>
                        <a:ext uri="{FF2B5EF4-FFF2-40B4-BE49-F238E27FC236}">
                          <a16:creationId xmlns:a16="http://schemas.microsoft.com/office/drawing/2014/main" id="{E53A7FD7-B357-4B06-983C-CA451624094B}"/>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322" name="Group 866">
                    <a:extLst>
                      <a:ext uri="{FF2B5EF4-FFF2-40B4-BE49-F238E27FC236}">
                        <a16:creationId xmlns:a16="http://schemas.microsoft.com/office/drawing/2014/main" id="{BCB768EB-FB98-4D9B-87A5-D8B6F79F04B1}"/>
                      </a:ext>
                    </a:extLst>
                  </p:cNvPr>
                  <p:cNvGrpSpPr>
                    <a:grpSpLocks/>
                  </p:cNvGrpSpPr>
                  <p:nvPr/>
                </p:nvGrpSpPr>
                <p:grpSpPr bwMode="auto">
                  <a:xfrm>
                    <a:off x="703" y="1809"/>
                    <a:ext cx="137" cy="124"/>
                    <a:chOff x="623" y="1728"/>
                    <a:chExt cx="137" cy="124"/>
                  </a:xfrm>
                </p:grpSpPr>
                <p:sp>
                  <p:nvSpPr>
                    <p:cNvPr id="20323" name="Oval 867">
                      <a:extLst>
                        <a:ext uri="{FF2B5EF4-FFF2-40B4-BE49-F238E27FC236}">
                          <a16:creationId xmlns:a16="http://schemas.microsoft.com/office/drawing/2014/main" id="{5110F3E5-131E-4821-9EA4-494512267001}"/>
                        </a:ext>
                      </a:extLst>
                    </p:cNvPr>
                    <p:cNvSpPr>
                      <a:spLocks noChangeArrowheads="1"/>
                    </p:cNvSpPr>
                    <p:nvPr/>
                  </p:nvSpPr>
                  <p:spPr bwMode="auto">
                    <a:xfrm>
                      <a:off x="623" y="1789"/>
                      <a:ext cx="136" cy="63"/>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24" name="Oval 868">
                      <a:extLst>
                        <a:ext uri="{FF2B5EF4-FFF2-40B4-BE49-F238E27FC236}">
                          <a16:creationId xmlns:a16="http://schemas.microsoft.com/office/drawing/2014/main" id="{220407F6-2E32-4ECA-8A88-4C79046C81FF}"/>
                        </a:ext>
                      </a:extLst>
                    </p:cNvPr>
                    <p:cNvSpPr>
                      <a:spLocks noChangeArrowheads="1"/>
                    </p:cNvSpPr>
                    <p:nvPr/>
                  </p:nvSpPr>
                  <p:spPr bwMode="auto">
                    <a:xfrm>
                      <a:off x="623" y="1759"/>
                      <a:ext cx="136" cy="63"/>
                    </a:xfrm>
                    <a:prstGeom prst="ellipse">
                      <a:avLst/>
                    </a:prstGeom>
                    <a:pattFill prst="pct50">
                      <a:fgClr>
                        <a:srgbClr val="2BFF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25" name="Oval 869">
                      <a:extLst>
                        <a:ext uri="{FF2B5EF4-FFF2-40B4-BE49-F238E27FC236}">
                          <a16:creationId xmlns:a16="http://schemas.microsoft.com/office/drawing/2014/main" id="{F1A557B0-5AC2-48B3-9FBC-C7D55BC25EB1}"/>
                        </a:ext>
                      </a:extLst>
                    </p:cNvPr>
                    <p:cNvSpPr>
                      <a:spLocks noChangeArrowheads="1"/>
                    </p:cNvSpPr>
                    <p:nvPr/>
                  </p:nvSpPr>
                  <p:spPr bwMode="auto">
                    <a:xfrm>
                      <a:off x="623" y="1728"/>
                      <a:ext cx="136" cy="64"/>
                    </a:xfrm>
                    <a:prstGeom prst="ellipse">
                      <a:avLst/>
                    </a:prstGeom>
                    <a:solidFill>
                      <a:srgbClr val="2B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26" name="Line 870">
                      <a:extLst>
                        <a:ext uri="{FF2B5EF4-FFF2-40B4-BE49-F238E27FC236}">
                          <a16:creationId xmlns:a16="http://schemas.microsoft.com/office/drawing/2014/main" id="{CFDFD6B7-36D7-40CD-A6F5-6C6E7C002F13}"/>
                        </a:ext>
                      </a:extLst>
                    </p:cNvPr>
                    <p:cNvSpPr>
                      <a:spLocks noChangeShapeType="1"/>
                    </p:cNvSpPr>
                    <p:nvPr/>
                  </p:nvSpPr>
                  <p:spPr bwMode="auto">
                    <a:xfrm>
                      <a:off x="624" y="1760"/>
                      <a:ext cx="0" cy="6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27" name="Line 871">
                      <a:extLst>
                        <a:ext uri="{FF2B5EF4-FFF2-40B4-BE49-F238E27FC236}">
                          <a16:creationId xmlns:a16="http://schemas.microsoft.com/office/drawing/2014/main" id="{41A8167D-73C7-4D4C-9E89-E517868BCB3E}"/>
                        </a:ext>
                      </a:extLst>
                    </p:cNvPr>
                    <p:cNvSpPr>
                      <a:spLocks noChangeShapeType="1"/>
                    </p:cNvSpPr>
                    <p:nvPr/>
                  </p:nvSpPr>
                  <p:spPr bwMode="auto">
                    <a:xfrm>
                      <a:off x="760" y="1761"/>
                      <a:ext cx="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20328" name="Line 872">
                <a:extLst>
                  <a:ext uri="{FF2B5EF4-FFF2-40B4-BE49-F238E27FC236}">
                    <a16:creationId xmlns:a16="http://schemas.microsoft.com/office/drawing/2014/main" id="{261A97D4-232E-43ED-9758-CAF2EDEB34C1}"/>
                  </a:ext>
                </a:extLst>
              </p:cNvPr>
              <p:cNvSpPr>
                <a:spLocks noChangeShapeType="1"/>
              </p:cNvSpPr>
              <p:nvPr/>
            </p:nvSpPr>
            <p:spPr bwMode="auto">
              <a:xfrm flipH="1" flipV="1">
                <a:off x="447" y="1584"/>
                <a:ext cx="22" cy="10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29" name="Line 873">
                <a:extLst>
                  <a:ext uri="{FF2B5EF4-FFF2-40B4-BE49-F238E27FC236}">
                    <a16:creationId xmlns:a16="http://schemas.microsoft.com/office/drawing/2014/main" id="{699162EB-5A5A-4C97-B6AB-86CE09453AB6}"/>
                  </a:ext>
                </a:extLst>
              </p:cNvPr>
              <p:cNvSpPr>
                <a:spLocks noChangeShapeType="1"/>
              </p:cNvSpPr>
              <p:nvPr/>
            </p:nvSpPr>
            <p:spPr bwMode="auto">
              <a:xfrm flipV="1">
                <a:off x="470" y="1528"/>
                <a:ext cx="46" cy="15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330" name="Group 874">
              <a:extLst>
                <a:ext uri="{FF2B5EF4-FFF2-40B4-BE49-F238E27FC236}">
                  <a16:creationId xmlns:a16="http://schemas.microsoft.com/office/drawing/2014/main" id="{895894D7-46CC-48CD-9AF2-5CB729C4F9A0}"/>
                </a:ext>
              </a:extLst>
            </p:cNvPr>
            <p:cNvGrpSpPr>
              <a:grpSpLocks/>
            </p:cNvGrpSpPr>
            <p:nvPr/>
          </p:nvGrpSpPr>
          <p:grpSpPr bwMode="auto">
            <a:xfrm>
              <a:off x="2661" y="1584"/>
              <a:ext cx="410" cy="240"/>
              <a:chOff x="550" y="1776"/>
              <a:chExt cx="410" cy="240"/>
            </a:xfrm>
          </p:grpSpPr>
          <p:sp>
            <p:nvSpPr>
              <p:cNvPr id="20331" name="AutoShape 875">
                <a:extLst>
                  <a:ext uri="{FF2B5EF4-FFF2-40B4-BE49-F238E27FC236}">
                    <a16:creationId xmlns:a16="http://schemas.microsoft.com/office/drawing/2014/main" id="{64FEB3FE-4A47-4782-835A-E5523F377147}"/>
                  </a:ext>
                </a:extLst>
              </p:cNvPr>
              <p:cNvSpPr>
                <a:spLocks noChangeArrowheads="1"/>
              </p:cNvSpPr>
              <p:nvPr/>
            </p:nvSpPr>
            <p:spPr bwMode="auto">
              <a:xfrm>
                <a:off x="576" y="1920"/>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32" name="AutoShape 876">
                <a:extLst>
                  <a:ext uri="{FF2B5EF4-FFF2-40B4-BE49-F238E27FC236}">
                    <a16:creationId xmlns:a16="http://schemas.microsoft.com/office/drawing/2014/main" id="{5C795295-716D-4EC6-98D3-32C9D8CB356A}"/>
                  </a:ext>
                </a:extLst>
              </p:cNvPr>
              <p:cNvSpPr>
                <a:spLocks noChangeArrowheads="1"/>
              </p:cNvSpPr>
              <p:nvPr/>
            </p:nvSpPr>
            <p:spPr bwMode="auto">
              <a:xfrm flipH="1" flipV="1">
                <a:off x="576" y="1776"/>
                <a:ext cx="384" cy="96"/>
              </a:xfrm>
              <a:prstGeom prst="curvedUpArrow">
                <a:avLst>
                  <a:gd name="adj1" fmla="val 80000"/>
                  <a:gd name="adj2" fmla="val 160000"/>
                  <a:gd name="adj3" fmla="val 33333"/>
                </a:avLst>
              </a:prstGeom>
              <a:solidFill>
                <a:srgbClr val="66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33" name="Text Box 877">
                <a:extLst>
                  <a:ext uri="{FF2B5EF4-FFF2-40B4-BE49-F238E27FC236}">
                    <a16:creationId xmlns:a16="http://schemas.microsoft.com/office/drawing/2014/main" id="{8427E283-7ACF-40E5-87A5-BB3FF923B532}"/>
                  </a:ext>
                </a:extLst>
              </p:cNvPr>
              <p:cNvSpPr txBox="1">
                <a:spLocks noChangeArrowheads="1"/>
              </p:cNvSpPr>
              <p:nvPr/>
            </p:nvSpPr>
            <p:spPr bwMode="auto">
              <a:xfrm>
                <a:off x="550" y="1824"/>
                <a:ext cx="395"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b="1">
                    <a:solidFill>
                      <a:schemeClr val="bg1"/>
                    </a:solidFill>
                    <a:latin typeface="Helvetica" panose="020B0604020202020204" pitchFamily="34" charset="0"/>
                  </a:rPr>
                  <a:t>Fail-Over</a:t>
                </a:r>
              </a:p>
            </p:txBody>
          </p:sp>
        </p:grpSp>
      </p:grpSp>
    </p:spTree>
  </p:cSld>
  <p:clrMapOvr>
    <a:masterClrMapping/>
  </p:clrMapOvr>
  <p:transition>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39EFF531-C8BE-4D3D-9FA3-8C425AAFFD45}"/>
              </a:ext>
            </a:extLst>
          </p:cNvPr>
          <p:cNvSpPr>
            <a:spLocks noGrp="1" noChangeArrowheads="1"/>
          </p:cNvSpPr>
          <p:nvPr>
            <p:ph type="title"/>
          </p:nvPr>
        </p:nvSpPr>
        <p:spPr/>
        <p:txBody>
          <a:bodyPr/>
          <a:lstStyle/>
          <a:p>
            <a:r>
              <a:rPr lang="en-US" altLang="en-US" sz="3600"/>
              <a:t>Smaller Clusters at LLNL</a:t>
            </a:r>
          </a:p>
        </p:txBody>
      </p:sp>
      <p:sp>
        <p:nvSpPr>
          <p:cNvPr id="63491" name="Rectangle 3">
            <a:extLst>
              <a:ext uri="{FF2B5EF4-FFF2-40B4-BE49-F238E27FC236}">
                <a16:creationId xmlns:a16="http://schemas.microsoft.com/office/drawing/2014/main" id="{D0564A25-8153-4985-BF85-DE7DE2F6B1F8}"/>
              </a:ext>
            </a:extLst>
          </p:cNvPr>
          <p:cNvSpPr>
            <a:spLocks noGrp="1" noChangeArrowheads="1"/>
          </p:cNvSpPr>
          <p:nvPr>
            <p:ph type="body" idx="1"/>
          </p:nvPr>
        </p:nvSpPr>
        <p:spPr>
          <a:xfrm>
            <a:off x="457200" y="1371600"/>
            <a:ext cx="8496300" cy="4629150"/>
          </a:xfrm>
        </p:spPr>
        <p:txBody>
          <a:bodyPr/>
          <a:lstStyle/>
          <a:p>
            <a:r>
              <a:rPr lang="en-US" altLang="en-US" sz="1600"/>
              <a:t>IBM GA clusters</a:t>
            </a:r>
          </a:p>
          <a:p>
            <a:pPr lvl="1"/>
            <a:r>
              <a:rPr lang="en-US" altLang="en-US" sz="1400"/>
              <a:t>Blue - 442 Silver node (1,768xPPC604@332MHz) TB3 switch system on Open Network</a:t>
            </a:r>
          </a:p>
          <a:p>
            <a:pPr lvl="1"/>
            <a:r>
              <a:rPr lang="en-US" altLang="en-US" sz="1400"/>
              <a:t>Open/Classified HPSS servers</a:t>
            </a:r>
          </a:p>
          <a:p>
            <a:r>
              <a:rPr lang="en-US" altLang="en-US" sz="1600"/>
              <a:t>IBM Technology Integration, Support &amp; Prototype Clusters</a:t>
            </a:r>
          </a:p>
          <a:p>
            <a:pPr lvl="1"/>
            <a:r>
              <a:rPr lang="en-US" altLang="en-US" sz="1400"/>
              <a:t>Baby – 8 Silver Wide – Problem isolation and SW eval</a:t>
            </a:r>
          </a:p>
          <a:p>
            <a:pPr lvl="1"/>
            <a:r>
              <a:rPr lang="en-US" altLang="en-US" sz="1400"/>
              <a:t>ER – 24 Silver Thin &amp; 4 Silver Wide -  hot spares, workload simulators</a:t>
            </a:r>
          </a:p>
          <a:p>
            <a:pPr lvl="1"/>
            <a:r>
              <a:rPr lang="en-US" altLang="en-US" sz="1400"/>
              <a:t>16 THIN2 nodes – System admin</a:t>
            </a:r>
          </a:p>
          <a:p>
            <a:pPr lvl="1"/>
            <a:r>
              <a:rPr lang="en-US" altLang="en-US" sz="1400"/>
              <a:t>Snow – 16 NH-1/Colony/Mohonk (128xPower3@210MHz) prototype</a:t>
            </a:r>
          </a:p>
          <a:p>
            <a:r>
              <a:rPr lang="en-US" altLang="en-US" sz="1600"/>
              <a:t>Compaq GA</a:t>
            </a:r>
          </a:p>
          <a:p>
            <a:pPr lvl="1"/>
            <a:r>
              <a:rPr lang="en-US" altLang="en-US" sz="1400"/>
              <a:t>TeraCluste98 – 24 DS40 (</a:t>
            </a:r>
            <a:r>
              <a:rPr lang="en-US" altLang="en-US" sz="1400">
                <a:hlinkClick r:id="rId2"/>
              </a:rPr>
              <a:t>96xEV56@500MHz</a:t>
            </a:r>
            <a:r>
              <a:rPr lang="en-US" altLang="en-US" sz="1400"/>
              <a:t>) - Open network</a:t>
            </a:r>
          </a:p>
          <a:p>
            <a:pPr lvl="1"/>
            <a:r>
              <a:rPr lang="en-US" altLang="en-US" sz="1400"/>
              <a:t>Compass – 8 DS8400 (</a:t>
            </a:r>
            <a:r>
              <a:rPr lang="en-US" altLang="en-US" sz="1400">
                <a:hlinkClick r:id="rId3"/>
              </a:rPr>
              <a:t>80xEV5@440MHz</a:t>
            </a:r>
            <a:r>
              <a:rPr lang="en-US" altLang="en-US" sz="1400"/>
              <a:t>) - Open network</a:t>
            </a:r>
          </a:p>
          <a:p>
            <a:pPr lvl="1"/>
            <a:r>
              <a:rPr lang="en-US" altLang="en-US" sz="1400"/>
              <a:t>Forest – 6 DS8400 (</a:t>
            </a:r>
            <a:r>
              <a:rPr lang="en-US" altLang="en-US" sz="1400">
                <a:hlinkClick r:id="rId4"/>
              </a:rPr>
              <a:t>60xEV56@500MHz</a:t>
            </a:r>
            <a:r>
              <a:rPr lang="en-US" altLang="en-US" sz="1400"/>
              <a:t>) - SCF</a:t>
            </a:r>
          </a:p>
          <a:p>
            <a:pPr lvl="1"/>
            <a:r>
              <a:rPr lang="en-US" altLang="en-US" sz="1400"/>
              <a:t>SierraCluster – 38 ES40 (</a:t>
            </a:r>
            <a:r>
              <a:rPr lang="en-US" altLang="en-US" sz="1400">
                <a:hlinkClick r:id="rId5"/>
              </a:rPr>
              <a:t>152xEV67@667MHz</a:t>
            </a:r>
            <a:r>
              <a:rPr lang="en-US" altLang="en-US" sz="1400"/>
              <a:t>) - SCF</a:t>
            </a:r>
          </a:p>
          <a:p>
            <a:r>
              <a:rPr lang="en-US" altLang="en-US" sz="1600"/>
              <a:t>Compaq Technology Integration, Support and Linux Clusters</a:t>
            </a:r>
          </a:p>
          <a:p>
            <a:pPr lvl="1"/>
            <a:r>
              <a:rPr lang="en-US" altLang="en-US" sz="1400"/>
              <a:t>SandBox – 8 ES40 (</a:t>
            </a:r>
            <a:r>
              <a:rPr lang="en-US" altLang="en-US" sz="1400">
                <a:hlinkClick r:id="rId6"/>
              </a:rPr>
              <a:t>EV6@500MHz</a:t>
            </a:r>
            <a:r>
              <a:rPr lang="en-US" altLang="en-US" sz="1400"/>
              <a:t>) - Problem isolation and SW eval</a:t>
            </a:r>
          </a:p>
          <a:p>
            <a:pPr lvl="1"/>
            <a:r>
              <a:rPr lang="en-US" altLang="en-US" sz="1400"/>
              <a:t>LinuxCluster – 8 ES40 (</a:t>
            </a:r>
            <a:r>
              <a:rPr lang="en-US" altLang="en-US" sz="1400">
                <a:hlinkClick r:id="rId6"/>
              </a:rPr>
              <a:t>EV6@500MHz</a:t>
            </a:r>
            <a:r>
              <a:rPr lang="en-US" altLang="en-US" sz="1400"/>
              <a:t>) - Linux development</a:t>
            </a:r>
          </a:p>
          <a:p>
            <a:pPr lvl="1"/>
            <a:endParaRPr lang="en-US" altLang="en-US" sz="1400"/>
          </a:p>
        </p:txBody>
      </p:sp>
    </p:spTree>
  </p:cSld>
  <p:clrMapOvr>
    <a:masterClrMapping/>
  </p:clrMapOvr>
</p:sld>
</file>

<file path=ppt/theme/theme1.xml><?xml version="1.0" encoding="utf-8"?>
<a:theme xmlns:a="http://schemas.openxmlformats.org/drawingml/2006/main" name="BluePAllian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uePAllianc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uePAllian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PAllian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PAllian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PAllian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PAllian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PAllian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PAllian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E:\Words\ASCI\Platforms\Blue-Pacific\BluePAlliance.ppt</Template>
  <TotalTime>1473</TotalTime>
  <Words>1132</Words>
  <Application>Microsoft Office PowerPoint</Application>
  <PresentationFormat>On-screen Show (4:3)</PresentationFormat>
  <Paragraphs>237</Paragraphs>
  <Slides>9</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0" baseType="lpstr">
      <vt:lpstr>Times New Roman</vt:lpstr>
      <vt:lpstr>Helvetica</vt:lpstr>
      <vt:lpstr>Times</vt:lpstr>
      <vt:lpstr>Monotype Sorts</vt:lpstr>
      <vt:lpstr>Wingdings</vt:lpstr>
      <vt:lpstr>Book Antiqua</vt:lpstr>
      <vt:lpstr>Monotype Corsiva</vt:lpstr>
      <vt:lpstr>Arial</vt:lpstr>
      <vt:lpstr>Symbol</vt:lpstr>
      <vt:lpstr>BluePAlliance</vt:lpstr>
      <vt:lpstr>Microsoft Clip Gallery</vt:lpstr>
      <vt:lpstr>PowerPoint Presentation</vt:lpstr>
      <vt:lpstr>Overview</vt:lpstr>
      <vt:lpstr>SST Hyper-Cluster Architecture</vt:lpstr>
      <vt:lpstr>I/O Hardware Architecture of SST</vt:lpstr>
      <vt:lpstr>LoadLeveler Pool Layout Geared Toward Servicing Large Parallel Jobs</vt:lpstr>
      <vt:lpstr>I/O Hardware Architecture of MuSST (PERF)</vt:lpstr>
      <vt:lpstr>TeraCluster System Architecture</vt:lpstr>
      <vt:lpstr>Phase1 TeraCluster System HW/SW Architecture</vt:lpstr>
      <vt:lpstr>Smaller Clusters at LLNL</vt:lpstr>
    </vt:vector>
  </TitlesOfParts>
  <Company>LLNL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TeraCluster I/O Hardware Architecture</dc:title>
  <dc:creator>Mark Seager</dc:creator>
  <cp:lastModifiedBy>White, David Georg Jo</cp:lastModifiedBy>
  <cp:revision>144</cp:revision>
  <cp:lastPrinted>1999-02-18T20:59:23Z</cp:lastPrinted>
  <dcterms:created xsi:type="dcterms:W3CDTF">1999-01-06T18:31:09Z</dcterms:created>
  <dcterms:modified xsi:type="dcterms:W3CDTF">2022-04-13T17:31:39Z</dcterms:modified>
</cp:coreProperties>
</file>