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3"/>
  </p:notesMasterIdLst>
  <p:sldIdLst>
    <p:sldId id="257" r:id="rId2"/>
    <p:sldId id="260" r:id="rId3"/>
    <p:sldId id="269" r:id="rId4"/>
    <p:sldId id="263" r:id="rId5"/>
    <p:sldId id="268" r:id="rId6"/>
    <p:sldId id="270" r:id="rId7"/>
    <p:sldId id="261" r:id="rId8"/>
    <p:sldId id="266" r:id="rId9"/>
    <p:sldId id="264" r:id="rId10"/>
    <p:sldId id="267" r:id="rId11"/>
    <p:sldId id="258"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CC00"/>
    <a:srgbClr val="990000"/>
    <a:srgbClr val="FF9900"/>
    <a:srgbClr val="FF0066"/>
    <a:srgbClr val="9933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75" d="100"/>
          <a:sy n="75" d="100"/>
        </p:scale>
        <p:origin x="187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24" y="46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C3F01A-12CD-4B1E-82DF-410E482161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D0973CEF-778A-4ABD-A0F1-F528538093A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3BA52FD3-85B8-4FF8-A764-6F0C93C89896}"/>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2014723C-2A28-4A7D-B018-5A1BBFFCBB1C}"/>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Second level</a:t>
            </a:r>
          </a:p>
          <a:p>
            <a:pPr lvl="0"/>
            <a:r>
              <a:rPr lang="en-US" altLang="en-US"/>
              <a:t>Third level</a:t>
            </a:r>
          </a:p>
          <a:p>
            <a:pPr lvl="0"/>
            <a:r>
              <a:rPr lang="en-US" altLang="en-US"/>
              <a:t>Fourth level</a:t>
            </a:r>
          </a:p>
          <a:p>
            <a:pPr lvl="0"/>
            <a:r>
              <a:rPr lang="en-US" altLang="en-US"/>
              <a:t>Fifth level</a:t>
            </a:r>
          </a:p>
        </p:txBody>
      </p:sp>
      <p:sp>
        <p:nvSpPr>
          <p:cNvPr id="3078" name="Rectangle 6">
            <a:extLst>
              <a:ext uri="{FF2B5EF4-FFF2-40B4-BE49-F238E27FC236}">
                <a16:creationId xmlns:a16="http://schemas.microsoft.com/office/drawing/2014/main" id="{584632F7-0E63-4C30-A43F-4FE461CBF02D}"/>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5A9558A1-1295-4F51-9DA4-4F064BA73B25}"/>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B746B1-8E23-471C-916F-BA7E3C120BB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3A6F33-5074-454F-A2AE-25C4CC8BF942}"/>
              </a:ext>
            </a:extLst>
          </p:cNvPr>
          <p:cNvSpPr>
            <a:spLocks noGrp="1" noChangeArrowheads="1"/>
          </p:cNvSpPr>
          <p:nvPr>
            <p:ph type="sldNum" sz="quarter" idx="5"/>
          </p:nvPr>
        </p:nvSpPr>
        <p:spPr>
          <a:ln/>
        </p:spPr>
        <p:txBody>
          <a:bodyPr/>
          <a:lstStyle/>
          <a:p>
            <a:fld id="{B276B820-28B8-4223-BFD7-CB0EBEECCB7F}" type="slidenum">
              <a:rPr lang="en-US" altLang="en-US"/>
              <a:pPr/>
              <a:t>1</a:t>
            </a:fld>
            <a:endParaRPr lang="en-US" altLang="en-US"/>
          </a:p>
        </p:txBody>
      </p:sp>
      <p:sp>
        <p:nvSpPr>
          <p:cNvPr id="13314" name="Rectangle 2">
            <a:extLst>
              <a:ext uri="{FF2B5EF4-FFF2-40B4-BE49-F238E27FC236}">
                <a16:creationId xmlns:a16="http://schemas.microsoft.com/office/drawing/2014/main" id="{246E9A43-ABC5-4ABD-A0A0-C0E22B06A563}"/>
              </a:ext>
            </a:extLst>
          </p:cNvPr>
          <p:cNvSpPr>
            <a:spLocks noChangeArrowheads="1" noTextEdit="1"/>
          </p:cNvSpPr>
          <p:nvPr>
            <p:ph type="sldImg"/>
          </p:nvPr>
        </p:nvSpPr>
        <p:spPr>
          <a:ln/>
        </p:spPr>
      </p:sp>
      <p:sp>
        <p:nvSpPr>
          <p:cNvPr id="13315" name="Rectangle 3">
            <a:extLst>
              <a:ext uri="{FF2B5EF4-FFF2-40B4-BE49-F238E27FC236}">
                <a16:creationId xmlns:a16="http://schemas.microsoft.com/office/drawing/2014/main" id="{82FA42DD-4935-44C1-81B5-1054DEA03943}"/>
              </a:ext>
            </a:extLst>
          </p:cNvPr>
          <p:cNvSpPr>
            <a:spLocks noGrp="1" noChangeArrowheads="1"/>
          </p:cNvSpPr>
          <p:nvPr>
            <p:ph type="body" idx="1"/>
          </p:nvPr>
        </p:nvSpPr>
        <p:spPr>
          <a:xfrm>
            <a:off x="381000" y="4343400"/>
            <a:ext cx="6248400" cy="4114800"/>
          </a:xfrm>
        </p:spPr>
        <p:txBody>
          <a:bodyPr/>
          <a:lstStyle/>
          <a:p>
            <a:pPr marL="114300" indent="-114300"/>
            <a:r>
              <a:rPr lang="en-US" altLang="en-US" sz="800"/>
              <a:t>GOALS</a:t>
            </a:r>
          </a:p>
          <a:p>
            <a:pPr marL="114300" indent="-114300"/>
            <a:r>
              <a:rPr lang="en-US" altLang="en-US" sz="800"/>
              <a:t>1) encourage each vendor to have a SPGFS for their platform just as we have done in the interconnect to encourage the main vendors to have an interconnect with the characteristics ASCI wants</a:t>
            </a:r>
          </a:p>
          <a:p>
            <a:pPr marL="114300" indent="-114300"/>
            <a:r>
              <a:rPr lang="en-US" altLang="en-US" sz="800"/>
              <a:t>2) encourage industry to work together (what ASCI help would be needed if any?) to to create the standards required for an interoperable distributed, heterogeneous SPGFS and each implement one or cooperate on creating a portable one and then port it to their platforms. Do we have a preference for one or both?</a:t>
            </a:r>
          </a:p>
          <a:p>
            <a:pPr marL="114300" indent="-114300"/>
            <a:endParaRPr lang="en-US" altLang="en-US" sz="800"/>
          </a:p>
          <a:p>
            <a:pPr marL="114300" indent="-114300"/>
            <a:r>
              <a:rPr lang="en-US" altLang="en-US" sz="800"/>
              <a:t>My view of the realities</a:t>
            </a:r>
          </a:p>
          <a:p>
            <a:pPr marL="114300" indent="-114300"/>
            <a:r>
              <a:rPr lang="en-US" altLang="en-US" sz="800"/>
              <a:t>1. Creating a single vendor SPGFS is non trivial and a heterogeneous interoperable multi-vendor one is even more difficult.</a:t>
            </a:r>
          </a:p>
          <a:p>
            <a:pPr marL="114300" indent="-114300"/>
            <a:r>
              <a:rPr lang="en-US" altLang="en-US" sz="800"/>
              <a:t>2. For interoperability there first there has to be agreement on requirements across vendors. Then standards are required in several areas such as formats, synchronization, naming, file system management, API, protocol stack, I/O model,error recovery, interface to HSM, etc. This could take 2-5 years to make happen. Where does vendor SAN work fit in all this since currently vendors are taking a generally proprietary view on many aspects of SAN and can't even get interoperability at the lowest Fiber Channel level for example and there are multiple several man year efforts at just the sys management level.</a:t>
            </a:r>
          </a:p>
          <a:p>
            <a:pPr marL="114300" indent="-114300"/>
            <a:r>
              <a:rPr lang="en-US" altLang="en-US" sz="800"/>
              <a:t>3. There is a lot of code involved. I would estimate order 500K lines of C, based on NetApps and HPSS examples being of this order (does anyone know how big IBM's GPFS is? or even just the ordinary Unix or NT FS?). Assuming 15 lines of debugged code per day per programmer (includes the whole software engineering load requirements,design, coding unit test, integration testing reviews etc), (our experience roughly on HPSS) that implies order 170 person years of work to get a production quality system working. For a 30 person project that means 5-6 years and a cost of $40M +.   To get running across multiple vendors requirements additional porting or what have you/support, documentation, training adding to the cost. What in 2/3 could be done in parallel. It seems to me very optimistic to have something for 100TF timeframe. Are there smaller steps that could be taken that would be useful and lead to something for ASCI in shorter timeframes?</a:t>
            </a:r>
          </a:p>
          <a:p>
            <a:pPr marL="114300" indent="-114300"/>
            <a:r>
              <a:rPr lang="en-US" altLang="en-US" sz="800"/>
              <a:t>4. The notion LANL has been tossing around of a quick reference implementation ala ANL's MPICH does not really apply as the order of complexity of such a file system is a couple orders of magnitude more complex. We are talking an operating system level of complexity. It is easy to get a prototype working. We had a good prototype of HPSS working in a year with parallel I/O etc but it has taken several more to really make it production ready. I think IBM has had similar experiences with GPFS and more needs doing. There may also be an assumption that a vendor or univ such as Minn as something that could quickly be extended to meet above. Is there any basis for such a hope?</a:t>
            </a:r>
          </a:p>
          <a:p>
            <a:pPr marL="114300" indent="-114300"/>
            <a:r>
              <a:rPr lang="en-US" altLang="en-US" sz="800"/>
              <a:t>5. What are the requirements really driving this. Is PFTP an option across platforms and viz/compute etc engines? Can HPSS which has a good parallel I/O disk performance be an interim solution?</a:t>
            </a:r>
          </a:p>
          <a:p>
            <a:pPr marL="114300" indent="-114300"/>
            <a:r>
              <a:rPr lang="en-US" altLang="en-US" sz="800"/>
              <a:t>6. I'm not sure what the business case for the vendors is, would they expect ASCI to do it all or what percentage?</a:t>
            </a:r>
          </a:p>
          <a:p>
            <a:pPr marL="114300" indent="-114300"/>
            <a:endParaRPr lang="en-US" altLang="en-US" sz="800"/>
          </a:p>
          <a:p>
            <a:pPr marL="114300" indent="-114300"/>
            <a:r>
              <a:rPr lang="en-US" altLang="en-US" sz="800"/>
              <a:t>7. Other realities?</a:t>
            </a:r>
          </a:p>
          <a:p>
            <a:pPr marL="114300" indent="-114300"/>
            <a:endParaRPr lang="en-US" altLang="en-US"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818B0C-43FB-4904-81E8-3FEA7FE2EBB6}"/>
              </a:ext>
            </a:extLst>
          </p:cNvPr>
          <p:cNvSpPr>
            <a:spLocks noGrp="1" noChangeArrowheads="1"/>
          </p:cNvSpPr>
          <p:nvPr>
            <p:ph type="sldNum" sz="quarter" idx="5"/>
          </p:nvPr>
        </p:nvSpPr>
        <p:spPr>
          <a:ln/>
        </p:spPr>
        <p:txBody>
          <a:bodyPr/>
          <a:lstStyle/>
          <a:p>
            <a:fld id="{0D53C0B6-BD14-403A-8DC0-54DB75B40487}" type="slidenum">
              <a:rPr lang="en-US" altLang="en-US"/>
              <a:pPr/>
              <a:t>2</a:t>
            </a:fld>
            <a:endParaRPr lang="en-US" altLang="en-US"/>
          </a:p>
        </p:txBody>
      </p:sp>
      <p:sp>
        <p:nvSpPr>
          <p:cNvPr id="14338" name="Rectangle 2">
            <a:extLst>
              <a:ext uri="{FF2B5EF4-FFF2-40B4-BE49-F238E27FC236}">
                <a16:creationId xmlns:a16="http://schemas.microsoft.com/office/drawing/2014/main" id="{E5E7038A-21DC-4F05-8C6D-1BEF613EF783}"/>
              </a:ext>
            </a:extLst>
          </p:cNvPr>
          <p:cNvSpPr>
            <a:spLocks noChangeArrowheads="1" noTextEdit="1"/>
          </p:cNvSpPr>
          <p:nvPr>
            <p:ph type="sldImg"/>
          </p:nvPr>
        </p:nvSpPr>
        <p:spPr>
          <a:ln/>
        </p:spPr>
      </p:sp>
      <p:sp>
        <p:nvSpPr>
          <p:cNvPr id="14339" name="Rectangle 3">
            <a:extLst>
              <a:ext uri="{FF2B5EF4-FFF2-40B4-BE49-F238E27FC236}">
                <a16:creationId xmlns:a16="http://schemas.microsoft.com/office/drawing/2014/main" id="{5B9789C1-4324-4FCE-8871-2DE21E572FE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87137F-730D-46C8-8E72-7B8A333FF857}"/>
              </a:ext>
            </a:extLst>
          </p:cNvPr>
          <p:cNvSpPr>
            <a:spLocks noGrp="1" noChangeArrowheads="1"/>
          </p:cNvSpPr>
          <p:nvPr>
            <p:ph type="sldNum" sz="quarter" idx="5"/>
          </p:nvPr>
        </p:nvSpPr>
        <p:spPr>
          <a:ln/>
        </p:spPr>
        <p:txBody>
          <a:bodyPr/>
          <a:lstStyle/>
          <a:p>
            <a:fld id="{4AA111FF-5A96-4B8E-BD79-F6410E245AC6}" type="slidenum">
              <a:rPr lang="en-US" altLang="en-US"/>
              <a:pPr/>
              <a:t>4</a:t>
            </a:fld>
            <a:endParaRPr lang="en-US" altLang="en-US"/>
          </a:p>
        </p:txBody>
      </p:sp>
      <p:sp>
        <p:nvSpPr>
          <p:cNvPr id="20482" name="Rectangle 2">
            <a:extLst>
              <a:ext uri="{FF2B5EF4-FFF2-40B4-BE49-F238E27FC236}">
                <a16:creationId xmlns:a16="http://schemas.microsoft.com/office/drawing/2014/main" id="{1393DE14-D547-4BD6-9E5B-CA920870B509}"/>
              </a:ext>
            </a:extLst>
          </p:cNvPr>
          <p:cNvSpPr>
            <a:spLocks noChangeArrowheads="1" noTextEdit="1"/>
          </p:cNvSpPr>
          <p:nvPr>
            <p:ph type="sldImg"/>
          </p:nvPr>
        </p:nvSpPr>
        <p:spPr>
          <a:ln/>
        </p:spPr>
      </p:sp>
      <p:sp>
        <p:nvSpPr>
          <p:cNvPr id="20483" name="Rectangle 3">
            <a:extLst>
              <a:ext uri="{FF2B5EF4-FFF2-40B4-BE49-F238E27FC236}">
                <a16:creationId xmlns:a16="http://schemas.microsoft.com/office/drawing/2014/main" id="{D3650C18-47C7-449F-A6A1-48C98044375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F53A6A-3DE7-465B-BC63-694619D7846A}"/>
              </a:ext>
            </a:extLst>
          </p:cNvPr>
          <p:cNvSpPr>
            <a:spLocks noGrp="1" noChangeArrowheads="1"/>
          </p:cNvSpPr>
          <p:nvPr>
            <p:ph type="sldNum" sz="quarter" idx="5"/>
          </p:nvPr>
        </p:nvSpPr>
        <p:spPr>
          <a:ln/>
        </p:spPr>
        <p:txBody>
          <a:bodyPr/>
          <a:lstStyle/>
          <a:p>
            <a:fld id="{C3A0E65B-619B-4B87-AD1C-0101585D6E3A}" type="slidenum">
              <a:rPr lang="en-US" altLang="en-US"/>
              <a:pPr/>
              <a:t>7</a:t>
            </a:fld>
            <a:endParaRPr lang="en-US" altLang="en-US"/>
          </a:p>
        </p:txBody>
      </p:sp>
      <p:sp>
        <p:nvSpPr>
          <p:cNvPr id="15362" name="Rectangle 2">
            <a:extLst>
              <a:ext uri="{FF2B5EF4-FFF2-40B4-BE49-F238E27FC236}">
                <a16:creationId xmlns:a16="http://schemas.microsoft.com/office/drawing/2014/main" id="{6D2E4454-7957-41EB-8EDF-3BABB8AA318E}"/>
              </a:ext>
            </a:extLst>
          </p:cNvPr>
          <p:cNvSpPr>
            <a:spLocks noChangeArrowheads="1" noTextEdit="1"/>
          </p:cNvSpPr>
          <p:nvPr>
            <p:ph type="sldImg"/>
          </p:nvPr>
        </p:nvSpPr>
        <p:spPr>
          <a:ln/>
        </p:spPr>
      </p:sp>
      <p:sp>
        <p:nvSpPr>
          <p:cNvPr id="15363" name="Rectangle 3">
            <a:extLst>
              <a:ext uri="{FF2B5EF4-FFF2-40B4-BE49-F238E27FC236}">
                <a16:creationId xmlns:a16="http://schemas.microsoft.com/office/drawing/2014/main" id="{6FE7BF74-C70C-4B10-BD99-10FA59E257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4C3289-C6C5-4499-904F-8769B9344801}"/>
              </a:ext>
            </a:extLst>
          </p:cNvPr>
          <p:cNvSpPr>
            <a:spLocks noGrp="1" noChangeArrowheads="1"/>
          </p:cNvSpPr>
          <p:nvPr>
            <p:ph type="sldNum" sz="quarter" idx="5"/>
          </p:nvPr>
        </p:nvSpPr>
        <p:spPr>
          <a:ln/>
        </p:spPr>
        <p:txBody>
          <a:bodyPr/>
          <a:lstStyle/>
          <a:p>
            <a:fld id="{4231216B-5F66-460D-9D04-3D8C05A4A587}" type="slidenum">
              <a:rPr lang="en-US" altLang="en-US"/>
              <a:pPr/>
              <a:t>10</a:t>
            </a:fld>
            <a:endParaRPr lang="en-US" altLang="en-US"/>
          </a:p>
        </p:txBody>
      </p:sp>
      <p:sp>
        <p:nvSpPr>
          <p:cNvPr id="27650" name="Rectangle 2">
            <a:extLst>
              <a:ext uri="{FF2B5EF4-FFF2-40B4-BE49-F238E27FC236}">
                <a16:creationId xmlns:a16="http://schemas.microsoft.com/office/drawing/2014/main" id="{2C84D82F-0806-47AA-831E-DEBA913684B9}"/>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8CEABF8C-E312-4EB5-BE5B-1B109EDEAD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5F5587-B88C-472C-B450-BB1DE4269F14}"/>
              </a:ext>
            </a:extLst>
          </p:cNvPr>
          <p:cNvSpPr>
            <a:spLocks noGrp="1" noChangeArrowheads="1"/>
          </p:cNvSpPr>
          <p:nvPr>
            <p:ph type="sldNum" sz="quarter" idx="5"/>
          </p:nvPr>
        </p:nvSpPr>
        <p:spPr>
          <a:ln/>
        </p:spPr>
        <p:txBody>
          <a:bodyPr/>
          <a:lstStyle/>
          <a:p>
            <a:fld id="{F9BD7DC6-DA0F-47DF-9105-97F037E8C6E3}" type="slidenum">
              <a:rPr lang="en-US" altLang="en-US"/>
              <a:pPr/>
              <a:t>11</a:t>
            </a:fld>
            <a:endParaRPr lang="en-US" altLang="en-US"/>
          </a:p>
        </p:txBody>
      </p:sp>
      <p:sp>
        <p:nvSpPr>
          <p:cNvPr id="16386" name="Rectangle 2">
            <a:extLst>
              <a:ext uri="{FF2B5EF4-FFF2-40B4-BE49-F238E27FC236}">
                <a16:creationId xmlns:a16="http://schemas.microsoft.com/office/drawing/2014/main" id="{43D29189-7492-4184-A648-440D65DA083C}"/>
              </a:ext>
            </a:extLst>
          </p:cNvPr>
          <p:cNvSpPr>
            <a:spLocks noChangeArrowheads="1" noTextEdit="1"/>
          </p:cNvSpPr>
          <p:nvPr>
            <p:ph type="sldImg"/>
          </p:nvPr>
        </p:nvSpPr>
        <p:spPr>
          <a:ln/>
        </p:spPr>
      </p:sp>
      <p:sp>
        <p:nvSpPr>
          <p:cNvPr id="16387" name="Rectangle 3">
            <a:extLst>
              <a:ext uri="{FF2B5EF4-FFF2-40B4-BE49-F238E27FC236}">
                <a16:creationId xmlns:a16="http://schemas.microsoft.com/office/drawing/2014/main" id="{D9643B35-F32C-426D-8C26-7E6B4025ED04}"/>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8A92-9013-4159-A3B9-E6009697864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DD4A4A-1AD8-4DC1-A0FF-9816BD69FD0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6868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C8B6-9853-4D86-99CE-FD8C246BC2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A45B62-03DB-465D-B7F5-7C50706C66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22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85BE6-6D8F-4A0D-A26C-A1174BB1FE27}"/>
              </a:ext>
            </a:extLst>
          </p:cNvPr>
          <p:cNvSpPr>
            <a:spLocks noGrp="1"/>
          </p:cNvSpPr>
          <p:nvPr>
            <p:ph type="title" orient="vert"/>
          </p:nvPr>
        </p:nvSpPr>
        <p:spPr>
          <a:xfrm>
            <a:off x="6829425" y="419100"/>
            <a:ext cx="2124075" cy="5581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312A35-9EBD-46E0-9851-DD5E1A71E13B}"/>
              </a:ext>
            </a:extLst>
          </p:cNvPr>
          <p:cNvSpPr>
            <a:spLocks noGrp="1"/>
          </p:cNvSpPr>
          <p:nvPr>
            <p:ph type="body" orient="vert" idx="1"/>
          </p:nvPr>
        </p:nvSpPr>
        <p:spPr>
          <a:xfrm>
            <a:off x="457200" y="419100"/>
            <a:ext cx="6219825" cy="5581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6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EF15-BF2B-419C-8B84-FCAC1C3794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B1C61-1741-4044-AA6E-C917F68A74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83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317E9-284A-4B25-B0B3-D0D81EC6CCF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233C64-F0C7-4ECD-97C5-CA93ACF9E58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71671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0CE9-3AA3-42B4-B8C0-E3301C0B7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019E1-7793-4EA9-A069-E73F4E6758B7}"/>
              </a:ext>
            </a:extLst>
          </p:cNvPr>
          <p:cNvSpPr>
            <a:spLocks noGrp="1"/>
          </p:cNvSpPr>
          <p:nvPr>
            <p:ph sz="half" idx="1"/>
          </p:nvPr>
        </p:nvSpPr>
        <p:spPr>
          <a:xfrm>
            <a:off x="457200" y="1219200"/>
            <a:ext cx="4171950" cy="478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F411FE-9D6A-4CB3-92AD-D012731559CE}"/>
              </a:ext>
            </a:extLst>
          </p:cNvPr>
          <p:cNvSpPr>
            <a:spLocks noGrp="1"/>
          </p:cNvSpPr>
          <p:nvPr>
            <p:ph sz="half" idx="2"/>
          </p:nvPr>
        </p:nvSpPr>
        <p:spPr>
          <a:xfrm>
            <a:off x="4781550" y="1219200"/>
            <a:ext cx="4171950" cy="478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65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7D44-C3C4-442F-8A9A-CA3D0C8B821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B3941-EDB9-4B05-A8FA-77EDD3260D4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49649A-AD34-4998-BD68-AAF43939DEF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98A1FF-16C1-43D4-8177-B88AF130F75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2A8C7-E819-44C3-B5B5-58EC70FF635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990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A974-410F-457A-BFCC-225AC65277C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962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74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1138-6B5D-45AC-9E8C-C089DF89C5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060F6-0BFF-4B86-B3A7-FDF3298B4F1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372262-E56C-4CAE-B7D4-45A9410F2B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510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BB330-E674-477E-ACC7-BA6E775AC01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3499E2-6F1E-4072-80CF-830198C7774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E90E2-BBE9-44B4-AB55-FEC24C6A61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924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9E501B1-F1C0-41FA-AACD-0C95761CF74B}"/>
              </a:ext>
            </a:extLst>
          </p:cNvPr>
          <p:cNvSpPr>
            <a:spLocks noChangeArrowheads="1"/>
          </p:cNvSpPr>
          <p:nvPr/>
        </p:nvSpPr>
        <p:spPr bwMode="auto">
          <a:xfrm>
            <a:off x="279400" y="330200"/>
            <a:ext cx="8559800" cy="914400"/>
          </a:xfrm>
          <a:prstGeom prst="rect">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 name="Rectangle 3">
            <a:extLst>
              <a:ext uri="{FF2B5EF4-FFF2-40B4-BE49-F238E27FC236}">
                <a16:creationId xmlns:a16="http://schemas.microsoft.com/office/drawing/2014/main" id="{A49E84FD-2F67-4AA4-91C7-593B589F558B}"/>
              </a:ext>
            </a:extLst>
          </p:cNvPr>
          <p:cNvSpPr>
            <a:spLocks noGrp="1" noChangeArrowheads="1"/>
          </p:cNvSpPr>
          <p:nvPr>
            <p:ph type="title"/>
          </p:nvPr>
        </p:nvSpPr>
        <p:spPr bwMode="auto">
          <a:xfrm>
            <a:off x="469900" y="419100"/>
            <a:ext cx="7391400" cy="6858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a:t>Click To Edit Master Title Style</a:t>
            </a:r>
          </a:p>
        </p:txBody>
      </p:sp>
      <p:pic>
        <p:nvPicPr>
          <p:cNvPr id="5124" name="Picture 4">
            <a:extLst>
              <a:ext uri="{FF2B5EF4-FFF2-40B4-BE49-F238E27FC236}">
                <a16:creationId xmlns:a16="http://schemas.microsoft.com/office/drawing/2014/main" id="{F4BCCCD3-D161-40FD-8C7D-A4CA547075F1}"/>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6400" y="431800"/>
            <a:ext cx="76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Rectangle 5">
            <a:extLst>
              <a:ext uri="{FF2B5EF4-FFF2-40B4-BE49-F238E27FC236}">
                <a16:creationId xmlns:a16="http://schemas.microsoft.com/office/drawing/2014/main" id="{309C3EE5-1852-404D-8C83-3D7613B94741}"/>
              </a:ext>
            </a:extLst>
          </p:cNvPr>
          <p:cNvSpPr>
            <a:spLocks noChangeArrowheads="1"/>
          </p:cNvSpPr>
          <p:nvPr/>
        </p:nvSpPr>
        <p:spPr bwMode="auto">
          <a:xfrm>
            <a:off x="8839200" y="6616700"/>
            <a:ext cx="3365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fld id="{207E00C7-3365-4760-9E60-2861BD423D19}" type="slidenum">
              <a:rPr lang="en-US" altLang="en-US" sz="1000">
                <a:latin typeface="Helvetica" panose="020B0604020202020204" pitchFamily="34" charset="0"/>
              </a:rPr>
              <a:pPr/>
              <a:t>‹#›</a:t>
            </a:fld>
            <a:endParaRPr lang="en-US" altLang="en-US" sz="1000">
              <a:latin typeface="Helvetica" panose="020B0604020202020204" pitchFamily="34" charset="0"/>
            </a:endParaRPr>
          </a:p>
        </p:txBody>
      </p:sp>
      <p:sp>
        <p:nvSpPr>
          <p:cNvPr id="5126" name="Rectangle 6">
            <a:extLst>
              <a:ext uri="{FF2B5EF4-FFF2-40B4-BE49-F238E27FC236}">
                <a16:creationId xmlns:a16="http://schemas.microsoft.com/office/drawing/2014/main" id="{6CE906FA-A0BE-470E-8BAA-A54053588974}"/>
              </a:ext>
            </a:extLst>
          </p:cNvPr>
          <p:cNvSpPr>
            <a:spLocks noGrp="1" noChangeArrowheads="1"/>
          </p:cNvSpPr>
          <p:nvPr>
            <p:ph type="body" idx="1"/>
          </p:nvPr>
        </p:nvSpPr>
        <p:spPr bwMode="auto">
          <a:xfrm>
            <a:off x="457200" y="1219200"/>
            <a:ext cx="84963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5127" name="Text Box 7">
            <a:extLst>
              <a:ext uri="{FF2B5EF4-FFF2-40B4-BE49-F238E27FC236}">
                <a16:creationId xmlns:a16="http://schemas.microsoft.com/office/drawing/2014/main" id="{B173545B-44A3-4B98-BFDD-35BE175BD87E}"/>
              </a:ext>
            </a:extLst>
          </p:cNvPr>
          <p:cNvSpPr txBox="1">
            <a:spLocks noChangeArrowheads="1"/>
          </p:cNvSpPr>
          <p:nvPr/>
        </p:nvSpPr>
        <p:spPr bwMode="auto">
          <a:xfrm>
            <a:off x="0" y="6656388"/>
            <a:ext cx="14954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a:t>SGPFS Workshop - September 1999</a:t>
            </a:r>
            <a:endParaRPr lang="en-US" altLang="en-US"/>
          </a:p>
        </p:txBody>
      </p:sp>
      <p:pic>
        <p:nvPicPr>
          <p:cNvPr id="5128" name="Picture 8">
            <a:extLst>
              <a:ext uri="{FF2B5EF4-FFF2-40B4-BE49-F238E27FC236}">
                <a16:creationId xmlns:a16="http://schemas.microsoft.com/office/drawing/2014/main" id="{D2B7B37A-C2FF-46BC-9DC7-197EF1F0AC56}"/>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600" y="433388"/>
            <a:ext cx="717550" cy="663575"/>
          </a:xfrm>
          <a:prstGeom prst="rect">
            <a:avLst/>
          </a:prstGeom>
          <a:noFill/>
          <a:ln w="127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2400" b="1" kern="1200">
          <a:solidFill>
            <a:srgbClr val="FAFD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FAFD00"/>
          </a:solidFill>
          <a:effectLst>
            <a:outerShdw blurRad="38100" dist="38100" dir="2700000" algn="tl">
              <a:srgbClr val="C0C0C0"/>
            </a:outerShdw>
          </a:effectLst>
          <a:latin typeface="Helvetica" panose="020B0604020202020204" pitchFamily="34" charset="0"/>
        </a:defRPr>
      </a:lvl2pPr>
      <a:lvl3pPr algn="ctr" rtl="0" eaLnBrk="0" fontAlgn="base" hangingPunct="0">
        <a:spcBef>
          <a:spcPct val="0"/>
        </a:spcBef>
        <a:spcAft>
          <a:spcPct val="0"/>
        </a:spcAft>
        <a:defRPr sz="2400" b="1">
          <a:solidFill>
            <a:srgbClr val="FAFD00"/>
          </a:solidFill>
          <a:effectLst>
            <a:outerShdw blurRad="38100" dist="38100" dir="2700000" algn="tl">
              <a:srgbClr val="C0C0C0"/>
            </a:outerShdw>
          </a:effectLst>
          <a:latin typeface="Helvetica" panose="020B0604020202020204" pitchFamily="34" charset="0"/>
        </a:defRPr>
      </a:lvl3pPr>
      <a:lvl4pPr algn="ctr" rtl="0" eaLnBrk="0" fontAlgn="base" hangingPunct="0">
        <a:spcBef>
          <a:spcPct val="0"/>
        </a:spcBef>
        <a:spcAft>
          <a:spcPct val="0"/>
        </a:spcAft>
        <a:defRPr sz="2400" b="1">
          <a:solidFill>
            <a:srgbClr val="FAFD00"/>
          </a:solidFill>
          <a:effectLst>
            <a:outerShdw blurRad="38100" dist="38100" dir="2700000" algn="tl">
              <a:srgbClr val="C0C0C0"/>
            </a:outerShdw>
          </a:effectLst>
          <a:latin typeface="Helvetica" panose="020B0604020202020204" pitchFamily="34" charset="0"/>
        </a:defRPr>
      </a:lvl4pPr>
      <a:lvl5pPr algn="ctr" rtl="0" eaLnBrk="0" fontAlgn="base" hangingPunct="0">
        <a:spcBef>
          <a:spcPct val="0"/>
        </a:spcBef>
        <a:spcAft>
          <a:spcPct val="0"/>
        </a:spcAft>
        <a:defRPr sz="2400" b="1">
          <a:solidFill>
            <a:srgbClr val="FAFD00"/>
          </a:solidFill>
          <a:effectLst>
            <a:outerShdw blurRad="38100" dist="38100" dir="2700000" algn="tl">
              <a:srgbClr val="C0C0C0"/>
            </a:outerShdw>
          </a:effectLst>
          <a:latin typeface="Helvetica" panose="020B0604020202020204" pitchFamily="34" charset="0"/>
        </a:defRPr>
      </a:lvl5pPr>
      <a:lvl6pPr marL="457200" algn="ctr" rtl="0" eaLnBrk="0" fontAlgn="base" hangingPunct="0">
        <a:spcBef>
          <a:spcPct val="0"/>
        </a:spcBef>
        <a:spcAft>
          <a:spcPct val="0"/>
        </a:spcAft>
        <a:defRPr sz="2400" b="1">
          <a:solidFill>
            <a:srgbClr val="FAFD00"/>
          </a:solidFill>
          <a:effectLst>
            <a:outerShdw blurRad="38100" dist="38100" dir="2700000" algn="tl">
              <a:srgbClr val="C0C0C0"/>
            </a:outerShdw>
          </a:effectLst>
          <a:latin typeface="Helvetica" panose="020B0604020202020204" pitchFamily="34" charset="0"/>
        </a:defRPr>
      </a:lvl6pPr>
      <a:lvl7pPr marL="914400" algn="ctr" rtl="0" eaLnBrk="0" fontAlgn="base" hangingPunct="0">
        <a:spcBef>
          <a:spcPct val="0"/>
        </a:spcBef>
        <a:spcAft>
          <a:spcPct val="0"/>
        </a:spcAft>
        <a:defRPr sz="2400" b="1">
          <a:solidFill>
            <a:srgbClr val="FAFD00"/>
          </a:solidFill>
          <a:effectLst>
            <a:outerShdw blurRad="38100" dist="38100" dir="2700000" algn="tl">
              <a:srgbClr val="C0C0C0"/>
            </a:outerShdw>
          </a:effectLst>
          <a:latin typeface="Helvetica" panose="020B0604020202020204" pitchFamily="34" charset="0"/>
        </a:defRPr>
      </a:lvl7pPr>
      <a:lvl8pPr marL="1371600" algn="ctr" rtl="0" eaLnBrk="0" fontAlgn="base" hangingPunct="0">
        <a:spcBef>
          <a:spcPct val="0"/>
        </a:spcBef>
        <a:spcAft>
          <a:spcPct val="0"/>
        </a:spcAft>
        <a:defRPr sz="2400" b="1">
          <a:solidFill>
            <a:srgbClr val="FAFD00"/>
          </a:solidFill>
          <a:effectLst>
            <a:outerShdw blurRad="38100" dist="38100" dir="2700000" algn="tl">
              <a:srgbClr val="C0C0C0"/>
            </a:outerShdw>
          </a:effectLst>
          <a:latin typeface="Helvetica" panose="020B0604020202020204" pitchFamily="34" charset="0"/>
        </a:defRPr>
      </a:lvl8pPr>
      <a:lvl9pPr marL="1828800" algn="ctr" rtl="0" eaLnBrk="0" fontAlgn="base" hangingPunct="0">
        <a:spcBef>
          <a:spcPct val="0"/>
        </a:spcBef>
        <a:spcAft>
          <a:spcPct val="0"/>
        </a:spcAft>
        <a:defRPr sz="2400" b="1">
          <a:solidFill>
            <a:srgbClr val="FAFD00"/>
          </a:solidFill>
          <a:effectLst>
            <a:outerShdw blurRad="38100" dist="38100" dir="2700000" algn="tl">
              <a:srgbClr val="C0C0C0"/>
            </a:outerShdw>
          </a:effectLst>
          <a:latin typeface="Helvetica" panose="020B0604020202020204" pitchFamily="34" charset="0"/>
        </a:defRPr>
      </a:lvl9pPr>
    </p:titleStyle>
    <p:bodyStyle>
      <a:lvl1pPr marL="342900" indent="-342900" algn="l" rtl="0" eaLnBrk="0" fontAlgn="base" hangingPunct="0">
        <a:spcBef>
          <a:spcPct val="20000"/>
        </a:spcBef>
        <a:spcAft>
          <a:spcPct val="0"/>
        </a:spcAft>
        <a:buClr>
          <a:srgbClr val="003366"/>
        </a:buClr>
        <a:buSzPct val="110000"/>
        <a:buFont typeface="Monotype Sorts" pitchFamily="2" charset="2"/>
        <a:buChar char="@"/>
        <a:defRPr b="1"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SzPct val="75000"/>
        <a:buFont typeface="Monotype Sorts" pitchFamily="2" charset="2"/>
        <a:buChar char="B"/>
        <a:defRPr sz="1600" b="1"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110000"/>
        <a:buChar char="–"/>
        <a:defRPr sz="1400" b="1"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333333"/>
        </a:buClr>
        <a:buSzPct val="85000"/>
        <a:buFont typeface="Wingdings" panose="05000000000000000000" pitchFamily="2" charset="2"/>
        <a:buChar char="s"/>
        <a:defRPr sz="1400" b="1"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Char char="»"/>
        <a:defRPr sz="2000" kern="1200">
          <a:solidFill>
            <a:schemeClr val="tx1"/>
          </a:solidFill>
          <a:latin typeface="Times"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7768DB6-FB7E-4837-954B-4A4D7FA31625}"/>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400" b="1">
              <a:latin typeface="Helvetica" panose="020B0604020202020204" pitchFamily="34" charset="0"/>
            </a:endParaRPr>
          </a:p>
        </p:txBody>
      </p:sp>
      <p:pic>
        <p:nvPicPr>
          <p:cNvPr id="6147" name="Picture 3">
            <a:extLst>
              <a:ext uri="{FF2B5EF4-FFF2-40B4-BE49-F238E27FC236}">
                <a16:creationId xmlns:a16="http://schemas.microsoft.com/office/drawing/2014/main" id="{5455CFC4-8A68-4F53-A402-F1C851E5D27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538" y="152400"/>
            <a:ext cx="3340100" cy="3086100"/>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4">
            <a:extLst>
              <a:ext uri="{FF2B5EF4-FFF2-40B4-BE49-F238E27FC236}">
                <a16:creationId xmlns:a16="http://schemas.microsoft.com/office/drawing/2014/main" id="{8826159E-FFD4-4E2E-AED4-DC430C9CBC30}"/>
              </a:ext>
            </a:extLst>
          </p:cNvPr>
          <p:cNvSpPr txBox="1">
            <a:spLocks noChangeArrowheads="1"/>
          </p:cNvSpPr>
          <p:nvPr/>
        </p:nvSpPr>
        <p:spPr bwMode="auto">
          <a:xfrm>
            <a:off x="838200" y="3429000"/>
            <a:ext cx="75850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pPr>
            <a:r>
              <a:rPr lang="en-US" altLang="en-US" sz="4400" b="1">
                <a:solidFill>
                  <a:schemeClr val="tx2"/>
                </a:solidFill>
              </a:rPr>
              <a:t>LLNL SGPFS Requirements, Expectations and Experiences</a:t>
            </a:r>
            <a:r>
              <a:rPr lang="en-US" altLang="en-US" sz="4400" b="1" baseline="30000">
                <a:solidFill>
                  <a:schemeClr val="tx2"/>
                </a:solidFill>
              </a:rPr>
              <a:t>*</a:t>
            </a:r>
            <a:endParaRPr lang="en-US" altLang="en-US" sz="3200">
              <a:solidFill>
                <a:schemeClr val="tx2"/>
              </a:solidFill>
            </a:endParaRPr>
          </a:p>
        </p:txBody>
      </p:sp>
      <p:sp>
        <p:nvSpPr>
          <p:cNvPr id="6149" name="Text Box 5">
            <a:extLst>
              <a:ext uri="{FF2B5EF4-FFF2-40B4-BE49-F238E27FC236}">
                <a16:creationId xmlns:a16="http://schemas.microsoft.com/office/drawing/2014/main" id="{35A50AC9-E544-40D7-BEC8-E655E1818488}"/>
              </a:ext>
            </a:extLst>
          </p:cNvPr>
          <p:cNvSpPr txBox="1">
            <a:spLocks noChangeArrowheads="1"/>
          </p:cNvSpPr>
          <p:nvPr/>
        </p:nvSpPr>
        <p:spPr bwMode="auto">
          <a:xfrm>
            <a:off x="2992438" y="4457700"/>
            <a:ext cx="3170237"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Dr. Mark K. Seager</a:t>
            </a:r>
          </a:p>
          <a:p>
            <a:pPr algn="ctr"/>
            <a:r>
              <a:rPr lang="en-US" altLang="en-US" sz="1800"/>
              <a:t>ASCI Tera-scale Systems PI</a:t>
            </a:r>
            <a:endParaRPr lang="en-US" altLang="en-US" sz="1400"/>
          </a:p>
          <a:p>
            <a:pPr algn="ctr"/>
            <a:r>
              <a:rPr lang="en-US" altLang="en-US" sz="1400"/>
              <a:t>Lawrence Livermore National Laboratory</a:t>
            </a:r>
          </a:p>
          <a:p>
            <a:pPr algn="ctr"/>
            <a:r>
              <a:rPr lang="en-US" altLang="en-US" sz="1400"/>
              <a:t>POBOX 808, L-60</a:t>
            </a:r>
          </a:p>
          <a:p>
            <a:pPr algn="ctr"/>
            <a:r>
              <a:rPr lang="en-US" altLang="en-US" sz="1400"/>
              <a:t>Livermore, CA 94550</a:t>
            </a:r>
            <a:endParaRPr lang="en-US" altLang="en-US"/>
          </a:p>
          <a:p>
            <a:pPr algn="ctr"/>
            <a:r>
              <a:rPr lang="en-US" altLang="en-US" sz="1800" b="1">
                <a:latin typeface="Courier New" panose="02070309020205020404" pitchFamily="49" charset="0"/>
              </a:rPr>
              <a:t>seager@llnl.gov</a:t>
            </a:r>
          </a:p>
          <a:p>
            <a:pPr algn="ctr"/>
            <a:r>
              <a:rPr lang="en-US" altLang="en-US" sz="1800" b="1">
                <a:latin typeface="Courier New" panose="02070309020205020404" pitchFamily="49" charset="0"/>
              </a:rPr>
              <a:t>925-423-3141</a:t>
            </a:r>
            <a:endParaRPr lang="en-US" altLang="en-US" sz="1800">
              <a:latin typeface="Courier New" panose="02070309020205020404" pitchFamily="49" charset="0"/>
            </a:endParaRPr>
          </a:p>
        </p:txBody>
      </p:sp>
      <p:sp>
        <p:nvSpPr>
          <p:cNvPr id="6150" name="Text Box 6">
            <a:extLst>
              <a:ext uri="{FF2B5EF4-FFF2-40B4-BE49-F238E27FC236}">
                <a16:creationId xmlns:a16="http://schemas.microsoft.com/office/drawing/2014/main" id="{450F19C5-8B34-4096-B9CA-DCE98AB5437F}"/>
              </a:ext>
            </a:extLst>
          </p:cNvPr>
          <p:cNvSpPr txBox="1">
            <a:spLocks noChangeArrowheads="1"/>
          </p:cNvSpPr>
          <p:nvPr/>
        </p:nvSpPr>
        <p:spPr bwMode="auto">
          <a:xfrm>
            <a:off x="655638" y="6613525"/>
            <a:ext cx="78343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aseline="30000"/>
              <a:t>*</a:t>
            </a:r>
            <a:r>
              <a:rPr lang="en-US" altLang="en-US" sz="1000"/>
              <a:t>Work performed under the auspices of the U.S. Department of Energy by Lawrence Livermore National Laboratory under Contract W-7405-Eng-48.</a:t>
            </a:r>
          </a:p>
        </p:txBody>
      </p:sp>
      <p:grpSp>
        <p:nvGrpSpPr>
          <p:cNvPr id="6251" name="Group 107">
            <a:extLst>
              <a:ext uri="{FF2B5EF4-FFF2-40B4-BE49-F238E27FC236}">
                <a16:creationId xmlns:a16="http://schemas.microsoft.com/office/drawing/2014/main" id="{A40416A7-C34F-44E1-B073-D53EA93A1430}"/>
              </a:ext>
            </a:extLst>
          </p:cNvPr>
          <p:cNvGrpSpPr>
            <a:grpSpLocks/>
          </p:cNvGrpSpPr>
          <p:nvPr/>
        </p:nvGrpSpPr>
        <p:grpSpPr bwMode="auto">
          <a:xfrm>
            <a:off x="36513" y="381000"/>
            <a:ext cx="2819400" cy="2819400"/>
            <a:chOff x="192" y="240"/>
            <a:chExt cx="1776" cy="1776"/>
          </a:xfrm>
        </p:grpSpPr>
        <p:sp>
          <p:nvSpPr>
            <p:cNvPr id="6250" name="AutoShape 106">
              <a:extLst>
                <a:ext uri="{FF2B5EF4-FFF2-40B4-BE49-F238E27FC236}">
                  <a16:creationId xmlns:a16="http://schemas.microsoft.com/office/drawing/2014/main" id="{E009338B-F3F2-4BD2-B4E3-C781028FA791}"/>
                </a:ext>
              </a:extLst>
            </p:cNvPr>
            <p:cNvSpPr>
              <a:spLocks noChangeArrowheads="1"/>
            </p:cNvSpPr>
            <p:nvPr/>
          </p:nvSpPr>
          <p:spPr bwMode="auto">
            <a:xfrm>
              <a:off x="192" y="240"/>
              <a:ext cx="1776" cy="1776"/>
            </a:xfrm>
            <a:prstGeom prst="diamond">
              <a:avLst/>
            </a:prstGeom>
            <a:gradFill rotWithShape="0">
              <a:gsLst>
                <a:gs pos="0">
                  <a:schemeClr val="accent1"/>
                </a:gs>
                <a:gs pos="50000">
                  <a:schemeClr val="accent1">
                    <a:gamma/>
                    <a:shade val="76078"/>
                    <a:invGamma/>
                  </a:schemeClr>
                </a:gs>
                <a:gs pos="100000">
                  <a:schemeClr val="accent1"/>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13" name="Group 69">
              <a:extLst>
                <a:ext uri="{FF2B5EF4-FFF2-40B4-BE49-F238E27FC236}">
                  <a16:creationId xmlns:a16="http://schemas.microsoft.com/office/drawing/2014/main" id="{BA1B5188-A8BC-43A1-955C-4D83BE918C1D}"/>
                </a:ext>
              </a:extLst>
            </p:cNvPr>
            <p:cNvGrpSpPr>
              <a:grpSpLocks/>
            </p:cNvGrpSpPr>
            <p:nvPr/>
          </p:nvGrpSpPr>
          <p:grpSpPr bwMode="auto">
            <a:xfrm>
              <a:off x="275" y="394"/>
              <a:ext cx="1611" cy="1467"/>
              <a:chOff x="144" y="96"/>
              <a:chExt cx="1611" cy="1467"/>
            </a:xfrm>
          </p:grpSpPr>
          <p:grpSp>
            <p:nvGrpSpPr>
              <p:cNvPr id="6212" name="Group 68">
                <a:extLst>
                  <a:ext uri="{FF2B5EF4-FFF2-40B4-BE49-F238E27FC236}">
                    <a16:creationId xmlns:a16="http://schemas.microsoft.com/office/drawing/2014/main" id="{B40EB098-120C-42C0-A70F-57CEFE7D1077}"/>
                  </a:ext>
                </a:extLst>
              </p:cNvPr>
              <p:cNvGrpSpPr>
                <a:grpSpLocks/>
              </p:cNvGrpSpPr>
              <p:nvPr/>
            </p:nvGrpSpPr>
            <p:grpSpPr bwMode="auto">
              <a:xfrm>
                <a:off x="598" y="96"/>
                <a:ext cx="650" cy="424"/>
                <a:chOff x="598" y="96"/>
                <a:chExt cx="650" cy="424"/>
              </a:xfrm>
            </p:grpSpPr>
            <p:sp>
              <p:nvSpPr>
                <p:cNvPr id="6153" name="Text Box 9">
                  <a:extLst>
                    <a:ext uri="{FF2B5EF4-FFF2-40B4-BE49-F238E27FC236}">
                      <a16:creationId xmlns:a16="http://schemas.microsoft.com/office/drawing/2014/main" id="{7ABA5C06-1438-4588-86E9-E6A38B211EEA}"/>
                    </a:ext>
                  </a:extLst>
                </p:cNvPr>
                <p:cNvSpPr txBox="1">
                  <a:spLocks noChangeArrowheads="1"/>
                </p:cNvSpPr>
                <p:nvPr/>
              </p:nvSpPr>
              <p:spPr bwMode="auto">
                <a:xfrm>
                  <a:off x="598" y="376"/>
                  <a:ext cx="65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a:solidFill>
                        <a:srgbClr val="FFCC00"/>
                      </a:solidFill>
                      <a:latin typeface="Arial Rounded MT Bold" panose="020F0704030504030204" pitchFamily="34" charset="0"/>
                    </a:rPr>
                    <a:t>Compute Servers</a:t>
                  </a:r>
                </a:p>
              </p:txBody>
            </p:sp>
            <p:grpSp>
              <p:nvGrpSpPr>
                <p:cNvPr id="6192" name="Group 48">
                  <a:extLst>
                    <a:ext uri="{FF2B5EF4-FFF2-40B4-BE49-F238E27FC236}">
                      <a16:creationId xmlns:a16="http://schemas.microsoft.com/office/drawing/2014/main" id="{FBB40602-5022-44C5-B464-A391C212651C}"/>
                    </a:ext>
                  </a:extLst>
                </p:cNvPr>
                <p:cNvGrpSpPr>
                  <a:grpSpLocks/>
                </p:cNvGrpSpPr>
                <p:nvPr/>
              </p:nvGrpSpPr>
              <p:grpSpPr bwMode="auto">
                <a:xfrm>
                  <a:off x="720" y="96"/>
                  <a:ext cx="411" cy="318"/>
                  <a:chOff x="720" y="96"/>
                  <a:chExt cx="411" cy="318"/>
                </a:xfrm>
              </p:grpSpPr>
              <p:sp>
                <p:nvSpPr>
                  <p:cNvPr id="6155" name="Oval 11">
                    <a:extLst>
                      <a:ext uri="{FF2B5EF4-FFF2-40B4-BE49-F238E27FC236}">
                        <a16:creationId xmlns:a16="http://schemas.microsoft.com/office/drawing/2014/main" id="{B26A8BCF-D6BD-48F0-ACC5-AF47CE6591DA}"/>
                      </a:ext>
                    </a:extLst>
                  </p:cNvPr>
                  <p:cNvSpPr>
                    <a:spLocks noChangeArrowheads="1"/>
                  </p:cNvSpPr>
                  <p:nvPr/>
                </p:nvSpPr>
                <p:spPr bwMode="auto">
                  <a:xfrm>
                    <a:off x="766" y="96"/>
                    <a:ext cx="321" cy="318"/>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91" name="Group 47">
                    <a:extLst>
                      <a:ext uri="{FF2B5EF4-FFF2-40B4-BE49-F238E27FC236}">
                        <a16:creationId xmlns:a16="http://schemas.microsoft.com/office/drawing/2014/main" id="{AFAFE213-CD42-4C03-8FB4-47E0AAC03566}"/>
                      </a:ext>
                    </a:extLst>
                  </p:cNvPr>
                  <p:cNvGrpSpPr>
                    <a:grpSpLocks/>
                  </p:cNvGrpSpPr>
                  <p:nvPr/>
                </p:nvGrpSpPr>
                <p:grpSpPr bwMode="auto">
                  <a:xfrm>
                    <a:off x="720" y="144"/>
                    <a:ext cx="411" cy="254"/>
                    <a:chOff x="720" y="144"/>
                    <a:chExt cx="411" cy="254"/>
                  </a:xfrm>
                </p:grpSpPr>
                <p:sp>
                  <p:nvSpPr>
                    <p:cNvPr id="6157" name="Text Box 13">
                      <a:extLst>
                        <a:ext uri="{FF2B5EF4-FFF2-40B4-BE49-F238E27FC236}">
                          <a16:creationId xmlns:a16="http://schemas.microsoft.com/office/drawing/2014/main" id="{87E75052-4A58-4EEC-9537-8D99ACD60093}"/>
                        </a:ext>
                      </a:extLst>
                    </p:cNvPr>
                    <p:cNvSpPr txBox="1">
                      <a:spLocks noChangeArrowheads="1"/>
                    </p:cNvSpPr>
                    <p:nvPr/>
                  </p:nvSpPr>
                  <p:spPr bwMode="auto">
                    <a:xfrm>
                      <a:off x="720" y="192"/>
                      <a:ext cx="270"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LANL</a:t>
                      </a:r>
                    </a:p>
                  </p:txBody>
                </p:sp>
                <p:sp>
                  <p:nvSpPr>
                    <p:cNvPr id="6158" name="Text Box 14">
                      <a:extLst>
                        <a:ext uri="{FF2B5EF4-FFF2-40B4-BE49-F238E27FC236}">
                          <a16:creationId xmlns:a16="http://schemas.microsoft.com/office/drawing/2014/main" id="{C3C1B0DE-AD2F-46BE-88FF-36773004A28D}"/>
                        </a:ext>
                      </a:extLst>
                    </p:cNvPr>
                    <p:cNvSpPr txBox="1">
                      <a:spLocks noChangeArrowheads="1"/>
                    </p:cNvSpPr>
                    <p:nvPr/>
                  </p:nvSpPr>
                  <p:spPr bwMode="auto">
                    <a:xfrm rot="2628065">
                      <a:off x="864" y="273"/>
                      <a:ext cx="2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SNL</a:t>
                      </a:r>
                    </a:p>
                  </p:txBody>
                </p:sp>
                <p:sp>
                  <p:nvSpPr>
                    <p:cNvPr id="6159" name="Text Box 15">
                      <a:extLst>
                        <a:ext uri="{FF2B5EF4-FFF2-40B4-BE49-F238E27FC236}">
                          <a16:creationId xmlns:a16="http://schemas.microsoft.com/office/drawing/2014/main" id="{0B06E16F-5E09-4BDC-92F3-0ABC67C3B0B2}"/>
                        </a:ext>
                      </a:extLst>
                    </p:cNvPr>
                    <p:cNvSpPr txBox="1">
                      <a:spLocks noChangeArrowheads="1"/>
                    </p:cNvSpPr>
                    <p:nvPr/>
                  </p:nvSpPr>
                  <p:spPr bwMode="auto">
                    <a:xfrm rot="-2509475">
                      <a:off x="864" y="144"/>
                      <a:ext cx="267"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LLNL</a:t>
                      </a:r>
                    </a:p>
                  </p:txBody>
                </p:sp>
              </p:grpSp>
            </p:grpSp>
          </p:grpSp>
          <p:sp>
            <p:nvSpPr>
              <p:cNvPr id="6161" name="Text Box 17">
                <a:extLst>
                  <a:ext uri="{FF2B5EF4-FFF2-40B4-BE49-F238E27FC236}">
                    <a16:creationId xmlns:a16="http://schemas.microsoft.com/office/drawing/2014/main" id="{4C8F71E8-7899-4BD3-91B1-164BCE7F1604}"/>
                  </a:ext>
                </a:extLst>
              </p:cNvPr>
              <p:cNvSpPr txBox="1">
                <a:spLocks noChangeArrowheads="1"/>
              </p:cNvSpPr>
              <p:nvPr/>
            </p:nvSpPr>
            <p:spPr bwMode="auto">
              <a:xfrm>
                <a:off x="690" y="1134"/>
                <a:ext cx="50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a:solidFill>
                      <a:srgbClr val="FFCC00"/>
                    </a:solidFill>
                    <a:latin typeface="Arial Rounded MT Bold" panose="020F0704030504030204" pitchFamily="34" charset="0"/>
                  </a:rPr>
                  <a:t>Disk Servers</a:t>
                </a:r>
              </a:p>
            </p:txBody>
          </p:sp>
          <p:sp>
            <p:nvSpPr>
              <p:cNvPr id="6169" name="Text Box 25">
                <a:extLst>
                  <a:ext uri="{FF2B5EF4-FFF2-40B4-BE49-F238E27FC236}">
                    <a16:creationId xmlns:a16="http://schemas.microsoft.com/office/drawing/2014/main" id="{506D9EC2-ACDD-4B8E-B931-38C0A76183E5}"/>
                  </a:ext>
                </a:extLst>
              </p:cNvPr>
              <p:cNvSpPr txBox="1">
                <a:spLocks noChangeArrowheads="1"/>
              </p:cNvSpPr>
              <p:nvPr/>
            </p:nvSpPr>
            <p:spPr bwMode="auto">
              <a:xfrm>
                <a:off x="480" y="624"/>
                <a:ext cx="172"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a:solidFill>
                      <a:srgbClr val="FFCC00"/>
                    </a:solidFill>
                    <a:latin typeface="Arial Rounded MT Bold" panose="020F0704030504030204" pitchFamily="34" charset="0"/>
                  </a:rPr>
                  <a:t>H</a:t>
                </a:r>
              </a:p>
              <a:p>
                <a:r>
                  <a:rPr lang="en-US" altLang="en-US" sz="900" b="1">
                    <a:solidFill>
                      <a:srgbClr val="FFCC00"/>
                    </a:solidFill>
                    <a:latin typeface="Arial Rounded MT Bold" panose="020F0704030504030204" pitchFamily="34" charset="0"/>
                  </a:rPr>
                  <a:t>P</a:t>
                </a:r>
              </a:p>
              <a:p>
                <a:r>
                  <a:rPr lang="en-US" altLang="en-US" sz="900" b="1">
                    <a:solidFill>
                      <a:srgbClr val="FFCC00"/>
                    </a:solidFill>
                    <a:latin typeface="Arial Rounded MT Bold" panose="020F0704030504030204" pitchFamily="34" charset="0"/>
                  </a:rPr>
                  <a:t>S</a:t>
                </a:r>
              </a:p>
              <a:p>
                <a:r>
                  <a:rPr lang="en-US" altLang="en-US" sz="900" b="1">
                    <a:solidFill>
                      <a:srgbClr val="FFCC00"/>
                    </a:solidFill>
                    <a:latin typeface="Arial Rounded MT Bold" panose="020F0704030504030204" pitchFamily="34" charset="0"/>
                  </a:rPr>
                  <a:t>S</a:t>
                </a:r>
              </a:p>
            </p:txBody>
          </p:sp>
          <p:sp>
            <p:nvSpPr>
              <p:cNvPr id="6177" name="Text Box 33">
                <a:extLst>
                  <a:ext uri="{FF2B5EF4-FFF2-40B4-BE49-F238E27FC236}">
                    <a16:creationId xmlns:a16="http://schemas.microsoft.com/office/drawing/2014/main" id="{F6D5C8A9-C8AC-4AF1-AE5C-BDDA12DA5BB4}"/>
                  </a:ext>
                </a:extLst>
              </p:cNvPr>
              <p:cNvSpPr txBox="1">
                <a:spLocks noChangeArrowheads="1"/>
              </p:cNvSpPr>
              <p:nvPr/>
            </p:nvSpPr>
            <p:spPr bwMode="auto">
              <a:xfrm>
                <a:off x="1269" y="669"/>
                <a:ext cx="168"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solidFill>
                      <a:srgbClr val="FFCC00"/>
                    </a:solidFill>
                    <a:latin typeface="Arial Rounded MT Bold" panose="020F0704030504030204" pitchFamily="34" charset="0"/>
                  </a:rPr>
                  <a:t>V</a:t>
                </a:r>
                <a:br>
                  <a:rPr lang="en-US" altLang="en-US" sz="900" b="1">
                    <a:solidFill>
                      <a:srgbClr val="FFCC00"/>
                    </a:solidFill>
                    <a:latin typeface="Arial Rounded MT Bold" panose="020F0704030504030204" pitchFamily="34" charset="0"/>
                  </a:rPr>
                </a:br>
                <a:r>
                  <a:rPr lang="en-US" altLang="en-US" sz="900" b="1">
                    <a:solidFill>
                      <a:srgbClr val="FFCC00"/>
                    </a:solidFill>
                    <a:latin typeface="Arial Rounded MT Bold" panose="020F0704030504030204" pitchFamily="34" charset="0"/>
                  </a:rPr>
                  <a:t>I</a:t>
                </a:r>
                <a:br>
                  <a:rPr lang="en-US" altLang="en-US" sz="900" b="1">
                    <a:solidFill>
                      <a:srgbClr val="FFCC00"/>
                    </a:solidFill>
                    <a:latin typeface="Arial Rounded MT Bold" panose="020F0704030504030204" pitchFamily="34" charset="0"/>
                  </a:rPr>
                </a:br>
                <a:r>
                  <a:rPr lang="en-US" altLang="en-US" sz="900" b="1">
                    <a:solidFill>
                      <a:srgbClr val="FFCC00"/>
                    </a:solidFill>
                    <a:latin typeface="Arial Rounded MT Bold" panose="020F0704030504030204" pitchFamily="34" charset="0"/>
                  </a:rPr>
                  <a:t>S</a:t>
                </a:r>
              </a:p>
            </p:txBody>
          </p:sp>
          <p:sp>
            <p:nvSpPr>
              <p:cNvPr id="6185" name="Rectangle 41">
                <a:extLst>
                  <a:ext uri="{FF2B5EF4-FFF2-40B4-BE49-F238E27FC236}">
                    <a16:creationId xmlns:a16="http://schemas.microsoft.com/office/drawing/2014/main" id="{6FBFE411-F26D-4E48-A749-A3D69AA4EA4A}"/>
                  </a:ext>
                </a:extLst>
              </p:cNvPr>
              <p:cNvSpPr>
                <a:spLocks noChangeArrowheads="1"/>
              </p:cNvSpPr>
              <p:nvPr/>
            </p:nvSpPr>
            <p:spPr bwMode="auto">
              <a:xfrm>
                <a:off x="723" y="669"/>
                <a:ext cx="431" cy="3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chemeClr val="bg1"/>
                    </a:solidFill>
                    <a:latin typeface="Arial Rounded MT Bold" panose="020F0704030504030204" pitchFamily="34" charset="0"/>
                  </a:rPr>
                  <a:t>SGPFS</a:t>
                </a:r>
                <a:endParaRPr lang="en-US" altLang="en-US">
                  <a:solidFill>
                    <a:schemeClr val="bg1"/>
                  </a:solidFill>
                </a:endParaRPr>
              </a:p>
            </p:txBody>
          </p:sp>
          <p:sp>
            <p:nvSpPr>
              <p:cNvPr id="6187" name="Line 43">
                <a:extLst>
                  <a:ext uri="{FF2B5EF4-FFF2-40B4-BE49-F238E27FC236}">
                    <a16:creationId xmlns:a16="http://schemas.microsoft.com/office/drawing/2014/main" id="{784674BD-F93E-4895-8673-A65AD44440A1}"/>
                  </a:ext>
                </a:extLst>
              </p:cNvPr>
              <p:cNvSpPr>
                <a:spLocks noChangeShapeType="1"/>
              </p:cNvSpPr>
              <p:nvPr/>
            </p:nvSpPr>
            <p:spPr bwMode="auto">
              <a:xfrm>
                <a:off x="549" y="832"/>
                <a:ext cx="174" cy="0"/>
              </a:xfrm>
              <a:prstGeom prst="line">
                <a:avLst/>
              </a:prstGeom>
              <a:noFill/>
              <a:ln w="12700">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Line 44">
                <a:extLst>
                  <a:ext uri="{FF2B5EF4-FFF2-40B4-BE49-F238E27FC236}">
                    <a16:creationId xmlns:a16="http://schemas.microsoft.com/office/drawing/2014/main" id="{DA327589-B8AC-4FBA-B8F1-EC43E96007C3}"/>
                  </a:ext>
                </a:extLst>
              </p:cNvPr>
              <p:cNvSpPr>
                <a:spLocks noChangeShapeType="1"/>
              </p:cNvSpPr>
              <p:nvPr/>
            </p:nvSpPr>
            <p:spPr bwMode="auto">
              <a:xfrm>
                <a:off x="1150" y="832"/>
                <a:ext cx="174" cy="0"/>
              </a:xfrm>
              <a:prstGeom prst="line">
                <a:avLst/>
              </a:prstGeom>
              <a:noFill/>
              <a:ln w="12700">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Line 45">
                <a:extLst>
                  <a:ext uri="{FF2B5EF4-FFF2-40B4-BE49-F238E27FC236}">
                    <a16:creationId xmlns:a16="http://schemas.microsoft.com/office/drawing/2014/main" id="{E62A17FA-CBBE-4056-8C4D-516D7FED7B19}"/>
                  </a:ext>
                </a:extLst>
              </p:cNvPr>
              <p:cNvSpPr>
                <a:spLocks noChangeShapeType="1"/>
              </p:cNvSpPr>
              <p:nvPr/>
            </p:nvSpPr>
            <p:spPr bwMode="auto">
              <a:xfrm rot="5400000">
                <a:off x="856" y="1075"/>
                <a:ext cx="175" cy="0"/>
              </a:xfrm>
              <a:prstGeom prst="line">
                <a:avLst/>
              </a:prstGeom>
              <a:noFill/>
              <a:ln w="12700">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Line 46">
                <a:extLst>
                  <a:ext uri="{FF2B5EF4-FFF2-40B4-BE49-F238E27FC236}">
                    <a16:creationId xmlns:a16="http://schemas.microsoft.com/office/drawing/2014/main" id="{23A6E3E5-667E-4146-8D7C-A0811112B14B}"/>
                  </a:ext>
                </a:extLst>
              </p:cNvPr>
              <p:cNvSpPr>
                <a:spLocks noChangeShapeType="1"/>
              </p:cNvSpPr>
              <p:nvPr/>
            </p:nvSpPr>
            <p:spPr bwMode="auto">
              <a:xfrm rot="5400000">
                <a:off x="856" y="582"/>
                <a:ext cx="175" cy="0"/>
              </a:xfrm>
              <a:prstGeom prst="line">
                <a:avLst/>
              </a:prstGeom>
              <a:noFill/>
              <a:ln w="12700">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93" name="Group 49">
                <a:extLst>
                  <a:ext uri="{FF2B5EF4-FFF2-40B4-BE49-F238E27FC236}">
                    <a16:creationId xmlns:a16="http://schemas.microsoft.com/office/drawing/2014/main" id="{26D4850B-54FB-42F6-8CFF-4C2B56C1308B}"/>
                  </a:ext>
                </a:extLst>
              </p:cNvPr>
              <p:cNvGrpSpPr>
                <a:grpSpLocks/>
              </p:cNvGrpSpPr>
              <p:nvPr/>
            </p:nvGrpSpPr>
            <p:grpSpPr bwMode="auto">
              <a:xfrm>
                <a:off x="144" y="672"/>
                <a:ext cx="411" cy="318"/>
                <a:chOff x="720" y="96"/>
                <a:chExt cx="411" cy="318"/>
              </a:xfrm>
            </p:grpSpPr>
            <p:sp>
              <p:nvSpPr>
                <p:cNvPr id="6194" name="Oval 50">
                  <a:extLst>
                    <a:ext uri="{FF2B5EF4-FFF2-40B4-BE49-F238E27FC236}">
                      <a16:creationId xmlns:a16="http://schemas.microsoft.com/office/drawing/2014/main" id="{C39FF285-9FBA-4332-BBC5-7A500E454DF9}"/>
                    </a:ext>
                  </a:extLst>
                </p:cNvPr>
                <p:cNvSpPr>
                  <a:spLocks noChangeArrowheads="1"/>
                </p:cNvSpPr>
                <p:nvPr/>
              </p:nvSpPr>
              <p:spPr bwMode="auto">
                <a:xfrm>
                  <a:off x="766" y="96"/>
                  <a:ext cx="321" cy="318"/>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95" name="Group 51">
                  <a:extLst>
                    <a:ext uri="{FF2B5EF4-FFF2-40B4-BE49-F238E27FC236}">
                      <a16:creationId xmlns:a16="http://schemas.microsoft.com/office/drawing/2014/main" id="{0AB44C72-5AB4-4BD6-B314-D59577A7FC71}"/>
                    </a:ext>
                  </a:extLst>
                </p:cNvPr>
                <p:cNvGrpSpPr>
                  <a:grpSpLocks/>
                </p:cNvGrpSpPr>
                <p:nvPr/>
              </p:nvGrpSpPr>
              <p:grpSpPr bwMode="auto">
                <a:xfrm>
                  <a:off x="720" y="144"/>
                  <a:ext cx="411" cy="254"/>
                  <a:chOff x="720" y="144"/>
                  <a:chExt cx="411" cy="254"/>
                </a:xfrm>
              </p:grpSpPr>
              <p:sp>
                <p:nvSpPr>
                  <p:cNvPr id="6196" name="Text Box 52">
                    <a:extLst>
                      <a:ext uri="{FF2B5EF4-FFF2-40B4-BE49-F238E27FC236}">
                        <a16:creationId xmlns:a16="http://schemas.microsoft.com/office/drawing/2014/main" id="{3C8624E6-0997-43A4-9DEC-3268811BBEAA}"/>
                      </a:ext>
                    </a:extLst>
                  </p:cNvPr>
                  <p:cNvSpPr txBox="1">
                    <a:spLocks noChangeArrowheads="1"/>
                  </p:cNvSpPr>
                  <p:nvPr/>
                </p:nvSpPr>
                <p:spPr bwMode="auto">
                  <a:xfrm>
                    <a:off x="720" y="192"/>
                    <a:ext cx="270"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LANL</a:t>
                    </a:r>
                  </a:p>
                </p:txBody>
              </p:sp>
              <p:sp>
                <p:nvSpPr>
                  <p:cNvPr id="6197" name="Text Box 53">
                    <a:extLst>
                      <a:ext uri="{FF2B5EF4-FFF2-40B4-BE49-F238E27FC236}">
                        <a16:creationId xmlns:a16="http://schemas.microsoft.com/office/drawing/2014/main" id="{28D3B7A1-0D32-4A95-B07C-024EED05754E}"/>
                      </a:ext>
                    </a:extLst>
                  </p:cNvPr>
                  <p:cNvSpPr txBox="1">
                    <a:spLocks noChangeArrowheads="1"/>
                  </p:cNvSpPr>
                  <p:nvPr/>
                </p:nvSpPr>
                <p:spPr bwMode="auto">
                  <a:xfrm rot="2628065">
                    <a:off x="864" y="273"/>
                    <a:ext cx="2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SNL</a:t>
                    </a:r>
                  </a:p>
                </p:txBody>
              </p:sp>
              <p:sp>
                <p:nvSpPr>
                  <p:cNvPr id="6198" name="Text Box 54">
                    <a:extLst>
                      <a:ext uri="{FF2B5EF4-FFF2-40B4-BE49-F238E27FC236}">
                        <a16:creationId xmlns:a16="http://schemas.microsoft.com/office/drawing/2014/main" id="{C7CEEA08-BBB2-4BF6-A44C-83D8394E7E9F}"/>
                      </a:ext>
                    </a:extLst>
                  </p:cNvPr>
                  <p:cNvSpPr txBox="1">
                    <a:spLocks noChangeArrowheads="1"/>
                  </p:cNvSpPr>
                  <p:nvPr/>
                </p:nvSpPr>
                <p:spPr bwMode="auto">
                  <a:xfrm rot="-2509475">
                    <a:off x="864" y="144"/>
                    <a:ext cx="267"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LLNL</a:t>
                    </a:r>
                  </a:p>
                </p:txBody>
              </p:sp>
            </p:grpSp>
          </p:grpSp>
          <p:grpSp>
            <p:nvGrpSpPr>
              <p:cNvPr id="6199" name="Group 55">
                <a:extLst>
                  <a:ext uri="{FF2B5EF4-FFF2-40B4-BE49-F238E27FC236}">
                    <a16:creationId xmlns:a16="http://schemas.microsoft.com/office/drawing/2014/main" id="{1E9FE004-8042-497D-B706-6EECBC8A3D7D}"/>
                  </a:ext>
                </a:extLst>
              </p:cNvPr>
              <p:cNvGrpSpPr>
                <a:grpSpLocks/>
              </p:cNvGrpSpPr>
              <p:nvPr/>
            </p:nvGrpSpPr>
            <p:grpSpPr bwMode="auto">
              <a:xfrm>
                <a:off x="1344" y="672"/>
                <a:ext cx="411" cy="318"/>
                <a:chOff x="720" y="96"/>
                <a:chExt cx="411" cy="318"/>
              </a:xfrm>
            </p:grpSpPr>
            <p:sp>
              <p:nvSpPr>
                <p:cNvPr id="6200" name="Oval 56">
                  <a:extLst>
                    <a:ext uri="{FF2B5EF4-FFF2-40B4-BE49-F238E27FC236}">
                      <a16:creationId xmlns:a16="http://schemas.microsoft.com/office/drawing/2014/main" id="{9612A398-5266-4899-9218-65FCB4E8BB97}"/>
                    </a:ext>
                  </a:extLst>
                </p:cNvPr>
                <p:cNvSpPr>
                  <a:spLocks noChangeArrowheads="1"/>
                </p:cNvSpPr>
                <p:nvPr/>
              </p:nvSpPr>
              <p:spPr bwMode="auto">
                <a:xfrm>
                  <a:off x="766" y="96"/>
                  <a:ext cx="321" cy="318"/>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01" name="Group 57">
                  <a:extLst>
                    <a:ext uri="{FF2B5EF4-FFF2-40B4-BE49-F238E27FC236}">
                      <a16:creationId xmlns:a16="http://schemas.microsoft.com/office/drawing/2014/main" id="{34064562-F234-4178-9314-CC96C7081ED6}"/>
                    </a:ext>
                  </a:extLst>
                </p:cNvPr>
                <p:cNvGrpSpPr>
                  <a:grpSpLocks/>
                </p:cNvGrpSpPr>
                <p:nvPr/>
              </p:nvGrpSpPr>
              <p:grpSpPr bwMode="auto">
                <a:xfrm>
                  <a:off x="720" y="144"/>
                  <a:ext cx="411" cy="254"/>
                  <a:chOff x="720" y="144"/>
                  <a:chExt cx="411" cy="254"/>
                </a:xfrm>
              </p:grpSpPr>
              <p:sp>
                <p:nvSpPr>
                  <p:cNvPr id="6202" name="Text Box 58">
                    <a:extLst>
                      <a:ext uri="{FF2B5EF4-FFF2-40B4-BE49-F238E27FC236}">
                        <a16:creationId xmlns:a16="http://schemas.microsoft.com/office/drawing/2014/main" id="{590C638E-1631-420F-98F8-A8C3390945BA}"/>
                      </a:ext>
                    </a:extLst>
                  </p:cNvPr>
                  <p:cNvSpPr txBox="1">
                    <a:spLocks noChangeArrowheads="1"/>
                  </p:cNvSpPr>
                  <p:nvPr/>
                </p:nvSpPr>
                <p:spPr bwMode="auto">
                  <a:xfrm>
                    <a:off x="720" y="192"/>
                    <a:ext cx="270"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LANL</a:t>
                    </a:r>
                  </a:p>
                </p:txBody>
              </p:sp>
              <p:sp>
                <p:nvSpPr>
                  <p:cNvPr id="6203" name="Text Box 59">
                    <a:extLst>
                      <a:ext uri="{FF2B5EF4-FFF2-40B4-BE49-F238E27FC236}">
                        <a16:creationId xmlns:a16="http://schemas.microsoft.com/office/drawing/2014/main" id="{5A4F0BBB-D73E-40D4-B8F2-6A52B00A87D2}"/>
                      </a:ext>
                    </a:extLst>
                  </p:cNvPr>
                  <p:cNvSpPr txBox="1">
                    <a:spLocks noChangeArrowheads="1"/>
                  </p:cNvSpPr>
                  <p:nvPr/>
                </p:nvSpPr>
                <p:spPr bwMode="auto">
                  <a:xfrm rot="2628065">
                    <a:off x="864" y="273"/>
                    <a:ext cx="2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SNL</a:t>
                    </a:r>
                  </a:p>
                </p:txBody>
              </p:sp>
              <p:sp>
                <p:nvSpPr>
                  <p:cNvPr id="6204" name="Text Box 60">
                    <a:extLst>
                      <a:ext uri="{FF2B5EF4-FFF2-40B4-BE49-F238E27FC236}">
                        <a16:creationId xmlns:a16="http://schemas.microsoft.com/office/drawing/2014/main" id="{E7E087C5-FF05-4ABE-8EA0-1722A17C7019}"/>
                      </a:ext>
                    </a:extLst>
                  </p:cNvPr>
                  <p:cNvSpPr txBox="1">
                    <a:spLocks noChangeArrowheads="1"/>
                  </p:cNvSpPr>
                  <p:nvPr/>
                </p:nvSpPr>
                <p:spPr bwMode="auto">
                  <a:xfrm rot="-2509475">
                    <a:off x="864" y="144"/>
                    <a:ext cx="267"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LLNL</a:t>
                    </a:r>
                  </a:p>
                </p:txBody>
              </p:sp>
            </p:grpSp>
          </p:grpSp>
          <p:grpSp>
            <p:nvGrpSpPr>
              <p:cNvPr id="6205" name="Group 61">
                <a:extLst>
                  <a:ext uri="{FF2B5EF4-FFF2-40B4-BE49-F238E27FC236}">
                    <a16:creationId xmlns:a16="http://schemas.microsoft.com/office/drawing/2014/main" id="{5275FDBE-9009-4289-9FFB-A902C8BA8D07}"/>
                  </a:ext>
                </a:extLst>
              </p:cNvPr>
              <p:cNvGrpSpPr>
                <a:grpSpLocks/>
              </p:cNvGrpSpPr>
              <p:nvPr/>
            </p:nvGrpSpPr>
            <p:grpSpPr bwMode="auto">
              <a:xfrm>
                <a:off x="720" y="1245"/>
                <a:ext cx="411" cy="318"/>
                <a:chOff x="720" y="96"/>
                <a:chExt cx="411" cy="318"/>
              </a:xfrm>
            </p:grpSpPr>
            <p:sp>
              <p:nvSpPr>
                <p:cNvPr id="6206" name="Oval 62">
                  <a:extLst>
                    <a:ext uri="{FF2B5EF4-FFF2-40B4-BE49-F238E27FC236}">
                      <a16:creationId xmlns:a16="http://schemas.microsoft.com/office/drawing/2014/main" id="{3C34F68C-C06C-4814-BAF3-0916BE7CBA3B}"/>
                    </a:ext>
                  </a:extLst>
                </p:cNvPr>
                <p:cNvSpPr>
                  <a:spLocks noChangeArrowheads="1"/>
                </p:cNvSpPr>
                <p:nvPr/>
              </p:nvSpPr>
              <p:spPr bwMode="auto">
                <a:xfrm>
                  <a:off x="766" y="96"/>
                  <a:ext cx="321" cy="318"/>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07" name="Group 63">
                  <a:extLst>
                    <a:ext uri="{FF2B5EF4-FFF2-40B4-BE49-F238E27FC236}">
                      <a16:creationId xmlns:a16="http://schemas.microsoft.com/office/drawing/2014/main" id="{7205CB9D-5028-4133-A1BC-DED0B6785880}"/>
                    </a:ext>
                  </a:extLst>
                </p:cNvPr>
                <p:cNvGrpSpPr>
                  <a:grpSpLocks/>
                </p:cNvGrpSpPr>
                <p:nvPr/>
              </p:nvGrpSpPr>
              <p:grpSpPr bwMode="auto">
                <a:xfrm>
                  <a:off x="720" y="144"/>
                  <a:ext cx="411" cy="254"/>
                  <a:chOff x="720" y="144"/>
                  <a:chExt cx="411" cy="254"/>
                </a:xfrm>
              </p:grpSpPr>
              <p:sp>
                <p:nvSpPr>
                  <p:cNvPr id="6208" name="Text Box 64">
                    <a:extLst>
                      <a:ext uri="{FF2B5EF4-FFF2-40B4-BE49-F238E27FC236}">
                        <a16:creationId xmlns:a16="http://schemas.microsoft.com/office/drawing/2014/main" id="{C737EFAF-5495-4A51-B133-4720ED946416}"/>
                      </a:ext>
                    </a:extLst>
                  </p:cNvPr>
                  <p:cNvSpPr txBox="1">
                    <a:spLocks noChangeArrowheads="1"/>
                  </p:cNvSpPr>
                  <p:nvPr/>
                </p:nvSpPr>
                <p:spPr bwMode="auto">
                  <a:xfrm>
                    <a:off x="720" y="192"/>
                    <a:ext cx="270"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LANL</a:t>
                    </a:r>
                  </a:p>
                </p:txBody>
              </p:sp>
              <p:sp>
                <p:nvSpPr>
                  <p:cNvPr id="6209" name="Text Box 65">
                    <a:extLst>
                      <a:ext uri="{FF2B5EF4-FFF2-40B4-BE49-F238E27FC236}">
                        <a16:creationId xmlns:a16="http://schemas.microsoft.com/office/drawing/2014/main" id="{54469DE8-927E-4E40-A973-F929951C8B2E}"/>
                      </a:ext>
                    </a:extLst>
                  </p:cNvPr>
                  <p:cNvSpPr txBox="1">
                    <a:spLocks noChangeArrowheads="1"/>
                  </p:cNvSpPr>
                  <p:nvPr/>
                </p:nvSpPr>
                <p:spPr bwMode="auto">
                  <a:xfrm rot="2628065">
                    <a:off x="864" y="273"/>
                    <a:ext cx="2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SNL</a:t>
                    </a:r>
                  </a:p>
                </p:txBody>
              </p:sp>
              <p:sp>
                <p:nvSpPr>
                  <p:cNvPr id="6210" name="Text Box 66">
                    <a:extLst>
                      <a:ext uri="{FF2B5EF4-FFF2-40B4-BE49-F238E27FC236}">
                        <a16:creationId xmlns:a16="http://schemas.microsoft.com/office/drawing/2014/main" id="{2A04093C-1163-4D84-B916-603C9033262B}"/>
                      </a:ext>
                    </a:extLst>
                  </p:cNvPr>
                  <p:cNvSpPr txBox="1">
                    <a:spLocks noChangeArrowheads="1"/>
                  </p:cNvSpPr>
                  <p:nvPr/>
                </p:nvSpPr>
                <p:spPr bwMode="auto">
                  <a:xfrm rot="-2509475">
                    <a:off x="864" y="144"/>
                    <a:ext cx="267"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LLNL</a:t>
                    </a:r>
                  </a:p>
                </p:txBody>
              </p:sp>
            </p:grpSp>
          </p:grpSp>
        </p:grpSp>
      </p:grpSp>
      <p:grpSp>
        <p:nvGrpSpPr>
          <p:cNvPr id="6252" name="Group 108">
            <a:extLst>
              <a:ext uri="{FF2B5EF4-FFF2-40B4-BE49-F238E27FC236}">
                <a16:creationId xmlns:a16="http://schemas.microsoft.com/office/drawing/2014/main" id="{0D64F0F6-9A0D-4D1D-BAB3-632394C720D4}"/>
              </a:ext>
            </a:extLst>
          </p:cNvPr>
          <p:cNvGrpSpPr>
            <a:grpSpLocks/>
          </p:cNvGrpSpPr>
          <p:nvPr/>
        </p:nvGrpSpPr>
        <p:grpSpPr bwMode="auto">
          <a:xfrm>
            <a:off x="6324600" y="381000"/>
            <a:ext cx="2819400" cy="2819400"/>
            <a:chOff x="192" y="240"/>
            <a:chExt cx="1776" cy="1776"/>
          </a:xfrm>
        </p:grpSpPr>
        <p:sp>
          <p:nvSpPr>
            <p:cNvPr id="6253" name="AutoShape 109">
              <a:extLst>
                <a:ext uri="{FF2B5EF4-FFF2-40B4-BE49-F238E27FC236}">
                  <a16:creationId xmlns:a16="http://schemas.microsoft.com/office/drawing/2014/main" id="{7C0FB712-8FDA-47AC-846A-E62A5ECED665}"/>
                </a:ext>
              </a:extLst>
            </p:cNvPr>
            <p:cNvSpPr>
              <a:spLocks noChangeArrowheads="1"/>
            </p:cNvSpPr>
            <p:nvPr/>
          </p:nvSpPr>
          <p:spPr bwMode="auto">
            <a:xfrm>
              <a:off x="192" y="240"/>
              <a:ext cx="1776" cy="1776"/>
            </a:xfrm>
            <a:prstGeom prst="diamond">
              <a:avLst/>
            </a:prstGeom>
            <a:gradFill rotWithShape="0">
              <a:gsLst>
                <a:gs pos="0">
                  <a:schemeClr val="accent1"/>
                </a:gs>
                <a:gs pos="50000">
                  <a:schemeClr val="accent1">
                    <a:gamma/>
                    <a:shade val="76078"/>
                    <a:invGamma/>
                  </a:schemeClr>
                </a:gs>
                <a:gs pos="100000">
                  <a:schemeClr val="accent1"/>
                </a:gs>
              </a:gsLst>
              <a:lin ang="5400000" scaled="1"/>
            </a:gra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54" name="Group 110">
              <a:extLst>
                <a:ext uri="{FF2B5EF4-FFF2-40B4-BE49-F238E27FC236}">
                  <a16:creationId xmlns:a16="http://schemas.microsoft.com/office/drawing/2014/main" id="{9253C4B5-5A64-4ED4-97C2-19F8AD3B99F4}"/>
                </a:ext>
              </a:extLst>
            </p:cNvPr>
            <p:cNvGrpSpPr>
              <a:grpSpLocks/>
            </p:cNvGrpSpPr>
            <p:nvPr/>
          </p:nvGrpSpPr>
          <p:grpSpPr bwMode="auto">
            <a:xfrm>
              <a:off x="275" y="394"/>
              <a:ext cx="1611" cy="1467"/>
              <a:chOff x="144" y="96"/>
              <a:chExt cx="1611" cy="1467"/>
            </a:xfrm>
          </p:grpSpPr>
          <p:grpSp>
            <p:nvGrpSpPr>
              <p:cNvPr id="6255" name="Group 111">
                <a:extLst>
                  <a:ext uri="{FF2B5EF4-FFF2-40B4-BE49-F238E27FC236}">
                    <a16:creationId xmlns:a16="http://schemas.microsoft.com/office/drawing/2014/main" id="{7F0D4672-1AB9-41EA-9497-52C8632C55AC}"/>
                  </a:ext>
                </a:extLst>
              </p:cNvPr>
              <p:cNvGrpSpPr>
                <a:grpSpLocks/>
              </p:cNvGrpSpPr>
              <p:nvPr/>
            </p:nvGrpSpPr>
            <p:grpSpPr bwMode="auto">
              <a:xfrm>
                <a:off x="598" y="96"/>
                <a:ext cx="650" cy="424"/>
                <a:chOff x="598" y="96"/>
                <a:chExt cx="650" cy="424"/>
              </a:xfrm>
            </p:grpSpPr>
            <p:sp>
              <p:nvSpPr>
                <p:cNvPr id="6256" name="Text Box 112">
                  <a:extLst>
                    <a:ext uri="{FF2B5EF4-FFF2-40B4-BE49-F238E27FC236}">
                      <a16:creationId xmlns:a16="http://schemas.microsoft.com/office/drawing/2014/main" id="{7F331042-2CB7-48EA-BEB6-DF2AEA04CAA3}"/>
                    </a:ext>
                  </a:extLst>
                </p:cNvPr>
                <p:cNvSpPr txBox="1">
                  <a:spLocks noChangeArrowheads="1"/>
                </p:cNvSpPr>
                <p:nvPr/>
              </p:nvSpPr>
              <p:spPr bwMode="auto">
                <a:xfrm>
                  <a:off x="598" y="376"/>
                  <a:ext cx="650"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a:solidFill>
                        <a:srgbClr val="FFCC00"/>
                      </a:solidFill>
                      <a:latin typeface="Arial Rounded MT Bold" panose="020F0704030504030204" pitchFamily="34" charset="0"/>
                    </a:rPr>
                    <a:t>Compute Servers</a:t>
                  </a:r>
                </a:p>
              </p:txBody>
            </p:sp>
            <p:grpSp>
              <p:nvGrpSpPr>
                <p:cNvPr id="6257" name="Group 113">
                  <a:extLst>
                    <a:ext uri="{FF2B5EF4-FFF2-40B4-BE49-F238E27FC236}">
                      <a16:creationId xmlns:a16="http://schemas.microsoft.com/office/drawing/2014/main" id="{BCE2B3C6-3117-4779-8260-6C5952A3E213}"/>
                    </a:ext>
                  </a:extLst>
                </p:cNvPr>
                <p:cNvGrpSpPr>
                  <a:grpSpLocks/>
                </p:cNvGrpSpPr>
                <p:nvPr/>
              </p:nvGrpSpPr>
              <p:grpSpPr bwMode="auto">
                <a:xfrm>
                  <a:off x="720" y="96"/>
                  <a:ext cx="411" cy="318"/>
                  <a:chOff x="720" y="96"/>
                  <a:chExt cx="411" cy="318"/>
                </a:xfrm>
              </p:grpSpPr>
              <p:sp>
                <p:nvSpPr>
                  <p:cNvPr id="6258" name="Oval 114">
                    <a:extLst>
                      <a:ext uri="{FF2B5EF4-FFF2-40B4-BE49-F238E27FC236}">
                        <a16:creationId xmlns:a16="http://schemas.microsoft.com/office/drawing/2014/main" id="{270D3C73-6BEE-4706-BC2D-256F64C874AD}"/>
                      </a:ext>
                    </a:extLst>
                  </p:cNvPr>
                  <p:cNvSpPr>
                    <a:spLocks noChangeArrowheads="1"/>
                  </p:cNvSpPr>
                  <p:nvPr/>
                </p:nvSpPr>
                <p:spPr bwMode="auto">
                  <a:xfrm>
                    <a:off x="766" y="96"/>
                    <a:ext cx="321" cy="318"/>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59" name="Group 115">
                    <a:extLst>
                      <a:ext uri="{FF2B5EF4-FFF2-40B4-BE49-F238E27FC236}">
                        <a16:creationId xmlns:a16="http://schemas.microsoft.com/office/drawing/2014/main" id="{7A6A572F-9A03-4B97-81CF-D34BD7CCCE47}"/>
                      </a:ext>
                    </a:extLst>
                  </p:cNvPr>
                  <p:cNvGrpSpPr>
                    <a:grpSpLocks/>
                  </p:cNvGrpSpPr>
                  <p:nvPr/>
                </p:nvGrpSpPr>
                <p:grpSpPr bwMode="auto">
                  <a:xfrm>
                    <a:off x="720" y="144"/>
                    <a:ext cx="411" cy="254"/>
                    <a:chOff x="720" y="144"/>
                    <a:chExt cx="411" cy="254"/>
                  </a:xfrm>
                </p:grpSpPr>
                <p:sp>
                  <p:nvSpPr>
                    <p:cNvPr id="6260" name="Text Box 116">
                      <a:extLst>
                        <a:ext uri="{FF2B5EF4-FFF2-40B4-BE49-F238E27FC236}">
                          <a16:creationId xmlns:a16="http://schemas.microsoft.com/office/drawing/2014/main" id="{E2ABB29F-D176-421A-86E3-B088DF18F9A3}"/>
                        </a:ext>
                      </a:extLst>
                    </p:cNvPr>
                    <p:cNvSpPr txBox="1">
                      <a:spLocks noChangeArrowheads="1"/>
                    </p:cNvSpPr>
                    <p:nvPr/>
                  </p:nvSpPr>
                  <p:spPr bwMode="auto">
                    <a:xfrm>
                      <a:off x="720" y="192"/>
                      <a:ext cx="270"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LANL</a:t>
                      </a:r>
                    </a:p>
                  </p:txBody>
                </p:sp>
                <p:sp>
                  <p:nvSpPr>
                    <p:cNvPr id="6261" name="Text Box 117">
                      <a:extLst>
                        <a:ext uri="{FF2B5EF4-FFF2-40B4-BE49-F238E27FC236}">
                          <a16:creationId xmlns:a16="http://schemas.microsoft.com/office/drawing/2014/main" id="{8AEAFF20-211C-4109-A563-464808EB6CBD}"/>
                        </a:ext>
                      </a:extLst>
                    </p:cNvPr>
                    <p:cNvSpPr txBox="1">
                      <a:spLocks noChangeArrowheads="1"/>
                    </p:cNvSpPr>
                    <p:nvPr/>
                  </p:nvSpPr>
                  <p:spPr bwMode="auto">
                    <a:xfrm rot="2628065">
                      <a:off x="864" y="273"/>
                      <a:ext cx="2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SNL</a:t>
                      </a:r>
                    </a:p>
                  </p:txBody>
                </p:sp>
                <p:sp>
                  <p:nvSpPr>
                    <p:cNvPr id="6262" name="Text Box 118">
                      <a:extLst>
                        <a:ext uri="{FF2B5EF4-FFF2-40B4-BE49-F238E27FC236}">
                          <a16:creationId xmlns:a16="http://schemas.microsoft.com/office/drawing/2014/main" id="{089C5B9E-BECD-41D1-AF6A-384FCAFF4DFB}"/>
                        </a:ext>
                      </a:extLst>
                    </p:cNvPr>
                    <p:cNvSpPr txBox="1">
                      <a:spLocks noChangeArrowheads="1"/>
                    </p:cNvSpPr>
                    <p:nvPr/>
                  </p:nvSpPr>
                  <p:spPr bwMode="auto">
                    <a:xfrm rot="-2509475">
                      <a:off x="864" y="144"/>
                      <a:ext cx="267"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LLNL</a:t>
                      </a:r>
                    </a:p>
                  </p:txBody>
                </p:sp>
              </p:grpSp>
            </p:grpSp>
          </p:grpSp>
          <p:sp>
            <p:nvSpPr>
              <p:cNvPr id="6263" name="Text Box 119">
                <a:extLst>
                  <a:ext uri="{FF2B5EF4-FFF2-40B4-BE49-F238E27FC236}">
                    <a16:creationId xmlns:a16="http://schemas.microsoft.com/office/drawing/2014/main" id="{42221B9A-5109-4ED3-BECC-2E6C4B5E77BC}"/>
                  </a:ext>
                </a:extLst>
              </p:cNvPr>
              <p:cNvSpPr txBox="1">
                <a:spLocks noChangeArrowheads="1"/>
              </p:cNvSpPr>
              <p:nvPr/>
            </p:nvSpPr>
            <p:spPr bwMode="auto">
              <a:xfrm>
                <a:off x="690" y="1134"/>
                <a:ext cx="50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a:solidFill>
                      <a:srgbClr val="FFCC00"/>
                    </a:solidFill>
                    <a:latin typeface="Arial Rounded MT Bold" panose="020F0704030504030204" pitchFamily="34" charset="0"/>
                  </a:rPr>
                  <a:t>Disk Servers</a:t>
                </a:r>
              </a:p>
            </p:txBody>
          </p:sp>
          <p:sp>
            <p:nvSpPr>
              <p:cNvPr id="6264" name="Text Box 120">
                <a:extLst>
                  <a:ext uri="{FF2B5EF4-FFF2-40B4-BE49-F238E27FC236}">
                    <a16:creationId xmlns:a16="http://schemas.microsoft.com/office/drawing/2014/main" id="{05A1753D-447C-46D5-8CA4-9ABB09801950}"/>
                  </a:ext>
                </a:extLst>
              </p:cNvPr>
              <p:cNvSpPr txBox="1">
                <a:spLocks noChangeArrowheads="1"/>
              </p:cNvSpPr>
              <p:nvPr/>
            </p:nvSpPr>
            <p:spPr bwMode="auto">
              <a:xfrm>
                <a:off x="480" y="624"/>
                <a:ext cx="172"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a:solidFill>
                      <a:srgbClr val="FFCC00"/>
                    </a:solidFill>
                    <a:latin typeface="Arial Rounded MT Bold" panose="020F0704030504030204" pitchFamily="34" charset="0"/>
                  </a:rPr>
                  <a:t>H</a:t>
                </a:r>
              </a:p>
              <a:p>
                <a:r>
                  <a:rPr lang="en-US" altLang="en-US" sz="900" b="1">
                    <a:solidFill>
                      <a:srgbClr val="FFCC00"/>
                    </a:solidFill>
                    <a:latin typeface="Arial Rounded MT Bold" panose="020F0704030504030204" pitchFamily="34" charset="0"/>
                  </a:rPr>
                  <a:t>P</a:t>
                </a:r>
              </a:p>
              <a:p>
                <a:r>
                  <a:rPr lang="en-US" altLang="en-US" sz="900" b="1">
                    <a:solidFill>
                      <a:srgbClr val="FFCC00"/>
                    </a:solidFill>
                    <a:latin typeface="Arial Rounded MT Bold" panose="020F0704030504030204" pitchFamily="34" charset="0"/>
                  </a:rPr>
                  <a:t>S</a:t>
                </a:r>
              </a:p>
              <a:p>
                <a:r>
                  <a:rPr lang="en-US" altLang="en-US" sz="900" b="1">
                    <a:solidFill>
                      <a:srgbClr val="FFCC00"/>
                    </a:solidFill>
                    <a:latin typeface="Arial Rounded MT Bold" panose="020F0704030504030204" pitchFamily="34" charset="0"/>
                  </a:rPr>
                  <a:t>S</a:t>
                </a:r>
              </a:p>
            </p:txBody>
          </p:sp>
          <p:sp>
            <p:nvSpPr>
              <p:cNvPr id="6265" name="Text Box 121">
                <a:extLst>
                  <a:ext uri="{FF2B5EF4-FFF2-40B4-BE49-F238E27FC236}">
                    <a16:creationId xmlns:a16="http://schemas.microsoft.com/office/drawing/2014/main" id="{C62E3026-3DFF-4FD4-9489-692EEF40BB76}"/>
                  </a:ext>
                </a:extLst>
              </p:cNvPr>
              <p:cNvSpPr txBox="1">
                <a:spLocks noChangeArrowheads="1"/>
              </p:cNvSpPr>
              <p:nvPr/>
            </p:nvSpPr>
            <p:spPr bwMode="auto">
              <a:xfrm>
                <a:off x="1269" y="669"/>
                <a:ext cx="168"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solidFill>
                      <a:srgbClr val="FFCC00"/>
                    </a:solidFill>
                    <a:latin typeface="Arial Rounded MT Bold" panose="020F0704030504030204" pitchFamily="34" charset="0"/>
                  </a:rPr>
                  <a:t>V</a:t>
                </a:r>
                <a:br>
                  <a:rPr lang="en-US" altLang="en-US" sz="900" b="1">
                    <a:solidFill>
                      <a:srgbClr val="FFCC00"/>
                    </a:solidFill>
                    <a:latin typeface="Arial Rounded MT Bold" panose="020F0704030504030204" pitchFamily="34" charset="0"/>
                  </a:rPr>
                </a:br>
                <a:r>
                  <a:rPr lang="en-US" altLang="en-US" sz="900" b="1">
                    <a:solidFill>
                      <a:srgbClr val="FFCC00"/>
                    </a:solidFill>
                    <a:latin typeface="Arial Rounded MT Bold" panose="020F0704030504030204" pitchFamily="34" charset="0"/>
                  </a:rPr>
                  <a:t>I</a:t>
                </a:r>
                <a:br>
                  <a:rPr lang="en-US" altLang="en-US" sz="900" b="1">
                    <a:solidFill>
                      <a:srgbClr val="FFCC00"/>
                    </a:solidFill>
                    <a:latin typeface="Arial Rounded MT Bold" panose="020F0704030504030204" pitchFamily="34" charset="0"/>
                  </a:rPr>
                </a:br>
                <a:r>
                  <a:rPr lang="en-US" altLang="en-US" sz="900" b="1">
                    <a:solidFill>
                      <a:srgbClr val="FFCC00"/>
                    </a:solidFill>
                    <a:latin typeface="Arial Rounded MT Bold" panose="020F0704030504030204" pitchFamily="34" charset="0"/>
                  </a:rPr>
                  <a:t>S</a:t>
                </a:r>
              </a:p>
            </p:txBody>
          </p:sp>
          <p:sp>
            <p:nvSpPr>
              <p:cNvPr id="6266" name="Rectangle 122">
                <a:extLst>
                  <a:ext uri="{FF2B5EF4-FFF2-40B4-BE49-F238E27FC236}">
                    <a16:creationId xmlns:a16="http://schemas.microsoft.com/office/drawing/2014/main" id="{1C69557F-D0FF-49C1-88C5-863ACD969756}"/>
                  </a:ext>
                </a:extLst>
              </p:cNvPr>
              <p:cNvSpPr>
                <a:spLocks noChangeArrowheads="1"/>
              </p:cNvSpPr>
              <p:nvPr/>
            </p:nvSpPr>
            <p:spPr bwMode="auto">
              <a:xfrm>
                <a:off x="723" y="669"/>
                <a:ext cx="431" cy="31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chemeClr val="bg1"/>
                    </a:solidFill>
                    <a:latin typeface="Arial Rounded MT Bold" panose="020F0704030504030204" pitchFamily="34" charset="0"/>
                  </a:rPr>
                  <a:t>SGPFS</a:t>
                </a:r>
                <a:endParaRPr lang="en-US" altLang="en-US">
                  <a:solidFill>
                    <a:schemeClr val="bg1"/>
                  </a:solidFill>
                </a:endParaRPr>
              </a:p>
            </p:txBody>
          </p:sp>
          <p:sp>
            <p:nvSpPr>
              <p:cNvPr id="6267" name="Line 123">
                <a:extLst>
                  <a:ext uri="{FF2B5EF4-FFF2-40B4-BE49-F238E27FC236}">
                    <a16:creationId xmlns:a16="http://schemas.microsoft.com/office/drawing/2014/main" id="{31C98AA6-4720-43A3-A2F4-EA4097FC7F87}"/>
                  </a:ext>
                </a:extLst>
              </p:cNvPr>
              <p:cNvSpPr>
                <a:spLocks noChangeShapeType="1"/>
              </p:cNvSpPr>
              <p:nvPr/>
            </p:nvSpPr>
            <p:spPr bwMode="auto">
              <a:xfrm>
                <a:off x="549" y="832"/>
                <a:ext cx="174" cy="0"/>
              </a:xfrm>
              <a:prstGeom prst="line">
                <a:avLst/>
              </a:prstGeom>
              <a:noFill/>
              <a:ln w="12700">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8" name="Line 124">
                <a:extLst>
                  <a:ext uri="{FF2B5EF4-FFF2-40B4-BE49-F238E27FC236}">
                    <a16:creationId xmlns:a16="http://schemas.microsoft.com/office/drawing/2014/main" id="{193DA818-6E42-40B6-B5BB-70E79C2BD458}"/>
                  </a:ext>
                </a:extLst>
              </p:cNvPr>
              <p:cNvSpPr>
                <a:spLocks noChangeShapeType="1"/>
              </p:cNvSpPr>
              <p:nvPr/>
            </p:nvSpPr>
            <p:spPr bwMode="auto">
              <a:xfrm>
                <a:off x="1150" y="832"/>
                <a:ext cx="174" cy="0"/>
              </a:xfrm>
              <a:prstGeom prst="line">
                <a:avLst/>
              </a:prstGeom>
              <a:noFill/>
              <a:ln w="12700">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9" name="Line 125">
                <a:extLst>
                  <a:ext uri="{FF2B5EF4-FFF2-40B4-BE49-F238E27FC236}">
                    <a16:creationId xmlns:a16="http://schemas.microsoft.com/office/drawing/2014/main" id="{685C8907-B313-4082-B17A-307967E3CC7C}"/>
                  </a:ext>
                </a:extLst>
              </p:cNvPr>
              <p:cNvSpPr>
                <a:spLocks noChangeShapeType="1"/>
              </p:cNvSpPr>
              <p:nvPr/>
            </p:nvSpPr>
            <p:spPr bwMode="auto">
              <a:xfrm rot="5400000">
                <a:off x="856" y="1075"/>
                <a:ext cx="175" cy="0"/>
              </a:xfrm>
              <a:prstGeom prst="line">
                <a:avLst/>
              </a:prstGeom>
              <a:noFill/>
              <a:ln w="12700">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70" name="Line 126">
                <a:extLst>
                  <a:ext uri="{FF2B5EF4-FFF2-40B4-BE49-F238E27FC236}">
                    <a16:creationId xmlns:a16="http://schemas.microsoft.com/office/drawing/2014/main" id="{A06523D3-2035-42AE-BAF3-40294800BEC3}"/>
                  </a:ext>
                </a:extLst>
              </p:cNvPr>
              <p:cNvSpPr>
                <a:spLocks noChangeShapeType="1"/>
              </p:cNvSpPr>
              <p:nvPr/>
            </p:nvSpPr>
            <p:spPr bwMode="auto">
              <a:xfrm rot="5400000">
                <a:off x="856" y="582"/>
                <a:ext cx="175" cy="0"/>
              </a:xfrm>
              <a:prstGeom prst="line">
                <a:avLst/>
              </a:prstGeom>
              <a:noFill/>
              <a:ln w="12700">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71" name="Group 127">
                <a:extLst>
                  <a:ext uri="{FF2B5EF4-FFF2-40B4-BE49-F238E27FC236}">
                    <a16:creationId xmlns:a16="http://schemas.microsoft.com/office/drawing/2014/main" id="{F936CAF0-74DD-492A-938B-881EF855419C}"/>
                  </a:ext>
                </a:extLst>
              </p:cNvPr>
              <p:cNvGrpSpPr>
                <a:grpSpLocks/>
              </p:cNvGrpSpPr>
              <p:nvPr/>
            </p:nvGrpSpPr>
            <p:grpSpPr bwMode="auto">
              <a:xfrm>
                <a:off x="144" y="672"/>
                <a:ext cx="411" cy="318"/>
                <a:chOff x="720" y="96"/>
                <a:chExt cx="411" cy="318"/>
              </a:xfrm>
            </p:grpSpPr>
            <p:sp>
              <p:nvSpPr>
                <p:cNvPr id="6272" name="Oval 128">
                  <a:extLst>
                    <a:ext uri="{FF2B5EF4-FFF2-40B4-BE49-F238E27FC236}">
                      <a16:creationId xmlns:a16="http://schemas.microsoft.com/office/drawing/2014/main" id="{A4EB0BDD-55DE-4989-88B0-E3864FE2B7AB}"/>
                    </a:ext>
                  </a:extLst>
                </p:cNvPr>
                <p:cNvSpPr>
                  <a:spLocks noChangeArrowheads="1"/>
                </p:cNvSpPr>
                <p:nvPr/>
              </p:nvSpPr>
              <p:spPr bwMode="auto">
                <a:xfrm>
                  <a:off x="766" y="96"/>
                  <a:ext cx="321" cy="318"/>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73" name="Group 129">
                  <a:extLst>
                    <a:ext uri="{FF2B5EF4-FFF2-40B4-BE49-F238E27FC236}">
                      <a16:creationId xmlns:a16="http://schemas.microsoft.com/office/drawing/2014/main" id="{083F4304-C4CE-4307-92DB-65580B4AFE29}"/>
                    </a:ext>
                  </a:extLst>
                </p:cNvPr>
                <p:cNvGrpSpPr>
                  <a:grpSpLocks/>
                </p:cNvGrpSpPr>
                <p:nvPr/>
              </p:nvGrpSpPr>
              <p:grpSpPr bwMode="auto">
                <a:xfrm>
                  <a:off x="720" y="144"/>
                  <a:ext cx="411" cy="254"/>
                  <a:chOff x="720" y="144"/>
                  <a:chExt cx="411" cy="254"/>
                </a:xfrm>
              </p:grpSpPr>
              <p:sp>
                <p:nvSpPr>
                  <p:cNvPr id="6274" name="Text Box 130">
                    <a:extLst>
                      <a:ext uri="{FF2B5EF4-FFF2-40B4-BE49-F238E27FC236}">
                        <a16:creationId xmlns:a16="http://schemas.microsoft.com/office/drawing/2014/main" id="{7BC746EC-3CA5-4053-B8C8-1D69FE17D631}"/>
                      </a:ext>
                    </a:extLst>
                  </p:cNvPr>
                  <p:cNvSpPr txBox="1">
                    <a:spLocks noChangeArrowheads="1"/>
                  </p:cNvSpPr>
                  <p:nvPr/>
                </p:nvSpPr>
                <p:spPr bwMode="auto">
                  <a:xfrm>
                    <a:off x="720" y="192"/>
                    <a:ext cx="270"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LANL</a:t>
                    </a:r>
                  </a:p>
                </p:txBody>
              </p:sp>
              <p:sp>
                <p:nvSpPr>
                  <p:cNvPr id="6275" name="Text Box 131">
                    <a:extLst>
                      <a:ext uri="{FF2B5EF4-FFF2-40B4-BE49-F238E27FC236}">
                        <a16:creationId xmlns:a16="http://schemas.microsoft.com/office/drawing/2014/main" id="{925E4253-F0A8-4E8F-918A-6AE67B70D094}"/>
                      </a:ext>
                    </a:extLst>
                  </p:cNvPr>
                  <p:cNvSpPr txBox="1">
                    <a:spLocks noChangeArrowheads="1"/>
                  </p:cNvSpPr>
                  <p:nvPr/>
                </p:nvSpPr>
                <p:spPr bwMode="auto">
                  <a:xfrm rot="2628065">
                    <a:off x="864" y="273"/>
                    <a:ext cx="2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SNL</a:t>
                    </a:r>
                  </a:p>
                </p:txBody>
              </p:sp>
              <p:sp>
                <p:nvSpPr>
                  <p:cNvPr id="6276" name="Text Box 132">
                    <a:extLst>
                      <a:ext uri="{FF2B5EF4-FFF2-40B4-BE49-F238E27FC236}">
                        <a16:creationId xmlns:a16="http://schemas.microsoft.com/office/drawing/2014/main" id="{5E6DD50D-D6AC-4FFE-BDF6-9C6AC07A06E1}"/>
                      </a:ext>
                    </a:extLst>
                  </p:cNvPr>
                  <p:cNvSpPr txBox="1">
                    <a:spLocks noChangeArrowheads="1"/>
                  </p:cNvSpPr>
                  <p:nvPr/>
                </p:nvSpPr>
                <p:spPr bwMode="auto">
                  <a:xfrm rot="-2509475">
                    <a:off x="864" y="144"/>
                    <a:ext cx="267"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LLNL</a:t>
                    </a:r>
                  </a:p>
                </p:txBody>
              </p:sp>
            </p:grpSp>
          </p:grpSp>
          <p:grpSp>
            <p:nvGrpSpPr>
              <p:cNvPr id="6277" name="Group 133">
                <a:extLst>
                  <a:ext uri="{FF2B5EF4-FFF2-40B4-BE49-F238E27FC236}">
                    <a16:creationId xmlns:a16="http://schemas.microsoft.com/office/drawing/2014/main" id="{F2B26515-A0EE-4C41-B6A7-E6ACAEB1D5A4}"/>
                  </a:ext>
                </a:extLst>
              </p:cNvPr>
              <p:cNvGrpSpPr>
                <a:grpSpLocks/>
              </p:cNvGrpSpPr>
              <p:nvPr/>
            </p:nvGrpSpPr>
            <p:grpSpPr bwMode="auto">
              <a:xfrm>
                <a:off x="1344" y="672"/>
                <a:ext cx="411" cy="318"/>
                <a:chOff x="720" y="96"/>
                <a:chExt cx="411" cy="318"/>
              </a:xfrm>
            </p:grpSpPr>
            <p:sp>
              <p:nvSpPr>
                <p:cNvPr id="6278" name="Oval 134">
                  <a:extLst>
                    <a:ext uri="{FF2B5EF4-FFF2-40B4-BE49-F238E27FC236}">
                      <a16:creationId xmlns:a16="http://schemas.microsoft.com/office/drawing/2014/main" id="{1FFD3BE0-8A57-4FB3-BDA2-50C48AEAFD75}"/>
                    </a:ext>
                  </a:extLst>
                </p:cNvPr>
                <p:cNvSpPr>
                  <a:spLocks noChangeArrowheads="1"/>
                </p:cNvSpPr>
                <p:nvPr/>
              </p:nvSpPr>
              <p:spPr bwMode="auto">
                <a:xfrm>
                  <a:off x="766" y="96"/>
                  <a:ext cx="321" cy="318"/>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79" name="Group 135">
                  <a:extLst>
                    <a:ext uri="{FF2B5EF4-FFF2-40B4-BE49-F238E27FC236}">
                      <a16:creationId xmlns:a16="http://schemas.microsoft.com/office/drawing/2014/main" id="{9FAB7F0E-EF0A-421D-A22B-CD9392829496}"/>
                    </a:ext>
                  </a:extLst>
                </p:cNvPr>
                <p:cNvGrpSpPr>
                  <a:grpSpLocks/>
                </p:cNvGrpSpPr>
                <p:nvPr/>
              </p:nvGrpSpPr>
              <p:grpSpPr bwMode="auto">
                <a:xfrm>
                  <a:off x="720" y="144"/>
                  <a:ext cx="411" cy="254"/>
                  <a:chOff x="720" y="144"/>
                  <a:chExt cx="411" cy="254"/>
                </a:xfrm>
              </p:grpSpPr>
              <p:sp>
                <p:nvSpPr>
                  <p:cNvPr id="6280" name="Text Box 136">
                    <a:extLst>
                      <a:ext uri="{FF2B5EF4-FFF2-40B4-BE49-F238E27FC236}">
                        <a16:creationId xmlns:a16="http://schemas.microsoft.com/office/drawing/2014/main" id="{0CA47889-28F2-4EE0-BD72-4D9E1C9D459E}"/>
                      </a:ext>
                    </a:extLst>
                  </p:cNvPr>
                  <p:cNvSpPr txBox="1">
                    <a:spLocks noChangeArrowheads="1"/>
                  </p:cNvSpPr>
                  <p:nvPr/>
                </p:nvSpPr>
                <p:spPr bwMode="auto">
                  <a:xfrm>
                    <a:off x="720" y="192"/>
                    <a:ext cx="270"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LANL</a:t>
                    </a:r>
                  </a:p>
                </p:txBody>
              </p:sp>
              <p:sp>
                <p:nvSpPr>
                  <p:cNvPr id="6281" name="Text Box 137">
                    <a:extLst>
                      <a:ext uri="{FF2B5EF4-FFF2-40B4-BE49-F238E27FC236}">
                        <a16:creationId xmlns:a16="http://schemas.microsoft.com/office/drawing/2014/main" id="{821E7D77-5766-43A7-AB2B-56AA9911181B}"/>
                      </a:ext>
                    </a:extLst>
                  </p:cNvPr>
                  <p:cNvSpPr txBox="1">
                    <a:spLocks noChangeArrowheads="1"/>
                  </p:cNvSpPr>
                  <p:nvPr/>
                </p:nvSpPr>
                <p:spPr bwMode="auto">
                  <a:xfrm rot="2628065">
                    <a:off x="864" y="273"/>
                    <a:ext cx="2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SNL</a:t>
                    </a:r>
                  </a:p>
                </p:txBody>
              </p:sp>
              <p:sp>
                <p:nvSpPr>
                  <p:cNvPr id="6282" name="Text Box 138">
                    <a:extLst>
                      <a:ext uri="{FF2B5EF4-FFF2-40B4-BE49-F238E27FC236}">
                        <a16:creationId xmlns:a16="http://schemas.microsoft.com/office/drawing/2014/main" id="{87BD3231-5086-4659-A249-AD91F36E2097}"/>
                      </a:ext>
                    </a:extLst>
                  </p:cNvPr>
                  <p:cNvSpPr txBox="1">
                    <a:spLocks noChangeArrowheads="1"/>
                  </p:cNvSpPr>
                  <p:nvPr/>
                </p:nvSpPr>
                <p:spPr bwMode="auto">
                  <a:xfrm rot="-2509475">
                    <a:off x="864" y="144"/>
                    <a:ext cx="267"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LLNL</a:t>
                    </a:r>
                  </a:p>
                </p:txBody>
              </p:sp>
            </p:grpSp>
          </p:grpSp>
          <p:grpSp>
            <p:nvGrpSpPr>
              <p:cNvPr id="6283" name="Group 139">
                <a:extLst>
                  <a:ext uri="{FF2B5EF4-FFF2-40B4-BE49-F238E27FC236}">
                    <a16:creationId xmlns:a16="http://schemas.microsoft.com/office/drawing/2014/main" id="{D75FA084-5F51-4593-B1EC-6B18571DC084}"/>
                  </a:ext>
                </a:extLst>
              </p:cNvPr>
              <p:cNvGrpSpPr>
                <a:grpSpLocks/>
              </p:cNvGrpSpPr>
              <p:nvPr/>
            </p:nvGrpSpPr>
            <p:grpSpPr bwMode="auto">
              <a:xfrm>
                <a:off x="720" y="1245"/>
                <a:ext cx="411" cy="318"/>
                <a:chOff x="720" y="96"/>
                <a:chExt cx="411" cy="318"/>
              </a:xfrm>
            </p:grpSpPr>
            <p:sp>
              <p:nvSpPr>
                <p:cNvPr id="6284" name="Oval 140">
                  <a:extLst>
                    <a:ext uri="{FF2B5EF4-FFF2-40B4-BE49-F238E27FC236}">
                      <a16:creationId xmlns:a16="http://schemas.microsoft.com/office/drawing/2014/main" id="{A61254BF-5E53-4B2A-840D-94D3A88E0385}"/>
                    </a:ext>
                  </a:extLst>
                </p:cNvPr>
                <p:cNvSpPr>
                  <a:spLocks noChangeArrowheads="1"/>
                </p:cNvSpPr>
                <p:nvPr/>
              </p:nvSpPr>
              <p:spPr bwMode="auto">
                <a:xfrm>
                  <a:off x="766" y="96"/>
                  <a:ext cx="321" cy="318"/>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85" name="Group 141">
                  <a:extLst>
                    <a:ext uri="{FF2B5EF4-FFF2-40B4-BE49-F238E27FC236}">
                      <a16:creationId xmlns:a16="http://schemas.microsoft.com/office/drawing/2014/main" id="{48B29905-F4A8-4A85-90EA-E69BBCBD2B33}"/>
                    </a:ext>
                  </a:extLst>
                </p:cNvPr>
                <p:cNvGrpSpPr>
                  <a:grpSpLocks/>
                </p:cNvGrpSpPr>
                <p:nvPr/>
              </p:nvGrpSpPr>
              <p:grpSpPr bwMode="auto">
                <a:xfrm>
                  <a:off x="720" y="144"/>
                  <a:ext cx="411" cy="254"/>
                  <a:chOff x="720" y="144"/>
                  <a:chExt cx="411" cy="254"/>
                </a:xfrm>
              </p:grpSpPr>
              <p:sp>
                <p:nvSpPr>
                  <p:cNvPr id="6286" name="Text Box 142">
                    <a:extLst>
                      <a:ext uri="{FF2B5EF4-FFF2-40B4-BE49-F238E27FC236}">
                        <a16:creationId xmlns:a16="http://schemas.microsoft.com/office/drawing/2014/main" id="{17819E5B-7787-4507-8BDF-DC27AFA83B3C}"/>
                      </a:ext>
                    </a:extLst>
                  </p:cNvPr>
                  <p:cNvSpPr txBox="1">
                    <a:spLocks noChangeArrowheads="1"/>
                  </p:cNvSpPr>
                  <p:nvPr/>
                </p:nvSpPr>
                <p:spPr bwMode="auto">
                  <a:xfrm>
                    <a:off x="720" y="192"/>
                    <a:ext cx="270"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LANL</a:t>
                    </a:r>
                  </a:p>
                </p:txBody>
              </p:sp>
              <p:sp>
                <p:nvSpPr>
                  <p:cNvPr id="6287" name="Text Box 143">
                    <a:extLst>
                      <a:ext uri="{FF2B5EF4-FFF2-40B4-BE49-F238E27FC236}">
                        <a16:creationId xmlns:a16="http://schemas.microsoft.com/office/drawing/2014/main" id="{1B8DCEC6-0B78-42DA-A1B8-7F8F6E2F338D}"/>
                      </a:ext>
                    </a:extLst>
                  </p:cNvPr>
                  <p:cNvSpPr txBox="1">
                    <a:spLocks noChangeArrowheads="1"/>
                  </p:cNvSpPr>
                  <p:nvPr/>
                </p:nvSpPr>
                <p:spPr bwMode="auto">
                  <a:xfrm rot="2628065">
                    <a:off x="864" y="273"/>
                    <a:ext cx="224"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SNL</a:t>
                    </a:r>
                  </a:p>
                </p:txBody>
              </p:sp>
              <p:sp>
                <p:nvSpPr>
                  <p:cNvPr id="6288" name="Text Box 144">
                    <a:extLst>
                      <a:ext uri="{FF2B5EF4-FFF2-40B4-BE49-F238E27FC236}">
                        <a16:creationId xmlns:a16="http://schemas.microsoft.com/office/drawing/2014/main" id="{B1FE9451-4F96-41A8-B892-0D8C91B84381}"/>
                      </a:ext>
                    </a:extLst>
                  </p:cNvPr>
                  <p:cNvSpPr txBox="1">
                    <a:spLocks noChangeArrowheads="1"/>
                  </p:cNvSpPr>
                  <p:nvPr/>
                </p:nvSpPr>
                <p:spPr bwMode="auto">
                  <a:xfrm rot="-2509475">
                    <a:off x="864" y="144"/>
                    <a:ext cx="267"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00" b="1">
                        <a:latin typeface="Arial Rounded MT Bold" panose="020F0704030504030204" pitchFamily="34" charset="0"/>
                      </a:rPr>
                      <a:t>LLNL</a:t>
                    </a:r>
                  </a:p>
                </p:txBody>
              </p:sp>
            </p:grpSp>
          </p:grpSp>
        </p:grpSp>
      </p:grpSp>
    </p:spTree>
  </p:cSld>
  <p:clrMapOvr>
    <a:masterClrMapping/>
  </p:clrMapOvr>
  <p:transition>
    <p:cover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278FBB4-7394-4EF8-8AC4-48417AF87C2E}"/>
              </a:ext>
            </a:extLst>
          </p:cNvPr>
          <p:cNvSpPr>
            <a:spLocks noGrp="1" noChangeArrowheads="1"/>
          </p:cNvSpPr>
          <p:nvPr>
            <p:ph type="title"/>
          </p:nvPr>
        </p:nvSpPr>
        <p:spPr>
          <a:xfrm>
            <a:off x="1143000" y="419100"/>
            <a:ext cx="6718300" cy="685800"/>
          </a:xfrm>
        </p:spPr>
        <p:txBody>
          <a:bodyPr/>
          <a:lstStyle/>
          <a:p>
            <a:r>
              <a:rPr lang="en-US" altLang="en-US"/>
              <a:t>Why SGPFS development will be hard</a:t>
            </a:r>
          </a:p>
        </p:txBody>
      </p:sp>
      <p:sp>
        <p:nvSpPr>
          <p:cNvPr id="26627" name="Rectangle 3">
            <a:extLst>
              <a:ext uri="{FF2B5EF4-FFF2-40B4-BE49-F238E27FC236}">
                <a16:creationId xmlns:a16="http://schemas.microsoft.com/office/drawing/2014/main" id="{A0A80736-B2C4-4ADF-8B07-E9D23396664F}"/>
              </a:ext>
            </a:extLst>
          </p:cNvPr>
          <p:cNvSpPr>
            <a:spLocks noGrp="1" noChangeArrowheads="1"/>
          </p:cNvSpPr>
          <p:nvPr>
            <p:ph type="body" idx="1"/>
          </p:nvPr>
        </p:nvSpPr>
        <p:spPr/>
        <p:txBody>
          <a:bodyPr/>
          <a:lstStyle/>
          <a:p>
            <a:r>
              <a:rPr lang="en-US" altLang="en-US"/>
              <a:t>Multiple OS’s</a:t>
            </a:r>
          </a:p>
          <a:p>
            <a:r>
              <a:rPr lang="en-US" altLang="en-US"/>
              <a:t>What networking infrastructure</a:t>
            </a:r>
          </a:p>
          <a:p>
            <a:r>
              <a:rPr lang="en-US" altLang="en-US"/>
              <a:t>What NAP model</a:t>
            </a:r>
          </a:p>
          <a:p>
            <a:r>
              <a:rPr lang="en-US" altLang="en-US"/>
              <a:t>Standards for protocols and interfaces</a:t>
            </a:r>
          </a:p>
          <a:p>
            <a:r>
              <a:rPr lang="en-US" altLang="en-US"/>
              <a:t>Design is hard, development is harder, testing is hardest of all and is the key issue</a:t>
            </a:r>
          </a:p>
          <a:p>
            <a:pPr lvl="1"/>
            <a:r>
              <a:rPr lang="en-US" altLang="en-US"/>
              <a:t>Based on the NetApps and HPSS examples, we estimate 500K lines of C</a:t>
            </a:r>
          </a:p>
          <a:p>
            <a:pPr lvl="1"/>
            <a:r>
              <a:rPr lang="en-US" altLang="en-US"/>
              <a:t>Assuming 15 lines of debugged code/day/programmer = 170 person years</a:t>
            </a:r>
          </a:p>
          <a:p>
            <a:pPr lvl="2"/>
            <a:r>
              <a:rPr lang="en-US" altLang="en-US"/>
              <a:t>includes the whole software engineering load requirements,design, coding unit test, integration testing reviews etc.</a:t>
            </a:r>
          </a:p>
          <a:p>
            <a:pPr lvl="1"/>
            <a:r>
              <a:rPr lang="en-US" altLang="en-US"/>
              <a:t>For a 30 person project that means 5-6 years and a cost of $40M+.   </a:t>
            </a:r>
          </a:p>
          <a:p>
            <a:pPr lvl="1"/>
            <a:r>
              <a:rPr lang="en-US" altLang="en-US"/>
              <a:t>To get running across multiple vendors requirements additional porting or what have you/support, documentation, training adding to the cost. </a:t>
            </a:r>
          </a:p>
        </p:txBody>
      </p:sp>
    </p:spTree>
  </p:cSld>
  <p:clrMapOvr>
    <a:masterClrMapping/>
  </p:clrMapOvr>
  <p:transition>
    <p:cover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8AC31D3-69E0-47C0-8FE2-5D9E5FFB3F7B}"/>
              </a:ext>
            </a:extLst>
          </p:cNvPr>
          <p:cNvSpPr>
            <a:spLocks noGrp="1" noChangeArrowheads="1"/>
          </p:cNvSpPr>
          <p:nvPr>
            <p:ph type="title"/>
          </p:nvPr>
        </p:nvSpPr>
        <p:spPr/>
        <p:txBody>
          <a:bodyPr/>
          <a:lstStyle/>
          <a:p>
            <a:r>
              <a:rPr lang="en-US" altLang="en-US" sz="3600"/>
              <a:t>Final Thoughts</a:t>
            </a:r>
          </a:p>
        </p:txBody>
      </p:sp>
      <p:sp>
        <p:nvSpPr>
          <p:cNvPr id="8196" name="Text Box 4">
            <a:extLst>
              <a:ext uri="{FF2B5EF4-FFF2-40B4-BE49-F238E27FC236}">
                <a16:creationId xmlns:a16="http://schemas.microsoft.com/office/drawing/2014/main" id="{3B6C5DF2-EAFB-4A57-8F56-64532674CF73}"/>
              </a:ext>
            </a:extLst>
          </p:cNvPr>
          <p:cNvSpPr txBox="1">
            <a:spLocks noChangeArrowheads="1"/>
          </p:cNvSpPr>
          <p:nvPr/>
        </p:nvSpPr>
        <p:spPr bwMode="auto">
          <a:xfrm>
            <a:off x="228600" y="1295400"/>
            <a:ext cx="8610600" cy="984250"/>
          </a:xfrm>
          <a:prstGeom prst="rect">
            <a:avLst/>
          </a:prstGeom>
          <a:blipFill dpi="0" rotWithShape="0">
            <a:blip r:embed="rId4"/>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rgbClr val="CCCC00"/>
                </a:solidFill>
                <a:latin typeface="Lydian" pitchFamily="34" charset="0"/>
              </a:rPr>
              <a:t>Seager’s Second Law Of Parallel Programming:</a:t>
            </a:r>
          </a:p>
          <a:p>
            <a:pPr algn="ctr"/>
            <a:r>
              <a:rPr lang="en-US" altLang="en-US" sz="2800" b="1">
                <a:solidFill>
                  <a:srgbClr val="CCCC00"/>
                </a:solidFill>
                <a:latin typeface="Lydian" pitchFamily="34" charset="0"/>
              </a:rPr>
              <a:t>It is infinitely easy to get parallel I/O to run arbitrarily slow</a:t>
            </a:r>
          </a:p>
        </p:txBody>
      </p:sp>
      <p:sp>
        <p:nvSpPr>
          <p:cNvPr id="8197" name="Text Box 5">
            <a:extLst>
              <a:ext uri="{FF2B5EF4-FFF2-40B4-BE49-F238E27FC236}">
                <a16:creationId xmlns:a16="http://schemas.microsoft.com/office/drawing/2014/main" id="{7C1E079F-E7DB-42DF-BD55-A749F6A34BDA}"/>
              </a:ext>
            </a:extLst>
          </p:cNvPr>
          <p:cNvSpPr txBox="1">
            <a:spLocks noChangeArrowheads="1"/>
          </p:cNvSpPr>
          <p:nvPr/>
        </p:nvSpPr>
        <p:spPr bwMode="auto">
          <a:xfrm>
            <a:off x="304800" y="5562600"/>
            <a:ext cx="8458200" cy="1009650"/>
          </a:xfrm>
          <a:prstGeom prst="rect">
            <a:avLst/>
          </a:prstGeom>
          <a:blipFill dpi="0" rotWithShape="0">
            <a:blip r:embed="rId4"/>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pPr>
            <a:r>
              <a:rPr lang="en-US" altLang="en-US" sz="3600" b="1">
                <a:solidFill>
                  <a:srgbClr val="CCCC00"/>
                </a:solidFill>
                <a:latin typeface="Lydian" pitchFamily="34" charset="0"/>
              </a:rPr>
              <a:t>File system stability is a sacred covenant between vendor, service provider and users.</a:t>
            </a:r>
          </a:p>
        </p:txBody>
      </p:sp>
      <p:graphicFrame>
        <p:nvGraphicFramePr>
          <p:cNvPr id="8204" name="Object 12">
            <a:extLst>
              <a:ext uri="{FF2B5EF4-FFF2-40B4-BE49-F238E27FC236}">
                <a16:creationId xmlns:a16="http://schemas.microsoft.com/office/drawing/2014/main" id="{7A66CB98-1A05-444A-B7D6-525CBE511E67}"/>
              </a:ext>
            </a:extLst>
          </p:cNvPr>
          <p:cNvGraphicFramePr>
            <a:graphicFrameLocks noChangeAspect="1"/>
          </p:cNvGraphicFramePr>
          <p:nvPr/>
        </p:nvGraphicFramePr>
        <p:xfrm>
          <a:off x="5486400" y="2590800"/>
          <a:ext cx="3314700" cy="2608263"/>
        </p:xfrm>
        <a:graphic>
          <a:graphicData uri="http://schemas.openxmlformats.org/presentationml/2006/ole">
            <mc:AlternateContent xmlns:mc="http://schemas.openxmlformats.org/markup-compatibility/2006">
              <mc:Choice xmlns:v="urn:schemas-microsoft-com:vml" Requires="v">
                <p:oleObj spid="_x0000_s31744" name="Clip" r:id="rId5" imgW="4000320" imgH="3147480" progId="MS_ClipArt_Gallery.2">
                  <p:embed/>
                </p:oleObj>
              </mc:Choice>
              <mc:Fallback>
                <p:oleObj name="Clip" r:id="rId5" imgW="4000320" imgH="3147480" progId="MS_ClipArt_Gallery.2">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590800"/>
                        <a:ext cx="3314700" cy="260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5" name="Object 13">
            <a:extLst>
              <a:ext uri="{FF2B5EF4-FFF2-40B4-BE49-F238E27FC236}">
                <a16:creationId xmlns:a16="http://schemas.microsoft.com/office/drawing/2014/main" id="{3B464E3A-5D87-4352-9018-CFE6AE6F99B3}"/>
              </a:ext>
            </a:extLst>
          </p:cNvPr>
          <p:cNvGraphicFramePr>
            <a:graphicFrameLocks noChangeAspect="1"/>
          </p:cNvGraphicFramePr>
          <p:nvPr/>
        </p:nvGraphicFramePr>
        <p:xfrm>
          <a:off x="228600" y="2852738"/>
          <a:ext cx="4343400" cy="2039937"/>
        </p:xfrm>
        <a:graphic>
          <a:graphicData uri="http://schemas.openxmlformats.org/presentationml/2006/ole">
            <mc:AlternateContent xmlns:mc="http://schemas.openxmlformats.org/markup-compatibility/2006">
              <mc:Choice xmlns:v="urn:schemas-microsoft-com:vml" Requires="v">
                <p:oleObj spid="_x0000_s31745" name="Clip" r:id="rId7" imgW="4739760" imgH="2225520" progId="MS_ClipArt_Gallery.2">
                  <p:embed/>
                </p:oleObj>
              </mc:Choice>
              <mc:Fallback>
                <p:oleObj name="Clip" r:id="rId7" imgW="4739760" imgH="2225520" progId="MS_ClipArt_Gallery.2">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852738"/>
                        <a:ext cx="4343400" cy="203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7" name="AutoShape 15">
            <a:extLst>
              <a:ext uri="{FF2B5EF4-FFF2-40B4-BE49-F238E27FC236}">
                <a16:creationId xmlns:a16="http://schemas.microsoft.com/office/drawing/2014/main" id="{9DBAFF71-2518-4412-8FAD-7C83DB721970}"/>
              </a:ext>
            </a:extLst>
          </p:cNvPr>
          <p:cNvSpPr>
            <a:spLocks noChangeArrowheads="1"/>
          </p:cNvSpPr>
          <p:nvPr/>
        </p:nvSpPr>
        <p:spPr bwMode="auto">
          <a:xfrm>
            <a:off x="4343400" y="3657600"/>
            <a:ext cx="1676400" cy="838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0">
            <a:blip r:embed="rId4"/>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79CD897-4B10-4E69-B1B6-39D8C7432217}"/>
              </a:ext>
            </a:extLst>
          </p:cNvPr>
          <p:cNvSpPr>
            <a:spLocks noGrp="1" noChangeArrowheads="1"/>
          </p:cNvSpPr>
          <p:nvPr>
            <p:ph type="title"/>
          </p:nvPr>
        </p:nvSpPr>
        <p:spPr>
          <a:xfrm>
            <a:off x="1066800" y="419100"/>
            <a:ext cx="6794500" cy="685800"/>
          </a:xfrm>
        </p:spPr>
        <p:txBody>
          <a:bodyPr/>
          <a:lstStyle/>
          <a:p>
            <a:r>
              <a:rPr lang="en-US" altLang="en-US"/>
              <a:t>Some Experiences with Global or Parallel FS</a:t>
            </a:r>
          </a:p>
        </p:txBody>
      </p:sp>
      <p:sp>
        <p:nvSpPr>
          <p:cNvPr id="11267" name="Rectangle 3">
            <a:extLst>
              <a:ext uri="{FF2B5EF4-FFF2-40B4-BE49-F238E27FC236}">
                <a16:creationId xmlns:a16="http://schemas.microsoft.com/office/drawing/2014/main" id="{BD942D67-BD85-4A33-B3C8-3328D8BD36F6}"/>
              </a:ext>
            </a:extLst>
          </p:cNvPr>
          <p:cNvSpPr>
            <a:spLocks noGrp="1" noChangeArrowheads="1"/>
          </p:cNvSpPr>
          <p:nvPr>
            <p:ph type="body" idx="1"/>
          </p:nvPr>
        </p:nvSpPr>
        <p:spPr>
          <a:xfrm>
            <a:off x="457200" y="1219200"/>
            <a:ext cx="8496300" cy="5486400"/>
          </a:xfrm>
        </p:spPr>
        <p:txBody>
          <a:bodyPr/>
          <a:lstStyle/>
          <a:p>
            <a:r>
              <a:rPr lang="en-US" altLang="en-US"/>
              <a:t>SCF/OCF NFS environment at LLNL very challenging</a:t>
            </a:r>
          </a:p>
          <a:p>
            <a:pPr lvl="1"/>
            <a:r>
              <a:rPr lang="en-US" altLang="en-US"/>
              <a:t>Number of NFS OP/s huge</a:t>
            </a:r>
          </a:p>
          <a:p>
            <a:pPr lvl="1"/>
            <a:r>
              <a:rPr lang="en-US" altLang="en-US"/>
              <a:t>Anti-social usage patterns that cause NFS crashes not uncommon</a:t>
            </a:r>
          </a:p>
          <a:p>
            <a:pPr lvl="1"/>
            <a:r>
              <a:rPr lang="en-US" altLang="en-US"/>
              <a:t>Delivered performance not scalable with network bandwidth pipes</a:t>
            </a:r>
          </a:p>
          <a:p>
            <a:r>
              <a:rPr lang="en-US" altLang="en-US"/>
              <a:t>IBM PIOFS </a:t>
            </a:r>
            <a:r>
              <a:rPr lang="en-US" altLang="en-US">
                <a:sym typeface="Wingdings" panose="05000000000000000000" pitchFamily="2" charset="2"/>
              </a:rPr>
              <a:t></a:t>
            </a:r>
            <a:r>
              <a:rPr lang="en-US" altLang="en-US"/>
              <a:t> GPFS experience</a:t>
            </a:r>
          </a:p>
          <a:p>
            <a:pPr lvl="1"/>
            <a:r>
              <a:rPr lang="en-US" altLang="en-US"/>
              <a:t>performance scaling brings out bugs</a:t>
            </a:r>
          </a:p>
          <a:p>
            <a:pPr lvl="1"/>
            <a:r>
              <a:rPr lang="en-US" altLang="en-US"/>
              <a:t>capacity scaling brings out bugs</a:t>
            </a:r>
          </a:p>
          <a:p>
            <a:pPr lvl="1"/>
            <a:r>
              <a:rPr lang="en-US" altLang="en-US"/>
              <a:t>performance can be tuned for reads or writes for a small class of applications (sweet spot of performance curves narrow)</a:t>
            </a:r>
          </a:p>
          <a:p>
            <a:pPr lvl="1"/>
            <a:r>
              <a:rPr lang="en-US" altLang="en-US"/>
              <a:t>user load brings out huge number of bugs</a:t>
            </a:r>
          </a:p>
          <a:p>
            <a:pPr lvl="1"/>
            <a:r>
              <a:rPr lang="en-US" altLang="en-US"/>
              <a:t>FLOW CONTROL VERY CRITICAL</a:t>
            </a:r>
          </a:p>
          <a:p>
            <a:pPr lvl="1"/>
            <a:r>
              <a:rPr lang="en-US" altLang="en-US"/>
              <a:t>Namespace and file allocation policies can take a great deal of time and kill performance</a:t>
            </a:r>
          </a:p>
          <a:p>
            <a:pPr lvl="1"/>
            <a:r>
              <a:rPr lang="en-US" altLang="en-US"/>
              <a:t>Getting performance from a file system requires holistic system knowledge</a:t>
            </a:r>
          </a:p>
          <a:p>
            <a:pPr lvl="2"/>
            <a:r>
              <a:rPr lang="en-US" altLang="en-US"/>
              <a:t>Parallel file system layout and parameters</a:t>
            </a:r>
          </a:p>
          <a:p>
            <a:pPr lvl="2"/>
            <a:r>
              <a:rPr lang="en-US" altLang="en-US"/>
              <a:t>Communication parameters</a:t>
            </a:r>
          </a:p>
          <a:p>
            <a:pPr lvl="2"/>
            <a:r>
              <a:rPr lang="en-US" altLang="en-US"/>
              <a:t>OS and device driver parameters (e.g., coalescing device driver)</a:t>
            </a:r>
          </a:p>
          <a:p>
            <a:pPr lvl="2"/>
            <a:r>
              <a:rPr lang="en-US" altLang="en-US"/>
              <a:t>RAID5 setup and parameters</a:t>
            </a:r>
          </a:p>
          <a:p>
            <a:pPr lvl="2"/>
            <a:r>
              <a:rPr lang="en-US" altLang="en-US"/>
              <a:t>Disk setup and parameters</a:t>
            </a:r>
          </a:p>
        </p:txBody>
      </p:sp>
    </p:spTree>
  </p:cSld>
  <p:clrMapOvr>
    <a:masterClrMapping/>
  </p:clrMapOvr>
  <p:transition>
    <p:cover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49DC383F-B6D6-4031-B3A2-BAAB652B4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04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6AC34E1-7FAB-476F-BFC9-DC4D6AFF3BD9}"/>
              </a:ext>
            </a:extLst>
          </p:cNvPr>
          <p:cNvSpPr>
            <a:spLocks noGrp="1" noChangeArrowheads="1"/>
          </p:cNvSpPr>
          <p:nvPr>
            <p:ph type="title"/>
          </p:nvPr>
        </p:nvSpPr>
        <p:spPr>
          <a:xfrm>
            <a:off x="1066800" y="419100"/>
            <a:ext cx="6794500" cy="685800"/>
          </a:xfrm>
        </p:spPr>
        <p:txBody>
          <a:bodyPr/>
          <a:lstStyle/>
          <a:p>
            <a:r>
              <a:rPr lang="en-US" altLang="en-US"/>
              <a:t>File system usage varies widely</a:t>
            </a:r>
          </a:p>
        </p:txBody>
      </p:sp>
      <p:graphicFrame>
        <p:nvGraphicFramePr>
          <p:cNvPr id="18436" name="Object 4">
            <a:extLst>
              <a:ext uri="{FF2B5EF4-FFF2-40B4-BE49-F238E27FC236}">
                <a16:creationId xmlns:a16="http://schemas.microsoft.com/office/drawing/2014/main" id="{5831C351-BB17-4A48-8A61-CFF278BFC1AE}"/>
              </a:ext>
            </a:extLst>
          </p:cNvPr>
          <p:cNvGraphicFramePr>
            <a:graphicFrameLocks noChangeAspect="1"/>
          </p:cNvGraphicFramePr>
          <p:nvPr/>
        </p:nvGraphicFramePr>
        <p:xfrm>
          <a:off x="231775" y="1066800"/>
          <a:ext cx="8680450" cy="5935663"/>
        </p:xfrm>
        <a:graphic>
          <a:graphicData uri="http://schemas.openxmlformats.org/presentationml/2006/ole">
            <mc:AlternateContent xmlns:mc="http://schemas.openxmlformats.org/markup-compatibility/2006">
              <mc:Choice xmlns:v="urn:schemas-microsoft-com:vml" Requires="v">
                <p:oleObj spid="_x0000_s18437" name="Worksheet" r:id="rId4" imgW="8677814" imgH="5934321" progId="Excel.Sheet.8">
                  <p:embed/>
                </p:oleObj>
              </mc:Choice>
              <mc:Fallback>
                <p:oleObj name="Worksheet" r:id="rId4" imgW="8677814" imgH="5934321"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1066800"/>
                        <a:ext cx="8680450" cy="59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BC2AF5C-AC30-4BEF-9E1B-088E57501C11}"/>
              </a:ext>
            </a:extLst>
          </p:cNvPr>
          <p:cNvSpPr>
            <a:spLocks noGrp="1" noChangeArrowheads="1"/>
          </p:cNvSpPr>
          <p:nvPr>
            <p:ph type="title"/>
          </p:nvPr>
        </p:nvSpPr>
        <p:spPr>
          <a:xfrm>
            <a:off x="1143000" y="419100"/>
            <a:ext cx="6718300" cy="685800"/>
          </a:xfrm>
        </p:spPr>
        <p:txBody>
          <a:bodyPr/>
          <a:lstStyle/>
          <a:p>
            <a:r>
              <a:rPr lang="en-US" altLang="en-US"/>
              <a:t>Monthly transfers to HPSS are large, vary significantly and are growing over time</a:t>
            </a:r>
          </a:p>
        </p:txBody>
      </p:sp>
      <p:graphicFrame>
        <p:nvGraphicFramePr>
          <p:cNvPr id="28677" name="Object 5">
            <a:extLst>
              <a:ext uri="{FF2B5EF4-FFF2-40B4-BE49-F238E27FC236}">
                <a16:creationId xmlns:a16="http://schemas.microsoft.com/office/drawing/2014/main" id="{B7C49BBA-5F71-455D-A673-562215D45383}"/>
              </a:ext>
            </a:extLst>
          </p:cNvPr>
          <p:cNvGraphicFramePr>
            <a:graphicFrameLocks noChangeAspect="1"/>
          </p:cNvGraphicFramePr>
          <p:nvPr/>
        </p:nvGraphicFramePr>
        <p:xfrm>
          <a:off x="381000" y="1295400"/>
          <a:ext cx="8364538" cy="5562600"/>
        </p:xfrm>
        <a:graphic>
          <a:graphicData uri="http://schemas.openxmlformats.org/presentationml/2006/ole">
            <mc:AlternateContent xmlns:mc="http://schemas.openxmlformats.org/markup-compatibility/2006">
              <mc:Choice xmlns:v="urn:schemas-microsoft-com:vml" Requires="v">
                <p:oleObj spid="_x0000_s28678" name="Worksheet" r:id="rId3" imgW="8363170" imgH="5934321" progId="Excel.Sheet.8">
                  <p:embed/>
                </p:oleObj>
              </mc:Choice>
              <mc:Fallback>
                <p:oleObj name="Worksheet" r:id="rId3" imgW="8363170" imgH="5934321" progId="Excel.Shee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836453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86CE637-15EB-4754-8008-6CA17D2CBAE5}"/>
              </a:ext>
            </a:extLst>
          </p:cNvPr>
          <p:cNvSpPr>
            <a:spLocks noGrp="1" noChangeArrowheads="1"/>
          </p:cNvSpPr>
          <p:nvPr>
            <p:ph type="title"/>
          </p:nvPr>
        </p:nvSpPr>
        <p:spPr>
          <a:xfrm>
            <a:off x="1143000" y="419100"/>
            <a:ext cx="6718300" cy="685800"/>
          </a:xfrm>
        </p:spPr>
        <p:txBody>
          <a:bodyPr/>
          <a:lstStyle/>
          <a:p>
            <a:r>
              <a:rPr lang="en-US" altLang="en-US"/>
              <a:t>Monthly transfers to HPSS are large, vary significantly and are growing over time</a:t>
            </a:r>
          </a:p>
        </p:txBody>
      </p:sp>
      <p:graphicFrame>
        <p:nvGraphicFramePr>
          <p:cNvPr id="30726" name="Object 6">
            <a:extLst>
              <a:ext uri="{FF2B5EF4-FFF2-40B4-BE49-F238E27FC236}">
                <a16:creationId xmlns:a16="http://schemas.microsoft.com/office/drawing/2014/main" id="{E5F78F97-732B-47FE-925B-A26BEE34F1F9}"/>
              </a:ext>
            </a:extLst>
          </p:cNvPr>
          <p:cNvGraphicFramePr>
            <a:graphicFrameLocks/>
          </p:cNvGraphicFramePr>
          <p:nvPr/>
        </p:nvGraphicFramePr>
        <p:xfrm>
          <a:off x="585788" y="1295400"/>
          <a:ext cx="7970837" cy="5367338"/>
        </p:xfrm>
        <a:graphic>
          <a:graphicData uri="http://schemas.openxmlformats.org/presentationml/2006/ole">
            <mc:AlternateContent xmlns:mc="http://schemas.openxmlformats.org/markup-compatibility/2006">
              <mc:Choice xmlns:v="urn:schemas-microsoft-com:vml" Requires="v">
                <p:oleObj spid="_x0000_s30727" name="Chart" r:id="rId3" imgW="8363170" imgH="5934321" progId="Excel.Chart.8">
                  <p:embed/>
                </p:oleObj>
              </mc:Choice>
              <mc:Fallback>
                <p:oleObj name="Chart" r:id="rId3" imgW="8363170" imgH="5934321" progId="Excel.Chart.8">
                  <p:embed/>
                  <p:pic>
                    <p:nvPicPr>
                      <p:cNvPr id="0" name="Object 6"/>
                      <p:cNvPicPr>
                        <a:picLocks noRo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 y="1295400"/>
                        <a:ext cx="7970837" cy="53673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cover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220E3DFB-E724-48D5-A9E1-EF71AA439B55}"/>
              </a:ext>
            </a:extLst>
          </p:cNvPr>
          <p:cNvSpPr>
            <a:spLocks noGrp="1" noChangeArrowheads="1"/>
          </p:cNvSpPr>
          <p:nvPr>
            <p:ph type="title"/>
          </p:nvPr>
        </p:nvSpPr>
        <p:spPr>
          <a:xfrm>
            <a:off x="1066800" y="419100"/>
            <a:ext cx="6794500" cy="685800"/>
          </a:xfrm>
        </p:spPr>
        <p:txBody>
          <a:bodyPr/>
          <a:lstStyle/>
          <a:p>
            <a:pPr>
              <a:lnSpc>
                <a:spcPct val="90000"/>
              </a:lnSpc>
            </a:pPr>
            <a:r>
              <a:rPr lang="en-US" altLang="en-US" sz="2000"/>
              <a:t>Computer center networking environments are very complex, change rapidly and must provide reliable service to a large number of customers</a:t>
            </a:r>
          </a:p>
        </p:txBody>
      </p:sp>
      <p:graphicFrame>
        <p:nvGraphicFramePr>
          <p:cNvPr id="12291" name="Object 1027">
            <a:extLst>
              <a:ext uri="{FF2B5EF4-FFF2-40B4-BE49-F238E27FC236}">
                <a16:creationId xmlns:a16="http://schemas.microsoft.com/office/drawing/2014/main" id="{F016D65B-D60E-4511-A022-562DC2EA7DD1}"/>
              </a:ext>
            </a:extLst>
          </p:cNvPr>
          <p:cNvGraphicFramePr>
            <a:graphicFrameLocks noChangeAspect="1"/>
          </p:cNvGraphicFramePr>
          <p:nvPr/>
        </p:nvGraphicFramePr>
        <p:xfrm>
          <a:off x="685800" y="1277938"/>
          <a:ext cx="7459663" cy="5580062"/>
        </p:xfrm>
        <a:graphic>
          <a:graphicData uri="http://schemas.openxmlformats.org/presentationml/2006/ole">
            <mc:AlternateContent xmlns:mc="http://schemas.openxmlformats.org/markup-compatibility/2006">
              <mc:Choice xmlns:v="urn:schemas-microsoft-com:vml" Requires="v">
                <p:oleObj spid="_x0000_s12292" name="VISIO" r:id="rId4" imgW="10607040" imgH="7934400" progId="Visio.Drawing.5">
                  <p:embed/>
                </p:oleObj>
              </mc:Choice>
              <mc:Fallback>
                <p:oleObj name="VISIO" r:id="rId4" imgW="10607040" imgH="7934400" progId="Visio.Drawing.5">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77938"/>
                        <a:ext cx="7459663" cy="55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a:extLst>
              <a:ext uri="{FF2B5EF4-FFF2-40B4-BE49-F238E27FC236}">
                <a16:creationId xmlns:a16="http://schemas.microsoft.com/office/drawing/2014/main" id="{4410193A-197E-489A-9BFC-13DB21941822}"/>
              </a:ext>
            </a:extLst>
          </p:cNvPr>
          <p:cNvSpPr>
            <a:spLocks noChangeShapeType="1"/>
          </p:cNvSpPr>
          <p:nvPr/>
        </p:nvSpPr>
        <p:spPr bwMode="auto">
          <a:xfrm>
            <a:off x="5167313" y="4710113"/>
            <a:ext cx="230187" cy="4826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5" name="Line 3">
            <a:extLst>
              <a:ext uri="{FF2B5EF4-FFF2-40B4-BE49-F238E27FC236}">
                <a16:creationId xmlns:a16="http://schemas.microsoft.com/office/drawing/2014/main" id="{67D55CF1-A8D8-477F-B2D9-422B32C25A31}"/>
              </a:ext>
            </a:extLst>
          </p:cNvPr>
          <p:cNvSpPr>
            <a:spLocks noChangeShapeType="1"/>
          </p:cNvSpPr>
          <p:nvPr/>
        </p:nvSpPr>
        <p:spPr bwMode="auto">
          <a:xfrm>
            <a:off x="5372100" y="4635500"/>
            <a:ext cx="230188" cy="48260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 name="Text Box 4">
            <a:extLst>
              <a:ext uri="{FF2B5EF4-FFF2-40B4-BE49-F238E27FC236}">
                <a16:creationId xmlns:a16="http://schemas.microsoft.com/office/drawing/2014/main" id="{5201892C-4037-426E-AFF8-0FA9283D8FB4}"/>
              </a:ext>
            </a:extLst>
          </p:cNvPr>
          <p:cNvSpPr txBox="1">
            <a:spLocks noChangeArrowheads="1"/>
          </p:cNvSpPr>
          <p:nvPr/>
        </p:nvSpPr>
        <p:spPr bwMode="auto">
          <a:xfrm>
            <a:off x="5207000" y="4683125"/>
            <a:ext cx="336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solidFill>
                  <a:schemeClr val="accent1"/>
                </a:solidFill>
                <a:latin typeface="Helvetica" panose="020B0604020202020204" pitchFamily="34" charset="0"/>
                <a:sym typeface="Symbol" panose="05050102010706020507" pitchFamily="18" charset="2"/>
              </a:rPr>
              <a:t></a:t>
            </a:r>
            <a:endParaRPr lang="en-US" altLang="en-US" sz="1200" b="1">
              <a:solidFill>
                <a:schemeClr val="accent1"/>
              </a:solidFill>
              <a:latin typeface="Helvetica" panose="020B0604020202020204" pitchFamily="34" charset="0"/>
            </a:endParaRPr>
          </a:p>
        </p:txBody>
      </p:sp>
      <p:sp>
        <p:nvSpPr>
          <p:cNvPr id="23557" name="Line 5">
            <a:extLst>
              <a:ext uri="{FF2B5EF4-FFF2-40B4-BE49-F238E27FC236}">
                <a16:creationId xmlns:a16="http://schemas.microsoft.com/office/drawing/2014/main" id="{CAC4B769-4CC3-4407-8C3D-22AAFB69B105}"/>
              </a:ext>
            </a:extLst>
          </p:cNvPr>
          <p:cNvSpPr>
            <a:spLocks noChangeShapeType="1"/>
          </p:cNvSpPr>
          <p:nvPr/>
        </p:nvSpPr>
        <p:spPr bwMode="auto">
          <a:xfrm flipH="1">
            <a:off x="4683125" y="2620963"/>
            <a:ext cx="287338" cy="1587"/>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Line 6">
            <a:extLst>
              <a:ext uri="{FF2B5EF4-FFF2-40B4-BE49-F238E27FC236}">
                <a16:creationId xmlns:a16="http://schemas.microsoft.com/office/drawing/2014/main" id="{DC28234B-1A15-4D93-A508-9F03B927597A}"/>
              </a:ext>
            </a:extLst>
          </p:cNvPr>
          <p:cNvSpPr>
            <a:spLocks noChangeShapeType="1"/>
          </p:cNvSpPr>
          <p:nvPr/>
        </p:nvSpPr>
        <p:spPr bwMode="auto">
          <a:xfrm flipH="1" flipV="1">
            <a:off x="4675188" y="2686050"/>
            <a:ext cx="296862" cy="0"/>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Line 7">
            <a:extLst>
              <a:ext uri="{FF2B5EF4-FFF2-40B4-BE49-F238E27FC236}">
                <a16:creationId xmlns:a16="http://schemas.microsoft.com/office/drawing/2014/main" id="{65E9CFF3-B379-41D5-9909-59D2E706E4CB}"/>
              </a:ext>
            </a:extLst>
          </p:cNvPr>
          <p:cNvSpPr>
            <a:spLocks noChangeShapeType="1"/>
          </p:cNvSpPr>
          <p:nvPr/>
        </p:nvSpPr>
        <p:spPr bwMode="auto">
          <a:xfrm flipH="1" flipV="1">
            <a:off x="4683125" y="2744788"/>
            <a:ext cx="287338" cy="7937"/>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0" name="Line 8">
            <a:extLst>
              <a:ext uri="{FF2B5EF4-FFF2-40B4-BE49-F238E27FC236}">
                <a16:creationId xmlns:a16="http://schemas.microsoft.com/office/drawing/2014/main" id="{4DADCAAF-E808-4540-8FDB-F37E26EFF6AB}"/>
              </a:ext>
            </a:extLst>
          </p:cNvPr>
          <p:cNvSpPr>
            <a:spLocks noChangeShapeType="1"/>
          </p:cNvSpPr>
          <p:nvPr/>
        </p:nvSpPr>
        <p:spPr bwMode="auto">
          <a:xfrm flipH="1">
            <a:off x="4679950" y="2798763"/>
            <a:ext cx="295275" cy="3175"/>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1" name="Line 9">
            <a:extLst>
              <a:ext uri="{FF2B5EF4-FFF2-40B4-BE49-F238E27FC236}">
                <a16:creationId xmlns:a16="http://schemas.microsoft.com/office/drawing/2014/main" id="{A4343675-FA5F-4E7D-8238-DA085B019A4E}"/>
              </a:ext>
            </a:extLst>
          </p:cNvPr>
          <p:cNvSpPr>
            <a:spLocks noChangeShapeType="1"/>
          </p:cNvSpPr>
          <p:nvPr/>
        </p:nvSpPr>
        <p:spPr bwMode="auto">
          <a:xfrm flipH="1" flipV="1">
            <a:off x="4692650" y="2859088"/>
            <a:ext cx="277813" cy="6350"/>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2" name="Line 10">
            <a:extLst>
              <a:ext uri="{FF2B5EF4-FFF2-40B4-BE49-F238E27FC236}">
                <a16:creationId xmlns:a16="http://schemas.microsoft.com/office/drawing/2014/main" id="{BA86198C-8F45-4D5B-A0AF-6AFF0EBA99F0}"/>
              </a:ext>
            </a:extLst>
          </p:cNvPr>
          <p:cNvSpPr>
            <a:spLocks noChangeShapeType="1"/>
          </p:cNvSpPr>
          <p:nvPr/>
        </p:nvSpPr>
        <p:spPr bwMode="auto">
          <a:xfrm flipV="1">
            <a:off x="2320925" y="3613150"/>
            <a:ext cx="1930400" cy="590550"/>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3" name="Line 11">
            <a:extLst>
              <a:ext uri="{FF2B5EF4-FFF2-40B4-BE49-F238E27FC236}">
                <a16:creationId xmlns:a16="http://schemas.microsoft.com/office/drawing/2014/main" id="{3A655AE6-802C-4C61-BD87-FC52B6682066}"/>
              </a:ext>
            </a:extLst>
          </p:cNvPr>
          <p:cNvSpPr>
            <a:spLocks noChangeShapeType="1"/>
          </p:cNvSpPr>
          <p:nvPr/>
        </p:nvSpPr>
        <p:spPr bwMode="auto">
          <a:xfrm flipH="1" flipV="1">
            <a:off x="2327275" y="3417888"/>
            <a:ext cx="1843088" cy="1587"/>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Line 12">
            <a:extLst>
              <a:ext uri="{FF2B5EF4-FFF2-40B4-BE49-F238E27FC236}">
                <a16:creationId xmlns:a16="http://schemas.microsoft.com/office/drawing/2014/main" id="{6F4BB196-73EC-467B-8B6C-91D80C96AAFE}"/>
              </a:ext>
            </a:extLst>
          </p:cNvPr>
          <p:cNvSpPr>
            <a:spLocks noChangeShapeType="1"/>
          </p:cNvSpPr>
          <p:nvPr/>
        </p:nvSpPr>
        <p:spPr bwMode="auto">
          <a:xfrm flipH="1">
            <a:off x="2332038" y="3467100"/>
            <a:ext cx="1843087" cy="635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Line 13">
            <a:extLst>
              <a:ext uri="{FF2B5EF4-FFF2-40B4-BE49-F238E27FC236}">
                <a16:creationId xmlns:a16="http://schemas.microsoft.com/office/drawing/2014/main" id="{8014BCA3-7956-45BF-8E71-42A1F95539CA}"/>
              </a:ext>
            </a:extLst>
          </p:cNvPr>
          <p:cNvSpPr>
            <a:spLocks noChangeShapeType="1"/>
          </p:cNvSpPr>
          <p:nvPr/>
        </p:nvSpPr>
        <p:spPr bwMode="auto">
          <a:xfrm flipH="1" flipV="1">
            <a:off x="2336800" y="3514725"/>
            <a:ext cx="1843088" cy="1588"/>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6" name="Line 14">
            <a:extLst>
              <a:ext uri="{FF2B5EF4-FFF2-40B4-BE49-F238E27FC236}">
                <a16:creationId xmlns:a16="http://schemas.microsoft.com/office/drawing/2014/main" id="{4A614B0E-66CB-4612-9C5F-829249E36832}"/>
              </a:ext>
            </a:extLst>
          </p:cNvPr>
          <p:cNvSpPr>
            <a:spLocks noChangeShapeType="1"/>
          </p:cNvSpPr>
          <p:nvPr/>
        </p:nvSpPr>
        <p:spPr bwMode="auto">
          <a:xfrm flipH="1" flipV="1">
            <a:off x="2236788" y="3563938"/>
            <a:ext cx="1947862" cy="1587"/>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7" name="Line 15">
            <a:extLst>
              <a:ext uri="{FF2B5EF4-FFF2-40B4-BE49-F238E27FC236}">
                <a16:creationId xmlns:a16="http://schemas.microsoft.com/office/drawing/2014/main" id="{BAFE7918-56EF-4F5E-93FF-26BB437C49C1}"/>
              </a:ext>
            </a:extLst>
          </p:cNvPr>
          <p:cNvSpPr>
            <a:spLocks noChangeShapeType="1"/>
          </p:cNvSpPr>
          <p:nvPr/>
        </p:nvSpPr>
        <p:spPr bwMode="auto">
          <a:xfrm flipV="1">
            <a:off x="4491038" y="3673475"/>
            <a:ext cx="0" cy="1443038"/>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Line 16">
            <a:extLst>
              <a:ext uri="{FF2B5EF4-FFF2-40B4-BE49-F238E27FC236}">
                <a16:creationId xmlns:a16="http://schemas.microsoft.com/office/drawing/2014/main" id="{5EF8A514-6E38-41D6-A1D7-D9582353EE74}"/>
              </a:ext>
            </a:extLst>
          </p:cNvPr>
          <p:cNvSpPr>
            <a:spLocks noChangeShapeType="1"/>
          </p:cNvSpPr>
          <p:nvPr/>
        </p:nvSpPr>
        <p:spPr bwMode="auto">
          <a:xfrm flipV="1">
            <a:off x="4411663" y="3660775"/>
            <a:ext cx="0" cy="1443038"/>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AutoShape 17">
            <a:extLst>
              <a:ext uri="{FF2B5EF4-FFF2-40B4-BE49-F238E27FC236}">
                <a16:creationId xmlns:a16="http://schemas.microsoft.com/office/drawing/2014/main" id="{9B56882C-0500-4FBC-BA5B-9AD1A28CB223}"/>
              </a:ext>
            </a:extLst>
          </p:cNvPr>
          <p:cNvSpPr>
            <a:spLocks noChangeArrowheads="1"/>
          </p:cNvSpPr>
          <p:nvPr/>
        </p:nvSpPr>
        <p:spPr bwMode="auto">
          <a:xfrm rot="8100000">
            <a:off x="3751263" y="1662113"/>
            <a:ext cx="144462" cy="1130300"/>
          </a:xfrm>
          <a:prstGeom prst="upDownArrow">
            <a:avLst>
              <a:gd name="adj1" fmla="val 50000"/>
              <a:gd name="adj2" fmla="val 156484"/>
            </a:avLst>
          </a:prstGeom>
          <a:solidFill>
            <a:srgbClr val="FF3300"/>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0" name="Line 18">
            <a:extLst>
              <a:ext uri="{FF2B5EF4-FFF2-40B4-BE49-F238E27FC236}">
                <a16:creationId xmlns:a16="http://schemas.microsoft.com/office/drawing/2014/main" id="{06B54591-22F8-42A1-9BA6-D0755F74043A}"/>
              </a:ext>
            </a:extLst>
          </p:cNvPr>
          <p:cNvSpPr>
            <a:spLocks noChangeShapeType="1"/>
          </p:cNvSpPr>
          <p:nvPr/>
        </p:nvSpPr>
        <p:spPr bwMode="auto">
          <a:xfrm flipH="1">
            <a:off x="4625975" y="3365500"/>
            <a:ext cx="287338" cy="1588"/>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1" name="Line 19">
            <a:extLst>
              <a:ext uri="{FF2B5EF4-FFF2-40B4-BE49-F238E27FC236}">
                <a16:creationId xmlns:a16="http://schemas.microsoft.com/office/drawing/2014/main" id="{3F479014-A348-4CF7-84E1-1D9983B1B6F1}"/>
              </a:ext>
            </a:extLst>
          </p:cNvPr>
          <p:cNvSpPr>
            <a:spLocks noChangeShapeType="1"/>
          </p:cNvSpPr>
          <p:nvPr/>
        </p:nvSpPr>
        <p:spPr bwMode="auto">
          <a:xfrm flipH="1" flipV="1">
            <a:off x="4618038" y="3430588"/>
            <a:ext cx="296862" cy="0"/>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Line 20">
            <a:extLst>
              <a:ext uri="{FF2B5EF4-FFF2-40B4-BE49-F238E27FC236}">
                <a16:creationId xmlns:a16="http://schemas.microsoft.com/office/drawing/2014/main" id="{F8C04AF7-6646-4E25-B957-0EBFAFE64AEA}"/>
              </a:ext>
            </a:extLst>
          </p:cNvPr>
          <p:cNvSpPr>
            <a:spLocks noChangeShapeType="1"/>
          </p:cNvSpPr>
          <p:nvPr/>
        </p:nvSpPr>
        <p:spPr bwMode="auto">
          <a:xfrm flipH="1">
            <a:off x="4625975" y="3487738"/>
            <a:ext cx="287338" cy="1587"/>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Line 21">
            <a:extLst>
              <a:ext uri="{FF2B5EF4-FFF2-40B4-BE49-F238E27FC236}">
                <a16:creationId xmlns:a16="http://schemas.microsoft.com/office/drawing/2014/main" id="{8CDDAE82-3AC0-4890-AD0D-DE0C7C6291FC}"/>
              </a:ext>
            </a:extLst>
          </p:cNvPr>
          <p:cNvSpPr>
            <a:spLocks noChangeShapeType="1"/>
          </p:cNvSpPr>
          <p:nvPr/>
        </p:nvSpPr>
        <p:spPr bwMode="auto">
          <a:xfrm flipH="1" flipV="1">
            <a:off x="4622800" y="3546475"/>
            <a:ext cx="287338" cy="6350"/>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4" name="Line 22">
            <a:extLst>
              <a:ext uri="{FF2B5EF4-FFF2-40B4-BE49-F238E27FC236}">
                <a16:creationId xmlns:a16="http://schemas.microsoft.com/office/drawing/2014/main" id="{CE7069E7-46C9-4617-9DD5-C58F69A02606}"/>
              </a:ext>
            </a:extLst>
          </p:cNvPr>
          <p:cNvSpPr>
            <a:spLocks noChangeShapeType="1"/>
          </p:cNvSpPr>
          <p:nvPr/>
        </p:nvSpPr>
        <p:spPr bwMode="auto">
          <a:xfrm flipH="1">
            <a:off x="4625975" y="3609975"/>
            <a:ext cx="287338" cy="1588"/>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5" name="AutoShape 23">
            <a:extLst>
              <a:ext uri="{FF2B5EF4-FFF2-40B4-BE49-F238E27FC236}">
                <a16:creationId xmlns:a16="http://schemas.microsoft.com/office/drawing/2014/main" id="{F67BE38A-32AB-4A74-BB36-8F9BD897B334}"/>
              </a:ext>
            </a:extLst>
          </p:cNvPr>
          <p:cNvSpPr>
            <a:spLocks noChangeArrowheads="1"/>
          </p:cNvSpPr>
          <p:nvPr/>
        </p:nvSpPr>
        <p:spPr bwMode="auto">
          <a:xfrm>
            <a:off x="4154488" y="3227388"/>
            <a:ext cx="568325" cy="469900"/>
          </a:xfrm>
          <a:prstGeom prst="octagon">
            <a:avLst>
              <a:gd name="adj" fmla="val 29287"/>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Helvetica" panose="020B0604020202020204" pitchFamily="34" charset="0"/>
              </a:rPr>
              <a:t>Private</a:t>
            </a:r>
          </a:p>
          <a:p>
            <a:pPr algn="ctr"/>
            <a:r>
              <a:rPr lang="en-US" altLang="en-US" sz="800">
                <a:latin typeface="Helvetica" panose="020B0604020202020204" pitchFamily="34" charset="0"/>
              </a:rPr>
              <a:t>Gigabit</a:t>
            </a:r>
          </a:p>
          <a:p>
            <a:pPr algn="ctr"/>
            <a:r>
              <a:rPr lang="en-US" altLang="en-US" sz="800">
                <a:latin typeface="Helvetica" panose="020B0604020202020204" pitchFamily="34" charset="0"/>
              </a:rPr>
              <a:t>Switch</a:t>
            </a:r>
          </a:p>
        </p:txBody>
      </p:sp>
      <p:sp>
        <p:nvSpPr>
          <p:cNvPr id="23576" name="Line 24">
            <a:extLst>
              <a:ext uri="{FF2B5EF4-FFF2-40B4-BE49-F238E27FC236}">
                <a16:creationId xmlns:a16="http://schemas.microsoft.com/office/drawing/2014/main" id="{1F726871-B4EA-4514-B1B7-5827F05AEA35}"/>
              </a:ext>
            </a:extLst>
          </p:cNvPr>
          <p:cNvSpPr>
            <a:spLocks noChangeShapeType="1"/>
          </p:cNvSpPr>
          <p:nvPr/>
        </p:nvSpPr>
        <p:spPr bwMode="auto">
          <a:xfrm flipH="1" flipV="1">
            <a:off x="5164138" y="4005263"/>
            <a:ext cx="0" cy="441325"/>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7" name="Line 25">
            <a:extLst>
              <a:ext uri="{FF2B5EF4-FFF2-40B4-BE49-F238E27FC236}">
                <a16:creationId xmlns:a16="http://schemas.microsoft.com/office/drawing/2014/main" id="{5F6B7521-8A5A-4973-83DF-7291C781E62C}"/>
              </a:ext>
            </a:extLst>
          </p:cNvPr>
          <p:cNvSpPr>
            <a:spLocks noChangeShapeType="1"/>
          </p:cNvSpPr>
          <p:nvPr/>
        </p:nvSpPr>
        <p:spPr bwMode="auto">
          <a:xfrm flipV="1">
            <a:off x="5216525" y="4005263"/>
            <a:ext cx="0" cy="441325"/>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8" name="Line 26">
            <a:extLst>
              <a:ext uri="{FF2B5EF4-FFF2-40B4-BE49-F238E27FC236}">
                <a16:creationId xmlns:a16="http://schemas.microsoft.com/office/drawing/2014/main" id="{4F19DF29-1A72-4E59-8BE3-6F824A5136FB}"/>
              </a:ext>
            </a:extLst>
          </p:cNvPr>
          <p:cNvSpPr>
            <a:spLocks noChangeShapeType="1"/>
          </p:cNvSpPr>
          <p:nvPr/>
        </p:nvSpPr>
        <p:spPr bwMode="auto">
          <a:xfrm flipH="1" flipV="1">
            <a:off x="5268913" y="4005263"/>
            <a:ext cx="0" cy="441325"/>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9" name="Line 27">
            <a:extLst>
              <a:ext uri="{FF2B5EF4-FFF2-40B4-BE49-F238E27FC236}">
                <a16:creationId xmlns:a16="http://schemas.microsoft.com/office/drawing/2014/main" id="{AF9D0F42-C5A5-40D7-B808-311553749909}"/>
              </a:ext>
            </a:extLst>
          </p:cNvPr>
          <p:cNvSpPr>
            <a:spLocks noChangeShapeType="1"/>
          </p:cNvSpPr>
          <p:nvPr/>
        </p:nvSpPr>
        <p:spPr bwMode="auto">
          <a:xfrm flipH="1" flipV="1">
            <a:off x="5321300" y="3987800"/>
            <a:ext cx="0" cy="458788"/>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0" name="Line 28">
            <a:extLst>
              <a:ext uri="{FF2B5EF4-FFF2-40B4-BE49-F238E27FC236}">
                <a16:creationId xmlns:a16="http://schemas.microsoft.com/office/drawing/2014/main" id="{C82814F0-9A44-4B10-B1D8-DA77ED841227}"/>
              </a:ext>
            </a:extLst>
          </p:cNvPr>
          <p:cNvSpPr>
            <a:spLocks noChangeShapeType="1"/>
          </p:cNvSpPr>
          <p:nvPr/>
        </p:nvSpPr>
        <p:spPr bwMode="auto">
          <a:xfrm flipH="1" flipV="1">
            <a:off x="5111750" y="3995738"/>
            <a:ext cx="0" cy="45085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1" name="AutoShape 29">
            <a:extLst>
              <a:ext uri="{FF2B5EF4-FFF2-40B4-BE49-F238E27FC236}">
                <a16:creationId xmlns:a16="http://schemas.microsoft.com/office/drawing/2014/main" id="{E05185EA-BEAB-4E60-9F45-980348A3BBCE}"/>
              </a:ext>
            </a:extLst>
          </p:cNvPr>
          <p:cNvSpPr>
            <a:spLocks noChangeArrowheads="1"/>
          </p:cNvSpPr>
          <p:nvPr/>
        </p:nvSpPr>
        <p:spPr bwMode="auto">
          <a:xfrm>
            <a:off x="4886325" y="2133600"/>
            <a:ext cx="2590800" cy="1905000"/>
          </a:xfrm>
          <a:prstGeom prst="roundRect">
            <a:avLst>
              <a:gd name="adj" fmla="val 16667"/>
            </a:avLst>
          </a:prstGeom>
          <a:solidFill>
            <a:srgbClr val="66FFFF"/>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grpSp>
        <p:nvGrpSpPr>
          <p:cNvPr id="23582" name="Group 30">
            <a:extLst>
              <a:ext uri="{FF2B5EF4-FFF2-40B4-BE49-F238E27FC236}">
                <a16:creationId xmlns:a16="http://schemas.microsoft.com/office/drawing/2014/main" id="{F490CEB7-15D7-4AED-A82C-741E80CAC37B}"/>
              </a:ext>
            </a:extLst>
          </p:cNvPr>
          <p:cNvGrpSpPr>
            <a:grpSpLocks/>
          </p:cNvGrpSpPr>
          <p:nvPr/>
        </p:nvGrpSpPr>
        <p:grpSpPr bwMode="auto">
          <a:xfrm>
            <a:off x="4910138" y="2393950"/>
            <a:ext cx="460375" cy="911225"/>
            <a:chOff x="2852" y="1672"/>
            <a:chExt cx="290" cy="574"/>
          </a:xfrm>
        </p:grpSpPr>
        <p:sp>
          <p:nvSpPr>
            <p:cNvPr id="23583" name="Rectangle 31">
              <a:extLst>
                <a:ext uri="{FF2B5EF4-FFF2-40B4-BE49-F238E27FC236}">
                  <a16:creationId xmlns:a16="http://schemas.microsoft.com/office/drawing/2014/main" id="{B1A2D565-0D5D-4531-9FE5-526006F01B68}"/>
                </a:ext>
              </a:extLst>
            </p:cNvPr>
            <p:cNvSpPr>
              <a:spLocks noChangeArrowheads="1"/>
            </p:cNvSpPr>
            <p:nvPr/>
          </p:nvSpPr>
          <p:spPr bwMode="auto">
            <a:xfrm>
              <a:off x="2852" y="1672"/>
              <a:ext cx="290" cy="574"/>
            </a:xfrm>
            <a:prstGeom prst="rect">
              <a:avLst/>
            </a:prstGeom>
            <a:solidFill>
              <a:srgbClr val="4E4E4E"/>
            </a:solidFill>
            <a:ln w="9525">
              <a:miter lim="800000"/>
              <a:headEnd/>
              <a:tailEnd/>
            </a:ln>
            <a:effectLst/>
            <a:scene3d>
              <a:camera prst="legacyObliqueTopRight"/>
              <a:lightRig rig="legacyFlat4" dir="t"/>
            </a:scene3d>
            <a:sp3d extrusionH="277800" prstMaterial="legacyMatte">
              <a:bevelT w="13500" h="13500" prst="angle"/>
              <a:bevelB w="13500" h="13500" prst="angle"/>
              <a:extrusionClr>
                <a:srgbClr val="FFFFFF"/>
              </a:extrusionClr>
              <a:contourClr>
                <a:srgbClr val="4E4E4E"/>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584" name="Rectangle 32">
              <a:extLst>
                <a:ext uri="{FF2B5EF4-FFF2-40B4-BE49-F238E27FC236}">
                  <a16:creationId xmlns:a16="http://schemas.microsoft.com/office/drawing/2014/main" id="{1E4CD325-930C-4215-8A25-155C4FA185A7}"/>
                </a:ext>
              </a:extLst>
            </p:cNvPr>
            <p:cNvSpPr>
              <a:spLocks noChangeArrowheads="1"/>
            </p:cNvSpPr>
            <p:nvPr/>
          </p:nvSpPr>
          <p:spPr bwMode="auto">
            <a:xfrm>
              <a:off x="2878" y="1908"/>
              <a:ext cx="236" cy="100"/>
            </a:xfrm>
            <a:prstGeom prst="rect">
              <a:avLst/>
            </a:prstGeom>
            <a:solidFill>
              <a:srgbClr val="0099CC"/>
            </a:solidFill>
            <a:ln w="317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2"/>
                </a:solidFill>
              </a:endParaRPr>
            </a:p>
          </p:txBody>
        </p:sp>
        <p:sp>
          <p:nvSpPr>
            <p:cNvPr id="23585" name="Line 33">
              <a:extLst>
                <a:ext uri="{FF2B5EF4-FFF2-40B4-BE49-F238E27FC236}">
                  <a16:creationId xmlns:a16="http://schemas.microsoft.com/office/drawing/2014/main" id="{CA722FD3-964E-45FB-B872-236CF2C9F458}"/>
                </a:ext>
              </a:extLst>
            </p:cNvPr>
            <p:cNvSpPr>
              <a:spLocks noChangeShapeType="1"/>
            </p:cNvSpPr>
            <p:nvPr/>
          </p:nvSpPr>
          <p:spPr bwMode="auto">
            <a:xfrm>
              <a:off x="2856" y="2232"/>
              <a:ext cx="282"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6" name="Line 34">
              <a:extLst>
                <a:ext uri="{FF2B5EF4-FFF2-40B4-BE49-F238E27FC236}">
                  <a16:creationId xmlns:a16="http://schemas.microsoft.com/office/drawing/2014/main" id="{C522E4A1-D5D3-4158-81C0-7EDBAE8EF5CD}"/>
                </a:ext>
              </a:extLst>
            </p:cNvPr>
            <p:cNvSpPr>
              <a:spLocks noChangeShapeType="1"/>
            </p:cNvSpPr>
            <p:nvPr/>
          </p:nvSpPr>
          <p:spPr bwMode="auto">
            <a:xfrm flipH="1" flipV="1">
              <a:off x="2864" y="1676"/>
              <a:ext cx="0" cy="548"/>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7" name="Line 35">
              <a:extLst>
                <a:ext uri="{FF2B5EF4-FFF2-40B4-BE49-F238E27FC236}">
                  <a16:creationId xmlns:a16="http://schemas.microsoft.com/office/drawing/2014/main" id="{1B0343FD-1EF6-477E-89EC-9E7A798594D5}"/>
                </a:ext>
              </a:extLst>
            </p:cNvPr>
            <p:cNvSpPr>
              <a:spLocks noChangeShapeType="1"/>
            </p:cNvSpPr>
            <p:nvPr/>
          </p:nvSpPr>
          <p:spPr bwMode="auto">
            <a:xfrm flipH="1" flipV="1">
              <a:off x="3128" y="1676"/>
              <a:ext cx="0" cy="552"/>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8" name="Line 36">
              <a:extLst>
                <a:ext uri="{FF2B5EF4-FFF2-40B4-BE49-F238E27FC236}">
                  <a16:creationId xmlns:a16="http://schemas.microsoft.com/office/drawing/2014/main" id="{7EB32950-245C-4B8B-8F4A-19A87012D540}"/>
                </a:ext>
              </a:extLst>
            </p:cNvPr>
            <p:cNvSpPr>
              <a:spLocks noChangeShapeType="1"/>
            </p:cNvSpPr>
            <p:nvPr/>
          </p:nvSpPr>
          <p:spPr bwMode="auto">
            <a:xfrm>
              <a:off x="2856" y="1684"/>
              <a:ext cx="282"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89" name="Group 37">
              <a:extLst>
                <a:ext uri="{FF2B5EF4-FFF2-40B4-BE49-F238E27FC236}">
                  <a16:creationId xmlns:a16="http://schemas.microsoft.com/office/drawing/2014/main" id="{6DCA7687-12D3-4A6B-853E-1EFD90F89E04}"/>
                </a:ext>
              </a:extLst>
            </p:cNvPr>
            <p:cNvGrpSpPr>
              <a:grpSpLocks/>
            </p:cNvGrpSpPr>
            <p:nvPr/>
          </p:nvGrpSpPr>
          <p:grpSpPr bwMode="auto">
            <a:xfrm>
              <a:off x="2876" y="1694"/>
              <a:ext cx="242" cy="194"/>
              <a:chOff x="2902" y="1554"/>
              <a:chExt cx="242" cy="194"/>
            </a:xfrm>
          </p:grpSpPr>
          <p:grpSp>
            <p:nvGrpSpPr>
              <p:cNvPr id="23590" name="Group 38">
                <a:extLst>
                  <a:ext uri="{FF2B5EF4-FFF2-40B4-BE49-F238E27FC236}">
                    <a16:creationId xmlns:a16="http://schemas.microsoft.com/office/drawing/2014/main" id="{C0687C70-A38D-4917-8A41-529F8B4F3FB4}"/>
                  </a:ext>
                </a:extLst>
              </p:cNvPr>
              <p:cNvGrpSpPr>
                <a:grpSpLocks/>
              </p:cNvGrpSpPr>
              <p:nvPr/>
            </p:nvGrpSpPr>
            <p:grpSpPr bwMode="auto">
              <a:xfrm>
                <a:off x="2902" y="1554"/>
                <a:ext cx="242" cy="50"/>
                <a:chOff x="2902" y="1554"/>
                <a:chExt cx="242" cy="50"/>
              </a:xfrm>
            </p:grpSpPr>
            <p:sp>
              <p:nvSpPr>
                <p:cNvPr id="23591" name="Rectangle 39">
                  <a:extLst>
                    <a:ext uri="{FF2B5EF4-FFF2-40B4-BE49-F238E27FC236}">
                      <a16:creationId xmlns:a16="http://schemas.microsoft.com/office/drawing/2014/main" id="{7378566E-9D66-46ED-BA4F-06CCEEA270D8}"/>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2" name="Line 40">
                  <a:extLst>
                    <a:ext uri="{FF2B5EF4-FFF2-40B4-BE49-F238E27FC236}">
                      <a16:creationId xmlns:a16="http://schemas.microsoft.com/office/drawing/2014/main" id="{7D1B910A-36FC-4BAB-A3FB-96A9C04C6DFD}"/>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3" name="Line 41">
                  <a:extLst>
                    <a:ext uri="{FF2B5EF4-FFF2-40B4-BE49-F238E27FC236}">
                      <a16:creationId xmlns:a16="http://schemas.microsoft.com/office/drawing/2014/main" id="{A8059297-3B7E-4BBD-B8A0-E6177AE409C3}"/>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4" name="Line 42">
                  <a:extLst>
                    <a:ext uri="{FF2B5EF4-FFF2-40B4-BE49-F238E27FC236}">
                      <a16:creationId xmlns:a16="http://schemas.microsoft.com/office/drawing/2014/main" id="{CFCC1AE4-CD0E-4C37-BD11-6F3FCA4C20DB}"/>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5" name="Line 43">
                  <a:extLst>
                    <a:ext uri="{FF2B5EF4-FFF2-40B4-BE49-F238E27FC236}">
                      <a16:creationId xmlns:a16="http://schemas.microsoft.com/office/drawing/2014/main" id="{404BC3D9-2365-4A9E-9D9F-1B1BB8C09B94}"/>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6" name="Line 44">
                  <a:extLst>
                    <a:ext uri="{FF2B5EF4-FFF2-40B4-BE49-F238E27FC236}">
                      <a16:creationId xmlns:a16="http://schemas.microsoft.com/office/drawing/2014/main" id="{8ACF5A84-6438-4506-BDA8-464ABBA4367B}"/>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7" name="Line 45">
                  <a:extLst>
                    <a:ext uri="{FF2B5EF4-FFF2-40B4-BE49-F238E27FC236}">
                      <a16:creationId xmlns:a16="http://schemas.microsoft.com/office/drawing/2014/main" id="{DA774780-2C37-4D0E-9C4E-98D80DEEF1E6}"/>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8" name="Line 46">
                  <a:extLst>
                    <a:ext uri="{FF2B5EF4-FFF2-40B4-BE49-F238E27FC236}">
                      <a16:creationId xmlns:a16="http://schemas.microsoft.com/office/drawing/2014/main" id="{54748016-2339-49FB-A99B-08EE3C1D3CB4}"/>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9" name="Line 47">
                  <a:extLst>
                    <a:ext uri="{FF2B5EF4-FFF2-40B4-BE49-F238E27FC236}">
                      <a16:creationId xmlns:a16="http://schemas.microsoft.com/office/drawing/2014/main" id="{1E247D16-F077-4DCA-A36E-137977BE307C}"/>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0" name="Line 48">
                  <a:extLst>
                    <a:ext uri="{FF2B5EF4-FFF2-40B4-BE49-F238E27FC236}">
                      <a16:creationId xmlns:a16="http://schemas.microsoft.com/office/drawing/2014/main" id="{3FE423FA-15E2-4152-82D8-985236312659}"/>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1" name="Line 49">
                  <a:extLst>
                    <a:ext uri="{FF2B5EF4-FFF2-40B4-BE49-F238E27FC236}">
                      <a16:creationId xmlns:a16="http://schemas.microsoft.com/office/drawing/2014/main" id="{FA7C31E2-CA0A-415B-8216-43EA855944F4}"/>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2" name="Line 50">
                  <a:extLst>
                    <a:ext uri="{FF2B5EF4-FFF2-40B4-BE49-F238E27FC236}">
                      <a16:creationId xmlns:a16="http://schemas.microsoft.com/office/drawing/2014/main" id="{45635055-D273-4CA2-8C16-4A0C7E0ACEC5}"/>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3" name="Line 51">
                  <a:extLst>
                    <a:ext uri="{FF2B5EF4-FFF2-40B4-BE49-F238E27FC236}">
                      <a16:creationId xmlns:a16="http://schemas.microsoft.com/office/drawing/2014/main" id="{F1FA5E39-2F46-488A-8BAA-2111E49C366D}"/>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4" name="Line 52">
                  <a:extLst>
                    <a:ext uri="{FF2B5EF4-FFF2-40B4-BE49-F238E27FC236}">
                      <a16:creationId xmlns:a16="http://schemas.microsoft.com/office/drawing/2014/main" id="{2D16DC14-1F82-4277-AE39-98138858B6C3}"/>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5" name="Line 53">
                  <a:extLst>
                    <a:ext uri="{FF2B5EF4-FFF2-40B4-BE49-F238E27FC236}">
                      <a16:creationId xmlns:a16="http://schemas.microsoft.com/office/drawing/2014/main" id="{18C4ABBF-5976-4C28-BB4A-D2BF9EE394D1}"/>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6" name="Line 54">
                  <a:extLst>
                    <a:ext uri="{FF2B5EF4-FFF2-40B4-BE49-F238E27FC236}">
                      <a16:creationId xmlns:a16="http://schemas.microsoft.com/office/drawing/2014/main" id="{212CDEF9-5321-45C6-A91C-FE6C3CBBB07C}"/>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7" name="Line 55">
                  <a:extLst>
                    <a:ext uri="{FF2B5EF4-FFF2-40B4-BE49-F238E27FC236}">
                      <a16:creationId xmlns:a16="http://schemas.microsoft.com/office/drawing/2014/main" id="{09B3927C-CC70-46FD-A7A5-B2F81F8B1F02}"/>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8" name="Line 56">
                  <a:extLst>
                    <a:ext uri="{FF2B5EF4-FFF2-40B4-BE49-F238E27FC236}">
                      <a16:creationId xmlns:a16="http://schemas.microsoft.com/office/drawing/2014/main" id="{BDC60FB8-D53C-424D-A0E7-21081AD33D1B}"/>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09" name="Line 57">
                  <a:extLst>
                    <a:ext uri="{FF2B5EF4-FFF2-40B4-BE49-F238E27FC236}">
                      <a16:creationId xmlns:a16="http://schemas.microsoft.com/office/drawing/2014/main" id="{33372288-F486-46D2-9BBD-9898A02CF2F3}"/>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0" name="Line 58">
                  <a:extLst>
                    <a:ext uri="{FF2B5EF4-FFF2-40B4-BE49-F238E27FC236}">
                      <a16:creationId xmlns:a16="http://schemas.microsoft.com/office/drawing/2014/main" id="{48CCE245-5B10-4C8C-8B3A-7124F2EE850E}"/>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1" name="Line 59">
                  <a:extLst>
                    <a:ext uri="{FF2B5EF4-FFF2-40B4-BE49-F238E27FC236}">
                      <a16:creationId xmlns:a16="http://schemas.microsoft.com/office/drawing/2014/main" id="{796ED5FF-FCCA-4F5C-A42D-74FA52B87EFC}"/>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2" name="Line 60">
                  <a:extLst>
                    <a:ext uri="{FF2B5EF4-FFF2-40B4-BE49-F238E27FC236}">
                      <a16:creationId xmlns:a16="http://schemas.microsoft.com/office/drawing/2014/main" id="{04A40D9B-4074-4BF8-82F9-8FCF46E28DCA}"/>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3" name="Line 61">
                  <a:extLst>
                    <a:ext uri="{FF2B5EF4-FFF2-40B4-BE49-F238E27FC236}">
                      <a16:creationId xmlns:a16="http://schemas.microsoft.com/office/drawing/2014/main" id="{FE08D666-32FF-4A52-8CD3-78A319EBCEE5}"/>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4" name="Line 62">
                  <a:extLst>
                    <a:ext uri="{FF2B5EF4-FFF2-40B4-BE49-F238E27FC236}">
                      <a16:creationId xmlns:a16="http://schemas.microsoft.com/office/drawing/2014/main" id="{8BFE82D6-527C-4985-A190-50A80905BB09}"/>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5" name="Line 63">
                  <a:extLst>
                    <a:ext uri="{FF2B5EF4-FFF2-40B4-BE49-F238E27FC236}">
                      <a16:creationId xmlns:a16="http://schemas.microsoft.com/office/drawing/2014/main" id="{27065AE6-71CD-413C-AFEC-163401A73FBA}"/>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6" name="Line 64">
                  <a:extLst>
                    <a:ext uri="{FF2B5EF4-FFF2-40B4-BE49-F238E27FC236}">
                      <a16:creationId xmlns:a16="http://schemas.microsoft.com/office/drawing/2014/main" id="{377A8D25-A635-4796-B5FC-4DBE5D62A95A}"/>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7" name="Line 65">
                  <a:extLst>
                    <a:ext uri="{FF2B5EF4-FFF2-40B4-BE49-F238E27FC236}">
                      <a16:creationId xmlns:a16="http://schemas.microsoft.com/office/drawing/2014/main" id="{AF3CA438-79AF-417D-967D-609C724C7DC8}"/>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18" name="Group 66">
                <a:extLst>
                  <a:ext uri="{FF2B5EF4-FFF2-40B4-BE49-F238E27FC236}">
                    <a16:creationId xmlns:a16="http://schemas.microsoft.com/office/drawing/2014/main" id="{6418E9DF-5098-4539-82DD-94FB99A2781B}"/>
                  </a:ext>
                </a:extLst>
              </p:cNvPr>
              <p:cNvGrpSpPr>
                <a:grpSpLocks/>
              </p:cNvGrpSpPr>
              <p:nvPr/>
            </p:nvGrpSpPr>
            <p:grpSpPr bwMode="auto">
              <a:xfrm>
                <a:off x="2902" y="1602"/>
                <a:ext cx="242" cy="50"/>
                <a:chOff x="2902" y="1554"/>
                <a:chExt cx="242" cy="50"/>
              </a:xfrm>
            </p:grpSpPr>
            <p:sp>
              <p:nvSpPr>
                <p:cNvPr id="23619" name="Rectangle 67">
                  <a:extLst>
                    <a:ext uri="{FF2B5EF4-FFF2-40B4-BE49-F238E27FC236}">
                      <a16:creationId xmlns:a16="http://schemas.microsoft.com/office/drawing/2014/main" id="{36A5522A-51D8-49FD-9EDF-EEBD5363A7EB}"/>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0" name="Line 68">
                  <a:extLst>
                    <a:ext uri="{FF2B5EF4-FFF2-40B4-BE49-F238E27FC236}">
                      <a16:creationId xmlns:a16="http://schemas.microsoft.com/office/drawing/2014/main" id="{6C3E0A09-54A2-4B31-8AB5-2C89B231B52A}"/>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1" name="Line 69">
                  <a:extLst>
                    <a:ext uri="{FF2B5EF4-FFF2-40B4-BE49-F238E27FC236}">
                      <a16:creationId xmlns:a16="http://schemas.microsoft.com/office/drawing/2014/main" id="{2E133D8A-DC79-483C-9199-1788EB640EFD}"/>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2" name="Line 70">
                  <a:extLst>
                    <a:ext uri="{FF2B5EF4-FFF2-40B4-BE49-F238E27FC236}">
                      <a16:creationId xmlns:a16="http://schemas.microsoft.com/office/drawing/2014/main" id="{C5E6EC34-6A63-4C05-897F-0939E643855B}"/>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3" name="Line 71">
                  <a:extLst>
                    <a:ext uri="{FF2B5EF4-FFF2-40B4-BE49-F238E27FC236}">
                      <a16:creationId xmlns:a16="http://schemas.microsoft.com/office/drawing/2014/main" id="{CE558702-194A-4559-9F68-9B439A6FED76}"/>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4" name="Line 72">
                  <a:extLst>
                    <a:ext uri="{FF2B5EF4-FFF2-40B4-BE49-F238E27FC236}">
                      <a16:creationId xmlns:a16="http://schemas.microsoft.com/office/drawing/2014/main" id="{FED2308E-ACE6-461B-9FC9-1767BDC68F37}"/>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5" name="Line 73">
                  <a:extLst>
                    <a:ext uri="{FF2B5EF4-FFF2-40B4-BE49-F238E27FC236}">
                      <a16:creationId xmlns:a16="http://schemas.microsoft.com/office/drawing/2014/main" id="{ACB0FB77-C27C-4847-B85D-D43DC4966007}"/>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6" name="Line 74">
                  <a:extLst>
                    <a:ext uri="{FF2B5EF4-FFF2-40B4-BE49-F238E27FC236}">
                      <a16:creationId xmlns:a16="http://schemas.microsoft.com/office/drawing/2014/main" id="{2986A36F-3404-436E-9139-C1CE13FD301E}"/>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7" name="Line 75">
                  <a:extLst>
                    <a:ext uri="{FF2B5EF4-FFF2-40B4-BE49-F238E27FC236}">
                      <a16:creationId xmlns:a16="http://schemas.microsoft.com/office/drawing/2014/main" id="{563675AF-F206-40DE-B7C7-87134851AE76}"/>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8" name="Line 76">
                  <a:extLst>
                    <a:ext uri="{FF2B5EF4-FFF2-40B4-BE49-F238E27FC236}">
                      <a16:creationId xmlns:a16="http://schemas.microsoft.com/office/drawing/2014/main" id="{EFDD53E3-519D-4FA4-8554-C8934D2249CE}"/>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9" name="Line 77">
                  <a:extLst>
                    <a:ext uri="{FF2B5EF4-FFF2-40B4-BE49-F238E27FC236}">
                      <a16:creationId xmlns:a16="http://schemas.microsoft.com/office/drawing/2014/main" id="{21D623C8-EE9F-445F-9E59-183E0EDA3913}"/>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30" name="Line 78">
                  <a:extLst>
                    <a:ext uri="{FF2B5EF4-FFF2-40B4-BE49-F238E27FC236}">
                      <a16:creationId xmlns:a16="http://schemas.microsoft.com/office/drawing/2014/main" id="{16F77E9D-B42D-4100-86DA-E90F2E56EE47}"/>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31" name="Line 79">
                  <a:extLst>
                    <a:ext uri="{FF2B5EF4-FFF2-40B4-BE49-F238E27FC236}">
                      <a16:creationId xmlns:a16="http://schemas.microsoft.com/office/drawing/2014/main" id="{7DCC7D4B-1C92-476A-B1EA-BDFC54DE2CB7}"/>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32" name="Line 80">
                  <a:extLst>
                    <a:ext uri="{FF2B5EF4-FFF2-40B4-BE49-F238E27FC236}">
                      <a16:creationId xmlns:a16="http://schemas.microsoft.com/office/drawing/2014/main" id="{BFAA2576-31C5-4641-AE62-AB6E2334BCDE}"/>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33" name="Line 81">
                  <a:extLst>
                    <a:ext uri="{FF2B5EF4-FFF2-40B4-BE49-F238E27FC236}">
                      <a16:creationId xmlns:a16="http://schemas.microsoft.com/office/drawing/2014/main" id="{D10DB310-7D6A-431B-90D4-661EE9CF5A97}"/>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34" name="Line 82">
                  <a:extLst>
                    <a:ext uri="{FF2B5EF4-FFF2-40B4-BE49-F238E27FC236}">
                      <a16:creationId xmlns:a16="http://schemas.microsoft.com/office/drawing/2014/main" id="{DDE56EF9-38E7-42F8-B66A-C504AE3B7166}"/>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35" name="Line 83">
                  <a:extLst>
                    <a:ext uri="{FF2B5EF4-FFF2-40B4-BE49-F238E27FC236}">
                      <a16:creationId xmlns:a16="http://schemas.microsoft.com/office/drawing/2014/main" id="{4CB0A727-28A7-44EA-B09B-6C6747F89584}"/>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36" name="Line 84">
                  <a:extLst>
                    <a:ext uri="{FF2B5EF4-FFF2-40B4-BE49-F238E27FC236}">
                      <a16:creationId xmlns:a16="http://schemas.microsoft.com/office/drawing/2014/main" id="{FDEF8071-1062-4E9C-A369-78B79CF5190C}"/>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37" name="Line 85">
                  <a:extLst>
                    <a:ext uri="{FF2B5EF4-FFF2-40B4-BE49-F238E27FC236}">
                      <a16:creationId xmlns:a16="http://schemas.microsoft.com/office/drawing/2014/main" id="{3B88DAE4-A02A-4625-8281-3D52BAA0753C}"/>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38" name="Line 86">
                  <a:extLst>
                    <a:ext uri="{FF2B5EF4-FFF2-40B4-BE49-F238E27FC236}">
                      <a16:creationId xmlns:a16="http://schemas.microsoft.com/office/drawing/2014/main" id="{A094141D-2EBE-4079-B87A-42EA252C6073}"/>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39" name="Line 87">
                  <a:extLst>
                    <a:ext uri="{FF2B5EF4-FFF2-40B4-BE49-F238E27FC236}">
                      <a16:creationId xmlns:a16="http://schemas.microsoft.com/office/drawing/2014/main" id="{48700F6F-473D-4702-9443-1F182F5F983C}"/>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40" name="Line 88">
                  <a:extLst>
                    <a:ext uri="{FF2B5EF4-FFF2-40B4-BE49-F238E27FC236}">
                      <a16:creationId xmlns:a16="http://schemas.microsoft.com/office/drawing/2014/main" id="{61294FB0-A1AF-4C4E-AD74-D4379E4FD315}"/>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41" name="Line 89">
                  <a:extLst>
                    <a:ext uri="{FF2B5EF4-FFF2-40B4-BE49-F238E27FC236}">
                      <a16:creationId xmlns:a16="http://schemas.microsoft.com/office/drawing/2014/main" id="{36B2C73F-7B5F-490A-8FEC-38EDF3E0C05E}"/>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42" name="Line 90">
                  <a:extLst>
                    <a:ext uri="{FF2B5EF4-FFF2-40B4-BE49-F238E27FC236}">
                      <a16:creationId xmlns:a16="http://schemas.microsoft.com/office/drawing/2014/main" id="{23BBF941-64B9-4A45-B456-32DA6A74C9A4}"/>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43" name="Line 91">
                  <a:extLst>
                    <a:ext uri="{FF2B5EF4-FFF2-40B4-BE49-F238E27FC236}">
                      <a16:creationId xmlns:a16="http://schemas.microsoft.com/office/drawing/2014/main" id="{0F11E1B9-72A3-481D-8461-0C744E65B2D4}"/>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44" name="Line 92">
                  <a:extLst>
                    <a:ext uri="{FF2B5EF4-FFF2-40B4-BE49-F238E27FC236}">
                      <a16:creationId xmlns:a16="http://schemas.microsoft.com/office/drawing/2014/main" id="{1BC3E384-A9B8-4A20-BA79-1AC69F29698F}"/>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45" name="Line 93">
                  <a:extLst>
                    <a:ext uri="{FF2B5EF4-FFF2-40B4-BE49-F238E27FC236}">
                      <a16:creationId xmlns:a16="http://schemas.microsoft.com/office/drawing/2014/main" id="{EFA397A8-2D1F-4133-88B9-5273AF07A0AB}"/>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46" name="Group 94">
                <a:extLst>
                  <a:ext uri="{FF2B5EF4-FFF2-40B4-BE49-F238E27FC236}">
                    <a16:creationId xmlns:a16="http://schemas.microsoft.com/office/drawing/2014/main" id="{0CC1B278-7E7E-4A2F-8FEE-C7654B43B201}"/>
                  </a:ext>
                </a:extLst>
              </p:cNvPr>
              <p:cNvGrpSpPr>
                <a:grpSpLocks/>
              </p:cNvGrpSpPr>
              <p:nvPr/>
            </p:nvGrpSpPr>
            <p:grpSpPr bwMode="auto">
              <a:xfrm>
                <a:off x="2902" y="1650"/>
                <a:ext cx="242" cy="50"/>
                <a:chOff x="2902" y="1554"/>
                <a:chExt cx="242" cy="50"/>
              </a:xfrm>
            </p:grpSpPr>
            <p:sp>
              <p:nvSpPr>
                <p:cNvPr id="23647" name="Rectangle 95">
                  <a:extLst>
                    <a:ext uri="{FF2B5EF4-FFF2-40B4-BE49-F238E27FC236}">
                      <a16:creationId xmlns:a16="http://schemas.microsoft.com/office/drawing/2014/main" id="{80C953E6-6D2B-4CAF-BBAB-4B41AE1AFD38}"/>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48" name="Line 96">
                  <a:extLst>
                    <a:ext uri="{FF2B5EF4-FFF2-40B4-BE49-F238E27FC236}">
                      <a16:creationId xmlns:a16="http://schemas.microsoft.com/office/drawing/2014/main" id="{CEA7B7DD-E166-40AE-8030-71554DCBEE52}"/>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49" name="Line 97">
                  <a:extLst>
                    <a:ext uri="{FF2B5EF4-FFF2-40B4-BE49-F238E27FC236}">
                      <a16:creationId xmlns:a16="http://schemas.microsoft.com/office/drawing/2014/main" id="{5F6D63C3-7E4B-4B6C-A422-D1AB71A73D5F}"/>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0" name="Line 98">
                  <a:extLst>
                    <a:ext uri="{FF2B5EF4-FFF2-40B4-BE49-F238E27FC236}">
                      <a16:creationId xmlns:a16="http://schemas.microsoft.com/office/drawing/2014/main" id="{3118EBCC-15E6-47DB-95D9-6472753D80C0}"/>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1" name="Line 99">
                  <a:extLst>
                    <a:ext uri="{FF2B5EF4-FFF2-40B4-BE49-F238E27FC236}">
                      <a16:creationId xmlns:a16="http://schemas.microsoft.com/office/drawing/2014/main" id="{2F779D3F-233F-4AF5-8249-F6DEF2403A19}"/>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2" name="Line 100">
                  <a:extLst>
                    <a:ext uri="{FF2B5EF4-FFF2-40B4-BE49-F238E27FC236}">
                      <a16:creationId xmlns:a16="http://schemas.microsoft.com/office/drawing/2014/main" id="{A4172FD7-1331-4274-AB7B-088062B37177}"/>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3" name="Line 101">
                  <a:extLst>
                    <a:ext uri="{FF2B5EF4-FFF2-40B4-BE49-F238E27FC236}">
                      <a16:creationId xmlns:a16="http://schemas.microsoft.com/office/drawing/2014/main" id="{B48CF157-ED33-4018-8574-A979C503736D}"/>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4" name="Line 102">
                  <a:extLst>
                    <a:ext uri="{FF2B5EF4-FFF2-40B4-BE49-F238E27FC236}">
                      <a16:creationId xmlns:a16="http://schemas.microsoft.com/office/drawing/2014/main" id="{7FB84875-5369-4A90-AC24-8AFB3E2F1D49}"/>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 name="Line 103">
                  <a:extLst>
                    <a:ext uri="{FF2B5EF4-FFF2-40B4-BE49-F238E27FC236}">
                      <a16:creationId xmlns:a16="http://schemas.microsoft.com/office/drawing/2014/main" id="{A242954F-0353-4E58-B46D-E0EAD13171E1}"/>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6" name="Line 104">
                  <a:extLst>
                    <a:ext uri="{FF2B5EF4-FFF2-40B4-BE49-F238E27FC236}">
                      <a16:creationId xmlns:a16="http://schemas.microsoft.com/office/drawing/2014/main" id="{C3D87C84-8E97-4AE0-B5C2-1E0C0CB8C097}"/>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7" name="Line 105">
                  <a:extLst>
                    <a:ext uri="{FF2B5EF4-FFF2-40B4-BE49-F238E27FC236}">
                      <a16:creationId xmlns:a16="http://schemas.microsoft.com/office/drawing/2014/main" id="{E322F61B-76F2-4B20-B50B-A9E7EB9D8BD6}"/>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8" name="Line 106">
                  <a:extLst>
                    <a:ext uri="{FF2B5EF4-FFF2-40B4-BE49-F238E27FC236}">
                      <a16:creationId xmlns:a16="http://schemas.microsoft.com/office/drawing/2014/main" id="{2A936CF2-90EE-498A-AA3C-7E8CF2BF37C1}"/>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9" name="Line 107">
                  <a:extLst>
                    <a:ext uri="{FF2B5EF4-FFF2-40B4-BE49-F238E27FC236}">
                      <a16:creationId xmlns:a16="http://schemas.microsoft.com/office/drawing/2014/main" id="{F9829FC6-3637-47EB-8A04-E23178E18327}"/>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0" name="Line 108">
                  <a:extLst>
                    <a:ext uri="{FF2B5EF4-FFF2-40B4-BE49-F238E27FC236}">
                      <a16:creationId xmlns:a16="http://schemas.microsoft.com/office/drawing/2014/main" id="{1C462815-57C7-4C5B-96AE-D745B981C676}"/>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1" name="Line 109">
                  <a:extLst>
                    <a:ext uri="{FF2B5EF4-FFF2-40B4-BE49-F238E27FC236}">
                      <a16:creationId xmlns:a16="http://schemas.microsoft.com/office/drawing/2014/main" id="{D0FD7BEC-D9E0-4823-B78F-AD2BFA05E2AF}"/>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2" name="Line 110">
                  <a:extLst>
                    <a:ext uri="{FF2B5EF4-FFF2-40B4-BE49-F238E27FC236}">
                      <a16:creationId xmlns:a16="http://schemas.microsoft.com/office/drawing/2014/main" id="{5A22E9D5-A5E3-4B39-9A79-54676AC562E4}"/>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3" name="Line 111">
                  <a:extLst>
                    <a:ext uri="{FF2B5EF4-FFF2-40B4-BE49-F238E27FC236}">
                      <a16:creationId xmlns:a16="http://schemas.microsoft.com/office/drawing/2014/main" id="{323C6D52-7720-4060-9EF2-09779D4215C0}"/>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4" name="Line 112">
                  <a:extLst>
                    <a:ext uri="{FF2B5EF4-FFF2-40B4-BE49-F238E27FC236}">
                      <a16:creationId xmlns:a16="http://schemas.microsoft.com/office/drawing/2014/main" id="{81A3843F-1E24-4A13-8C32-D61AD58F64BF}"/>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5" name="Line 113">
                  <a:extLst>
                    <a:ext uri="{FF2B5EF4-FFF2-40B4-BE49-F238E27FC236}">
                      <a16:creationId xmlns:a16="http://schemas.microsoft.com/office/drawing/2014/main" id="{749DDA01-E759-4A7F-AB73-021781B1E519}"/>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6" name="Line 114">
                  <a:extLst>
                    <a:ext uri="{FF2B5EF4-FFF2-40B4-BE49-F238E27FC236}">
                      <a16:creationId xmlns:a16="http://schemas.microsoft.com/office/drawing/2014/main" id="{7DD6E45D-AE19-4790-942F-12846C3B65EC}"/>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7" name="Line 115">
                  <a:extLst>
                    <a:ext uri="{FF2B5EF4-FFF2-40B4-BE49-F238E27FC236}">
                      <a16:creationId xmlns:a16="http://schemas.microsoft.com/office/drawing/2014/main" id="{1D8310F1-6177-4E3A-B838-A44EAB50AC3C}"/>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8" name="Line 116">
                  <a:extLst>
                    <a:ext uri="{FF2B5EF4-FFF2-40B4-BE49-F238E27FC236}">
                      <a16:creationId xmlns:a16="http://schemas.microsoft.com/office/drawing/2014/main" id="{ACE1F3E3-9541-4051-87B1-4ED1F58E38DF}"/>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9" name="Line 117">
                  <a:extLst>
                    <a:ext uri="{FF2B5EF4-FFF2-40B4-BE49-F238E27FC236}">
                      <a16:creationId xmlns:a16="http://schemas.microsoft.com/office/drawing/2014/main" id="{26E84271-B199-4888-A3EF-9BF5BD4496CE}"/>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70" name="Line 118">
                  <a:extLst>
                    <a:ext uri="{FF2B5EF4-FFF2-40B4-BE49-F238E27FC236}">
                      <a16:creationId xmlns:a16="http://schemas.microsoft.com/office/drawing/2014/main" id="{860497D4-746F-477B-BD27-75FE0C334492}"/>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71" name="Line 119">
                  <a:extLst>
                    <a:ext uri="{FF2B5EF4-FFF2-40B4-BE49-F238E27FC236}">
                      <a16:creationId xmlns:a16="http://schemas.microsoft.com/office/drawing/2014/main" id="{F6AD0313-EB2F-4A86-9460-88EA94E09A78}"/>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72" name="Line 120">
                  <a:extLst>
                    <a:ext uri="{FF2B5EF4-FFF2-40B4-BE49-F238E27FC236}">
                      <a16:creationId xmlns:a16="http://schemas.microsoft.com/office/drawing/2014/main" id="{045C0232-B574-422C-8216-B2549DF9ABD9}"/>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73" name="Line 121">
                  <a:extLst>
                    <a:ext uri="{FF2B5EF4-FFF2-40B4-BE49-F238E27FC236}">
                      <a16:creationId xmlns:a16="http://schemas.microsoft.com/office/drawing/2014/main" id="{29BF228F-2C37-4932-B59F-E680C39C7D6E}"/>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674" name="Group 122">
                <a:extLst>
                  <a:ext uri="{FF2B5EF4-FFF2-40B4-BE49-F238E27FC236}">
                    <a16:creationId xmlns:a16="http://schemas.microsoft.com/office/drawing/2014/main" id="{E3A68497-BC03-41FE-B1E1-B1DFCD3C6929}"/>
                  </a:ext>
                </a:extLst>
              </p:cNvPr>
              <p:cNvGrpSpPr>
                <a:grpSpLocks/>
              </p:cNvGrpSpPr>
              <p:nvPr/>
            </p:nvGrpSpPr>
            <p:grpSpPr bwMode="auto">
              <a:xfrm>
                <a:off x="2902" y="1698"/>
                <a:ext cx="242" cy="50"/>
                <a:chOff x="2902" y="1554"/>
                <a:chExt cx="242" cy="50"/>
              </a:xfrm>
            </p:grpSpPr>
            <p:sp>
              <p:nvSpPr>
                <p:cNvPr id="23675" name="Rectangle 123">
                  <a:extLst>
                    <a:ext uri="{FF2B5EF4-FFF2-40B4-BE49-F238E27FC236}">
                      <a16:creationId xmlns:a16="http://schemas.microsoft.com/office/drawing/2014/main" id="{22D15A59-1F04-453A-ACD9-282CD4C1E1A9}"/>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76" name="Line 124">
                  <a:extLst>
                    <a:ext uri="{FF2B5EF4-FFF2-40B4-BE49-F238E27FC236}">
                      <a16:creationId xmlns:a16="http://schemas.microsoft.com/office/drawing/2014/main" id="{CAD7251C-13B5-4055-8B09-0495F20F169D}"/>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77" name="Line 125">
                  <a:extLst>
                    <a:ext uri="{FF2B5EF4-FFF2-40B4-BE49-F238E27FC236}">
                      <a16:creationId xmlns:a16="http://schemas.microsoft.com/office/drawing/2014/main" id="{E6B89144-00AB-4BB9-8D5A-207A974742DB}"/>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78" name="Line 126">
                  <a:extLst>
                    <a:ext uri="{FF2B5EF4-FFF2-40B4-BE49-F238E27FC236}">
                      <a16:creationId xmlns:a16="http://schemas.microsoft.com/office/drawing/2014/main" id="{66BA1E54-1FE8-40BD-A36F-DC456B81692F}"/>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79" name="Line 127">
                  <a:extLst>
                    <a:ext uri="{FF2B5EF4-FFF2-40B4-BE49-F238E27FC236}">
                      <a16:creationId xmlns:a16="http://schemas.microsoft.com/office/drawing/2014/main" id="{9EF6112D-7B9D-4A04-978C-9D67A793A193}"/>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0" name="Line 128">
                  <a:extLst>
                    <a:ext uri="{FF2B5EF4-FFF2-40B4-BE49-F238E27FC236}">
                      <a16:creationId xmlns:a16="http://schemas.microsoft.com/office/drawing/2014/main" id="{84CE11C6-9A68-47D4-B150-7D1E33E054EA}"/>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1" name="Line 129">
                  <a:extLst>
                    <a:ext uri="{FF2B5EF4-FFF2-40B4-BE49-F238E27FC236}">
                      <a16:creationId xmlns:a16="http://schemas.microsoft.com/office/drawing/2014/main" id="{70DBA664-22CE-464F-AFC9-87575C2B52EC}"/>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2" name="Line 130">
                  <a:extLst>
                    <a:ext uri="{FF2B5EF4-FFF2-40B4-BE49-F238E27FC236}">
                      <a16:creationId xmlns:a16="http://schemas.microsoft.com/office/drawing/2014/main" id="{D910F730-F955-4965-8BCB-C2787E0484D4}"/>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3" name="Line 131">
                  <a:extLst>
                    <a:ext uri="{FF2B5EF4-FFF2-40B4-BE49-F238E27FC236}">
                      <a16:creationId xmlns:a16="http://schemas.microsoft.com/office/drawing/2014/main" id="{3FF1B97A-342E-48FF-BCBD-437E6E7DFBC8}"/>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4" name="Line 132">
                  <a:extLst>
                    <a:ext uri="{FF2B5EF4-FFF2-40B4-BE49-F238E27FC236}">
                      <a16:creationId xmlns:a16="http://schemas.microsoft.com/office/drawing/2014/main" id="{E35B09D4-4B8E-4EB4-B678-EA02AA83237A}"/>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5" name="Line 133">
                  <a:extLst>
                    <a:ext uri="{FF2B5EF4-FFF2-40B4-BE49-F238E27FC236}">
                      <a16:creationId xmlns:a16="http://schemas.microsoft.com/office/drawing/2014/main" id="{4BABDF53-6DB4-4750-A9D8-FA48600D7E7B}"/>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6" name="Line 134">
                  <a:extLst>
                    <a:ext uri="{FF2B5EF4-FFF2-40B4-BE49-F238E27FC236}">
                      <a16:creationId xmlns:a16="http://schemas.microsoft.com/office/drawing/2014/main" id="{6E2232E3-5904-44D0-AAE6-E809A88EE79C}"/>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7" name="Line 135">
                  <a:extLst>
                    <a:ext uri="{FF2B5EF4-FFF2-40B4-BE49-F238E27FC236}">
                      <a16:creationId xmlns:a16="http://schemas.microsoft.com/office/drawing/2014/main" id="{0CB3E209-F45E-427C-BF96-B690D91D01AD}"/>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8" name="Line 136">
                  <a:extLst>
                    <a:ext uri="{FF2B5EF4-FFF2-40B4-BE49-F238E27FC236}">
                      <a16:creationId xmlns:a16="http://schemas.microsoft.com/office/drawing/2014/main" id="{47FAC4B5-FF0A-4E9C-B4B4-3924F10B488C}"/>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9" name="Line 137">
                  <a:extLst>
                    <a:ext uri="{FF2B5EF4-FFF2-40B4-BE49-F238E27FC236}">
                      <a16:creationId xmlns:a16="http://schemas.microsoft.com/office/drawing/2014/main" id="{7A6684B5-FDFC-46D9-BC0A-4BFA72074F5F}"/>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0" name="Line 138">
                  <a:extLst>
                    <a:ext uri="{FF2B5EF4-FFF2-40B4-BE49-F238E27FC236}">
                      <a16:creationId xmlns:a16="http://schemas.microsoft.com/office/drawing/2014/main" id="{804B2BC6-33FD-4DAB-83F3-121CF43671A2}"/>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1" name="Line 139">
                  <a:extLst>
                    <a:ext uri="{FF2B5EF4-FFF2-40B4-BE49-F238E27FC236}">
                      <a16:creationId xmlns:a16="http://schemas.microsoft.com/office/drawing/2014/main" id="{3B8D803A-4453-475A-B370-8CF1FCCBB38D}"/>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2" name="Line 140">
                  <a:extLst>
                    <a:ext uri="{FF2B5EF4-FFF2-40B4-BE49-F238E27FC236}">
                      <a16:creationId xmlns:a16="http://schemas.microsoft.com/office/drawing/2014/main" id="{619AD181-E9D8-4287-A0A5-629F9268A677}"/>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3" name="Line 141">
                  <a:extLst>
                    <a:ext uri="{FF2B5EF4-FFF2-40B4-BE49-F238E27FC236}">
                      <a16:creationId xmlns:a16="http://schemas.microsoft.com/office/drawing/2014/main" id="{B3D45E2A-CCC7-4596-877D-2191F772C575}"/>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4" name="Line 142">
                  <a:extLst>
                    <a:ext uri="{FF2B5EF4-FFF2-40B4-BE49-F238E27FC236}">
                      <a16:creationId xmlns:a16="http://schemas.microsoft.com/office/drawing/2014/main" id="{2B739FD5-68A9-4127-A1BF-8C71A4DDF0D2}"/>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5" name="Line 143">
                  <a:extLst>
                    <a:ext uri="{FF2B5EF4-FFF2-40B4-BE49-F238E27FC236}">
                      <a16:creationId xmlns:a16="http://schemas.microsoft.com/office/drawing/2014/main" id="{37D31C93-0708-4B70-A73D-066BB93D365F}"/>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6" name="Line 144">
                  <a:extLst>
                    <a:ext uri="{FF2B5EF4-FFF2-40B4-BE49-F238E27FC236}">
                      <a16:creationId xmlns:a16="http://schemas.microsoft.com/office/drawing/2014/main" id="{925394A9-5D7A-4890-B83B-C038122EC58D}"/>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7" name="Line 145">
                  <a:extLst>
                    <a:ext uri="{FF2B5EF4-FFF2-40B4-BE49-F238E27FC236}">
                      <a16:creationId xmlns:a16="http://schemas.microsoft.com/office/drawing/2014/main" id="{733FD3AE-3124-4400-AFBB-B70461376A35}"/>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8" name="Line 146">
                  <a:extLst>
                    <a:ext uri="{FF2B5EF4-FFF2-40B4-BE49-F238E27FC236}">
                      <a16:creationId xmlns:a16="http://schemas.microsoft.com/office/drawing/2014/main" id="{7CDAFBCA-1CFF-45ED-8EAB-011EF0860A3C}"/>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9" name="Line 147">
                  <a:extLst>
                    <a:ext uri="{FF2B5EF4-FFF2-40B4-BE49-F238E27FC236}">
                      <a16:creationId xmlns:a16="http://schemas.microsoft.com/office/drawing/2014/main" id="{FC0E7E9F-0FB2-4547-85A7-DE327FB81F3C}"/>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0" name="Line 148">
                  <a:extLst>
                    <a:ext uri="{FF2B5EF4-FFF2-40B4-BE49-F238E27FC236}">
                      <a16:creationId xmlns:a16="http://schemas.microsoft.com/office/drawing/2014/main" id="{F3E015F1-C4CC-4297-BCCD-1818FE7FC815}"/>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1" name="Line 149">
                  <a:extLst>
                    <a:ext uri="{FF2B5EF4-FFF2-40B4-BE49-F238E27FC236}">
                      <a16:creationId xmlns:a16="http://schemas.microsoft.com/office/drawing/2014/main" id="{B48532D6-0492-4798-86C0-F3EF73548D9A}"/>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702" name="Group 150">
              <a:extLst>
                <a:ext uri="{FF2B5EF4-FFF2-40B4-BE49-F238E27FC236}">
                  <a16:creationId xmlns:a16="http://schemas.microsoft.com/office/drawing/2014/main" id="{5E89D673-8F49-43B4-9296-44C2D7DAE20D}"/>
                </a:ext>
              </a:extLst>
            </p:cNvPr>
            <p:cNvGrpSpPr>
              <a:grpSpLocks/>
            </p:cNvGrpSpPr>
            <p:nvPr/>
          </p:nvGrpSpPr>
          <p:grpSpPr bwMode="auto">
            <a:xfrm>
              <a:off x="2876" y="2026"/>
              <a:ext cx="242" cy="194"/>
              <a:chOff x="2902" y="1554"/>
              <a:chExt cx="242" cy="194"/>
            </a:xfrm>
          </p:grpSpPr>
          <p:grpSp>
            <p:nvGrpSpPr>
              <p:cNvPr id="23703" name="Group 151">
                <a:extLst>
                  <a:ext uri="{FF2B5EF4-FFF2-40B4-BE49-F238E27FC236}">
                    <a16:creationId xmlns:a16="http://schemas.microsoft.com/office/drawing/2014/main" id="{B972CE7E-8B1A-48D2-81CC-0453FCD7E3CE}"/>
                  </a:ext>
                </a:extLst>
              </p:cNvPr>
              <p:cNvGrpSpPr>
                <a:grpSpLocks/>
              </p:cNvGrpSpPr>
              <p:nvPr/>
            </p:nvGrpSpPr>
            <p:grpSpPr bwMode="auto">
              <a:xfrm>
                <a:off x="2902" y="1554"/>
                <a:ext cx="242" cy="50"/>
                <a:chOff x="2902" y="1554"/>
                <a:chExt cx="242" cy="50"/>
              </a:xfrm>
            </p:grpSpPr>
            <p:sp>
              <p:nvSpPr>
                <p:cNvPr id="23704" name="Rectangle 152">
                  <a:extLst>
                    <a:ext uri="{FF2B5EF4-FFF2-40B4-BE49-F238E27FC236}">
                      <a16:creationId xmlns:a16="http://schemas.microsoft.com/office/drawing/2014/main" id="{16B6A7EC-059D-42E9-AA8A-36700538FD5F}"/>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5" name="Line 153">
                  <a:extLst>
                    <a:ext uri="{FF2B5EF4-FFF2-40B4-BE49-F238E27FC236}">
                      <a16:creationId xmlns:a16="http://schemas.microsoft.com/office/drawing/2014/main" id="{3EF2C4BA-DCD4-417D-A9B1-B496081C1BEB}"/>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6" name="Line 154">
                  <a:extLst>
                    <a:ext uri="{FF2B5EF4-FFF2-40B4-BE49-F238E27FC236}">
                      <a16:creationId xmlns:a16="http://schemas.microsoft.com/office/drawing/2014/main" id="{9E7DB598-2377-4455-AD61-8E328FAEF0D2}"/>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7" name="Line 155">
                  <a:extLst>
                    <a:ext uri="{FF2B5EF4-FFF2-40B4-BE49-F238E27FC236}">
                      <a16:creationId xmlns:a16="http://schemas.microsoft.com/office/drawing/2014/main" id="{5B2603EA-9D4C-426C-A561-B8557ACA648B}"/>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8" name="Line 156">
                  <a:extLst>
                    <a:ext uri="{FF2B5EF4-FFF2-40B4-BE49-F238E27FC236}">
                      <a16:creationId xmlns:a16="http://schemas.microsoft.com/office/drawing/2014/main" id="{6C91F8DE-E1D4-44D2-854A-78F72EBEB8C5}"/>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09" name="Line 157">
                  <a:extLst>
                    <a:ext uri="{FF2B5EF4-FFF2-40B4-BE49-F238E27FC236}">
                      <a16:creationId xmlns:a16="http://schemas.microsoft.com/office/drawing/2014/main" id="{EA7B8B07-4FA1-4162-B0AD-8E52E3A7E758}"/>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10" name="Line 158">
                  <a:extLst>
                    <a:ext uri="{FF2B5EF4-FFF2-40B4-BE49-F238E27FC236}">
                      <a16:creationId xmlns:a16="http://schemas.microsoft.com/office/drawing/2014/main" id="{458CFC44-F016-481C-84B4-D24F86F60D1E}"/>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11" name="Line 159">
                  <a:extLst>
                    <a:ext uri="{FF2B5EF4-FFF2-40B4-BE49-F238E27FC236}">
                      <a16:creationId xmlns:a16="http://schemas.microsoft.com/office/drawing/2014/main" id="{42A6B020-A5D3-48D5-A231-077980AE46BA}"/>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12" name="Line 160">
                  <a:extLst>
                    <a:ext uri="{FF2B5EF4-FFF2-40B4-BE49-F238E27FC236}">
                      <a16:creationId xmlns:a16="http://schemas.microsoft.com/office/drawing/2014/main" id="{EB91ADB7-D4F1-4512-9FA0-BDE729FA6523}"/>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13" name="Line 161">
                  <a:extLst>
                    <a:ext uri="{FF2B5EF4-FFF2-40B4-BE49-F238E27FC236}">
                      <a16:creationId xmlns:a16="http://schemas.microsoft.com/office/drawing/2014/main" id="{871A775C-535C-4463-A8D5-05DBDC7FFD01}"/>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14" name="Line 162">
                  <a:extLst>
                    <a:ext uri="{FF2B5EF4-FFF2-40B4-BE49-F238E27FC236}">
                      <a16:creationId xmlns:a16="http://schemas.microsoft.com/office/drawing/2014/main" id="{821E89A2-7080-45D7-9652-927776864766}"/>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15" name="Line 163">
                  <a:extLst>
                    <a:ext uri="{FF2B5EF4-FFF2-40B4-BE49-F238E27FC236}">
                      <a16:creationId xmlns:a16="http://schemas.microsoft.com/office/drawing/2014/main" id="{29E9851E-AF51-49BE-90F1-B574A6A38F45}"/>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16" name="Line 164">
                  <a:extLst>
                    <a:ext uri="{FF2B5EF4-FFF2-40B4-BE49-F238E27FC236}">
                      <a16:creationId xmlns:a16="http://schemas.microsoft.com/office/drawing/2014/main" id="{BA220737-5BFD-445A-BD74-702561899E41}"/>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17" name="Line 165">
                  <a:extLst>
                    <a:ext uri="{FF2B5EF4-FFF2-40B4-BE49-F238E27FC236}">
                      <a16:creationId xmlns:a16="http://schemas.microsoft.com/office/drawing/2014/main" id="{B78B0A02-F588-4834-89BF-1760CA0C0AF1}"/>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18" name="Line 166">
                  <a:extLst>
                    <a:ext uri="{FF2B5EF4-FFF2-40B4-BE49-F238E27FC236}">
                      <a16:creationId xmlns:a16="http://schemas.microsoft.com/office/drawing/2014/main" id="{E2FCF921-1E05-433D-956F-0846C3743199}"/>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19" name="Line 167">
                  <a:extLst>
                    <a:ext uri="{FF2B5EF4-FFF2-40B4-BE49-F238E27FC236}">
                      <a16:creationId xmlns:a16="http://schemas.microsoft.com/office/drawing/2014/main" id="{147B3EA4-1090-4DC4-A88C-6372A60B1DD4}"/>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20" name="Line 168">
                  <a:extLst>
                    <a:ext uri="{FF2B5EF4-FFF2-40B4-BE49-F238E27FC236}">
                      <a16:creationId xmlns:a16="http://schemas.microsoft.com/office/drawing/2014/main" id="{C24DA4FE-EDAA-4F33-933A-A5AFC8D9B5EE}"/>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21" name="Line 169">
                  <a:extLst>
                    <a:ext uri="{FF2B5EF4-FFF2-40B4-BE49-F238E27FC236}">
                      <a16:creationId xmlns:a16="http://schemas.microsoft.com/office/drawing/2014/main" id="{E2624747-F2BB-49E0-8D54-C2A58C85DFCA}"/>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22" name="Line 170">
                  <a:extLst>
                    <a:ext uri="{FF2B5EF4-FFF2-40B4-BE49-F238E27FC236}">
                      <a16:creationId xmlns:a16="http://schemas.microsoft.com/office/drawing/2014/main" id="{DDECDCC8-215F-45A3-BA9D-F5A11F845022}"/>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23" name="Line 171">
                  <a:extLst>
                    <a:ext uri="{FF2B5EF4-FFF2-40B4-BE49-F238E27FC236}">
                      <a16:creationId xmlns:a16="http://schemas.microsoft.com/office/drawing/2014/main" id="{BDCE5704-9499-45F4-AA25-E3E9DFB064D7}"/>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24" name="Line 172">
                  <a:extLst>
                    <a:ext uri="{FF2B5EF4-FFF2-40B4-BE49-F238E27FC236}">
                      <a16:creationId xmlns:a16="http://schemas.microsoft.com/office/drawing/2014/main" id="{CE8FEAA9-C133-4C12-A695-05B855C8EB44}"/>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25" name="Line 173">
                  <a:extLst>
                    <a:ext uri="{FF2B5EF4-FFF2-40B4-BE49-F238E27FC236}">
                      <a16:creationId xmlns:a16="http://schemas.microsoft.com/office/drawing/2014/main" id="{DD6B7BC1-9206-47B6-9A46-5EE26C8C1804}"/>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26" name="Line 174">
                  <a:extLst>
                    <a:ext uri="{FF2B5EF4-FFF2-40B4-BE49-F238E27FC236}">
                      <a16:creationId xmlns:a16="http://schemas.microsoft.com/office/drawing/2014/main" id="{6D420F2B-CAA8-4B8C-AFB4-8F409EE87DB1}"/>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27" name="Line 175">
                  <a:extLst>
                    <a:ext uri="{FF2B5EF4-FFF2-40B4-BE49-F238E27FC236}">
                      <a16:creationId xmlns:a16="http://schemas.microsoft.com/office/drawing/2014/main" id="{A7B7697D-BF27-4F47-A719-8BA38E9DC214}"/>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28" name="Line 176">
                  <a:extLst>
                    <a:ext uri="{FF2B5EF4-FFF2-40B4-BE49-F238E27FC236}">
                      <a16:creationId xmlns:a16="http://schemas.microsoft.com/office/drawing/2014/main" id="{E50914BF-0853-4302-8A9F-1AD9FBD3F7CF}"/>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29" name="Line 177">
                  <a:extLst>
                    <a:ext uri="{FF2B5EF4-FFF2-40B4-BE49-F238E27FC236}">
                      <a16:creationId xmlns:a16="http://schemas.microsoft.com/office/drawing/2014/main" id="{94F363A0-8527-41C5-981B-4AD55ED6C1ED}"/>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30" name="Line 178">
                  <a:extLst>
                    <a:ext uri="{FF2B5EF4-FFF2-40B4-BE49-F238E27FC236}">
                      <a16:creationId xmlns:a16="http://schemas.microsoft.com/office/drawing/2014/main" id="{E8297EFD-3998-414C-B3D5-C3A4F433D138}"/>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731" name="Group 179">
                <a:extLst>
                  <a:ext uri="{FF2B5EF4-FFF2-40B4-BE49-F238E27FC236}">
                    <a16:creationId xmlns:a16="http://schemas.microsoft.com/office/drawing/2014/main" id="{A59FB4F5-07EC-4545-B1B2-8A2DD6EB4106}"/>
                  </a:ext>
                </a:extLst>
              </p:cNvPr>
              <p:cNvGrpSpPr>
                <a:grpSpLocks/>
              </p:cNvGrpSpPr>
              <p:nvPr/>
            </p:nvGrpSpPr>
            <p:grpSpPr bwMode="auto">
              <a:xfrm>
                <a:off x="2902" y="1602"/>
                <a:ext cx="242" cy="50"/>
                <a:chOff x="2902" y="1554"/>
                <a:chExt cx="242" cy="50"/>
              </a:xfrm>
            </p:grpSpPr>
            <p:sp>
              <p:nvSpPr>
                <p:cNvPr id="23732" name="Rectangle 180">
                  <a:extLst>
                    <a:ext uri="{FF2B5EF4-FFF2-40B4-BE49-F238E27FC236}">
                      <a16:creationId xmlns:a16="http://schemas.microsoft.com/office/drawing/2014/main" id="{B6CD40E7-51A6-4C8F-8371-62D3208CB0AF}"/>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33" name="Line 181">
                  <a:extLst>
                    <a:ext uri="{FF2B5EF4-FFF2-40B4-BE49-F238E27FC236}">
                      <a16:creationId xmlns:a16="http://schemas.microsoft.com/office/drawing/2014/main" id="{3D83A559-B3DC-4B99-BF68-EF313CA6CB27}"/>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34" name="Line 182">
                  <a:extLst>
                    <a:ext uri="{FF2B5EF4-FFF2-40B4-BE49-F238E27FC236}">
                      <a16:creationId xmlns:a16="http://schemas.microsoft.com/office/drawing/2014/main" id="{86430A1E-045D-4A15-9181-817192B0ECE8}"/>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35" name="Line 183">
                  <a:extLst>
                    <a:ext uri="{FF2B5EF4-FFF2-40B4-BE49-F238E27FC236}">
                      <a16:creationId xmlns:a16="http://schemas.microsoft.com/office/drawing/2014/main" id="{A2F15508-AAF7-4424-849A-A19645D6F061}"/>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36" name="Line 184">
                  <a:extLst>
                    <a:ext uri="{FF2B5EF4-FFF2-40B4-BE49-F238E27FC236}">
                      <a16:creationId xmlns:a16="http://schemas.microsoft.com/office/drawing/2014/main" id="{D86E48A6-BD57-4CBC-89FA-52A0712DAAAB}"/>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37" name="Line 185">
                  <a:extLst>
                    <a:ext uri="{FF2B5EF4-FFF2-40B4-BE49-F238E27FC236}">
                      <a16:creationId xmlns:a16="http://schemas.microsoft.com/office/drawing/2014/main" id="{4EC7935E-742A-4914-9369-40693C5FA508}"/>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38" name="Line 186">
                  <a:extLst>
                    <a:ext uri="{FF2B5EF4-FFF2-40B4-BE49-F238E27FC236}">
                      <a16:creationId xmlns:a16="http://schemas.microsoft.com/office/drawing/2014/main" id="{32735438-317A-4EF9-99F2-6210190AD141}"/>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39" name="Line 187">
                  <a:extLst>
                    <a:ext uri="{FF2B5EF4-FFF2-40B4-BE49-F238E27FC236}">
                      <a16:creationId xmlns:a16="http://schemas.microsoft.com/office/drawing/2014/main" id="{11C9F140-5CB7-40C9-95BC-B92513C0423F}"/>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0" name="Line 188">
                  <a:extLst>
                    <a:ext uri="{FF2B5EF4-FFF2-40B4-BE49-F238E27FC236}">
                      <a16:creationId xmlns:a16="http://schemas.microsoft.com/office/drawing/2014/main" id="{2ED62188-853C-4178-B7C0-C64274C982E9}"/>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1" name="Line 189">
                  <a:extLst>
                    <a:ext uri="{FF2B5EF4-FFF2-40B4-BE49-F238E27FC236}">
                      <a16:creationId xmlns:a16="http://schemas.microsoft.com/office/drawing/2014/main" id="{EFBF2506-8EDB-42EA-AE87-1159748C9F88}"/>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2" name="Line 190">
                  <a:extLst>
                    <a:ext uri="{FF2B5EF4-FFF2-40B4-BE49-F238E27FC236}">
                      <a16:creationId xmlns:a16="http://schemas.microsoft.com/office/drawing/2014/main" id="{9FC14607-6394-47DB-9090-5FDB71B0A118}"/>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3" name="Line 191">
                  <a:extLst>
                    <a:ext uri="{FF2B5EF4-FFF2-40B4-BE49-F238E27FC236}">
                      <a16:creationId xmlns:a16="http://schemas.microsoft.com/office/drawing/2014/main" id="{D8C577EC-DADC-4CFC-9CFE-080138D8E25E}"/>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4" name="Line 192">
                  <a:extLst>
                    <a:ext uri="{FF2B5EF4-FFF2-40B4-BE49-F238E27FC236}">
                      <a16:creationId xmlns:a16="http://schemas.microsoft.com/office/drawing/2014/main" id="{BAD6F510-A845-43B8-A1E3-4E89D55598C9}"/>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5" name="Line 193">
                  <a:extLst>
                    <a:ext uri="{FF2B5EF4-FFF2-40B4-BE49-F238E27FC236}">
                      <a16:creationId xmlns:a16="http://schemas.microsoft.com/office/drawing/2014/main" id="{83AF2FE8-B0C6-4538-835D-7E2B8624F8DC}"/>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6" name="Line 194">
                  <a:extLst>
                    <a:ext uri="{FF2B5EF4-FFF2-40B4-BE49-F238E27FC236}">
                      <a16:creationId xmlns:a16="http://schemas.microsoft.com/office/drawing/2014/main" id="{3C8C2828-DA87-4EF0-B06B-E70E92A3EBF9}"/>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7" name="Line 195">
                  <a:extLst>
                    <a:ext uri="{FF2B5EF4-FFF2-40B4-BE49-F238E27FC236}">
                      <a16:creationId xmlns:a16="http://schemas.microsoft.com/office/drawing/2014/main" id="{8BFE550D-2CB2-4EFB-8FD4-DEB9A0DDCD5B}"/>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8" name="Line 196">
                  <a:extLst>
                    <a:ext uri="{FF2B5EF4-FFF2-40B4-BE49-F238E27FC236}">
                      <a16:creationId xmlns:a16="http://schemas.microsoft.com/office/drawing/2014/main" id="{9DAB91ED-B00F-4474-B0A0-B313C9CE6902}"/>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49" name="Line 197">
                  <a:extLst>
                    <a:ext uri="{FF2B5EF4-FFF2-40B4-BE49-F238E27FC236}">
                      <a16:creationId xmlns:a16="http://schemas.microsoft.com/office/drawing/2014/main" id="{3635EEA0-E038-43C1-80D8-0D855BA637AC}"/>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0" name="Line 198">
                  <a:extLst>
                    <a:ext uri="{FF2B5EF4-FFF2-40B4-BE49-F238E27FC236}">
                      <a16:creationId xmlns:a16="http://schemas.microsoft.com/office/drawing/2014/main" id="{CBED41D5-23AC-4C15-B636-3B0602D80875}"/>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1" name="Line 199">
                  <a:extLst>
                    <a:ext uri="{FF2B5EF4-FFF2-40B4-BE49-F238E27FC236}">
                      <a16:creationId xmlns:a16="http://schemas.microsoft.com/office/drawing/2014/main" id="{52CF1913-850E-43BF-A215-6DFAFE747BDD}"/>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2" name="Line 200">
                  <a:extLst>
                    <a:ext uri="{FF2B5EF4-FFF2-40B4-BE49-F238E27FC236}">
                      <a16:creationId xmlns:a16="http://schemas.microsoft.com/office/drawing/2014/main" id="{DE34D43D-324D-42AF-A2CF-089AAE648D73}"/>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3" name="Line 201">
                  <a:extLst>
                    <a:ext uri="{FF2B5EF4-FFF2-40B4-BE49-F238E27FC236}">
                      <a16:creationId xmlns:a16="http://schemas.microsoft.com/office/drawing/2014/main" id="{63676FBD-1B1B-4C26-94B9-5AB91D08C34B}"/>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4" name="Line 202">
                  <a:extLst>
                    <a:ext uri="{FF2B5EF4-FFF2-40B4-BE49-F238E27FC236}">
                      <a16:creationId xmlns:a16="http://schemas.microsoft.com/office/drawing/2014/main" id="{B8AC7162-C596-4538-AC7F-843AD28DA0FA}"/>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5" name="Line 203">
                  <a:extLst>
                    <a:ext uri="{FF2B5EF4-FFF2-40B4-BE49-F238E27FC236}">
                      <a16:creationId xmlns:a16="http://schemas.microsoft.com/office/drawing/2014/main" id="{65934BE1-A794-45A3-9F7C-0B33FC826B9A}"/>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6" name="Line 204">
                  <a:extLst>
                    <a:ext uri="{FF2B5EF4-FFF2-40B4-BE49-F238E27FC236}">
                      <a16:creationId xmlns:a16="http://schemas.microsoft.com/office/drawing/2014/main" id="{419BA8A5-22A4-4A17-83BB-4711F57F4676}"/>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7" name="Line 205">
                  <a:extLst>
                    <a:ext uri="{FF2B5EF4-FFF2-40B4-BE49-F238E27FC236}">
                      <a16:creationId xmlns:a16="http://schemas.microsoft.com/office/drawing/2014/main" id="{D4B76720-8E5D-40A1-A573-36954D042BCB}"/>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58" name="Line 206">
                  <a:extLst>
                    <a:ext uri="{FF2B5EF4-FFF2-40B4-BE49-F238E27FC236}">
                      <a16:creationId xmlns:a16="http://schemas.microsoft.com/office/drawing/2014/main" id="{A87DFB26-1926-4D9A-9083-EAC08C26AF18}"/>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759" name="Group 207">
                <a:extLst>
                  <a:ext uri="{FF2B5EF4-FFF2-40B4-BE49-F238E27FC236}">
                    <a16:creationId xmlns:a16="http://schemas.microsoft.com/office/drawing/2014/main" id="{246E3484-AAC4-496D-970A-9C610CAA78F6}"/>
                  </a:ext>
                </a:extLst>
              </p:cNvPr>
              <p:cNvGrpSpPr>
                <a:grpSpLocks/>
              </p:cNvGrpSpPr>
              <p:nvPr/>
            </p:nvGrpSpPr>
            <p:grpSpPr bwMode="auto">
              <a:xfrm>
                <a:off x="2902" y="1650"/>
                <a:ext cx="242" cy="50"/>
                <a:chOff x="2902" y="1554"/>
                <a:chExt cx="242" cy="50"/>
              </a:xfrm>
            </p:grpSpPr>
            <p:sp>
              <p:nvSpPr>
                <p:cNvPr id="23760" name="Rectangle 208">
                  <a:extLst>
                    <a:ext uri="{FF2B5EF4-FFF2-40B4-BE49-F238E27FC236}">
                      <a16:creationId xmlns:a16="http://schemas.microsoft.com/office/drawing/2014/main" id="{5405B10A-E4F9-4F4B-A964-24381FE8CA5C}"/>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1" name="Line 209">
                  <a:extLst>
                    <a:ext uri="{FF2B5EF4-FFF2-40B4-BE49-F238E27FC236}">
                      <a16:creationId xmlns:a16="http://schemas.microsoft.com/office/drawing/2014/main" id="{63274930-254E-4663-BD3D-34EADFAA946E}"/>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2" name="Line 210">
                  <a:extLst>
                    <a:ext uri="{FF2B5EF4-FFF2-40B4-BE49-F238E27FC236}">
                      <a16:creationId xmlns:a16="http://schemas.microsoft.com/office/drawing/2014/main" id="{D4823FF2-6CB1-4FF8-ABFA-D57B0554C0F2}"/>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3" name="Line 211">
                  <a:extLst>
                    <a:ext uri="{FF2B5EF4-FFF2-40B4-BE49-F238E27FC236}">
                      <a16:creationId xmlns:a16="http://schemas.microsoft.com/office/drawing/2014/main" id="{FC55C9B2-A0A2-4540-87DB-9E455BB1A45D}"/>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4" name="Line 212">
                  <a:extLst>
                    <a:ext uri="{FF2B5EF4-FFF2-40B4-BE49-F238E27FC236}">
                      <a16:creationId xmlns:a16="http://schemas.microsoft.com/office/drawing/2014/main" id="{9B3B84F0-3E61-4F00-8E19-C7C24082244B}"/>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5" name="Line 213">
                  <a:extLst>
                    <a:ext uri="{FF2B5EF4-FFF2-40B4-BE49-F238E27FC236}">
                      <a16:creationId xmlns:a16="http://schemas.microsoft.com/office/drawing/2014/main" id="{B69A5953-E53E-47F6-8AC8-E60F3F6E1847}"/>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6" name="Line 214">
                  <a:extLst>
                    <a:ext uri="{FF2B5EF4-FFF2-40B4-BE49-F238E27FC236}">
                      <a16:creationId xmlns:a16="http://schemas.microsoft.com/office/drawing/2014/main" id="{2DE95BDD-0B57-456C-9A3C-E49E255CA207}"/>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7" name="Line 215">
                  <a:extLst>
                    <a:ext uri="{FF2B5EF4-FFF2-40B4-BE49-F238E27FC236}">
                      <a16:creationId xmlns:a16="http://schemas.microsoft.com/office/drawing/2014/main" id="{483392DC-1D5C-45B6-96D0-5466C52CC524}"/>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8" name="Line 216">
                  <a:extLst>
                    <a:ext uri="{FF2B5EF4-FFF2-40B4-BE49-F238E27FC236}">
                      <a16:creationId xmlns:a16="http://schemas.microsoft.com/office/drawing/2014/main" id="{B14C063A-CBF5-4135-846C-4F80B779F754}"/>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69" name="Line 217">
                  <a:extLst>
                    <a:ext uri="{FF2B5EF4-FFF2-40B4-BE49-F238E27FC236}">
                      <a16:creationId xmlns:a16="http://schemas.microsoft.com/office/drawing/2014/main" id="{7B44AF9F-2C5F-4438-A00C-1F9EA1CD7611}"/>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0" name="Line 218">
                  <a:extLst>
                    <a:ext uri="{FF2B5EF4-FFF2-40B4-BE49-F238E27FC236}">
                      <a16:creationId xmlns:a16="http://schemas.microsoft.com/office/drawing/2014/main" id="{E8EF82DC-5344-4410-8B40-FBD1451D68B5}"/>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1" name="Line 219">
                  <a:extLst>
                    <a:ext uri="{FF2B5EF4-FFF2-40B4-BE49-F238E27FC236}">
                      <a16:creationId xmlns:a16="http://schemas.microsoft.com/office/drawing/2014/main" id="{8047F898-9CF1-4472-A4B6-10F5BC60A703}"/>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2" name="Line 220">
                  <a:extLst>
                    <a:ext uri="{FF2B5EF4-FFF2-40B4-BE49-F238E27FC236}">
                      <a16:creationId xmlns:a16="http://schemas.microsoft.com/office/drawing/2014/main" id="{729B38C4-E9ED-4B58-9FB1-48B6DD3F0D24}"/>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3" name="Line 221">
                  <a:extLst>
                    <a:ext uri="{FF2B5EF4-FFF2-40B4-BE49-F238E27FC236}">
                      <a16:creationId xmlns:a16="http://schemas.microsoft.com/office/drawing/2014/main" id="{B7B8416C-F4FA-48E3-AA63-B76719C5900F}"/>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4" name="Line 222">
                  <a:extLst>
                    <a:ext uri="{FF2B5EF4-FFF2-40B4-BE49-F238E27FC236}">
                      <a16:creationId xmlns:a16="http://schemas.microsoft.com/office/drawing/2014/main" id="{1A739B16-0D90-465A-B981-10DCFD6330AC}"/>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5" name="Line 223">
                  <a:extLst>
                    <a:ext uri="{FF2B5EF4-FFF2-40B4-BE49-F238E27FC236}">
                      <a16:creationId xmlns:a16="http://schemas.microsoft.com/office/drawing/2014/main" id="{E21572A6-7376-4313-840B-5CE05FD73BF3}"/>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6" name="Line 224">
                  <a:extLst>
                    <a:ext uri="{FF2B5EF4-FFF2-40B4-BE49-F238E27FC236}">
                      <a16:creationId xmlns:a16="http://schemas.microsoft.com/office/drawing/2014/main" id="{DB80704F-490B-4CB6-97F0-E5CF296B0CB4}"/>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7" name="Line 225">
                  <a:extLst>
                    <a:ext uri="{FF2B5EF4-FFF2-40B4-BE49-F238E27FC236}">
                      <a16:creationId xmlns:a16="http://schemas.microsoft.com/office/drawing/2014/main" id="{7C9AF2E7-1EB3-4D6F-AF4E-16027933B3B6}"/>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8" name="Line 226">
                  <a:extLst>
                    <a:ext uri="{FF2B5EF4-FFF2-40B4-BE49-F238E27FC236}">
                      <a16:creationId xmlns:a16="http://schemas.microsoft.com/office/drawing/2014/main" id="{055198F5-131B-44FD-A152-548E48C67B8F}"/>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9" name="Line 227">
                  <a:extLst>
                    <a:ext uri="{FF2B5EF4-FFF2-40B4-BE49-F238E27FC236}">
                      <a16:creationId xmlns:a16="http://schemas.microsoft.com/office/drawing/2014/main" id="{105EF617-55AC-4651-B65C-F29BAC6BF06B}"/>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0" name="Line 228">
                  <a:extLst>
                    <a:ext uri="{FF2B5EF4-FFF2-40B4-BE49-F238E27FC236}">
                      <a16:creationId xmlns:a16="http://schemas.microsoft.com/office/drawing/2014/main" id="{FDA2DB07-8081-49F3-9F06-3A384F2F823E}"/>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1" name="Line 229">
                  <a:extLst>
                    <a:ext uri="{FF2B5EF4-FFF2-40B4-BE49-F238E27FC236}">
                      <a16:creationId xmlns:a16="http://schemas.microsoft.com/office/drawing/2014/main" id="{FAB5097E-6F12-448C-9D2A-148ABB5F62A9}"/>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2" name="Line 230">
                  <a:extLst>
                    <a:ext uri="{FF2B5EF4-FFF2-40B4-BE49-F238E27FC236}">
                      <a16:creationId xmlns:a16="http://schemas.microsoft.com/office/drawing/2014/main" id="{07801449-4E90-4C16-AF11-ADBBFDBF78CA}"/>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3" name="Line 231">
                  <a:extLst>
                    <a:ext uri="{FF2B5EF4-FFF2-40B4-BE49-F238E27FC236}">
                      <a16:creationId xmlns:a16="http://schemas.microsoft.com/office/drawing/2014/main" id="{FB952FFD-D089-4BFD-BEC1-D10C46D07309}"/>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4" name="Line 232">
                  <a:extLst>
                    <a:ext uri="{FF2B5EF4-FFF2-40B4-BE49-F238E27FC236}">
                      <a16:creationId xmlns:a16="http://schemas.microsoft.com/office/drawing/2014/main" id="{A1C0ACCF-2B31-4FC3-8DA4-0A906C2AFEB9}"/>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5" name="Line 233">
                  <a:extLst>
                    <a:ext uri="{FF2B5EF4-FFF2-40B4-BE49-F238E27FC236}">
                      <a16:creationId xmlns:a16="http://schemas.microsoft.com/office/drawing/2014/main" id="{51E1B762-A422-4D53-8640-75BEAA2E4A69}"/>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6" name="Line 234">
                  <a:extLst>
                    <a:ext uri="{FF2B5EF4-FFF2-40B4-BE49-F238E27FC236}">
                      <a16:creationId xmlns:a16="http://schemas.microsoft.com/office/drawing/2014/main" id="{E389F753-2E6C-4066-87CE-591F682B3BF8}"/>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787" name="Group 235">
                <a:extLst>
                  <a:ext uri="{FF2B5EF4-FFF2-40B4-BE49-F238E27FC236}">
                    <a16:creationId xmlns:a16="http://schemas.microsoft.com/office/drawing/2014/main" id="{8C00FF55-FFAE-4067-8AE6-3A9C3F5BDB6A}"/>
                  </a:ext>
                </a:extLst>
              </p:cNvPr>
              <p:cNvGrpSpPr>
                <a:grpSpLocks/>
              </p:cNvGrpSpPr>
              <p:nvPr/>
            </p:nvGrpSpPr>
            <p:grpSpPr bwMode="auto">
              <a:xfrm>
                <a:off x="2902" y="1698"/>
                <a:ext cx="242" cy="50"/>
                <a:chOff x="2902" y="1554"/>
                <a:chExt cx="242" cy="50"/>
              </a:xfrm>
            </p:grpSpPr>
            <p:sp>
              <p:nvSpPr>
                <p:cNvPr id="23788" name="Rectangle 236">
                  <a:extLst>
                    <a:ext uri="{FF2B5EF4-FFF2-40B4-BE49-F238E27FC236}">
                      <a16:creationId xmlns:a16="http://schemas.microsoft.com/office/drawing/2014/main" id="{E908E1F7-A707-43A5-AD8C-BC1BB273BBCC}"/>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89" name="Line 237">
                  <a:extLst>
                    <a:ext uri="{FF2B5EF4-FFF2-40B4-BE49-F238E27FC236}">
                      <a16:creationId xmlns:a16="http://schemas.microsoft.com/office/drawing/2014/main" id="{6F88A281-ADC0-4EF2-B454-29F3EE207258}"/>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0" name="Line 238">
                  <a:extLst>
                    <a:ext uri="{FF2B5EF4-FFF2-40B4-BE49-F238E27FC236}">
                      <a16:creationId xmlns:a16="http://schemas.microsoft.com/office/drawing/2014/main" id="{031BF766-44D8-46B8-85EE-6BF78CF10456}"/>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1" name="Line 239">
                  <a:extLst>
                    <a:ext uri="{FF2B5EF4-FFF2-40B4-BE49-F238E27FC236}">
                      <a16:creationId xmlns:a16="http://schemas.microsoft.com/office/drawing/2014/main" id="{01ACD0CF-9E22-4111-9D37-B23219C980C0}"/>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2" name="Line 240">
                  <a:extLst>
                    <a:ext uri="{FF2B5EF4-FFF2-40B4-BE49-F238E27FC236}">
                      <a16:creationId xmlns:a16="http://schemas.microsoft.com/office/drawing/2014/main" id="{EC69FBAE-4ECB-43D5-9617-E08816C5EDD0}"/>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3" name="Line 241">
                  <a:extLst>
                    <a:ext uri="{FF2B5EF4-FFF2-40B4-BE49-F238E27FC236}">
                      <a16:creationId xmlns:a16="http://schemas.microsoft.com/office/drawing/2014/main" id="{FF9A2D68-1120-4223-A273-56C5E44D965E}"/>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4" name="Line 242">
                  <a:extLst>
                    <a:ext uri="{FF2B5EF4-FFF2-40B4-BE49-F238E27FC236}">
                      <a16:creationId xmlns:a16="http://schemas.microsoft.com/office/drawing/2014/main" id="{DB32F064-6E3C-4295-AA4D-91A5941638BB}"/>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5" name="Line 243">
                  <a:extLst>
                    <a:ext uri="{FF2B5EF4-FFF2-40B4-BE49-F238E27FC236}">
                      <a16:creationId xmlns:a16="http://schemas.microsoft.com/office/drawing/2014/main" id="{993EBBF3-F430-4B26-816C-B017E3B7B934}"/>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6" name="Line 244">
                  <a:extLst>
                    <a:ext uri="{FF2B5EF4-FFF2-40B4-BE49-F238E27FC236}">
                      <a16:creationId xmlns:a16="http://schemas.microsoft.com/office/drawing/2014/main" id="{8348E5F7-EFE4-4DFC-8668-2F1E6F56EFCF}"/>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7" name="Line 245">
                  <a:extLst>
                    <a:ext uri="{FF2B5EF4-FFF2-40B4-BE49-F238E27FC236}">
                      <a16:creationId xmlns:a16="http://schemas.microsoft.com/office/drawing/2014/main" id="{58FA978A-2AAD-4F93-A829-D097838A3E50}"/>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8" name="Line 246">
                  <a:extLst>
                    <a:ext uri="{FF2B5EF4-FFF2-40B4-BE49-F238E27FC236}">
                      <a16:creationId xmlns:a16="http://schemas.microsoft.com/office/drawing/2014/main" id="{0EDD6D6D-F4D0-4E1B-8EE1-D69893C76919}"/>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99" name="Line 247">
                  <a:extLst>
                    <a:ext uri="{FF2B5EF4-FFF2-40B4-BE49-F238E27FC236}">
                      <a16:creationId xmlns:a16="http://schemas.microsoft.com/office/drawing/2014/main" id="{C13B9DB2-DCBB-4806-AD7E-005708A0474D}"/>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0" name="Line 248">
                  <a:extLst>
                    <a:ext uri="{FF2B5EF4-FFF2-40B4-BE49-F238E27FC236}">
                      <a16:creationId xmlns:a16="http://schemas.microsoft.com/office/drawing/2014/main" id="{D8521F4A-53B3-4173-8D3B-7466E5D70C2A}"/>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1" name="Line 249">
                  <a:extLst>
                    <a:ext uri="{FF2B5EF4-FFF2-40B4-BE49-F238E27FC236}">
                      <a16:creationId xmlns:a16="http://schemas.microsoft.com/office/drawing/2014/main" id="{4ED18826-71C4-48B6-BE4A-29EA86F37EF8}"/>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2" name="Line 250">
                  <a:extLst>
                    <a:ext uri="{FF2B5EF4-FFF2-40B4-BE49-F238E27FC236}">
                      <a16:creationId xmlns:a16="http://schemas.microsoft.com/office/drawing/2014/main" id="{F203D1FB-77F4-4693-8C1A-FB9CDF21C745}"/>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3" name="Line 251">
                  <a:extLst>
                    <a:ext uri="{FF2B5EF4-FFF2-40B4-BE49-F238E27FC236}">
                      <a16:creationId xmlns:a16="http://schemas.microsoft.com/office/drawing/2014/main" id="{3E716F29-92A4-4B7F-A24A-5E92E37D9961}"/>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4" name="Line 252">
                  <a:extLst>
                    <a:ext uri="{FF2B5EF4-FFF2-40B4-BE49-F238E27FC236}">
                      <a16:creationId xmlns:a16="http://schemas.microsoft.com/office/drawing/2014/main" id="{E153BBE6-EDCA-4753-A3B9-84120200F4AF}"/>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5" name="Line 253">
                  <a:extLst>
                    <a:ext uri="{FF2B5EF4-FFF2-40B4-BE49-F238E27FC236}">
                      <a16:creationId xmlns:a16="http://schemas.microsoft.com/office/drawing/2014/main" id="{AC86F8C8-F7FC-4017-B88C-A00E63C03F7C}"/>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6" name="Line 254">
                  <a:extLst>
                    <a:ext uri="{FF2B5EF4-FFF2-40B4-BE49-F238E27FC236}">
                      <a16:creationId xmlns:a16="http://schemas.microsoft.com/office/drawing/2014/main" id="{CDAAC06D-383E-4C81-AAF0-FE786DFCCAAF}"/>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7" name="Line 255">
                  <a:extLst>
                    <a:ext uri="{FF2B5EF4-FFF2-40B4-BE49-F238E27FC236}">
                      <a16:creationId xmlns:a16="http://schemas.microsoft.com/office/drawing/2014/main" id="{D5E0607E-E7BD-4DD4-8ED8-736F683D0313}"/>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8" name="Line 256">
                  <a:extLst>
                    <a:ext uri="{FF2B5EF4-FFF2-40B4-BE49-F238E27FC236}">
                      <a16:creationId xmlns:a16="http://schemas.microsoft.com/office/drawing/2014/main" id="{719B6570-FD74-432F-B73C-3BFEBC9E5A2B}"/>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9" name="Line 257">
                  <a:extLst>
                    <a:ext uri="{FF2B5EF4-FFF2-40B4-BE49-F238E27FC236}">
                      <a16:creationId xmlns:a16="http://schemas.microsoft.com/office/drawing/2014/main" id="{422720A4-CFEC-4D1C-8887-A4463848C1F1}"/>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0" name="Line 258">
                  <a:extLst>
                    <a:ext uri="{FF2B5EF4-FFF2-40B4-BE49-F238E27FC236}">
                      <a16:creationId xmlns:a16="http://schemas.microsoft.com/office/drawing/2014/main" id="{30858EA4-170F-4B79-BF59-561E08192C03}"/>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1" name="Line 259">
                  <a:extLst>
                    <a:ext uri="{FF2B5EF4-FFF2-40B4-BE49-F238E27FC236}">
                      <a16:creationId xmlns:a16="http://schemas.microsoft.com/office/drawing/2014/main" id="{EA9409EC-AF1B-4646-9E4F-E57EB81B7D62}"/>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2" name="Line 260">
                  <a:extLst>
                    <a:ext uri="{FF2B5EF4-FFF2-40B4-BE49-F238E27FC236}">
                      <a16:creationId xmlns:a16="http://schemas.microsoft.com/office/drawing/2014/main" id="{E683AE0D-680A-4FB4-AB3B-84BD8E79BC74}"/>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3" name="Line 261">
                  <a:extLst>
                    <a:ext uri="{FF2B5EF4-FFF2-40B4-BE49-F238E27FC236}">
                      <a16:creationId xmlns:a16="http://schemas.microsoft.com/office/drawing/2014/main" id="{C3183395-6078-483F-BFB1-C6E6D1131740}"/>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4" name="Line 262">
                  <a:extLst>
                    <a:ext uri="{FF2B5EF4-FFF2-40B4-BE49-F238E27FC236}">
                      <a16:creationId xmlns:a16="http://schemas.microsoft.com/office/drawing/2014/main" id="{98272AC4-4F91-426D-A5D8-EE8EADF015A9}"/>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3815" name="Line 263">
              <a:extLst>
                <a:ext uri="{FF2B5EF4-FFF2-40B4-BE49-F238E27FC236}">
                  <a16:creationId xmlns:a16="http://schemas.microsoft.com/office/drawing/2014/main" id="{CCFE68CE-A203-444E-B68D-8EFBB9FFEA27}"/>
                </a:ext>
              </a:extLst>
            </p:cNvPr>
            <p:cNvSpPr>
              <a:spLocks noChangeShapeType="1"/>
            </p:cNvSpPr>
            <p:nvPr/>
          </p:nvSpPr>
          <p:spPr bwMode="auto">
            <a:xfrm>
              <a:off x="2858" y="2020"/>
              <a:ext cx="278" cy="0"/>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6" name="Line 264">
              <a:extLst>
                <a:ext uri="{FF2B5EF4-FFF2-40B4-BE49-F238E27FC236}">
                  <a16:creationId xmlns:a16="http://schemas.microsoft.com/office/drawing/2014/main" id="{59B7F768-91EB-45C2-96D4-8FAD6930F5AC}"/>
                </a:ext>
              </a:extLst>
            </p:cNvPr>
            <p:cNvSpPr>
              <a:spLocks noChangeShapeType="1"/>
            </p:cNvSpPr>
            <p:nvPr/>
          </p:nvSpPr>
          <p:spPr bwMode="auto">
            <a:xfrm>
              <a:off x="2860" y="1898"/>
              <a:ext cx="278" cy="0"/>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7" name="Line 265">
              <a:extLst>
                <a:ext uri="{FF2B5EF4-FFF2-40B4-BE49-F238E27FC236}">
                  <a16:creationId xmlns:a16="http://schemas.microsoft.com/office/drawing/2014/main" id="{A659A122-6A53-447B-B856-A48D5469D74D}"/>
                </a:ext>
              </a:extLst>
            </p:cNvPr>
            <p:cNvSpPr>
              <a:spLocks noChangeShapeType="1"/>
            </p:cNvSpPr>
            <p:nvPr/>
          </p:nvSpPr>
          <p:spPr bwMode="auto">
            <a:xfrm>
              <a:off x="3052" y="1994"/>
              <a:ext cx="36" cy="0"/>
            </a:xfrm>
            <a:prstGeom prst="line">
              <a:avLst/>
            </a:prstGeom>
            <a:noFill/>
            <a:ln w="190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8" name="Freeform 266">
              <a:extLst>
                <a:ext uri="{FF2B5EF4-FFF2-40B4-BE49-F238E27FC236}">
                  <a16:creationId xmlns:a16="http://schemas.microsoft.com/office/drawing/2014/main" id="{BC1494E5-73A1-48A0-AD9E-A7E096F47252}"/>
                </a:ext>
              </a:extLst>
            </p:cNvPr>
            <p:cNvSpPr>
              <a:spLocks/>
            </p:cNvSpPr>
            <p:nvPr/>
          </p:nvSpPr>
          <p:spPr bwMode="auto">
            <a:xfrm>
              <a:off x="2872" y="1987"/>
              <a:ext cx="108" cy="23"/>
            </a:xfrm>
            <a:custGeom>
              <a:avLst/>
              <a:gdLst>
                <a:gd name="T0" fmla="*/ 8 w 108"/>
                <a:gd name="T1" fmla="*/ 13 h 23"/>
                <a:gd name="T2" fmla="*/ 36 w 108"/>
                <a:gd name="T3" fmla="*/ 13 h 23"/>
                <a:gd name="T4" fmla="*/ 22 w 108"/>
                <a:gd name="T5" fmla="*/ 9 h 23"/>
                <a:gd name="T6" fmla="*/ 38 w 108"/>
                <a:gd name="T7" fmla="*/ 5 h 23"/>
                <a:gd name="T8" fmla="*/ 52 w 108"/>
                <a:gd name="T9" fmla="*/ 15 h 23"/>
                <a:gd name="T10" fmla="*/ 58 w 108"/>
                <a:gd name="T11" fmla="*/ 17 h 23"/>
                <a:gd name="T12" fmla="*/ 60 w 108"/>
                <a:gd name="T13" fmla="*/ 11 h 23"/>
                <a:gd name="T14" fmla="*/ 70 w 108"/>
                <a:gd name="T15" fmla="*/ 9 h 23"/>
                <a:gd name="T16" fmla="*/ 60 w 108"/>
                <a:gd name="T17" fmla="*/ 7 h 23"/>
                <a:gd name="T18" fmla="*/ 62 w 108"/>
                <a:gd name="T19" fmla="*/ 1 h 23"/>
                <a:gd name="T20" fmla="*/ 64 w 108"/>
                <a:gd name="T21" fmla="*/ 7 h 23"/>
                <a:gd name="T22" fmla="*/ 70 w 108"/>
                <a:gd name="T23" fmla="*/ 11 h 23"/>
                <a:gd name="T24" fmla="*/ 90 w 108"/>
                <a:gd name="T25" fmla="*/ 9 h 23"/>
                <a:gd name="T26" fmla="*/ 64 w 108"/>
                <a:gd name="T27" fmla="*/ 7 h 23"/>
                <a:gd name="T28" fmla="*/ 40 w 108"/>
                <a:gd name="T29" fmla="*/ 15 h 23"/>
                <a:gd name="T30" fmla="*/ 26 w 108"/>
                <a:gd name="T31" fmla="*/ 5 h 23"/>
                <a:gd name="T32" fmla="*/ 56 w 108"/>
                <a:gd name="T33" fmla="*/ 13 h 23"/>
                <a:gd name="T34" fmla="*/ 68 w 108"/>
                <a:gd name="T35" fmla="*/ 17 h 23"/>
                <a:gd name="T36" fmla="*/ 64 w 108"/>
                <a:gd name="T37" fmla="*/ 9 h 23"/>
                <a:gd name="T38" fmla="*/ 80 w 108"/>
                <a:gd name="T39" fmla="*/ 3 h 23"/>
                <a:gd name="T40" fmla="*/ 102 w 108"/>
                <a:gd name="T41" fmla="*/ 9 h 23"/>
                <a:gd name="T42" fmla="*/ 84 w 108"/>
                <a:gd name="T43" fmla="*/ 11 h 23"/>
                <a:gd name="T44" fmla="*/ 96 w 108"/>
                <a:gd name="T45" fmla="*/ 13 h 23"/>
                <a:gd name="T46" fmla="*/ 108 w 108"/>
                <a:gd name="T47" fmla="*/ 11 h 23"/>
                <a:gd name="T48" fmla="*/ 90 w 108"/>
                <a:gd name="T49" fmla="*/ 5 h 23"/>
                <a:gd name="T50" fmla="*/ 24 w 108"/>
                <a:gd name="T51" fmla="*/ 11 h 23"/>
                <a:gd name="T52" fmla="*/ 16 w 108"/>
                <a:gd name="T53" fmla="*/ 9 h 23"/>
                <a:gd name="T54" fmla="*/ 18 w 108"/>
                <a:gd name="T55" fmla="*/ 3 h 23"/>
                <a:gd name="T56" fmla="*/ 26 w 108"/>
                <a:gd name="T57" fmla="*/ 11 h 23"/>
                <a:gd name="T58" fmla="*/ 54 w 108"/>
                <a:gd name="T5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23">
                  <a:moveTo>
                    <a:pt x="8" y="13"/>
                  </a:moveTo>
                  <a:cubicBezTo>
                    <a:pt x="14" y="3"/>
                    <a:pt x="25" y="11"/>
                    <a:pt x="36" y="13"/>
                  </a:cubicBezTo>
                  <a:cubicBezTo>
                    <a:pt x="54" y="8"/>
                    <a:pt x="36" y="13"/>
                    <a:pt x="22" y="9"/>
                  </a:cubicBezTo>
                  <a:cubicBezTo>
                    <a:pt x="16" y="7"/>
                    <a:pt x="32" y="6"/>
                    <a:pt x="38" y="5"/>
                  </a:cubicBezTo>
                  <a:cubicBezTo>
                    <a:pt x="52" y="9"/>
                    <a:pt x="48" y="4"/>
                    <a:pt x="52" y="15"/>
                  </a:cubicBezTo>
                  <a:cubicBezTo>
                    <a:pt x="56" y="0"/>
                    <a:pt x="50" y="14"/>
                    <a:pt x="58" y="17"/>
                  </a:cubicBezTo>
                  <a:cubicBezTo>
                    <a:pt x="60" y="17"/>
                    <a:pt x="58" y="12"/>
                    <a:pt x="60" y="11"/>
                  </a:cubicBezTo>
                  <a:cubicBezTo>
                    <a:pt x="62" y="9"/>
                    <a:pt x="66" y="9"/>
                    <a:pt x="70" y="9"/>
                  </a:cubicBezTo>
                  <a:cubicBezTo>
                    <a:pt x="66" y="8"/>
                    <a:pt x="62" y="9"/>
                    <a:pt x="60" y="7"/>
                  </a:cubicBezTo>
                  <a:cubicBezTo>
                    <a:pt x="58" y="5"/>
                    <a:pt x="59" y="1"/>
                    <a:pt x="62" y="1"/>
                  </a:cubicBezTo>
                  <a:cubicBezTo>
                    <a:pt x="64" y="1"/>
                    <a:pt x="62" y="5"/>
                    <a:pt x="64" y="7"/>
                  </a:cubicBezTo>
                  <a:cubicBezTo>
                    <a:pt x="65" y="8"/>
                    <a:pt x="68" y="9"/>
                    <a:pt x="70" y="11"/>
                  </a:cubicBezTo>
                  <a:cubicBezTo>
                    <a:pt x="78" y="8"/>
                    <a:pt x="82" y="11"/>
                    <a:pt x="90" y="9"/>
                  </a:cubicBezTo>
                  <a:cubicBezTo>
                    <a:pt x="80" y="5"/>
                    <a:pt x="73" y="10"/>
                    <a:pt x="64" y="7"/>
                  </a:cubicBezTo>
                  <a:cubicBezTo>
                    <a:pt x="53" y="8"/>
                    <a:pt x="48" y="9"/>
                    <a:pt x="40" y="15"/>
                  </a:cubicBezTo>
                  <a:cubicBezTo>
                    <a:pt x="0" y="9"/>
                    <a:pt x="7" y="14"/>
                    <a:pt x="26" y="5"/>
                  </a:cubicBezTo>
                  <a:cubicBezTo>
                    <a:pt x="38" y="6"/>
                    <a:pt x="45" y="8"/>
                    <a:pt x="56" y="13"/>
                  </a:cubicBezTo>
                  <a:cubicBezTo>
                    <a:pt x="59" y="14"/>
                    <a:pt x="68" y="17"/>
                    <a:pt x="68" y="17"/>
                  </a:cubicBezTo>
                  <a:cubicBezTo>
                    <a:pt x="95" y="10"/>
                    <a:pt x="80" y="11"/>
                    <a:pt x="64" y="9"/>
                  </a:cubicBezTo>
                  <a:cubicBezTo>
                    <a:pt x="64" y="8"/>
                    <a:pt x="96" y="8"/>
                    <a:pt x="80" y="3"/>
                  </a:cubicBezTo>
                  <a:cubicBezTo>
                    <a:pt x="46" y="6"/>
                    <a:pt x="0" y="5"/>
                    <a:pt x="102" y="9"/>
                  </a:cubicBezTo>
                  <a:cubicBezTo>
                    <a:pt x="96" y="9"/>
                    <a:pt x="89" y="7"/>
                    <a:pt x="84" y="11"/>
                  </a:cubicBezTo>
                  <a:cubicBezTo>
                    <a:pt x="80" y="13"/>
                    <a:pt x="91" y="13"/>
                    <a:pt x="96" y="13"/>
                  </a:cubicBezTo>
                  <a:cubicBezTo>
                    <a:pt x="100" y="13"/>
                    <a:pt x="104" y="11"/>
                    <a:pt x="108" y="11"/>
                  </a:cubicBezTo>
                  <a:cubicBezTo>
                    <a:pt x="102" y="9"/>
                    <a:pt x="90" y="5"/>
                    <a:pt x="90" y="5"/>
                  </a:cubicBezTo>
                  <a:cubicBezTo>
                    <a:pt x="77" y="23"/>
                    <a:pt x="46" y="10"/>
                    <a:pt x="24" y="11"/>
                  </a:cubicBezTo>
                  <a:cubicBezTo>
                    <a:pt x="21" y="10"/>
                    <a:pt x="17" y="11"/>
                    <a:pt x="16" y="9"/>
                  </a:cubicBezTo>
                  <a:cubicBezTo>
                    <a:pt x="14" y="7"/>
                    <a:pt x="15" y="3"/>
                    <a:pt x="18" y="3"/>
                  </a:cubicBezTo>
                  <a:cubicBezTo>
                    <a:pt x="21" y="3"/>
                    <a:pt x="22" y="10"/>
                    <a:pt x="26" y="11"/>
                  </a:cubicBezTo>
                  <a:cubicBezTo>
                    <a:pt x="35" y="11"/>
                    <a:pt x="44" y="11"/>
                    <a:pt x="54" y="11"/>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9" name="Rectangle 267">
              <a:extLst>
                <a:ext uri="{FF2B5EF4-FFF2-40B4-BE49-F238E27FC236}">
                  <a16:creationId xmlns:a16="http://schemas.microsoft.com/office/drawing/2014/main" id="{742BE256-1769-4053-B371-234D67CA3303}"/>
                </a:ext>
              </a:extLst>
            </p:cNvPr>
            <p:cNvSpPr>
              <a:spLocks noChangeArrowheads="1"/>
            </p:cNvSpPr>
            <p:nvPr/>
          </p:nvSpPr>
          <p:spPr bwMode="auto">
            <a:xfrm>
              <a:off x="2894" y="1928"/>
              <a:ext cx="114" cy="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0" name="Rectangle 268">
              <a:extLst>
                <a:ext uri="{FF2B5EF4-FFF2-40B4-BE49-F238E27FC236}">
                  <a16:creationId xmlns:a16="http://schemas.microsoft.com/office/drawing/2014/main" id="{B9A278CC-0511-49FE-B006-6DA6EA176048}"/>
                </a:ext>
              </a:extLst>
            </p:cNvPr>
            <p:cNvSpPr>
              <a:spLocks noChangeArrowheads="1"/>
            </p:cNvSpPr>
            <p:nvPr/>
          </p:nvSpPr>
          <p:spPr bwMode="auto">
            <a:xfrm>
              <a:off x="3032" y="1928"/>
              <a:ext cx="64" cy="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1" name="Freeform 269">
              <a:extLst>
                <a:ext uri="{FF2B5EF4-FFF2-40B4-BE49-F238E27FC236}">
                  <a16:creationId xmlns:a16="http://schemas.microsoft.com/office/drawing/2014/main" id="{D4683410-BFB1-42E4-9179-EFB5F50E1BA0}"/>
                </a:ext>
              </a:extLst>
            </p:cNvPr>
            <p:cNvSpPr>
              <a:spLocks/>
            </p:cNvSpPr>
            <p:nvPr/>
          </p:nvSpPr>
          <p:spPr bwMode="auto">
            <a:xfrm>
              <a:off x="2894"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2" name="Freeform 270">
              <a:extLst>
                <a:ext uri="{FF2B5EF4-FFF2-40B4-BE49-F238E27FC236}">
                  <a16:creationId xmlns:a16="http://schemas.microsoft.com/office/drawing/2014/main" id="{137B1A5F-6555-402A-86CE-C67FB447F84A}"/>
                </a:ext>
              </a:extLst>
            </p:cNvPr>
            <p:cNvSpPr>
              <a:spLocks/>
            </p:cNvSpPr>
            <p:nvPr/>
          </p:nvSpPr>
          <p:spPr bwMode="auto">
            <a:xfrm>
              <a:off x="2910"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3" name="Freeform 271">
              <a:extLst>
                <a:ext uri="{FF2B5EF4-FFF2-40B4-BE49-F238E27FC236}">
                  <a16:creationId xmlns:a16="http://schemas.microsoft.com/office/drawing/2014/main" id="{4B17293E-F1BC-4375-A708-89350BAE160B}"/>
                </a:ext>
              </a:extLst>
            </p:cNvPr>
            <p:cNvSpPr>
              <a:spLocks/>
            </p:cNvSpPr>
            <p:nvPr/>
          </p:nvSpPr>
          <p:spPr bwMode="auto">
            <a:xfrm>
              <a:off x="2928"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4" name="Freeform 272">
              <a:extLst>
                <a:ext uri="{FF2B5EF4-FFF2-40B4-BE49-F238E27FC236}">
                  <a16:creationId xmlns:a16="http://schemas.microsoft.com/office/drawing/2014/main" id="{679963C8-B77E-4F93-847E-F85C007EA904}"/>
                </a:ext>
              </a:extLst>
            </p:cNvPr>
            <p:cNvSpPr>
              <a:spLocks/>
            </p:cNvSpPr>
            <p:nvPr/>
          </p:nvSpPr>
          <p:spPr bwMode="auto">
            <a:xfrm>
              <a:off x="2946"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5" name="Freeform 273">
              <a:extLst>
                <a:ext uri="{FF2B5EF4-FFF2-40B4-BE49-F238E27FC236}">
                  <a16:creationId xmlns:a16="http://schemas.microsoft.com/office/drawing/2014/main" id="{C089D9CD-5671-45D3-841F-225D32627FD6}"/>
                </a:ext>
              </a:extLst>
            </p:cNvPr>
            <p:cNvSpPr>
              <a:spLocks/>
            </p:cNvSpPr>
            <p:nvPr/>
          </p:nvSpPr>
          <p:spPr bwMode="auto">
            <a:xfrm>
              <a:off x="2964"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6" name="Freeform 274">
              <a:extLst>
                <a:ext uri="{FF2B5EF4-FFF2-40B4-BE49-F238E27FC236}">
                  <a16:creationId xmlns:a16="http://schemas.microsoft.com/office/drawing/2014/main" id="{BB70A33B-5E82-4D8A-962F-2C4C487AC76E}"/>
                </a:ext>
              </a:extLst>
            </p:cNvPr>
            <p:cNvSpPr>
              <a:spLocks/>
            </p:cNvSpPr>
            <p:nvPr/>
          </p:nvSpPr>
          <p:spPr bwMode="auto">
            <a:xfrm>
              <a:off x="2982"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7" name="Freeform 275">
              <a:extLst>
                <a:ext uri="{FF2B5EF4-FFF2-40B4-BE49-F238E27FC236}">
                  <a16:creationId xmlns:a16="http://schemas.microsoft.com/office/drawing/2014/main" id="{D6B20F91-E7AD-4030-B574-D1E132138DB8}"/>
                </a:ext>
              </a:extLst>
            </p:cNvPr>
            <p:cNvSpPr>
              <a:spLocks/>
            </p:cNvSpPr>
            <p:nvPr/>
          </p:nvSpPr>
          <p:spPr bwMode="auto">
            <a:xfrm>
              <a:off x="3034"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8" name="Freeform 276">
              <a:extLst>
                <a:ext uri="{FF2B5EF4-FFF2-40B4-BE49-F238E27FC236}">
                  <a16:creationId xmlns:a16="http://schemas.microsoft.com/office/drawing/2014/main" id="{444E8FFE-7698-4380-B135-01EB5D296F7B}"/>
                </a:ext>
              </a:extLst>
            </p:cNvPr>
            <p:cNvSpPr>
              <a:spLocks/>
            </p:cNvSpPr>
            <p:nvPr/>
          </p:nvSpPr>
          <p:spPr bwMode="auto">
            <a:xfrm>
              <a:off x="3052"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9" name="Freeform 277">
              <a:extLst>
                <a:ext uri="{FF2B5EF4-FFF2-40B4-BE49-F238E27FC236}">
                  <a16:creationId xmlns:a16="http://schemas.microsoft.com/office/drawing/2014/main" id="{0AF1309B-E35F-496C-A5B5-4A2DC56A3699}"/>
                </a:ext>
              </a:extLst>
            </p:cNvPr>
            <p:cNvSpPr>
              <a:spLocks/>
            </p:cNvSpPr>
            <p:nvPr/>
          </p:nvSpPr>
          <p:spPr bwMode="auto">
            <a:xfrm>
              <a:off x="3070"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830" name="Group 278">
            <a:extLst>
              <a:ext uri="{FF2B5EF4-FFF2-40B4-BE49-F238E27FC236}">
                <a16:creationId xmlns:a16="http://schemas.microsoft.com/office/drawing/2014/main" id="{7D84FD6E-93AC-4B6F-8376-B61F2A3432C1}"/>
              </a:ext>
            </a:extLst>
          </p:cNvPr>
          <p:cNvGrpSpPr>
            <a:grpSpLocks/>
          </p:cNvGrpSpPr>
          <p:nvPr/>
        </p:nvGrpSpPr>
        <p:grpSpPr bwMode="auto">
          <a:xfrm>
            <a:off x="5062538" y="2546350"/>
            <a:ext cx="460375" cy="911225"/>
            <a:chOff x="2852" y="1672"/>
            <a:chExt cx="290" cy="574"/>
          </a:xfrm>
        </p:grpSpPr>
        <p:sp>
          <p:nvSpPr>
            <p:cNvPr id="23831" name="Rectangle 279">
              <a:extLst>
                <a:ext uri="{FF2B5EF4-FFF2-40B4-BE49-F238E27FC236}">
                  <a16:creationId xmlns:a16="http://schemas.microsoft.com/office/drawing/2014/main" id="{D5B82187-61EB-489A-8F21-DCA36DB860E9}"/>
                </a:ext>
              </a:extLst>
            </p:cNvPr>
            <p:cNvSpPr>
              <a:spLocks noChangeArrowheads="1"/>
            </p:cNvSpPr>
            <p:nvPr/>
          </p:nvSpPr>
          <p:spPr bwMode="auto">
            <a:xfrm>
              <a:off x="2852" y="1672"/>
              <a:ext cx="290" cy="574"/>
            </a:xfrm>
            <a:prstGeom prst="rect">
              <a:avLst/>
            </a:prstGeom>
            <a:solidFill>
              <a:srgbClr val="4E4E4E"/>
            </a:solidFill>
            <a:ln w="9525">
              <a:miter lim="800000"/>
              <a:headEnd/>
              <a:tailEnd/>
            </a:ln>
            <a:effectLst/>
            <a:scene3d>
              <a:camera prst="legacyObliqueTopRight"/>
              <a:lightRig rig="legacyFlat4" dir="t"/>
            </a:scene3d>
            <a:sp3d extrusionH="277800" prstMaterial="legacyMatte">
              <a:bevelT w="13500" h="13500" prst="angle"/>
              <a:bevelB w="13500" h="13500" prst="angle"/>
              <a:extrusionClr>
                <a:srgbClr val="FFFFFF"/>
              </a:extrusionClr>
              <a:contourClr>
                <a:srgbClr val="4E4E4E"/>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832" name="Rectangle 280">
              <a:extLst>
                <a:ext uri="{FF2B5EF4-FFF2-40B4-BE49-F238E27FC236}">
                  <a16:creationId xmlns:a16="http://schemas.microsoft.com/office/drawing/2014/main" id="{299DCAA3-1F6F-43FE-B482-BCAABEE546EE}"/>
                </a:ext>
              </a:extLst>
            </p:cNvPr>
            <p:cNvSpPr>
              <a:spLocks noChangeArrowheads="1"/>
            </p:cNvSpPr>
            <p:nvPr/>
          </p:nvSpPr>
          <p:spPr bwMode="auto">
            <a:xfrm>
              <a:off x="2878" y="1908"/>
              <a:ext cx="236" cy="100"/>
            </a:xfrm>
            <a:prstGeom prst="rect">
              <a:avLst/>
            </a:prstGeom>
            <a:solidFill>
              <a:srgbClr val="0099CC"/>
            </a:solidFill>
            <a:ln w="317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2"/>
                </a:solidFill>
              </a:endParaRPr>
            </a:p>
          </p:txBody>
        </p:sp>
        <p:sp>
          <p:nvSpPr>
            <p:cNvPr id="23833" name="Line 281">
              <a:extLst>
                <a:ext uri="{FF2B5EF4-FFF2-40B4-BE49-F238E27FC236}">
                  <a16:creationId xmlns:a16="http://schemas.microsoft.com/office/drawing/2014/main" id="{DB2B694C-53E4-47FC-A149-671230AE3FD9}"/>
                </a:ext>
              </a:extLst>
            </p:cNvPr>
            <p:cNvSpPr>
              <a:spLocks noChangeShapeType="1"/>
            </p:cNvSpPr>
            <p:nvPr/>
          </p:nvSpPr>
          <p:spPr bwMode="auto">
            <a:xfrm>
              <a:off x="2856" y="2232"/>
              <a:ext cx="282"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34" name="Line 282">
              <a:extLst>
                <a:ext uri="{FF2B5EF4-FFF2-40B4-BE49-F238E27FC236}">
                  <a16:creationId xmlns:a16="http://schemas.microsoft.com/office/drawing/2014/main" id="{03BC8B54-D392-4020-A19C-BC87FC3BCC4A}"/>
                </a:ext>
              </a:extLst>
            </p:cNvPr>
            <p:cNvSpPr>
              <a:spLocks noChangeShapeType="1"/>
            </p:cNvSpPr>
            <p:nvPr/>
          </p:nvSpPr>
          <p:spPr bwMode="auto">
            <a:xfrm flipH="1" flipV="1">
              <a:off x="2864" y="1676"/>
              <a:ext cx="0" cy="548"/>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35" name="Line 283">
              <a:extLst>
                <a:ext uri="{FF2B5EF4-FFF2-40B4-BE49-F238E27FC236}">
                  <a16:creationId xmlns:a16="http://schemas.microsoft.com/office/drawing/2014/main" id="{6CFFC1C9-BB7A-4520-A108-976D993EAE36}"/>
                </a:ext>
              </a:extLst>
            </p:cNvPr>
            <p:cNvSpPr>
              <a:spLocks noChangeShapeType="1"/>
            </p:cNvSpPr>
            <p:nvPr/>
          </p:nvSpPr>
          <p:spPr bwMode="auto">
            <a:xfrm flipH="1" flipV="1">
              <a:off x="3128" y="1676"/>
              <a:ext cx="0" cy="552"/>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36" name="Line 284">
              <a:extLst>
                <a:ext uri="{FF2B5EF4-FFF2-40B4-BE49-F238E27FC236}">
                  <a16:creationId xmlns:a16="http://schemas.microsoft.com/office/drawing/2014/main" id="{136BF3DD-ACC3-4748-A388-EF0DEC2C4FD5}"/>
                </a:ext>
              </a:extLst>
            </p:cNvPr>
            <p:cNvSpPr>
              <a:spLocks noChangeShapeType="1"/>
            </p:cNvSpPr>
            <p:nvPr/>
          </p:nvSpPr>
          <p:spPr bwMode="auto">
            <a:xfrm>
              <a:off x="2856" y="1684"/>
              <a:ext cx="282"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837" name="Group 285">
              <a:extLst>
                <a:ext uri="{FF2B5EF4-FFF2-40B4-BE49-F238E27FC236}">
                  <a16:creationId xmlns:a16="http://schemas.microsoft.com/office/drawing/2014/main" id="{02C9D81A-CAF6-466E-8CA7-4BC6CEDA1FA0}"/>
                </a:ext>
              </a:extLst>
            </p:cNvPr>
            <p:cNvGrpSpPr>
              <a:grpSpLocks/>
            </p:cNvGrpSpPr>
            <p:nvPr/>
          </p:nvGrpSpPr>
          <p:grpSpPr bwMode="auto">
            <a:xfrm>
              <a:off x="2876" y="1694"/>
              <a:ext cx="242" cy="194"/>
              <a:chOff x="2902" y="1554"/>
              <a:chExt cx="242" cy="194"/>
            </a:xfrm>
          </p:grpSpPr>
          <p:grpSp>
            <p:nvGrpSpPr>
              <p:cNvPr id="23838" name="Group 286">
                <a:extLst>
                  <a:ext uri="{FF2B5EF4-FFF2-40B4-BE49-F238E27FC236}">
                    <a16:creationId xmlns:a16="http://schemas.microsoft.com/office/drawing/2014/main" id="{DB7B2A95-4AB2-4DFB-9722-6079642467B6}"/>
                  </a:ext>
                </a:extLst>
              </p:cNvPr>
              <p:cNvGrpSpPr>
                <a:grpSpLocks/>
              </p:cNvGrpSpPr>
              <p:nvPr/>
            </p:nvGrpSpPr>
            <p:grpSpPr bwMode="auto">
              <a:xfrm>
                <a:off x="2902" y="1554"/>
                <a:ext cx="242" cy="50"/>
                <a:chOff x="2902" y="1554"/>
                <a:chExt cx="242" cy="50"/>
              </a:xfrm>
            </p:grpSpPr>
            <p:sp>
              <p:nvSpPr>
                <p:cNvPr id="23839" name="Rectangle 287">
                  <a:extLst>
                    <a:ext uri="{FF2B5EF4-FFF2-40B4-BE49-F238E27FC236}">
                      <a16:creationId xmlns:a16="http://schemas.microsoft.com/office/drawing/2014/main" id="{EC94CCDC-E1EF-4C70-96C7-34B4D9521C10}"/>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0" name="Line 288">
                  <a:extLst>
                    <a:ext uri="{FF2B5EF4-FFF2-40B4-BE49-F238E27FC236}">
                      <a16:creationId xmlns:a16="http://schemas.microsoft.com/office/drawing/2014/main" id="{056FE36A-F135-4C23-AEBF-D2C00143E0EA}"/>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1" name="Line 289">
                  <a:extLst>
                    <a:ext uri="{FF2B5EF4-FFF2-40B4-BE49-F238E27FC236}">
                      <a16:creationId xmlns:a16="http://schemas.microsoft.com/office/drawing/2014/main" id="{CC1728C2-A7F8-4799-8FEF-8B8204D476E0}"/>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2" name="Line 290">
                  <a:extLst>
                    <a:ext uri="{FF2B5EF4-FFF2-40B4-BE49-F238E27FC236}">
                      <a16:creationId xmlns:a16="http://schemas.microsoft.com/office/drawing/2014/main" id="{FD2DF7CF-6349-4928-98C4-606CD1503013}"/>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3" name="Line 291">
                  <a:extLst>
                    <a:ext uri="{FF2B5EF4-FFF2-40B4-BE49-F238E27FC236}">
                      <a16:creationId xmlns:a16="http://schemas.microsoft.com/office/drawing/2014/main" id="{05ACA27A-35E4-42D1-A46E-0F48C4465F10}"/>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4" name="Line 292">
                  <a:extLst>
                    <a:ext uri="{FF2B5EF4-FFF2-40B4-BE49-F238E27FC236}">
                      <a16:creationId xmlns:a16="http://schemas.microsoft.com/office/drawing/2014/main" id="{EBD9B378-0E0B-4503-93D4-1CEFBBF49B52}"/>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5" name="Line 293">
                  <a:extLst>
                    <a:ext uri="{FF2B5EF4-FFF2-40B4-BE49-F238E27FC236}">
                      <a16:creationId xmlns:a16="http://schemas.microsoft.com/office/drawing/2014/main" id="{5B4523FD-77AD-443D-8026-DAA5C1C645A9}"/>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6" name="Line 294">
                  <a:extLst>
                    <a:ext uri="{FF2B5EF4-FFF2-40B4-BE49-F238E27FC236}">
                      <a16:creationId xmlns:a16="http://schemas.microsoft.com/office/drawing/2014/main" id="{EFD63A69-C61F-4293-B2A9-0E83F8562219}"/>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7" name="Line 295">
                  <a:extLst>
                    <a:ext uri="{FF2B5EF4-FFF2-40B4-BE49-F238E27FC236}">
                      <a16:creationId xmlns:a16="http://schemas.microsoft.com/office/drawing/2014/main" id="{9A95F625-EB6D-4C34-A42B-41C00245BA06}"/>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8" name="Line 296">
                  <a:extLst>
                    <a:ext uri="{FF2B5EF4-FFF2-40B4-BE49-F238E27FC236}">
                      <a16:creationId xmlns:a16="http://schemas.microsoft.com/office/drawing/2014/main" id="{D7B49A21-3D86-434B-8FFF-FB7E2CCD2145}"/>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9" name="Line 297">
                  <a:extLst>
                    <a:ext uri="{FF2B5EF4-FFF2-40B4-BE49-F238E27FC236}">
                      <a16:creationId xmlns:a16="http://schemas.microsoft.com/office/drawing/2014/main" id="{B97C7FF5-4B42-41A8-BC42-7079818BA438}"/>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0" name="Line 298">
                  <a:extLst>
                    <a:ext uri="{FF2B5EF4-FFF2-40B4-BE49-F238E27FC236}">
                      <a16:creationId xmlns:a16="http://schemas.microsoft.com/office/drawing/2014/main" id="{295E71F8-14D8-4102-B274-A2BB3288BD7A}"/>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1" name="Line 299">
                  <a:extLst>
                    <a:ext uri="{FF2B5EF4-FFF2-40B4-BE49-F238E27FC236}">
                      <a16:creationId xmlns:a16="http://schemas.microsoft.com/office/drawing/2014/main" id="{88AE2E29-5AA6-4910-9196-64E2BDB941AC}"/>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2" name="Line 300">
                  <a:extLst>
                    <a:ext uri="{FF2B5EF4-FFF2-40B4-BE49-F238E27FC236}">
                      <a16:creationId xmlns:a16="http://schemas.microsoft.com/office/drawing/2014/main" id="{03302A29-F705-4C08-94D2-96DD851018B2}"/>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3" name="Line 301">
                  <a:extLst>
                    <a:ext uri="{FF2B5EF4-FFF2-40B4-BE49-F238E27FC236}">
                      <a16:creationId xmlns:a16="http://schemas.microsoft.com/office/drawing/2014/main" id="{72185A67-3E06-4122-8B7A-9EE701B2B483}"/>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4" name="Line 302">
                  <a:extLst>
                    <a:ext uri="{FF2B5EF4-FFF2-40B4-BE49-F238E27FC236}">
                      <a16:creationId xmlns:a16="http://schemas.microsoft.com/office/drawing/2014/main" id="{5895F9C9-8CFD-4FDF-BF49-CB046C962EBA}"/>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5" name="Line 303">
                  <a:extLst>
                    <a:ext uri="{FF2B5EF4-FFF2-40B4-BE49-F238E27FC236}">
                      <a16:creationId xmlns:a16="http://schemas.microsoft.com/office/drawing/2014/main" id="{6C9BA068-C9DD-47D0-ADE5-09903BD1823C}"/>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6" name="Line 304">
                  <a:extLst>
                    <a:ext uri="{FF2B5EF4-FFF2-40B4-BE49-F238E27FC236}">
                      <a16:creationId xmlns:a16="http://schemas.microsoft.com/office/drawing/2014/main" id="{034EE071-DFA4-455E-A90F-7F150D0CB9D9}"/>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7" name="Line 305">
                  <a:extLst>
                    <a:ext uri="{FF2B5EF4-FFF2-40B4-BE49-F238E27FC236}">
                      <a16:creationId xmlns:a16="http://schemas.microsoft.com/office/drawing/2014/main" id="{7DF470A8-1BFA-4DB5-98BE-26FEE879D800}"/>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8" name="Line 306">
                  <a:extLst>
                    <a:ext uri="{FF2B5EF4-FFF2-40B4-BE49-F238E27FC236}">
                      <a16:creationId xmlns:a16="http://schemas.microsoft.com/office/drawing/2014/main" id="{6A527ADC-47EF-4B46-91AF-B636CBD0EB2D}"/>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9" name="Line 307">
                  <a:extLst>
                    <a:ext uri="{FF2B5EF4-FFF2-40B4-BE49-F238E27FC236}">
                      <a16:creationId xmlns:a16="http://schemas.microsoft.com/office/drawing/2014/main" id="{CCDE1174-C5B6-4482-B43E-01C58F5FE0F0}"/>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0" name="Line 308">
                  <a:extLst>
                    <a:ext uri="{FF2B5EF4-FFF2-40B4-BE49-F238E27FC236}">
                      <a16:creationId xmlns:a16="http://schemas.microsoft.com/office/drawing/2014/main" id="{11603FDD-9D49-46A8-A034-710E329754C9}"/>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1" name="Line 309">
                  <a:extLst>
                    <a:ext uri="{FF2B5EF4-FFF2-40B4-BE49-F238E27FC236}">
                      <a16:creationId xmlns:a16="http://schemas.microsoft.com/office/drawing/2014/main" id="{03B0C80E-4BBE-49BF-B5FC-F247E88A9928}"/>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2" name="Line 310">
                  <a:extLst>
                    <a:ext uri="{FF2B5EF4-FFF2-40B4-BE49-F238E27FC236}">
                      <a16:creationId xmlns:a16="http://schemas.microsoft.com/office/drawing/2014/main" id="{9D9229F3-3378-4888-AE16-A54EE88926B6}"/>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3" name="Line 311">
                  <a:extLst>
                    <a:ext uri="{FF2B5EF4-FFF2-40B4-BE49-F238E27FC236}">
                      <a16:creationId xmlns:a16="http://schemas.microsoft.com/office/drawing/2014/main" id="{4D8C2FF6-8306-4711-B611-17EA254179B9}"/>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4" name="Line 312">
                  <a:extLst>
                    <a:ext uri="{FF2B5EF4-FFF2-40B4-BE49-F238E27FC236}">
                      <a16:creationId xmlns:a16="http://schemas.microsoft.com/office/drawing/2014/main" id="{BF96F7BA-053C-4483-8DB5-AB5EE49AFBD8}"/>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5" name="Line 313">
                  <a:extLst>
                    <a:ext uri="{FF2B5EF4-FFF2-40B4-BE49-F238E27FC236}">
                      <a16:creationId xmlns:a16="http://schemas.microsoft.com/office/drawing/2014/main" id="{0AB68134-B100-4E8B-8FC4-C437B72FC23B}"/>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866" name="Group 314">
                <a:extLst>
                  <a:ext uri="{FF2B5EF4-FFF2-40B4-BE49-F238E27FC236}">
                    <a16:creationId xmlns:a16="http://schemas.microsoft.com/office/drawing/2014/main" id="{F84CFB71-8688-428C-AA7C-55AC8D157F34}"/>
                  </a:ext>
                </a:extLst>
              </p:cNvPr>
              <p:cNvGrpSpPr>
                <a:grpSpLocks/>
              </p:cNvGrpSpPr>
              <p:nvPr/>
            </p:nvGrpSpPr>
            <p:grpSpPr bwMode="auto">
              <a:xfrm>
                <a:off x="2902" y="1602"/>
                <a:ext cx="242" cy="50"/>
                <a:chOff x="2902" y="1554"/>
                <a:chExt cx="242" cy="50"/>
              </a:xfrm>
            </p:grpSpPr>
            <p:sp>
              <p:nvSpPr>
                <p:cNvPr id="23867" name="Rectangle 315">
                  <a:extLst>
                    <a:ext uri="{FF2B5EF4-FFF2-40B4-BE49-F238E27FC236}">
                      <a16:creationId xmlns:a16="http://schemas.microsoft.com/office/drawing/2014/main" id="{891FABA6-35FF-49E4-B01C-DEFAD910DF86}"/>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8" name="Line 316">
                  <a:extLst>
                    <a:ext uri="{FF2B5EF4-FFF2-40B4-BE49-F238E27FC236}">
                      <a16:creationId xmlns:a16="http://schemas.microsoft.com/office/drawing/2014/main" id="{21743D8E-0B80-4DCE-B62B-8E15725EF92A}"/>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69" name="Line 317">
                  <a:extLst>
                    <a:ext uri="{FF2B5EF4-FFF2-40B4-BE49-F238E27FC236}">
                      <a16:creationId xmlns:a16="http://schemas.microsoft.com/office/drawing/2014/main" id="{09796A60-BB9A-46A2-BD61-7415AF9E653E}"/>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0" name="Line 318">
                  <a:extLst>
                    <a:ext uri="{FF2B5EF4-FFF2-40B4-BE49-F238E27FC236}">
                      <a16:creationId xmlns:a16="http://schemas.microsoft.com/office/drawing/2014/main" id="{13578477-B345-44B0-B9EA-015162A30BAB}"/>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1" name="Line 319">
                  <a:extLst>
                    <a:ext uri="{FF2B5EF4-FFF2-40B4-BE49-F238E27FC236}">
                      <a16:creationId xmlns:a16="http://schemas.microsoft.com/office/drawing/2014/main" id="{CF998E23-6B51-4F3E-BE60-763465A392B2}"/>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2" name="Line 320">
                  <a:extLst>
                    <a:ext uri="{FF2B5EF4-FFF2-40B4-BE49-F238E27FC236}">
                      <a16:creationId xmlns:a16="http://schemas.microsoft.com/office/drawing/2014/main" id="{6EF1AA9E-9AE3-4A0B-9A7C-7F47479D763A}"/>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3" name="Line 321">
                  <a:extLst>
                    <a:ext uri="{FF2B5EF4-FFF2-40B4-BE49-F238E27FC236}">
                      <a16:creationId xmlns:a16="http://schemas.microsoft.com/office/drawing/2014/main" id="{3D5A550C-E3A0-4835-881F-C3E019471F29}"/>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4" name="Line 322">
                  <a:extLst>
                    <a:ext uri="{FF2B5EF4-FFF2-40B4-BE49-F238E27FC236}">
                      <a16:creationId xmlns:a16="http://schemas.microsoft.com/office/drawing/2014/main" id="{1332A2CC-2A7C-46DC-83BE-D12A16196270}"/>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5" name="Line 323">
                  <a:extLst>
                    <a:ext uri="{FF2B5EF4-FFF2-40B4-BE49-F238E27FC236}">
                      <a16:creationId xmlns:a16="http://schemas.microsoft.com/office/drawing/2014/main" id="{B196587A-E26E-462D-B8CC-8D36BDFD0452}"/>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6" name="Line 324">
                  <a:extLst>
                    <a:ext uri="{FF2B5EF4-FFF2-40B4-BE49-F238E27FC236}">
                      <a16:creationId xmlns:a16="http://schemas.microsoft.com/office/drawing/2014/main" id="{9F11CD56-A5CC-4DD5-9445-661E78B253B0}"/>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7" name="Line 325">
                  <a:extLst>
                    <a:ext uri="{FF2B5EF4-FFF2-40B4-BE49-F238E27FC236}">
                      <a16:creationId xmlns:a16="http://schemas.microsoft.com/office/drawing/2014/main" id="{0326DC25-ADC6-4839-A9CB-16C64DE877A2}"/>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8" name="Line 326">
                  <a:extLst>
                    <a:ext uri="{FF2B5EF4-FFF2-40B4-BE49-F238E27FC236}">
                      <a16:creationId xmlns:a16="http://schemas.microsoft.com/office/drawing/2014/main" id="{2870D797-3673-4D66-B814-1F4B3444E58A}"/>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79" name="Line 327">
                  <a:extLst>
                    <a:ext uri="{FF2B5EF4-FFF2-40B4-BE49-F238E27FC236}">
                      <a16:creationId xmlns:a16="http://schemas.microsoft.com/office/drawing/2014/main" id="{BE81A885-8BC9-4F8E-8582-FBE582D7EA69}"/>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0" name="Line 328">
                  <a:extLst>
                    <a:ext uri="{FF2B5EF4-FFF2-40B4-BE49-F238E27FC236}">
                      <a16:creationId xmlns:a16="http://schemas.microsoft.com/office/drawing/2014/main" id="{6FE4D121-F463-444B-8632-4D6ED19E2C17}"/>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1" name="Line 329">
                  <a:extLst>
                    <a:ext uri="{FF2B5EF4-FFF2-40B4-BE49-F238E27FC236}">
                      <a16:creationId xmlns:a16="http://schemas.microsoft.com/office/drawing/2014/main" id="{963A3A53-A2A9-4B50-A93B-9DD09A422C0A}"/>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2" name="Line 330">
                  <a:extLst>
                    <a:ext uri="{FF2B5EF4-FFF2-40B4-BE49-F238E27FC236}">
                      <a16:creationId xmlns:a16="http://schemas.microsoft.com/office/drawing/2014/main" id="{86AEDDF3-FE71-4CCA-9293-740009EA25C8}"/>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3" name="Line 331">
                  <a:extLst>
                    <a:ext uri="{FF2B5EF4-FFF2-40B4-BE49-F238E27FC236}">
                      <a16:creationId xmlns:a16="http://schemas.microsoft.com/office/drawing/2014/main" id="{E308BC05-3C70-461B-9654-F27717040A7B}"/>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4" name="Line 332">
                  <a:extLst>
                    <a:ext uri="{FF2B5EF4-FFF2-40B4-BE49-F238E27FC236}">
                      <a16:creationId xmlns:a16="http://schemas.microsoft.com/office/drawing/2014/main" id="{178E243F-8916-4C0A-8456-4BB083F232AF}"/>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5" name="Line 333">
                  <a:extLst>
                    <a:ext uri="{FF2B5EF4-FFF2-40B4-BE49-F238E27FC236}">
                      <a16:creationId xmlns:a16="http://schemas.microsoft.com/office/drawing/2014/main" id="{34380F31-72DA-4A35-9CAB-7CDF0895104D}"/>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6" name="Line 334">
                  <a:extLst>
                    <a:ext uri="{FF2B5EF4-FFF2-40B4-BE49-F238E27FC236}">
                      <a16:creationId xmlns:a16="http://schemas.microsoft.com/office/drawing/2014/main" id="{0989881E-6253-4476-B322-2A84F8E570DE}"/>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7" name="Line 335">
                  <a:extLst>
                    <a:ext uri="{FF2B5EF4-FFF2-40B4-BE49-F238E27FC236}">
                      <a16:creationId xmlns:a16="http://schemas.microsoft.com/office/drawing/2014/main" id="{1222451E-D509-43CA-B54E-52D7461C0B2E}"/>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8" name="Line 336">
                  <a:extLst>
                    <a:ext uri="{FF2B5EF4-FFF2-40B4-BE49-F238E27FC236}">
                      <a16:creationId xmlns:a16="http://schemas.microsoft.com/office/drawing/2014/main" id="{03F2CFF9-BA9A-4827-8D57-F50C303796C6}"/>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89" name="Line 337">
                  <a:extLst>
                    <a:ext uri="{FF2B5EF4-FFF2-40B4-BE49-F238E27FC236}">
                      <a16:creationId xmlns:a16="http://schemas.microsoft.com/office/drawing/2014/main" id="{CB91FC02-230D-468B-8141-8CEF3BC6E6F0}"/>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90" name="Line 338">
                  <a:extLst>
                    <a:ext uri="{FF2B5EF4-FFF2-40B4-BE49-F238E27FC236}">
                      <a16:creationId xmlns:a16="http://schemas.microsoft.com/office/drawing/2014/main" id="{321A8E3E-A933-4D9A-8622-E80F0D51140B}"/>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91" name="Line 339">
                  <a:extLst>
                    <a:ext uri="{FF2B5EF4-FFF2-40B4-BE49-F238E27FC236}">
                      <a16:creationId xmlns:a16="http://schemas.microsoft.com/office/drawing/2014/main" id="{5CEE4B3E-8FC0-4342-95D6-191480F4113B}"/>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92" name="Line 340">
                  <a:extLst>
                    <a:ext uri="{FF2B5EF4-FFF2-40B4-BE49-F238E27FC236}">
                      <a16:creationId xmlns:a16="http://schemas.microsoft.com/office/drawing/2014/main" id="{01243581-25A2-4DD1-8DB7-95FA56ADF303}"/>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93" name="Line 341">
                  <a:extLst>
                    <a:ext uri="{FF2B5EF4-FFF2-40B4-BE49-F238E27FC236}">
                      <a16:creationId xmlns:a16="http://schemas.microsoft.com/office/drawing/2014/main" id="{85CF9D67-55DF-4756-B82E-0ABCF6DA664B}"/>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894" name="Group 342">
                <a:extLst>
                  <a:ext uri="{FF2B5EF4-FFF2-40B4-BE49-F238E27FC236}">
                    <a16:creationId xmlns:a16="http://schemas.microsoft.com/office/drawing/2014/main" id="{E565236D-0D73-4992-A44A-E0AC6C1A4AB8}"/>
                  </a:ext>
                </a:extLst>
              </p:cNvPr>
              <p:cNvGrpSpPr>
                <a:grpSpLocks/>
              </p:cNvGrpSpPr>
              <p:nvPr/>
            </p:nvGrpSpPr>
            <p:grpSpPr bwMode="auto">
              <a:xfrm>
                <a:off x="2902" y="1650"/>
                <a:ext cx="242" cy="50"/>
                <a:chOff x="2902" y="1554"/>
                <a:chExt cx="242" cy="50"/>
              </a:xfrm>
            </p:grpSpPr>
            <p:sp>
              <p:nvSpPr>
                <p:cNvPr id="23895" name="Rectangle 343">
                  <a:extLst>
                    <a:ext uri="{FF2B5EF4-FFF2-40B4-BE49-F238E27FC236}">
                      <a16:creationId xmlns:a16="http://schemas.microsoft.com/office/drawing/2014/main" id="{780B1AE9-FE46-475A-ADCE-CA9955397F9C}"/>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96" name="Line 344">
                  <a:extLst>
                    <a:ext uri="{FF2B5EF4-FFF2-40B4-BE49-F238E27FC236}">
                      <a16:creationId xmlns:a16="http://schemas.microsoft.com/office/drawing/2014/main" id="{E2B55D4B-2BDA-46A7-8E8E-845BE9CA86CE}"/>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97" name="Line 345">
                  <a:extLst>
                    <a:ext uri="{FF2B5EF4-FFF2-40B4-BE49-F238E27FC236}">
                      <a16:creationId xmlns:a16="http://schemas.microsoft.com/office/drawing/2014/main" id="{932099D2-B847-493A-8F91-53069519436F}"/>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98" name="Line 346">
                  <a:extLst>
                    <a:ext uri="{FF2B5EF4-FFF2-40B4-BE49-F238E27FC236}">
                      <a16:creationId xmlns:a16="http://schemas.microsoft.com/office/drawing/2014/main" id="{94EDFA86-929F-4F3A-903B-D1148C4F0A0B}"/>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99" name="Line 347">
                  <a:extLst>
                    <a:ext uri="{FF2B5EF4-FFF2-40B4-BE49-F238E27FC236}">
                      <a16:creationId xmlns:a16="http://schemas.microsoft.com/office/drawing/2014/main" id="{666EB600-5902-4A3F-8A9F-CFE53BA90954}"/>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0" name="Line 348">
                  <a:extLst>
                    <a:ext uri="{FF2B5EF4-FFF2-40B4-BE49-F238E27FC236}">
                      <a16:creationId xmlns:a16="http://schemas.microsoft.com/office/drawing/2014/main" id="{E320B4ED-A7D5-4493-A7BB-871C27C3F180}"/>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1" name="Line 349">
                  <a:extLst>
                    <a:ext uri="{FF2B5EF4-FFF2-40B4-BE49-F238E27FC236}">
                      <a16:creationId xmlns:a16="http://schemas.microsoft.com/office/drawing/2014/main" id="{50B6B33C-4F23-4567-B6AC-B0C4A8680693}"/>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2" name="Line 350">
                  <a:extLst>
                    <a:ext uri="{FF2B5EF4-FFF2-40B4-BE49-F238E27FC236}">
                      <a16:creationId xmlns:a16="http://schemas.microsoft.com/office/drawing/2014/main" id="{6ABE3FDA-7174-4171-97A6-4ED43BFCDB29}"/>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3" name="Line 351">
                  <a:extLst>
                    <a:ext uri="{FF2B5EF4-FFF2-40B4-BE49-F238E27FC236}">
                      <a16:creationId xmlns:a16="http://schemas.microsoft.com/office/drawing/2014/main" id="{C0E44AAE-4276-4057-8004-12A66C501169}"/>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4" name="Line 352">
                  <a:extLst>
                    <a:ext uri="{FF2B5EF4-FFF2-40B4-BE49-F238E27FC236}">
                      <a16:creationId xmlns:a16="http://schemas.microsoft.com/office/drawing/2014/main" id="{556C2ECA-2EFA-4E8C-AC83-9903FCEDA6C7}"/>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5" name="Line 353">
                  <a:extLst>
                    <a:ext uri="{FF2B5EF4-FFF2-40B4-BE49-F238E27FC236}">
                      <a16:creationId xmlns:a16="http://schemas.microsoft.com/office/drawing/2014/main" id="{B66F620C-C870-4FE8-AB9B-8946AD503D2F}"/>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6" name="Line 354">
                  <a:extLst>
                    <a:ext uri="{FF2B5EF4-FFF2-40B4-BE49-F238E27FC236}">
                      <a16:creationId xmlns:a16="http://schemas.microsoft.com/office/drawing/2014/main" id="{1FD86F35-1FF7-4CA7-B30E-A99D8AD691BB}"/>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7" name="Line 355">
                  <a:extLst>
                    <a:ext uri="{FF2B5EF4-FFF2-40B4-BE49-F238E27FC236}">
                      <a16:creationId xmlns:a16="http://schemas.microsoft.com/office/drawing/2014/main" id="{9ABAEC58-4329-46EC-980A-109890A30E7E}"/>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8" name="Line 356">
                  <a:extLst>
                    <a:ext uri="{FF2B5EF4-FFF2-40B4-BE49-F238E27FC236}">
                      <a16:creationId xmlns:a16="http://schemas.microsoft.com/office/drawing/2014/main" id="{3B5042F9-7318-4E19-8AF2-DF3322BF270C}"/>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09" name="Line 357">
                  <a:extLst>
                    <a:ext uri="{FF2B5EF4-FFF2-40B4-BE49-F238E27FC236}">
                      <a16:creationId xmlns:a16="http://schemas.microsoft.com/office/drawing/2014/main" id="{EFF14E5D-EDC9-42B1-B7F4-682B4881A42C}"/>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0" name="Line 358">
                  <a:extLst>
                    <a:ext uri="{FF2B5EF4-FFF2-40B4-BE49-F238E27FC236}">
                      <a16:creationId xmlns:a16="http://schemas.microsoft.com/office/drawing/2014/main" id="{8DDE2FA9-8B5B-4C34-9F59-A476BC999522}"/>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1" name="Line 359">
                  <a:extLst>
                    <a:ext uri="{FF2B5EF4-FFF2-40B4-BE49-F238E27FC236}">
                      <a16:creationId xmlns:a16="http://schemas.microsoft.com/office/drawing/2014/main" id="{42FDAC68-F6E2-404C-BECD-96A20D2AE5B6}"/>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2" name="Line 360">
                  <a:extLst>
                    <a:ext uri="{FF2B5EF4-FFF2-40B4-BE49-F238E27FC236}">
                      <a16:creationId xmlns:a16="http://schemas.microsoft.com/office/drawing/2014/main" id="{2D104DA7-F8E6-447A-9C90-43D78CA546AA}"/>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3" name="Line 361">
                  <a:extLst>
                    <a:ext uri="{FF2B5EF4-FFF2-40B4-BE49-F238E27FC236}">
                      <a16:creationId xmlns:a16="http://schemas.microsoft.com/office/drawing/2014/main" id="{03199174-624B-4BF1-8D21-1FB05DD02603}"/>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4" name="Line 362">
                  <a:extLst>
                    <a:ext uri="{FF2B5EF4-FFF2-40B4-BE49-F238E27FC236}">
                      <a16:creationId xmlns:a16="http://schemas.microsoft.com/office/drawing/2014/main" id="{3F9131B0-E7BE-4D5D-ADBE-6FD5C020EB17}"/>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5" name="Line 363">
                  <a:extLst>
                    <a:ext uri="{FF2B5EF4-FFF2-40B4-BE49-F238E27FC236}">
                      <a16:creationId xmlns:a16="http://schemas.microsoft.com/office/drawing/2014/main" id="{4C0FC42C-FB15-4662-ADE6-DC429EFF39F8}"/>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6" name="Line 364">
                  <a:extLst>
                    <a:ext uri="{FF2B5EF4-FFF2-40B4-BE49-F238E27FC236}">
                      <a16:creationId xmlns:a16="http://schemas.microsoft.com/office/drawing/2014/main" id="{A673F013-BEDA-4929-A8AC-FF72D402D3C8}"/>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7" name="Line 365">
                  <a:extLst>
                    <a:ext uri="{FF2B5EF4-FFF2-40B4-BE49-F238E27FC236}">
                      <a16:creationId xmlns:a16="http://schemas.microsoft.com/office/drawing/2014/main" id="{CD43337E-E0C3-4561-B6D5-CA51E435A1F8}"/>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8" name="Line 366">
                  <a:extLst>
                    <a:ext uri="{FF2B5EF4-FFF2-40B4-BE49-F238E27FC236}">
                      <a16:creationId xmlns:a16="http://schemas.microsoft.com/office/drawing/2014/main" id="{EC27DE90-1123-4332-8B69-A0BE73203380}"/>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19" name="Line 367">
                  <a:extLst>
                    <a:ext uri="{FF2B5EF4-FFF2-40B4-BE49-F238E27FC236}">
                      <a16:creationId xmlns:a16="http://schemas.microsoft.com/office/drawing/2014/main" id="{84CF850D-1692-4157-A37B-2349D0067A68}"/>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20" name="Line 368">
                  <a:extLst>
                    <a:ext uri="{FF2B5EF4-FFF2-40B4-BE49-F238E27FC236}">
                      <a16:creationId xmlns:a16="http://schemas.microsoft.com/office/drawing/2014/main" id="{0CBEB805-FF6E-4EA8-87BE-901C2562D6B1}"/>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21" name="Line 369">
                  <a:extLst>
                    <a:ext uri="{FF2B5EF4-FFF2-40B4-BE49-F238E27FC236}">
                      <a16:creationId xmlns:a16="http://schemas.microsoft.com/office/drawing/2014/main" id="{36993D51-E225-471E-858F-1745A64D11C3}"/>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22" name="Group 370">
                <a:extLst>
                  <a:ext uri="{FF2B5EF4-FFF2-40B4-BE49-F238E27FC236}">
                    <a16:creationId xmlns:a16="http://schemas.microsoft.com/office/drawing/2014/main" id="{1F61ECBA-A6AC-45DD-BBDE-AD7F8FF9F450}"/>
                  </a:ext>
                </a:extLst>
              </p:cNvPr>
              <p:cNvGrpSpPr>
                <a:grpSpLocks/>
              </p:cNvGrpSpPr>
              <p:nvPr/>
            </p:nvGrpSpPr>
            <p:grpSpPr bwMode="auto">
              <a:xfrm>
                <a:off x="2902" y="1698"/>
                <a:ext cx="242" cy="50"/>
                <a:chOff x="2902" y="1554"/>
                <a:chExt cx="242" cy="50"/>
              </a:xfrm>
            </p:grpSpPr>
            <p:sp>
              <p:nvSpPr>
                <p:cNvPr id="23923" name="Rectangle 371">
                  <a:extLst>
                    <a:ext uri="{FF2B5EF4-FFF2-40B4-BE49-F238E27FC236}">
                      <a16:creationId xmlns:a16="http://schemas.microsoft.com/office/drawing/2014/main" id="{F057DE33-0C39-4E72-8DD8-8F381F4B2D7C}"/>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24" name="Line 372">
                  <a:extLst>
                    <a:ext uri="{FF2B5EF4-FFF2-40B4-BE49-F238E27FC236}">
                      <a16:creationId xmlns:a16="http://schemas.microsoft.com/office/drawing/2014/main" id="{A43D3D4F-097F-4C0B-BBBC-61028B0B0429}"/>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25" name="Line 373">
                  <a:extLst>
                    <a:ext uri="{FF2B5EF4-FFF2-40B4-BE49-F238E27FC236}">
                      <a16:creationId xmlns:a16="http://schemas.microsoft.com/office/drawing/2014/main" id="{9F8EC969-AA33-48B5-AEFB-8094ACDC4C78}"/>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26" name="Line 374">
                  <a:extLst>
                    <a:ext uri="{FF2B5EF4-FFF2-40B4-BE49-F238E27FC236}">
                      <a16:creationId xmlns:a16="http://schemas.microsoft.com/office/drawing/2014/main" id="{26DFF754-39C3-4EEA-9554-CD6290D259D2}"/>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27" name="Line 375">
                  <a:extLst>
                    <a:ext uri="{FF2B5EF4-FFF2-40B4-BE49-F238E27FC236}">
                      <a16:creationId xmlns:a16="http://schemas.microsoft.com/office/drawing/2014/main" id="{0BAD34C5-5F05-4440-B059-FCC0A9EDDE7A}"/>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28" name="Line 376">
                  <a:extLst>
                    <a:ext uri="{FF2B5EF4-FFF2-40B4-BE49-F238E27FC236}">
                      <a16:creationId xmlns:a16="http://schemas.microsoft.com/office/drawing/2014/main" id="{45FAD486-1C98-4D02-ADFB-AD2DA8852271}"/>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29" name="Line 377">
                  <a:extLst>
                    <a:ext uri="{FF2B5EF4-FFF2-40B4-BE49-F238E27FC236}">
                      <a16:creationId xmlns:a16="http://schemas.microsoft.com/office/drawing/2014/main" id="{E535C79F-3FC3-48DB-9FA9-669251003B0F}"/>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0" name="Line 378">
                  <a:extLst>
                    <a:ext uri="{FF2B5EF4-FFF2-40B4-BE49-F238E27FC236}">
                      <a16:creationId xmlns:a16="http://schemas.microsoft.com/office/drawing/2014/main" id="{FA2E81D2-3D31-4C2E-ABC1-02C362C5CD3B}"/>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1" name="Line 379">
                  <a:extLst>
                    <a:ext uri="{FF2B5EF4-FFF2-40B4-BE49-F238E27FC236}">
                      <a16:creationId xmlns:a16="http://schemas.microsoft.com/office/drawing/2014/main" id="{B0954A1B-FD24-4948-8A3F-977E6A23E476}"/>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2" name="Line 380">
                  <a:extLst>
                    <a:ext uri="{FF2B5EF4-FFF2-40B4-BE49-F238E27FC236}">
                      <a16:creationId xmlns:a16="http://schemas.microsoft.com/office/drawing/2014/main" id="{C1CA8DCA-4A34-4046-8FFB-3B01A9A66502}"/>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3" name="Line 381">
                  <a:extLst>
                    <a:ext uri="{FF2B5EF4-FFF2-40B4-BE49-F238E27FC236}">
                      <a16:creationId xmlns:a16="http://schemas.microsoft.com/office/drawing/2014/main" id="{D438FD1E-E40A-4541-A284-79E657BD3B42}"/>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4" name="Line 382">
                  <a:extLst>
                    <a:ext uri="{FF2B5EF4-FFF2-40B4-BE49-F238E27FC236}">
                      <a16:creationId xmlns:a16="http://schemas.microsoft.com/office/drawing/2014/main" id="{DF8CE1CF-2714-4E32-BBF9-8321190C181F}"/>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5" name="Line 383">
                  <a:extLst>
                    <a:ext uri="{FF2B5EF4-FFF2-40B4-BE49-F238E27FC236}">
                      <a16:creationId xmlns:a16="http://schemas.microsoft.com/office/drawing/2014/main" id="{0AA900B1-A702-4372-9EC4-93E1F9F67517}"/>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6" name="Line 384">
                  <a:extLst>
                    <a:ext uri="{FF2B5EF4-FFF2-40B4-BE49-F238E27FC236}">
                      <a16:creationId xmlns:a16="http://schemas.microsoft.com/office/drawing/2014/main" id="{CA3849D0-389C-46D0-B410-52B9B4A3FC5F}"/>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7" name="Line 385">
                  <a:extLst>
                    <a:ext uri="{FF2B5EF4-FFF2-40B4-BE49-F238E27FC236}">
                      <a16:creationId xmlns:a16="http://schemas.microsoft.com/office/drawing/2014/main" id="{F6086A7C-5734-4195-BD19-F827C3839DC5}"/>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8" name="Line 386">
                  <a:extLst>
                    <a:ext uri="{FF2B5EF4-FFF2-40B4-BE49-F238E27FC236}">
                      <a16:creationId xmlns:a16="http://schemas.microsoft.com/office/drawing/2014/main" id="{6F63D72F-33D5-41C5-8DFC-574B0F4B0E28}"/>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39" name="Line 387">
                  <a:extLst>
                    <a:ext uri="{FF2B5EF4-FFF2-40B4-BE49-F238E27FC236}">
                      <a16:creationId xmlns:a16="http://schemas.microsoft.com/office/drawing/2014/main" id="{FBE3FC50-0A12-4D50-9879-C5AD483223D5}"/>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40" name="Line 388">
                  <a:extLst>
                    <a:ext uri="{FF2B5EF4-FFF2-40B4-BE49-F238E27FC236}">
                      <a16:creationId xmlns:a16="http://schemas.microsoft.com/office/drawing/2014/main" id="{6408CD98-C668-42D5-898F-3052D00DFEE7}"/>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41" name="Line 389">
                  <a:extLst>
                    <a:ext uri="{FF2B5EF4-FFF2-40B4-BE49-F238E27FC236}">
                      <a16:creationId xmlns:a16="http://schemas.microsoft.com/office/drawing/2014/main" id="{A57688EA-2D96-4652-AAD5-2884384AC2D2}"/>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42" name="Line 390">
                  <a:extLst>
                    <a:ext uri="{FF2B5EF4-FFF2-40B4-BE49-F238E27FC236}">
                      <a16:creationId xmlns:a16="http://schemas.microsoft.com/office/drawing/2014/main" id="{3AE62EAF-062A-4C99-A5E7-2D46FB2EB6F4}"/>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43" name="Line 391">
                  <a:extLst>
                    <a:ext uri="{FF2B5EF4-FFF2-40B4-BE49-F238E27FC236}">
                      <a16:creationId xmlns:a16="http://schemas.microsoft.com/office/drawing/2014/main" id="{83E6B21B-024D-4E2A-8FE9-8FC65752D581}"/>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44" name="Line 392">
                  <a:extLst>
                    <a:ext uri="{FF2B5EF4-FFF2-40B4-BE49-F238E27FC236}">
                      <a16:creationId xmlns:a16="http://schemas.microsoft.com/office/drawing/2014/main" id="{D817888D-5434-4E6C-AE2A-2D94B579768B}"/>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45" name="Line 393">
                  <a:extLst>
                    <a:ext uri="{FF2B5EF4-FFF2-40B4-BE49-F238E27FC236}">
                      <a16:creationId xmlns:a16="http://schemas.microsoft.com/office/drawing/2014/main" id="{214A5208-7E4D-48F2-8A18-E7A1FE9A4306}"/>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46" name="Line 394">
                  <a:extLst>
                    <a:ext uri="{FF2B5EF4-FFF2-40B4-BE49-F238E27FC236}">
                      <a16:creationId xmlns:a16="http://schemas.microsoft.com/office/drawing/2014/main" id="{77907185-E215-4027-AE85-E1C05D5AA92A}"/>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47" name="Line 395">
                  <a:extLst>
                    <a:ext uri="{FF2B5EF4-FFF2-40B4-BE49-F238E27FC236}">
                      <a16:creationId xmlns:a16="http://schemas.microsoft.com/office/drawing/2014/main" id="{9BEFD5DC-C6DF-465D-BD64-5BC1B2072B85}"/>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48" name="Line 396">
                  <a:extLst>
                    <a:ext uri="{FF2B5EF4-FFF2-40B4-BE49-F238E27FC236}">
                      <a16:creationId xmlns:a16="http://schemas.microsoft.com/office/drawing/2014/main" id="{EC2A1E2F-1FEC-4D2B-A972-CB87C0DABB75}"/>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49" name="Line 397">
                  <a:extLst>
                    <a:ext uri="{FF2B5EF4-FFF2-40B4-BE49-F238E27FC236}">
                      <a16:creationId xmlns:a16="http://schemas.microsoft.com/office/drawing/2014/main" id="{12098709-F3EA-47CE-9B24-31A4230F47FE}"/>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950" name="Group 398">
              <a:extLst>
                <a:ext uri="{FF2B5EF4-FFF2-40B4-BE49-F238E27FC236}">
                  <a16:creationId xmlns:a16="http://schemas.microsoft.com/office/drawing/2014/main" id="{70640FC0-2FF7-43C6-B6B7-B6F7C7B45656}"/>
                </a:ext>
              </a:extLst>
            </p:cNvPr>
            <p:cNvGrpSpPr>
              <a:grpSpLocks/>
            </p:cNvGrpSpPr>
            <p:nvPr/>
          </p:nvGrpSpPr>
          <p:grpSpPr bwMode="auto">
            <a:xfrm>
              <a:off x="2876" y="2026"/>
              <a:ext cx="242" cy="194"/>
              <a:chOff x="2902" y="1554"/>
              <a:chExt cx="242" cy="194"/>
            </a:xfrm>
          </p:grpSpPr>
          <p:grpSp>
            <p:nvGrpSpPr>
              <p:cNvPr id="23951" name="Group 399">
                <a:extLst>
                  <a:ext uri="{FF2B5EF4-FFF2-40B4-BE49-F238E27FC236}">
                    <a16:creationId xmlns:a16="http://schemas.microsoft.com/office/drawing/2014/main" id="{F09BF1F8-21EB-480B-8E62-696F7E455BDE}"/>
                  </a:ext>
                </a:extLst>
              </p:cNvPr>
              <p:cNvGrpSpPr>
                <a:grpSpLocks/>
              </p:cNvGrpSpPr>
              <p:nvPr/>
            </p:nvGrpSpPr>
            <p:grpSpPr bwMode="auto">
              <a:xfrm>
                <a:off x="2902" y="1554"/>
                <a:ext cx="242" cy="50"/>
                <a:chOff x="2902" y="1554"/>
                <a:chExt cx="242" cy="50"/>
              </a:xfrm>
            </p:grpSpPr>
            <p:sp>
              <p:nvSpPr>
                <p:cNvPr id="23952" name="Rectangle 400">
                  <a:extLst>
                    <a:ext uri="{FF2B5EF4-FFF2-40B4-BE49-F238E27FC236}">
                      <a16:creationId xmlns:a16="http://schemas.microsoft.com/office/drawing/2014/main" id="{EFA9A2ED-1793-404E-AA92-EF2094702541}"/>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53" name="Line 401">
                  <a:extLst>
                    <a:ext uri="{FF2B5EF4-FFF2-40B4-BE49-F238E27FC236}">
                      <a16:creationId xmlns:a16="http://schemas.microsoft.com/office/drawing/2014/main" id="{AE5261D5-6660-4461-82DA-E36B321990B2}"/>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54" name="Line 402">
                  <a:extLst>
                    <a:ext uri="{FF2B5EF4-FFF2-40B4-BE49-F238E27FC236}">
                      <a16:creationId xmlns:a16="http://schemas.microsoft.com/office/drawing/2014/main" id="{79BFA0ED-EE54-490F-8A1C-2A847168543E}"/>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55" name="Line 403">
                  <a:extLst>
                    <a:ext uri="{FF2B5EF4-FFF2-40B4-BE49-F238E27FC236}">
                      <a16:creationId xmlns:a16="http://schemas.microsoft.com/office/drawing/2014/main" id="{D9011ED6-06B0-4F4A-843E-06CA27903B67}"/>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56" name="Line 404">
                  <a:extLst>
                    <a:ext uri="{FF2B5EF4-FFF2-40B4-BE49-F238E27FC236}">
                      <a16:creationId xmlns:a16="http://schemas.microsoft.com/office/drawing/2014/main" id="{88C1C296-DE17-49B9-871C-514C9FE10EB1}"/>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57" name="Line 405">
                  <a:extLst>
                    <a:ext uri="{FF2B5EF4-FFF2-40B4-BE49-F238E27FC236}">
                      <a16:creationId xmlns:a16="http://schemas.microsoft.com/office/drawing/2014/main" id="{D5469ED3-49DF-4FA3-B3FC-BA01D594C107}"/>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58" name="Line 406">
                  <a:extLst>
                    <a:ext uri="{FF2B5EF4-FFF2-40B4-BE49-F238E27FC236}">
                      <a16:creationId xmlns:a16="http://schemas.microsoft.com/office/drawing/2014/main" id="{9D855210-E525-4E5E-B6AF-59328AB7B924}"/>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59" name="Line 407">
                  <a:extLst>
                    <a:ext uri="{FF2B5EF4-FFF2-40B4-BE49-F238E27FC236}">
                      <a16:creationId xmlns:a16="http://schemas.microsoft.com/office/drawing/2014/main" id="{A61172DB-EC3D-43DD-8AA1-240AC6E25F71}"/>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0" name="Line 408">
                  <a:extLst>
                    <a:ext uri="{FF2B5EF4-FFF2-40B4-BE49-F238E27FC236}">
                      <a16:creationId xmlns:a16="http://schemas.microsoft.com/office/drawing/2014/main" id="{031F7A60-1045-4343-99FD-75D1EE776549}"/>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1" name="Line 409">
                  <a:extLst>
                    <a:ext uri="{FF2B5EF4-FFF2-40B4-BE49-F238E27FC236}">
                      <a16:creationId xmlns:a16="http://schemas.microsoft.com/office/drawing/2014/main" id="{78758B39-958F-4BD9-98A2-6205C450D885}"/>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2" name="Line 410">
                  <a:extLst>
                    <a:ext uri="{FF2B5EF4-FFF2-40B4-BE49-F238E27FC236}">
                      <a16:creationId xmlns:a16="http://schemas.microsoft.com/office/drawing/2014/main" id="{B91D6751-309C-401E-B42A-210B238AC9AA}"/>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3" name="Line 411">
                  <a:extLst>
                    <a:ext uri="{FF2B5EF4-FFF2-40B4-BE49-F238E27FC236}">
                      <a16:creationId xmlns:a16="http://schemas.microsoft.com/office/drawing/2014/main" id="{F6865B49-9833-4011-9007-6802031EF646}"/>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4" name="Line 412">
                  <a:extLst>
                    <a:ext uri="{FF2B5EF4-FFF2-40B4-BE49-F238E27FC236}">
                      <a16:creationId xmlns:a16="http://schemas.microsoft.com/office/drawing/2014/main" id="{9F34F4C8-6140-4E1A-8EBD-8303E28FD1C5}"/>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5" name="Line 413">
                  <a:extLst>
                    <a:ext uri="{FF2B5EF4-FFF2-40B4-BE49-F238E27FC236}">
                      <a16:creationId xmlns:a16="http://schemas.microsoft.com/office/drawing/2014/main" id="{CF9748BE-3E55-44C2-A351-08FD96213B17}"/>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6" name="Line 414">
                  <a:extLst>
                    <a:ext uri="{FF2B5EF4-FFF2-40B4-BE49-F238E27FC236}">
                      <a16:creationId xmlns:a16="http://schemas.microsoft.com/office/drawing/2014/main" id="{01A711FC-E95A-419D-909E-58508A09A150}"/>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7" name="Line 415">
                  <a:extLst>
                    <a:ext uri="{FF2B5EF4-FFF2-40B4-BE49-F238E27FC236}">
                      <a16:creationId xmlns:a16="http://schemas.microsoft.com/office/drawing/2014/main" id="{7AB72F1D-78BD-4E90-8AF0-FDF14379CA55}"/>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8" name="Line 416">
                  <a:extLst>
                    <a:ext uri="{FF2B5EF4-FFF2-40B4-BE49-F238E27FC236}">
                      <a16:creationId xmlns:a16="http://schemas.microsoft.com/office/drawing/2014/main" id="{EC097679-8523-4775-85A7-434E80EEB999}"/>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9" name="Line 417">
                  <a:extLst>
                    <a:ext uri="{FF2B5EF4-FFF2-40B4-BE49-F238E27FC236}">
                      <a16:creationId xmlns:a16="http://schemas.microsoft.com/office/drawing/2014/main" id="{BA4C7079-D7FE-4DAA-8215-EDCD7367AFF5}"/>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0" name="Line 418">
                  <a:extLst>
                    <a:ext uri="{FF2B5EF4-FFF2-40B4-BE49-F238E27FC236}">
                      <a16:creationId xmlns:a16="http://schemas.microsoft.com/office/drawing/2014/main" id="{0D631421-02BC-4A38-B9B6-14B5F0C7DC22}"/>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1" name="Line 419">
                  <a:extLst>
                    <a:ext uri="{FF2B5EF4-FFF2-40B4-BE49-F238E27FC236}">
                      <a16:creationId xmlns:a16="http://schemas.microsoft.com/office/drawing/2014/main" id="{31E266EE-104E-4296-B03A-38EBDB036A7B}"/>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2" name="Line 420">
                  <a:extLst>
                    <a:ext uri="{FF2B5EF4-FFF2-40B4-BE49-F238E27FC236}">
                      <a16:creationId xmlns:a16="http://schemas.microsoft.com/office/drawing/2014/main" id="{14696841-305D-41E4-8D8E-8DCF0F7C1FD2}"/>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3" name="Line 421">
                  <a:extLst>
                    <a:ext uri="{FF2B5EF4-FFF2-40B4-BE49-F238E27FC236}">
                      <a16:creationId xmlns:a16="http://schemas.microsoft.com/office/drawing/2014/main" id="{DBCB628B-DDE5-4423-A251-840D8C1C3CEE}"/>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4" name="Line 422">
                  <a:extLst>
                    <a:ext uri="{FF2B5EF4-FFF2-40B4-BE49-F238E27FC236}">
                      <a16:creationId xmlns:a16="http://schemas.microsoft.com/office/drawing/2014/main" id="{E2790739-DF54-402D-8998-54040247C2E1}"/>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5" name="Line 423">
                  <a:extLst>
                    <a:ext uri="{FF2B5EF4-FFF2-40B4-BE49-F238E27FC236}">
                      <a16:creationId xmlns:a16="http://schemas.microsoft.com/office/drawing/2014/main" id="{37F27D5F-34A7-4AAC-9F32-75051431D084}"/>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6" name="Line 424">
                  <a:extLst>
                    <a:ext uri="{FF2B5EF4-FFF2-40B4-BE49-F238E27FC236}">
                      <a16:creationId xmlns:a16="http://schemas.microsoft.com/office/drawing/2014/main" id="{35EDC8B8-2029-4110-8F25-93FD865453C8}"/>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7" name="Line 425">
                  <a:extLst>
                    <a:ext uri="{FF2B5EF4-FFF2-40B4-BE49-F238E27FC236}">
                      <a16:creationId xmlns:a16="http://schemas.microsoft.com/office/drawing/2014/main" id="{3EA1EFD3-53F5-45DA-9722-9EF08469CF1F}"/>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8" name="Line 426">
                  <a:extLst>
                    <a:ext uri="{FF2B5EF4-FFF2-40B4-BE49-F238E27FC236}">
                      <a16:creationId xmlns:a16="http://schemas.microsoft.com/office/drawing/2014/main" id="{F6B4C784-920D-4591-BEB3-D6F00F0C690D}"/>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79" name="Group 427">
                <a:extLst>
                  <a:ext uri="{FF2B5EF4-FFF2-40B4-BE49-F238E27FC236}">
                    <a16:creationId xmlns:a16="http://schemas.microsoft.com/office/drawing/2014/main" id="{115BB7B7-2C44-4A3E-8994-7E2FCB869EC0}"/>
                  </a:ext>
                </a:extLst>
              </p:cNvPr>
              <p:cNvGrpSpPr>
                <a:grpSpLocks/>
              </p:cNvGrpSpPr>
              <p:nvPr/>
            </p:nvGrpSpPr>
            <p:grpSpPr bwMode="auto">
              <a:xfrm>
                <a:off x="2902" y="1602"/>
                <a:ext cx="242" cy="50"/>
                <a:chOff x="2902" y="1554"/>
                <a:chExt cx="242" cy="50"/>
              </a:xfrm>
            </p:grpSpPr>
            <p:sp>
              <p:nvSpPr>
                <p:cNvPr id="23980" name="Rectangle 428">
                  <a:extLst>
                    <a:ext uri="{FF2B5EF4-FFF2-40B4-BE49-F238E27FC236}">
                      <a16:creationId xmlns:a16="http://schemas.microsoft.com/office/drawing/2014/main" id="{1C53CC47-34D3-4A7E-A500-C235119BC51E}"/>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1" name="Line 429">
                  <a:extLst>
                    <a:ext uri="{FF2B5EF4-FFF2-40B4-BE49-F238E27FC236}">
                      <a16:creationId xmlns:a16="http://schemas.microsoft.com/office/drawing/2014/main" id="{DB45706C-BBFB-4FE0-B238-B0FF23D163BF}"/>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2" name="Line 430">
                  <a:extLst>
                    <a:ext uri="{FF2B5EF4-FFF2-40B4-BE49-F238E27FC236}">
                      <a16:creationId xmlns:a16="http://schemas.microsoft.com/office/drawing/2014/main" id="{BCCA7CED-5FF9-4F9F-A0EE-B48D35AF77DF}"/>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3" name="Line 431">
                  <a:extLst>
                    <a:ext uri="{FF2B5EF4-FFF2-40B4-BE49-F238E27FC236}">
                      <a16:creationId xmlns:a16="http://schemas.microsoft.com/office/drawing/2014/main" id="{1B3AE05A-58B3-4B54-A3C8-D655CED189AE}"/>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4" name="Line 432">
                  <a:extLst>
                    <a:ext uri="{FF2B5EF4-FFF2-40B4-BE49-F238E27FC236}">
                      <a16:creationId xmlns:a16="http://schemas.microsoft.com/office/drawing/2014/main" id="{6FF56096-D17E-4220-AC0C-AA9C87B590FC}"/>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5" name="Line 433">
                  <a:extLst>
                    <a:ext uri="{FF2B5EF4-FFF2-40B4-BE49-F238E27FC236}">
                      <a16:creationId xmlns:a16="http://schemas.microsoft.com/office/drawing/2014/main" id="{FD5C7236-B3AA-4403-A748-000C794CFEA7}"/>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6" name="Line 434">
                  <a:extLst>
                    <a:ext uri="{FF2B5EF4-FFF2-40B4-BE49-F238E27FC236}">
                      <a16:creationId xmlns:a16="http://schemas.microsoft.com/office/drawing/2014/main" id="{369ABE8A-3CF1-48B2-968C-290A5AF24654}"/>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7" name="Line 435">
                  <a:extLst>
                    <a:ext uri="{FF2B5EF4-FFF2-40B4-BE49-F238E27FC236}">
                      <a16:creationId xmlns:a16="http://schemas.microsoft.com/office/drawing/2014/main" id="{52DA535C-F073-4CFD-B5D3-1AA9C0F4775A}"/>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8" name="Line 436">
                  <a:extLst>
                    <a:ext uri="{FF2B5EF4-FFF2-40B4-BE49-F238E27FC236}">
                      <a16:creationId xmlns:a16="http://schemas.microsoft.com/office/drawing/2014/main" id="{005B9C4A-6A33-4526-8B7F-08A2DF3A6F4F}"/>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9" name="Line 437">
                  <a:extLst>
                    <a:ext uri="{FF2B5EF4-FFF2-40B4-BE49-F238E27FC236}">
                      <a16:creationId xmlns:a16="http://schemas.microsoft.com/office/drawing/2014/main" id="{D453985F-38FC-4371-9E19-7454184574EB}"/>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0" name="Line 438">
                  <a:extLst>
                    <a:ext uri="{FF2B5EF4-FFF2-40B4-BE49-F238E27FC236}">
                      <a16:creationId xmlns:a16="http://schemas.microsoft.com/office/drawing/2014/main" id="{008E7DA8-3C89-405F-9988-24A7D66CC7C3}"/>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1" name="Line 439">
                  <a:extLst>
                    <a:ext uri="{FF2B5EF4-FFF2-40B4-BE49-F238E27FC236}">
                      <a16:creationId xmlns:a16="http://schemas.microsoft.com/office/drawing/2014/main" id="{3C472F46-1FD7-4948-A91E-9F53DE268C05}"/>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2" name="Line 440">
                  <a:extLst>
                    <a:ext uri="{FF2B5EF4-FFF2-40B4-BE49-F238E27FC236}">
                      <a16:creationId xmlns:a16="http://schemas.microsoft.com/office/drawing/2014/main" id="{BB0E76B6-CC84-4D0D-B24D-2FAA19702CB7}"/>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3" name="Line 441">
                  <a:extLst>
                    <a:ext uri="{FF2B5EF4-FFF2-40B4-BE49-F238E27FC236}">
                      <a16:creationId xmlns:a16="http://schemas.microsoft.com/office/drawing/2014/main" id="{A8C141FA-7010-4651-8305-41C3297D0B7F}"/>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4" name="Line 442">
                  <a:extLst>
                    <a:ext uri="{FF2B5EF4-FFF2-40B4-BE49-F238E27FC236}">
                      <a16:creationId xmlns:a16="http://schemas.microsoft.com/office/drawing/2014/main" id="{9F0A1D42-9532-4AAD-A46D-10A032E3AB06}"/>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5" name="Line 443">
                  <a:extLst>
                    <a:ext uri="{FF2B5EF4-FFF2-40B4-BE49-F238E27FC236}">
                      <a16:creationId xmlns:a16="http://schemas.microsoft.com/office/drawing/2014/main" id="{0A713F5E-2050-41C8-BB8A-538CF196AD92}"/>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6" name="Line 444">
                  <a:extLst>
                    <a:ext uri="{FF2B5EF4-FFF2-40B4-BE49-F238E27FC236}">
                      <a16:creationId xmlns:a16="http://schemas.microsoft.com/office/drawing/2014/main" id="{8DF5A1E6-8149-4AD1-A19B-02499D501492}"/>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7" name="Line 445">
                  <a:extLst>
                    <a:ext uri="{FF2B5EF4-FFF2-40B4-BE49-F238E27FC236}">
                      <a16:creationId xmlns:a16="http://schemas.microsoft.com/office/drawing/2014/main" id="{9FACE197-786B-4B97-B921-4B4B9E2A230E}"/>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8" name="Line 446">
                  <a:extLst>
                    <a:ext uri="{FF2B5EF4-FFF2-40B4-BE49-F238E27FC236}">
                      <a16:creationId xmlns:a16="http://schemas.microsoft.com/office/drawing/2014/main" id="{EBE23B22-FE3A-402E-9F93-14957F260A6A}"/>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9" name="Line 447">
                  <a:extLst>
                    <a:ext uri="{FF2B5EF4-FFF2-40B4-BE49-F238E27FC236}">
                      <a16:creationId xmlns:a16="http://schemas.microsoft.com/office/drawing/2014/main" id="{CD9708D3-CE11-4E5E-8FCA-D7DEDFC4D4F0}"/>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00" name="Line 448">
                  <a:extLst>
                    <a:ext uri="{FF2B5EF4-FFF2-40B4-BE49-F238E27FC236}">
                      <a16:creationId xmlns:a16="http://schemas.microsoft.com/office/drawing/2014/main" id="{B4C63ABE-1EE4-4670-B64F-14F7756D69FB}"/>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01" name="Line 449">
                  <a:extLst>
                    <a:ext uri="{FF2B5EF4-FFF2-40B4-BE49-F238E27FC236}">
                      <a16:creationId xmlns:a16="http://schemas.microsoft.com/office/drawing/2014/main" id="{C95A678F-DF0E-4F65-86BF-CB0FDFD78381}"/>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02" name="Line 450">
                  <a:extLst>
                    <a:ext uri="{FF2B5EF4-FFF2-40B4-BE49-F238E27FC236}">
                      <a16:creationId xmlns:a16="http://schemas.microsoft.com/office/drawing/2014/main" id="{476B8A1D-D04C-4922-BDC0-7062E50E9F39}"/>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03" name="Line 451">
                  <a:extLst>
                    <a:ext uri="{FF2B5EF4-FFF2-40B4-BE49-F238E27FC236}">
                      <a16:creationId xmlns:a16="http://schemas.microsoft.com/office/drawing/2014/main" id="{807166DA-FA82-4448-9C14-B791232439C0}"/>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04" name="Line 452">
                  <a:extLst>
                    <a:ext uri="{FF2B5EF4-FFF2-40B4-BE49-F238E27FC236}">
                      <a16:creationId xmlns:a16="http://schemas.microsoft.com/office/drawing/2014/main" id="{B7D3419E-A149-467A-B07C-EA8CCE522FBE}"/>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05" name="Line 453">
                  <a:extLst>
                    <a:ext uri="{FF2B5EF4-FFF2-40B4-BE49-F238E27FC236}">
                      <a16:creationId xmlns:a16="http://schemas.microsoft.com/office/drawing/2014/main" id="{0649363F-D6CA-4E12-9E46-EBF951185A14}"/>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06" name="Line 454">
                  <a:extLst>
                    <a:ext uri="{FF2B5EF4-FFF2-40B4-BE49-F238E27FC236}">
                      <a16:creationId xmlns:a16="http://schemas.microsoft.com/office/drawing/2014/main" id="{0397146F-EF75-4C9B-B2FE-70E83A723064}"/>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007" name="Group 455">
                <a:extLst>
                  <a:ext uri="{FF2B5EF4-FFF2-40B4-BE49-F238E27FC236}">
                    <a16:creationId xmlns:a16="http://schemas.microsoft.com/office/drawing/2014/main" id="{B71E19B8-4B3C-4DE0-B294-01E67A8E3596}"/>
                  </a:ext>
                </a:extLst>
              </p:cNvPr>
              <p:cNvGrpSpPr>
                <a:grpSpLocks/>
              </p:cNvGrpSpPr>
              <p:nvPr/>
            </p:nvGrpSpPr>
            <p:grpSpPr bwMode="auto">
              <a:xfrm>
                <a:off x="2902" y="1650"/>
                <a:ext cx="242" cy="50"/>
                <a:chOff x="2902" y="1554"/>
                <a:chExt cx="242" cy="50"/>
              </a:xfrm>
            </p:grpSpPr>
            <p:sp>
              <p:nvSpPr>
                <p:cNvPr id="24008" name="Rectangle 456">
                  <a:extLst>
                    <a:ext uri="{FF2B5EF4-FFF2-40B4-BE49-F238E27FC236}">
                      <a16:creationId xmlns:a16="http://schemas.microsoft.com/office/drawing/2014/main" id="{6C30D15A-99E8-4673-8C52-53F6C78E37D1}"/>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09" name="Line 457">
                  <a:extLst>
                    <a:ext uri="{FF2B5EF4-FFF2-40B4-BE49-F238E27FC236}">
                      <a16:creationId xmlns:a16="http://schemas.microsoft.com/office/drawing/2014/main" id="{50774DDA-35C8-44AC-94FF-95C11828AE07}"/>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0" name="Line 458">
                  <a:extLst>
                    <a:ext uri="{FF2B5EF4-FFF2-40B4-BE49-F238E27FC236}">
                      <a16:creationId xmlns:a16="http://schemas.microsoft.com/office/drawing/2014/main" id="{D0C24C67-9283-4748-A1C8-0FB1BED35521}"/>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1" name="Line 459">
                  <a:extLst>
                    <a:ext uri="{FF2B5EF4-FFF2-40B4-BE49-F238E27FC236}">
                      <a16:creationId xmlns:a16="http://schemas.microsoft.com/office/drawing/2014/main" id="{1D2DB09D-F6E7-4155-83D7-27BE4D1B5974}"/>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2" name="Line 460">
                  <a:extLst>
                    <a:ext uri="{FF2B5EF4-FFF2-40B4-BE49-F238E27FC236}">
                      <a16:creationId xmlns:a16="http://schemas.microsoft.com/office/drawing/2014/main" id="{54CA4791-3738-48E9-947F-227E807E4266}"/>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3" name="Line 461">
                  <a:extLst>
                    <a:ext uri="{FF2B5EF4-FFF2-40B4-BE49-F238E27FC236}">
                      <a16:creationId xmlns:a16="http://schemas.microsoft.com/office/drawing/2014/main" id="{0D6B2C09-B5F6-496E-B2F1-E58241CEC4BA}"/>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4" name="Line 462">
                  <a:extLst>
                    <a:ext uri="{FF2B5EF4-FFF2-40B4-BE49-F238E27FC236}">
                      <a16:creationId xmlns:a16="http://schemas.microsoft.com/office/drawing/2014/main" id="{D9C92B32-F166-4E10-B6CF-3E9937609E6C}"/>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5" name="Line 463">
                  <a:extLst>
                    <a:ext uri="{FF2B5EF4-FFF2-40B4-BE49-F238E27FC236}">
                      <a16:creationId xmlns:a16="http://schemas.microsoft.com/office/drawing/2014/main" id="{952D1D4E-AAA2-4E0F-898A-D2C8D23ACDF4}"/>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6" name="Line 464">
                  <a:extLst>
                    <a:ext uri="{FF2B5EF4-FFF2-40B4-BE49-F238E27FC236}">
                      <a16:creationId xmlns:a16="http://schemas.microsoft.com/office/drawing/2014/main" id="{48CB12C7-28DC-40D9-8E70-EEDBCFE9D345}"/>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7" name="Line 465">
                  <a:extLst>
                    <a:ext uri="{FF2B5EF4-FFF2-40B4-BE49-F238E27FC236}">
                      <a16:creationId xmlns:a16="http://schemas.microsoft.com/office/drawing/2014/main" id="{78206C91-3AE0-4E2F-AE29-D77ABB3EDCD4}"/>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8" name="Line 466">
                  <a:extLst>
                    <a:ext uri="{FF2B5EF4-FFF2-40B4-BE49-F238E27FC236}">
                      <a16:creationId xmlns:a16="http://schemas.microsoft.com/office/drawing/2014/main" id="{0BB1D811-AC2F-4C71-8FBF-DD7C727F9942}"/>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19" name="Line 467">
                  <a:extLst>
                    <a:ext uri="{FF2B5EF4-FFF2-40B4-BE49-F238E27FC236}">
                      <a16:creationId xmlns:a16="http://schemas.microsoft.com/office/drawing/2014/main" id="{B5C25728-F2A7-4CE8-B521-7C778D122C36}"/>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0" name="Line 468">
                  <a:extLst>
                    <a:ext uri="{FF2B5EF4-FFF2-40B4-BE49-F238E27FC236}">
                      <a16:creationId xmlns:a16="http://schemas.microsoft.com/office/drawing/2014/main" id="{DE19B981-081C-48B6-9A1C-2696E9F58584}"/>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1" name="Line 469">
                  <a:extLst>
                    <a:ext uri="{FF2B5EF4-FFF2-40B4-BE49-F238E27FC236}">
                      <a16:creationId xmlns:a16="http://schemas.microsoft.com/office/drawing/2014/main" id="{D3CCA794-39BA-49B7-A45C-58B39FAF8578}"/>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2" name="Line 470">
                  <a:extLst>
                    <a:ext uri="{FF2B5EF4-FFF2-40B4-BE49-F238E27FC236}">
                      <a16:creationId xmlns:a16="http://schemas.microsoft.com/office/drawing/2014/main" id="{95BE472A-EC9B-43C2-918A-293C34B29A88}"/>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3" name="Line 471">
                  <a:extLst>
                    <a:ext uri="{FF2B5EF4-FFF2-40B4-BE49-F238E27FC236}">
                      <a16:creationId xmlns:a16="http://schemas.microsoft.com/office/drawing/2014/main" id="{AC481908-F989-4688-B0B6-1334F004DE15}"/>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4" name="Line 472">
                  <a:extLst>
                    <a:ext uri="{FF2B5EF4-FFF2-40B4-BE49-F238E27FC236}">
                      <a16:creationId xmlns:a16="http://schemas.microsoft.com/office/drawing/2014/main" id="{98ECA4F4-253F-45B7-AFA4-CEEAF6600E49}"/>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5" name="Line 473">
                  <a:extLst>
                    <a:ext uri="{FF2B5EF4-FFF2-40B4-BE49-F238E27FC236}">
                      <a16:creationId xmlns:a16="http://schemas.microsoft.com/office/drawing/2014/main" id="{88B5C5A3-3245-4B5A-B072-3E7F172DC3A6}"/>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6" name="Line 474">
                  <a:extLst>
                    <a:ext uri="{FF2B5EF4-FFF2-40B4-BE49-F238E27FC236}">
                      <a16:creationId xmlns:a16="http://schemas.microsoft.com/office/drawing/2014/main" id="{BBE2F81B-6540-4783-B1D9-317DBF4BA01A}"/>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7" name="Line 475">
                  <a:extLst>
                    <a:ext uri="{FF2B5EF4-FFF2-40B4-BE49-F238E27FC236}">
                      <a16:creationId xmlns:a16="http://schemas.microsoft.com/office/drawing/2014/main" id="{2DDD85A7-AFA1-4FA6-B202-86B12BFDD2DF}"/>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8" name="Line 476">
                  <a:extLst>
                    <a:ext uri="{FF2B5EF4-FFF2-40B4-BE49-F238E27FC236}">
                      <a16:creationId xmlns:a16="http://schemas.microsoft.com/office/drawing/2014/main" id="{CE61A080-8077-49AF-A682-B20A155D7931}"/>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29" name="Line 477">
                  <a:extLst>
                    <a:ext uri="{FF2B5EF4-FFF2-40B4-BE49-F238E27FC236}">
                      <a16:creationId xmlns:a16="http://schemas.microsoft.com/office/drawing/2014/main" id="{BF8169CC-9FC8-46B3-BA07-313D786A7EB2}"/>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30" name="Line 478">
                  <a:extLst>
                    <a:ext uri="{FF2B5EF4-FFF2-40B4-BE49-F238E27FC236}">
                      <a16:creationId xmlns:a16="http://schemas.microsoft.com/office/drawing/2014/main" id="{37DB109B-639B-4CEE-A361-BE5C9428786A}"/>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31" name="Line 479">
                  <a:extLst>
                    <a:ext uri="{FF2B5EF4-FFF2-40B4-BE49-F238E27FC236}">
                      <a16:creationId xmlns:a16="http://schemas.microsoft.com/office/drawing/2014/main" id="{0016D28E-8EBB-4FE8-99F2-D302F0D2B1F8}"/>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32" name="Line 480">
                  <a:extLst>
                    <a:ext uri="{FF2B5EF4-FFF2-40B4-BE49-F238E27FC236}">
                      <a16:creationId xmlns:a16="http://schemas.microsoft.com/office/drawing/2014/main" id="{CD904222-C102-4406-82F1-F1F1C5E9DC9D}"/>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33" name="Line 481">
                  <a:extLst>
                    <a:ext uri="{FF2B5EF4-FFF2-40B4-BE49-F238E27FC236}">
                      <a16:creationId xmlns:a16="http://schemas.microsoft.com/office/drawing/2014/main" id="{E6C4CF7D-7634-4CCA-9253-BCDB6787155A}"/>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34" name="Line 482">
                  <a:extLst>
                    <a:ext uri="{FF2B5EF4-FFF2-40B4-BE49-F238E27FC236}">
                      <a16:creationId xmlns:a16="http://schemas.microsoft.com/office/drawing/2014/main" id="{99B7B41D-CD07-48F7-833C-34902B95BFFF}"/>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035" name="Group 483">
                <a:extLst>
                  <a:ext uri="{FF2B5EF4-FFF2-40B4-BE49-F238E27FC236}">
                    <a16:creationId xmlns:a16="http://schemas.microsoft.com/office/drawing/2014/main" id="{FE7BE7A8-E571-45C3-9DBE-D7F1F7F674EC}"/>
                  </a:ext>
                </a:extLst>
              </p:cNvPr>
              <p:cNvGrpSpPr>
                <a:grpSpLocks/>
              </p:cNvGrpSpPr>
              <p:nvPr/>
            </p:nvGrpSpPr>
            <p:grpSpPr bwMode="auto">
              <a:xfrm>
                <a:off x="2902" y="1698"/>
                <a:ext cx="242" cy="50"/>
                <a:chOff x="2902" y="1554"/>
                <a:chExt cx="242" cy="50"/>
              </a:xfrm>
            </p:grpSpPr>
            <p:sp>
              <p:nvSpPr>
                <p:cNvPr id="24036" name="Rectangle 484">
                  <a:extLst>
                    <a:ext uri="{FF2B5EF4-FFF2-40B4-BE49-F238E27FC236}">
                      <a16:creationId xmlns:a16="http://schemas.microsoft.com/office/drawing/2014/main" id="{B0380B4A-3F5A-4741-9603-772389EEDB4E}"/>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37" name="Line 485">
                  <a:extLst>
                    <a:ext uri="{FF2B5EF4-FFF2-40B4-BE49-F238E27FC236}">
                      <a16:creationId xmlns:a16="http://schemas.microsoft.com/office/drawing/2014/main" id="{754FCDF8-97DA-4837-A0B6-5101DD854DD5}"/>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38" name="Line 486">
                  <a:extLst>
                    <a:ext uri="{FF2B5EF4-FFF2-40B4-BE49-F238E27FC236}">
                      <a16:creationId xmlns:a16="http://schemas.microsoft.com/office/drawing/2014/main" id="{5B4B74D8-165E-4A70-B0E2-C519993AD1FC}"/>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39" name="Line 487">
                  <a:extLst>
                    <a:ext uri="{FF2B5EF4-FFF2-40B4-BE49-F238E27FC236}">
                      <a16:creationId xmlns:a16="http://schemas.microsoft.com/office/drawing/2014/main" id="{8AE258A6-8B53-4864-8356-96AD4A2D9713}"/>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40" name="Line 488">
                  <a:extLst>
                    <a:ext uri="{FF2B5EF4-FFF2-40B4-BE49-F238E27FC236}">
                      <a16:creationId xmlns:a16="http://schemas.microsoft.com/office/drawing/2014/main" id="{D9705C60-7BF1-4B86-B77B-507D64F409D3}"/>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41" name="Line 489">
                  <a:extLst>
                    <a:ext uri="{FF2B5EF4-FFF2-40B4-BE49-F238E27FC236}">
                      <a16:creationId xmlns:a16="http://schemas.microsoft.com/office/drawing/2014/main" id="{599DE3CA-38FE-4BCB-8E13-B7ABE61FF44A}"/>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42" name="Line 490">
                  <a:extLst>
                    <a:ext uri="{FF2B5EF4-FFF2-40B4-BE49-F238E27FC236}">
                      <a16:creationId xmlns:a16="http://schemas.microsoft.com/office/drawing/2014/main" id="{9E95C995-A262-4678-97C9-01024F332E16}"/>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43" name="Line 491">
                  <a:extLst>
                    <a:ext uri="{FF2B5EF4-FFF2-40B4-BE49-F238E27FC236}">
                      <a16:creationId xmlns:a16="http://schemas.microsoft.com/office/drawing/2014/main" id="{2B945D42-2CD0-401A-9D83-6A136E7A00D7}"/>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44" name="Line 492">
                  <a:extLst>
                    <a:ext uri="{FF2B5EF4-FFF2-40B4-BE49-F238E27FC236}">
                      <a16:creationId xmlns:a16="http://schemas.microsoft.com/office/drawing/2014/main" id="{804A438C-FCFB-4BB7-AD9F-4526D14016B1}"/>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45" name="Line 493">
                  <a:extLst>
                    <a:ext uri="{FF2B5EF4-FFF2-40B4-BE49-F238E27FC236}">
                      <a16:creationId xmlns:a16="http://schemas.microsoft.com/office/drawing/2014/main" id="{C7D479E6-7359-4B99-81B6-BCB36EB592DB}"/>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46" name="Line 494">
                  <a:extLst>
                    <a:ext uri="{FF2B5EF4-FFF2-40B4-BE49-F238E27FC236}">
                      <a16:creationId xmlns:a16="http://schemas.microsoft.com/office/drawing/2014/main" id="{E3EE5EB9-DF0E-4F7F-83A7-3621BF8D4CAD}"/>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47" name="Line 495">
                  <a:extLst>
                    <a:ext uri="{FF2B5EF4-FFF2-40B4-BE49-F238E27FC236}">
                      <a16:creationId xmlns:a16="http://schemas.microsoft.com/office/drawing/2014/main" id="{867925C4-A482-44AB-A8FE-977A9E55FA74}"/>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48" name="Line 496">
                  <a:extLst>
                    <a:ext uri="{FF2B5EF4-FFF2-40B4-BE49-F238E27FC236}">
                      <a16:creationId xmlns:a16="http://schemas.microsoft.com/office/drawing/2014/main" id="{B16764EF-F576-4B28-A59A-58E31FECED1B}"/>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49" name="Line 497">
                  <a:extLst>
                    <a:ext uri="{FF2B5EF4-FFF2-40B4-BE49-F238E27FC236}">
                      <a16:creationId xmlns:a16="http://schemas.microsoft.com/office/drawing/2014/main" id="{408C16CB-C16B-4A5C-A192-F62359C4EB86}"/>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0" name="Line 498">
                  <a:extLst>
                    <a:ext uri="{FF2B5EF4-FFF2-40B4-BE49-F238E27FC236}">
                      <a16:creationId xmlns:a16="http://schemas.microsoft.com/office/drawing/2014/main" id="{4F2C1124-8D7F-4E24-96B2-7EFCA8CF822D}"/>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1" name="Line 499">
                  <a:extLst>
                    <a:ext uri="{FF2B5EF4-FFF2-40B4-BE49-F238E27FC236}">
                      <a16:creationId xmlns:a16="http://schemas.microsoft.com/office/drawing/2014/main" id="{E5C346D4-F976-4D58-B0AD-57E4FB97CACA}"/>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2" name="Line 500">
                  <a:extLst>
                    <a:ext uri="{FF2B5EF4-FFF2-40B4-BE49-F238E27FC236}">
                      <a16:creationId xmlns:a16="http://schemas.microsoft.com/office/drawing/2014/main" id="{58CD334E-7AA9-4746-809E-A7EB35D99F7A}"/>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3" name="Line 501">
                  <a:extLst>
                    <a:ext uri="{FF2B5EF4-FFF2-40B4-BE49-F238E27FC236}">
                      <a16:creationId xmlns:a16="http://schemas.microsoft.com/office/drawing/2014/main" id="{E73F27F5-D7F6-45AC-864A-E2C7DB146F2F}"/>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4" name="Line 502">
                  <a:extLst>
                    <a:ext uri="{FF2B5EF4-FFF2-40B4-BE49-F238E27FC236}">
                      <a16:creationId xmlns:a16="http://schemas.microsoft.com/office/drawing/2014/main" id="{31E90961-4147-40D2-8FF4-13E70FF55C09}"/>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5" name="Line 503">
                  <a:extLst>
                    <a:ext uri="{FF2B5EF4-FFF2-40B4-BE49-F238E27FC236}">
                      <a16:creationId xmlns:a16="http://schemas.microsoft.com/office/drawing/2014/main" id="{AE586155-CE3E-45D9-A8EC-A55D389F8CF1}"/>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6" name="Line 504">
                  <a:extLst>
                    <a:ext uri="{FF2B5EF4-FFF2-40B4-BE49-F238E27FC236}">
                      <a16:creationId xmlns:a16="http://schemas.microsoft.com/office/drawing/2014/main" id="{5549630E-0FC5-4805-AA2E-8531616A1E22}"/>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7" name="Line 505">
                  <a:extLst>
                    <a:ext uri="{FF2B5EF4-FFF2-40B4-BE49-F238E27FC236}">
                      <a16:creationId xmlns:a16="http://schemas.microsoft.com/office/drawing/2014/main" id="{B90A39D7-1890-457C-9914-A46743119CFE}"/>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8" name="Line 506">
                  <a:extLst>
                    <a:ext uri="{FF2B5EF4-FFF2-40B4-BE49-F238E27FC236}">
                      <a16:creationId xmlns:a16="http://schemas.microsoft.com/office/drawing/2014/main" id="{AAF40547-BFFA-4B91-8D93-7EE0D57797F8}"/>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59" name="Line 507">
                  <a:extLst>
                    <a:ext uri="{FF2B5EF4-FFF2-40B4-BE49-F238E27FC236}">
                      <a16:creationId xmlns:a16="http://schemas.microsoft.com/office/drawing/2014/main" id="{F7C65805-2182-4B49-AF1D-3E6B88F7847D}"/>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0" name="Line 508">
                  <a:extLst>
                    <a:ext uri="{FF2B5EF4-FFF2-40B4-BE49-F238E27FC236}">
                      <a16:creationId xmlns:a16="http://schemas.microsoft.com/office/drawing/2014/main" id="{62E2E154-6E10-4B9E-9235-27CFA3880613}"/>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1" name="Line 509">
                  <a:extLst>
                    <a:ext uri="{FF2B5EF4-FFF2-40B4-BE49-F238E27FC236}">
                      <a16:creationId xmlns:a16="http://schemas.microsoft.com/office/drawing/2014/main" id="{3FE4E0C7-30F2-42EA-8B7A-3FD544CFAD8D}"/>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2" name="Line 510">
                  <a:extLst>
                    <a:ext uri="{FF2B5EF4-FFF2-40B4-BE49-F238E27FC236}">
                      <a16:creationId xmlns:a16="http://schemas.microsoft.com/office/drawing/2014/main" id="{20EF1189-6368-4D53-BB9E-AE07A8D55786}"/>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063" name="Line 511">
              <a:extLst>
                <a:ext uri="{FF2B5EF4-FFF2-40B4-BE49-F238E27FC236}">
                  <a16:creationId xmlns:a16="http://schemas.microsoft.com/office/drawing/2014/main" id="{DC86A51D-3B31-4D13-AC5F-D5CE482C70D7}"/>
                </a:ext>
              </a:extLst>
            </p:cNvPr>
            <p:cNvSpPr>
              <a:spLocks noChangeShapeType="1"/>
            </p:cNvSpPr>
            <p:nvPr/>
          </p:nvSpPr>
          <p:spPr bwMode="auto">
            <a:xfrm>
              <a:off x="2858" y="2020"/>
              <a:ext cx="278" cy="0"/>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 name="Line 512">
              <a:extLst>
                <a:ext uri="{FF2B5EF4-FFF2-40B4-BE49-F238E27FC236}">
                  <a16:creationId xmlns:a16="http://schemas.microsoft.com/office/drawing/2014/main" id="{EA0D859D-3726-449F-941B-787B1687BD4B}"/>
                </a:ext>
              </a:extLst>
            </p:cNvPr>
            <p:cNvSpPr>
              <a:spLocks noChangeShapeType="1"/>
            </p:cNvSpPr>
            <p:nvPr/>
          </p:nvSpPr>
          <p:spPr bwMode="auto">
            <a:xfrm>
              <a:off x="2860" y="1898"/>
              <a:ext cx="278" cy="0"/>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5" name="Line 513">
              <a:extLst>
                <a:ext uri="{FF2B5EF4-FFF2-40B4-BE49-F238E27FC236}">
                  <a16:creationId xmlns:a16="http://schemas.microsoft.com/office/drawing/2014/main" id="{74FBD535-63D8-4D9A-9543-5BBFFB48523A}"/>
                </a:ext>
              </a:extLst>
            </p:cNvPr>
            <p:cNvSpPr>
              <a:spLocks noChangeShapeType="1"/>
            </p:cNvSpPr>
            <p:nvPr/>
          </p:nvSpPr>
          <p:spPr bwMode="auto">
            <a:xfrm>
              <a:off x="3052" y="1994"/>
              <a:ext cx="36" cy="0"/>
            </a:xfrm>
            <a:prstGeom prst="line">
              <a:avLst/>
            </a:prstGeom>
            <a:noFill/>
            <a:ln w="190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6" name="Freeform 514">
              <a:extLst>
                <a:ext uri="{FF2B5EF4-FFF2-40B4-BE49-F238E27FC236}">
                  <a16:creationId xmlns:a16="http://schemas.microsoft.com/office/drawing/2014/main" id="{5EC932B9-7ABE-44B1-BDF6-AF904668160B}"/>
                </a:ext>
              </a:extLst>
            </p:cNvPr>
            <p:cNvSpPr>
              <a:spLocks/>
            </p:cNvSpPr>
            <p:nvPr/>
          </p:nvSpPr>
          <p:spPr bwMode="auto">
            <a:xfrm>
              <a:off x="2872" y="1987"/>
              <a:ext cx="108" cy="23"/>
            </a:xfrm>
            <a:custGeom>
              <a:avLst/>
              <a:gdLst>
                <a:gd name="T0" fmla="*/ 8 w 108"/>
                <a:gd name="T1" fmla="*/ 13 h 23"/>
                <a:gd name="T2" fmla="*/ 36 w 108"/>
                <a:gd name="T3" fmla="*/ 13 h 23"/>
                <a:gd name="T4" fmla="*/ 22 w 108"/>
                <a:gd name="T5" fmla="*/ 9 h 23"/>
                <a:gd name="T6" fmla="*/ 38 w 108"/>
                <a:gd name="T7" fmla="*/ 5 h 23"/>
                <a:gd name="T8" fmla="*/ 52 w 108"/>
                <a:gd name="T9" fmla="*/ 15 h 23"/>
                <a:gd name="T10" fmla="*/ 58 w 108"/>
                <a:gd name="T11" fmla="*/ 17 h 23"/>
                <a:gd name="T12" fmla="*/ 60 w 108"/>
                <a:gd name="T13" fmla="*/ 11 h 23"/>
                <a:gd name="T14" fmla="*/ 70 w 108"/>
                <a:gd name="T15" fmla="*/ 9 h 23"/>
                <a:gd name="T16" fmla="*/ 60 w 108"/>
                <a:gd name="T17" fmla="*/ 7 h 23"/>
                <a:gd name="T18" fmla="*/ 62 w 108"/>
                <a:gd name="T19" fmla="*/ 1 h 23"/>
                <a:gd name="T20" fmla="*/ 64 w 108"/>
                <a:gd name="T21" fmla="*/ 7 h 23"/>
                <a:gd name="T22" fmla="*/ 70 w 108"/>
                <a:gd name="T23" fmla="*/ 11 h 23"/>
                <a:gd name="T24" fmla="*/ 90 w 108"/>
                <a:gd name="T25" fmla="*/ 9 h 23"/>
                <a:gd name="T26" fmla="*/ 64 w 108"/>
                <a:gd name="T27" fmla="*/ 7 h 23"/>
                <a:gd name="T28" fmla="*/ 40 w 108"/>
                <a:gd name="T29" fmla="*/ 15 h 23"/>
                <a:gd name="T30" fmla="*/ 26 w 108"/>
                <a:gd name="T31" fmla="*/ 5 h 23"/>
                <a:gd name="T32" fmla="*/ 56 w 108"/>
                <a:gd name="T33" fmla="*/ 13 h 23"/>
                <a:gd name="T34" fmla="*/ 68 w 108"/>
                <a:gd name="T35" fmla="*/ 17 h 23"/>
                <a:gd name="T36" fmla="*/ 64 w 108"/>
                <a:gd name="T37" fmla="*/ 9 h 23"/>
                <a:gd name="T38" fmla="*/ 80 w 108"/>
                <a:gd name="T39" fmla="*/ 3 h 23"/>
                <a:gd name="T40" fmla="*/ 102 w 108"/>
                <a:gd name="T41" fmla="*/ 9 h 23"/>
                <a:gd name="T42" fmla="*/ 84 w 108"/>
                <a:gd name="T43" fmla="*/ 11 h 23"/>
                <a:gd name="T44" fmla="*/ 96 w 108"/>
                <a:gd name="T45" fmla="*/ 13 h 23"/>
                <a:gd name="T46" fmla="*/ 108 w 108"/>
                <a:gd name="T47" fmla="*/ 11 h 23"/>
                <a:gd name="T48" fmla="*/ 90 w 108"/>
                <a:gd name="T49" fmla="*/ 5 h 23"/>
                <a:gd name="T50" fmla="*/ 24 w 108"/>
                <a:gd name="T51" fmla="*/ 11 h 23"/>
                <a:gd name="T52" fmla="*/ 16 w 108"/>
                <a:gd name="T53" fmla="*/ 9 h 23"/>
                <a:gd name="T54" fmla="*/ 18 w 108"/>
                <a:gd name="T55" fmla="*/ 3 h 23"/>
                <a:gd name="T56" fmla="*/ 26 w 108"/>
                <a:gd name="T57" fmla="*/ 11 h 23"/>
                <a:gd name="T58" fmla="*/ 54 w 108"/>
                <a:gd name="T5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23">
                  <a:moveTo>
                    <a:pt x="8" y="13"/>
                  </a:moveTo>
                  <a:cubicBezTo>
                    <a:pt x="14" y="3"/>
                    <a:pt x="25" y="11"/>
                    <a:pt x="36" y="13"/>
                  </a:cubicBezTo>
                  <a:cubicBezTo>
                    <a:pt x="54" y="8"/>
                    <a:pt x="36" y="13"/>
                    <a:pt x="22" y="9"/>
                  </a:cubicBezTo>
                  <a:cubicBezTo>
                    <a:pt x="16" y="7"/>
                    <a:pt x="32" y="6"/>
                    <a:pt x="38" y="5"/>
                  </a:cubicBezTo>
                  <a:cubicBezTo>
                    <a:pt x="52" y="9"/>
                    <a:pt x="48" y="4"/>
                    <a:pt x="52" y="15"/>
                  </a:cubicBezTo>
                  <a:cubicBezTo>
                    <a:pt x="56" y="0"/>
                    <a:pt x="50" y="14"/>
                    <a:pt x="58" y="17"/>
                  </a:cubicBezTo>
                  <a:cubicBezTo>
                    <a:pt x="60" y="17"/>
                    <a:pt x="58" y="12"/>
                    <a:pt x="60" y="11"/>
                  </a:cubicBezTo>
                  <a:cubicBezTo>
                    <a:pt x="62" y="9"/>
                    <a:pt x="66" y="9"/>
                    <a:pt x="70" y="9"/>
                  </a:cubicBezTo>
                  <a:cubicBezTo>
                    <a:pt x="66" y="8"/>
                    <a:pt x="62" y="9"/>
                    <a:pt x="60" y="7"/>
                  </a:cubicBezTo>
                  <a:cubicBezTo>
                    <a:pt x="58" y="5"/>
                    <a:pt x="59" y="1"/>
                    <a:pt x="62" y="1"/>
                  </a:cubicBezTo>
                  <a:cubicBezTo>
                    <a:pt x="64" y="1"/>
                    <a:pt x="62" y="5"/>
                    <a:pt x="64" y="7"/>
                  </a:cubicBezTo>
                  <a:cubicBezTo>
                    <a:pt x="65" y="8"/>
                    <a:pt x="68" y="9"/>
                    <a:pt x="70" y="11"/>
                  </a:cubicBezTo>
                  <a:cubicBezTo>
                    <a:pt x="78" y="8"/>
                    <a:pt x="82" y="11"/>
                    <a:pt x="90" y="9"/>
                  </a:cubicBezTo>
                  <a:cubicBezTo>
                    <a:pt x="80" y="5"/>
                    <a:pt x="73" y="10"/>
                    <a:pt x="64" y="7"/>
                  </a:cubicBezTo>
                  <a:cubicBezTo>
                    <a:pt x="53" y="8"/>
                    <a:pt x="48" y="9"/>
                    <a:pt x="40" y="15"/>
                  </a:cubicBezTo>
                  <a:cubicBezTo>
                    <a:pt x="0" y="9"/>
                    <a:pt x="7" y="14"/>
                    <a:pt x="26" y="5"/>
                  </a:cubicBezTo>
                  <a:cubicBezTo>
                    <a:pt x="38" y="6"/>
                    <a:pt x="45" y="8"/>
                    <a:pt x="56" y="13"/>
                  </a:cubicBezTo>
                  <a:cubicBezTo>
                    <a:pt x="59" y="14"/>
                    <a:pt x="68" y="17"/>
                    <a:pt x="68" y="17"/>
                  </a:cubicBezTo>
                  <a:cubicBezTo>
                    <a:pt x="95" y="10"/>
                    <a:pt x="80" y="11"/>
                    <a:pt x="64" y="9"/>
                  </a:cubicBezTo>
                  <a:cubicBezTo>
                    <a:pt x="64" y="8"/>
                    <a:pt x="96" y="8"/>
                    <a:pt x="80" y="3"/>
                  </a:cubicBezTo>
                  <a:cubicBezTo>
                    <a:pt x="46" y="6"/>
                    <a:pt x="0" y="5"/>
                    <a:pt x="102" y="9"/>
                  </a:cubicBezTo>
                  <a:cubicBezTo>
                    <a:pt x="96" y="9"/>
                    <a:pt x="89" y="7"/>
                    <a:pt x="84" y="11"/>
                  </a:cubicBezTo>
                  <a:cubicBezTo>
                    <a:pt x="80" y="13"/>
                    <a:pt x="91" y="13"/>
                    <a:pt x="96" y="13"/>
                  </a:cubicBezTo>
                  <a:cubicBezTo>
                    <a:pt x="100" y="13"/>
                    <a:pt x="104" y="11"/>
                    <a:pt x="108" y="11"/>
                  </a:cubicBezTo>
                  <a:cubicBezTo>
                    <a:pt x="102" y="9"/>
                    <a:pt x="90" y="5"/>
                    <a:pt x="90" y="5"/>
                  </a:cubicBezTo>
                  <a:cubicBezTo>
                    <a:pt x="77" y="23"/>
                    <a:pt x="46" y="10"/>
                    <a:pt x="24" y="11"/>
                  </a:cubicBezTo>
                  <a:cubicBezTo>
                    <a:pt x="21" y="10"/>
                    <a:pt x="17" y="11"/>
                    <a:pt x="16" y="9"/>
                  </a:cubicBezTo>
                  <a:cubicBezTo>
                    <a:pt x="14" y="7"/>
                    <a:pt x="15" y="3"/>
                    <a:pt x="18" y="3"/>
                  </a:cubicBezTo>
                  <a:cubicBezTo>
                    <a:pt x="21" y="3"/>
                    <a:pt x="22" y="10"/>
                    <a:pt x="26" y="11"/>
                  </a:cubicBezTo>
                  <a:cubicBezTo>
                    <a:pt x="35" y="11"/>
                    <a:pt x="44" y="11"/>
                    <a:pt x="54" y="11"/>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7" name="Rectangle 515">
              <a:extLst>
                <a:ext uri="{FF2B5EF4-FFF2-40B4-BE49-F238E27FC236}">
                  <a16:creationId xmlns:a16="http://schemas.microsoft.com/office/drawing/2014/main" id="{1ACF5C6E-6842-4312-B352-F43CC29784E7}"/>
                </a:ext>
              </a:extLst>
            </p:cNvPr>
            <p:cNvSpPr>
              <a:spLocks noChangeArrowheads="1"/>
            </p:cNvSpPr>
            <p:nvPr/>
          </p:nvSpPr>
          <p:spPr bwMode="auto">
            <a:xfrm>
              <a:off x="2894" y="1928"/>
              <a:ext cx="114" cy="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8" name="Rectangle 516">
              <a:extLst>
                <a:ext uri="{FF2B5EF4-FFF2-40B4-BE49-F238E27FC236}">
                  <a16:creationId xmlns:a16="http://schemas.microsoft.com/office/drawing/2014/main" id="{1D18A5F0-3013-404E-88DF-374A2C312ADB}"/>
                </a:ext>
              </a:extLst>
            </p:cNvPr>
            <p:cNvSpPr>
              <a:spLocks noChangeArrowheads="1"/>
            </p:cNvSpPr>
            <p:nvPr/>
          </p:nvSpPr>
          <p:spPr bwMode="auto">
            <a:xfrm>
              <a:off x="3032" y="1928"/>
              <a:ext cx="64" cy="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9" name="Freeform 517">
              <a:extLst>
                <a:ext uri="{FF2B5EF4-FFF2-40B4-BE49-F238E27FC236}">
                  <a16:creationId xmlns:a16="http://schemas.microsoft.com/office/drawing/2014/main" id="{3C95B6CD-FEF1-48B0-BB4A-A9A839B5654C}"/>
                </a:ext>
              </a:extLst>
            </p:cNvPr>
            <p:cNvSpPr>
              <a:spLocks/>
            </p:cNvSpPr>
            <p:nvPr/>
          </p:nvSpPr>
          <p:spPr bwMode="auto">
            <a:xfrm>
              <a:off x="2894"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0" name="Freeform 518">
              <a:extLst>
                <a:ext uri="{FF2B5EF4-FFF2-40B4-BE49-F238E27FC236}">
                  <a16:creationId xmlns:a16="http://schemas.microsoft.com/office/drawing/2014/main" id="{968FFBAD-FE2F-414E-B805-4CC6FB3D0BC9}"/>
                </a:ext>
              </a:extLst>
            </p:cNvPr>
            <p:cNvSpPr>
              <a:spLocks/>
            </p:cNvSpPr>
            <p:nvPr/>
          </p:nvSpPr>
          <p:spPr bwMode="auto">
            <a:xfrm>
              <a:off x="2910"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1" name="Freeform 519">
              <a:extLst>
                <a:ext uri="{FF2B5EF4-FFF2-40B4-BE49-F238E27FC236}">
                  <a16:creationId xmlns:a16="http://schemas.microsoft.com/office/drawing/2014/main" id="{45F9EACA-360D-418C-A2E3-16BF18E1AC5F}"/>
                </a:ext>
              </a:extLst>
            </p:cNvPr>
            <p:cNvSpPr>
              <a:spLocks/>
            </p:cNvSpPr>
            <p:nvPr/>
          </p:nvSpPr>
          <p:spPr bwMode="auto">
            <a:xfrm>
              <a:off x="2928"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2" name="Freeform 520">
              <a:extLst>
                <a:ext uri="{FF2B5EF4-FFF2-40B4-BE49-F238E27FC236}">
                  <a16:creationId xmlns:a16="http://schemas.microsoft.com/office/drawing/2014/main" id="{6C9C3C61-9756-4759-913B-A139DE5EC015}"/>
                </a:ext>
              </a:extLst>
            </p:cNvPr>
            <p:cNvSpPr>
              <a:spLocks/>
            </p:cNvSpPr>
            <p:nvPr/>
          </p:nvSpPr>
          <p:spPr bwMode="auto">
            <a:xfrm>
              <a:off x="2946"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3" name="Freeform 521">
              <a:extLst>
                <a:ext uri="{FF2B5EF4-FFF2-40B4-BE49-F238E27FC236}">
                  <a16:creationId xmlns:a16="http://schemas.microsoft.com/office/drawing/2014/main" id="{16985F51-73BA-4530-9799-DC964CCC6686}"/>
                </a:ext>
              </a:extLst>
            </p:cNvPr>
            <p:cNvSpPr>
              <a:spLocks/>
            </p:cNvSpPr>
            <p:nvPr/>
          </p:nvSpPr>
          <p:spPr bwMode="auto">
            <a:xfrm>
              <a:off x="2964"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4" name="Freeform 522">
              <a:extLst>
                <a:ext uri="{FF2B5EF4-FFF2-40B4-BE49-F238E27FC236}">
                  <a16:creationId xmlns:a16="http://schemas.microsoft.com/office/drawing/2014/main" id="{A5BFF7DF-D8C5-45B5-9CF4-9C961CB5D0CB}"/>
                </a:ext>
              </a:extLst>
            </p:cNvPr>
            <p:cNvSpPr>
              <a:spLocks/>
            </p:cNvSpPr>
            <p:nvPr/>
          </p:nvSpPr>
          <p:spPr bwMode="auto">
            <a:xfrm>
              <a:off x="2982"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5" name="Freeform 523">
              <a:extLst>
                <a:ext uri="{FF2B5EF4-FFF2-40B4-BE49-F238E27FC236}">
                  <a16:creationId xmlns:a16="http://schemas.microsoft.com/office/drawing/2014/main" id="{466CD368-8985-4154-BD51-FB56F8C50E5A}"/>
                </a:ext>
              </a:extLst>
            </p:cNvPr>
            <p:cNvSpPr>
              <a:spLocks/>
            </p:cNvSpPr>
            <p:nvPr/>
          </p:nvSpPr>
          <p:spPr bwMode="auto">
            <a:xfrm>
              <a:off x="3034"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6" name="Freeform 524">
              <a:extLst>
                <a:ext uri="{FF2B5EF4-FFF2-40B4-BE49-F238E27FC236}">
                  <a16:creationId xmlns:a16="http://schemas.microsoft.com/office/drawing/2014/main" id="{C411D195-00AA-42E9-86E9-4CE161913F28}"/>
                </a:ext>
              </a:extLst>
            </p:cNvPr>
            <p:cNvSpPr>
              <a:spLocks/>
            </p:cNvSpPr>
            <p:nvPr/>
          </p:nvSpPr>
          <p:spPr bwMode="auto">
            <a:xfrm>
              <a:off x="3052"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77" name="Freeform 525">
              <a:extLst>
                <a:ext uri="{FF2B5EF4-FFF2-40B4-BE49-F238E27FC236}">
                  <a16:creationId xmlns:a16="http://schemas.microsoft.com/office/drawing/2014/main" id="{93CBD84E-2FF6-4F51-94C2-144D432D86F5}"/>
                </a:ext>
              </a:extLst>
            </p:cNvPr>
            <p:cNvSpPr>
              <a:spLocks/>
            </p:cNvSpPr>
            <p:nvPr/>
          </p:nvSpPr>
          <p:spPr bwMode="auto">
            <a:xfrm>
              <a:off x="3070"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078" name="Group 526">
            <a:extLst>
              <a:ext uri="{FF2B5EF4-FFF2-40B4-BE49-F238E27FC236}">
                <a16:creationId xmlns:a16="http://schemas.microsoft.com/office/drawing/2014/main" id="{CCA97F3E-741E-4B1A-8EC9-3CC79390ECD1}"/>
              </a:ext>
            </a:extLst>
          </p:cNvPr>
          <p:cNvGrpSpPr>
            <a:grpSpLocks/>
          </p:cNvGrpSpPr>
          <p:nvPr/>
        </p:nvGrpSpPr>
        <p:grpSpPr bwMode="auto">
          <a:xfrm>
            <a:off x="5214938" y="2698750"/>
            <a:ext cx="460375" cy="911225"/>
            <a:chOff x="2852" y="1672"/>
            <a:chExt cx="290" cy="574"/>
          </a:xfrm>
        </p:grpSpPr>
        <p:sp>
          <p:nvSpPr>
            <p:cNvPr id="24079" name="Rectangle 527">
              <a:extLst>
                <a:ext uri="{FF2B5EF4-FFF2-40B4-BE49-F238E27FC236}">
                  <a16:creationId xmlns:a16="http://schemas.microsoft.com/office/drawing/2014/main" id="{9CB866C9-D14B-4B5C-A698-157EEA141362}"/>
                </a:ext>
              </a:extLst>
            </p:cNvPr>
            <p:cNvSpPr>
              <a:spLocks noChangeArrowheads="1"/>
            </p:cNvSpPr>
            <p:nvPr/>
          </p:nvSpPr>
          <p:spPr bwMode="auto">
            <a:xfrm>
              <a:off x="2852" y="1672"/>
              <a:ext cx="290" cy="574"/>
            </a:xfrm>
            <a:prstGeom prst="rect">
              <a:avLst/>
            </a:prstGeom>
            <a:solidFill>
              <a:srgbClr val="4E4E4E"/>
            </a:solidFill>
            <a:ln w="9525">
              <a:miter lim="800000"/>
              <a:headEnd/>
              <a:tailEnd/>
            </a:ln>
            <a:effectLst/>
            <a:scene3d>
              <a:camera prst="legacyObliqueTopRight"/>
              <a:lightRig rig="legacyFlat4" dir="t"/>
            </a:scene3d>
            <a:sp3d extrusionH="277800" prstMaterial="legacyMatte">
              <a:bevelT w="13500" h="13500" prst="angle"/>
              <a:bevelB w="13500" h="13500" prst="angle"/>
              <a:extrusionClr>
                <a:srgbClr val="FFFFFF"/>
              </a:extrusionClr>
              <a:contourClr>
                <a:srgbClr val="4E4E4E"/>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080" name="Rectangle 528">
              <a:extLst>
                <a:ext uri="{FF2B5EF4-FFF2-40B4-BE49-F238E27FC236}">
                  <a16:creationId xmlns:a16="http://schemas.microsoft.com/office/drawing/2014/main" id="{8422DB10-9B6C-4934-99E7-BB142F51ABC0}"/>
                </a:ext>
              </a:extLst>
            </p:cNvPr>
            <p:cNvSpPr>
              <a:spLocks noChangeArrowheads="1"/>
            </p:cNvSpPr>
            <p:nvPr/>
          </p:nvSpPr>
          <p:spPr bwMode="auto">
            <a:xfrm>
              <a:off x="2878" y="1908"/>
              <a:ext cx="236" cy="100"/>
            </a:xfrm>
            <a:prstGeom prst="rect">
              <a:avLst/>
            </a:prstGeom>
            <a:solidFill>
              <a:srgbClr val="0099CC"/>
            </a:solidFill>
            <a:ln w="317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2"/>
                </a:solidFill>
              </a:endParaRPr>
            </a:p>
          </p:txBody>
        </p:sp>
        <p:sp>
          <p:nvSpPr>
            <p:cNvPr id="24081" name="Line 529">
              <a:extLst>
                <a:ext uri="{FF2B5EF4-FFF2-40B4-BE49-F238E27FC236}">
                  <a16:creationId xmlns:a16="http://schemas.microsoft.com/office/drawing/2014/main" id="{65D3A2BF-BEF3-428D-9F84-781919888FAF}"/>
                </a:ext>
              </a:extLst>
            </p:cNvPr>
            <p:cNvSpPr>
              <a:spLocks noChangeShapeType="1"/>
            </p:cNvSpPr>
            <p:nvPr/>
          </p:nvSpPr>
          <p:spPr bwMode="auto">
            <a:xfrm>
              <a:off x="2856" y="2232"/>
              <a:ext cx="282"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82" name="Line 530">
              <a:extLst>
                <a:ext uri="{FF2B5EF4-FFF2-40B4-BE49-F238E27FC236}">
                  <a16:creationId xmlns:a16="http://schemas.microsoft.com/office/drawing/2014/main" id="{71B9A172-B989-49CD-B37B-7AE853F4A209}"/>
                </a:ext>
              </a:extLst>
            </p:cNvPr>
            <p:cNvSpPr>
              <a:spLocks noChangeShapeType="1"/>
            </p:cNvSpPr>
            <p:nvPr/>
          </p:nvSpPr>
          <p:spPr bwMode="auto">
            <a:xfrm flipH="1" flipV="1">
              <a:off x="2864" y="1676"/>
              <a:ext cx="0" cy="548"/>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83" name="Line 531">
              <a:extLst>
                <a:ext uri="{FF2B5EF4-FFF2-40B4-BE49-F238E27FC236}">
                  <a16:creationId xmlns:a16="http://schemas.microsoft.com/office/drawing/2014/main" id="{0A1DEE90-9C2F-4005-BB61-60F52AB2F81E}"/>
                </a:ext>
              </a:extLst>
            </p:cNvPr>
            <p:cNvSpPr>
              <a:spLocks noChangeShapeType="1"/>
            </p:cNvSpPr>
            <p:nvPr/>
          </p:nvSpPr>
          <p:spPr bwMode="auto">
            <a:xfrm flipH="1" flipV="1">
              <a:off x="3128" y="1676"/>
              <a:ext cx="0" cy="552"/>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84" name="Line 532">
              <a:extLst>
                <a:ext uri="{FF2B5EF4-FFF2-40B4-BE49-F238E27FC236}">
                  <a16:creationId xmlns:a16="http://schemas.microsoft.com/office/drawing/2014/main" id="{953A5528-A22F-4EA8-9967-4D024A340821}"/>
                </a:ext>
              </a:extLst>
            </p:cNvPr>
            <p:cNvSpPr>
              <a:spLocks noChangeShapeType="1"/>
            </p:cNvSpPr>
            <p:nvPr/>
          </p:nvSpPr>
          <p:spPr bwMode="auto">
            <a:xfrm>
              <a:off x="2856" y="1684"/>
              <a:ext cx="282"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085" name="Group 533">
              <a:extLst>
                <a:ext uri="{FF2B5EF4-FFF2-40B4-BE49-F238E27FC236}">
                  <a16:creationId xmlns:a16="http://schemas.microsoft.com/office/drawing/2014/main" id="{2864DF4F-99A2-4089-877D-258753C4602F}"/>
                </a:ext>
              </a:extLst>
            </p:cNvPr>
            <p:cNvGrpSpPr>
              <a:grpSpLocks/>
            </p:cNvGrpSpPr>
            <p:nvPr/>
          </p:nvGrpSpPr>
          <p:grpSpPr bwMode="auto">
            <a:xfrm>
              <a:off x="2876" y="1694"/>
              <a:ext cx="242" cy="194"/>
              <a:chOff x="2902" y="1554"/>
              <a:chExt cx="242" cy="194"/>
            </a:xfrm>
          </p:grpSpPr>
          <p:grpSp>
            <p:nvGrpSpPr>
              <p:cNvPr id="24086" name="Group 534">
                <a:extLst>
                  <a:ext uri="{FF2B5EF4-FFF2-40B4-BE49-F238E27FC236}">
                    <a16:creationId xmlns:a16="http://schemas.microsoft.com/office/drawing/2014/main" id="{0AE9D885-5BB9-4058-8860-50566675A824}"/>
                  </a:ext>
                </a:extLst>
              </p:cNvPr>
              <p:cNvGrpSpPr>
                <a:grpSpLocks/>
              </p:cNvGrpSpPr>
              <p:nvPr/>
            </p:nvGrpSpPr>
            <p:grpSpPr bwMode="auto">
              <a:xfrm>
                <a:off x="2902" y="1554"/>
                <a:ext cx="242" cy="50"/>
                <a:chOff x="2902" y="1554"/>
                <a:chExt cx="242" cy="50"/>
              </a:xfrm>
            </p:grpSpPr>
            <p:sp>
              <p:nvSpPr>
                <p:cNvPr id="24087" name="Rectangle 535">
                  <a:extLst>
                    <a:ext uri="{FF2B5EF4-FFF2-40B4-BE49-F238E27FC236}">
                      <a16:creationId xmlns:a16="http://schemas.microsoft.com/office/drawing/2014/main" id="{4D8A949B-47A4-4A59-8EF4-FA94EF61344D}"/>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88" name="Line 536">
                  <a:extLst>
                    <a:ext uri="{FF2B5EF4-FFF2-40B4-BE49-F238E27FC236}">
                      <a16:creationId xmlns:a16="http://schemas.microsoft.com/office/drawing/2014/main" id="{9F55B942-6DAE-48C7-9841-DC618EF3598B}"/>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89" name="Line 537">
                  <a:extLst>
                    <a:ext uri="{FF2B5EF4-FFF2-40B4-BE49-F238E27FC236}">
                      <a16:creationId xmlns:a16="http://schemas.microsoft.com/office/drawing/2014/main" id="{2B81E99B-EAA3-42DF-B627-E26DE04096D1}"/>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0" name="Line 538">
                  <a:extLst>
                    <a:ext uri="{FF2B5EF4-FFF2-40B4-BE49-F238E27FC236}">
                      <a16:creationId xmlns:a16="http://schemas.microsoft.com/office/drawing/2014/main" id="{38554DD0-BA7C-4690-8B7D-3CD5AA91AE70}"/>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1" name="Line 539">
                  <a:extLst>
                    <a:ext uri="{FF2B5EF4-FFF2-40B4-BE49-F238E27FC236}">
                      <a16:creationId xmlns:a16="http://schemas.microsoft.com/office/drawing/2014/main" id="{0C126517-1971-4B47-B238-B5C763F79646}"/>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2" name="Line 540">
                  <a:extLst>
                    <a:ext uri="{FF2B5EF4-FFF2-40B4-BE49-F238E27FC236}">
                      <a16:creationId xmlns:a16="http://schemas.microsoft.com/office/drawing/2014/main" id="{A1181A48-B153-4D15-88EC-0F21F6E2877C}"/>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3" name="Line 541">
                  <a:extLst>
                    <a:ext uri="{FF2B5EF4-FFF2-40B4-BE49-F238E27FC236}">
                      <a16:creationId xmlns:a16="http://schemas.microsoft.com/office/drawing/2014/main" id="{825C7A6E-EFC1-415E-A646-5A06C6EBED7D}"/>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4" name="Line 542">
                  <a:extLst>
                    <a:ext uri="{FF2B5EF4-FFF2-40B4-BE49-F238E27FC236}">
                      <a16:creationId xmlns:a16="http://schemas.microsoft.com/office/drawing/2014/main" id="{534284A1-75C4-4C53-A5CA-B0FA1F786A1B}"/>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5" name="Line 543">
                  <a:extLst>
                    <a:ext uri="{FF2B5EF4-FFF2-40B4-BE49-F238E27FC236}">
                      <a16:creationId xmlns:a16="http://schemas.microsoft.com/office/drawing/2014/main" id="{B92A1AE3-77AE-4895-9FB6-FA86CBC88CA0}"/>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6" name="Line 544">
                  <a:extLst>
                    <a:ext uri="{FF2B5EF4-FFF2-40B4-BE49-F238E27FC236}">
                      <a16:creationId xmlns:a16="http://schemas.microsoft.com/office/drawing/2014/main" id="{7F3305A2-73FA-4085-AED2-4A60246CE4A3}"/>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7" name="Line 545">
                  <a:extLst>
                    <a:ext uri="{FF2B5EF4-FFF2-40B4-BE49-F238E27FC236}">
                      <a16:creationId xmlns:a16="http://schemas.microsoft.com/office/drawing/2014/main" id="{99E4CCEE-467C-452A-9370-83BEB6BC3AAC}"/>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8" name="Line 546">
                  <a:extLst>
                    <a:ext uri="{FF2B5EF4-FFF2-40B4-BE49-F238E27FC236}">
                      <a16:creationId xmlns:a16="http://schemas.microsoft.com/office/drawing/2014/main" id="{F7DDA360-926C-4404-9E44-71B83B29EFF7}"/>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99" name="Line 547">
                  <a:extLst>
                    <a:ext uri="{FF2B5EF4-FFF2-40B4-BE49-F238E27FC236}">
                      <a16:creationId xmlns:a16="http://schemas.microsoft.com/office/drawing/2014/main" id="{B110A543-E1B0-484C-817F-E9CA3E6375AC}"/>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0" name="Line 548">
                  <a:extLst>
                    <a:ext uri="{FF2B5EF4-FFF2-40B4-BE49-F238E27FC236}">
                      <a16:creationId xmlns:a16="http://schemas.microsoft.com/office/drawing/2014/main" id="{6D7A9EA5-23DF-41EB-AADC-295507EB6C9B}"/>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1" name="Line 549">
                  <a:extLst>
                    <a:ext uri="{FF2B5EF4-FFF2-40B4-BE49-F238E27FC236}">
                      <a16:creationId xmlns:a16="http://schemas.microsoft.com/office/drawing/2014/main" id="{225ABEA0-B2C9-4DF9-9327-8581B7CBA38E}"/>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2" name="Line 550">
                  <a:extLst>
                    <a:ext uri="{FF2B5EF4-FFF2-40B4-BE49-F238E27FC236}">
                      <a16:creationId xmlns:a16="http://schemas.microsoft.com/office/drawing/2014/main" id="{62A735B2-D30F-4DAD-B8F8-F41069964419}"/>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3" name="Line 551">
                  <a:extLst>
                    <a:ext uri="{FF2B5EF4-FFF2-40B4-BE49-F238E27FC236}">
                      <a16:creationId xmlns:a16="http://schemas.microsoft.com/office/drawing/2014/main" id="{CD7B3EE4-7A7E-45CF-93B4-1C7ADE33792F}"/>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4" name="Line 552">
                  <a:extLst>
                    <a:ext uri="{FF2B5EF4-FFF2-40B4-BE49-F238E27FC236}">
                      <a16:creationId xmlns:a16="http://schemas.microsoft.com/office/drawing/2014/main" id="{0025BDFE-2D20-4E21-BDC6-D51C236FFD7F}"/>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5" name="Line 553">
                  <a:extLst>
                    <a:ext uri="{FF2B5EF4-FFF2-40B4-BE49-F238E27FC236}">
                      <a16:creationId xmlns:a16="http://schemas.microsoft.com/office/drawing/2014/main" id="{D84334F7-F5C7-4008-9062-0F644663AA40}"/>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6" name="Line 554">
                  <a:extLst>
                    <a:ext uri="{FF2B5EF4-FFF2-40B4-BE49-F238E27FC236}">
                      <a16:creationId xmlns:a16="http://schemas.microsoft.com/office/drawing/2014/main" id="{516D3ABC-2B9D-4328-B07A-B8A060153B91}"/>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7" name="Line 555">
                  <a:extLst>
                    <a:ext uri="{FF2B5EF4-FFF2-40B4-BE49-F238E27FC236}">
                      <a16:creationId xmlns:a16="http://schemas.microsoft.com/office/drawing/2014/main" id="{2890C28F-31D2-46EA-BC1D-9CE358B28D61}"/>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8" name="Line 556">
                  <a:extLst>
                    <a:ext uri="{FF2B5EF4-FFF2-40B4-BE49-F238E27FC236}">
                      <a16:creationId xmlns:a16="http://schemas.microsoft.com/office/drawing/2014/main" id="{E42DF51E-5AB3-4595-8424-2A746F58BE1B}"/>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9" name="Line 557">
                  <a:extLst>
                    <a:ext uri="{FF2B5EF4-FFF2-40B4-BE49-F238E27FC236}">
                      <a16:creationId xmlns:a16="http://schemas.microsoft.com/office/drawing/2014/main" id="{A55EAA1B-31D0-4596-9F90-EA5E5821C14A}"/>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10" name="Line 558">
                  <a:extLst>
                    <a:ext uri="{FF2B5EF4-FFF2-40B4-BE49-F238E27FC236}">
                      <a16:creationId xmlns:a16="http://schemas.microsoft.com/office/drawing/2014/main" id="{6BAAD626-0FAF-4F2F-971B-4579E1F81C7D}"/>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11" name="Line 559">
                  <a:extLst>
                    <a:ext uri="{FF2B5EF4-FFF2-40B4-BE49-F238E27FC236}">
                      <a16:creationId xmlns:a16="http://schemas.microsoft.com/office/drawing/2014/main" id="{075CFE8C-2A1F-4694-8987-BCB20448084E}"/>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12" name="Line 560">
                  <a:extLst>
                    <a:ext uri="{FF2B5EF4-FFF2-40B4-BE49-F238E27FC236}">
                      <a16:creationId xmlns:a16="http://schemas.microsoft.com/office/drawing/2014/main" id="{E6E61717-39A4-4510-92D6-3F75E5E28F1A}"/>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13" name="Line 561">
                  <a:extLst>
                    <a:ext uri="{FF2B5EF4-FFF2-40B4-BE49-F238E27FC236}">
                      <a16:creationId xmlns:a16="http://schemas.microsoft.com/office/drawing/2014/main" id="{55664789-4F44-403E-A279-1C705FCFAA38}"/>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114" name="Group 562">
                <a:extLst>
                  <a:ext uri="{FF2B5EF4-FFF2-40B4-BE49-F238E27FC236}">
                    <a16:creationId xmlns:a16="http://schemas.microsoft.com/office/drawing/2014/main" id="{D46DD8F9-01EB-4F67-8386-37F720C6B166}"/>
                  </a:ext>
                </a:extLst>
              </p:cNvPr>
              <p:cNvGrpSpPr>
                <a:grpSpLocks/>
              </p:cNvGrpSpPr>
              <p:nvPr/>
            </p:nvGrpSpPr>
            <p:grpSpPr bwMode="auto">
              <a:xfrm>
                <a:off x="2902" y="1602"/>
                <a:ext cx="242" cy="50"/>
                <a:chOff x="2902" y="1554"/>
                <a:chExt cx="242" cy="50"/>
              </a:xfrm>
            </p:grpSpPr>
            <p:sp>
              <p:nvSpPr>
                <p:cNvPr id="24115" name="Rectangle 563">
                  <a:extLst>
                    <a:ext uri="{FF2B5EF4-FFF2-40B4-BE49-F238E27FC236}">
                      <a16:creationId xmlns:a16="http://schemas.microsoft.com/office/drawing/2014/main" id="{7ACAD78A-6E37-427F-AE19-0115FB661E17}"/>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16" name="Line 564">
                  <a:extLst>
                    <a:ext uri="{FF2B5EF4-FFF2-40B4-BE49-F238E27FC236}">
                      <a16:creationId xmlns:a16="http://schemas.microsoft.com/office/drawing/2014/main" id="{C21331E0-7136-4A9A-8362-FBD0243349E0}"/>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17" name="Line 565">
                  <a:extLst>
                    <a:ext uri="{FF2B5EF4-FFF2-40B4-BE49-F238E27FC236}">
                      <a16:creationId xmlns:a16="http://schemas.microsoft.com/office/drawing/2014/main" id="{C45B8D1E-2866-405A-82A7-826E3D0732E0}"/>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18" name="Line 566">
                  <a:extLst>
                    <a:ext uri="{FF2B5EF4-FFF2-40B4-BE49-F238E27FC236}">
                      <a16:creationId xmlns:a16="http://schemas.microsoft.com/office/drawing/2014/main" id="{27A23743-8444-48B8-BAFD-EF4BF1436246}"/>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19" name="Line 567">
                  <a:extLst>
                    <a:ext uri="{FF2B5EF4-FFF2-40B4-BE49-F238E27FC236}">
                      <a16:creationId xmlns:a16="http://schemas.microsoft.com/office/drawing/2014/main" id="{7624D408-BD18-411E-9117-198A743E28F9}"/>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0" name="Line 568">
                  <a:extLst>
                    <a:ext uri="{FF2B5EF4-FFF2-40B4-BE49-F238E27FC236}">
                      <a16:creationId xmlns:a16="http://schemas.microsoft.com/office/drawing/2014/main" id="{9159D170-4B31-4245-BD19-7855C75B0F1B}"/>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1" name="Line 569">
                  <a:extLst>
                    <a:ext uri="{FF2B5EF4-FFF2-40B4-BE49-F238E27FC236}">
                      <a16:creationId xmlns:a16="http://schemas.microsoft.com/office/drawing/2014/main" id="{118311D1-5CEE-4A3F-B2DB-0A4210BA094D}"/>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2" name="Line 570">
                  <a:extLst>
                    <a:ext uri="{FF2B5EF4-FFF2-40B4-BE49-F238E27FC236}">
                      <a16:creationId xmlns:a16="http://schemas.microsoft.com/office/drawing/2014/main" id="{750FA905-17F0-4661-851D-E9A5A8C0C41B}"/>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3" name="Line 571">
                  <a:extLst>
                    <a:ext uri="{FF2B5EF4-FFF2-40B4-BE49-F238E27FC236}">
                      <a16:creationId xmlns:a16="http://schemas.microsoft.com/office/drawing/2014/main" id="{76D76843-457E-494F-8964-81643FCCA303}"/>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4" name="Line 572">
                  <a:extLst>
                    <a:ext uri="{FF2B5EF4-FFF2-40B4-BE49-F238E27FC236}">
                      <a16:creationId xmlns:a16="http://schemas.microsoft.com/office/drawing/2014/main" id="{EAF70FA6-184A-4D29-AE5F-3EE94471D3C1}"/>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5" name="Line 573">
                  <a:extLst>
                    <a:ext uri="{FF2B5EF4-FFF2-40B4-BE49-F238E27FC236}">
                      <a16:creationId xmlns:a16="http://schemas.microsoft.com/office/drawing/2014/main" id="{CC13634E-B37A-4900-A023-F65831DDF6AB}"/>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6" name="Line 574">
                  <a:extLst>
                    <a:ext uri="{FF2B5EF4-FFF2-40B4-BE49-F238E27FC236}">
                      <a16:creationId xmlns:a16="http://schemas.microsoft.com/office/drawing/2014/main" id="{D0F7BE86-D665-4F22-87C2-FCAA74274EEF}"/>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7" name="Line 575">
                  <a:extLst>
                    <a:ext uri="{FF2B5EF4-FFF2-40B4-BE49-F238E27FC236}">
                      <a16:creationId xmlns:a16="http://schemas.microsoft.com/office/drawing/2014/main" id="{EEDF3498-747D-419F-B7F2-802D945CD521}"/>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8" name="Line 576">
                  <a:extLst>
                    <a:ext uri="{FF2B5EF4-FFF2-40B4-BE49-F238E27FC236}">
                      <a16:creationId xmlns:a16="http://schemas.microsoft.com/office/drawing/2014/main" id="{E2BD9EE7-A88F-49E8-8FB2-FDD59ED153D9}"/>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9" name="Line 577">
                  <a:extLst>
                    <a:ext uri="{FF2B5EF4-FFF2-40B4-BE49-F238E27FC236}">
                      <a16:creationId xmlns:a16="http://schemas.microsoft.com/office/drawing/2014/main" id="{025DA280-76E4-4544-A6DD-B8FB17E710A4}"/>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0" name="Line 578">
                  <a:extLst>
                    <a:ext uri="{FF2B5EF4-FFF2-40B4-BE49-F238E27FC236}">
                      <a16:creationId xmlns:a16="http://schemas.microsoft.com/office/drawing/2014/main" id="{36CE78BF-EDC9-4A3C-8624-FEE8AB3D58AD}"/>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1" name="Line 579">
                  <a:extLst>
                    <a:ext uri="{FF2B5EF4-FFF2-40B4-BE49-F238E27FC236}">
                      <a16:creationId xmlns:a16="http://schemas.microsoft.com/office/drawing/2014/main" id="{91070BBE-4F52-4D85-AA5F-E91A22A548AF}"/>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2" name="Line 580">
                  <a:extLst>
                    <a:ext uri="{FF2B5EF4-FFF2-40B4-BE49-F238E27FC236}">
                      <a16:creationId xmlns:a16="http://schemas.microsoft.com/office/drawing/2014/main" id="{4D8B38C8-20A1-46D0-ACF7-4448F18FB62B}"/>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3" name="Line 581">
                  <a:extLst>
                    <a:ext uri="{FF2B5EF4-FFF2-40B4-BE49-F238E27FC236}">
                      <a16:creationId xmlns:a16="http://schemas.microsoft.com/office/drawing/2014/main" id="{D6A86297-D145-444B-84E3-1B62E656810A}"/>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4" name="Line 582">
                  <a:extLst>
                    <a:ext uri="{FF2B5EF4-FFF2-40B4-BE49-F238E27FC236}">
                      <a16:creationId xmlns:a16="http://schemas.microsoft.com/office/drawing/2014/main" id="{D805951B-A6C3-4660-A6BE-0BEA341F305B}"/>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5" name="Line 583">
                  <a:extLst>
                    <a:ext uri="{FF2B5EF4-FFF2-40B4-BE49-F238E27FC236}">
                      <a16:creationId xmlns:a16="http://schemas.microsoft.com/office/drawing/2014/main" id="{11105C31-71D0-4B65-9393-AB02FDACEEE2}"/>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6" name="Line 584">
                  <a:extLst>
                    <a:ext uri="{FF2B5EF4-FFF2-40B4-BE49-F238E27FC236}">
                      <a16:creationId xmlns:a16="http://schemas.microsoft.com/office/drawing/2014/main" id="{81FE1040-47F2-4150-ABCD-1F05D99DC0CB}"/>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7" name="Line 585">
                  <a:extLst>
                    <a:ext uri="{FF2B5EF4-FFF2-40B4-BE49-F238E27FC236}">
                      <a16:creationId xmlns:a16="http://schemas.microsoft.com/office/drawing/2014/main" id="{BAF636B9-5BA5-4F26-9A8F-FC05A608D7A6}"/>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8" name="Line 586">
                  <a:extLst>
                    <a:ext uri="{FF2B5EF4-FFF2-40B4-BE49-F238E27FC236}">
                      <a16:creationId xmlns:a16="http://schemas.microsoft.com/office/drawing/2014/main" id="{04B33393-11F8-4899-A050-F5629F3E13A8}"/>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9" name="Line 587">
                  <a:extLst>
                    <a:ext uri="{FF2B5EF4-FFF2-40B4-BE49-F238E27FC236}">
                      <a16:creationId xmlns:a16="http://schemas.microsoft.com/office/drawing/2014/main" id="{4C80B2B1-41F4-41AB-BEC6-5A329F63618E}"/>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40" name="Line 588">
                  <a:extLst>
                    <a:ext uri="{FF2B5EF4-FFF2-40B4-BE49-F238E27FC236}">
                      <a16:creationId xmlns:a16="http://schemas.microsoft.com/office/drawing/2014/main" id="{89073EEC-398C-4AB6-965A-F7FE3CA78DDE}"/>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41" name="Line 589">
                  <a:extLst>
                    <a:ext uri="{FF2B5EF4-FFF2-40B4-BE49-F238E27FC236}">
                      <a16:creationId xmlns:a16="http://schemas.microsoft.com/office/drawing/2014/main" id="{2F2153AA-132D-4520-82FD-E827AF34D3EB}"/>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142" name="Group 590">
                <a:extLst>
                  <a:ext uri="{FF2B5EF4-FFF2-40B4-BE49-F238E27FC236}">
                    <a16:creationId xmlns:a16="http://schemas.microsoft.com/office/drawing/2014/main" id="{86557AA2-92E2-4E49-B657-0F89263A5176}"/>
                  </a:ext>
                </a:extLst>
              </p:cNvPr>
              <p:cNvGrpSpPr>
                <a:grpSpLocks/>
              </p:cNvGrpSpPr>
              <p:nvPr/>
            </p:nvGrpSpPr>
            <p:grpSpPr bwMode="auto">
              <a:xfrm>
                <a:off x="2902" y="1650"/>
                <a:ext cx="242" cy="50"/>
                <a:chOff x="2902" y="1554"/>
                <a:chExt cx="242" cy="50"/>
              </a:xfrm>
            </p:grpSpPr>
            <p:sp>
              <p:nvSpPr>
                <p:cNvPr id="24143" name="Rectangle 591">
                  <a:extLst>
                    <a:ext uri="{FF2B5EF4-FFF2-40B4-BE49-F238E27FC236}">
                      <a16:creationId xmlns:a16="http://schemas.microsoft.com/office/drawing/2014/main" id="{73D03E39-C974-40FA-B50E-0EFC7823F8EE}"/>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44" name="Line 592">
                  <a:extLst>
                    <a:ext uri="{FF2B5EF4-FFF2-40B4-BE49-F238E27FC236}">
                      <a16:creationId xmlns:a16="http://schemas.microsoft.com/office/drawing/2014/main" id="{573FB064-0D51-46E6-A5E5-66284E9033C5}"/>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45" name="Line 593">
                  <a:extLst>
                    <a:ext uri="{FF2B5EF4-FFF2-40B4-BE49-F238E27FC236}">
                      <a16:creationId xmlns:a16="http://schemas.microsoft.com/office/drawing/2014/main" id="{BFA5EA03-4530-49F1-832E-9F024D10CF0D}"/>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46" name="Line 594">
                  <a:extLst>
                    <a:ext uri="{FF2B5EF4-FFF2-40B4-BE49-F238E27FC236}">
                      <a16:creationId xmlns:a16="http://schemas.microsoft.com/office/drawing/2014/main" id="{35217E67-2E4B-4C90-BE1F-78B5FED551CC}"/>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47" name="Line 595">
                  <a:extLst>
                    <a:ext uri="{FF2B5EF4-FFF2-40B4-BE49-F238E27FC236}">
                      <a16:creationId xmlns:a16="http://schemas.microsoft.com/office/drawing/2014/main" id="{7C32F48B-D6F7-42FF-8158-4C903D5950B8}"/>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48" name="Line 596">
                  <a:extLst>
                    <a:ext uri="{FF2B5EF4-FFF2-40B4-BE49-F238E27FC236}">
                      <a16:creationId xmlns:a16="http://schemas.microsoft.com/office/drawing/2014/main" id="{EAC0CB82-34A7-4149-88FB-16684D213A46}"/>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49" name="Line 597">
                  <a:extLst>
                    <a:ext uri="{FF2B5EF4-FFF2-40B4-BE49-F238E27FC236}">
                      <a16:creationId xmlns:a16="http://schemas.microsoft.com/office/drawing/2014/main" id="{878E0C49-E734-4DB3-90AB-ADEE45E9F414}"/>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0" name="Line 598">
                  <a:extLst>
                    <a:ext uri="{FF2B5EF4-FFF2-40B4-BE49-F238E27FC236}">
                      <a16:creationId xmlns:a16="http://schemas.microsoft.com/office/drawing/2014/main" id="{44F54929-A116-400F-9137-FE516C76AADB}"/>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1" name="Line 599">
                  <a:extLst>
                    <a:ext uri="{FF2B5EF4-FFF2-40B4-BE49-F238E27FC236}">
                      <a16:creationId xmlns:a16="http://schemas.microsoft.com/office/drawing/2014/main" id="{17DF2FA2-61EB-4E44-A7AB-1FE1D047A661}"/>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2" name="Line 600">
                  <a:extLst>
                    <a:ext uri="{FF2B5EF4-FFF2-40B4-BE49-F238E27FC236}">
                      <a16:creationId xmlns:a16="http://schemas.microsoft.com/office/drawing/2014/main" id="{4106DE7F-7D39-47E4-9E10-8B4920535CC1}"/>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3" name="Line 601">
                  <a:extLst>
                    <a:ext uri="{FF2B5EF4-FFF2-40B4-BE49-F238E27FC236}">
                      <a16:creationId xmlns:a16="http://schemas.microsoft.com/office/drawing/2014/main" id="{E904A6C7-975D-491D-843B-0E39370402AE}"/>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4" name="Line 602">
                  <a:extLst>
                    <a:ext uri="{FF2B5EF4-FFF2-40B4-BE49-F238E27FC236}">
                      <a16:creationId xmlns:a16="http://schemas.microsoft.com/office/drawing/2014/main" id="{0766604C-8A27-47ED-B77A-FEC36EEDD64D}"/>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5" name="Line 603">
                  <a:extLst>
                    <a:ext uri="{FF2B5EF4-FFF2-40B4-BE49-F238E27FC236}">
                      <a16:creationId xmlns:a16="http://schemas.microsoft.com/office/drawing/2014/main" id="{C4CFA8D8-1255-47EF-9094-8DBE386A8989}"/>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6" name="Line 604">
                  <a:extLst>
                    <a:ext uri="{FF2B5EF4-FFF2-40B4-BE49-F238E27FC236}">
                      <a16:creationId xmlns:a16="http://schemas.microsoft.com/office/drawing/2014/main" id="{D298ACC8-19B3-4337-ADDC-A881F9D64F2A}"/>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7" name="Line 605">
                  <a:extLst>
                    <a:ext uri="{FF2B5EF4-FFF2-40B4-BE49-F238E27FC236}">
                      <a16:creationId xmlns:a16="http://schemas.microsoft.com/office/drawing/2014/main" id="{7EC7D98D-F7C6-4718-B0F3-D46E71EBC70D}"/>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8" name="Line 606">
                  <a:extLst>
                    <a:ext uri="{FF2B5EF4-FFF2-40B4-BE49-F238E27FC236}">
                      <a16:creationId xmlns:a16="http://schemas.microsoft.com/office/drawing/2014/main" id="{91DE49F4-DFA6-4F55-B053-DD6BADE716D8}"/>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59" name="Line 607">
                  <a:extLst>
                    <a:ext uri="{FF2B5EF4-FFF2-40B4-BE49-F238E27FC236}">
                      <a16:creationId xmlns:a16="http://schemas.microsoft.com/office/drawing/2014/main" id="{9A3092D6-4C8C-4816-B36F-C4A09977F199}"/>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0" name="Line 608">
                  <a:extLst>
                    <a:ext uri="{FF2B5EF4-FFF2-40B4-BE49-F238E27FC236}">
                      <a16:creationId xmlns:a16="http://schemas.microsoft.com/office/drawing/2014/main" id="{096B438C-180E-4E48-92C6-8F81821B3118}"/>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1" name="Line 609">
                  <a:extLst>
                    <a:ext uri="{FF2B5EF4-FFF2-40B4-BE49-F238E27FC236}">
                      <a16:creationId xmlns:a16="http://schemas.microsoft.com/office/drawing/2014/main" id="{663A4DE2-B7B2-4BFF-8CE6-AC3358978CA2}"/>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2" name="Line 610">
                  <a:extLst>
                    <a:ext uri="{FF2B5EF4-FFF2-40B4-BE49-F238E27FC236}">
                      <a16:creationId xmlns:a16="http://schemas.microsoft.com/office/drawing/2014/main" id="{C6175D4E-7206-4FC0-B378-DD96B045DAD8}"/>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3" name="Line 611">
                  <a:extLst>
                    <a:ext uri="{FF2B5EF4-FFF2-40B4-BE49-F238E27FC236}">
                      <a16:creationId xmlns:a16="http://schemas.microsoft.com/office/drawing/2014/main" id="{BB12FD26-8856-465E-A65C-7BF198BF90F3}"/>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4" name="Line 612">
                  <a:extLst>
                    <a:ext uri="{FF2B5EF4-FFF2-40B4-BE49-F238E27FC236}">
                      <a16:creationId xmlns:a16="http://schemas.microsoft.com/office/drawing/2014/main" id="{211271BB-4A95-4E80-9D57-F07A83AA4335}"/>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5" name="Line 613">
                  <a:extLst>
                    <a:ext uri="{FF2B5EF4-FFF2-40B4-BE49-F238E27FC236}">
                      <a16:creationId xmlns:a16="http://schemas.microsoft.com/office/drawing/2014/main" id="{0F32C79A-4007-43AD-8A8B-6B6BEF27A2CC}"/>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6" name="Line 614">
                  <a:extLst>
                    <a:ext uri="{FF2B5EF4-FFF2-40B4-BE49-F238E27FC236}">
                      <a16:creationId xmlns:a16="http://schemas.microsoft.com/office/drawing/2014/main" id="{263EC2DD-1985-464D-8A07-813F9732D738}"/>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7" name="Line 615">
                  <a:extLst>
                    <a:ext uri="{FF2B5EF4-FFF2-40B4-BE49-F238E27FC236}">
                      <a16:creationId xmlns:a16="http://schemas.microsoft.com/office/drawing/2014/main" id="{E0DF220F-CDF8-4F25-B387-D75600B58A7C}"/>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8" name="Line 616">
                  <a:extLst>
                    <a:ext uri="{FF2B5EF4-FFF2-40B4-BE49-F238E27FC236}">
                      <a16:creationId xmlns:a16="http://schemas.microsoft.com/office/drawing/2014/main" id="{7A1C478C-6160-4F5D-A99F-E201BB666A8B}"/>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9" name="Line 617">
                  <a:extLst>
                    <a:ext uri="{FF2B5EF4-FFF2-40B4-BE49-F238E27FC236}">
                      <a16:creationId xmlns:a16="http://schemas.microsoft.com/office/drawing/2014/main" id="{42E57BD2-51EC-4420-B0EE-C79B7A92E735}"/>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170" name="Group 618">
                <a:extLst>
                  <a:ext uri="{FF2B5EF4-FFF2-40B4-BE49-F238E27FC236}">
                    <a16:creationId xmlns:a16="http://schemas.microsoft.com/office/drawing/2014/main" id="{CF793801-8750-45EF-9141-B9BD2B093ADB}"/>
                  </a:ext>
                </a:extLst>
              </p:cNvPr>
              <p:cNvGrpSpPr>
                <a:grpSpLocks/>
              </p:cNvGrpSpPr>
              <p:nvPr/>
            </p:nvGrpSpPr>
            <p:grpSpPr bwMode="auto">
              <a:xfrm>
                <a:off x="2902" y="1698"/>
                <a:ext cx="242" cy="50"/>
                <a:chOff x="2902" y="1554"/>
                <a:chExt cx="242" cy="50"/>
              </a:xfrm>
            </p:grpSpPr>
            <p:sp>
              <p:nvSpPr>
                <p:cNvPr id="24171" name="Rectangle 619">
                  <a:extLst>
                    <a:ext uri="{FF2B5EF4-FFF2-40B4-BE49-F238E27FC236}">
                      <a16:creationId xmlns:a16="http://schemas.microsoft.com/office/drawing/2014/main" id="{30CE4937-6C1E-47E1-82ED-D420280E4314}"/>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2" name="Line 620">
                  <a:extLst>
                    <a:ext uri="{FF2B5EF4-FFF2-40B4-BE49-F238E27FC236}">
                      <a16:creationId xmlns:a16="http://schemas.microsoft.com/office/drawing/2014/main" id="{7836526A-ED75-4400-B5A3-F47E787097E1}"/>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3" name="Line 621">
                  <a:extLst>
                    <a:ext uri="{FF2B5EF4-FFF2-40B4-BE49-F238E27FC236}">
                      <a16:creationId xmlns:a16="http://schemas.microsoft.com/office/drawing/2014/main" id="{BB054E8F-98C0-4B96-94CA-57ADD7466BF9}"/>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4" name="Line 622">
                  <a:extLst>
                    <a:ext uri="{FF2B5EF4-FFF2-40B4-BE49-F238E27FC236}">
                      <a16:creationId xmlns:a16="http://schemas.microsoft.com/office/drawing/2014/main" id="{9190F4BF-EEB0-46D5-8E78-E8428D4927AE}"/>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5" name="Line 623">
                  <a:extLst>
                    <a:ext uri="{FF2B5EF4-FFF2-40B4-BE49-F238E27FC236}">
                      <a16:creationId xmlns:a16="http://schemas.microsoft.com/office/drawing/2014/main" id="{EC48CFC5-416E-4505-B046-BFD7B20E6E9B}"/>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6" name="Line 624">
                  <a:extLst>
                    <a:ext uri="{FF2B5EF4-FFF2-40B4-BE49-F238E27FC236}">
                      <a16:creationId xmlns:a16="http://schemas.microsoft.com/office/drawing/2014/main" id="{50796C2C-7145-44BB-ACBC-626EBB39BE36}"/>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7" name="Line 625">
                  <a:extLst>
                    <a:ext uri="{FF2B5EF4-FFF2-40B4-BE49-F238E27FC236}">
                      <a16:creationId xmlns:a16="http://schemas.microsoft.com/office/drawing/2014/main" id="{F35F08CC-2703-423F-9220-068F350A3182}"/>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8" name="Line 626">
                  <a:extLst>
                    <a:ext uri="{FF2B5EF4-FFF2-40B4-BE49-F238E27FC236}">
                      <a16:creationId xmlns:a16="http://schemas.microsoft.com/office/drawing/2014/main" id="{BECB559C-6F89-4FD0-9297-031EA5F320BD}"/>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9" name="Line 627">
                  <a:extLst>
                    <a:ext uri="{FF2B5EF4-FFF2-40B4-BE49-F238E27FC236}">
                      <a16:creationId xmlns:a16="http://schemas.microsoft.com/office/drawing/2014/main" id="{097E1B73-CF90-481B-80F5-ACC3D2EC28C9}"/>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0" name="Line 628">
                  <a:extLst>
                    <a:ext uri="{FF2B5EF4-FFF2-40B4-BE49-F238E27FC236}">
                      <a16:creationId xmlns:a16="http://schemas.microsoft.com/office/drawing/2014/main" id="{346CA683-A95A-4C54-BF1B-4C12B9AC70DB}"/>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1" name="Line 629">
                  <a:extLst>
                    <a:ext uri="{FF2B5EF4-FFF2-40B4-BE49-F238E27FC236}">
                      <a16:creationId xmlns:a16="http://schemas.microsoft.com/office/drawing/2014/main" id="{6BF338ED-CE3E-40CB-81D5-CB3E367FD7E8}"/>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2" name="Line 630">
                  <a:extLst>
                    <a:ext uri="{FF2B5EF4-FFF2-40B4-BE49-F238E27FC236}">
                      <a16:creationId xmlns:a16="http://schemas.microsoft.com/office/drawing/2014/main" id="{C24D885B-968C-446E-AEDA-CCE1C7EF0184}"/>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3" name="Line 631">
                  <a:extLst>
                    <a:ext uri="{FF2B5EF4-FFF2-40B4-BE49-F238E27FC236}">
                      <a16:creationId xmlns:a16="http://schemas.microsoft.com/office/drawing/2014/main" id="{0C30437F-216A-4CCA-A9E7-6CD3E8A647F1}"/>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4" name="Line 632">
                  <a:extLst>
                    <a:ext uri="{FF2B5EF4-FFF2-40B4-BE49-F238E27FC236}">
                      <a16:creationId xmlns:a16="http://schemas.microsoft.com/office/drawing/2014/main" id="{29989CBE-BCF3-47A5-825E-CE8E074FA7A2}"/>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5" name="Line 633">
                  <a:extLst>
                    <a:ext uri="{FF2B5EF4-FFF2-40B4-BE49-F238E27FC236}">
                      <a16:creationId xmlns:a16="http://schemas.microsoft.com/office/drawing/2014/main" id="{22E978D9-A577-4661-9ED7-33754A8DD25E}"/>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6" name="Line 634">
                  <a:extLst>
                    <a:ext uri="{FF2B5EF4-FFF2-40B4-BE49-F238E27FC236}">
                      <a16:creationId xmlns:a16="http://schemas.microsoft.com/office/drawing/2014/main" id="{2735DD5B-33B8-4DE1-A313-B0B9C43AA141}"/>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7" name="Line 635">
                  <a:extLst>
                    <a:ext uri="{FF2B5EF4-FFF2-40B4-BE49-F238E27FC236}">
                      <a16:creationId xmlns:a16="http://schemas.microsoft.com/office/drawing/2014/main" id="{1E3D3AB7-AE04-42A8-BB51-170E557E8FC1}"/>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8" name="Line 636">
                  <a:extLst>
                    <a:ext uri="{FF2B5EF4-FFF2-40B4-BE49-F238E27FC236}">
                      <a16:creationId xmlns:a16="http://schemas.microsoft.com/office/drawing/2014/main" id="{EE11C3BE-0C16-4975-B372-3DAFEDA4470A}"/>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9" name="Line 637">
                  <a:extLst>
                    <a:ext uri="{FF2B5EF4-FFF2-40B4-BE49-F238E27FC236}">
                      <a16:creationId xmlns:a16="http://schemas.microsoft.com/office/drawing/2014/main" id="{62425918-8B80-44E3-BFED-4AFD43105F4F}"/>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90" name="Line 638">
                  <a:extLst>
                    <a:ext uri="{FF2B5EF4-FFF2-40B4-BE49-F238E27FC236}">
                      <a16:creationId xmlns:a16="http://schemas.microsoft.com/office/drawing/2014/main" id="{288E7ED0-94C0-46EE-A2B7-2D42A03B4E6B}"/>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91" name="Line 639">
                  <a:extLst>
                    <a:ext uri="{FF2B5EF4-FFF2-40B4-BE49-F238E27FC236}">
                      <a16:creationId xmlns:a16="http://schemas.microsoft.com/office/drawing/2014/main" id="{5FC723E2-9A5E-4BE2-A55F-4DAB00507718}"/>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92" name="Line 640">
                  <a:extLst>
                    <a:ext uri="{FF2B5EF4-FFF2-40B4-BE49-F238E27FC236}">
                      <a16:creationId xmlns:a16="http://schemas.microsoft.com/office/drawing/2014/main" id="{8A16207F-8431-4AB2-A579-74175EF714B1}"/>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93" name="Line 641">
                  <a:extLst>
                    <a:ext uri="{FF2B5EF4-FFF2-40B4-BE49-F238E27FC236}">
                      <a16:creationId xmlns:a16="http://schemas.microsoft.com/office/drawing/2014/main" id="{8E73AA5E-3C2B-48C5-9D12-41172561241E}"/>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94" name="Line 642">
                  <a:extLst>
                    <a:ext uri="{FF2B5EF4-FFF2-40B4-BE49-F238E27FC236}">
                      <a16:creationId xmlns:a16="http://schemas.microsoft.com/office/drawing/2014/main" id="{7742B29C-3206-4B6E-9EED-F211BF06ACE0}"/>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95" name="Line 643">
                  <a:extLst>
                    <a:ext uri="{FF2B5EF4-FFF2-40B4-BE49-F238E27FC236}">
                      <a16:creationId xmlns:a16="http://schemas.microsoft.com/office/drawing/2014/main" id="{329BC840-38D4-40EC-8C33-585C520DB34D}"/>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96" name="Line 644">
                  <a:extLst>
                    <a:ext uri="{FF2B5EF4-FFF2-40B4-BE49-F238E27FC236}">
                      <a16:creationId xmlns:a16="http://schemas.microsoft.com/office/drawing/2014/main" id="{7943E180-0A7D-454D-A2A3-0DA5B1332AEE}"/>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97" name="Line 645">
                  <a:extLst>
                    <a:ext uri="{FF2B5EF4-FFF2-40B4-BE49-F238E27FC236}">
                      <a16:creationId xmlns:a16="http://schemas.microsoft.com/office/drawing/2014/main" id="{6A38D436-EFEA-4B36-8EB5-89676EF0F8EF}"/>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198" name="Group 646">
              <a:extLst>
                <a:ext uri="{FF2B5EF4-FFF2-40B4-BE49-F238E27FC236}">
                  <a16:creationId xmlns:a16="http://schemas.microsoft.com/office/drawing/2014/main" id="{33580F86-BB07-4C06-8411-67D9C458A7BB}"/>
                </a:ext>
              </a:extLst>
            </p:cNvPr>
            <p:cNvGrpSpPr>
              <a:grpSpLocks/>
            </p:cNvGrpSpPr>
            <p:nvPr/>
          </p:nvGrpSpPr>
          <p:grpSpPr bwMode="auto">
            <a:xfrm>
              <a:off x="2876" y="2026"/>
              <a:ext cx="242" cy="194"/>
              <a:chOff x="2902" y="1554"/>
              <a:chExt cx="242" cy="194"/>
            </a:xfrm>
          </p:grpSpPr>
          <p:grpSp>
            <p:nvGrpSpPr>
              <p:cNvPr id="24199" name="Group 647">
                <a:extLst>
                  <a:ext uri="{FF2B5EF4-FFF2-40B4-BE49-F238E27FC236}">
                    <a16:creationId xmlns:a16="http://schemas.microsoft.com/office/drawing/2014/main" id="{53E99AB6-EFEB-4C13-A80B-1C76D5135457}"/>
                  </a:ext>
                </a:extLst>
              </p:cNvPr>
              <p:cNvGrpSpPr>
                <a:grpSpLocks/>
              </p:cNvGrpSpPr>
              <p:nvPr/>
            </p:nvGrpSpPr>
            <p:grpSpPr bwMode="auto">
              <a:xfrm>
                <a:off x="2902" y="1554"/>
                <a:ext cx="242" cy="50"/>
                <a:chOff x="2902" y="1554"/>
                <a:chExt cx="242" cy="50"/>
              </a:xfrm>
            </p:grpSpPr>
            <p:sp>
              <p:nvSpPr>
                <p:cNvPr id="24200" name="Rectangle 648">
                  <a:extLst>
                    <a:ext uri="{FF2B5EF4-FFF2-40B4-BE49-F238E27FC236}">
                      <a16:creationId xmlns:a16="http://schemas.microsoft.com/office/drawing/2014/main" id="{8868DB07-9E33-4799-8FB8-232D9FF11030}"/>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01" name="Line 649">
                  <a:extLst>
                    <a:ext uri="{FF2B5EF4-FFF2-40B4-BE49-F238E27FC236}">
                      <a16:creationId xmlns:a16="http://schemas.microsoft.com/office/drawing/2014/main" id="{57490F1D-4C75-4691-A415-7F66A47386AA}"/>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02" name="Line 650">
                  <a:extLst>
                    <a:ext uri="{FF2B5EF4-FFF2-40B4-BE49-F238E27FC236}">
                      <a16:creationId xmlns:a16="http://schemas.microsoft.com/office/drawing/2014/main" id="{721AC7F3-83CB-49D5-B748-35100563EED6}"/>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03" name="Line 651">
                  <a:extLst>
                    <a:ext uri="{FF2B5EF4-FFF2-40B4-BE49-F238E27FC236}">
                      <a16:creationId xmlns:a16="http://schemas.microsoft.com/office/drawing/2014/main" id="{44727E11-4C84-4559-9908-54B5552CD7BD}"/>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04" name="Line 652">
                  <a:extLst>
                    <a:ext uri="{FF2B5EF4-FFF2-40B4-BE49-F238E27FC236}">
                      <a16:creationId xmlns:a16="http://schemas.microsoft.com/office/drawing/2014/main" id="{2FCA7A11-0A96-4C0F-B77C-A8EB7311E11F}"/>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05" name="Line 653">
                  <a:extLst>
                    <a:ext uri="{FF2B5EF4-FFF2-40B4-BE49-F238E27FC236}">
                      <a16:creationId xmlns:a16="http://schemas.microsoft.com/office/drawing/2014/main" id="{4E04423D-07E6-4721-94AF-BB25CE302DB4}"/>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06" name="Line 654">
                  <a:extLst>
                    <a:ext uri="{FF2B5EF4-FFF2-40B4-BE49-F238E27FC236}">
                      <a16:creationId xmlns:a16="http://schemas.microsoft.com/office/drawing/2014/main" id="{4F855745-36A6-4E02-96BB-2E01EFED1ECD}"/>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07" name="Line 655">
                  <a:extLst>
                    <a:ext uri="{FF2B5EF4-FFF2-40B4-BE49-F238E27FC236}">
                      <a16:creationId xmlns:a16="http://schemas.microsoft.com/office/drawing/2014/main" id="{3ECEDF51-36C1-48EE-8063-EDDACA44A83E}"/>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08" name="Line 656">
                  <a:extLst>
                    <a:ext uri="{FF2B5EF4-FFF2-40B4-BE49-F238E27FC236}">
                      <a16:creationId xmlns:a16="http://schemas.microsoft.com/office/drawing/2014/main" id="{A9E72042-D5F4-47EC-951D-E9B42B5064B5}"/>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09" name="Line 657">
                  <a:extLst>
                    <a:ext uri="{FF2B5EF4-FFF2-40B4-BE49-F238E27FC236}">
                      <a16:creationId xmlns:a16="http://schemas.microsoft.com/office/drawing/2014/main" id="{0ED02E81-C29F-41F8-80B8-27EBAC22BEF1}"/>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0" name="Line 658">
                  <a:extLst>
                    <a:ext uri="{FF2B5EF4-FFF2-40B4-BE49-F238E27FC236}">
                      <a16:creationId xmlns:a16="http://schemas.microsoft.com/office/drawing/2014/main" id="{4B2C83D2-9143-455B-89BC-7ECA7378F330}"/>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1" name="Line 659">
                  <a:extLst>
                    <a:ext uri="{FF2B5EF4-FFF2-40B4-BE49-F238E27FC236}">
                      <a16:creationId xmlns:a16="http://schemas.microsoft.com/office/drawing/2014/main" id="{C5259C0E-5A09-4FCB-92DF-7C559029A4E7}"/>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2" name="Line 660">
                  <a:extLst>
                    <a:ext uri="{FF2B5EF4-FFF2-40B4-BE49-F238E27FC236}">
                      <a16:creationId xmlns:a16="http://schemas.microsoft.com/office/drawing/2014/main" id="{50A30FAB-AA33-4E0A-AD92-939C53CEC542}"/>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3" name="Line 661">
                  <a:extLst>
                    <a:ext uri="{FF2B5EF4-FFF2-40B4-BE49-F238E27FC236}">
                      <a16:creationId xmlns:a16="http://schemas.microsoft.com/office/drawing/2014/main" id="{9848A1D1-3B1A-4DE3-8164-C20A43FC5DBE}"/>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4" name="Line 662">
                  <a:extLst>
                    <a:ext uri="{FF2B5EF4-FFF2-40B4-BE49-F238E27FC236}">
                      <a16:creationId xmlns:a16="http://schemas.microsoft.com/office/drawing/2014/main" id="{4777133F-AFE4-4D22-BA83-69643ADAF528}"/>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5" name="Line 663">
                  <a:extLst>
                    <a:ext uri="{FF2B5EF4-FFF2-40B4-BE49-F238E27FC236}">
                      <a16:creationId xmlns:a16="http://schemas.microsoft.com/office/drawing/2014/main" id="{167F0969-3451-4BDB-9443-B93D12544653}"/>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6" name="Line 664">
                  <a:extLst>
                    <a:ext uri="{FF2B5EF4-FFF2-40B4-BE49-F238E27FC236}">
                      <a16:creationId xmlns:a16="http://schemas.microsoft.com/office/drawing/2014/main" id="{32061ABC-EC18-494B-A9A1-0D66711D81D4}"/>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7" name="Line 665">
                  <a:extLst>
                    <a:ext uri="{FF2B5EF4-FFF2-40B4-BE49-F238E27FC236}">
                      <a16:creationId xmlns:a16="http://schemas.microsoft.com/office/drawing/2014/main" id="{E78CD834-EE29-4A19-B1A4-B324CC2EE37C}"/>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8" name="Line 666">
                  <a:extLst>
                    <a:ext uri="{FF2B5EF4-FFF2-40B4-BE49-F238E27FC236}">
                      <a16:creationId xmlns:a16="http://schemas.microsoft.com/office/drawing/2014/main" id="{BE3259CA-1E84-41FF-8E31-2AE31C9FBB98}"/>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19" name="Line 667">
                  <a:extLst>
                    <a:ext uri="{FF2B5EF4-FFF2-40B4-BE49-F238E27FC236}">
                      <a16:creationId xmlns:a16="http://schemas.microsoft.com/office/drawing/2014/main" id="{A988C11D-ED4B-42ED-9FD9-2AC524487D65}"/>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20" name="Line 668">
                  <a:extLst>
                    <a:ext uri="{FF2B5EF4-FFF2-40B4-BE49-F238E27FC236}">
                      <a16:creationId xmlns:a16="http://schemas.microsoft.com/office/drawing/2014/main" id="{9C643004-253A-413A-8C52-F0D2071C05D4}"/>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21" name="Line 669">
                  <a:extLst>
                    <a:ext uri="{FF2B5EF4-FFF2-40B4-BE49-F238E27FC236}">
                      <a16:creationId xmlns:a16="http://schemas.microsoft.com/office/drawing/2014/main" id="{35F7D0C1-D8CC-4C5F-A2E9-8F93CFA95374}"/>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22" name="Line 670">
                  <a:extLst>
                    <a:ext uri="{FF2B5EF4-FFF2-40B4-BE49-F238E27FC236}">
                      <a16:creationId xmlns:a16="http://schemas.microsoft.com/office/drawing/2014/main" id="{36082A91-0D9A-4B8C-9E28-848BA0080CDB}"/>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23" name="Line 671">
                  <a:extLst>
                    <a:ext uri="{FF2B5EF4-FFF2-40B4-BE49-F238E27FC236}">
                      <a16:creationId xmlns:a16="http://schemas.microsoft.com/office/drawing/2014/main" id="{FBD26E57-A5A9-4AC8-866C-91978EAB9E9B}"/>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24" name="Line 672">
                  <a:extLst>
                    <a:ext uri="{FF2B5EF4-FFF2-40B4-BE49-F238E27FC236}">
                      <a16:creationId xmlns:a16="http://schemas.microsoft.com/office/drawing/2014/main" id="{9E2E99F3-90E8-49F9-B90A-90205C138168}"/>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25" name="Line 673">
                  <a:extLst>
                    <a:ext uri="{FF2B5EF4-FFF2-40B4-BE49-F238E27FC236}">
                      <a16:creationId xmlns:a16="http://schemas.microsoft.com/office/drawing/2014/main" id="{8A60CC07-A0D2-4692-BE98-15FFD839A69C}"/>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26" name="Line 674">
                  <a:extLst>
                    <a:ext uri="{FF2B5EF4-FFF2-40B4-BE49-F238E27FC236}">
                      <a16:creationId xmlns:a16="http://schemas.microsoft.com/office/drawing/2014/main" id="{5EE5B37B-7D9F-4899-A64E-DE57DA074074}"/>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227" name="Group 675">
                <a:extLst>
                  <a:ext uri="{FF2B5EF4-FFF2-40B4-BE49-F238E27FC236}">
                    <a16:creationId xmlns:a16="http://schemas.microsoft.com/office/drawing/2014/main" id="{E33E5BCC-80C2-4D31-B6C7-D8C7092F4E13}"/>
                  </a:ext>
                </a:extLst>
              </p:cNvPr>
              <p:cNvGrpSpPr>
                <a:grpSpLocks/>
              </p:cNvGrpSpPr>
              <p:nvPr/>
            </p:nvGrpSpPr>
            <p:grpSpPr bwMode="auto">
              <a:xfrm>
                <a:off x="2902" y="1602"/>
                <a:ext cx="242" cy="50"/>
                <a:chOff x="2902" y="1554"/>
                <a:chExt cx="242" cy="50"/>
              </a:xfrm>
            </p:grpSpPr>
            <p:sp>
              <p:nvSpPr>
                <p:cNvPr id="24228" name="Rectangle 676">
                  <a:extLst>
                    <a:ext uri="{FF2B5EF4-FFF2-40B4-BE49-F238E27FC236}">
                      <a16:creationId xmlns:a16="http://schemas.microsoft.com/office/drawing/2014/main" id="{0E7B30E8-AEBE-4794-8BE3-E232BEF02C97}"/>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29" name="Line 677">
                  <a:extLst>
                    <a:ext uri="{FF2B5EF4-FFF2-40B4-BE49-F238E27FC236}">
                      <a16:creationId xmlns:a16="http://schemas.microsoft.com/office/drawing/2014/main" id="{8D5A303A-E0FA-424F-A72D-11B497C2B198}"/>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0" name="Line 678">
                  <a:extLst>
                    <a:ext uri="{FF2B5EF4-FFF2-40B4-BE49-F238E27FC236}">
                      <a16:creationId xmlns:a16="http://schemas.microsoft.com/office/drawing/2014/main" id="{04052020-A5E5-4C5C-BEF0-32E2662CFBA4}"/>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1" name="Line 679">
                  <a:extLst>
                    <a:ext uri="{FF2B5EF4-FFF2-40B4-BE49-F238E27FC236}">
                      <a16:creationId xmlns:a16="http://schemas.microsoft.com/office/drawing/2014/main" id="{0252F17D-C207-497D-AC94-1D08D8617D21}"/>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2" name="Line 680">
                  <a:extLst>
                    <a:ext uri="{FF2B5EF4-FFF2-40B4-BE49-F238E27FC236}">
                      <a16:creationId xmlns:a16="http://schemas.microsoft.com/office/drawing/2014/main" id="{032A5399-02D1-4396-ACD7-F1AE3B5264D9}"/>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3" name="Line 681">
                  <a:extLst>
                    <a:ext uri="{FF2B5EF4-FFF2-40B4-BE49-F238E27FC236}">
                      <a16:creationId xmlns:a16="http://schemas.microsoft.com/office/drawing/2014/main" id="{6AA4558E-515C-4B84-B567-A905C12BAA89}"/>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4" name="Line 682">
                  <a:extLst>
                    <a:ext uri="{FF2B5EF4-FFF2-40B4-BE49-F238E27FC236}">
                      <a16:creationId xmlns:a16="http://schemas.microsoft.com/office/drawing/2014/main" id="{EC8D0E18-B399-4914-BFBC-A1F134E622E9}"/>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5" name="Line 683">
                  <a:extLst>
                    <a:ext uri="{FF2B5EF4-FFF2-40B4-BE49-F238E27FC236}">
                      <a16:creationId xmlns:a16="http://schemas.microsoft.com/office/drawing/2014/main" id="{777A9916-96DE-411E-B351-15663EBB1119}"/>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6" name="Line 684">
                  <a:extLst>
                    <a:ext uri="{FF2B5EF4-FFF2-40B4-BE49-F238E27FC236}">
                      <a16:creationId xmlns:a16="http://schemas.microsoft.com/office/drawing/2014/main" id="{7905F3DF-065E-433B-A930-574E96932897}"/>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7" name="Line 685">
                  <a:extLst>
                    <a:ext uri="{FF2B5EF4-FFF2-40B4-BE49-F238E27FC236}">
                      <a16:creationId xmlns:a16="http://schemas.microsoft.com/office/drawing/2014/main" id="{7295C8EA-590F-4699-AF87-B34329716420}"/>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8" name="Line 686">
                  <a:extLst>
                    <a:ext uri="{FF2B5EF4-FFF2-40B4-BE49-F238E27FC236}">
                      <a16:creationId xmlns:a16="http://schemas.microsoft.com/office/drawing/2014/main" id="{9CA94FF0-A71B-4132-A14B-B9687D686ADB}"/>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9" name="Line 687">
                  <a:extLst>
                    <a:ext uri="{FF2B5EF4-FFF2-40B4-BE49-F238E27FC236}">
                      <a16:creationId xmlns:a16="http://schemas.microsoft.com/office/drawing/2014/main" id="{414E62BD-5626-4917-A149-9E4527E8E426}"/>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40" name="Line 688">
                  <a:extLst>
                    <a:ext uri="{FF2B5EF4-FFF2-40B4-BE49-F238E27FC236}">
                      <a16:creationId xmlns:a16="http://schemas.microsoft.com/office/drawing/2014/main" id="{C06D9314-6ECA-4A6B-AD42-7E57552C1C5B}"/>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41" name="Line 689">
                  <a:extLst>
                    <a:ext uri="{FF2B5EF4-FFF2-40B4-BE49-F238E27FC236}">
                      <a16:creationId xmlns:a16="http://schemas.microsoft.com/office/drawing/2014/main" id="{E009EF08-CBE3-4D99-BB86-402B5DC45E73}"/>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42" name="Line 690">
                  <a:extLst>
                    <a:ext uri="{FF2B5EF4-FFF2-40B4-BE49-F238E27FC236}">
                      <a16:creationId xmlns:a16="http://schemas.microsoft.com/office/drawing/2014/main" id="{9DCAF91B-9C5C-4907-A8F1-45C56CE65D76}"/>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43" name="Line 691">
                  <a:extLst>
                    <a:ext uri="{FF2B5EF4-FFF2-40B4-BE49-F238E27FC236}">
                      <a16:creationId xmlns:a16="http://schemas.microsoft.com/office/drawing/2014/main" id="{751FFC17-A093-4261-8711-6A54693AEF5D}"/>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44" name="Line 692">
                  <a:extLst>
                    <a:ext uri="{FF2B5EF4-FFF2-40B4-BE49-F238E27FC236}">
                      <a16:creationId xmlns:a16="http://schemas.microsoft.com/office/drawing/2014/main" id="{934F0710-DBAB-4AFB-B190-734742A397A3}"/>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45" name="Line 693">
                  <a:extLst>
                    <a:ext uri="{FF2B5EF4-FFF2-40B4-BE49-F238E27FC236}">
                      <a16:creationId xmlns:a16="http://schemas.microsoft.com/office/drawing/2014/main" id="{D7855633-FFB9-4AB8-B81F-93161012A12E}"/>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46" name="Line 694">
                  <a:extLst>
                    <a:ext uri="{FF2B5EF4-FFF2-40B4-BE49-F238E27FC236}">
                      <a16:creationId xmlns:a16="http://schemas.microsoft.com/office/drawing/2014/main" id="{D62C4C24-0ACD-402B-91C2-35DFA02E7F43}"/>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47" name="Line 695">
                  <a:extLst>
                    <a:ext uri="{FF2B5EF4-FFF2-40B4-BE49-F238E27FC236}">
                      <a16:creationId xmlns:a16="http://schemas.microsoft.com/office/drawing/2014/main" id="{2AA384B3-A0D0-4A75-BECA-CBE030F70204}"/>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48" name="Line 696">
                  <a:extLst>
                    <a:ext uri="{FF2B5EF4-FFF2-40B4-BE49-F238E27FC236}">
                      <a16:creationId xmlns:a16="http://schemas.microsoft.com/office/drawing/2014/main" id="{43274765-7B0C-4931-96DD-7C6DA06D9C24}"/>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49" name="Line 697">
                  <a:extLst>
                    <a:ext uri="{FF2B5EF4-FFF2-40B4-BE49-F238E27FC236}">
                      <a16:creationId xmlns:a16="http://schemas.microsoft.com/office/drawing/2014/main" id="{3BD050A2-0FC6-4AA0-9F8F-78104AC4EE9A}"/>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50" name="Line 698">
                  <a:extLst>
                    <a:ext uri="{FF2B5EF4-FFF2-40B4-BE49-F238E27FC236}">
                      <a16:creationId xmlns:a16="http://schemas.microsoft.com/office/drawing/2014/main" id="{826E4487-46D4-4F39-A49E-68AAF94BC2F0}"/>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51" name="Line 699">
                  <a:extLst>
                    <a:ext uri="{FF2B5EF4-FFF2-40B4-BE49-F238E27FC236}">
                      <a16:creationId xmlns:a16="http://schemas.microsoft.com/office/drawing/2014/main" id="{4A509F8B-32C3-473A-AE0B-53D2A01B045E}"/>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52" name="Line 700">
                  <a:extLst>
                    <a:ext uri="{FF2B5EF4-FFF2-40B4-BE49-F238E27FC236}">
                      <a16:creationId xmlns:a16="http://schemas.microsoft.com/office/drawing/2014/main" id="{FBC6D09F-A353-4A90-877D-9BDB7718E867}"/>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53" name="Line 701">
                  <a:extLst>
                    <a:ext uri="{FF2B5EF4-FFF2-40B4-BE49-F238E27FC236}">
                      <a16:creationId xmlns:a16="http://schemas.microsoft.com/office/drawing/2014/main" id="{077F34C7-D6E3-4B2F-8C95-AA8B5502E43D}"/>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54" name="Line 702">
                  <a:extLst>
                    <a:ext uri="{FF2B5EF4-FFF2-40B4-BE49-F238E27FC236}">
                      <a16:creationId xmlns:a16="http://schemas.microsoft.com/office/drawing/2014/main" id="{C042F3E6-6589-4ED8-BA0A-8BBA619A4988}"/>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255" name="Group 703">
                <a:extLst>
                  <a:ext uri="{FF2B5EF4-FFF2-40B4-BE49-F238E27FC236}">
                    <a16:creationId xmlns:a16="http://schemas.microsoft.com/office/drawing/2014/main" id="{90AA77B6-11A5-4F30-9A33-7BB219E96F94}"/>
                  </a:ext>
                </a:extLst>
              </p:cNvPr>
              <p:cNvGrpSpPr>
                <a:grpSpLocks/>
              </p:cNvGrpSpPr>
              <p:nvPr/>
            </p:nvGrpSpPr>
            <p:grpSpPr bwMode="auto">
              <a:xfrm>
                <a:off x="2902" y="1650"/>
                <a:ext cx="242" cy="50"/>
                <a:chOff x="2902" y="1554"/>
                <a:chExt cx="242" cy="50"/>
              </a:xfrm>
            </p:grpSpPr>
            <p:sp>
              <p:nvSpPr>
                <p:cNvPr id="24256" name="Rectangle 704">
                  <a:extLst>
                    <a:ext uri="{FF2B5EF4-FFF2-40B4-BE49-F238E27FC236}">
                      <a16:creationId xmlns:a16="http://schemas.microsoft.com/office/drawing/2014/main" id="{7D58F4D7-D2CE-4E00-97A2-7FE6B00AAB3B}"/>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57" name="Line 705">
                  <a:extLst>
                    <a:ext uri="{FF2B5EF4-FFF2-40B4-BE49-F238E27FC236}">
                      <a16:creationId xmlns:a16="http://schemas.microsoft.com/office/drawing/2014/main" id="{8EE0C006-698A-4880-8B4E-971C56FB41E8}"/>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58" name="Line 706">
                  <a:extLst>
                    <a:ext uri="{FF2B5EF4-FFF2-40B4-BE49-F238E27FC236}">
                      <a16:creationId xmlns:a16="http://schemas.microsoft.com/office/drawing/2014/main" id="{E9150A54-0FEE-4CCA-8EFC-E9D7F8EEC8B0}"/>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59" name="Line 707">
                  <a:extLst>
                    <a:ext uri="{FF2B5EF4-FFF2-40B4-BE49-F238E27FC236}">
                      <a16:creationId xmlns:a16="http://schemas.microsoft.com/office/drawing/2014/main" id="{3ECAC007-88F2-4426-B7B3-BB872534C8E4}"/>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0" name="Line 708">
                  <a:extLst>
                    <a:ext uri="{FF2B5EF4-FFF2-40B4-BE49-F238E27FC236}">
                      <a16:creationId xmlns:a16="http://schemas.microsoft.com/office/drawing/2014/main" id="{0528BB6A-5561-4B85-B385-9EE6B2E7D495}"/>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1" name="Line 709">
                  <a:extLst>
                    <a:ext uri="{FF2B5EF4-FFF2-40B4-BE49-F238E27FC236}">
                      <a16:creationId xmlns:a16="http://schemas.microsoft.com/office/drawing/2014/main" id="{06A74550-39A6-4493-9091-27246E42D1D9}"/>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2" name="Line 710">
                  <a:extLst>
                    <a:ext uri="{FF2B5EF4-FFF2-40B4-BE49-F238E27FC236}">
                      <a16:creationId xmlns:a16="http://schemas.microsoft.com/office/drawing/2014/main" id="{15718EDD-9E2D-4091-A76F-6FD3388850B0}"/>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3" name="Line 711">
                  <a:extLst>
                    <a:ext uri="{FF2B5EF4-FFF2-40B4-BE49-F238E27FC236}">
                      <a16:creationId xmlns:a16="http://schemas.microsoft.com/office/drawing/2014/main" id="{0EB23BDE-73CB-4F90-9D4A-DC439E6D5006}"/>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4" name="Line 712">
                  <a:extLst>
                    <a:ext uri="{FF2B5EF4-FFF2-40B4-BE49-F238E27FC236}">
                      <a16:creationId xmlns:a16="http://schemas.microsoft.com/office/drawing/2014/main" id="{91313272-EB8B-49EE-893D-653F3212A69F}"/>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5" name="Line 713">
                  <a:extLst>
                    <a:ext uri="{FF2B5EF4-FFF2-40B4-BE49-F238E27FC236}">
                      <a16:creationId xmlns:a16="http://schemas.microsoft.com/office/drawing/2014/main" id="{AB070EBA-8F33-4988-93FD-E6E69C4C58CB}"/>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6" name="Line 714">
                  <a:extLst>
                    <a:ext uri="{FF2B5EF4-FFF2-40B4-BE49-F238E27FC236}">
                      <a16:creationId xmlns:a16="http://schemas.microsoft.com/office/drawing/2014/main" id="{EC8433AC-D266-4662-898D-BFBC43C01056}"/>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7" name="Line 715">
                  <a:extLst>
                    <a:ext uri="{FF2B5EF4-FFF2-40B4-BE49-F238E27FC236}">
                      <a16:creationId xmlns:a16="http://schemas.microsoft.com/office/drawing/2014/main" id="{BB1E308A-0638-4956-AB8B-A8C472E73A47}"/>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8" name="Line 716">
                  <a:extLst>
                    <a:ext uri="{FF2B5EF4-FFF2-40B4-BE49-F238E27FC236}">
                      <a16:creationId xmlns:a16="http://schemas.microsoft.com/office/drawing/2014/main" id="{A75016D7-65B5-4816-A4BC-A8A02BF718A4}"/>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9" name="Line 717">
                  <a:extLst>
                    <a:ext uri="{FF2B5EF4-FFF2-40B4-BE49-F238E27FC236}">
                      <a16:creationId xmlns:a16="http://schemas.microsoft.com/office/drawing/2014/main" id="{6325B221-0B3E-43D5-8D08-4FB4C05F8C7B}"/>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0" name="Line 718">
                  <a:extLst>
                    <a:ext uri="{FF2B5EF4-FFF2-40B4-BE49-F238E27FC236}">
                      <a16:creationId xmlns:a16="http://schemas.microsoft.com/office/drawing/2014/main" id="{C48ADBBD-47FE-4E4A-896F-9FEEF3B0ED0F}"/>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1" name="Line 719">
                  <a:extLst>
                    <a:ext uri="{FF2B5EF4-FFF2-40B4-BE49-F238E27FC236}">
                      <a16:creationId xmlns:a16="http://schemas.microsoft.com/office/drawing/2014/main" id="{530156C7-BD01-49DA-AA0B-537B8EE0BAEC}"/>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2" name="Line 720">
                  <a:extLst>
                    <a:ext uri="{FF2B5EF4-FFF2-40B4-BE49-F238E27FC236}">
                      <a16:creationId xmlns:a16="http://schemas.microsoft.com/office/drawing/2014/main" id="{7BEA440B-BCE1-4423-B3B6-71D95F63DC4C}"/>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3" name="Line 721">
                  <a:extLst>
                    <a:ext uri="{FF2B5EF4-FFF2-40B4-BE49-F238E27FC236}">
                      <a16:creationId xmlns:a16="http://schemas.microsoft.com/office/drawing/2014/main" id="{DC7CE823-D3B3-456E-A6BF-CFBED0171F16}"/>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4" name="Line 722">
                  <a:extLst>
                    <a:ext uri="{FF2B5EF4-FFF2-40B4-BE49-F238E27FC236}">
                      <a16:creationId xmlns:a16="http://schemas.microsoft.com/office/drawing/2014/main" id="{2B2DD491-9421-48BA-B337-9D38D002B414}"/>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5" name="Line 723">
                  <a:extLst>
                    <a:ext uri="{FF2B5EF4-FFF2-40B4-BE49-F238E27FC236}">
                      <a16:creationId xmlns:a16="http://schemas.microsoft.com/office/drawing/2014/main" id="{50C35E98-27F0-436B-AEA6-B256ECFF1C93}"/>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6" name="Line 724">
                  <a:extLst>
                    <a:ext uri="{FF2B5EF4-FFF2-40B4-BE49-F238E27FC236}">
                      <a16:creationId xmlns:a16="http://schemas.microsoft.com/office/drawing/2014/main" id="{F67611F2-04D9-4E82-AB8F-5D1F773E9375}"/>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7" name="Line 725">
                  <a:extLst>
                    <a:ext uri="{FF2B5EF4-FFF2-40B4-BE49-F238E27FC236}">
                      <a16:creationId xmlns:a16="http://schemas.microsoft.com/office/drawing/2014/main" id="{490092ED-9201-47C1-8E79-F7D2BC672174}"/>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8" name="Line 726">
                  <a:extLst>
                    <a:ext uri="{FF2B5EF4-FFF2-40B4-BE49-F238E27FC236}">
                      <a16:creationId xmlns:a16="http://schemas.microsoft.com/office/drawing/2014/main" id="{564F7531-1E5D-425B-B7B9-2CFE429EF12B}"/>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9" name="Line 727">
                  <a:extLst>
                    <a:ext uri="{FF2B5EF4-FFF2-40B4-BE49-F238E27FC236}">
                      <a16:creationId xmlns:a16="http://schemas.microsoft.com/office/drawing/2014/main" id="{84B4140C-715C-4D06-A2C9-4DE4A23C092E}"/>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80" name="Line 728">
                  <a:extLst>
                    <a:ext uri="{FF2B5EF4-FFF2-40B4-BE49-F238E27FC236}">
                      <a16:creationId xmlns:a16="http://schemas.microsoft.com/office/drawing/2014/main" id="{42B39B97-DD82-42C8-8523-6304D014C78B}"/>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81" name="Line 729">
                  <a:extLst>
                    <a:ext uri="{FF2B5EF4-FFF2-40B4-BE49-F238E27FC236}">
                      <a16:creationId xmlns:a16="http://schemas.microsoft.com/office/drawing/2014/main" id="{F77C781D-8283-4DD8-9462-52EB44B7296F}"/>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82" name="Line 730">
                  <a:extLst>
                    <a:ext uri="{FF2B5EF4-FFF2-40B4-BE49-F238E27FC236}">
                      <a16:creationId xmlns:a16="http://schemas.microsoft.com/office/drawing/2014/main" id="{E1AB9AB9-692E-4954-91A7-16398C9D4893}"/>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283" name="Group 731">
                <a:extLst>
                  <a:ext uri="{FF2B5EF4-FFF2-40B4-BE49-F238E27FC236}">
                    <a16:creationId xmlns:a16="http://schemas.microsoft.com/office/drawing/2014/main" id="{5C57774F-2A50-49FF-B7F8-08179C124041}"/>
                  </a:ext>
                </a:extLst>
              </p:cNvPr>
              <p:cNvGrpSpPr>
                <a:grpSpLocks/>
              </p:cNvGrpSpPr>
              <p:nvPr/>
            </p:nvGrpSpPr>
            <p:grpSpPr bwMode="auto">
              <a:xfrm>
                <a:off x="2902" y="1698"/>
                <a:ext cx="242" cy="50"/>
                <a:chOff x="2902" y="1554"/>
                <a:chExt cx="242" cy="50"/>
              </a:xfrm>
            </p:grpSpPr>
            <p:sp>
              <p:nvSpPr>
                <p:cNvPr id="24284" name="Rectangle 732">
                  <a:extLst>
                    <a:ext uri="{FF2B5EF4-FFF2-40B4-BE49-F238E27FC236}">
                      <a16:creationId xmlns:a16="http://schemas.microsoft.com/office/drawing/2014/main" id="{45D5145C-F94B-42C3-897D-61AE892E1B00}"/>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85" name="Line 733">
                  <a:extLst>
                    <a:ext uri="{FF2B5EF4-FFF2-40B4-BE49-F238E27FC236}">
                      <a16:creationId xmlns:a16="http://schemas.microsoft.com/office/drawing/2014/main" id="{ADC5BE91-A1A5-457C-B6C5-3F76B5303761}"/>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86" name="Line 734">
                  <a:extLst>
                    <a:ext uri="{FF2B5EF4-FFF2-40B4-BE49-F238E27FC236}">
                      <a16:creationId xmlns:a16="http://schemas.microsoft.com/office/drawing/2014/main" id="{9518C386-0B40-4645-A05E-51FEBD1A2F8C}"/>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87" name="Line 735">
                  <a:extLst>
                    <a:ext uri="{FF2B5EF4-FFF2-40B4-BE49-F238E27FC236}">
                      <a16:creationId xmlns:a16="http://schemas.microsoft.com/office/drawing/2014/main" id="{B7160D3D-0967-42CE-A5D9-E3D1ACB5F41F}"/>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88" name="Line 736">
                  <a:extLst>
                    <a:ext uri="{FF2B5EF4-FFF2-40B4-BE49-F238E27FC236}">
                      <a16:creationId xmlns:a16="http://schemas.microsoft.com/office/drawing/2014/main" id="{675D54AC-0DD1-4F48-9D5E-B294FDF1714A}"/>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89" name="Line 737">
                  <a:extLst>
                    <a:ext uri="{FF2B5EF4-FFF2-40B4-BE49-F238E27FC236}">
                      <a16:creationId xmlns:a16="http://schemas.microsoft.com/office/drawing/2014/main" id="{0BDFDF36-E438-4B8F-9280-DDDA63AA5DB2}"/>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0" name="Line 738">
                  <a:extLst>
                    <a:ext uri="{FF2B5EF4-FFF2-40B4-BE49-F238E27FC236}">
                      <a16:creationId xmlns:a16="http://schemas.microsoft.com/office/drawing/2014/main" id="{D44C658D-3E99-4889-8C42-9080F0027233}"/>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1" name="Line 739">
                  <a:extLst>
                    <a:ext uri="{FF2B5EF4-FFF2-40B4-BE49-F238E27FC236}">
                      <a16:creationId xmlns:a16="http://schemas.microsoft.com/office/drawing/2014/main" id="{589FDABB-718B-4C3D-BF8A-9AD34F7614A6}"/>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2" name="Line 740">
                  <a:extLst>
                    <a:ext uri="{FF2B5EF4-FFF2-40B4-BE49-F238E27FC236}">
                      <a16:creationId xmlns:a16="http://schemas.microsoft.com/office/drawing/2014/main" id="{A6C278F2-56D9-4495-950B-FA07864E85BA}"/>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3" name="Line 741">
                  <a:extLst>
                    <a:ext uri="{FF2B5EF4-FFF2-40B4-BE49-F238E27FC236}">
                      <a16:creationId xmlns:a16="http://schemas.microsoft.com/office/drawing/2014/main" id="{06257036-A84C-4BA7-B7F5-7CC674ADCBB1}"/>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4" name="Line 742">
                  <a:extLst>
                    <a:ext uri="{FF2B5EF4-FFF2-40B4-BE49-F238E27FC236}">
                      <a16:creationId xmlns:a16="http://schemas.microsoft.com/office/drawing/2014/main" id="{F011C3B5-E4B3-4BAF-95CA-3DDF75578EF0}"/>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5" name="Line 743">
                  <a:extLst>
                    <a:ext uri="{FF2B5EF4-FFF2-40B4-BE49-F238E27FC236}">
                      <a16:creationId xmlns:a16="http://schemas.microsoft.com/office/drawing/2014/main" id="{D418DD98-5C74-4BCE-AB98-0BC3F9828055}"/>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6" name="Line 744">
                  <a:extLst>
                    <a:ext uri="{FF2B5EF4-FFF2-40B4-BE49-F238E27FC236}">
                      <a16:creationId xmlns:a16="http://schemas.microsoft.com/office/drawing/2014/main" id="{467C347D-0E65-4FD6-9AA3-E884D7CD13EE}"/>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7" name="Line 745">
                  <a:extLst>
                    <a:ext uri="{FF2B5EF4-FFF2-40B4-BE49-F238E27FC236}">
                      <a16:creationId xmlns:a16="http://schemas.microsoft.com/office/drawing/2014/main" id="{CD477A19-8C24-416B-9B0B-A5DE76C2C200}"/>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8" name="Line 746">
                  <a:extLst>
                    <a:ext uri="{FF2B5EF4-FFF2-40B4-BE49-F238E27FC236}">
                      <a16:creationId xmlns:a16="http://schemas.microsoft.com/office/drawing/2014/main" id="{3AFB8ED2-34DF-4DB6-A151-0E34365F7694}"/>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9" name="Line 747">
                  <a:extLst>
                    <a:ext uri="{FF2B5EF4-FFF2-40B4-BE49-F238E27FC236}">
                      <a16:creationId xmlns:a16="http://schemas.microsoft.com/office/drawing/2014/main" id="{2E42DEDA-07BB-4A8A-AF81-F0086362263F}"/>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00" name="Line 748">
                  <a:extLst>
                    <a:ext uri="{FF2B5EF4-FFF2-40B4-BE49-F238E27FC236}">
                      <a16:creationId xmlns:a16="http://schemas.microsoft.com/office/drawing/2014/main" id="{CCC380E4-F0C0-41DC-9080-482B38930596}"/>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01" name="Line 749">
                  <a:extLst>
                    <a:ext uri="{FF2B5EF4-FFF2-40B4-BE49-F238E27FC236}">
                      <a16:creationId xmlns:a16="http://schemas.microsoft.com/office/drawing/2014/main" id="{EB4222FB-5A17-41BD-825E-0760BB2B28CA}"/>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02" name="Line 750">
                  <a:extLst>
                    <a:ext uri="{FF2B5EF4-FFF2-40B4-BE49-F238E27FC236}">
                      <a16:creationId xmlns:a16="http://schemas.microsoft.com/office/drawing/2014/main" id="{31C9F54B-8635-4D26-99D5-EED4E3C08F42}"/>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03" name="Line 751">
                  <a:extLst>
                    <a:ext uri="{FF2B5EF4-FFF2-40B4-BE49-F238E27FC236}">
                      <a16:creationId xmlns:a16="http://schemas.microsoft.com/office/drawing/2014/main" id="{40B766FD-8A04-42FD-9910-C7D60A6A54AF}"/>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04" name="Line 752">
                  <a:extLst>
                    <a:ext uri="{FF2B5EF4-FFF2-40B4-BE49-F238E27FC236}">
                      <a16:creationId xmlns:a16="http://schemas.microsoft.com/office/drawing/2014/main" id="{35CA43D6-9CED-4325-AC8B-3AF59955974A}"/>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05" name="Line 753">
                  <a:extLst>
                    <a:ext uri="{FF2B5EF4-FFF2-40B4-BE49-F238E27FC236}">
                      <a16:creationId xmlns:a16="http://schemas.microsoft.com/office/drawing/2014/main" id="{D59A6956-B6C8-4A23-9C3A-150B76B7B9E2}"/>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06" name="Line 754">
                  <a:extLst>
                    <a:ext uri="{FF2B5EF4-FFF2-40B4-BE49-F238E27FC236}">
                      <a16:creationId xmlns:a16="http://schemas.microsoft.com/office/drawing/2014/main" id="{18C2A72E-F441-4B29-A78A-169C9CB30D77}"/>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07" name="Line 755">
                  <a:extLst>
                    <a:ext uri="{FF2B5EF4-FFF2-40B4-BE49-F238E27FC236}">
                      <a16:creationId xmlns:a16="http://schemas.microsoft.com/office/drawing/2014/main" id="{30A6106E-779E-424C-8ED4-73F8778D8E0F}"/>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08" name="Line 756">
                  <a:extLst>
                    <a:ext uri="{FF2B5EF4-FFF2-40B4-BE49-F238E27FC236}">
                      <a16:creationId xmlns:a16="http://schemas.microsoft.com/office/drawing/2014/main" id="{D4CF9B8F-0EAC-441D-8DA6-571C5DC11680}"/>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09" name="Line 757">
                  <a:extLst>
                    <a:ext uri="{FF2B5EF4-FFF2-40B4-BE49-F238E27FC236}">
                      <a16:creationId xmlns:a16="http://schemas.microsoft.com/office/drawing/2014/main" id="{ADDDCB37-0D20-4F5D-8D85-5CBAFAA8DE2C}"/>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0" name="Line 758">
                  <a:extLst>
                    <a:ext uri="{FF2B5EF4-FFF2-40B4-BE49-F238E27FC236}">
                      <a16:creationId xmlns:a16="http://schemas.microsoft.com/office/drawing/2014/main" id="{0C69252C-0990-4547-999E-C525431F555A}"/>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311" name="Line 759">
              <a:extLst>
                <a:ext uri="{FF2B5EF4-FFF2-40B4-BE49-F238E27FC236}">
                  <a16:creationId xmlns:a16="http://schemas.microsoft.com/office/drawing/2014/main" id="{27A77542-7085-4484-AA1F-5795E1CD6942}"/>
                </a:ext>
              </a:extLst>
            </p:cNvPr>
            <p:cNvSpPr>
              <a:spLocks noChangeShapeType="1"/>
            </p:cNvSpPr>
            <p:nvPr/>
          </p:nvSpPr>
          <p:spPr bwMode="auto">
            <a:xfrm>
              <a:off x="2858" y="2020"/>
              <a:ext cx="278" cy="0"/>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2" name="Line 760">
              <a:extLst>
                <a:ext uri="{FF2B5EF4-FFF2-40B4-BE49-F238E27FC236}">
                  <a16:creationId xmlns:a16="http://schemas.microsoft.com/office/drawing/2014/main" id="{5CD324E5-46CA-42EE-813B-44A3E69587D2}"/>
                </a:ext>
              </a:extLst>
            </p:cNvPr>
            <p:cNvSpPr>
              <a:spLocks noChangeShapeType="1"/>
            </p:cNvSpPr>
            <p:nvPr/>
          </p:nvSpPr>
          <p:spPr bwMode="auto">
            <a:xfrm>
              <a:off x="2860" y="1898"/>
              <a:ext cx="278" cy="0"/>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3" name="Line 761">
              <a:extLst>
                <a:ext uri="{FF2B5EF4-FFF2-40B4-BE49-F238E27FC236}">
                  <a16:creationId xmlns:a16="http://schemas.microsoft.com/office/drawing/2014/main" id="{68E3D7B1-EC58-484B-A731-B0BC88467FD6}"/>
                </a:ext>
              </a:extLst>
            </p:cNvPr>
            <p:cNvSpPr>
              <a:spLocks noChangeShapeType="1"/>
            </p:cNvSpPr>
            <p:nvPr/>
          </p:nvSpPr>
          <p:spPr bwMode="auto">
            <a:xfrm>
              <a:off x="3052" y="1994"/>
              <a:ext cx="36" cy="0"/>
            </a:xfrm>
            <a:prstGeom prst="line">
              <a:avLst/>
            </a:prstGeom>
            <a:noFill/>
            <a:ln w="190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4" name="Freeform 762">
              <a:extLst>
                <a:ext uri="{FF2B5EF4-FFF2-40B4-BE49-F238E27FC236}">
                  <a16:creationId xmlns:a16="http://schemas.microsoft.com/office/drawing/2014/main" id="{D24B3EE1-BE20-4CA2-A0C6-7E69C8B1F28C}"/>
                </a:ext>
              </a:extLst>
            </p:cNvPr>
            <p:cNvSpPr>
              <a:spLocks/>
            </p:cNvSpPr>
            <p:nvPr/>
          </p:nvSpPr>
          <p:spPr bwMode="auto">
            <a:xfrm>
              <a:off x="2872" y="1987"/>
              <a:ext cx="108" cy="23"/>
            </a:xfrm>
            <a:custGeom>
              <a:avLst/>
              <a:gdLst>
                <a:gd name="T0" fmla="*/ 8 w 108"/>
                <a:gd name="T1" fmla="*/ 13 h 23"/>
                <a:gd name="T2" fmla="*/ 36 w 108"/>
                <a:gd name="T3" fmla="*/ 13 h 23"/>
                <a:gd name="T4" fmla="*/ 22 w 108"/>
                <a:gd name="T5" fmla="*/ 9 h 23"/>
                <a:gd name="T6" fmla="*/ 38 w 108"/>
                <a:gd name="T7" fmla="*/ 5 h 23"/>
                <a:gd name="T8" fmla="*/ 52 w 108"/>
                <a:gd name="T9" fmla="*/ 15 h 23"/>
                <a:gd name="T10" fmla="*/ 58 w 108"/>
                <a:gd name="T11" fmla="*/ 17 h 23"/>
                <a:gd name="T12" fmla="*/ 60 w 108"/>
                <a:gd name="T13" fmla="*/ 11 h 23"/>
                <a:gd name="T14" fmla="*/ 70 w 108"/>
                <a:gd name="T15" fmla="*/ 9 h 23"/>
                <a:gd name="T16" fmla="*/ 60 w 108"/>
                <a:gd name="T17" fmla="*/ 7 h 23"/>
                <a:gd name="T18" fmla="*/ 62 w 108"/>
                <a:gd name="T19" fmla="*/ 1 h 23"/>
                <a:gd name="T20" fmla="*/ 64 w 108"/>
                <a:gd name="T21" fmla="*/ 7 h 23"/>
                <a:gd name="T22" fmla="*/ 70 w 108"/>
                <a:gd name="T23" fmla="*/ 11 h 23"/>
                <a:gd name="T24" fmla="*/ 90 w 108"/>
                <a:gd name="T25" fmla="*/ 9 h 23"/>
                <a:gd name="T26" fmla="*/ 64 w 108"/>
                <a:gd name="T27" fmla="*/ 7 h 23"/>
                <a:gd name="T28" fmla="*/ 40 w 108"/>
                <a:gd name="T29" fmla="*/ 15 h 23"/>
                <a:gd name="T30" fmla="*/ 26 w 108"/>
                <a:gd name="T31" fmla="*/ 5 h 23"/>
                <a:gd name="T32" fmla="*/ 56 w 108"/>
                <a:gd name="T33" fmla="*/ 13 h 23"/>
                <a:gd name="T34" fmla="*/ 68 w 108"/>
                <a:gd name="T35" fmla="*/ 17 h 23"/>
                <a:gd name="T36" fmla="*/ 64 w 108"/>
                <a:gd name="T37" fmla="*/ 9 h 23"/>
                <a:gd name="T38" fmla="*/ 80 w 108"/>
                <a:gd name="T39" fmla="*/ 3 h 23"/>
                <a:gd name="T40" fmla="*/ 102 w 108"/>
                <a:gd name="T41" fmla="*/ 9 h 23"/>
                <a:gd name="T42" fmla="*/ 84 w 108"/>
                <a:gd name="T43" fmla="*/ 11 h 23"/>
                <a:gd name="T44" fmla="*/ 96 w 108"/>
                <a:gd name="T45" fmla="*/ 13 h 23"/>
                <a:gd name="T46" fmla="*/ 108 w 108"/>
                <a:gd name="T47" fmla="*/ 11 h 23"/>
                <a:gd name="T48" fmla="*/ 90 w 108"/>
                <a:gd name="T49" fmla="*/ 5 h 23"/>
                <a:gd name="T50" fmla="*/ 24 w 108"/>
                <a:gd name="T51" fmla="*/ 11 h 23"/>
                <a:gd name="T52" fmla="*/ 16 w 108"/>
                <a:gd name="T53" fmla="*/ 9 h 23"/>
                <a:gd name="T54" fmla="*/ 18 w 108"/>
                <a:gd name="T55" fmla="*/ 3 h 23"/>
                <a:gd name="T56" fmla="*/ 26 w 108"/>
                <a:gd name="T57" fmla="*/ 11 h 23"/>
                <a:gd name="T58" fmla="*/ 54 w 108"/>
                <a:gd name="T5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23">
                  <a:moveTo>
                    <a:pt x="8" y="13"/>
                  </a:moveTo>
                  <a:cubicBezTo>
                    <a:pt x="14" y="3"/>
                    <a:pt x="25" y="11"/>
                    <a:pt x="36" y="13"/>
                  </a:cubicBezTo>
                  <a:cubicBezTo>
                    <a:pt x="54" y="8"/>
                    <a:pt x="36" y="13"/>
                    <a:pt x="22" y="9"/>
                  </a:cubicBezTo>
                  <a:cubicBezTo>
                    <a:pt x="16" y="7"/>
                    <a:pt x="32" y="6"/>
                    <a:pt x="38" y="5"/>
                  </a:cubicBezTo>
                  <a:cubicBezTo>
                    <a:pt x="52" y="9"/>
                    <a:pt x="48" y="4"/>
                    <a:pt x="52" y="15"/>
                  </a:cubicBezTo>
                  <a:cubicBezTo>
                    <a:pt x="56" y="0"/>
                    <a:pt x="50" y="14"/>
                    <a:pt x="58" y="17"/>
                  </a:cubicBezTo>
                  <a:cubicBezTo>
                    <a:pt x="60" y="17"/>
                    <a:pt x="58" y="12"/>
                    <a:pt x="60" y="11"/>
                  </a:cubicBezTo>
                  <a:cubicBezTo>
                    <a:pt x="62" y="9"/>
                    <a:pt x="66" y="9"/>
                    <a:pt x="70" y="9"/>
                  </a:cubicBezTo>
                  <a:cubicBezTo>
                    <a:pt x="66" y="8"/>
                    <a:pt x="62" y="9"/>
                    <a:pt x="60" y="7"/>
                  </a:cubicBezTo>
                  <a:cubicBezTo>
                    <a:pt x="58" y="5"/>
                    <a:pt x="59" y="1"/>
                    <a:pt x="62" y="1"/>
                  </a:cubicBezTo>
                  <a:cubicBezTo>
                    <a:pt x="64" y="1"/>
                    <a:pt x="62" y="5"/>
                    <a:pt x="64" y="7"/>
                  </a:cubicBezTo>
                  <a:cubicBezTo>
                    <a:pt x="65" y="8"/>
                    <a:pt x="68" y="9"/>
                    <a:pt x="70" y="11"/>
                  </a:cubicBezTo>
                  <a:cubicBezTo>
                    <a:pt x="78" y="8"/>
                    <a:pt x="82" y="11"/>
                    <a:pt x="90" y="9"/>
                  </a:cubicBezTo>
                  <a:cubicBezTo>
                    <a:pt x="80" y="5"/>
                    <a:pt x="73" y="10"/>
                    <a:pt x="64" y="7"/>
                  </a:cubicBezTo>
                  <a:cubicBezTo>
                    <a:pt x="53" y="8"/>
                    <a:pt x="48" y="9"/>
                    <a:pt x="40" y="15"/>
                  </a:cubicBezTo>
                  <a:cubicBezTo>
                    <a:pt x="0" y="9"/>
                    <a:pt x="7" y="14"/>
                    <a:pt x="26" y="5"/>
                  </a:cubicBezTo>
                  <a:cubicBezTo>
                    <a:pt x="38" y="6"/>
                    <a:pt x="45" y="8"/>
                    <a:pt x="56" y="13"/>
                  </a:cubicBezTo>
                  <a:cubicBezTo>
                    <a:pt x="59" y="14"/>
                    <a:pt x="68" y="17"/>
                    <a:pt x="68" y="17"/>
                  </a:cubicBezTo>
                  <a:cubicBezTo>
                    <a:pt x="95" y="10"/>
                    <a:pt x="80" y="11"/>
                    <a:pt x="64" y="9"/>
                  </a:cubicBezTo>
                  <a:cubicBezTo>
                    <a:pt x="64" y="8"/>
                    <a:pt x="96" y="8"/>
                    <a:pt x="80" y="3"/>
                  </a:cubicBezTo>
                  <a:cubicBezTo>
                    <a:pt x="46" y="6"/>
                    <a:pt x="0" y="5"/>
                    <a:pt x="102" y="9"/>
                  </a:cubicBezTo>
                  <a:cubicBezTo>
                    <a:pt x="96" y="9"/>
                    <a:pt x="89" y="7"/>
                    <a:pt x="84" y="11"/>
                  </a:cubicBezTo>
                  <a:cubicBezTo>
                    <a:pt x="80" y="13"/>
                    <a:pt x="91" y="13"/>
                    <a:pt x="96" y="13"/>
                  </a:cubicBezTo>
                  <a:cubicBezTo>
                    <a:pt x="100" y="13"/>
                    <a:pt x="104" y="11"/>
                    <a:pt x="108" y="11"/>
                  </a:cubicBezTo>
                  <a:cubicBezTo>
                    <a:pt x="102" y="9"/>
                    <a:pt x="90" y="5"/>
                    <a:pt x="90" y="5"/>
                  </a:cubicBezTo>
                  <a:cubicBezTo>
                    <a:pt x="77" y="23"/>
                    <a:pt x="46" y="10"/>
                    <a:pt x="24" y="11"/>
                  </a:cubicBezTo>
                  <a:cubicBezTo>
                    <a:pt x="21" y="10"/>
                    <a:pt x="17" y="11"/>
                    <a:pt x="16" y="9"/>
                  </a:cubicBezTo>
                  <a:cubicBezTo>
                    <a:pt x="14" y="7"/>
                    <a:pt x="15" y="3"/>
                    <a:pt x="18" y="3"/>
                  </a:cubicBezTo>
                  <a:cubicBezTo>
                    <a:pt x="21" y="3"/>
                    <a:pt x="22" y="10"/>
                    <a:pt x="26" y="11"/>
                  </a:cubicBezTo>
                  <a:cubicBezTo>
                    <a:pt x="35" y="11"/>
                    <a:pt x="44" y="11"/>
                    <a:pt x="54" y="11"/>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5" name="Rectangle 763">
              <a:extLst>
                <a:ext uri="{FF2B5EF4-FFF2-40B4-BE49-F238E27FC236}">
                  <a16:creationId xmlns:a16="http://schemas.microsoft.com/office/drawing/2014/main" id="{7B70DF75-B947-4E87-87AE-ED71F6F8898E}"/>
                </a:ext>
              </a:extLst>
            </p:cNvPr>
            <p:cNvSpPr>
              <a:spLocks noChangeArrowheads="1"/>
            </p:cNvSpPr>
            <p:nvPr/>
          </p:nvSpPr>
          <p:spPr bwMode="auto">
            <a:xfrm>
              <a:off x="2894" y="1928"/>
              <a:ext cx="114" cy="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6" name="Rectangle 764">
              <a:extLst>
                <a:ext uri="{FF2B5EF4-FFF2-40B4-BE49-F238E27FC236}">
                  <a16:creationId xmlns:a16="http://schemas.microsoft.com/office/drawing/2014/main" id="{88AACDCE-8C90-42FA-A369-663A73A79ED8}"/>
                </a:ext>
              </a:extLst>
            </p:cNvPr>
            <p:cNvSpPr>
              <a:spLocks noChangeArrowheads="1"/>
            </p:cNvSpPr>
            <p:nvPr/>
          </p:nvSpPr>
          <p:spPr bwMode="auto">
            <a:xfrm>
              <a:off x="3032" y="1928"/>
              <a:ext cx="64" cy="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7" name="Freeform 765">
              <a:extLst>
                <a:ext uri="{FF2B5EF4-FFF2-40B4-BE49-F238E27FC236}">
                  <a16:creationId xmlns:a16="http://schemas.microsoft.com/office/drawing/2014/main" id="{E675C204-B79F-4273-B7D2-9DD1AC7C959E}"/>
                </a:ext>
              </a:extLst>
            </p:cNvPr>
            <p:cNvSpPr>
              <a:spLocks/>
            </p:cNvSpPr>
            <p:nvPr/>
          </p:nvSpPr>
          <p:spPr bwMode="auto">
            <a:xfrm>
              <a:off x="2894"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8" name="Freeform 766">
              <a:extLst>
                <a:ext uri="{FF2B5EF4-FFF2-40B4-BE49-F238E27FC236}">
                  <a16:creationId xmlns:a16="http://schemas.microsoft.com/office/drawing/2014/main" id="{3C2771C9-74F0-4E93-9175-1EAAE7E4096A}"/>
                </a:ext>
              </a:extLst>
            </p:cNvPr>
            <p:cNvSpPr>
              <a:spLocks/>
            </p:cNvSpPr>
            <p:nvPr/>
          </p:nvSpPr>
          <p:spPr bwMode="auto">
            <a:xfrm>
              <a:off x="2910"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9" name="Freeform 767">
              <a:extLst>
                <a:ext uri="{FF2B5EF4-FFF2-40B4-BE49-F238E27FC236}">
                  <a16:creationId xmlns:a16="http://schemas.microsoft.com/office/drawing/2014/main" id="{C360A66D-EFA0-4CFF-A7B8-4A3C33CE2F57}"/>
                </a:ext>
              </a:extLst>
            </p:cNvPr>
            <p:cNvSpPr>
              <a:spLocks/>
            </p:cNvSpPr>
            <p:nvPr/>
          </p:nvSpPr>
          <p:spPr bwMode="auto">
            <a:xfrm>
              <a:off x="2928"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20" name="Freeform 768">
              <a:extLst>
                <a:ext uri="{FF2B5EF4-FFF2-40B4-BE49-F238E27FC236}">
                  <a16:creationId xmlns:a16="http://schemas.microsoft.com/office/drawing/2014/main" id="{3DE88F79-101E-43E4-85CE-A410F1F9C332}"/>
                </a:ext>
              </a:extLst>
            </p:cNvPr>
            <p:cNvSpPr>
              <a:spLocks/>
            </p:cNvSpPr>
            <p:nvPr/>
          </p:nvSpPr>
          <p:spPr bwMode="auto">
            <a:xfrm>
              <a:off x="2946"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21" name="Freeform 769">
              <a:extLst>
                <a:ext uri="{FF2B5EF4-FFF2-40B4-BE49-F238E27FC236}">
                  <a16:creationId xmlns:a16="http://schemas.microsoft.com/office/drawing/2014/main" id="{8A68FB19-3E9F-48B6-B643-260DC7B3C73D}"/>
                </a:ext>
              </a:extLst>
            </p:cNvPr>
            <p:cNvSpPr>
              <a:spLocks/>
            </p:cNvSpPr>
            <p:nvPr/>
          </p:nvSpPr>
          <p:spPr bwMode="auto">
            <a:xfrm>
              <a:off x="2964"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22" name="Freeform 770">
              <a:extLst>
                <a:ext uri="{FF2B5EF4-FFF2-40B4-BE49-F238E27FC236}">
                  <a16:creationId xmlns:a16="http://schemas.microsoft.com/office/drawing/2014/main" id="{9A2E5796-6A4B-4BE8-ADFF-DED710579EFF}"/>
                </a:ext>
              </a:extLst>
            </p:cNvPr>
            <p:cNvSpPr>
              <a:spLocks/>
            </p:cNvSpPr>
            <p:nvPr/>
          </p:nvSpPr>
          <p:spPr bwMode="auto">
            <a:xfrm>
              <a:off x="2982"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23" name="Freeform 771">
              <a:extLst>
                <a:ext uri="{FF2B5EF4-FFF2-40B4-BE49-F238E27FC236}">
                  <a16:creationId xmlns:a16="http://schemas.microsoft.com/office/drawing/2014/main" id="{64656EA6-FCAD-4416-AFF9-7B217B2BBF62}"/>
                </a:ext>
              </a:extLst>
            </p:cNvPr>
            <p:cNvSpPr>
              <a:spLocks/>
            </p:cNvSpPr>
            <p:nvPr/>
          </p:nvSpPr>
          <p:spPr bwMode="auto">
            <a:xfrm>
              <a:off x="3034"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24" name="Freeform 772">
              <a:extLst>
                <a:ext uri="{FF2B5EF4-FFF2-40B4-BE49-F238E27FC236}">
                  <a16:creationId xmlns:a16="http://schemas.microsoft.com/office/drawing/2014/main" id="{56A3A65F-42F1-4D01-9A9F-0F8876E9D8FF}"/>
                </a:ext>
              </a:extLst>
            </p:cNvPr>
            <p:cNvSpPr>
              <a:spLocks/>
            </p:cNvSpPr>
            <p:nvPr/>
          </p:nvSpPr>
          <p:spPr bwMode="auto">
            <a:xfrm>
              <a:off x="3052"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25" name="Freeform 773">
              <a:extLst>
                <a:ext uri="{FF2B5EF4-FFF2-40B4-BE49-F238E27FC236}">
                  <a16:creationId xmlns:a16="http://schemas.microsoft.com/office/drawing/2014/main" id="{95A3644F-6ED5-4C08-84C7-18AE57377038}"/>
                </a:ext>
              </a:extLst>
            </p:cNvPr>
            <p:cNvSpPr>
              <a:spLocks/>
            </p:cNvSpPr>
            <p:nvPr/>
          </p:nvSpPr>
          <p:spPr bwMode="auto">
            <a:xfrm>
              <a:off x="3070"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326" name="Group 774">
            <a:extLst>
              <a:ext uri="{FF2B5EF4-FFF2-40B4-BE49-F238E27FC236}">
                <a16:creationId xmlns:a16="http://schemas.microsoft.com/office/drawing/2014/main" id="{79EFABAC-EE4A-47EA-86BB-CB3533C5E82A}"/>
              </a:ext>
            </a:extLst>
          </p:cNvPr>
          <p:cNvGrpSpPr>
            <a:grpSpLocks/>
          </p:cNvGrpSpPr>
          <p:nvPr/>
        </p:nvGrpSpPr>
        <p:grpSpPr bwMode="auto">
          <a:xfrm>
            <a:off x="5367338" y="2851150"/>
            <a:ext cx="460375" cy="911225"/>
            <a:chOff x="2852" y="1672"/>
            <a:chExt cx="290" cy="574"/>
          </a:xfrm>
        </p:grpSpPr>
        <p:sp>
          <p:nvSpPr>
            <p:cNvPr id="24327" name="Rectangle 775">
              <a:extLst>
                <a:ext uri="{FF2B5EF4-FFF2-40B4-BE49-F238E27FC236}">
                  <a16:creationId xmlns:a16="http://schemas.microsoft.com/office/drawing/2014/main" id="{FADA589C-B7EC-413E-AAAF-B76E8313B294}"/>
                </a:ext>
              </a:extLst>
            </p:cNvPr>
            <p:cNvSpPr>
              <a:spLocks noChangeArrowheads="1"/>
            </p:cNvSpPr>
            <p:nvPr/>
          </p:nvSpPr>
          <p:spPr bwMode="auto">
            <a:xfrm>
              <a:off x="2852" y="1672"/>
              <a:ext cx="290" cy="574"/>
            </a:xfrm>
            <a:prstGeom prst="rect">
              <a:avLst/>
            </a:prstGeom>
            <a:solidFill>
              <a:srgbClr val="4E4E4E"/>
            </a:solidFill>
            <a:ln w="9525">
              <a:miter lim="800000"/>
              <a:headEnd/>
              <a:tailEnd/>
            </a:ln>
            <a:effectLst/>
            <a:scene3d>
              <a:camera prst="legacyObliqueTopRight"/>
              <a:lightRig rig="legacyFlat4" dir="t"/>
            </a:scene3d>
            <a:sp3d extrusionH="277800" prstMaterial="legacyMatte">
              <a:bevelT w="13500" h="13500" prst="angle"/>
              <a:bevelB w="13500" h="13500" prst="angle"/>
              <a:extrusionClr>
                <a:srgbClr val="FFFFFF"/>
              </a:extrusionClr>
              <a:contourClr>
                <a:srgbClr val="4E4E4E"/>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328" name="Rectangle 776">
              <a:extLst>
                <a:ext uri="{FF2B5EF4-FFF2-40B4-BE49-F238E27FC236}">
                  <a16:creationId xmlns:a16="http://schemas.microsoft.com/office/drawing/2014/main" id="{42689357-5CEA-4777-B264-DEBF502D08D9}"/>
                </a:ext>
              </a:extLst>
            </p:cNvPr>
            <p:cNvSpPr>
              <a:spLocks noChangeArrowheads="1"/>
            </p:cNvSpPr>
            <p:nvPr/>
          </p:nvSpPr>
          <p:spPr bwMode="auto">
            <a:xfrm>
              <a:off x="2878" y="1908"/>
              <a:ext cx="236" cy="100"/>
            </a:xfrm>
            <a:prstGeom prst="rect">
              <a:avLst/>
            </a:prstGeom>
            <a:solidFill>
              <a:srgbClr val="0099CC"/>
            </a:solidFill>
            <a:ln w="317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2"/>
                </a:solidFill>
              </a:endParaRPr>
            </a:p>
          </p:txBody>
        </p:sp>
        <p:sp>
          <p:nvSpPr>
            <p:cNvPr id="24329" name="Line 777">
              <a:extLst>
                <a:ext uri="{FF2B5EF4-FFF2-40B4-BE49-F238E27FC236}">
                  <a16:creationId xmlns:a16="http://schemas.microsoft.com/office/drawing/2014/main" id="{D7AD7863-9048-4F85-95A3-9BFF16EEB6F3}"/>
                </a:ext>
              </a:extLst>
            </p:cNvPr>
            <p:cNvSpPr>
              <a:spLocks noChangeShapeType="1"/>
            </p:cNvSpPr>
            <p:nvPr/>
          </p:nvSpPr>
          <p:spPr bwMode="auto">
            <a:xfrm>
              <a:off x="2856" y="2232"/>
              <a:ext cx="282"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30" name="Line 778">
              <a:extLst>
                <a:ext uri="{FF2B5EF4-FFF2-40B4-BE49-F238E27FC236}">
                  <a16:creationId xmlns:a16="http://schemas.microsoft.com/office/drawing/2014/main" id="{48EC37A1-0709-4923-9737-60FBBAAC975C}"/>
                </a:ext>
              </a:extLst>
            </p:cNvPr>
            <p:cNvSpPr>
              <a:spLocks noChangeShapeType="1"/>
            </p:cNvSpPr>
            <p:nvPr/>
          </p:nvSpPr>
          <p:spPr bwMode="auto">
            <a:xfrm flipH="1" flipV="1">
              <a:off x="2864" y="1676"/>
              <a:ext cx="0" cy="548"/>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31" name="Line 779">
              <a:extLst>
                <a:ext uri="{FF2B5EF4-FFF2-40B4-BE49-F238E27FC236}">
                  <a16:creationId xmlns:a16="http://schemas.microsoft.com/office/drawing/2014/main" id="{C8049945-6336-4276-94D4-5B55037F30A2}"/>
                </a:ext>
              </a:extLst>
            </p:cNvPr>
            <p:cNvSpPr>
              <a:spLocks noChangeShapeType="1"/>
            </p:cNvSpPr>
            <p:nvPr/>
          </p:nvSpPr>
          <p:spPr bwMode="auto">
            <a:xfrm flipH="1" flipV="1">
              <a:off x="3128" y="1676"/>
              <a:ext cx="0" cy="552"/>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32" name="Line 780">
              <a:extLst>
                <a:ext uri="{FF2B5EF4-FFF2-40B4-BE49-F238E27FC236}">
                  <a16:creationId xmlns:a16="http://schemas.microsoft.com/office/drawing/2014/main" id="{3C16082B-1B4A-4858-A1A7-CD60B21CB2DF}"/>
                </a:ext>
              </a:extLst>
            </p:cNvPr>
            <p:cNvSpPr>
              <a:spLocks noChangeShapeType="1"/>
            </p:cNvSpPr>
            <p:nvPr/>
          </p:nvSpPr>
          <p:spPr bwMode="auto">
            <a:xfrm>
              <a:off x="2856" y="1684"/>
              <a:ext cx="282"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333" name="Group 781">
              <a:extLst>
                <a:ext uri="{FF2B5EF4-FFF2-40B4-BE49-F238E27FC236}">
                  <a16:creationId xmlns:a16="http://schemas.microsoft.com/office/drawing/2014/main" id="{4B67709F-21DE-43BD-9BB7-730F64D99782}"/>
                </a:ext>
              </a:extLst>
            </p:cNvPr>
            <p:cNvGrpSpPr>
              <a:grpSpLocks/>
            </p:cNvGrpSpPr>
            <p:nvPr/>
          </p:nvGrpSpPr>
          <p:grpSpPr bwMode="auto">
            <a:xfrm>
              <a:off x="2876" y="1694"/>
              <a:ext cx="242" cy="194"/>
              <a:chOff x="2902" y="1554"/>
              <a:chExt cx="242" cy="194"/>
            </a:xfrm>
          </p:grpSpPr>
          <p:grpSp>
            <p:nvGrpSpPr>
              <p:cNvPr id="24334" name="Group 782">
                <a:extLst>
                  <a:ext uri="{FF2B5EF4-FFF2-40B4-BE49-F238E27FC236}">
                    <a16:creationId xmlns:a16="http://schemas.microsoft.com/office/drawing/2014/main" id="{E82CF8A3-BC10-4414-B02A-FC03954B2AF0}"/>
                  </a:ext>
                </a:extLst>
              </p:cNvPr>
              <p:cNvGrpSpPr>
                <a:grpSpLocks/>
              </p:cNvGrpSpPr>
              <p:nvPr/>
            </p:nvGrpSpPr>
            <p:grpSpPr bwMode="auto">
              <a:xfrm>
                <a:off x="2902" y="1554"/>
                <a:ext cx="242" cy="50"/>
                <a:chOff x="2902" y="1554"/>
                <a:chExt cx="242" cy="50"/>
              </a:xfrm>
            </p:grpSpPr>
            <p:sp>
              <p:nvSpPr>
                <p:cNvPr id="24335" name="Rectangle 783">
                  <a:extLst>
                    <a:ext uri="{FF2B5EF4-FFF2-40B4-BE49-F238E27FC236}">
                      <a16:creationId xmlns:a16="http://schemas.microsoft.com/office/drawing/2014/main" id="{C16542F4-6F22-475F-8AB0-6C27A703C7F6}"/>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36" name="Line 784">
                  <a:extLst>
                    <a:ext uri="{FF2B5EF4-FFF2-40B4-BE49-F238E27FC236}">
                      <a16:creationId xmlns:a16="http://schemas.microsoft.com/office/drawing/2014/main" id="{F5591FCD-4EF2-47E0-B08E-ADC6784E01FE}"/>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37" name="Line 785">
                  <a:extLst>
                    <a:ext uri="{FF2B5EF4-FFF2-40B4-BE49-F238E27FC236}">
                      <a16:creationId xmlns:a16="http://schemas.microsoft.com/office/drawing/2014/main" id="{51AC628C-2EA9-447C-AC92-29A8A5E1E0D3}"/>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38" name="Line 786">
                  <a:extLst>
                    <a:ext uri="{FF2B5EF4-FFF2-40B4-BE49-F238E27FC236}">
                      <a16:creationId xmlns:a16="http://schemas.microsoft.com/office/drawing/2014/main" id="{BB1F3CFD-7599-4385-9B73-3973BA3DC8CE}"/>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39" name="Line 787">
                  <a:extLst>
                    <a:ext uri="{FF2B5EF4-FFF2-40B4-BE49-F238E27FC236}">
                      <a16:creationId xmlns:a16="http://schemas.microsoft.com/office/drawing/2014/main" id="{36F41EF9-227F-4B11-B467-F4CB32501016}"/>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40" name="Line 788">
                  <a:extLst>
                    <a:ext uri="{FF2B5EF4-FFF2-40B4-BE49-F238E27FC236}">
                      <a16:creationId xmlns:a16="http://schemas.microsoft.com/office/drawing/2014/main" id="{7AAC20F3-1941-4FEE-A5D4-8E9A72DC7B4A}"/>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41" name="Line 789">
                  <a:extLst>
                    <a:ext uri="{FF2B5EF4-FFF2-40B4-BE49-F238E27FC236}">
                      <a16:creationId xmlns:a16="http://schemas.microsoft.com/office/drawing/2014/main" id="{C257B003-9476-4691-A398-09AEC4F0689E}"/>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42" name="Line 790">
                  <a:extLst>
                    <a:ext uri="{FF2B5EF4-FFF2-40B4-BE49-F238E27FC236}">
                      <a16:creationId xmlns:a16="http://schemas.microsoft.com/office/drawing/2014/main" id="{168A225A-6889-459D-B7B9-E59524630F20}"/>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43" name="Line 791">
                  <a:extLst>
                    <a:ext uri="{FF2B5EF4-FFF2-40B4-BE49-F238E27FC236}">
                      <a16:creationId xmlns:a16="http://schemas.microsoft.com/office/drawing/2014/main" id="{D25AEC22-8AC7-484B-BFE9-80D89E49E1F4}"/>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44" name="Line 792">
                  <a:extLst>
                    <a:ext uri="{FF2B5EF4-FFF2-40B4-BE49-F238E27FC236}">
                      <a16:creationId xmlns:a16="http://schemas.microsoft.com/office/drawing/2014/main" id="{25F3AE5F-4351-4C2A-A5ED-D4CBF2032949}"/>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45" name="Line 793">
                  <a:extLst>
                    <a:ext uri="{FF2B5EF4-FFF2-40B4-BE49-F238E27FC236}">
                      <a16:creationId xmlns:a16="http://schemas.microsoft.com/office/drawing/2014/main" id="{DC6AB918-15E5-4F2F-A704-4FD6517D1045}"/>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46" name="Line 794">
                  <a:extLst>
                    <a:ext uri="{FF2B5EF4-FFF2-40B4-BE49-F238E27FC236}">
                      <a16:creationId xmlns:a16="http://schemas.microsoft.com/office/drawing/2014/main" id="{9205AD51-4531-440E-BD0B-6BB83C2A13B9}"/>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47" name="Line 795">
                  <a:extLst>
                    <a:ext uri="{FF2B5EF4-FFF2-40B4-BE49-F238E27FC236}">
                      <a16:creationId xmlns:a16="http://schemas.microsoft.com/office/drawing/2014/main" id="{C2719556-F25B-4C89-9A18-C62E5DC17688}"/>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48" name="Line 796">
                  <a:extLst>
                    <a:ext uri="{FF2B5EF4-FFF2-40B4-BE49-F238E27FC236}">
                      <a16:creationId xmlns:a16="http://schemas.microsoft.com/office/drawing/2014/main" id="{066DFA55-438D-45F5-8E4B-EA4649DBCB7B}"/>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49" name="Line 797">
                  <a:extLst>
                    <a:ext uri="{FF2B5EF4-FFF2-40B4-BE49-F238E27FC236}">
                      <a16:creationId xmlns:a16="http://schemas.microsoft.com/office/drawing/2014/main" id="{E41F1230-43E3-4F1F-A4B2-C978DC588B18}"/>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0" name="Line 798">
                  <a:extLst>
                    <a:ext uri="{FF2B5EF4-FFF2-40B4-BE49-F238E27FC236}">
                      <a16:creationId xmlns:a16="http://schemas.microsoft.com/office/drawing/2014/main" id="{4CFBD694-4CEC-4DF2-ADBB-804462BE6A0F}"/>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1" name="Line 799">
                  <a:extLst>
                    <a:ext uri="{FF2B5EF4-FFF2-40B4-BE49-F238E27FC236}">
                      <a16:creationId xmlns:a16="http://schemas.microsoft.com/office/drawing/2014/main" id="{BDCBFB97-5AE5-4D50-822E-2CA11A121E10}"/>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2" name="Line 800">
                  <a:extLst>
                    <a:ext uri="{FF2B5EF4-FFF2-40B4-BE49-F238E27FC236}">
                      <a16:creationId xmlns:a16="http://schemas.microsoft.com/office/drawing/2014/main" id="{6F5B0E2C-C88E-483F-8BF7-DD1BE085A9BF}"/>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3" name="Line 801">
                  <a:extLst>
                    <a:ext uri="{FF2B5EF4-FFF2-40B4-BE49-F238E27FC236}">
                      <a16:creationId xmlns:a16="http://schemas.microsoft.com/office/drawing/2014/main" id="{2BAB33F3-B0A1-4E5B-BB97-89E5550A17BE}"/>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4" name="Line 802">
                  <a:extLst>
                    <a:ext uri="{FF2B5EF4-FFF2-40B4-BE49-F238E27FC236}">
                      <a16:creationId xmlns:a16="http://schemas.microsoft.com/office/drawing/2014/main" id="{B8E94457-B77D-4226-B8E8-FEC260470F32}"/>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5" name="Line 803">
                  <a:extLst>
                    <a:ext uri="{FF2B5EF4-FFF2-40B4-BE49-F238E27FC236}">
                      <a16:creationId xmlns:a16="http://schemas.microsoft.com/office/drawing/2014/main" id="{A10A3E0D-2093-45B0-BBF9-8F111B1E970F}"/>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6" name="Line 804">
                  <a:extLst>
                    <a:ext uri="{FF2B5EF4-FFF2-40B4-BE49-F238E27FC236}">
                      <a16:creationId xmlns:a16="http://schemas.microsoft.com/office/drawing/2014/main" id="{921F9FB3-4482-40C7-8619-782D9449F7F0}"/>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7" name="Line 805">
                  <a:extLst>
                    <a:ext uri="{FF2B5EF4-FFF2-40B4-BE49-F238E27FC236}">
                      <a16:creationId xmlns:a16="http://schemas.microsoft.com/office/drawing/2014/main" id="{302E2E05-AD98-4ED3-A061-E8324E9B4E81}"/>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8" name="Line 806">
                  <a:extLst>
                    <a:ext uri="{FF2B5EF4-FFF2-40B4-BE49-F238E27FC236}">
                      <a16:creationId xmlns:a16="http://schemas.microsoft.com/office/drawing/2014/main" id="{22CFD798-6C94-4A2D-B3D1-3CDDD4DCFC53}"/>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59" name="Line 807">
                  <a:extLst>
                    <a:ext uri="{FF2B5EF4-FFF2-40B4-BE49-F238E27FC236}">
                      <a16:creationId xmlns:a16="http://schemas.microsoft.com/office/drawing/2014/main" id="{55734B50-CF6A-4FCE-8331-F80783A1E883}"/>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60" name="Line 808">
                  <a:extLst>
                    <a:ext uri="{FF2B5EF4-FFF2-40B4-BE49-F238E27FC236}">
                      <a16:creationId xmlns:a16="http://schemas.microsoft.com/office/drawing/2014/main" id="{DFB26289-63CF-4DDE-9D52-20F2D0737057}"/>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61" name="Line 809">
                  <a:extLst>
                    <a:ext uri="{FF2B5EF4-FFF2-40B4-BE49-F238E27FC236}">
                      <a16:creationId xmlns:a16="http://schemas.microsoft.com/office/drawing/2014/main" id="{03243E81-3305-41E7-90DB-552AA65230E2}"/>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362" name="Group 810">
                <a:extLst>
                  <a:ext uri="{FF2B5EF4-FFF2-40B4-BE49-F238E27FC236}">
                    <a16:creationId xmlns:a16="http://schemas.microsoft.com/office/drawing/2014/main" id="{BC15D1EE-1FDF-402F-8623-773687AD6CF7}"/>
                  </a:ext>
                </a:extLst>
              </p:cNvPr>
              <p:cNvGrpSpPr>
                <a:grpSpLocks/>
              </p:cNvGrpSpPr>
              <p:nvPr/>
            </p:nvGrpSpPr>
            <p:grpSpPr bwMode="auto">
              <a:xfrm>
                <a:off x="2902" y="1602"/>
                <a:ext cx="242" cy="50"/>
                <a:chOff x="2902" y="1554"/>
                <a:chExt cx="242" cy="50"/>
              </a:xfrm>
            </p:grpSpPr>
            <p:sp>
              <p:nvSpPr>
                <p:cNvPr id="24363" name="Rectangle 811">
                  <a:extLst>
                    <a:ext uri="{FF2B5EF4-FFF2-40B4-BE49-F238E27FC236}">
                      <a16:creationId xmlns:a16="http://schemas.microsoft.com/office/drawing/2014/main" id="{F7504079-4F74-47BC-B497-A3E003B392E8}"/>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64" name="Line 812">
                  <a:extLst>
                    <a:ext uri="{FF2B5EF4-FFF2-40B4-BE49-F238E27FC236}">
                      <a16:creationId xmlns:a16="http://schemas.microsoft.com/office/drawing/2014/main" id="{6A32BEB2-E62B-473C-8E8C-D94AE603B3B6}"/>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65" name="Line 813">
                  <a:extLst>
                    <a:ext uri="{FF2B5EF4-FFF2-40B4-BE49-F238E27FC236}">
                      <a16:creationId xmlns:a16="http://schemas.microsoft.com/office/drawing/2014/main" id="{65D37E95-FC7A-4CE1-9600-B72F6AF1629B}"/>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66" name="Line 814">
                  <a:extLst>
                    <a:ext uri="{FF2B5EF4-FFF2-40B4-BE49-F238E27FC236}">
                      <a16:creationId xmlns:a16="http://schemas.microsoft.com/office/drawing/2014/main" id="{2B7D7DFE-9AEE-47A6-8622-80B6F2CAFCC8}"/>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67" name="Line 815">
                  <a:extLst>
                    <a:ext uri="{FF2B5EF4-FFF2-40B4-BE49-F238E27FC236}">
                      <a16:creationId xmlns:a16="http://schemas.microsoft.com/office/drawing/2014/main" id="{43601129-3445-4145-AAE7-ED8648743584}"/>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68" name="Line 816">
                  <a:extLst>
                    <a:ext uri="{FF2B5EF4-FFF2-40B4-BE49-F238E27FC236}">
                      <a16:creationId xmlns:a16="http://schemas.microsoft.com/office/drawing/2014/main" id="{EB86A684-C32A-4EE4-818B-35D16F8F8CC0}"/>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69" name="Line 817">
                  <a:extLst>
                    <a:ext uri="{FF2B5EF4-FFF2-40B4-BE49-F238E27FC236}">
                      <a16:creationId xmlns:a16="http://schemas.microsoft.com/office/drawing/2014/main" id="{5B13C3D8-CEAC-4A97-B1DD-7885AB8633A8}"/>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0" name="Line 818">
                  <a:extLst>
                    <a:ext uri="{FF2B5EF4-FFF2-40B4-BE49-F238E27FC236}">
                      <a16:creationId xmlns:a16="http://schemas.microsoft.com/office/drawing/2014/main" id="{CF9D5C01-A0A9-4BD1-8DC8-9D791C4330DD}"/>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1" name="Line 819">
                  <a:extLst>
                    <a:ext uri="{FF2B5EF4-FFF2-40B4-BE49-F238E27FC236}">
                      <a16:creationId xmlns:a16="http://schemas.microsoft.com/office/drawing/2014/main" id="{118113FC-F733-4335-9EA9-CB989B538846}"/>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2" name="Line 820">
                  <a:extLst>
                    <a:ext uri="{FF2B5EF4-FFF2-40B4-BE49-F238E27FC236}">
                      <a16:creationId xmlns:a16="http://schemas.microsoft.com/office/drawing/2014/main" id="{EBB3C611-B6BE-4D0D-B541-02E1EF45D9A4}"/>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3" name="Line 821">
                  <a:extLst>
                    <a:ext uri="{FF2B5EF4-FFF2-40B4-BE49-F238E27FC236}">
                      <a16:creationId xmlns:a16="http://schemas.microsoft.com/office/drawing/2014/main" id="{6015F32B-0559-453C-9D66-A450E10967D8}"/>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4" name="Line 822">
                  <a:extLst>
                    <a:ext uri="{FF2B5EF4-FFF2-40B4-BE49-F238E27FC236}">
                      <a16:creationId xmlns:a16="http://schemas.microsoft.com/office/drawing/2014/main" id="{3509712F-A52E-4732-959D-FEF571982D56}"/>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5" name="Line 823">
                  <a:extLst>
                    <a:ext uri="{FF2B5EF4-FFF2-40B4-BE49-F238E27FC236}">
                      <a16:creationId xmlns:a16="http://schemas.microsoft.com/office/drawing/2014/main" id="{F82236A8-BB40-48E4-8AAF-1A45F4CB687D}"/>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6" name="Line 824">
                  <a:extLst>
                    <a:ext uri="{FF2B5EF4-FFF2-40B4-BE49-F238E27FC236}">
                      <a16:creationId xmlns:a16="http://schemas.microsoft.com/office/drawing/2014/main" id="{8B257991-AC46-4E6A-A862-25629BB54E98}"/>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7" name="Line 825">
                  <a:extLst>
                    <a:ext uri="{FF2B5EF4-FFF2-40B4-BE49-F238E27FC236}">
                      <a16:creationId xmlns:a16="http://schemas.microsoft.com/office/drawing/2014/main" id="{3203BD67-B970-40F8-93D1-D6BD2743BA8F}"/>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8" name="Line 826">
                  <a:extLst>
                    <a:ext uri="{FF2B5EF4-FFF2-40B4-BE49-F238E27FC236}">
                      <a16:creationId xmlns:a16="http://schemas.microsoft.com/office/drawing/2014/main" id="{B9742EE8-D2A9-4FF1-BEFF-CAC1C598CE8D}"/>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79" name="Line 827">
                  <a:extLst>
                    <a:ext uri="{FF2B5EF4-FFF2-40B4-BE49-F238E27FC236}">
                      <a16:creationId xmlns:a16="http://schemas.microsoft.com/office/drawing/2014/main" id="{8266986C-D9FB-4CA4-B47C-A886E9FFB4FB}"/>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0" name="Line 828">
                  <a:extLst>
                    <a:ext uri="{FF2B5EF4-FFF2-40B4-BE49-F238E27FC236}">
                      <a16:creationId xmlns:a16="http://schemas.microsoft.com/office/drawing/2014/main" id="{2826A497-FF97-4E9D-911C-E833601BCDE6}"/>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1" name="Line 829">
                  <a:extLst>
                    <a:ext uri="{FF2B5EF4-FFF2-40B4-BE49-F238E27FC236}">
                      <a16:creationId xmlns:a16="http://schemas.microsoft.com/office/drawing/2014/main" id="{B4BD4700-5A6E-4C56-96CF-2F171A13B122}"/>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2" name="Line 830">
                  <a:extLst>
                    <a:ext uri="{FF2B5EF4-FFF2-40B4-BE49-F238E27FC236}">
                      <a16:creationId xmlns:a16="http://schemas.microsoft.com/office/drawing/2014/main" id="{24CF721E-CCFA-4C0D-9C7E-DF70BC0D0E63}"/>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3" name="Line 831">
                  <a:extLst>
                    <a:ext uri="{FF2B5EF4-FFF2-40B4-BE49-F238E27FC236}">
                      <a16:creationId xmlns:a16="http://schemas.microsoft.com/office/drawing/2014/main" id="{9E17476E-111A-4093-965C-23407D36786B}"/>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4" name="Line 832">
                  <a:extLst>
                    <a:ext uri="{FF2B5EF4-FFF2-40B4-BE49-F238E27FC236}">
                      <a16:creationId xmlns:a16="http://schemas.microsoft.com/office/drawing/2014/main" id="{2B7F349F-AA4E-4AB2-890E-826EF6A2CDB8}"/>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5" name="Line 833">
                  <a:extLst>
                    <a:ext uri="{FF2B5EF4-FFF2-40B4-BE49-F238E27FC236}">
                      <a16:creationId xmlns:a16="http://schemas.microsoft.com/office/drawing/2014/main" id="{4048B0E4-C623-4242-8E56-198B0344E021}"/>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6" name="Line 834">
                  <a:extLst>
                    <a:ext uri="{FF2B5EF4-FFF2-40B4-BE49-F238E27FC236}">
                      <a16:creationId xmlns:a16="http://schemas.microsoft.com/office/drawing/2014/main" id="{DFD5C6BC-2641-414C-8903-A296D393D998}"/>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7" name="Line 835">
                  <a:extLst>
                    <a:ext uri="{FF2B5EF4-FFF2-40B4-BE49-F238E27FC236}">
                      <a16:creationId xmlns:a16="http://schemas.microsoft.com/office/drawing/2014/main" id="{EFC85DD3-F55F-4F39-81E9-03393C8BCA22}"/>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8" name="Line 836">
                  <a:extLst>
                    <a:ext uri="{FF2B5EF4-FFF2-40B4-BE49-F238E27FC236}">
                      <a16:creationId xmlns:a16="http://schemas.microsoft.com/office/drawing/2014/main" id="{E9E65810-11EA-4830-887D-F82330487808}"/>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89" name="Line 837">
                  <a:extLst>
                    <a:ext uri="{FF2B5EF4-FFF2-40B4-BE49-F238E27FC236}">
                      <a16:creationId xmlns:a16="http://schemas.microsoft.com/office/drawing/2014/main" id="{3B0C3200-4404-477A-A7ED-34F80C7C1729}"/>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390" name="Group 838">
                <a:extLst>
                  <a:ext uri="{FF2B5EF4-FFF2-40B4-BE49-F238E27FC236}">
                    <a16:creationId xmlns:a16="http://schemas.microsoft.com/office/drawing/2014/main" id="{E738FDA7-31AA-47F0-9C04-E6199C8FF909}"/>
                  </a:ext>
                </a:extLst>
              </p:cNvPr>
              <p:cNvGrpSpPr>
                <a:grpSpLocks/>
              </p:cNvGrpSpPr>
              <p:nvPr/>
            </p:nvGrpSpPr>
            <p:grpSpPr bwMode="auto">
              <a:xfrm>
                <a:off x="2902" y="1650"/>
                <a:ext cx="242" cy="50"/>
                <a:chOff x="2902" y="1554"/>
                <a:chExt cx="242" cy="50"/>
              </a:xfrm>
            </p:grpSpPr>
            <p:sp>
              <p:nvSpPr>
                <p:cNvPr id="24391" name="Rectangle 839">
                  <a:extLst>
                    <a:ext uri="{FF2B5EF4-FFF2-40B4-BE49-F238E27FC236}">
                      <a16:creationId xmlns:a16="http://schemas.microsoft.com/office/drawing/2014/main" id="{24092291-9840-4E34-8518-58BC456F1A09}"/>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92" name="Line 840">
                  <a:extLst>
                    <a:ext uri="{FF2B5EF4-FFF2-40B4-BE49-F238E27FC236}">
                      <a16:creationId xmlns:a16="http://schemas.microsoft.com/office/drawing/2014/main" id="{291EDD42-2403-4DCB-A4A9-77F341489E2F}"/>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93" name="Line 841">
                  <a:extLst>
                    <a:ext uri="{FF2B5EF4-FFF2-40B4-BE49-F238E27FC236}">
                      <a16:creationId xmlns:a16="http://schemas.microsoft.com/office/drawing/2014/main" id="{4DA79AC7-BB8C-43B9-B979-EBA876D3D780}"/>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94" name="Line 842">
                  <a:extLst>
                    <a:ext uri="{FF2B5EF4-FFF2-40B4-BE49-F238E27FC236}">
                      <a16:creationId xmlns:a16="http://schemas.microsoft.com/office/drawing/2014/main" id="{2577F6EE-D38E-4DBB-B669-20B716C032B7}"/>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95" name="Line 843">
                  <a:extLst>
                    <a:ext uri="{FF2B5EF4-FFF2-40B4-BE49-F238E27FC236}">
                      <a16:creationId xmlns:a16="http://schemas.microsoft.com/office/drawing/2014/main" id="{3A0224AB-DFB0-43D3-BF12-E9194C7E9503}"/>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96" name="Line 844">
                  <a:extLst>
                    <a:ext uri="{FF2B5EF4-FFF2-40B4-BE49-F238E27FC236}">
                      <a16:creationId xmlns:a16="http://schemas.microsoft.com/office/drawing/2014/main" id="{F7DE5547-AEC8-4CFE-9CD0-6E4FEB4D0A85}"/>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97" name="Line 845">
                  <a:extLst>
                    <a:ext uri="{FF2B5EF4-FFF2-40B4-BE49-F238E27FC236}">
                      <a16:creationId xmlns:a16="http://schemas.microsoft.com/office/drawing/2014/main" id="{2422BFE9-1048-47D2-8555-F0BC07B56FC1}"/>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98" name="Line 846">
                  <a:extLst>
                    <a:ext uri="{FF2B5EF4-FFF2-40B4-BE49-F238E27FC236}">
                      <a16:creationId xmlns:a16="http://schemas.microsoft.com/office/drawing/2014/main" id="{EB22E64C-9303-4BED-B06D-CA06F2AAD34B}"/>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99" name="Line 847">
                  <a:extLst>
                    <a:ext uri="{FF2B5EF4-FFF2-40B4-BE49-F238E27FC236}">
                      <a16:creationId xmlns:a16="http://schemas.microsoft.com/office/drawing/2014/main" id="{E4D83617-752A-445F-98C7-112E2B3B0575}"/>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0" name="Line 848">
                  <a:extLst>
                    <a:ext uri="{FF2B5EF4-FFF2-40B4-BE49-F238E27FC236}">
                      <a16:creationId xmlns:a16="http://schemas.microsoft.com/office/drawing/2014/main" id="{5E09DA6E-48B9-4704-9B51-0B8214BCC0A5}"/>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1" name="Line 849">
                  <a:extLst>
                    <a:ext uri="{FF2B5EF4-FFF2-40B4-BE49-F238E27FC236}">
                      <a16:creationId xmlns:a16="http://schemas.microsoft.com/office/drawing/2014/main" id="{5351CF87-21DF-4752-8105-B22EED50E614}"/>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2" name="Line 850">
                  <a:extLst>
                    <a:ext uri="{FF2B5EF4-FFF2-40B4-BE49-F238E27FC236}">
                      <a16:creationId xmlns:a16="http://schemas.microsoft.com/office/drawing/2014/main" id="{F753BB37-F811-483E-AE75-530F2B23A9AB}"/>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3" name="Line 851">
                  <a:extLst>
                    <a:ext uri="{FF2B5EF4-FFF2-40B4-BE49-F238E27FC236}">
                      <a16:creationId xmlns:a16="http://schemas.microsoft.com/office/drawing/2014/main" id="{F85159C1-36F1-4F45-91C5-F037C741B968}"/>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4" name="Line 852">
                  <a:extLst>
                    <a:ext uri="{FF2B5EF4-FFF2-40B4-BE49-F238E27FC236}">
                      <a16:creationId xmlns:a16="http://schemas.microsoft.com/office/drawing/2014/main" id="{AEAFCB95-247D-488B-ACEC-396452022A32}"/>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5" name="Line 853">
                  <a:extLst>
                    <a:ext uri="{FF2B5EF4-FFF2-40B4-BE49-F238E27FC236}">
                      <a16:creationId xmlns:a16="http://schemas.microsoft.com/office/drawing/2014/main" id="{CEC9E173-EBA4-4761-AD64-50E7FBE410E0}"/>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6" name="Line 854">
                  <a:extLst>
                    <a:ext uri="{FF2B5EF4-FFF2-40B4-BE49-F238E27FC236}">
                      <a16:creationId xmlns:a16="http://schemas.microsoft.com/office/drawing/2014/main" id="{432D5BE9-8F03-4425-8B08-A6EBC525DE7E}"/>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7" name="Line 855">
                  <a:extLst>
                    <a:ext uri="{FF2B5EF4-FFF2-40B4-BE49-F238E27FC236}">
                      <a16:creationId xmlns:a16="http://schemas.microsoft.com/office/drawing/2014/main" id="{A0039EA9-F080-4A34-808E-7FFA87BEBAAA}"/>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8" name="Line 856">
                  <a:extLst>
                    <a:ext uri="{FF2B5EF4-FFF2-40B4-BE49-F238E27FC236}">
                      <a16:creationId xmlns:a16="http://schemas.microsoft.com/office/drawing/2014/main" id="{14C99903-F86E-489B-B245-63EB38B4C386}"/>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9" name="Line 857">
                  <a:extLst>
                    <a:ext uri="{FF2B5EF4-FFF2-40B4-BE49-F238E27FC236}">
                      <a16:creationId xmlns:a16="http://schemas.microsoft.com/office/drawing/2014/main" id="{5635FB64-FC7F-491F-B91A-35C7D1C1FF4D}"/>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10" name="Line 858">
                  <a:extLst>
                    <a:ext uri="{FF2B5EF4-FFF2-40B4-BE49-F238E27FC236}">
                      <a16:creationId xmlns:a16="http://schemas.microsoft.com/office/drawing/2014/main" id="{5AE02C48-7912-4C00-B269-E22EA7678F68}"/>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11" name="Line 859">
                  <a:extLst>
                    <a:ext uri="{FF2B5EF4-FFF2-40B4-BE49-F238E27FC236}">
                      <a16:creationId xmlns:a16="http://schemas.microsoft.com/office/drawing/2014/main" id="{46482663-6F15-4639-B422-3F5BCFAF8633}"/>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12" name="Line 860">
                  <a:extLst>
                    <a:ext uri="{FF2B5EF4-FFF2-40B4-BE49-F238E27FC236}">
                      <a16:creationId xmlns:a16="http://schemas.microsoft.com/office/drawing/2014/main" id="{3F286506-02ED-4DB5-A479-1EC894A59155}"/>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13" name="Line 861">
                  <a:extLst>
                    <a:ext uri="{FF2B5EF4-FFF2-40B4-BE49-F238E27FC236}">
                      <a16:creationId xmlns:a16="http://schemas.microsoft.com/office/drawing/2014/main" id="{AE670D4B-CEB3-4592-9D7C-D7B3A2B1BF22}"/>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14" name="Line 862">
                  <a:extLst>
                    <a:ext uri="{FF2B5EF4-FFF2-40B4-BE49-F238E27FC236}">
                      <a16:creationId xmlns:a16="http://schemas.microsoft.com/office/drawing/2014/main" id="{9E7A505F-F63F-4CCA-BE7C-2B1A9F29B7D9}"/>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15" name="Line 863">
                  <a:extLst>
                    <a:ext uri="{FF2B5EF4-FFF2-40B4-BE49-F238E27FC236}">
                      <a16:creationId xmlns:a16="http://schemas.microsoft.com/office/drawing/2014/main" id="{8DD065AC-9513-4B02-AC53-059AB3133F90}"/>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16" name="Line 864">
                  <a:extLst>
                    <a:ext uri="{FF2B5EF4-FFF2-40B4-BE49-F238E27FC236}">
                      <a16:creationId xmlns:a16="http://schemas.microsoft.com/office/drawing/2014/main" id="{8AB45147-484E-4CA8-B4E2-80EE46094C11}"/>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17" name="Line 865">
                  <a:extLst>
                    <a:ext uri="{FF2B5EF4-FFF2-40B4-BE49-F238E27FC236}">
                      <a16:creationId xmlns:a16="http://schemas.microsoft.com/office/drawing/2014/main" id="{D1ED1975-E94C-472C-92C5-0FDC6F6D22C8}"/>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418" name="Group 866">
                <a:extLst>
                  <a:ext uri="{FF2B5EF4-FFF2-40B4-BE49-F238E27FC236}">
                    <a16:creationId xmlns:a16="http://schemas.microsoft.com/office/drawing/2014/main" id="{D7EFA68B-4FDF-4A33-A079-6D195D7908E6}"/>
                  </a:ext>
                </a:extLst>
              </p:cNvPr>
              <p:cNvGrpSpPr>
                <a:grpSpLocks/>
              </p:cNvGrpSpPr>
              <p:nvPr/>
            </p:nvGrpSpPr>
            <p:grpSpPr bwMode="auto">
              <a:xfrm>
                <a:off x="2902" y="1698"/>
                <a:ext cx="242" cy="50"/>
                <a:chOff x="2902" y="1554"/>
                <a:chExt cx="242" cy="50"/>
              </a:xfrm>
            </p:grpSpPr>
            <p:sp>
              <p:nvSpPr>
                <p:cNvPr id="24419" name="Rectangle 867">
                  <a:extLst>
                    <a:ext uri="{FF2B5EF4-FFF2-40B4-BE49-F238E27FC236}">
                      <a16:creationId xmlns:a16="http://schemas.microsoft.com/office/drawing/2014/main" id="{C7F3495B-ABE5-4AA7-85BD-C807D86F7E24}"/>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0" name="Line 868">
                  <a:extLst>
                    <a:ext uri="{FF2B5EF4-FFF2-40B4-BE49-F238E27FC236}">
                      <a16:creationId xmlns:a16="http://schemas.microsoft.com/office/drawing/2014/main" id="{1C2C8218-DD9E-4D18-BACD-250B658678F2}"/>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1" name="Line 869">
                  <a:extLst>
                    <a:ext uri="{FF2B5EF4-FFF2-40B4-BE49-F238E27FC236}">
                      <a16:creationId xmlns:a16="http://schemas.microsoft.com/office/drawing/2014/main" id="{693FB4BA-4364-4224-96A9-972430535D30}"/>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2" name="Line 870">
                  <a:extLst>
                    <a:ext uri="{FF2B5EF4-FFF2-40B4-BE49-F238E27FC236}">
                      <a16:creationId xmlns:a16="http://schemas.microsoft.com/office/drawing/2014/main" id="{610CFB6E-F70D-47F3-B89C-41EF4A0966F0}"/>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3" name="Line 871">
                  <a:extLst>
                    <a:ext uri="{FF2B5EF4-FFF2-40B4-BE49-F238E27FC236}">
                      <a16:creationId xmlns:a16="http://schemas.microsoft.com/office/drawing/2014/main" id="{62398BDC-65D6-4818-A619-312C4B8A767B}"/>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4" name="Line 872">
                  <a:extLst>
                    <a:ext uri="{FF2B5EF4-FFF2-40B4-BE49-F238E27FC236}">
                      <a16:creationId xmlns:a16="http://schemas.microsoft.com/office/drawing/2014/main" id="{6E6581EA-9FEB-46F0-87E8-C1B5928CB2AC}"/>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5" name="Line 873">
                  <a:extLst>
                    <a:ext uri="{FF2B5EF4-FFF2-40B4-BE49-F238E27FC236}">
                      <a16:creationId xmlns:a16="http://schemas.microsoft.com/office/drawing/2014/main" id="{4039FEBE-D98E-4A0E-A0D6-58C94B9CF0DE}"/>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6" name="Line 874">
                  <a:extLst>
                    <a:ext uri="{FF2B5EF4-FFF2-40B4-BE49-F238E27FC236}">
                      <a16:creationId xmlns:a16="http://schemas.microsoft.com/office/drawing/2014/main" id="{B9A03923-91BB-4B76-B1C2-633B5FF35E01}"/>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7" name="Line 875">
                  <a:extLst>
                    <a:ext uri="{FF2B5EF4-FFF2-40B4-BE49-F238E27FC236}">
                      <a16:creationId xmlns:a16="http://schemas.microsoft.com/office/drawing/2014/main" id="{4E25D15D-DEA5-4F29-AFC4-5C45F2699772}"/>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8" name="Line 876">
                  <a:extLst>
                    <a:ext uri="{FF2B5EF4-FFF2-40B4-BE49-F238E27FC236}">
                      <a16:creationId xmlns:a16="http://schemas.microsoft.com/office/drawing/2014/main" id="{93803EDC-6293-40AD-A193-E71AC9209C19}"/>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9" name="Line 877">
                  <a:extLst>
                    <a:ext uri="{FF2B5EF4-FFF2-40B4-BE49-F238E27FC236}">
                      <a16:creationId xmlns:a16="http://schemas.microsoft.com/office/drawing/2014/main" id="{224FD768-4262-4C00-9586-63BFB2E52B1C}"/>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0" name="Line 878">
                  <a:extLst>
                    <a:ext uri="{FF2B5EF4-FFF2-40B4-BE49-F238E27FC236}">
                      <a16:creationId xmlns:a16="http://schemas.microsoft.com/office/drawing/2014/main" id="{EFDB3C32-C836-4F64-9112-5715A150D5EC}"/>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1" name="Line 879">
                  <a:extLst>
                    <a:ext uri="{FF2B5EF4-FFF2-40B4-BE49-F238E27FC236}">
                      <a16:creationId xmlns:a16="http://schemas.microsoft.com/office/drawing/2014/main" id="{364ABE83-B4EA-4EE1-AC2F-17C4B12AFFB4}"/>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2" name="Line 880">
                  <a:extLst>
                    <a:ext uri="{FF2B5EF4-FFF2-40B4-BE49-F238E27FC236}">
                      <a16:creationId xmlns:a16="http://schemas.microsoft.com/office/drawing/2014/main" id="{7E9A9F6D-3302-4127-B21E-03D8F519D1A0}"/>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3" name="Line 881">
                  <a:extLst>
                    <a:ext uri="{FF2B5EF4-FFF2-40B4-BE49-F238E27FC236}">
                      <a16:creationId xmlns:a16="http://schemas.microsoft.com/office/drawing/2014/main" id="{65C26541-30FA-4505-9938-763EADD6B41F}"/>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4" name="Line 882">
                  <a:extLst>
                    <a:ext uri="{FF2B5EF4-FFF2-40B4-BE49-F238E27FC236}">
                      <a16:creationId xmlns:a16="http://schemas.microsoft.com/office/drawing/2014/main" id="{32C9D2C1-BA79-4581-861C-3EDF9FD08C8D}"/>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5" name="Line 883">
                  <a:extLst>
                    <a:ext uri="{FF2B5EF4-FFF2-40B4-BE49-F238E27FC236}">
                      <a16:creationId xmlns:a16="http://schemas.microsoft.com/office/drawing/2014/main" id="{ED9B5EE2-CFE3-46E3-B6EC-F971033DF1B9}"/>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6" name="Line 884">
                  <a:extLst>
                    <a:ext uri="{FF2B5EF4-FFF2-40B4-BE49-F238E27FC236}">
                      <a16:creationId xmlns:a16="http://schemas.microsoft.com/office/drawing/2014/main" id="{4D3DF508-C508-48DE-8C1A-66AD9DD1ABDF}"/>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7" name="Line 885">
                  <a:extLst>
                    <a:ext uri="{FF2B5EF4-FFF2-40B4-BE49-F238E27FC236}">
                      <a16:creationId xmlns:a16="http://schemas.microsoft.com/office/drawing/2014/main" id="{45A8FB3B-D574-494B-82F6-9FEB5D9D3556}"/>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8" name="Line 886">
                  <a:extLst>
                    <a:ext uri="{FF2B5EF4-FFF2-40B4-BE49-F238E27FC236}">
                      <a16:creationId xmlns:a16="http://schemas.microsoft.com/office/drawing/2014/main" id="{2742350C-D2E7-4468-B209-CA4818A814F6}"/>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9" name="Line 887">
                  <a:extLst>
                    <a:ext uri="{FF2B5EF4-FFF2-40B4-BE49-F238E27FC236}">
                      <a16:creationId xmlns:a16="http://schemas.microsoft.com/office/drawing/2014/main" id="{FA33286F-659E-4D78-AD01-26EFFD2D6388}"/>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40" name="Line 888">
                  <a:extLst>
                    <a:ext uri="{FF2B5EF4-FFF2-40B4-BE49-F238E27FC236}">
                      <a16:creationId xmlns:a16="http://schemas.microsoft.com/office/drawing/2014/main" id="{3A8AAABC-AAD7-49F8-B8A0-4F0880672811}"/>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41" name="Line 889">
                  <a:extLst>
                    <a:ext uri="{FF2B5EF4-FFF2-40B4-BE49-F238E27FC236}">
                      <a16:creationId xmlns:a16="http://schemas.microsoft.com/office/drawing/2014/main" id="{CE9AFBF0-ABA7-49AC-8C00-AE1792A57A2E}"/>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42" name="Line 890">
                  <a:extLst>
                    <a:ext uri="{FF2B5EF4-FFF2-40B4-BE49-F238E27FC236}">
                      <a16:creationId xmlns:a16="http://schemas.microsoft.com/office/drawing/2014/main" id="{35E29571-4B9D-4922-83CD-A90E1DC6254A}"/>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43" name="Line 891">
                  <a:extLst>
                    <a:ext uri="{FF2B5EF4-FFF2-40B4-BE49-F238E27FC236}">
                      <a16:creationId xmlns:a16="http://schemas.microsoft.com/office/drawing/2014/main" id="{30C05134-1E44-4E28-B649-DFCEDB87E9E0}"/>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44" name="Line 892">
                  <a:extLst>
                    <a:ext uri="{FF2B5EF4-FFF2-40B4-BE49-F238E27FC236}">
                      <a16:creationId xmlns:a16="http://schemas.microsoft.com/office/drawing/2014/main" id="{85B62A5C-DB18-42ED-9F9B-E673DE618CF4}"/>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45" name="Line 893">
                  <a:extLst>
                    <a:ext uri="{FF2B5EF4-FFF2-40B4-BE49-F238E27FC236}">
                      <a16:creationId xmlns:a16="http://schemas.microsoft.com/office/drawing/2014/main" id="{A72F449C-3288-4532-825E-79E72F34D665}"/>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446" name="Group 894">
              <a:extLst>
                <a:ext uri="{FF2B5EF4-FFF2-40B4-BE49-F238E27FC236}">
                  <a16:creationId xmlns:a16="http://schemas.microsoft.com/office/drawing/2014/main" id="{B971000D-85F7-460E-AD07-4A27698121A8}"/>
                </a:ext>
              </a:extLst>
            </p:cNvPr>
            <p:cNvGrpSpPr>
              <a:grpSpLocks/>
            </p:cNvGrpSpPr>
            <p:nvPr/>
          </p:nvGrpSpPr>
          <p:grpSpPr bwMode="auto">
            <a:xfrm>
              <a:off x="2876" y="2026"/>
              <a:ext cx="242" cy="194"/>
              <a:chOff x="2902" y="1554"/>
              <a:chExt cx="242" cy="194"/>
            </a:xfrm>
          </p:grpSpPr>
          <p:grpSp>
            <p:nvGrpSpPr>
              <p:cNvPr id="24447" name="Group 895">
                <a:extLst>
                  <a:ext uri="{FF2B5EF4-FFF2-40B4-BE49-F238E27FC236}">
                    <a16:creationId xmlns:a16="http://schemas.microsoft.com/office/drawing/2014/main" id="{6D283BC2-BCC4-405E-91E5-ECB23D34C564}"/>
                  </a:ext>
                </a:extLst>
              </p:cNvPr>
              <p:cNvGrpSpPr>
                <a:grpSpLocks/>
              </p:cNvGrpSpPr>
              <p:nvPr/>
            </p:nvGrpSpPr>
            <p:grpSpPr bwMode="auto">
              <a:xfrm>
                <a:off x="2902" y="1554"/>
                <a:ext cx="242" cy="50"/>
                <a:chOff x="2902" y="1554"/>
                <a:chExt cx="242" cy="50"/>
              </a:xfrm>
            </p:grpSpPr>
            <p:sp>
              <p:nvSpPr>
                <p:cNvPr id="24448" name="Rectangle 896">
                  <a:extLst>
                    <a:ext uri="{FF2B5EF4-FFF2-40B4-BE49-F238E27FC236}">
                      <a16:creationId xmlns:a16="http://schemas.microsoft.com/office/drawing/2014/main" id="{13A01CD0-34BA-48C0-8F3E-AA4297EA555E}"/>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49" name="Line 897">
                  <a:extLst>
                    <a:ext uri="{FF2B5EF4-FFF2-40B4-BE49-F238E27FC236}">
                      <a16:creationId xmlns:a16="http://schemas.microsoft.com/office/drawing/2014/main" id="{FE55D971-71F5-4F8C-A5C7-B9C6A96FE376}"/>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50" name="Line 898">
                  <a:extLst>
                    <a:ext uri="{FF2B5EF4-FFF2-40B4-BE49-F238E27FC236}">
                      <a16:creationId xmlns:a16="http://schemas.microsoft.com/office/drawing/2014/main" id="{3BBA3430-0DC5-47CD-B1E5-F504FF87C458}"/>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51" name="Line 899">
                  <a:extLst>
                    <a:ext uri="{FF2B5EF4-FFF2-40B4-BE49-F238E27FC236}">
                      <a16:creationId xmlns:a16="http://schemas.microsoft.com/office/drawing/2014/main" id="{BCC04A63-5BC3-4A44-9795-0143F4EF9F29}"/>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52" name="Line 900">
                  <a:extLst>
                    <a:ext uri="{FF2B5EF4-FFF2-40B4-BE49-F238E27FC236}">
                      <a16:creationId xmlns:a16="http://schemas.microsoft.com/office/drawing/2014/main" id="{1C5FA300-8235-4CC0-B540-377E781FA017}"/>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53" name="Line 901">
                  <a:extLst>
                    <a:ext uri="{FF2B5EF4-FFF2-40B4-BE49-F238E27FC236}">
                      <a16:creationId xmlns:a16="http://schemas.microsoft.com/office/drawing/2014/main" id="{9A94153A-DAF9-4BF6-983D-0F5CC19D410E}"/>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54" name="Line 902">
                  <a:extLst>
                    <a:ext uri="{FF2B5EF4-FFF2-40B4-BE49-F238E27FC236}">
                      <a16:creationId xmlns:a16="http://schemas.microsoft.com/office/drawing/2014/main" id="{105136F1-EA24-4885-9F53-4F94CF913247}"/>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55" name="Line 903">
                  <a:extLst>
                    <a:ext uri="{FF2B5EF4-FFF2-40B4-BE49-F238E27FC236}">
                      <a16:creationId xmlns:a16="http://schemas.microsoft.com/office/drawing/2014/main" id="{E1B3D5D1-B963-43CE-B074-97FDA73CA888}"/>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56" name="Line 904">
                  <a:extLst>
                    <a:ext uri="{FF2B5EF4-FFF2-40B4-BE49-F238E27FC236}">
                      <a16:creationId xmlns:a16="http://schemas.microsoft.com/office/drawing/2014/main" id="{B31C6833-BFCF-4A1D-AF61-09A0E0B9AA12}"/>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57" name="Line 905">
                  <a:extLst>
                    <a:ext uri="{FF2B5EF4-FFF2-40B4-BE49-F238E27FC236}">
                      <a16:creationId xmlns:a16="http://schemas.microsoft.com/office/drawing/2014/main" id="{5E01B5B8-A9A0-4D02-BA89-F0E76CC85B55}"/>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58" name="Line 906">
                  <a:extLst>
                    <a:ext uri="{FF2B5EF4-FFF2-40B4-BE49-F238E27FC236}">
                      <a16:creationId xmlns:a16="http://schemas.microsoft.com/office/drawing/2014/main" id="{D8654222-7512-4FC4-8851-CDD889666C85}"/>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59" name="Line 907">
                  <a:extLst>
                    <a:ext uri="{FF2B5EF4-FFF2-40B4-BE49-F238E27FC236}">
                      <a16:creationId xmlns:a16="http://schemas.microsoft.com/office/drawing/2014/main" id="{B1C352EE-97BF-49F8-8F3F-3DEF88DF32DF}"/>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60" name="Line 908">
                  <a:extLst>
                    <a:ext uri="{FF2B5EF4-FFF2-40B4-BE49-F238E27FC236}">
                      <a16:creationId xmlns:a16="http://schemas.microsoft.com/office/drawing/2014/main" id="{8D534414-3EC4-4E62-9AD4-9B2B3B48C20A}"/>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61" name="Line 909">
                  <a:extLst>
                    <a:ext uri="{FF2B5EF4-FFF2-40B4-BE49-F238E27FC236}">
                      <a16:creationId xmlns:a16="http://schemas.microsoft.com/office/drawing/2014/main" id="{C8114CD8-554C-44EF-B8CC-756CDA9A6DD6}"/>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62" name="Line 910">
                  <a:extLst>
                    <a:ext uri="{FF2B5EF4-FFF2-40B4-BE49-F238E27FC236}">
                      <a16:creationId xmlns:a16="http://schemas.microsoft.com/office/drawing/2014/main" id="{F1215456-F356-4B51-AD61-AFA5AFA36AD9}"/>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63" name="Line 911">
                  <a:extLst>
                    <a:ext uri="{FF2B5EF4-FFF2-40B4-BE49-F238E27FC236}">
                      <a16:creationId xmlns:a16="http://schemas.microsoft.com/office/drawing/2014/main" id="{9BA323E0-DA7C-40B4-B475-5FC2AE3C9F76}"/>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64" name="Line 912">
                  <a:extLst>
                    <a:ext uri="{FF2B5EF4-FFF2-40B4-BE49-F238E27FC236}">
                      <a16:creationId xmlns:a16="http://schemas.microsoft.com/office/drawing/2014/main" id="{6FB6A580-4CBA-4168-ABF8-F6B612D0B75A}"/>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65" name="Line 913">
                  <a:extLst>
                    <a:ext uri="{FF2B5EF4-FFF2-40B4-BE49-F238E27FC236}">
                      <a16:creationId xmlns:a16="http://schemas.microsoft.com/office/drawing/2014/main" id="{B2C5EDAF-6F1C-44A2-B8F0-61551A149B64}"/>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66" name="Line 914">
                  <a:extLst>
                    <a:ext uri="{FF2B5EF4-FFF2-40B4-BE49-F238E27FC236}">
                      <a16:creationId xmlns:a16="http://schemas.microsoft.com/office/drawing/2014/main" id="{0B1C040E-2B4E-4686-9831-9CB97238586A}"/>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67" name="Line 915">
                  <a:extLst>
                    <a:ext uri="{FF2B5EF4-FFF2-40B4-BE49-F238E27FC236}">
                      <a16:creationId xmlns:a16="http://schemas.microsoft.com/office/drawing/2014/main" id="{1F776787-5E3D-4938-996B-343203234077}"/>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68" name="Line 916">
                  <a:extLst>
                    <a:ext uri="{FF2B5EF4-FFF2-40B4-BE49-F238E27FC236}">
                      <a16:creationId xmlns:a16="http://schemas.microsoft.com/office/drawing/2014/main" id="{7B3409AC-C216-4193-93CE-5B2E7AC4B442}"/>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69" name="Line 917">
                  <a:extLst>
                    <a:ext uri="{FF2B5EF4-FFF2-40B4-BE49-F238E27FC236}">
                      <a16:creationId xmlns:a16="http://schemas.microsoft.com/office/drawing/2014/main" id="{64A62E17-C24C-4D0D-A6DD-30C6A9C9C149}"/>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0" name="Line 918">
                  <a:extLst>
                    <a:ext uri="{FF2B5EF4-FFF2-40B4-BE49-F238E27FC236}">
                      <a16:creationId xmlns:a16="http://schemas.microsoft.com/office/drawing/2014/main" id="{8521D461-B46A-49C2-AD48-CB18F571E3B7}"/>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1" name="Line 919">
                  <a:extLst>
                    <a:ext uri="{FF2B5EF4-FFF2-40B4-BE49-F238E27FC236}">
                      <a16:creationId xmlns:a16="http://schemas.microsoft.com/office/drawing/2014/main" id="{4FA62A92-C908-410A-A74E-A2A62ED6D774}"/>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2" name="Line 920">
                  <a:extLst>
                    <a:ext uri="{FF2B5EF4-FFF2-40B4-BE49-F238E27FC236}">
                      <a16:creationId xmlns:a16="http://schemas.microsoft.com/office/drawing/2014/main" id="{3B1BD778-AAFE-4A58-9548-65E4E232DFA3}"/>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3" name="Line 921">
                  <a:extLst>
                    <a:ext uri="{FF2B5EF4-FFF2-40B4-BE49-F238E27FC236}">
                      <a16:creationId xmlns:a16="http://schemas.microsoft.com/office/drawing/2014/main" id="{048A357E-8665-4817-8E8D-E9062D79A3C0}"/>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4" name="Line 922">
                  <a:extLst>
                    <a:ext uri="{FF2B5EF4-FFF2-40B4-BE49-F238E27FC236}">
                      <a16:creationId xmlns:a16="http://schemas.microsoft.com/office/drawing/2014/main" id="{6ADCD3F5-0AC8-4C6D-9B53-28C97DA14C7F}"/>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475" name="Group 923">
                <a:extLst>
                  <a:ext uri="{FF2B5EF4-FFF2-40B4-BE49-F238E27FC236}">
                    <a16:creationId xmlns:a16="http://schemas.microsoft.com/office/drawing/2014/main" id="{F0762F63-E5D3-4098-ADBD-8947288820C6}"/>
                  </a:ext>
                </a:extLst>
              </p:cNvPr>
              <p:cNvGrpSpPr>
                <a:grpSpLocks/>
              </p:cNvGrpSpPr>
              <p:nvPr/>
            </p:nvGrpSpPr>
            <p:grpSpPr bwMode="auto">
              <a:xfrm>
                <a:off x="2902" y="1602"/>
                <a:ext cx="242" cy="50"/>
                <a:chOff x="2902" y="1554"/>
                <a:chExt cx="242" cy="50"/>
              </a:xfrm>
            </p:grpSpPr>
            <p:sp>
              <p:nvSpPr>
                <p:cNvPr id="24476" name="Rectangle 924">
                  <a:extLst>
                    <a:ext uri="{FF2B5EF4-FFF2-40B4-BE49-F238E27FC236}">
                      <a16:creationId xmlns:a16="http://schemas.microsoft.com/office/drawing/2014/main" id="{58065AE3-43C4-42C2-8C49-08A33489F76F}"/>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7" name="Line 925">
                  <a:extLst>
                    <a:ext uri="{FF2B5EF4-FFF2-40B4-BE49-F238E27FC236}">
                      <a16:creationId xmlns:a16="http://schemas.microsoft.com/office/drawing/2014/main" id="{2DE11DBA-5FBF-4EC0-BE7D-912841363656}"/>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8" name="Line 926">
                  <a:extLst>
                    <a:ext uri="{FF2B5EF4-FFF2-40B4-BE49-F238E27FC236}">
                      <a16:creationId xmlns:a16="http://schemas.microsoft.com/office/drawing/2014/main" id="{FAC3AF1F-6572-49EC-AA5B-C0ECB929DBFE}"/>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79" name="Line 927">
                  <a:extLst>
                    <a:ext uri="{FF2B5EF4-FFF2-40B4-BE49-F238E27FC236}">
                      <a16:creationId xmlns:a16="http://schemas.microsoft.com/office/drawing/2014/main" id="{C8D9F40D-8AC4-4BA7-9071-6A0DE9F6608A}"/>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0" name="Line 928">
                  <a:extLst>
                    <a:ext uri="{FF2B5EF4-FFF2-40B4-BE49-F238E27FC236}">
                      <a16:creationId xmlns:a16="http://schemas.microsoft.com/office/drawing/2014/main" id="{DFA057EC-ADDE-41B7-8B0B-C834D90D4307}"/>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1" name="Line 929">
                  <a:extLst>
                    <a:ext uri="{FF2B5EF4-FFF2-40B4-BE49-F238E27FC236}">
                      <a16:creationId xmlns:a16="http://schemas.microsoft.com/office/drawing/2014/main" id="{DDCE1ED7-85C8-43A2-A8D8-5D47FE4FCC2B}"/>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2" name="Line 930">
                  <a:extLst>
                    <a:ext uri="{FF2B5EF4-FFF2-40B4-BE49-F238E27FC236}">
                      <a16:creationId xmlns:a16="http://schemas.microsoft.com/office/drawing/2014/main" id="{27DAAA1A-CF72-49C6-A2A2-EF8507AE5AFE}"/>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3" name="Line 931">
                  <a:extLst>
                    <a:ext uri="{FF2B5EF4-FFF2-40B4-BE49-F238E27FC236}">
                      <a16:creationId xmlns:a16="http://schemas.microsoft.com/office/drawing/2014/main" id="{79409A6A-9B3E-4909-9090-FDE40B07D406}"/>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4" name="Line 932">
                  <a:extLst>
                    <a:ext uri="{FF2B5EF4-FFF2-40B4-BE49-F238E27FC236}">
                      <a16:creationId xmlns:a16="http://schemas.microsoft.com/office/drawing/2014/main" id="{6E5D9D46-4D25-4BEF-84E2-F1312E559510}"/>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5" name="Line 933">
                  <a:extLst>
                    <a:ext uri="{FF2B5EF4-FFF2-40B4-BE49-F238E27FC236}">
                      <a16:creationId xmlns:a16="http://schemas.microsoft.com/office/drawing/2014/main" id="{82E90CFE-C737-49C1-918A-E6A6EB645EE1}"/>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6" name="Line 934">
                  <a:extLst>
                    <a:ext uri="{FF2B5EF4-FFF2-40B4-BE49-F238E27FC236}">
                      <a16:creationId xmlns:a16="http://schemas.microsoft.com/office/drawing/2014/main" id="{1C64D18F-3839-4785-A677-D8F5DE6985E6}"/>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7" name="Line 935">
                  <a:extLst>
                    <a:ext uri="{FF2B5EF4-FFF2-40B4-BE49-F238E27FC236}">
                      <a16:creationId xmlns:a16="http://schemas.microsoft.com/office/drawing/2014/main" id="{DBB7570E-E5DE-41CD-8E8F-85D69ACB5E96}"/>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8" name="Line 936">
                  <a:extLst>
                    <a:ext uri="{FF2B5EF4-FFF2-40B4-BE49-F238E27FC236}">
                      <a16:creationId xmlns:a16="http://schemas.microsoft.com/office/drawing/2014/main" id="{97615A94-1774-4302-82D6-0829B4AA37A1}"/>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89" name="Line 937">
                  <a:extLst>
                    <a:ext uri="{FF2B5EF4-FFF2-40B4-BE49-F238E27FC236}">
                      <a16:creationId xmlns:a16="http://schemas.microsoft.com/office/drawing/2014/main" id="{D357EF0F-30C5-4773-95D8-4882898E0460}"/>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90" name="Line 938">
                  <a:extLst>
                    <a:ext uri="{FF2B5EF4-FFF2-40B4-BE49-F238E27FC236}">
                      <a16:creationId xmlns:a16="http://schemas.microsoft.com/office/drawing/2014/main" id="{1D05C29F-BF96-4DA2-A893-7FA6D3F981E7}"/>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91" name="Line 939">
                  <a:extLst>
                    <a:ext uri="{FF2B5EF4-FFF2-40B4-BE49-F238E27FC236}">
                      <a16:creationId xmlns:a16="http://schemas.microsoft.com/office/drawing/2014/main" id="{DBF2C41E-1021-49F7-A673-FC13858433F3}"/>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92" name="Line 940">
                  <a:extLst>
                    <a:ext uri="{FF2B5EF4-FFF2-40B4-BE49-F238E27FC236}">
                      <a16:creationId xmlns:a16="http://schemas.microsoft.com/office/drawing/2014/main" id="{77953E90-0C1F-4D08-836F-E433C3E7DB9F}"/>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93" name="Line 941">
                  <a:extLst>
                    <a:ext uri="{FF2B5EF4-FFF2-40B4-BE49-F238E27FC236}">
                      <a16:creationId xmlns:a16="http://schemas.microsoft.com/office/drawing/2014/main" id="{B9520760-FBB1-46B9-93A2-4E05B054FD3C}"/>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94" name="Line 942">
                  <a:extLst>
                    <a:ext uri="{FF2B5EF4-FFF2-40B4-BE49-F238E27FC236}">
                      <a16:creationId xmlns:a16="http://schemas.microsoft.com/office/drawing/2014/main" id="{17F95BA6-DFD6-457B-A348-B12057271119}"/>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95" name="Line 943">
                  <a:extLst>
                    <a:ext uri="{FF2B5EF4-FFF2-40B4-BE49-F238E27FC236}">
                      <a16:creationId xmlns:a16="http://schemas.microsoft.com/office/drawing/2014/main" id="{30CF6C65-7D72-43F9-964B-C25448A45151}"/>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96" name="Line 944">
                  <a:extLst>
                    <a:ext uri="{FF2B5EF4-FFF2-40B4-BE49-F238E27FC236}">
                      <a16:creationId xmlns:a16="http://schemas.microsoft.com/office/drawing/2014/main" id="{DB579465-D3E9-482E-BF18-6A4B7375DD5E}"/>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97" name="Line 945">
                  <a:extLst>
                    <a:ext uri="{FF2B5EF4-FFF2-40B4-BE49-F238E27FC236}">
                      <a16:creationId xmlns:a16="http://schemas.microsoft.com/office/drawing/2014/main" id="{A8667F69-916B-45FD-B3B7-FC5A07140FBE}"/>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98" name="Line 946">
                  <a:extLst>
                    <a:ext uri="{FF2B5EF4-FFF2-40B4-BE49-F238E27FC236}">
                      <a16:creationId xmlns:a16="http://schemas.microsoft.com/office/drawing/2014/main" id="{18B93B93-B270-4D5C-997C-2CCA2C5BE2F3}"/>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99" name="Line 947">
                  <a:extLst>
                    <a:ext uri="{FF2B5EF4-FFF2-40B4-BE49-F238E27FC236}">
                      <a16:creationId xmlns:a16="http://schemas.microsoft.com/office/drawing/2014/main" id="{E47794FF-9638-416A-85E1-72C27CFB9E91}"/>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00" name="Line 948">
                  <a:extLst>
                    <a:ext uri="{FF2B5EF4-FFF2-40B4-BE49-F238E27FC236}">
                      <a16:creationId xmlns:a16="http://schemas.microsoft.com/office/drawing/2014/main" id="{AB6A9A3F-76EC-48B3-8B3A-A1DC387CAE58}"/>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01" name="Line 949">
                  <a:extLst>
                    <a:ext uri="{FF2B5EF4-FFF2-40B4-BE49-F238E27FC236}">
                      <a16:creationId xmlns:a16="http://schemas.microsoft.com/office/drawing/2014/main" id="{9F7EEE84-A735-4CE5-82E1-D89A1E5F1ACF}"/>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02" name="Line 950">
                  <a:extLst>
                    <a:ext uri="{FF2B5EF4-FFF2-40B4-BE49-F238E27FC236}">
                      <a16:creationId xmlns:a16="http://schemas.microsoft.com/office/drawing/2014/main" id="{77F6DCC0-8C96-4865-BC2A-BB6AE47DEDC5}"/>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03" name="Group 951">
                <a:extLst>
                  <a:ext uri="{FF2B5EF4-FFF2-40B4-BE49-F238E27FC236}">
                    <a16:creationId xmlns:a16="http://schemas.microsoft.com/office/drawing/2014/main" id="{8202031D-2B4D-4FBB-BE43-2F976172F771}"/>
                  </a:ext>
                </a:extLst>
              </p:cNvPr>
              <p:cNvGrpSpPr>
                <a:grpSpLocks/>
              </p:cNvGrpSpPr>
              <p:nvPr/>
            </p:nvGrpSpPr>
            <p:grpSpPr bwMode="auto">
              <a:xfrm>
                <a:off x="2902" y="1650"/>
                <a:ext cx="242" cy="50"/>
                <a:chOff x="2902" y="1554"/>
                <a:chExt cx="242" cy="50"/>
              </a:xfrm>
            </p:grpSpPr>
            <p:sp>
              <p:nvSpPr>
                <p:cNvPr id="24504" name="Rectangle 952">
                  <a:extLst>
                    <a:ext uri="{FF2B5EF4-FFF2-40B4-BE49-F238E27FC236}">
                      <a16:creationId xmlns:a16="http://schemas.microsoft.com/office/drawing/2014/main" id="{DF10B2F2-2206-48F3-B0F9-6105C4BD0D25}"/>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05" name="Line 953">
                  <a:extLst>
                    <a:ext uri="{FF2B5EF4-FFF2-40B4-BE49-F238E27FC236}">
                      <a16:creationId xmlns:a16="http://schemas.microsoft.com/office/drawing/2014/main" id="{2951A452-AAFC-4EFE-9230-33243A94428A}"/>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06" name="Line 954">
                  <a:extLst>
                    <a:ext uri="{FF2B5EF4-FFF2-40B4-BE49-F238E27FC236}">
                      <a16:creationId xmlns:a16="http://schemas.microsoft.com/office/drawing/2014/main" id="{234831D2-6D76-4A0C-B30C-85DAD7A6B307}"/>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07" name="Line 955">
                  <a:extLst>
                    <a:ext uri="{FF2B5EF4-FFF2-40B4-BE49-F238E27FC236}">
                      <a16:creationId xmlns:a16="http://schemas.microsoft.com/office/drawing/2014/main" id="{111F1C01-4E78-4140-8B1B-28E722C6A989}"/>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08" name="Line 956">
                  <a:extLst>
                    <a:ext uri="{FF2B5EF4-FFF2-40B4-BE49-F238E27FC236}">
                      <a16:creationId xmlns:a16="http://schemas.microsoft.com/office/drawing/2014/main" id="{9770251B-CD01-434F-AE0C-AFD8926C71E6}"/>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09" name="Line 957">
                  <a:extLst>
                    <a:ext uri="{FF2B5EF4-FFF2-40B4-BE49-F238E27FC236}">
                      <a16:creationId xmlns:a16="http://schemas.microsoft.com/office/drawing/2014/main" id="{5B2C5C0A-B1F4-4864-AA46-50E85785CBAD}"/>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10" name="Line 958">
                  <a:extLst>
                    <a:ext uri="{FF2B5EF4-FFF2-40B4-BE49-F238E27FC236}">
                      <a16:creationId xmlns:a16="http://schemas.microsoft.com/office/drawing/2014/main" id="{1F72A6A3-53C8-4F38-A4B4-75A629FDCE31}"/>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11" name="Line 959">
                  <a:extLst>
                    <a:ext uri="{FF2B5EF4-FFF2-40B4-BE49-F238E27FC236}">
                      <a16:creationId xmlns:a16="http://schemas.microsoft.com/office/drawing/2014/main" id="{819505F0-7EC2-467F-93D5-E40E83025D90}"/>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12" name="Line 960">
                  <a:extLst>
                    <a:ext uri="{FF2B5EF4-FFF2-40B4-BE49-F238E27FC236}">
                      <a16:creationId xmlns:a16="http://schemas.microsoft.com/office/drawing/2014/main" id="{C4F4B52D-AAF0-401E-AD36-0D8E34F6BF8D}"/>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13" name="Line 961">
                  <a:extLst>
                    <a:ext uri="{FF2B5EF4-FFF2-40B4-BE49-F238E27FC236}">
                      <a16:creationId xmlns:a16="http://schemas.microsoft.com/office/drawing/2014/main" id="{1AC16AD6-BA49-4750-80B6-09C25BD1E0AE}"/>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14" name="Line 962">
                  <a:extLst>
                    <a:ext uri="{FF2B5EF4-FFF2-40B4-BE49-F238E27FC236}">
                      <a16:creationId xmlns:a16="http://schemas.microsoft.com/office/drawing/2014/main" id="{1437DB5C-B407-4E5A-B728-27B9A6090AE8}"/>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15" name="Line 963">
                  <a:extLst>
                    <a:ext uri="{FF2B5EF4-FFF2-40B4-BE49-F238E27FC236}">
                      <a16:creationId xmlns:a16="http://schemas.microsoft.com/office/drawing/2014/main" id="{0B37DCEB-1FF7-40DA-9E99-C714D94AF021}"/>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16" name="Line 964">
                  <a:extLst>
                    <a:ext uri="{FF2B5EF4-FFF2-40B4-BE49-F238E27FC236}">
                      <a16:creationId xmlns:a16="http://schemas.microsoft.com/office/drawing/2014/main" id="{305B6D09-F1F2-49A9-AD29-12365A1CEE97}"/>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17" name="Line 965">
                  <a:extLst>
                    <a:ext uri="{FF2B5EF4-FFF2-40B4-BE49-F238E27FC236}">
                      <a16:creationId xmlns:a16="http://schemas.microsoft.com/office/drawing/2014/main" id="{DFB4BB60-4CA5-4F40-936C-62292FA3F273}"/>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18" name="Line 966">
                  <a:extLst>
                    <a:ext uri="{FF2B5EF4-FFF2-40B4-BE49-F238E27FC236}">
                      <a16:creationId xmlns:a16="http://schemas.microsoft.com/office/drawing/2014/main" id="{F42E2BEC-4C85-4BC1-8DB2-E305ED19B60D}"/>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19" name="Line 967">
                  <a:extLst>
                    <a:ext uri="{FF2B5EF4-FFF2-40B4-BE49-F238E27FC236}">
                      <a16:creationId xmlns:a16="http://schemas.microsoft.com/office/drawing/2014/main" id="{DB5601A8-805F-4590-9D84-287A74E91F4E}"/>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20" name="Line 968">
                  <a:extLst>
                    <a:ext uri="{FF2B5EF4-FFF2-40B4-BE49-F238E27FC236}">
                      <a16:creationId xmlns:a16="http://schemas.microsoft.com/office/drawing/2014/main" id="{01852996-E172-468C-BFE9-87302AAECB96}"/>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21" name="Line 969">
                  <a:extLst>
                    <a:ext uri="{FF2B5EF4-FFF2-40B4-BE49-F238E27FC236}">
                      <a16:creationId xmlns:a16="http://schemas.microsoft.com/office/drawing/2014/main" id="{CB748C42-B7E7-4501-A2FC-47D7C95AD275}"/>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22" name="Line 970">
                  <a:extLst>
                    <a:ext uri="{FF2B5EF4-FFF2-40B4-BE49-F238E27FC236}">
                      <a16:creationId xmlns:a16="http://schemas.microsoft.com/office/drawing/2014/main" id="{1E86176C-6DEA-48BE-B56F-385944DEABD7}"/>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23" name="Line 971">
                  <a:extLst>
                    <a:ext uri="{FF2B5EF4-FFF2-40B4-BE49-F238E27FC236}">
                      <a16:creationId xmlns:a16="http://schemas.microsoft.com/office/drawing/2014/main" id="{B5242C54-C8C2-4D22-BA38-F1A5B9831053}"/>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24" name="Line 972">
                  <a:extLst>
                    <a:ext uri="{FF2B5EF4-FFF2-40B4-BE49-F238E27FC236}">
                      <a16:creationId xmlns:a16="http://schemas.microsoft.com/office/drawing/2014/main" id="{47E6D129-C5B1-4B0D-9A5A-20C749F30D6C}"/>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25" name="Line 973">
                  <a:extLst>
                    <a:ext uri="{FF2B5EF4-FFF2-40B4-BE49-F238E27FC236}">
                      <a16:creationId xmlns:a16="http://schemas.microsoft.com/office/drawing/2014/main" id="{5D3CD0F2-EB51-451F-A1B8-A89205D16DE0}"/>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26" name="Line 974">
                  <a:extLst>
                    <a:ext uri="{FF2B5EF4-FFF2-40B4-BE49-F238E27FC236}">
                      <a16:creationId xmlns:a16="http://schemas.microsoft.com/office/drawing/2014/main" id="{4CF5E3B6-A385-4C96-A936-BDB5147E80ED}"/>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27" name="Line 975">
                  <a:extLst>
                    <a:ext uri="{FF2B5EF4-FFF2-40B4-BE49-F238E27FC236}">
                      <a16:creationId xmlns:a16="http://schemas.microsoft.com/office/drawing/2014/main" id="{ED778FB6-9BE9-439A-B0DF-6D13FF114F02}"/>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28" name="Line 976">
                  <a:extLst>
                    <a:ext uri="{FF2B5EF4-FFF2-40B4-BE49-F238E27FC236}">
                      <a16:creationId xmlns:a16="http://schemas.microsoft.com/office/drawing/2014/main" id="{AC1406F9-9EE9-4050-A622-2412BF83D17C}"/>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29" name="Line 977">
                  <a:extLst>
                    <a:ext uri="{FF2B5EF4-FFF2-40B4-BE49-F238E27FC236}">
                      <a16:creationId xmlns:a16="http://schemas.microsoft.com/office/drawing/2014/main" id="{394E4EE7-29B9-408E-AEE7-A0B50AD4D006}"/>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30" name="Line 978">
                  <a:extLst>
                    <a:ext uri="{FF2B5EF4-FFF2-40B4-BE49-F238E27FC236}">
                      <a16:creationId xmlns:a16="http://schemas.microsoft.com/office/drawing/2014/main" id="{0D85D827-C34A-4F4F-A38B-8028E2EDC718}"/>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31" name="Group 979">
                <a:extLst>
                  <a:ext uri="{FF2B5EF4-FFF2-40B4-BE49-F238E27FC236}">
                    <a16:creationId xmlns:a16="http://schemas.microsoft.com/office/drawing/2014/main" id="{0C44EAED-6B91-4063-90D1-6F645ABA3ADB}"/>
                  </a:ext>
                </a:extLst>
              </p:cNvPr>
              <p:cNvGrpSpPr>
                <a:grpSpLocks/>
              </p:cNvGrpSpPr>
              <p:nvPr/>
            </p:nvGrpSpPr>
            <p:grpSpPr bwMode="auto">
              <a:xfrm>
                <a:off x="2902" y="1698"/>
                <a:ext cx="242" cy="50"/>
                <a:chOff x="2902" y="1554"/>
                <a:chExt cx="242" cy="50"/>
              </a:xfrm>
            </p:grpSpPr>
            <p:sp>
              <p:nvSpPr>
                <p:cNvPr id="24532" name="Rectangle 980">
                  <a:extLst>
                    <a:ext uri="{FF2B5EF4-FFF2-40B4-BE49-F238E27FC236}">
                      <a16:creationId xmlns:a16="http://schemas.microsoft.com/office/drawing/2014/main" id="{08D86FE5-E6C6-4BB3-B2B6-1D71C22C934D}"/>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33" name="Line 981">
                  <a:extLst>
                    <a:ext uri="{FF2B5EF4-FFF2-40B4-BE49-F238E27FC236}">
                      <a16:creationId xmlns:a16="http://schemas.microsoft.com/office/drawing/2014/main" id="{6F9EB3AF-6DFD-490C-AA1E-FEB23BB3632C}"/>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34" name="Line 982">
                  <a:extLst>
                    <a:ext uri="{FF2B5EF4-FFF2-40B4-BE49-F238E27FC236}">
                      <a16:creationId xmlns:a16="http://schemas.microsoft.com/office/drawing/2014/main" id="{406B8077-9FAF-422F-9E5D-513EDBA9179B}"/>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35" name="Line 983">
                  <a:extLst>
                    <a:ext uri="{FF2B5EF4-FFF2-40B4-BE49-F238E27FC236}">
                      <a16:creationId xmlns:a16="http://schemas.microsoft.com/office/drawing/2014/main" id="{D0B5E4CE-0B34-4243-ABFA-3E3771A08ED1}"/>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36" name="Line 984">
                  <a:extLst>
                    <a:ext uri="{FF2B5EF4-FFF2-40B4-BE49-F238E27FC236}">
                      <a16:creationId xmlns:a16="http://schemas.microsoft.com/office/drawing/2014/main" id="{CB7717A3-4F6D-4A3D-BE0D-4F095A2CABEB}"/>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37" name="Line 985">
                  <a:extLst>
                    <a:ext uri="{FF2B5EF4-FFF2-40B4-BE49-F238E27FC236}">
                      <a16:creationId xmlns:a16="http://schemas.microsoft.com/office/drawing/2014/main" id="{EE2AF1D5-5708-463C-9654-0BAEB63E4204}"/>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38" name="Line 986">
                  <a:extLst>
                    <a:ext uri="{FF2B5EF4-FFF2-40B4-BE49-F238E27FC236}">
                      <a16:creationId xmlns:a16="http://schemas.microsoft.com/office/drawing/2014/main" id="{7AE54600-07F6-4574-9F1A-129ED23F1C0C}"/>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39" name="Line 987">
                  <a:extLst>
                    <a:ext uri="{FF2B5EF4-FFF2-40B4-BE49-F238E27FC236}">
                      <a16:creationId xmlns:a16="http://schemas.microsoft.com/office/drawing/2014/main" id="{163D07AD-5FBF-48EE-9643-F7E7AD3E6743}"/>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40" name="Line 988">
                  <a:extLst>
                    <a:ext uri="{FF2B5EF4-FFF2-40B4-BE49-F238E27FC236}">
                      <a16:creationId xmlns:a16="http://schemas.microsoft.com/office/drawing/2014/main" id="{D8C3C447-A950-4015-A00F-27F0F594DF10}"/>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41" name="Line 989">
                  <a:extLst>
                    <a:ext uri="{FF2B5EF4-FFF2-40B4-BE49-F238E27FC236}">
                      <a16:creationId xmlns:a16="http://schemas.microsoft.com/office/drawing/2014/main" id="{6EEDBEF2-0146-4DCE-B39C-8E30202A3C3D}"/>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42" name="Line 990">
                  <a:extLst>
                    <a:ext uri="{FF2B5EF4-FFF2-40B4-BE49-F238E27FC236}">
                      <a16:creationId xmlns:a16="http://schemas.microsoft.com/office/drawing/2014/main" id="{6CDB8C6F-37ED-45A6-979D-4B2ACC5FA6B1}"/>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43" name="Line 991">
                  <a:extLst>
                    <a:ext uri="{FF2B5EF4-FFF2-40B4-BE49-F238E27FC236}">
                      <a16:creationId xmlns:a16="http://schemas.microsoft.com/office/drawing/2014/main" id="{ACBC1F4B-E9FE-42D1-8319-D366929EF8E5}"/>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44" name="Line 992">
                  <a:extLst>
                    <a:ext uri="{FF2B5EF4-FFF2-40B4-BE49-F238E27FC236}">
                      <a16:creationId xmlns:a16="http://schemas.microsoft.com/office/drawing/2014/main" id="{C7FF07B8-5EED-4642-9CD8-AC55747D058C}"/>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45" name="Line 993">
                  <a:extLst>
                    <a:ext uri="{FF2B5EF4-FFF2-40B4-BE49-F238E27FC236}">
                      <a16:creationId xmlns:a16="http://schemas.microsoft.com/office/drawing/2014/main" id="{D9B26089-7C27-4E1C-8F50-802C941EEA9A}"/>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46" name="Line 994">
                  <a:extLst>
                    <a:ext uri="{FF2B5EF4-FFF2-40B4-BE49-F238E27FC236}">
                      <a16:creationId xmlns:a16="http://schemas.microsoft.com/office/drawing/2014/main" id="{FD656C65-D8A1-4C5B-9593-23781A66825B}"/>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47" name="Line 995">
                  <a:extLst>
                    <a:ext uri="{FF2B5EF4-FFF2-40B4-BE49-F238E27FC236}">
                      <a16:creationId xmlns:a16="http://schemas.microsoft.com/office/drawing/2014/main" id="{82C567AD-4112-42A5-8934-2711E3E52E7B}"/>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48" name="Line 996">
                  <a:extLst>
                    <a:ext uri="{FF2B5EF4-FFF2-40B4-BE49-F238E27FC236}">
                      <a16:creationId xmlns:a16="http://schemas.microsoft.com/office/drawing/2014/main" id="{9C619315-984C-4E4A-9A5E-24BA78FBBBC2}"/>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49" name="Line 997">
                  <a:extLst>
                    <a:ext uri="{FF2B5EF4-FFF2-40B4-BE49-F238E27FC236}">
                      <a16:creationId xmlns:a16="http://schemas.microsoft.com/office/drawing/2014/main" id="{7EE3C668-B5B6-4963-9E18-A566BB81C466}"/>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50" name="Line 998">
                  <a:extLst>
                    <a:ext uri="{FF2B5EF4-FFF2-40B4-BE49-F238E27FC236}">
                      <a16:creationId xmlns:a16="http://schemas.microsoft.com/office/drawing/2014/main" id="{29996492-48EE-4FAE-A5C5-42208FCDC875}"/>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51" name="Line 999">
                  <a:extLst>
                    <a:ext uri="{FF2B5EF4-FFF2-40B4-BE49-F238E27FC236}">
                      <a16:creationId xmlns:a16="http://schemas.microsoft.com/office/drawing/2014/main" id="{248A6268-3CCD-49EF-953B-55F4006AB55D}"/>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52" name="Line 1000">
                  <a:extLst>
                    <a:ext uri="{FF2B5EF4-FFF2-40B4-BE49-F238E27FC236}">
                      <a16:creationId xmlns:a16="http://schemas.microsoft.com/office/drawing/2014/main" id="{C66F8812-B61A-4794-AA05-49630C067436}"/>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53" name="Line 1001">
                  <a:extLst>
                    <a:ext uri="{FF2B5EF4-FFF2-40B4-BE49-F238E27FC236}">
                      <a16:creationId xmlns:a16="http://schemas.microsoft.com/office/drawing/2014/main" id="{92BDE51E-048C-4297-9B44-A5A2365920CB}"/>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54" name="Line 1002">
                  <a:extLst>
                    <a:ext uri="{FF2B5EF4-FFF2-40B4-BE49-F238E27FC236}">
                      <a16:creationId xmlns:a16="http://schemas.microsoft.com/office/drawing/2014/main" id="{EE0CBDD3-3DB8-401C-9BA0-0C91C79A4254}"/>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55" name="Line 1003">
                  <a:extLst>
                    <a:ext uri="{FF2B5EF4-FFF2-40B4-BE49-F238E27FC236}">
                      <a16:creationId xmlns:a16="http://schemas.microsoft.com/office/drawing/2014/main" id="{054D98A9-0D0A-4FD1-9E64-52350735902B}"/>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56" name="Line 1004">
                  <a:extLst>
                    <a:ext uri="{FF2B5EF4-FFF2-40B4-BE49-F238E27FC236}">
                      <a16:creationId xmlns:a16="http://schemas.microsoft.com/office/drawing/2014/main" id="{8AC94DA3-8F9C-4B84-9FD9-00016A203670}"/>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57" name="Line 1005">
                  <a:extLst>
                    <a:ext uri="{FF2B5EF4-FFF2-40B4-BE49-F238E27FC236}">
                      <a16:creationId xmlns:a16="http://schemas.microsoft.com/office/drawing/2014/main" id="{25716461-AEBD-4C33-81FE-CEA4EB187CAF}"/>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58" name="Line 1006">
                  <a:extLst>
                    <a:ext uri="{FF2B5EF4-FFF2-40B4-BE49-F238E27FC236}">
                      <a16:creationId xmlns:a16="http://schemas.microsoft.com/office/drawing/2014/main" id="{BC4FA3BE-0190-4526-A2AA-C86833CED865}"/>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559" name="Line 1007">
              <a:extLst>
                <a:ext uri="{FF2B5EF4-FFF2-40B4-BE49-F238E27FC236}">
                  <a16:creationId xmlns:a16="http://schemas.microsoft.com/office/drawing/2014/main" id="{C8AAE1D2-74A9-4491-8664-1EDFB2B599BA}"/>
                </a:ext>
              </a:extLst>
            </p:cNvPr>
            <p:cNvSpPr>
              <a:spLocks noChangeShapeType="1"/>
            </p:cNvSpPr>
            <p:nvPr/>
          </p:nvSpPr>
          <p:spPr bwMode="auto">
            <a:xfrm>
              <a:off x="2858" y="2020"/>
              <a:ext cx="278" cy="0"/>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0" name="Line 1008">
              <a:extLst>
                <a:ext uri="{FF2B5EF4-FFF2-40B4-BE49-F238E27FC236}">
                  <a16:creationId xmlns:a16="http://schemas.microsoft.com/office/drawing/2014/main" id="{E816F4D2-2058-46C0-BC2F-AE57992BE495}"/>
                </a:ext>
              </a:extLst>
            </p:cNvPr>
            <p:cNvSpPr>
              <a:spLocks noChangeShapeType="1"/>
            </p:cNvSpPr>
            <p:nvPr/>
          </p:nvSpPr>
          <p:spPr bwMode="auto">
            <a:xfrm>
              <a:off x="2860" y="1898"/>
              <a:ext cx="278" cy="0"/>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1" name="Line 1009">
              <a:extLst>
                <a:ext uri="{FF2B5EF4-FFF2-40B4-BE49-F238E27FC236}">
                  <a16:creationId xmlns:a16="http://schemas.microsoft.com/office/drawing/2014/main" id="{1C8D9E7E-1190-41D4-8C12-384156E782FA}"/>
                </a:ext>
              </a:extLst>
            </p:cNvPr>
            <p:cNvSpPr>
              <a:spLocks noChangeShapeType="1"/>
            </p:cNvSpPr>
            <p:nvPr/>
          </p:nvSpPr>
          <p:spPr bwMode="auto">
            <a:xfrm>
              <a:off x="3052" y="1994"/>
              <a:ext cx="36" cy="0"/>
            </a:xfrm>
            <a:prstGeom prst="line">
              <a:avLst/>
            </a:prstGeom>
            <a:noFill/>
            <a:ln w="190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2" name="Freeform 1010">
              <a:extLst>
                <a:ext uri="{FF2B5EF4-FFF2-40B4-BE49-F238E27FC236}">
                  <a16:creationId xmlns:a16="http://schemas.microsoft.com/office/drawing/2014/main" id="{8CE9E0AA-6F74-477D-9A2B-90A0A7DFC200}"/>
                </a:ext>
              </a:extLst>
            </p:cNvPr>
            <p:cNvSpPr>
              <a:spLocks/>
            </p:cNvSpPr>
            <p:nvPr/>
          </p:nvSpPr>
          <p:spPr bwMode="auto">
            <a:xfrm>
              <a:off x="2872" y="1987"/>
              <a:ext cx="108" cy="23"/>
            </a:xfrm>
            <a:custGeom>
              <a:avLst/>
              <a:gdLst>
                <a:gd name="T0" fmla="*/ 8 w 108"/>
                <a:gd name="T1" fmla="*/ 13 h 23"/>
                <a:gd name="T2" fmla="*/ 36 w 108"/>
                <a:gd name="T3" fmla="*/ 13 h 23"/>
                <a:gd name="T4" fmla="*/ 22 w 108"/>
                <a:gd name="T5" fmla="*/ 9 h 23"/>
                <a:gd name="T6" fmla="*/ 38 w 108"/>
                <a:gd name="T7" fmla="*/ 5 h 23"/>
                <a:gd name="T8" fmla="*/ 52 w 108"/>
                <a:gd name="T9" fmla="*/ 15 h 23"/>
                <a:gd name="T10" fmla="*/ 58 w 108"/>
                <a:gd name="T11" fmla="*/ 17 h 23"/>
                <a:gd name="T12" fmla="*/ 60 w 108"/>
                <a:gd name="T13" fmla="*/ 11 h 23"/>
                <a:gd name="T14" fmla="*/ 70 w 108"/>
                <a:gd name="T15" fmla="*/ 9 h 23"/>
                <a:gd name="T16" fmla="*/ 60 w 108"/>
                <a:gd name="T17" fmla="*/ 7 h 23"/>
                <a:gd name="T18" fmla="*/ 62 w 108"/>
                <a:gd name="T19" fmla="*/ 1 h 23"/>
                <a:gd name="T20" fmla="*/ 64 w 108"/>
                <a:gd name="T21" fmla="*/ 7 h 23"/>
                <a:gd name="T22" fmla="*/ 70 w 108"/>
                <a:gd name="T23" fmla="*/ 11 h 23"/>
                <a:gd name="T24" fmla="*/ 90 w 108"/>
                <a:gd name="T25" fmla="*/ 9 h 23"/>
                <a:gd name="T26" fmla="*/ 64 w 108"/>
                <a:gd name="T27" fmla="*/ 7 h 23"/>
                <a:gd name="T28" fmla="*/ 40 w 108"/>
                <a:gd name="T29" fmla="*/ 15 h 23"/>
                <a:gd name="T30" fmla="*/ 26 w 108"/>
                <a:gd name="T31" fmla="*/ 5 h 23"/>
                <a:gd name="T32" fmla="*/ 56 w 108"/>
                <a:gd name="T33" fmla="*/ 13 h 23"/>
                <a:gd name="T34" fmla="*/ 68 w 108"/>
                <a:gd name="T35" fmla="*/ 17 h 23"/>
                <a:gd name="T36" fmla="*/ 64 w 108"/>
                <a:gd name="T37" fmla="*/ 9 h 23"/>
                <a:gd name="T38" fmla="*/ 80 w 108"/>
                <a:gd name="T39" fmla="*/ 3 h 23"/>
                <a:gd name="T40" fmla="*/ 102 w 108"/>
                <a:gd name="T41" fmla="*/ 9 h 23"/>
                <a:gd name="T42" fmla="*/ 84 w 108"/>
                <a:gd name="T43" fmla="*/ 11 h 23"/>
                <a:gd name="T44" fmla="*/ 96 w 108"/>
                <a:gd name="T45" fmla="*/ 13 h 23"/>
                <a:gd name="T46" fmla="*/ 108 w 108"/>
                <a:gd name="T47" fmla="*/ 11 h 23"/>
                <a:gd name="T48" fmla="*/ 90 w 108"/>
                <a:gd name="T49" fmla="*/ 5 h 23"/>
                <a:gd name="T50" fmla="*/ 24 w 108"/>
                <a:gd name="T51" fmla="*/ 11 h 23"/>
                <a:gd name="T52" fmla="*/ 16 w 108"/>
                <a:gd name="T53" fmla="*/ 9 h 23"/>
                <a:gd name="T54" fmla="*/ 18 w 108"/>
                <a:gd name="T55" fmla="*/ 3 h 23"/>
                <a:gd name="T56" fmla="*/ 26 w 108"/>
                <a:gd name="T57" fmla="*/ 11 h 23"/>
                <a:gd name="T58" fmla="*/ 54 w 108"/>
                <a:gd name="T5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23">
                  <a:moveTo>
                    <a:pt x="8" y="13"/>
                  </a:moveTo>
                  <a:cubicBezTo>
                    <a:pt x="14" y="3"/>
                    <a:pt x="25" y="11"/>
                    <a:pt x="36" y="13"/>
                  </a:cubicBezTo>
                  <a:cubicBezTo>
                    <a:pt x="54" y="8"/>
                    <a:pt x="36" y="13"/>
                    <a:pt x="22" y="9"/>
                  </a:cubicBezTo>
                  <a:cubicBezTo>
                    <a:pt x="16" y="7"/>
                    <a:pt x="32" y="6"/>
                    <a:pt x="38" y="5"/>
                  </a:cubicBezTo>
                  <a:cubicBezTo>
                    <a:pt x="52" y="9"/>
                    <a:pt x="48" y="4"/>
                    <a:pt x="52" y="15"/>
                  </a:cubicBezTo>
                  <a:cubicBezTo>
                    <a:pt x="56" y="0"/>
                    <a:pt x="50" y="14"/>
                    <a:pt x="58" y="17"/>
                  </a:cubicBezTo>
                  <a:cubicBezTo>
                    <a:pt x="60" y="17"/>
                    <a:pt x="58" y="12"/>
                    <a:pt x="60" y="11"/>
                  </a:cubicBezTo>
                  <a:cubicBezTo>
                    <a:pt x="62" y="9"/>
                    <a:pt x="66" y="9"/>
                    <a:pt x="70" y="9"/>
                  </a:cubicBezTo>
                  <a:cubicBezTo>
                    <a:pt x="66" y="8"/>
                    <a:pt x="62" y="9"/>
                    <a:pt x="60" y="7"/>
                  </a:cubicBezTo>
                  <a:cubicBezTo>
                    <a:pt x="58" y="5"/>
                    <a:pt x="59" y="1"/>
                    <a:pt x="62" y="1"/>
                  </a:cubicBezTo>
                  <a:cubicBezTo>
                    <a:pt x="64" y="1"/>
                    <a:pt x="62" y="5"/>
                    <a:pt x="64" y="7"/>
                  </a:cubicBezTo>
                  <a:cubicBezTo>
                    <a:pt x="65" y="8"/>
                    <a:pt x="68" y="9"/>
                    <a:pt x="70" y="11"/>
                  </a:cubicBezTo>
                  <a:cubicBezTo>
                    <a:pt x="78" y="8"/>
                    <a:pt x="82" y="11"/>
                    <a:pt x="90" y="9"/>
                  </a:cubicBezTo>
                  <a:cubicBezTo>
                    <a:pt x="80" y="5"/>
                    <a:pt x="73" y="10"/>
                    <a:pt x="64" y="7"/>
                  </a:cubicBezTo>
                  <a:cubicBezTo>
                    <a:pt x="53" y="8"/>
                    <a:pt x="48" y="9"/>
                    <a:pt x="40" y="15"/>
                  </a:cubicBezTo>
                  <a:cubicBezTo>
                    <a:pt x="0" y="9"/>
                    <a:pt x="7" y="14"/>
                    <a:pt x="26" y="5"/>
                  </a:cubicBezTo>
                  <a:cubicBezTo>
                    <a:pt x="38" y="6"/>
                    <a:pt x="45" y="8"/>
                    <a:pt x="56" y="13"/>
                  </a:cubicBezTo>
                  <a:cubicBezTo>
                    <a:pt x="59" y="14"/>
                    <a:pt x="68" y="17"/>
                    <a:pt x="68" y="17"/>
                  </a:cubicBezTo>
                  <a:cubicBezTo>
                    <a:pt x="95" y="10"/>
                    <a:pt x="80" y="11"/>
                    <a:pt x="64" y="9"/>
                  </a:cubicBezTo>
                  <a:cubicBezTo>
                    <a:pt x="64" y="8"/>
                    <a:pt x="96" y="8"/>
                    <a:pt x="80" y="3"/>
                  </a:cubicBezTo>
                  <a:cubicBezTo>
                    <a:pt x="46" y="6"/>
                    <a:pt x="0" y="5"/>
                    <a:pt x="102" y="9"/>
                  </a:cubicBezTo>
                  <a:cubicBezTo>
                    <a:pt x="96" y="9"/>
                    <a:pt x="89" y="7"/>
                    <a:pt x="84" y="11"/>
                  </a:cubicBezTo>
                  <a:cubicBezTo>
                    <a:pt x="80" y="13"/>
                    <a:pt x="91" y="13"/>
                    <a:pt x="96" y="13"/>
                  </a:cubicBezTo>
                  <a:cubicBezTo>
                    <a:pt x="100" y="13"/>
                    <a:pt x="104" y="11"/>
                    <a:pt x="108" y="11"/>
                  </a:cubicBezTo>
                  <a:cubicBezTo>
                    <a:pt x="102" y="9"/>
                    <a:pt x="90" y="5"/>
                    <a:pt x="90" y="5"/>
                  </a:cubicBezTo>
                  <a:cubicBezTo>
                    <a:pt x="77" y="23"/>
                    <a:pt x="46" y="10"/>
                    <a:pt x="24" y="11"/>
                  </a:cubicBezTo>
                  <a:cubicBezTo>
                    <a:pt x="21" y="10"/>
                    <a:pt x="17" y="11"/>
                    <a:pt x="16" y="9"/>
                  </a:cubicBezTo>
                  <a:cubicBezTo>
                    <a:pt x="14" y="7"/>
                    <a:pt x="15" y="3"/>
                    <a:pt x="18" y="3"/>
                  </a:cubicBezTo>
                  <a:cubicBezTo>
                    <a:pt x="21" y="3"/>
                    <a:pt x="22" y="10"/>
                    <a:pt x="26" y="11"/>
                  </a:cubicBezTo>
                  <a:cubicBezTo>
                    <a:pt x="35" y="11"/>
                    <a:pt x="44" y="11"/>
                    <a:pt x="54" y="11"/>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3" name="Rectangle 1011">
              <a:extLst>
                <a:ext uri="{FF2B5EF4-FFF2-40B4-BE49-F238E27FC236}">
                  <a16:creationId xmlns:a16="http://schemas.microsoft.com/office/drawing/2014/main" id="{32EC8FF9-DCDB-4C9F-A853-2315956C4881}"/>
                </a:ext>
              </a:extLst>
            </p:cNvPr>
            <p:cNvSpPr>
              <a:spLocks noChangeArrowheads="1"/>
            </p:cNvSpPr>
            <p:nvPr/>
          </p:nvSpPr>
          <p:spPr bwMode="auto">
            <a:xfrm>
              <a:off x="2894" y="1928"/>
              <a:ext cx="114" cy="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4" name="Rectangle 1012">
              <a:extLst>
                <a:ext uri="{FF2B5EF4-FFF2-40B4-BE49-F238E27FC236}">
                  <a16:creationId xmlns:a16="http://schemas.microsoft.com/office/drawing/2014/main" id="{2B44301C-0C27-47D8-9605-AED327AB3CF5}"/>
                </a:ext>
              </a:extLst>
            </p:cNvPr>
            <p:cNvSpPr>
              <a:spLocks noChangeArrowheads="1"/>
            </p:cNvSpPr>
            <p:nvPr/>
          </p:nvSpPr>
          <p:spPr bwMode="auto">
            <a:xfrm>
              <a:off x="3032" y="1928"/>
              <a:ext cx="64" cy="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5" name="Freeform 1013">
              <a:extLst>
                <a:ext uri="{FF2B5EF4-FFF2-40B4-BE49-F238E27FC236}">
                  <a16:creationId xmlns:a16="http://schemas.microsoft.com/office/drawing/2014/main" id="{05E8C68C-3B70-47A8-A449-EEBF7382F206}"/>
                </a:ext>
              </a:extLst>
            </p:cNvPr>
            <p:cNvSpPr>
              <a:spLocks/>
            </p:cNvSpPr>
            <p:nvPr/>
          </p:nvSpPr>
          <p:spPr bwMode="auto">
            <a:xfrm>
              <a:off x="2894"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6" name="Freeform 1014">
              <a:extLst>
                <a:ext uri="{FF2B5EF4-FFF2-40B4-BE49-F238E27FC236}">
                  <a16:creationId xmlns:a16="http://schemas.microsoft.com/office/drawing/2014/main" id="{D3B6D4B3-981A-45E1-8529-4C0947FFCCD4}"/>
                </a:ext>
              </a:extLst>
            </p:cNvPr>
            <p:cNvSpPr>
              <a:spLocks/>
            </p:cNvSpPr>
            <p:nvPr/>
          </p:nvSpPr>
          <p:spPr bwMode="auto">
            <a:xfrm>
              <a:off x="2910"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7" name="Freeform 1015">
              <a:extLst>
                <a:ext uri="{FF2B5EF4-FFF2-40B4-BE49-F238E27FC236}">
                  <a16:creationId xmlns:a16="http://schemas.microsoft.com/office/drawing/2014/main" id="{6C197D3F-812E-4772-8105-71270ECA9C8E}"/>
                </a:ext>
              </a:extLst>
            </p:cNvPr>
            <p:cNvSpPr>
              <a:spLocks/>
            </p:cNvSpPr>
            <p:nvPr/>
          </p:nvSpPr>
          <p:spPr bwMode="auto">
            <a:xfrm>
              <a:off x="2928"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8" name="Freeform 1016">
              <a:extLst>
                <a:ext uri="{FF2B5EF4-FFF2-40B4-BE49-F238E27FC236}">
                  <a16:creationId xmlns:a16="http://schemas.microsoft.com/office/drawing/2014/main" id="{4992D32D-A311-484E-8EC9-0F7317E786A1}"/>
                </a:ext>
              </a:extLst>
            </p:cNvPr>
            <p:cNvSpPr>
              <a:spLocks/>
            </p:cNvSpPr>
            <p:nvPr/>
          </p:nvSpPr>
          <p:spPr bwMode="auto">
            <a:xfrm>
              <a:off x="2946"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9" name="Freeform 1017">
              <a:extLst>
                <a:ext uri="{FF2B5EF4-FFF2-40B4-BE49-F238E27FC236}">
                  <a16:creationId xmlns:a16="http://schemas.microsoft.com/office/drawing/2014/main" id="{55876CCD-A017-4DDA-83C8-428001876148}"/>
                </a:ext>
              </a:extLst>
            </p:cNvPr>
            <p:cNvSpPr>
              <a:spLocks/>
            </p:cNvSpPr>
            <p:nvPr/>
          </p:nvSpPr>
          <p:spPr bwMode="auto">
            <a:xfrm>
              <a:off x="2964"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0" name="Freeform 1018">
              <a:extLst>
                <a:ext uri="{FF2B5EF4-FFF2-40B4-BE49-F238E27FC236}">
                  <a16:creationId xmlns:a16="http://schemas.microsoft.com/office/drawing/2014/main" id="{7437C9D2-32AC-419C-8CB0-05A4626D1D42}"/>
                </a:ext>
              </a:extLst>
            </p:cNvPr>
            <p:cNvSpPr>
              <a:spLocks/>
            </p:cNvSpPr>
            <p:nvPr/>
          </p:nvSpPr>
          <p:spPr bwMode="auto">
            <a:xfrm>
              <a:off x="2982"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1" name="Freeform 1019">
              <a:extLst>
                <a:ext uri="{FF2B5EF4-FFF2-40B4-BE49-F238E27FC236}">
                  <a16:creationId xmlns:a16="http://schemas.microsoft.com/office/drawing/2014/main" id="{07773096-4931-458E-9E81-8894766E8760}"/>
                </a:ext>
              </a:extLst>
            </p:cNvPr>
            <p:cNvSpPr>
              <a:spLocks/>
            </p:cNvSpPr>
            <p:nvPr/>
          </p:nvSpPr>
          <p:spPr bwMode="auto">
            <a:xfrm>
              <a:off x="3034"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2" name="Freeform 1020">
              <a:extLst>
                <a:ext uri="{FF2B5EF4-FFF2-40B4-BE49-F238E27FC236}">
                  <a16:creationId xmlns:a16="http://schemas.microsoft.com/office/drawing/2014/main" id="{49360E76-F992-4BAE-B8E2-F54F63EF6F09}"/>
                </a:ext>
              </a:extLst>
            </p:cNvPr>
            <p:cNvSpPr>
              <a:spLocks/>
            </p:cNvSpPr>
            <p:nvPr/>
          </p:nvSpPr>
          <p:spPr bwMode="auto">
            <a:xfrm>
              <a:off x="3052"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3" name="Freeform 1021">
              <a:extLst>
                <a:ext uri="{FF2B5EF4-FFF2-40B4-BE49-F238E27FC236}">
                  <a16:creationId xmlns:a16="http://schemas.microsoft.com/office/drawing/2014/main" id="{44D3892F-0C52-4AEF-B784-BB6039951574}"/>
                </a:ext>
              </a:extLst>
            </p:cNvPr>
            <p:cNvSpPr>
              <a:spLocks/>
            </p:cNvSpPr>
            <p:nvPr/>
          </p:nvSpPr>
          <p:spPr bwMode="auto">
            <a:xfrm>
              <a:off x="3070"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74" name="Group 1022">
            <a:extLst>
              <a:ext uri="{FF2B5EF4-FFF2-40B4-BE49-F238E27FC236}">
                <a16:creationId xmlns:a16="http://schemas.microsoft.com/office/drawing/2014/main" id="{EA638000-6479-4FF4-A2A5-F2E9A65CFC22}"/>
              </a:ext>
            </a:extLst>
          </p:cNvPr>
          <p:cNvGrpSpPr>
            <a:grpSpLocks/>
          </p:cNvGrpSpPr>
          <p:nvPr/>
        </p:nvGrpSpPr>
        <p:grpSpPr bwMode="auto">
          <a:xfrm>
            <a:off x="5519738" y="3003550"/>
            <a:ext cx="460375" cy="911225"/>
            <a:chOff x="2852" y="1672"/>
            <a:chExt cx="290" cy="574"/>
          </a:xfrm>
        </p:grpSpPr>
        <p:sp>
          <p:nvSpPr>
            <p:cNvPr id="24575" name="Rectangle 1023">
              <a:extLst>
                <a:ext uri="{FF2B5EF4-FFF2-40B4-BE49-F238E27FC236}">
                  <a16:creationId xmlns:a16="http://schemas.microsoft.com/office/drawing/2014/main" id="{9D0BDFBA-EF38-4471-A17E-DA64FDE90D75}"/>
                </a:ext>
              </a:extLst>
            </p:cNvPr>
            <p:cNvSpPr>
              <a:spLocks noChangeArrowheads="1"/>
            </p:cNvSpPr>
            <p:nvPr/>
          </p:nvSpPr>
          <p:spPr bwMode="auto">
            <a:xfrm>
              <a:off x="2852" y="1672"/>
              <a:ext cx="290" cy="574"/>
            </a:xfrm>
            <a:prstGeom prst="rect">
              <a:avLst/>
            </a:prstGeom>
            <a:solidFill>
              <a:srgbClr val="4E4E4E"/>
            </a:solidFill>
            <a:ln w="9525">
              <a:miter lim="800000"/>
              <a:headEnd/>
              <a:tailEnd/>
            </a:ln>
            <a:effectLst/>
            <a:scene3d>
              <a:camera prst="legacyObliqueTopRight"/>
              <a:lightRig rig="legacyFlat4" dir="t"/>
            </a:scene3d>
            <a:sp3d extrusionH="277800" prstMaterial="legacyMatte">
              <a:bevelT w="13500" h="13500" prst="angle"/>
              <a:bevelB w="13500" h="13500" prst="angle"/>
              <a:extrusionClr>
                <a:srgbClr val="FFFFFF"/>
              </a:extrusionClr>
              <a:contourClr>
                <a:srgbClr val="4E4E4E"/>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576" name="Rectangle 1024">
              <a:extLst>
                <a:ext uri="{FF2B5EF4-FFF2-40B4-BE49-F238E27FC236}">
                  <a16:creationId xmlns:a16="http://schemas.microsoft.com/office/drawing/2014/main" id="{32CA0847-9476-45E5-ADED-39A35619F6EF}"/>
                </a:ext>
              </a:extLst>
            </p:cNvPr>
            <p:cNvSpPr>
              <a:spLocks noChangeArrowheads="1"/>
            </p:cNvSpPr>
            <p:nvPr/>
          </p:nvSpPr>
          <p:spPr bwMode="auto">
            <a:xfrm>
              <a:off x="2878" y="1908"/>
              <a:ext cx="236" cy="100"/>
            </a:xfrm>
            <a:prstGeom prst="rect">
              <a:avLst/>
            </a:prstGeom>
            <a:solidFill>
              <a:srgbClr val="0099CC"/>
            </a:solidFill>
            <a:ln w="317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2"/>
                </a:solidFill>
              </a:endParaRPr>
            </a:p>
          </p:txBody>
        </p:sp>
        <p:sp>
          <p:nvSpPr>
            <p:cNvPr id="24577" name="Line 1025">
              <a:extLst>
                <a:ext uri="{FF2B5EF4-FFF2-40B4-BE49-F238E27FC236}">
                  <a16:creationId xmlns:a16="http://schemas.microsoft.com/office/drawing/2014/main" id="{0F55567D-1192-46FC-8209-DA38C9672B08}"/>
                </a:ext>
              </a:extLst>
            </p:cNvPr>
            <p:cNvSpPr>
              <a:spLocks noChangeShapeType="1"/>
            </p:cNvSpPr>
            <p:nvPr/>
          </p:nvSpPr>
          <p:spPr bwMode="auto">
            <a:xfrm>
              <a:off x="2856" y="2232"/>
              <a:ext cx="282"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8" name="Line 1026">
              <a:extLst>
                <a:ext uri="{FF2B5EF4-FFF2-40B4-BE49-F238E27FC236}">
                  <a16:creationId xmlns:a16="http://schemas.microsoft.com/office/drawing/2014/main" id="{6AD74F22-4520-413E-97F7-5F4F24246C12}"/>
                </a:ext>
              </a:extLst>
            </p:cNvPr>
            <p:cNvSpPr>
              <a:spLocks noChangeShapeType="1"/>
            </p:cNvSpPr>
            <p:nvPr/>
          </p:nvSpPr>
          <p:spPr bwMode="auto">
            <a:xfrm flipH="1" flipV="1">
              <a:off x="2864" y="1676"/>
              <a:ext cx="0" cy="548"/>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Line 1027">
              <a:extLst>
                <a:ext uri="{FF2B5EF4-FFF2-40B4-BE49-F238E27FC236}">
                  <a16:creationId xmlns:a16="http://schemas.microsoft.com/office/drawing/2014/main" id="{BB799B99-733D-4271-AC0F-DCDD65209E9D}"/>
                </a:ext>
              </a:extLst>
            </p:cNvPr>
            <p:cNvSpPr>
              <a:spLocks noChangeShapeType="1"/>
            </p:cNvSpPr>
            <p:nvPr/>
          </p:nvSpPr>
          <p:spPr bwMode="auto">
            <a:xfrm flipH="1" flipV="1">
              <a:off x="3128" y="1676"/>
              <a:ext cx="0" cy="552"/>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Line 1028">
              <a:extLst>
                <a:ext uri="{FF2B5EF4-FFF2-40B4-BE49-F238E27FC236}">
                  <a16:creationId xmlns:a16="http://schemas.microsoft.com/office/drawing/2014/main" id="{06FC1670-BF8B-49F9-B77C-3DF763F30DE4}"/>
                </a:ext>
              </a:extLst>
            </p:cNvPr>
            <p:cNvSpPr>
              <a:spLocks noChangeShapeType="1"/>
            </p:cNvSpPr>
            <p:nvPr/>
          </p:nvSpPr>
          <p:spPr bwMode="auto">
            <a:xfrm>
              <a:off x="2856" y="1684"/>
              <a:ext cx="282"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81" name="Group 1029">
              <a:extLst>
                <a:ext uri="{FF2B5EF4-FFF2-40B4-BE49-F238E27FC236}">
                  <a16:creationId xmlns:a16="http://schemas.microsoft.com/office/drawing/2014/main" id="{3552FD37-1F4A-49FE-8939-5277C9AD1EFC}"/>
                </a:ext>
              </a:extLst>
            </p:cNvPr>
            <p:cNvGrpSpPr>
              <a:grpSpLocks/>
            </p:cNvGrpSpPr>
            <p:nvPr/>
          </p:nvGrpSpPr>
          <p:grpSpPr bwMode="auto">
            <a:xfrm>
              <a:off x="2876" y="1694"/>
              <a:ext cx="242" cy="194"/>
              <a:chOff x="2902" y="1554"/>
              <a:chExt cx="242" cy="194"/>
            </a:xfrm>
          </p:grpSpPr>
          <p:grpSp>
            <p:nvGrpSpPr>
              <p:cNvPr id="24582" name="Group 1030">
                <a:extLst>
                  <a:ext uri="{FF2B5EF4-FFF2-40B4-BE49-F238E27FC236}">
                    <a16:creationId xmlns:a16="http://schemas.microsoft.com/office/drawing/2014/main" id="{987933AC-947E-4F63-B785-C23BC89A839F}"/>
                  </a:ext>
                </a:extLst>
              </p:cNvPr>
              <p:cNvGrpSpPr>
                <a:grpSpLocks/>
              </p:cNvGrpSpPr>
              <p:nvPr/>
            </p:nvGrpSpPr>
            <p:grpSpPr bwMode="auto">
              <a:xfrm>
                <a:off x="2902" y="1554"/>
                <a:ext cx="242" cy="50"/>
                <a:chOff x="2902" y="1554"/>
                <a:chExt cx="242" cy="50"/>
              </a:xfrm>
            </p:grpSpPr>
            <p:sp>
              <p:nvSpPr>
                <p:cNvPr id="24583" name="Rectangle 1031">
                  <a:extLst>
                    <a:ext uri="{FF2B5EF4-FFF2-40B4-BE49-F238E27FC236}">
                      <a16:creationId xmlns:a16="http://schemas.microsoft.com/office/drawing/2014/main" id="{79D20614-7DAE-470E-AC02-F30F9D8CF861}"/>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4" name="Line 1032">
                  <a:extLst>
                    <a:ext uri="{FF2B5EF4-FFF2-40B4-BE49-F238E27FC236}">
                      <a16:creationId xmlns:a16="http://schemas.microsoft.com/office/drawing/2014/main" id="{3DB3A606-658C-4C36-B873-F36B0DE3FD82}"/>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5" name="Line 1033">
                  <a:extLst>
                    <a:ext uri="{FF2B5EF4-FFF2-40B4-BE49-F238E27FC236}">
                      <a16:creationId xmlns:a16="http://schemas.microsoft.com/office/drawing/2014/main" id="{4A218C82-1DDA-4631-86FC-111C1B456A63}"/>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6" name="Line 1034">
                  <a:extLst>
                    <a:ext uri="{FF2B5EF4-FFF2-40B4-BE49-F238E27FC236}">
                      <a16:creationId xmlns:a16="http://schemas.microsoft.com/office/drawing/2014/main" id="{4D6AF9F3-2572-494A-B0B2-284392AD424E}"/>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7" name="Line 1035">
                  <a:extLst>
                    <a:ext uri="{FF2B5EF4-FFF2-40B4-BE49-F238E27FC236}">
                      <a16:creationId xmlns:a16="http://schemas.microsoft.com/office/drawing/2014/main" id="{A330A6C5-2EDB-400F-A1AD-82563B55D1DF}"/>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Line 1036">
                  <a:extLst>
                    <a:ext uri="{FF2B5EF4-FFF2-40B4-BE49-F238E27FC236}">
                      <a16:creationId xmlns:a16="http://schemas.microsoft.com/office/drawing/2014/main" id="{6E22BF4C-695E-4F4A-8B8A-BEF69F5F956B}"/>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Line 1037">
                  <a:extLst>
                    <a:ext uri="{FF2B5EF4-FFF2-40B4-BE49-F238E27FC236}">
                      <a16:creationId xmlns:a16="http://schemas.microsoft.com/office/drawing/2014/main" id="{01947470-5E9C-4AE0-9F59-9390ECFAF517}"/>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Line 1038">
                  <a:extLst>
                    <a:ext uri="{FF2B5EF4-FFF2-40B4-BE49-F238E27FC236}">
                      <a16:creationId xmlns:a16="http://schemas.microsoft.com/office/drawing/2014/main" id="{B7C4A67B-935B-4B67-B273-9D469FD654B5}"/>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Line 1039">
                  <a:extLst>
                    <a:ext uri="{FF2B5EF4-FFF2-40B4-BE49-F238E27FC236}">
                      <a16:creationId xmlns:a16="http://schemas.microsoft.com/office/drawing/2014/main" id="{5476172F-07E9-493A-8A60-4A535364DD71}"/>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Line 1040">
                  <a:extLst>
                    <a:ext uri="{FF2B5EF4-FFF2-40B4-BE49-F238E27FC236}">
                      <a16:creationId xmlns:a16="http://schemas.microsoft.com/office/drawing/2014/main" id="{9AEE291D-118F-4FE4-99C9-3D4F6F2101FE}"/>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3" name="Line 1041">
                  <a:extLst>
                    <a:ext uri="{FF2B5EF4-FFF2-40B4-BE49-F238E27FC236}">
                      <a16:creationId xmlns:a16="http://schemas.microsoft.com/office/drawing/2014/main" id="{EAA96E81-F897-4C53-98F7-1041319CC94F}"/>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Line 1042">
                  <a:extLst>
                    <a:ext uri="{FF2B5EF4-FFF2-40B4-BE49-F238E27FC236}">
                      <a16:creationId xmlns:a16="http://schemas.microsoft.com/office/drawing/2014/main" id="{9A93EB82-8DF4-43F5-89EE-1D385A8FF457}"/>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5" name="Line 1043">
                  <a:extLst>
                    <a:ext uri="{FF2B5EF4-FFF2-40B4-BE49-F238E27FC236}">
                      <a16:creationId xmlns:a16="http://schemas.microsoft.com/office/drawing/2014/main" id="{B7DF5B3C-65F0-4FCD-A934-E8AE5D6B1427}"/>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Line 1044">
                  <a:extLst>
                    <a:ext uri="{FF2B5EF4-FFF2-40B4-BE49-F238E27FC236}">
                      <a16:creationId xmlns:a16="http://schemas.microsoft.com/office/drawing/2014/main" id="{56E574F5-0653-49AE-BD12-988868948D37}"/>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 name="Line 1045">
                  <a:extLst>
                    <a:ext uri="{FF2B5EF4-FFF2-40B4-BE49-F238E27FC236}">
                      <a16:creationId xmlns:a16="http://schemas.microsoft.com/office/drawing/2014/main" id="{F3A5AF94-2D25-4E41-BD76-FF73D1BD691E}"/>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Line 1046">
                  <a:extLst>
                    <a:ext uri="{FF2B5EF4-FFF2-40B4-BE49-F238E27FC236}">
                      <a16:creationId xmlns:a16="http://schemas.microsoft.com/office/drawing/2014/main" id="{0C26B7FD-6BCE-4148-B867-1F6B74DEEE8A}"/>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9" name="Line 1047">
                  <a:extLst>
                    <a:ext uri="{FF2B5EF4-FFF2-40B4-BE49-F238E27FC236}">
                      <a16:creationId xmlns:a16="http://schemas.microsoft.com/office/drawing/2014/main" id="{39CEA261-360F-49CA-B036-6CA7852039F2}"/>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0" name="Line 1048">
                  <a:extLst>
                    <a:ext uri="{FF2B5EF4-FFF2-40B4-BE49-F238E27FC236}">
                      <a16:creationId xmlns:a16="http://schemas.microsoft.com/office/drawing/2014/main" id="{A0AC08A1-77ED-47E3-BDFC-BD8992E70778}"/>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1" name="Line 1049">
                  <a:extLst>
                    <a:ext uri="{FF2B5EF4-FFF2-40B4-BE49-F238E27FC236}">
                      <a16:creationId xmlns:a16="http://schemas.microsoft.com/office/drawing/2014/main" id="{CB679473-8D9B-444B-B8CC-BFA4C87D7431}"/>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2" name="Line 1050">
                  <a:extLst>
                    <a:ext uri="{FF2B5EF4-FFF2-40B4-BE49-F238E27FC236}">
                      <a16:creationId xmlns:a16="http://schemas.microsoft.com/office/drawing/2014/main" id="{113F04E4-F1CF-4211-9FBF-B0A28AB2E3E7}"/>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3" name="Line 1051">
                  <a:extLst>
                    <a:ext uri="{FF2B5EF4-FFF2-40B4-BE49-F238E27FC236}">
                      <a16:creationId xmlns:a16="http://schemas.microsoft.com/office/drawing/2014/main" id="{0F2C00E2-2EC0-447D-843D-61C3CABF1CCA}"/>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4" name="Line 1052">
                  <a:extLst>
                    <a:ext uri="{FF2B5EF4-FFF2-40B4-BE49-F238E27FC236}">
                      <a16:creationId xmlns:a16="http://schemas.microsoft.com/office/drawing/2014/main" id="{08277D1C-D145-4607-91EB-3F678BD4BFAD}"/>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5" name="Line 1053">
                  <a:extLst>
                    <a:ext uri="{FF2B5EF4-FFF2-40B4-BE49-F238E27FC236}">
                      <a16:creationId xmlns:a16="http://schemas.microsoft.com/office/drawing/2014/main" id="{398753E5-4FA1-4ACE-8C7A-FE0FF3F2F66D}"/>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6" name="Line 1054">
                  <a:extLst>
                    <a:ext uri="{FF2B5EF4-FFF2-40B4-BE49-F238E27FC236}">
                      <a16:creationId xmlns:a16="http://schemas.microsoft.com/office/drawing/2014/main" id="{FE5DED19-6410-4E8D-8CC7-C48C767D7B7B}"/>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7" name="Line 1055">
                  <a:extLst>
                    <a:ext uri="{FF2B5EF4-FFF2-40B4-BE49-F238E27FC236}">
                      <a16:creationId xmlns:a16="http://schemas.microsoft.com/office/drawing/2014/main" id="{15B0FB34-AE89-434B-960B-8F163FC4A1DD}"/>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8" name="Line 1056">
                  <a:extLst>
                    <a:ext uri="{FF2B5EF4-FFF2-40B4-BE49-F238E27FC236}">
                      <a16:creationId xmlns:a16="http://schemas.microsoft.com/office/drawing/2014/main" id="{B6790263-2CD3-48EB-B6DB-427CC3910CF4}"/>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9" name="Line 1057">
                  <a:extLst>
                    <a:ext uri="{FF2B5EF4-FFF2-40B4-BE49-F238E27FC236}">
                      <a16:creationId xmlns:a16="http://schemas.microsoft.com/office/drawing/2014/main" id="{8440216F-7639-4A79-B3E4-025DDEC049B6}"/>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10" name="Group 1058">
                <a:extLst>
                  <a:ext uri="{FF2B5EF4-FFF2-40B4-BE49-F238E27FC236}">
                    <a16:creationId xmlns:a16="http://schemas.microsoft.com/office/drawing/2014/main" id="{9974E216-C942-441B-894C-857F85631C43}"/>
                  </a:ext>
                </a:extLst>
              </p:cNvPr>
              <p:cNvGrpSpPr>
                <a:grpSpLocks/>
              </p:cNvGrpSpPr>
              <p:nvPr/>
            </p:nvGrpSpPr>
            <p:grpSpPr bwMode="auto">
              <a:xfrm>
                <a:off x="2902" y="1602"/>
                <a:ext cx="242" cy="50"/>
                <a:chOff x="2902" y="1554"/>
                <a:chExt cx="242" cy="50"/>
              </a:xfrm>
            </p:grpSpPr>
            <p:sp>
              <p:nvSpPr>
                <p:cNvPr id="24611" name="Rectangle 1059">
                  <a:extLst>
                    <a:ext uri="{FF2B5EF4-FFF2-40B4-BE49-F238E27FC236}">
                      <a16:creationId xmlns:a16="http://schemas.microsoft.com/office/drawing/2014/main" id="{1C3AC3D0-F6F8-40D7-9D3A-0B6AA6BFC1D5}"/>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2" name="Line 1060">
                  <a:extLst>
                    <a:ext uri="{FF2B5EF4-FFF2-40B4-BE49-F238E27FC236}">
                      <a16:creationId xmlns:a16="http://schemas.microsoft.com/office/drawing/2014/main" id="{B2005356-BE10-4457-8D22-0328AF815765}"/>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3" name="Line 1061">
                  <a:extLst>
                    <a:ext uri="{FF2B5EF4-FFF2-40B4-BE49-F238E27FC236}">
                      <a16:creationId xmlns:a16="http://schemas.microsoft.com/office/drawing/2014/main" id="{4C84A608-4D02-456E-8B2C-CCAF670EA182}"/>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4" name="Line 1062">
                  <a:extLst>
                    <a:ext uri="{FF2B5EF4-FFF2-40B4-BE49-F238E27FC236}">
                      <a16:creationId xmlns:a16="http://schemas.microsoft.com/office/drawing/2014/main" id="{1619F4CD-36BC-462B-BC24-2DF7753F3668}"/>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5" name="Line 1063">
                  <a:extLst>
                    <a:ext uri="{FF2B5EF4-FFF2-40B4-BE49-F238E27FC236}">
                      <a16:creationId xmlns:a16="http://schemas.microsoft.com/office/drawing/2014/main" id="{44621744-51F3-4B3F-AAB5-D5B7B686C8BD}"/>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6" name="Line 1064">
                  <a:extLst>
                    <a:ext uri="{FF2B5EF4-FFF2-40B4-BE49-F238E27FC236}">
                      <a16:creationId xmlns:a16="http://schemas.microsoft.com/office/drawing/2014/main" id="{26C71B5B-958D-4F11-A2B6-AD0E7D749460}"/>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7" name="Line 1065">
                  <a:extLst>
                    <a:ext uri="{FF2B5EF4-FFF2-40B4-BE49-F238E27FC236}">
                      <a16:creationId xmlns:a16="http://schemas.microsoft.com/office/drawing/2014/main" id="{CC67A478-911C-499E-B82A-466E493A6509}"/>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8" name="Line 1066">
                  <a:extLst>
                    <a:ext uri="{FF2B5EF4-FFF2-40B4-BE49-F238E27FC236}">
                      <a16:creationId xmlns:a16="http://schemas.microsoft.com/office/drawing/2014/main" id="{A246C5E9-D71B-41FD-8A1A-39C9521F08C3}"/>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9" name="Line 1067">
                  <a:extLst>
                    <a:ext uri="{FF2B5EF4-FFF2-40B4-BE49-F238E27FC236}">
                      <a16:creationId xmlns:a16="http://schemas.microsoft.com/office/drawing/2014/main" id="{EB269BC4-94C0-4F50-B9D6-EA0041A77C35}"/>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0" name="Line 1068">
                  <a:extLst>
                    <a:ext uri="{FF2B5EF4-FFF2-40B4-BE49-F238E27FC236}">
                      <a16:creationId xmlns:a16="http://schemas.microsoft.com/office/drawing/2014/main" id="{C5E006F6-B91F-4095-AEBC-F77850689CA2}"/>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1" name="Line 1069">
                  <a:extLst>
                    <a:ext uri="{FF2B5EF4-FFF2-40B4-BE49-F238E27FC236}">
                      <a16:creationId xmlns:a16="http://schemas.microsoft.com/office/drawing/2014/main" id="{204BD92B-9E01-4932-B49F-A31575A59982}"/>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2" name="Line 1070">
                  <a:extLst>
                    <a:ext uri="{FF2B5EF4-FFF2-40B4-BE49-F238E27FC236}">
                      <a16:creationId xmlns:a16="http://schemas.microsoft.com/office/drawing/2014/main" id="{885B7139-9CF8-422F-992C-178995917A06}"/>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3" name="Line 1071">
                  <a:extLst>
                    <a:ext uri="{FF2B5EF4-FFF2-40B4-BE49-F238E27FC236}">
                      <a16:creationId xmlns:a16="http://schemas.microsoft.com/office/drawing/2014/main" id="{C1D0C429-A2AE-4AC6-8047-7D17CAD293EF}"/>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4" name="Line 1072">
                  <a:extLst>
                    <a:ext uri="{FF2B5EF4-FFF2-40B4-BE49-F238E27FC236}">
                      <a16:creationId xmlns:a16="http://schemas.microsoft.com/office/drawing/2014/main" id="{F2E122EA-522A-4872-A402-5B419DD77F55}"/>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5" name="Line 1073">
                  <a:extLst>
                    <a:ext uri="{FF2B5EF4-FFF2-40B4-BE49-F238E27FC236}">
                      <a16:creationId xmlns:a16="http://schemas.microsoft.com/office/drawing/2014/main" id="{422CF0D6-5DB3-4D66-AFA3-B0849CD42FA1}"/>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6" name="Line 1074">
                  <a:extLst>
                    <a:ext uri="{FF2B5EF4-FFF2-40B4-BE49-F238E27FC236}">
                      <a16:creationId xmlns:a16="http://schemas.microsoft.com/office/drawing/2014/main" id="{B7F2F745-F653-4A69-B827-FEA82286A669}"/>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7" name="Line 1075">
                  <a:extLst>
                    <a:ext uri="{FF2B5EF4-FFF2-40B4-BE49-F238E27FC236}">
                      <a16:creationId xmlns:a16="http://schemas.microsoft.com/office/drawing/2014/main" id="{F79A1DE2-0C6D-4314-917E-EB6E977D6EDC}"/>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8" name="Line 1076">
                  <a:extLst>
                    <a:ext uri="{FF2B5EF4-FFF2-40B4-BE49-F238E27FC236}">
                      <a16:creationId xmlns:a16="http://schemas.microsoft.com/office/drawing/2014/main" id="{E00D9611-189C-4DD7-B560-1B7240534A75}"/>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9" name="Line 1077">
                  <a:extLst>
                    <a:ext uri="{FF2B5EF4-FFF2-40B4-BE49-F238E27FC236}">
                      <a16:creationId xmlns:a16="http://schemas.microsoft.com/office/drawing/2014/main" id="{F0B93AE5-FB18-4095-AB40-EA7FAAA01F64}"/>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0" name="Line 1078">
                  <a:extLst>
                    <a:ext uri="{FF2B5EF4-FFF2-40B4-BE49-F238E27FC236}">
                      <a16:creationId xmlns:a16="http://schemas.microsoft.com/office/drawing/2014/main" id="{D6FA341F-D73C-4307-B47E-EA470EF9CD5B}"/>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1" name="Line 1079">
                  <a:extLst>
                    <a:ext uri="{FF2B5EF4-FFF2-40B4-BE49-F238E27FC236}">
                      <a16:creationId xmlns:a16="http://schemas.microsoft.com/office/drawing/2014/main" id="{B3C52903-0CBD-48AA-B8E3-26EB57C56D04}"/>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2" name="Line 1080">
                  <a:extLst>
                    <a:ext uri="{FF2B5EF4-FFF2-40B4-BE49-F238E27FC236}">
                      <a16:creationId xmlns:a16="http://schemas.microsoft.com/office/drawing/2014/main" id="{6B2CA986-653D-4968-8FDB-66AFC1D3F6CD}"/>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3" name="Line 1081">
                  <a:extLst>
                    <a:ext uri="{FF2B5EF4-FFF2-40B4-BE49-F238E27FC236}">
                      <a16:creationId xmlns:a16="http://schemas.microsoft.com/office/drawing/2014/main" id="{354A37D7-C857-460A-801B-7E4B49AE663B}"/>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4" name="Line 1082">
                  <a:extLst>
                    <a:ext uri="{FF2B5EF4-FFF2-40B4-BE49-F238E27FC236}">
                      <a16:creationId xmlns:a16="http://schemas.microsoft.com/office/drawing/2014/main" id="{9D46608A-0415-40DE-8A72-6C643EB9E7B1}"/>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5" name="Line 1083">
                  <a:extLst>
                    <a:ext uri="{FF2B5EF4-FFF2-40B4-BE49-F238E27FC236}">
                      <a16:creationId xmlns:a16="http://schemas.microsoft.com/office/drawing/2014/main" id="{D81AC602-572D-4E74-98AD-DA1E26CEC3A0}"/>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6" name="Line 1084">
                  <a:extLst>
                    <a:ext uri="{FF2B5EF4-FFF2-40B4-BE49-F238E27FC236}">
                      <a16:creationId xmlns:a16="http://schemas.microsoft.com/office/drawing/2014/main" id="{6078B66E-5DB8-4945-AC60-694D5696234F}"/>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7" name="Line 1085">
                  <a:extLst>
                    <a:ext uri="{FF2B5EF4-FFF2-40B4-BE49-F238E27FC236}">
                      <a16:creationId xmlns:a16="http://schemas.microsoft.com/office/drawing/2014/main" id="{F86A3A0F-6662-436E-A4C5-64C9F9748DEA}"/>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38" name="Group 1086">
                <a:extLst>
                  <a:ext uri="{FF2B5EF4-FFF2-40B4-BE49-F238E27FC236}">
                    <a16:creationId xmlns:a16="http://schemas.microsoft.com/office/drawing/2014/main" id="{529C4836-1B5B-449D-AFD9-C73386AE6589}"/>
                  </a:ext>
                </a:extLst>
              </p:cNvPr>
              <p:cNvGrpSpPr>
                <a:grpSpLocks/>
              </p:cNvGrpSpPr>
              <p:nvPr/>
            </p:nvGrpSpPr>
            <p:grpSpPr bwMode="auto">
              <a:xfrm>
                <a:off x="2902" y="1650"/>
                <a:ext cx="242" cy="50"/>
                <a:chOff x="2902" y="1554"/>
                <a:chExt cx="242" cy="50"/>
              </a:xfrm>
            </p:grpSpPr>
            <p:sp>
              <p:nvSpPr>
                <p:cNvPr id="24639" name="Rectangle 1087">
                  <a:extLst>
                    <a:ext uri="{FF2B5EF4-FFF2-40B4-BE49-F238E27FC236}">
                      <a16:creationId xmlns:a16="http://schemas.microsoft.com/office/drawing/2014/main" id="{2A62AB69-E838-41AF-A22B-3E0C80BA2F0F}"/>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0" name="Line 1088">
                  <a:extLst>
                    <a:ext uri="{FF2B5EF4-FFF2-40B4-BE49-F238E27FC236}">
                      <a16:creationId xmlns:a16="http://schemas.microsoft.com/office/drawing/2014/main" id="{2234A0E3-97B0-4713-A801-4112CECAF74C}"/>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1" name="Line 1089">
                  <a:extLst>
                    <a:ext uri="{FF2B5EF4-FFF2-40B4-BE49-F238E27FC236}">
                      <a16:creationId xmlns:a16="http://schemas.microsoft.com/office/drawing/2014/main" id="{2F5FD9D4-63AB-4C0C-B609-E27D1E611CC2}"/>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2" name="Line 1090">
                  <a:extLst>
                    <a:ext uri="{FF2B5EF4-FFF2-40B4-BE49-F238E27FC236}">
                      <a16:creationId xmlns:a16="http://schemas.microsoft.com/office/drawing/2014/main" id="{F58F8784-DD69-48B1-9FD7-6DE223791ADF}"/>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3" name="Line 1091">
                  <a:extLst>
                    <a:ext uri="{FF2B5EF4-FFF2-40B4-BE49-F238E27FC236}">
                      <a16:creationId xmlns:a16="http://schemas.microsoft.com/office/drawing/2014/main" id="{3B92CD40-3D67-4A29-A5C1-F719F70C1588}"/>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4" name="Line 1092">
                  <a:extLst>
                    <a:ext uri="{FF2B5EF4-FFF2-40B4-BE49-F238E27FC236}">
                      <a16:creationId xmlns:a16="http://schemas.microsoft.com/office/drawing/2014/main" id="{4725DAEF-ED77-434E-90DE-4A91E896C8DF}"/>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5" name="Line 1093">
                  <a:extLst>
                    <a:ext uri="{FF2B5EF4-FFF2-40B4-BE49-F238E27FC236}">
                      <a16:creationId xmlns:a16="http://schemas.microsoft.com/office/drawing/2014/main" id="{3207BB22-5368-42C6-93E3-3607E47E8CAD}"/>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6" name="Line 1094">
                  <a:extLst>
                    <a:ext uri="{FF2B5EF4-FFF2-40B4-BE49-F238E27FC236}">
                      <a16:creationId xmlns:a16="http://schemas.microsoft.com/office/drawing/2014/main" id="{E948A230-813E-4340-B95F-3C39CC2BAA6E}"/>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7" name="Line 1095">
                  <a:extLst>
                    <a:ext uri="{FF2B5EF4-FFF2-40B4-BE49-F238E27FC236}">
                      <a16:creationId xmlns:a16="http://schemas.microsoft.com/office/drawing/2014/main" id="{2B0A2ECE-9F79-45AB-A1D3-7573F670D04D}"/>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8" name="Line 1096">
                  <a:extLst>
                    <a:ext uri="{FF2B5EF4-FFF2-40B4-BE49-F238E27FC236}">
                      <a16:creationId xmlns:a16="http://schemas.microsoft.com/office/drawing/2014/main" id="{D97B0DA3-0A72-4338-8580-293019FFAC4F}"/>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9" name="Line 1097">
                  <a:extLst>
                    <a:ext uri="{FF2B5EF4-FFF2-40B4-BE49-F238E27FC236}">
                      <a16:creationId xmlns:a16="http://schemas.microsoft.com/office/drawing/2014/main" id="{4F2AAB2A-43E7-422F-8640-14028210EF57}"/>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0" name="Line 1098">
                  <a:extLst>
                    <a:ext uri="{FF2B5EF4-FFF2-40B4-BE49-F238E27FC236}">
                      <a16:creationId xmlns:a16="http://schemas.microsoft.com/office/drawing/2014/main" id="{C7777855-EA6A-42A8-921A-C35AC5758886}"/>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1" name="Line 1099">
                  <a:extLst>
                    <a:ext uri="{FF2B5EF4-FFF2-40B4-BE49-F238E27FC236}">
                      <a16:creationId xmlns:a16="http://schemas.microsoft.com/office/drawing/2014/main" id="{D51CBAB6-4A61-4661-AF7C-AAFF09A2E29A}"/>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2" name="Line 1100">
                  <a:extLst>
                    <a:ext uri="{FF2B5EF4-FFF2-40B4-BE49-F238E27FC236}">
                      <a16:creationId xmlns:a16="http://schemas.microsoft.com/office/drawing/2014/main" id="{2626A97E-409C-4D6C-9C3F-9D938BB1A897}"/>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3" name="Line 1101">
                  <a:extLst>
                    <a:ext uri="{FF2B5EF4-FFF2-40B4-BE49-F238E27FC236}">
                      <a16:creationId xmlns:a16="http://schemas.microsoft.com/office/drawing/2014/main" id="{8A1F321E-8FD5-4140-BC41-485A57F77F12}"/>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4" name="Line 1102">
                  <a:extLst>
                    <a:ext uri="{FF2B5EF4-FFF2-40B4-BE49-F238E27FC236}">
                      <a16:creationId xmlns:a16="http://schemas.microsoft.com/office/drawing/2014/main" id="{398980F4-AB1D-4E9D-B828-9B4B8318EEE2}"/>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5" name="Line 1103">
                  <a:extLst>
                    <a:ext uri="{FF2B5EF4-FFF2-40B4-BE49-F238E27FC236}">
                      <a16:creationId xmlns:a16="http://schemas.microsoft.com/office/drawing/2014/main" id="{C07B24D5-4CA9-44B4-9F2A-C7E8DAEC6495}"/>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6" name="Line 1104">
                  <a:extLst>
                    <a:ext uri="{FF2B5EF4-FFF2-40B4-BE49-F238E27FC236}">
                      <a16:creationId xmlns:a16="http://schemas.microsoft.com/office/drawing/2014/main" id="{BDC72BFB-D3EE-4FB3-B8B4-31750634C1A2}"/>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7" name="Line 1105">
                  <a:extLst>
                    <a:ext uri="{FF2B5EF4-FFF2-40B4-BE49-F238E27FC236}">
                      <a16:creationId xmlns:a16="http://schemas.microsoft.com/office/drawing/2014/main" id="{1713EDFB-4C4F-430A-AC66-984D809D602E}"/>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8" name="Line 1106">
                  <a:extLst>
                    <a:ext uri="{FF2B5EF4-FFF2-40B4-BE49-F238E27FC236}">
                      <a16:creationId xmlns:a16="http://schemas.microsoft.com/office/drawing/2014/main" id="{827BF78A-1F6A-4AED-8A30-375F9331D8D3}"/>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9" name="Line 1107">
                  <a:extLst>
                    <a:ext uri="{FF2B5EF4-FFF2-40B4-BE49-F238E27FC236}">
                      <a16:creationId xmlns:a16="http://schemas.microsoft.com/office/drawing/2014/main" id="{B2B6217D-EA4A-47D5-A07A-2FC2256B3DB1}"/>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0" name="Line 1108">
                  <a:extLst>
                    <a:ext uri="{FF2B5EF4-FFF2-40B4-BE49-F238E27FC236}">
                      <a16:creationId xmlns:a16="http://schemas.microsoft.com/office/drawing/2014/main" id="{53960350-7DDE-4944-9C50-D6EFC26A20B4}"/>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1" name="Line 1109">
                  <a:extLst>
                    <a:ext uri="{FF2B5EF4-FFF2-40B4-BE49-F238E27FC236}">
                      <a16:creationId xmlns:a16="http://schemas.microsoft.com/office/drawing/2014/main" id="{F3C8384C-767A-471B-A45B-75BA3369C066}"/>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2" name="Line 1110">
                  <a:extLst>
                    <a:ext uri="{FF2B5EF4-FFF2-40B4-BE49-F238E27FC236}">
                      <a16:creationId xmlns:a16="http://schemas.microsoft.com/office/drawing/2014/main" id="{D1C8F084-A68E-47C8-9403-0B92292B1941}"/>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3" name="Line 1111">
                  <a:extLst>
                    <a:ext uri="{FF2B5EF4-FFF2-40B4-BE49-F238E27FC236}">
                      <a16:creationId xmlns:a16="http://schemas.microsoft.com/office/drawing/2014/main" id="{10F561C3-2827-425D-95CB-E5C8479A76C3}"/>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4" name="Line 1112">
                  <a:extLst>
                    <a:ext uri="{FF2B5EF4-FFF2-40B4-BE49-F238E27FC236}">
                      <a16:creationId xmlns:a16="http://schemas.microsoft.com/office/drawing/2014/main" id="{472682B3-2CBA-46FF-AD1F-8C3A7B59D131}"/>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5" name="Line 1113">
                  <a:extLst>
                    <a:ext uri="{FF2B5EF4-FFF2-40B4-BE49-F238E27FC236}">
                      <a16:creationId xmlns:a16="http://schemas.microsoft.com/office/drawing/2014/main" id="{94C19A2F-FB35-4B53-9618-00046F9023CA}"/>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66" name="Group 1114">
                <a:extLst>
                  <a:ext uri="{FF2B5EF4-FFF2-40B4-BE49-F238E27FC236}">
                    <a16:creationId xmlns:a16="http://schemas.microsoft.com/office/drawing/2014/main" id="{2E2F7325-CDBB-45A5-9B06-E028F3475DEF}"/>
                  </a:ext>
                </a:extLst>
              </p:cNvPr>
              <p:cNvGrpSpPr>
                <a:grpSpLocks/>
              </p:cNvGrpSpPr>
              <p:nvPr/>
            </p:nvGrpSpPr>
            <p:grpSpPr bwMode="auto">
              <a:xfrm>
                <a:off x="2902" y="1698"/>
                <a:ext cx="242" cy="50"/>
                <a:chOff x="2902" y="1554"/>
                <a:chExt cx="242" cy="50"/>
              </a:xfrm>
            </p:grpSpPr>
            <p:sp>
              <p:nvSpPr>
                <p:cNvPr id="24667" name="Rectangle 1115">
                  <a:extLst>
                    <a:ext uri="{FF2B5EF4-FFF2-40B4-BE49-F238E27FC236}">
                      <a16:creationId xmlns:a16="http://schemas.microsoft.com/office/drawing/2014/main" id="{20F08726-CC41-4D74-80BF-C56C9776FC39}"/>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8" name="Line 1116">
                  <a:extLst>
                    <a:ext uri="{FF2B5EF4-FFF2-40B4-BE49-F238E27FC236}">
                      <a16:creationId xmlns:a16="http://schemas.microsoft.com/office/drawing/2014/main" id="{6430CEF9-F8F8-4FE4-8BF3-A48297E9022B}"/>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9" name="Line 1117">
                  <a:extLst>
                    <a:ext uri="{FF2B5EF4-FFF2-40B4-BE49-F238E27FC236}">
                      <a16:creationId xmlns:a16="http://schemas.microsoft.com/office/drawing/2014/main" id="{06471B4D-5F3D-47FA-87EF-455E41E9B426}"/>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0" name="Line 1118">
                  <a:extLst>
                    <a:ext uri="{FF2B5EF4-FFF2-40B4-BE49-F238E27FC236}">
                      <a16:creationId xmlns:a16="http://schemas.microsoft.com/office/drawing/2014/main" id="{FE760730-6372-4BF7-AF4F-7C2A8A24E0DE}"/>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1" name="Line 1119">
                  <a:extLst>
                    <a:ext uri="{FF2B5EF4-FFF2-40B4-BE49-F238E27FC236}">
                      <a16:creationId xmlns:a16="http://schemas.microsoft.com/office/drawing/2014/main" id="{71D7E516-F535-4232-A762-DE2D73A2DCE4}"/>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2" name="Line 1120">
                  <a:extLst>
                    <a:ext uri="{FF2B5EF4-FFF2-40B4-BE49-F238E27FC236}">
                      <a16:creationId xmlns:a16="http://schemas.microsoft.com/office/drawing/2014/main" id="{4907A1E7-F9A8-4CA0-8F0E-8D0E22440E7C}"/>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3" name="Line 1121">
                  <a:extLst>
                    <a:ext uri="{FF2B5EF4-FFF2-40B4-BE49-F238E27FC236}">
                      <a16:creationId xmlns:a16="http://schemas.microsoft.com/office/drawing/2014/main" id="{D8D2225D-063C-4D4B-B0D6-24D933BAA6C0}"/>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4" name="Line 1122">
                  <a:extLst>
                    <a:ext uri="{FF2B5EF4-FFF2-40B4-BE49-F238E27FC236}">
                      <a16:creationId xmlns:a16="http://schemas.microsoft.com/office/drawing/2014/main" id="{6D577FC1-DC28-4754-8365-5283894E34AD}"/>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5" name="Line 1123">
                  <a:extLst>
                    <a:ext uri="{FF2B5EF4-FFF2-40B4-BE49-F238E27FC236}">
                      <a16:creationId xmlns:a16="http://schemas.microsoft.com/office/drawing/2014/main" id="{4AE5BC3A-D579-4A25-861B-E5709EF1E962}"/>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6" name="Line 1124">
                  <a:extLst>
                    <a:ext uri="{FF2B5EF4-FFF2-40B4-BE49-F238E27FC236}">
                      <a16:creationId xmlns:a16="http://schemas.microsoft.com/office/drawing/2014/main" id="{A3EDDDF9-8913-42E4-8A57-7558F1E31BE6}"/>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7" name="Line 1125">
                  <a:extLst>
                    <a:ext uri="{FF2B5EF4-FFF2-40B4-BE49-F238E27FC236}">
                      <a16:creationId xmlns:a16="http://schemas.microsoft.com/office/drawing/2014/main" id="{AD83976B-805E-4C36-B8BD-D86177C4BF7D}"/>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8" name="Line 1126">
                  <a:extLst>
                    <a:ext uri="{FF2B5EF4-FFF2-40B4-BE49-F238E27FC236}">
                      <a16:creationId xmlns:a16="http://schemas.microsoft.com/office/drawing/2014/main" id="{A395703C-A736-44C7-B33C-71068E8543E2}"/>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 name="Line 1127">
                  <a:extLst>
                    <a:ext uri="{FF2B5EF4-FFF2-40B4-BE49-F238E27FC236}">
                      <a16:creationId xmlns:a16="http://schemas.microsoft.com/office/drawing/2014/main" id="{C424B3A1-72C9-47C8-B074-3B56AA4A4E6F}"/>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 name="Line 1128">
                  <a:extLst>
                    <a:ext uri="{FF2B5EF4-FFF2-40B4-BE49-F238E27FC236}">
                      <a16:creationId xmlns:a16="http://schemas.microsoft.com/office/drawing/2014/main" id="{D6EF3092-C258-4C5B-BFAF-CC58CC1F2EB1}"/>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1" name="Line 1129">
                  <a:extLst>
                    <a:ext uri="{FF2B5EF4-FFF2-40B4-BE49-F238E27FC236}">
                      <a16:creationId xmlns:a16="http://schemas.microsoft.com/office/drawing/2014/main" id="{CE7C6D1B-362B-4B29-9BB7-9F9B7BCCDDC0}"/>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2" name="Line 1130">
                  <a:extLst>
                    <a:ext uri="{FF2B5EF4-FFF2-40B4-BE49-F238E27FC236}">
                      <a16:creationId xmlns:a16="http://schemas.microsoft.com/office/drawing/2014/main" id="{F0A93E58-8624-4CE4-8455-99209EF8CCB7}"/>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3" name="Line 1131">
                  <a:extLst>
                    <a:ext uri="{FF2B5EF4-FFF2-40B4-BE49-F238E27FC236}">
                      <a16:creationId xmlns:a16="http://schemas.microsoft.com/office/drawing/2014/main" id="{F7EB0658-54BE-4727-A9B0-C205D83A7944}"/>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4" name="Line 1132">
                  <a:extLst>
                    <a:ext uri="{FF2B5EF4-FFF2-40B4-BE49-F238E27FC236}">
                      <a16:creationId xmlns:a16="http://schemas.microsoft.com/office/drawing/2014/main" id="{73E5F674-4017-46D4-A361-C9C28188DFB0}"/>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5" name="Line 1133">
                  <a:extLst>
                    <a:ext uri="{FF2B5EF4-FFF2-40B4-BE49-F238E27FC236}">
                      <a16:creationId xmlns:a16="http://schemas.microsoft.com/office/drawing/2014/main" id="{738B3652-B5C4-4C19-A783-C66458EBD7FC}"/>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6" name="Line 1134">
                  <a:extLst>
                    <a:ext uri="{FF2B5EF4-FFF2-40B4-BE49-F238E27FC236}">
                      <a16:creationId xmlns:a16="http://schemas.microsoft.com/office/drawing/2014/main" id="{B42B5926-4E45-4DA8-AF35-DB818BEB6211}"/>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7" name="Line 1135">
                  <a:extLst>
                    <a:ext uri="{FF2B5EF4-FFF2-40B4-BE49-F238E27FC236}">
                      <a16:creationId xmlns:a16="http://schemas.microsoft.com/office/drawing/2014/main" id="{29E4518A-1767-49FC-9BF6-4734E295BD80}"/>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8" name="Line 1136">
                  <a:extLst>
                    <a:ext uri="{FF2B5EF4-FFF2-40B4-BE49-F238E27FC236}">
                      <a16:creationId xmlns:a16="http://schemas.microsoft.com/office/drawing/2014/main" id="{62510C31-395B-4AE3-9455-5F577D465737}"/>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9" name="Line 1137">
                  <a:extLst>
                    <a:ext uri="{FF2B5EF4-FFF2-40B4-BE49-F238E27FC236}">
                      <a16:creationId xmlns:a16="http://schemas.microsoft.com/office/drawing/2014/main" id="{EC5D4D22-C966-4DE5-AEF3-D46954AB19FF}"/>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0" name="Line 1138">
                  <a:extLst>
                    <a:ext uri="{FF2B5EF4-FFF2-40B4-BE49-F238E27FC236}">
                      <a16:creationId xmlns:a16="http://schemas.microsoft.com/office/drawing/2014/main" id="{9D8164AF-80E6-4CD4-85F7-0CDB64889E3E}"/>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1" name="Line 1139">
                  <a:extLst>
                    <a:ext uri="{FF2B5EF4-FFF2-40B4-BE49-F238E27FC236}">
                      <a16:creationId xmlns:a16="http://schemas.microsoft.com/office/drawing/2014/main" id="{F57DAE7F-6A02-423A-A804-524E2022AA76}"/>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2" name="Line 1140">
                  <a:extLst>
                    <a:ext uri="{FF2B5EF4-FFF2-40B4-BE49-F238E27FC236}">
                      <a16:creationId xmlns:a16="http://schemas.microsoft.com/office/drawing/2014/main" id="{D395E66D-DD62-4537-9DC9-C14C4598DA96}"/>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3" name="Line 1141">
                  <a:extLst>
                    <a:ext uri="{FF2B5EF4-FFF2-40B4-BE49-F238E27FC236}">
                      <a16:creationId xmlns:a16="http://schemas.microsoft.com/office/drawing/2014/main" id="{97193719-1B29-4E92-89BD-DAB6174A084E}"/>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4694" name="Group 1142">
              <a:extLst>
                <a:ext uri="{FF2B5EF4-FFF2-40B4-BE49-F238E27FC236}">
                  <a16:creationId xmlns:a16="http://schemas.microsoft.com/office/drawing/2014/main" id="{F3263F69-4D0B-4F52-9291-27D56B8EC113}"/>
                </a:ext>
              </a:extLst>
            </p:cNvPr>
            <p:cNvGrpSpPr>
              <a:grpSpLocks/>
            </p:cNvGrpSpPr>
            <p:nvPr/>
          </p:nvGrpSpPr>
          <p:grpSpPr bwMode="auto">
            <a:xfrm>
              <a:off x="2876" y="2026"/>
              <a:ext cx="242" cy="194"/>
              <a:chOff x="2902" y="1554"/>
              <a:chExt cx="242" cy="194"/>
            </a:xfrm>
          </p:grpSpPr>
          <p:grpSp>
            <p:nvGrpSpPr>
              <p:cNvPr id="24695" name="Group 1143">
                <a:extLst>
                  <a:ext uri="{FF2B5EF4-FFF2-40B4-BE49-F238E27FC236}">
                    <a16:creationId xmlns:a16="http://schemas.microsoft.com/office/drawing/2014/main" id="{796206D0-3B97-4330-AE6A-4334133334C4}"/>
                  </a:ext>
                </a:extLst>
              </p:cNvPr>
              <p:cNvGrpSpPr>
                <a:grpSpLocks/>
              </p:cNvGrpSpPr>
              <p:nvPr/>
            </p:nvGrpSpPr>
            <p:grpSpPr bwMode="auto">
              <a:xfrm>
                <a:off x="2902" y="1554"/>
                <a:ext cx="242" cy="50"/>
                <a:chOff x="2902" y="1554"/>
                <a:chExt cx="242" cy="50"/>
              </a:xfrm>
            </p:grpSpPr>
            <p:sp>
              <p:nvSpPr>
                <p:cNvPr id="24696" name="Rectangle 1144">
                  <a:extLst>
                    <a:ext uri="{FF2B5EF4-FFF2-40B4-BE49-F238E27FC236}">
                      <a16:creationId xmlns:a16="http://schemas.microsoft.com/office/drawing/2014/main" id="{61DD8ACE-F3AA-4D0C-9857-588344132C0C}"/>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7" name="Line 1145">
                  <a:extLst>
                    <a:ext uri="{FF2B5EF4-FFF2-40B4-BE49-F238E27FC236}">
                      <a16:creationId xmlns:a16="http://schemas.microsoft.com/office/drawing/2014/main" id="{F852F355-7637-4BFC-A05E-3BC5FBAEEB04}"/>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8" name="Line 1146">
                  <a:extLst>
                    <a:ext uri="{FF2B5EF4-FFF2-40B4-BE49-F238E27FC236}">
                      <a16:creationId xmlns:a16="http://schemas.microsoft.com/office/drawing/2014/main" id="{5A393BF6-DD4A-490F-8978-B44C2A0CA02A}"/>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9" name="Line 1147">
                  <a:extLst>
                    <a:ext uri="{FF2B5EF4-FFF2-40B4-BE49-F238E27FC236}">
                      <a16:creationId xmlns:a16="http://schemas.microsoft.com/office/drawing/2014/main" id="{7CBE740D-A8FA-4E65-8383-C7821EB18B9F}"/>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0" name="Line 1148">
                  <a:extLst>
                    <a:ext uri="{FF2B5EF4-FFF2-40B4-BE49-F238E27FC236}">
                      <a16:creationId xmlns:a16="http://schemas.microsoft.com/office/drawing/2014/main" id="{29571CDF-0F1E-41DC-BD42-1D2C5035599A}"/>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1" name="Line 1149">
                  <a:extLst>
                    <a:ext uri="{FF2B5EF4-FFF2-40B4-BE49-F238E27FC236}">
                      <a16:creationId xmlns:a16="http://schemas.microsoft.com/office/drawing/2014/main" id="{69A0446A-4E28-4C8F-9C59-6546FE744E80}"/>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2" name="Line 1150">
                  <a:extLst>
                    <a:ext uri="{FF2B5EF4-FFF2-40B4-BE49-F238E27FC236}">
                      <a16:creationId xmlns:a16="http://schemas.microsoft.com/office/drawing/2014/main" id="{816A0814-9448-49AF-97C6-85DA36F3A2CF}"/>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3" name="Line 1151">
                  <a:extLst>
                    <a:ext uri="{FF2B5EF4-FFF2-40B4-BE49-F238E27FC236}">
                      <a16:creationId xmlns:a16="http://schemas.microsoft.com/office/drawing/2014/main" id="{921D4968-45EC-44D7-8C7C-E8E6A9B0C09E}"/>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4" name="Line 1152">
                  <a:extLst>
                    <a:ext uri="{FF2B5EF4-FFF2-40B4-BE49-F238E27FC236}">
                      <a16:creationId xmlns:a16="http://schemas.microsoft.com/office/drawing/2014/main" id="{C49FE428-AF67-4427-AC15-810D16E41033}"/>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5" name="Line 1153">
                  <a:extLst>
                    <a:ext uri="{FF2B5EF4-FFF2-40B4-BE49-F238E27FC236}">
                      <a16:creationId xmlns:a16="http://schemas.microsoft.com/office/drawing/2014/main" id="{E6CE9F5E-2B21-4130-BEEF-B44F10811F87}"/>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6" name="Line 1154">
                  <a:extLst>
                    <a:ext uri="{FF2B5EF4-FFF2-40B4-BE49-F238E27FC236}">
                      <a16:creationId xmlns:a16="http://schemas.microsoft.com/office/drawing/2014/main" id="{DD2347C7-7620-42F3-AB21-403D96EC9EAB}"/>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7" name="Line 1155">
                  <a:extLst>
                    <a:ext uri="{FF2B5EF4-FFF2-40B4-BE49-F238E27FC236}">
                      <a16:creationId xmlns:a16="http://schemas.microsoft.com/office/drawing/2014/main" id="{69551574-C4E4-4D0F-B8B3-FACEA568D20C}"/>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8" name="Line 1156">
                  <a:extLst>
                    <a:ext uri="{FF2B5EF4-FFF2-40B4-BE49-F238E27FC236}">
                      <a16:creationId xmlns:a16="http://schemas.microsoft.com/office/drawing/2014/main" id="{A11D3424-831B-4352-BEBA-D8CC5E6D2259}"/>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9" name="Line 1157">
                  <a:extLst>
                    <a:ext uri="{FF2B5EF4-FFF2-40B4-BE49-F238E27FC236}">
                      <a16:creationId xmlns:a16="http://schemas.microsoft.com/office/drawing/2014/main" id="{B4A6E6F7-7FDF-4495-8895-FAA17416B521}"/>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0" name="Line 1158">
                  <a:extLst>
                    <a:ext uri="{FF2B5EF4-FFF2-40B4-BE49-F238E27FC236}">
                      <a16:creationId xmlns:a16="http://schemas.microsoft.com/office/drawing/2014/main" id="{D04F85FC-0C36-4C4E-9EEB-18B5986E8BDB}"/>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1" name="Line 1159">
                  <a:extLst>
                    <a:ext uri="{FF2B5EF4-FFF2-40B4-BE49-F238E27FC236}">
                      <a16:creationId xmlns:a16="http://schemas.microsoft.com/office/drawing/2014/main" id="{8F3F04E4-865F-4386-8E27-9943C0EB5E85}"/>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2" name="Line 1160">
                  <a:extLst>
                    <a:ext uri="{FF2B5EF4-FFF2-40B4-BE49-F238E27FC236}">
                      <a16:creationId xmlns:a16="http://schemas.microsoft.com/office/drawing/2014/main" id="{F4AD555A-BB66-495D-A895-3991DAF1D8A3}"/>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3" name="Line 1161">
                  <a:extLst>
                    <a:ext uri="{FF2B5EF4-FFF2-40B4-BE49-F238E27FC236}">
                      <a16:creationId xmlns:a16="http://schemas.microsoft.com/office/drawing/2014/main" id="{156B1A73-7D24-41F7-84B4-DE546802BE33}"/>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4" name="Line 1162">
                  <a:extLst>
                    <a:ext uri="{FF2B5EF4-FFF2-40B4-BE49-F238E27FC236}">
                      <a16:creationId xmlns:a16="http://schemas.microsoft.com/office/drawing/2014/main" id="{1AD89D03-D4AD-4073-A6BC-A0F8BAA57267}"/>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5" name="Line 1163">
                  <a:extLst>
                    <a:ext uri="{FF2B5EF4-FFF2-40B4-BE49-F238E27FC236}">
                      <a16:creationId xmlns:a16="http://schemas.microsoft.com/office/drawing/2014/main" id="{4666D613-79CF-48D4-9276-B7824052A2C4}"/>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6" name="Line 1164">
                  <a:extLst>
                    <a:ext uri="{FF2B5EF4-FFF2-40B4-BE49-F238E27FC236}">
                      <a16:creationId xmlns:a16="http://schemas.microsoft.com/office/drawing/2014/main" id="{1A6BF9A5-A2B3-4B06-9F72-6CBF6433BF80}"/>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7" name="Line 1165">
                  <a:extLst>
                    <a:ext uri="{FF2B5EF4-FFF2-40B4-BE49-F238E27FC236}">
                      <a16:creationId xmlns:a16="http://schemas.microsoft.com/office/drawing/2014/main" id="{A2F0125A-DD81-4DC7-B7EC-C60452F70432}"/>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8" name="Line 1166">
                  <a:extLst>
                    <a:ext uri="{FF2B5EF4-FFF2-40B4-BE49-F238E27FC236}">
                      <a16:creationId xmlns:a16="http://schemas.microsoft.com/office/drawing/2014/main" id="{EF5716B6-3947-4854-B136-9258913F789F}"/>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19" name="Line 1167">
                  <a:extLst>
                    <a:ext uri="{FF2B5EF4-FFF2-40B4-BE49-F238E27FC236}">
                      <a16:creationId xmlns:a16="http://schemas.microsoft.com/office/drawing/2014/main" id="{23539686-4C23-43FB-A5F1-0200A25AA60A}"/>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0" name="Line 1168">
                  <a:extLst>
                    <a:ext uri="{FF2B5EF4-FFF2-40B4-BE49-F238E27FC236}">
                      <a16:creationId xmlns:a16="http://schemas.microsoft.com/office/drawing/2014/main" id="{E6DA62E5-319C-4362-99D8-773D764F858D}"/>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1" name="Line 1169">
                  <a:extLst>
                    <a:ext uri="{FF2B5EF4-FFF2-40B4-BE49-F238E27FC236}">
                      <a16:creationId xmlns:a16="http://schemas.microsoft.com/office/drawing/2014/main" id="{C5F92749-3B8A-4E78-9A87-ED1DEB3D4679}"/>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2" name="Line 1170">
                  <a:extLst>
                    <a:ext uri="{FF2B5EF4-FFF2-40B4-BE49-F238E27FC236}">
                      <a16:creationId xmlns:a16="http://schemas.microsoft.com/office/drawing/2014/main" id="{BE409366-6C48-4265-84AC-27620F47F521}"/>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723" name="Group 1171">
                <a:extLst>
                  <a:ext uri="{FF2B5EF4-FFF2-40B4-BE49-F238E27FC236}">
                    <a16:creationId xmlns:a16="http://schemas.microsoft.com/office/drawing/2014/main" id="{61D084C3-9FE1-4F2B-90E9-8AB0F6635042}"/>
                  </a:ext>
                </a:extLst>
              </p:cNvPr>
              <p:cNvGrpSpPr>
                <a:grpSpLocks/>
              </p:cNvGrpSpPr>
              <p:nvPr/>
            </p:nvGrpSpPr>
            <p:grpSpPr bwMode="auto">
              <a:xfrm>
                <a:off x="2902" y="1602"/>
                <a:ext cx="242" cy="50"/>
                <a:chOff x="2902" y="1554"/>
                <a:chExt cx="242" cy="50"/>
              </a:xfrm>
            </p:grpSpPr>
            <p:sp>
              <p:nvSpPr>
                <p:cNvPr id="24724" name="Rectangle 1172">
                  <a:extLst>
                    <a:ext uri="{FF2B5EF4-FFF2-40B4-BE49-F238E27FC236}">
                      <a16:creationId xmlns:a16="http://schemas.microsoft.com/office/drawing/2014/main" id="{789BFBE0-6E3A-4A88-A5B2-5ED4972D451E}"/>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5" name="Line 1173">
                  <a:extLst>
                    <a:ext uri="{FF2B5EF4-FFF2-40B4-BE49-F238E27FC236}">
                      <a16:creationId xmlns:a16="http://schemas.microsoft.com/office/drawing/2014/main" id="{B88ED3F9-9F6F-4D50-B41D-01501C5945F7}"/>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6" name="Line 1174">
                  <a:extLst>
                    <a:ext uri="{FF2B5EF4-FFF2-40B4-BE49-F238E27FC236}">
                      <a16:creationId xmlns:a16="http://schemas.microsoft.com/office/drawing/2014/main" id="{92DFCB9F-0FEB-461A-9B25-7931A561B18F}"/>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7" name="Line 1175">
                  <a:extLst>
                    <a:ext uri="{FF2B5EF4-FFF2-40B4-BE49-F238E27FC236}">
                      <a16:creationId xmlns:a16="http://schemas.microsoft.com/office/drawing/2014/main" id="{95CFBF1E-58FA-4C3A-BF26-6E6D4BD879EE}"/>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8" name="Line 1176">
                  <a:extLst>
                    <a:ext uri="{FF2B5EF4-FFF2-40B4-BE49-F238E27FC236}">
                      <a16:creationId xmlns:a16="http://schemas.microsoft.com/office/drawing/2014/main" id="{A846CA6F-D151-490B-83C4-125594498F65}"/>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9" name="Line 1177">
                  <a:extLst>
                    <a:ext uri="{FF2B5EF4-FFF2-40B4-BE49-F238E27FC236}">
                      <a16:creationId xmlns:a16="http://schemas.microsoft.com/office/drawing/2014/main" id="{E89B82A2-789C-4513-BBE4-F6A393EE5C47}"/>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0" name="Line 1178">
                  <a:extLst>
                    <a:ext uri="{FF2B5EF4-FFF2-40B4-BE49-F238E27FC236}">
                      <a16:creationId xmlns:a16="http://schemas.microsoft.com/office/drawing/2014/main" id="{47F4BE17-3499-4C9C-AA43-0DECD9173068}"/>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1" name="Line 1179">
                  <a:extLst>
                    <a:ext uri="{FF2B5EF4-FFF2-40B4-BE49-F238E27FC236}">
                      <a16:creationId xmlns:a16="http://schemas.microsoft.com/office/drawing/2014/main" id="{8CF98668-BD13-4588-9E79-C2BB2D6AF876}"/>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2" name="Line 1180">
                  <a:extLst>
                    <a:ext uri="{FF2B5EF4-FFF2-40B4-BE49-F238E27FC236}">
                      <a16:creationId xmlns:a16="http://schemas.microsoft.com/office/drawing/2014/main" id="{F9D4EF6C-A890-4685-A71A-6080BBAE0D16}"/>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3" name="Line 1181">
                  <a:extLst>
                    <a:ext uri="{FF2B5EF4-FFF2-40B4-BE49-F238E27FC236}">
                      <a16:creationId xmlns:a16="http://schemas.microsoft.com/office/drawing/2014/main" id="{7A66CEC4-E05E-41B4-A83E-95418F5A4789}"/>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4" name="Line 1182">
                  <a:extLst>
                    <a:ext uri="{FF2B5EF4-FFF2-40B4-BE49-F238E27FC236}">
                      <a16:creationId xmlns:a16="http://schemas.microsoft.com/office/drawing/2014/main" id="{A4694B8D-0233-4952-B704-F02EC0A9BAA3}"/>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5" name="Line 1183">
                  <a:extLst>
                    <a:ext uri="{FF2B5EF4-FFF2-40B4-BE49-F238E27FC236}">
                      <a16:creationId xmlns:a16="http://schemas.microsoft.com/office/drawing/2014/main" id="{383F7688-31F8-410C-A5C3-3D8A2F8E574B}"/>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6" name="Line 1184">
                  <a:extLst>
                    <a:ext uri="{FF2B5EF4-FFF2-40B4-BE49-F238E27FC236}">
                      <a16:creationId xmlns:a16="http://schemas.microsoft.com/office/drawing/2014/main" id="{BA0023C8-D841-4998-8F47-E29B4823352D}"/>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7" name="Line 1185">
                  <a:extLst>
                    <a:ext uri="{FF2B5EF4-FFF2-40B4-BE49-F238E27FC236}">
                      <a16:creationId xmlns:a16="http://schemas.microsoft.com/office/drawing/2014/main" id="{6AB97CC7-4918-4397-B886-B4BD2EC0ECEB}"/>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8" name="Line 1186">
                  <a:extLst>
                    <a:ext uri="{FF2B5EF4-FFF2-40B4-BE49-F238E27FC236}">
                      <a16:creationId xmlns:a16="http://schemas.microsoft.com/office/drawing/2014/main" id="{BF217CA4-2E73-4228-896F-74F56C905C34}"/>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9" name="Line 1187">
                  <a:extLst>
                    <a:ext uri="{FF2B5EF4-FFF2-40B4-BE49-F238E27FC236}">
                      <a16:creationId xmlns:a16="http://schemas.microsoft.com/office/drawing/2014/main" id="{5CABE7ED-5AF5-4C8D-91C7-4E6E514D3A79}"/>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0" name="Line 1188">
                  <a:extLst>
                    <a:ext uri="{FF2B5EF4-FFF2-40B4-BE49-F238E27FC236}">
                      <a16:creationId xmlns:a16="http://schemas.microsoft.com/office/drawing/2014/main" id="{30822CDF-BA1D-42A1-A0D0-4AA2972B8030}"/>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1" name="Line 1189">
                  <a:extLst>
                    <a:ext uri="{FF2B5EF4-FFF2-40B4-BE49-F238E27FC236}">
                      <a16:creationId xmlns:a16="http://schemas.microsoft.com/office/drawing/2014/main" id="{E91CCDE2-831D-4445-80B5-B37C5599A972}"/>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2" name="Line 1190">
                  <a:extLst>
                    <a:ext uri="{FF2B5EF4-FFF2-40B4-BE49-F238E27FC236}">
                      <a16:creationId xmlns:a16="http://schemas.microsoft.com/office/drawing/2014/main" id="{6F0194C1-70AB-47BB-B84A-5B948F881D98}"/>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3" name="Line 1191">
                  <a:extLst>
                    <a:ext uri="{FF2B5EF4-FFF2-40B4-BE49-F238E27FC236}">
                      <a16:creationId xmlns:a16="http://schemas.microsoft.com/office/drawing/2014/main" id="{BF554029-F8F8-4B6B-8BFD-8D09D547F99B}"/>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4" name="Line 1192">
                  <a:extLst>
                    <a:ext uri="{FF2B5EF4-FFF2-40B4-BE49-F238E27FC236}">
                      <a16:creationId xmlns:a16="http://schemas.microsoft.com/office/drawing/2014/main" id="{B9582EE7-AD71-4857-B9F2-7C38F6A4B851}"/>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5" name="Line 1193">
                  <a:extLst>
                    <a:ext uri="{FF2B5EF4-FFF2-40B4-BE49-F238E27FC236}">
                      <a16:creationId xmlns:a16="http://schemas.microsoft.com/office/drawing/2014/main" id="{E0F723AB-B89E-4CEB-8FB8-2FACCF7AA97B}"/>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6" name="Line 1194">
                  <a:extLst>
                    <a:ext uri="{FF2B5EF4-FFF2-40B4-BE49-F238E27FC236}">
                      <a16:creationId xmlns:a16="http://schemas.microsoft.com/office/drawing/2014/main" id="{5C99A82E-E8C5-4AFE-B97A-49C3A50CA6D0}"/>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7" name="Line 1195">
                  <a:extLst>
                    <a:ext uri="{FF2B5EF4-FFF2-40B4-BE49-F238E27FC236}">
                      <a16:creationId xmlns:a16="http://schemas.microsoft.com/office/drawing/2014/main" id="{27068E42-C877-42D7-8575-719D10A2DD63}"/>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8" name="Line 1196">
                  <a:extLst>
                    <a:ext uri="{FF2B5EF4-FFF2-40B4-BE49-F238E27FC236}">
                      <a16:creationId xmlns:a16="http://schemas.microsoft.com/office/drawing/2014/main" id="{9750A38A-FF94-4419-8E7E-9028A04EA825}"/>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9" name="Line 1197">
                  <a:extLst>
                    <a:ext uri="{FF2B5EF4-FFF2-40B4-BE49-F238E27FC236}">
                      <a16:creationId xmlns:a16="http://schemas.microsoft.com/office/drawing/2014/main" id="{A12A022D-759F-4ECB-B36E-4B9D99DACECD}"/>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0" name="Line 1198">
                  <a:extLst>
                    <a:ext uri="{FF2B5EF4-FFF2-40B4-BE49-F238E27FC236}">
                      <a16:creationId xmlns:a16="http://schemas.microsoft.com/office/drawing/2014/main" id="{3B3C4771-6414-46E8-B70E-5F53D4C1CEC4}"/>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751" name="Group 1199">
                <a:extLst>
                  <a:ext uri="{FF2B5EF4-FFF2-40B4-BE49-F238E27FC236}">
                    <a16:creationId xmlns:a16="http://schemas.microsoft.com/office/drawing/2014/main" id="{C7157E92-DBD7-41EB-8D21-98B951F16BEE}"/>
                  </a:ext>
                </a:extLst>
              </p:cNvPr>
              <p:cNvGrpSpPr>
                <a:grpSpLocks/>
              </p:cNvGrpSpPr>
              <p:nvPr/>
            </p:nvGrpSpPr>
            <p:grpSpPr bwMode="auto">
              <a:xfrm>
                <a:off x="2902" y="1650"/>
                <a:ext cx="242" cy="50"/>
                <a:chOff x="2902" y="1554"/>
                <a:chExt cx="242" cy="50"/>
              </a:xfrm>
            </p:grpSpPr>
            <p:sp>
              <p:nvSpPr>
                <p:cNvPr id="24752" name="Rectangle 1200">
                  <a:extLst>
                    <a:ext uri="{FF2B5EF4-FFF2-40B4-BE49-F238E27FC236}">
                      <a16:creationId xmlns:a16="http://schemas.microsoft.com/office/drawing/2014/main" id="{EF540164-2D76-4F6D-ADF5-7ADDD3634F28}"/>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3" name="Line 1201">
                  <a:extLst>
                    <a:ext uri="{FF2B5EF4-FFF2-40B4-BE49-F238E27FC236}">
                      <a16:creationId xmlns:a16="http://schemas.microsoft.com/office/drawing/2014/main" id="{50FC1F1D-ECB7-4686-9F27-538A28A9445D}"/>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4" name="Line 1202">
                  <a:extLst>
                    <a:ext uri="{FF2B5EF4-FFF2-40B4-BE49-F238E27FC236}">
                      <a16:creationId xmlns:a16="http://schemas.microsoft.com/office/drawing/2014/main" id="{EFC16991-16E8-408F-B81E-8B0F020FDD4A}"/>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5" name="Line 1203">
                  <a:extLst>
                    <a:ext uri="{FF2B5EF4-FFF2-40B4-BE49-F238E27FC236}">
                      <a16:creationId xmlns:a16="http://schemas.microsoft.com/office/drawing/2014/main" id="{7DB9399D-FEC1-448A-86E9-8EB0A1C400D7}"/>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6" name="Line 1204">
                  <a:extLst>
                    <a:ext uri="{FF2B5EF4-FFF2-40B4-BE49-F238E27FC236}">
                      <a16:creationId xmlns:a16="http://schemas.microsoft.com/office/drawing/2014/main" id="{1365E7F1-2D39-4E8C-B2F6-714C9E151339}"/>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7" name="Line 1205">
                  <a:extLst>
                    <a:ext uri="{FF2B5EF4-FFF2-40B4-BE49-F238E27FC236}">
                      <a16:creationId xmlns:a16="http://schemas.microsoft.com/office/drawing/2014/main" id="{1ABAB471-0048-4EA1-A680-E8FA00FCFEC8}"/>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8" name="Line 1206">
                  <a:extLst>
                    <a:ext uri="{FF2B5EF4-FFF2-40B4-BE49-F238E27FC236}">
                      <a16:creationId xmlns:a16="http://schemas.microsoft.com/office/drawing/2014/main" id="{9036D581-A3A8-4DE2-8359-FA51C5D74C33}"/>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9" name="Line 1207">
                  <a:extLst>
                    <a:ext uri="{FF2B5EF4-FFF2-40B4-BE49-F238E27FC236}">
                      <a16:creationId xmlns:a16="http://schemas.microsoft.com/office/drawing/2014/main" id="{06BB6916-9D6B-4766-83D8-65D70CCEF386}"/>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0" name="Line 1208">
                  <a:extLst>
                    <a:ext uri="{FF2B5EF4-FFF2-40B4-BE49-F238E27FC236}">
                      <a16:creationId xmlns:a16="http://schemas.microsoft.com/office/drawing/2014/main" id="{7A5008FC-0957-44C6-81CB-862F9F38287B}"/>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1" name="Line 1209">
                  <a:extLst>
                    <a:ext uri="{FF2B5EF4-FFF2-40B4-BE49-F238E27FC236}">
                      <a16:creationId xmlns:a16="http://schemas.microsoft.com/office/drawing/2014/main" id="{6EACF1D4-C973-4657-97CA-AD004F433122}"/>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2" name="Line 1210">
                  <a:extLst>
                    <a:ext uri="{FF2B5EF4-FFF2-40B4-BE49-F238E27FC236}">
                      <a16:creationId xmlns:a16="http://schemas.microsoft.com/office/drawing/2014/main" id="{ADE8321D-EE65-42CC-8BA2-A19AD86606B6}"/>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3" name="Line 1211">
                  <a:extLst>
                    <a:ext uri="{FF2B5EF4-FFF2-40B4-BE49-F238E27FC236}">
                      <a16:creationId xmlns:a16="http://schemas.microsoft.com/office/drawing/2014/main" id="{88BF94DA-C7A9-4740-AF73-9B555B0E69BC}"/>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4" name="Line 1212">
                  <a:extLst>
                    <a:ext uri="{FF2B5EF4-FFF2-40B4-BE49-F238E27FC236}">
                      <a16:creationId xmlns:a16="http://schemas.microsoft.com/office/drawing/2014/main" id="{34CBF133-FE09-458F-8010-72C47809815D}"/>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5" name="Line 1213">
                  <a:extLst>
                    <a:ext uri="{FF2B5EF4-FFF2-40B4-BE49-F238E27FC236}">
                      <a16:creationId xmlns:a16="http://schemas.microsoft.com/office/drawing/2014/main" id="{C991EBD5-78BE-45B9-8B12-E97931498DE0}"/>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6" name="Line 1214">
                  <a:extLst>
                    <a:ext uri="{FF2B5EF4-FFF2-40B4-BE49-F238E27FC236}">
                      <a16:creationId xmlns:a16="http://schemas.microsoft.com/office/drawing/2014/main" id="{CB0C8498-01A1-47D4-84E7-78C1C0E35B6A}"/>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7" name="Line 1215">
                  <a:extLst>
                    <a:ext uri="{FF2B5EF4-FFF2-40B4-BE49-F238E27FC236}">
                      <a16:creationId xmlns:a16="http://schemas.microsoft.com/office/drawing/2014/main" id="{99A6AD49-B889-4F0E-A983-309395A2C22D}"/>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8" name="Line 1216">
                  <a:extLst>
                    <a:ext uri="{FF2B5EF4-FFF2-40B4-BE49-F238E27FC236}">
                      <a16:creationId xmlns:a16="http://schemas.microsoft.com/office/drawing/2014/main" id="{D65E2C45-2F5D-432A-B5EF-6B80A7D29CAD}"/>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9" name="Line 1217">
                  <a:extLst>
                    <a:ext uri="{FF2B5EF4-FFF2-40B4-BE49-F238E27FC236}">
                      <a16:creationId xmlns:a16="http://schemas.microsoft.com/office/drawing/2014/main" id="{A4238344-7B3B-45A9-AEBD-2862D34325AA}"/>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0" name="Line 1218">
                  <a:extLst>
                    <a:ext uri="{FF2B5EF4-FFF2-40B4-BE49-F238E27FC236}">
                      <a16:creationId xmlns:a16="http://schemas.microsoft.com/office/drawing/2014/main" id="{D9092EE0-1E32-4CDF-A641-794107E06996}"/>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1" name="Line 1219">
                  <a:extLst>
                    <a:ext uri="{FF2B5EF4-FFF2-40B4-BE49-F238E27FC236}">
                      <a16:creationId xmlns:a16="http://schemas.microsoft.com/office/drawing/2014/main" id="{DE197855-1C37-4082-A937-D974846EB91B}"/>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2" name="Line 1220">
                  <a:extLst>
                    <a:ext uri="{FF2B5EF4-FFF2-40B4-BE49-F238E27FC236}">
                      <a16:creationId xmlns:a16="http://schemas.microsoft.com/office/drawing/2014/main" id="{4F025B6A-4605-4D71-8E9F-84CB0FE3B68D}"/>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3" name="Line 1221">
                  <a:extLst>
                    <a:ext uri="{FF2B5EF4-FFF2-40B4-BE49-F238E27FC236}">
                      <a16:creationId xmlns:a16="http://schemas.microsoft.com/office/drawing/2014/main" id="{B0D26278-3318-4AA9-A520-D36FFDAFE0F6}"/>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4" name="Line 1222">
                  <a:extLst>
                    <a:ext uri="{FF2B5EF4-FFF2-40B4-BE49-F238E27FC236}">
                      <a16:creationId xmlns:a16="http://schemas.microsoft.com/office/drawing/2014/main" id="{B4955578-5139-41F3-8FF4-4BBDBC4A1914}"/>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5" name="Line 1223">
                  <a:extLst>
                    <a:ext uri="{FF2B5EF4-FFF2-40B4-BE49-F238E27FC236}">
                      <a16:creationId xmlns:a16="http://schemas.microsoft.com/office/drawing/2014/main" id="{2238E4C0-80DE-4BA4-8422-269EA4920DDF}"/>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6" name="Line 1224">
                  <a:extLst>
                    <a:ext uri="{FF2B5EF4-FFF2-40B4-BE49-F238E27FC236}">
                      <a16:creationId xmlns:a16="http://schemas.microsoft.com/office/drawing/2014/main" id="{DB94DB3F-954E-43E1-A578-F5EBC1268DB5}"/>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7" name="Line 1225">
                  <a:extLst>
                    <a:ext uri="{FF2B5EF4-FFF2-40B4-BE49-F238E27FC236}">
                      <a16:creationId xmlns:a16="http://schemas.microsoft.com/office/drawing/2014/main" id="{718F54A4-3D2D-408C-9A5B-7C6BA22C041E}"/>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8" name="Line 1226">
                  <a:extLst>
                    <a:ext uri="{FF2B5EF4-FFF2-40B4-BE49-F238E27FC236}">
                      <a16:creationId xmlns:a16="http://schemas.microsoft.com/office/drawing/2014/main" id="{AFB0907E-E24C-490D-84D1-FA06D2795D2C}"/>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779" name="Group 1227">
                <a:extLst>
                  <a:ext uri="{FF2B5EF4-FFF2-40B4-BE49-F238E27FC236}">
                    <a16:creationId xmlns:a16="http://schemas.microsoft.com/office/drawing/2014/main" id="{1026BC54-315C-4E88-ABE9-A3AD97ED1503}"/>
                  </a:ext>
                </a:extLst>
              </p:cNvPr>
              <p:cNvGrpSpPr>
                <a:grpSpLocks/>
              </p:cNvGrpSpPr>
              <p:nvPr/>
            </p:nvGrpSpPr>
            <p:grpSpPr bwMode="auto">
              <a:xfrm>
                <a:off x="2902" y="1698"/>
                <a:ext cx="242" cy="50"/>
                <a:chOff x="2902" y="1554"/>
                <a:chExt cx="242" cy="50"/>
              </a:xfrm>
            </p:grpSpPr>
            <p:sp>
              <p:nvSpPr>
                <p:cNvPr id="24780" name="Rectangle 1228">
                  <a:extLst>
                    <a:ext uri="{FF2B5EF4-FFF2-40B4-BE49-F238E27FC236}">
                      <a16:creationId xmlns:a16="http://schemas.microsoft.com/office/drawing/2014/main" id="{9FDF3E74-8B7C-4052-AD71-51696F145F47}"/>
                    </a:ext>
                  </a:extLst>
                </p:cNvPr>
                <p:cNvSpPr>
                  <a:spLocks noChangeArrowheads="1"/>
                </p:cNvSpPr>
                <p:nvPr/>
              </p:nvSpPr>
              <p:spPr bwMode="auto">
                <a:xfrm>
                  <a:off x="2902" y="1556"/>
                  <a:ext cx="242" cy="47"/>
                </a:xfrm>
                <a:prstGeom prst="rect">
                  <a:avLst/>
                </a:prstGeom>
                <a:solidFill>
                  <a:srgbClr val="3F3F3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 name="Line 1229">
                  <a:extLst>
                    <a:ext uri="{FF2B5EF4-FFF2-40B4-BE49-F238E27FC236}">
                      <a16:creationId xmlns:a16="http://schemas.microsoft.com/office/drawing/2014/main" id="{C7100800-8B55-430A-AEEE-3BCADFF234A1}"/>
                    </a:ext>
                  </a:extLst>
                </p:cNvPr>
                <p:cNvSpPr>
                  <a:spLocks noChangeShapeType="1"/>
                </p:cNvSpPr>
                <p:nvPr/>
              </p:nvSpPr>
              <p:spPr bwMode="auto">
                <a:xfrm>
                  <a:off x="301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2" name="Line 1230">
                  <a:extLst>
                    <a:ext uri="{FF2B5EF4-FFF2-40B4-BE49-F238E27FC236}">
                      <a16:creationId xmlns:a16="http://schemas.microsoft.com/office/drawing/2014/main" id="{CB4FD22B-4151-46E5-BB3D-97BE777193E7}"/>
                    </a:ext>
                  </a:extLst>
                </p:cNvPr>
                <p:cNvSpPr>
                  <a:spLocks noChangeShapeType="1"/>
                </p:cNvSpPr>
                <p:nvPr/>
              </p:nvSpPr>
              <p:spPr bwMode="auto">
                <a:xfrm>
                  <a:off x="3040"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3" name="Line 1231">
                  <a:extLst>
                    <a:ext uri="{FF2B5EF4-FFF2-40B4-BE49-F238E27FC236}">
                      <a16:creationId xmlns:a16="http://schemas.microsoft.com/office/drawing/2014/main" id="{F677620A-523E-489B-B9B0-BA13051059AC}"/>
                    </a:ext>
                  </a:extLst>
                </p:cNvPr>
                <p:cNvSpPr>
                  <a:spLocks noChangeShapeType="1"/>
                </p:cNvSpPr>
                <p:nvPr/>
              </p:nvSpPr>
              <p:spPr bwMode="auto">
                <a:xfrm>
                  <a:off x="3066"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4" name="Line 1232">
                  <a:extLst>
                    <a:ext uri="{FF2B5EF4-FFF2-40B4-BE49-F238E27FC236}">
                      <a16:creationId xmlns:a16="http://schemas.microsoft.com/office/drawing/2014/main" id="{853A106D-B4F2-46A7-BE50-0CB8AB2B0EF7}"/>
                    </a:ext>
                  </a:extLst>
                </p:cNvPr>
                <p:cNvSpPr>
                  <a:spLocks noChangeShapeType="1"/>
                </p:cNvSpPr>
                <p:nvPr/>
              </p:nvSpPr>
              <p:spPr bwMode="auto">
                <a:xfrm>
                  <a:off x="3092"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5" name="Line 1233">
                  <a:extLst>
                    <a:ext uri="{FF2B5EF4-FFF2-40B4-BE49-F238E27FC236}">
                      <a16:creationId xmlns:a16="http://schemas.microsoft.com/office/drawing/2014/main" id="{D5829B87-6EC0-45DC-997A-5EECDBC9F835}"/>
                    </a:ext>
                  </a:extLst>
                </p:cNvPr>
                <p:cNvSpPr>
                  <a:spLocks noChangeShapeType="1"/>
                </p:cNvSpPr>
                <p:nvPr/>
              </p:nvSpPr>
              <p:spPr bwMode="auto">
                <a:xfrm>
                  <a:off x="3118"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6" name="Line 1234">
                  <a:extLst>
                    <a:ext uri="{FF2B5EF4-FFF2-40B4-BE49-F238E27FC236}">
                      <a16:creationId xmlns:a16="http://schemas.microsoft.com/office/drawing/2014/main" id="{FA41AD63-0C6D-4F70-9AF9-C8D34C88DB15}"/>
                    </a:ext>
                  </a:extLst>
                </p:cNvPr>
                <p:cNvSpPr>
                  <a:spLocks noChangeShapeType="1"/>
                </p:cNvSpPr>
                <p:nvPr/>
              </p:nvSpPr>
              <p:spPr bwMode="auto">
                <a:xfrm>
                  <a:off x="2956" y="1554"/>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7" name="Line 1235">
                  <a:extLst>
                    <a:ext uri="{FF2B5EF4-FFF2-40B4-BE49-F238E27FC236}">
                      <a16:creationId xmlns:a16="http://schemas.microsoft.com/office/drawing/2014/main" id="{ABB470AC-CDF9-4460-9A08-E529F734828F}"/>
                    </a:ext>
                  </a:extLst>
                </p:cNvPr>
                <p:cNvSpPr>
                  <a:spLocks noChangeShapeType="1"/>
                </p:cNvSpPr>
                <p:nvPr/>
              </p:nvSpPr>
              <p:spPr bwMode="auto">
                <a:xfrm>
                  <a:off x="2928"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8" name="Line 1236">
                  <a:extLst>
                    <a:ext uri="{FF2B5EF4-FFF2-40B4-BE49-F238E27FC236}">
                      <a16:creationId xmlns:a16="http://schemas.microsoft.com/office/drawing/2014/main" id="{1AFB9117-A14D-4456-BBE3-5E7630C1F381}"/>
                    </a:ext>
                  </a:extLst>
                </p:cNvPr>
                <p:cNvSpPr>
                  <a:spLocks noChangeShapeType="1"/>
                </p:cNvSpPr>
                <p:nvPr/>
              </p:nvSpPr>
              <p:spPr bwMode="auto">
                <a:xfrm>
                  <a:off x="2984" y="1556"/>
                  <a:ext cx="0" cy="4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9" name="Line 1237">
                  <a:extLst>
                    <a:ext uri="{FF2B5EF4-FFF2-40B4-BE49-F238E27FC236}">
                      <a16:creationId xmlns:a16="http://schemas.microsoft.com/office/drawing/2014/main" id="{4493FBDC-CF23-4AE2-A978-9D3B0DD9E84D}"/>
                    </a:ext>
                  </a:extLst>
                </p:cNvPr>
                <p:cNvSpPr>
                  <a:spLocks noChangeShapeType="1"/>
                </p:cNvSpPr>
                <p:nvPr/>
              </p:nvSpPr>
              <p:spPr bwMode="auto">
                <a:xfrm>
                  <a:off x="306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0" name="Line 1238">
                  <a:extLst>
                    <a:ext uri="{FF2B5EF4-FFF2-40B4-BE49-F238E27FC236}">
                      <a16:creationId xmlns:a16="http://schemas.microsoft.com/office/drawing/2014/main" id="{0C8777ED-2497-4C3C-A753-13ACD37C8F35}"/>
                    </a:ext>
                  </a:extLst>
                </p:cNvPr>
                <p:cNvSpPr>
                  <a:spLocks noChangeShapeType="1"/>
                </p:cNvSpPr>
                <p:nvPr/>
              </p:nvSpPr>
              <p:spPr bwMode="auto">
                <a:xfrm>
                  <a:off x="308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1" name="Line 1239">
                  <a:extLst>
                    <a:ext uri="{FF2B5EF4-FFF2-40B4-BE49-F238E27FC236}">
                      <a16:creationId xmlns:a16="http://schemas.microsoft.com/office/drawing/2014/main" id="{A75AC335-7157-4C6B-8070-3B5C1F9D9ED5}"/>
                    </a:ext>
                  </a:extLst>
                </p:cNvPr>
                <p:cNvSpPr>
                  <a:spLocks noChangeShapeType="1"/>
                </p:cNvSpPr>
                <p:nvPr/>
              </p:nvSpPr>
              <p:spPr bwMode="auto">
                <a:xfrm>
                  <a:off x="3110"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2" name="Line 1240">
                  <a:extLst>
                    <a:ext uri="{FF2B5EF4-FFF2-40B4-BE49-F238E27FC236}">
                      <a16:creationId xmlns:a16="http://schemas.microsoft.com/office/drawing/2014/main" id="{896CE8B9-CF2A-452C-8131-2EF9E991661C}"/>
                    </a:ext>
                  </a:extLst>
                </p:cNvPr>
                <p:cNvSpPr>
                  <a:spLocks noChangeShapeType="1"/>
                </p:cNvSpPr>
                <p:nvPr/>
              </p:nvSpPr>
              <p:spPr bwMode="auto">
                <a:xfrm>
                  <a:off x="3138"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3" name="Line 1241">
                  <a:extLst>
                    <a:ext uri="{FF2B5EF4-FFF2-40B4-BE49-F238E27FC236}">
                      <a16:creationId xmlns:a16="http://schemas.microsoft.com/office/drawing/2014/main" id="{669B0384-1F26-46E6-BEF1-CDA9361F7EBF}"/>
                    </a:ext>
                  </a:extLst>
                </p:cNvPr>
                <p:cNvSpPr>
                  <a:spLocks noChangeShapeType="1"/>
                </p:cNvSpPr>
                <p:nvPr/>
              </p:nvSpPr>
              <p:spPr bwMode="auto">
                <a:xfrm>
                  <a:off x="3032"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4" name="Line 1242">
                  <a:extLst>
                    <a:ext uri="{FF2B5EF4-FFF2-40B4-BE49-F238E27FC236}">
                      <a16:creationId xmlns:a16="http://schemas.microsoft.com/office/drawing/2014/main" id="{ED72AB40-181E-4CB1-A205-0EC0F09CC89C}"/>
                    </a:ext>
                  </a:extLst>
                </p:cNvPr>
                <p:cNvSpPr>
                  <a:spLocks noChangeShapeType="1"/>
                </p:cNvSpPr>
                <p:nvPr/>
              </p:nvSpPr>
              <p:spPr bwMode="auto">
                <a:xfrm>
                  <a:off x="3004"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5" name="Line 1243">
                  <a:extLst>
                    <a:ext uri="{FF2B5EF4-FFF2-40B4-BE49-F238E27FC236}">
                      <a16:creationId xmlns:a16="http://schemas.microsoft.com/office/drawing/2014/main" id="{B390563E-C6F4-4F29-9FED-FAF3D5556644}"/>
                    </a:ext>
                  </a:extLst>
                </p:cNvPr>
                <p:cNvSpPr>
                  <a:spLocks noChangeShapeType="1"/>
                </p:cNvSpPr>
                <p:nvPr/>
              </p:nvSpPr>
              <p:spPr bwMode="auto">
                <a:xfrm>
                  <a:off x="2976" y="1562"/>
                  <a:ext cx="0" cy="0"/>
                </a:xfrm>
                <a:prstGeom prst="line">
                  <a:avLst/>
                </a:prstGeom>
                <a:noFill/>
                <a:ln w="9525">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6" name="Line 1244">
                  <a:extLst>
                    <a:ext uri="{FF2B5EF4-FFF2-40B4-BE49-F238E27FC236}">
                      <a16:creationId xmlns:a16="http://schemas.microsoft.com/office/drawing/2014/main" id="{E5BC6C7C-B818-4360-BAB5-E3DE8B63DC5A}"/>
                    </a:ext>
                  </a:extLst>
                </p:cNvPr>
                <p:cNvSpPr>
                  <a:spLocks noChangeShapeType="1"/>
                </p:cNvSpPr>
                <p:nvPr/>
              </p:nvSpPr>
              <p:spPr bwMode="auto">
                <a:xfrm>
                  <a:off x="291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7" name="Line 1245">
                  <a:extLst>
                    <a:ext uri="{FF2B5EF4-FFF2-40B4-BE49-F238E27FC236}">
                      <a16:creationId xmlns:a16="http://schemas.microsoft.com/office/drawing/2014/main" id="{075F6DC4-FC4E-49F0-B89D-EEE4EDF34CF2}"/>
                    </a:ext>
                  </a:extLst>
                </p:cNvPr>
                <p:cNvSpPr>
                  <a:spLocks noChangeShapeType="1"/>
                </p:cNvSpPr>
                <p:nvPr/>
              </p:nvSpPr>
              <p:spPr bwMode="auto">
                <a:xfrm>
                  <a:off x="293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8" name="Line 1246">
                  <a:extLst>
                    <a:ext uri="{FF2B5EF4-FFF2-40B4-BE49-F238E27FC236}">
                      <a16:creationId xmlns:a16="http://schemas.microsoft.com/office/drawing/2014/main" id="{EFD3FAF4-FD9C-4B89-92C1-1A49C6B67794}"/>
                    </a:ext>
                  </a:extLst>
                </p:cNvPr>
                <p:cNvSpPr>
                  <a:spLocks noChangeShapeType="1"/>
                </p:cNvSpPr>
                <p:nvPr/>
              </p:nvSpPr>
              <p:spPr bwMode="auto">
                <a:xfrm>
                  <a:off x="2966"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9" name="Line 1247">
                  <a:extLst>
                    <a:ext uri="{FF2B5EF4-FFF2-40B4-BE49-F238E27FC236}">
                      <a16:creationId xmlns:a16="http://schemas.microsoft.com/office/drawing/2014/main" id="{33803A91-BFFA-4CFA-9DBA-52015F9A0A82}"/>
                    </a:ext>
                  </a:extLst>
                </p:cNvPr>
                <p:cNvSpPr>
                  <a:spLocks noChangeShapeType="1"/>
                </p:cNvSpPr>
                <p:nvPr/>
              </p:nvSpPr>
              <p:spPr bwMode="auto">
                <a:xfrm>
                  <a:off x="299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00" name="Line 1248">
                  <a:extLst>
                    <a:ext uri="{FF2B5EF4-FFF2-40B4-BE49-F238E27FC236}">
                      <a16:creationId xmlns:a16="http://schemas.microsoft.com/office/drawing/2014/main" id="{3225A24E-0871-45B0-B353-9F0F85C4FEA3}"/>
                    </a:ext>
                  </a:extLst>
                </p:cNvPr>
                <p:cNvSpPr>
                  <a:spLocks noChangeShapeType="1"/>
                </p:cNvSpPr>
                <p:nvPr/>
              </p:nvSpPr>
              <p:spPr bwMode="auto">
                <a:xfrm>
                  <a:off x="302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01" name="Line 1249">
                  <a:extLst>
                    <a:ext uri="{FF2B5EF4-FFF2-40B4-BE49-F238E27FC236}">
                      <a16:creationId xmlns:a16="http://schemas.microsoft.com/office/drawing/2014/main" id="{8AF61F85-38ED-492D-8714-567FCA23288F}"/>
                    </a:ext>
                  </a:extLst>
                </p:cNvPr>
                <p:cNvSpPr>
                  <a:spLocks noChangeShapeType="1"/>
                </p:cNvSpPr>
                <p:nvPr/>
              </p:nvSpPr>
              <p:spPr bwMode="auto">
                <a:xfrm>
                  <a:off x="304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02" name="Line 1250">
                  <a:extLst>
                    <a:ext uri="{FF2B5EF4-FFF2-40B4-BE49-F238E27FC236}">
                      <a16:creationId xmlns:a16="http://schemas.microsoft.com/office/drawing/2014/main" id="{97B0D8AB-92A2-4A83-8108-4D45ED5D3565}"/>
                    </a:ext>
                  </a:extLst>
                </p:cNvPr>
                <p:cNvSpPr>
                  <a:spLocks noChangeShapeType="1"/>
                </p:cNvSpPr>
                <p:nvPr/>
              </p:nvSpPr>
              <p:spPr bwMode="auto">
                <a:xfrm>
                  <a:off x="3074"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03" name="Line 1251">
                  <a:extLst>
                    <a:ext uri="{FF2B5EF4-FFF2-40B4-BE49-F238E27FC236}">
                      <a16:creationId xmlns:a16="http://schemas.microsoft.com/office/drawing/2014/main" id="{21291353-ECF2-4466-94F4-F4155BDA731A}"/>
                    </a:ext>
                  </a:extLst>
                </p:cNvPr>
                <p:cNvSpPr>
                  <a:spLocks noChangeShapeType="1"/>
                </p:cNvSpPr>
                <p:nvPr/>
              </p:nvSpPr>
              <p:spPr bwMode="auto">
                <a:xfrm>
                  <a:off x="3100"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04" name="Line 1252">
                  <a:extLst>
                    <a:ext uri="{FF2B5EF4-FFF2-40B4-BE49-F238E27FC236}">
                      <a16:creationId xmlns:a16="http://schemas.microsoft.com/office/drawing/2014/main" id="{8DF2E238-2964-4483-A1BC-4CAA6413C135}"/>
                    </a:ext>
                  </a:extLst>
                </p:cNvPr>
                <p:cNvSpPr>
                  <a:spLocks noChangeShapeType="1"/>
                </p:cNvSpPr>
                <p:nvPr/>
              </p:nvSpPr>
              <p:spPr bwMode="auto">
                <a:xfrm>
                  <a:off x="3128" y="1600"/>
                  <a:ext cx="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05" name="Line 1253">
                  <a:extLst>
                    <a:ext uri="{FF2B5EF4-FFF2-40B4-BE49-F238E27FC236}">
                      <a16:creationId xmlns:a16="http://schemas.microsoft.com/office/drawing/2014/main" id="{CCF1E07A-C122-40A1-BE98-D8671D693CC9}"/>
                    </a:ext>
                  </a:extLst>
                </p:cNvPr>
                <p:cNvSpPr>
                  <a:spLocks noChangeShapeType="1"/>
                </p:cNvSpPr>
                <p:nvPr/>
              </p:nvSpPr>
              <p:spPr bwMode="auto">
                <a:xfrm>
                  <a:off x="2922"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06" name="Line 1254">
                  <a:extLst>
                    <a:ext uri="{FF2B5EF4-FFF2-40B4-BE49-F238E27FC236}">
                      <a16:creationId xmlns:a16="http://schemas.microsoft.com/office/drawing/2014/main" id="{99573D0E-CCE9-4812-BBA9-4FAFE782C790}"/>
                    </a:ext>
                  </a:extLst>
                </p:cNvPr>
                <p:cNvSpPr>
                  <a:spLocks noChangeShapeType="1"/>
                </p:cNvSpPr>
                <p:nvPr/>
              </p:nvSpPr>
              <p:spPr bwMode="auto">
                <a:xfrm>
                  <a:off x="2946" y="1562"/>
                  <a:ext cx="0" cy="0"/>
                </a:xfrm>
                <a:prstGeom prst="line">
                  <a:avLst/>
                </a:prstGeom>
                <a:noFill/>
                <a:ln w="952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807" name="Line 1255">
              <a:extLst>
                <a:ext uri="{FF2B5EF4-FFF2-40B4-BE49-F238E27FC236}">
                  <a16:creationId xmlns:a16="http://schemas.microsoft.com/office/drawing/2014/main" id="{808C9B78-E9A1-4DEF-AF7C-7B66C1A6E900}"/>
                </a:ext>
              </a:extLst>
            </p:cNvPr>
            <p:cNvSpPr>
              <a:spLocks noChangeShapeType="1"/>
            </p:cNvSpPr>
            <p:nvPr/>
          </p:nvSpPr>
          <p:spPr bwMode="auto">
            <a:xfrm>
              <a:off x="2858" y="2020"/>
              <a:ext cx="278" cy="0"/>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08" name="Line 1256">
              <a:extLst>
                <a:ext uri="{FF2B5EF4-FFF2-40B4-BE49-F238E27FC236}">
                  <a16:creationId xmlns:a16="http://schemas.microsoft.com/office/drawing/2014/main" id="{69E477C6-A9CA-4239-AE51-3EF2AB0C098E}"/>
                </a:ext>
              </a:extLst>
            </p:cNvPr>
            <p:cNvSpPr>
              <a:spLocks noChangeShapeType="1"/>
            </p:cNvSpPr>
            <p:nvPr/>
          </p:nvSpPr>
          <p:spPr bwMode="auto">
            <a:xfrm>
              <a:off x="2860" y="1898"/>
              <a:ext cx="278" cy="0"/>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09" name="Line 1257">
              <a:extLst>
                <a:ext uri="{FF2B5EF4-FFF2-40B4-BE49-F238E27FC236}">
                  <a16:creationId xmlns:a16="http://schemas.microsoft.com/office/drawing/2014/main" id="{E5FF55F8-9D23-4A23-ABFC-A6F05D4AEF28}"/>
                </a:ext>
              </a:extLst>
            </p:cNvPr>
            <p:cNvSpPr>
              <a:spLocks noChangeShapeType="1"/>
            </p:cNvSpPr>
            <p:nvPr/>
          </p:nvSpPr>
          <p:spPr bwMode="auto">
            <a:xfrm>
              <a:off x="3052" y="1994"/>
              <a:ext cx="36" cy="0"/>
            </a:xfrm>
            <a:prstGeom prst="line">
              <a:avLst/>
            </a:prstGeom>
            <a:noFill/>
            <a:ln w="19050">
              <a:solidFill>
                <a:srgbClr val="66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0" name="Freeform 1258">
              <a:extLst>
                <a:ext uri="{FF2B5EF4-FFF2-40B4-BE49-F238E27FC236}">
                  <a16:creationId xmlns:a16="http://schemas.microsoft.com/office/drawing/2014/main" id="{B77222E5-8F33-45DA-BCC8-124E8C497B94}"/>
                </a:ext>
              </a:extLst>
            </p:cNvPr>
            <p:cNvSpPr>
              <a:spLocks/>
            </p:cNvSpPr>
            <p:nvPr/>
          </p:nvSpPr>
          <p:spPr bwMode="auto">
            <a:xfrm>
              <a:off x="2872" y="1987"/>
              <a:ext cx="108" cy="23"/>
            </a:xfrm>
            <a:custGeom>
              <a:avLst/>
              <a:gdLst>
                <a:gd name="T0" fmla="*/ 8 w 108"/>
                <a:gd name="T1" fmla="*/ 13 h 23"/>
                <a:gd name="T2" fmla="*/ 36 w 108"/>
                <a:gd name="T3" fmla="*/ 13 h 23"/>
                <a:gd name="T4" fmla="*/ 22 w 108"/>
                <a:gd name="T5" fmla="*/ 9 h 23"/>
                <a:gd name="T6" fmla="*/ 38 w 108"/>
                <a:gd name="T7" fmla="*/ 5 h 23"/>
                <a:gd name="T8" fmla="*/ 52 w 108"/>
                <a:gd name="T9" fmla="*/ 15 h 23"/>
                <a:gd name="T10" fmla="*/ 58 w 108"/>
                <a:gd name="T11" fmla="*/ 17 h 23"/>
                <a:gd name="T12" fmla="*/ 60 w 108"/>
                <a:gd name="T13" fmla="*/ 11 h 23"/>
                <a:gd name="T14" fmla="*/ 70 w 108"/>
                <a:gd name="T15" fmla="*/ 9 h 23"/>
                <a:gd name="T16" fmla="*/ 60 w 108"/>
                <a:gd name="T17" fmla="*/ 7 h 23"/>
                <a:gd name="T18" fmla="*/ 62 w 108"/>
                <a:gd name="T19" fmla="*/ 1 h 23"/>
                <a:gd name="T20" fmla="*/ 64 w 108"/>
                <a:gd name="T21" fmla="*/ 7 h 23"/>
                <a:gd name="T22" fmla="*/ 70 w 108"/>
                <a:gd name="T23" fmla="*/ 11 h 23"/>
                <a:gd name="T24" fmla="*/ 90 w 108"/>
                <a:gd name="T25" fmla="*/ 9 h 23"/>
                <a:gd name="T26" fmla="*/ 64 w 108"/>
                <a:gd name="T27" fmla="*/ 7 h 23"/>
                <a:gd name="T28" fmla="*/ 40 w 108"/>
                <a:gd name="T29" fmla="*/ 15 h 23"/>
                <a:gd name="T30" fmla="*/ 26 w 108"/>
                <a:gd name="T31" fmla="*/ 5 h 23"/>
                <a:gd name="T32" fmla="*/ 56 w 108"/>
                <a:gd name="T33" fmla="*/ 13 h 23"/>
                <a:gd name="T34" fmla="*/ 68 w 108"/>
                <a:gd name="T35" fmla="*/ 17 h 23"/>
                <a:gd name="T36" fmla="*/ 64 w 108"/>
                <a:gd name="T37" fmla="*/ 9 h 23"/>
                <a:gd name="T38" fmla="*/ 80 w 108"/>
                <a:gd name="T39" fmla="*/ 3 h 23"/>
                <a:gd name="T40" fmla="*/ 102 w 108"/>
                <a:gd name="T41" fmla="*/ 9 h 23"/>
                <a:gd name="T42" fmla="*/ 84 w 108"/>
                <a:gd name="T43" fmla="*/ 11 h 23"/>
                <a:gd name="T44" fmla="*/ 96 w 108"/>
                <a:gd name="T45" fmla="*/ 13 h 23"/>
                <a:gd name="T46" fmla="*/ 108 w 108"/>
                <a:gd name="T47" fmla="*/ 11 h 23"/>
                <a:gd name="T48" fmla="*/ 90 w 108"/>
                <a:gd name="T49" fmla="*/ 5 h 23"/>
                <a:gd name="T50" fmla="*/ 24 w 108"/>
                <a:gd name="T51" fmla="*/ 11 h 23"/>
                <a:gd name="T52" fmla="*/ 16 w 108"/>
                <a:gd name="T53" fmla="*/ 9 h 23"/>
                <a:gd name="T54" fmla="*/ 18 w 108"/>
                <a:gd name="T55" fmla="*/ 3 h 23"/>
                <a:gd name="T56" fmla="*/ 26 w 108"/>
                <a:gd name="T57" fmla="*/ 11 h 23"/>
                <a:gd name="T58" fmla="*/ 54 w 108"/>
                <a:gd name="T5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23">
                  <a:moveTo>
                    <a:pt x="8" y="13"/>
                  </a:moveTo>
                  <a:cubicBezTo>
                    <a:pt x="14" y="3"/>
                    <a:pt x="25" y="11"/>
                    <a:pt x="36" y="13"/>
                  </a:cubicBezTo>
                  <a:cubicBezTo>
                    <a:pt x="54" y="8"/>
                    <a:pt x="36" y="13"/>
                    <a:pt x="22" y="9"/>
                  </a:cubicBezTo>
                  <a:cubicBezTo>
                    <a:pt x="16" y="7"/>
                    <a:pt x="32" y="6"/>
                    <a:pt x="38" y="5"/>
                  </a:cubicBezTo>
                  <a:cubicBezTo>
                    <a:pt x="52" y="9"/>
                    <a:pt x="48" y="4"/>
                    <a:pt x="52" y="15"/>
                  </a:cubicBezTo>
                  <a:cubicBezTo>
                    <a:pt x="56" y="0"/>
                    <a:pt x="50" y="14"/>
                    <a:pt x="58" y="17"/>
                  </a:cubicBezTo>
                  <a:cubicBezTo>
                    <a:pt x="60" y="17"/>
                    <a:pt x="58" y="12"/>
                    <a:pt x="60" y="11"/>
                  </a:cubicBezTo>
                  <a:cubicBezTo>
                    <a:pt x="62" y="9"/>
                    <a:pt x="66" y="9"/>
                    <a:pt x="70" y="9"/>
                  </a:cubicBezTo>
                  <a:cubicBezTo>
                    <a:pt x="66" y="8"/>
                    <a:pt x="62" y="9"/>
                    <a:pt x="60" y="7"/>
                  </a:cubicBezTo>
                  <a:cubicBezTo>
                    <a:pt x="58" y="5"/>
                    <a:pt x="59" y="1"/>
                    <a:pt x="62" y="1"/>
                  </a:cubicBezTo>
                  <a:cubicBezTo>
                    <a:pt x="64" y="1"/>
                    <a:pt x="62" y="5"/>
                    <a:pt x="64" y="7"/>
                  </a:cubicBezTo>
                  <a:cubicBezTo>
                    <a:pt x="65" y="8"/>
                    <a:pt x="68" y="9"/>
                    <a:pt x="70" y="11"/>
                  </a:cubicBezTo>
                  <a:cubicBezTo>
                    <a:pt x="78" y="8"/>
                    <a:pt x="82" y="11"/>
                    <a:pt x="90" y="9"/>
                  </a:cubicBezTo>
                  <a:cubicBezTo>
                    <a:pt x="80" y="5"/>
                    <a:pt x="73" y="10"/>
                    <a:pt x="64" y="7"/>
                  </a:cubicBezTo>
                  <a:cubicBezTo>
                    <a:pt x="53" y="8"/>
                    <a:pt x="48" y="9"/>
                    <a:pt x="40" y="15"/>
                  </a:cubicBezTo>
                  <a:cubicBezTo>
                    <a:pt x="0" y="9"/>
                    <a:pt x="7" y="14"/>
                    <a:pt x="26" y="5"/>
                  </a:cubicBezTo>
                  <a:cubicBezTo>
                    <a:pt x="38" y="6"/>
                    <a:pt x="45" y="8"/>
                    <a:pt x="56" y="13"/>
                  </a:cubicBezTo>
                  <a:cubicBezTo>
                    <a:pt x="59" y="14"/>
                    <a:pt x="68" y="17"/>
                    <a:pt x="68" y="17"/>
                  </a:cubicBezTo>
                  <a:cubicBezTo>
                    <a:pt x="95" y="10"/>
                    <a:pt x="80" y="11"/>
                    <a:pt x="64" y="9"/>
                  </a:cubicBezTo>
                  <a:cubicBezTo>
                    <a:pt x="64" y="8"/>
                    <a:pt x="96" y="8"/>
                    <a:pt x="80" y="3"/>
                  </a:cubicBezTo>
                  <a:cubicBezTo>
                    <a:pt x="46" y="6"/>
                    <a:pt x="0" y="5"/>
                    <a:pt x="102" y="9"/>
                  </a:cubicBezTo>
                  <a:cubicBezTo>
                    <a:pt x="96" y="9"/>
                    <a:pt x="89" y="7"/>
                    <a:pt x="84" y="11"/>
                  </a:cubicBezTo>
                  <a:cubicBezTo>
                    <a:pt x="80" y="13"/>
                    <a:pt x="91" y="13"/>
                    <a:pt x="96" y="13"/>
                  </a:cubicBezTo>
                  <a:cubicBezTo>
                    <a:pt x="100" y="13"/>
                    <a:pt x="104" y="11"/>
                    <a:pt x="108" y="11"/>
                  </a:cubicBezTo>
                  <a:cubicBezTo>
                    <a:pt x="102" y="9"/>
                    <a:pt x="90" y="5"/>
                    <a:pt x="90" y="5"/>
                  </a:cubicBezTo>
                  <a:cubicBezTo>
                    <a:pt x="77" y="23"/>
                    <a:pt x="46" y="10"/>
                    <a:pt x="24" y="11"/>
                  </a:cubicBezTo>
                  <a:cubicBezTo>
                    <a:pt x="21" y="10"/>
                    <a:pt x="17" y="11"/>
                    <a:pt x="16" y="9"/>
                  </a:cubicBezTo>
                  <a:cubicBezTo>
                    <a:pt x="14" y="7"/>
                    <a:pt x="15" y="3"/>
                    <a:pt x="18" y="3"/>
                  </a:cubicBezTo>
                  <a:cubicBezTo>
                    <a:pt x="21" y="3"/>
                    <a:pt x="22" y="10"/>
                    <a:pt x="26" y="11"/>
                  </a:cubicBezTo>
                  <a:cubicBezTo>
                    <a:pt x="35" y="11"/>
                    <a:pt x="44" y="11"/>
                    <a:pt x="54" y="11"/>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1" name="Rectangle 1259">
              <a:extLst>
                <a:ext uri="{FF2B5EF4-FFF2-40B4-BE49-F238E27FC236}">
                  <a16:creationId xmlns:a16="http://schemas.microsoft.com/office/drawing/2014/main" id="{F1FD9032-15A8-4264-85CE-50E0A40E0FDA}"/>
                </a:ext>
              </a:extLst>
            </p:cNvPr>
            <p:cNvSpPr>
              <a:spLocks noChangeArrowheads="1"/>
            </p:cNvSpPr>
            <p:nvPr/>
          </p:nvSpPr>
          <p:spPr bwMode="auto">
            <a:xfrm>
              <a:off x="2894" y="1928"/>
              <a:ext cx="114" cy="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2" name="Rectangle 1260">
              <a:extLst>
                <a:ext uri="{FF2B5EF4-FFF2-40B4-BE49-F238E27FC236}">
                  <a16:creationId xmlns:a16="http://schemas.microsoft.com/office/drawing/2014/main" id="{24C79077-56F9-4C9B-973A-66A32FB13C93}"/>
                </a:ext>
              </a:extLst>
            </p:cNvPr>
            <p:cNvSpPr>
              <a:spLocks noChangeArrowheads="1"/>
            </p:cNvSpPr>
            <p:nvPr/>
          </p:nvSpPr>
          <p:spPr bwMode="auto">
            <a:xfrm>
              <a:off x="3032" y="1928"/>
              <a:ext cx="64" cy="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00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3" name="Freeform 1261">
              <a:extLst>
                <a:ext uri="{FF2B5EF4-FFF2-40B4-BE49-F238E27FC236}">
                  <a16:creationId xmlns:a16="http://schemas.microsoft.com/office/drawing/2014/main" id="{B2E60D57-C3B2-4AEA-A65C-3821D77D23D7}"/>
                </a:ext>
              </a:extLst>
            </p:cNvPr>
            <p:cNvSpPr>
              <a:spLocks/>
            </p:cNvSpPr>
            <p:nvPr/>
          </p:nvSpPr>
          <p:spPr bwMode="auto">
            <a:xfrm>
              <a:off x="2894"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4" name="Freeform 1262">
              <a:extLst>
                <a:ext uri="{FF2B5EF4-FFF2-40B4-BE49-F238E27FC236}">
                  <a16:creationId xmlns:a16="http://schemas.microsoft.com/office/drawing/2014/main" id="{F9BE28B6-B789-4765-9B5C-C9B3D6658D0B}"/>
                </a:ext>
              </a:extLst>
            </p:cNvPr>
            <p:cNvSpPr>
              <a:spLocks/>
            </p:cNvSpPr>
            <p:nvPr/>
          </p:nvSpPr>
          <p:spPr bwMode="auto">
            <a:xfrm>
              <a:off x="2910"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5" name="Freeform 1263">
              <a:extLst>
                <a:ext uri="{FF2B5EF4-FFF2-40B4-BE49-F238E27FC236}">
                  <a16:creationId xmlns:a16="http://schemas.microsoft.com/office/drawing/2014/main" id="{752B6FAD-B7F4-472D-BE51-52114F507892}"/>
                </a:ext>
              </a:extLst>
            </p:cNvPr>
            <p:cNvSpPr>
              <a:spLocks/>
            </p:cNvSpPr>
            <p:nvPr/>
          </p:nvSpPr>
          <p:spPr bwMode="auto">
            <a:xfrm>
              <a:off x="2928"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6" name="Freeform 1264">
              <a:extLst>
                <a:ext uri="{FF2B5EF4-FFF2-40B4-BE49-F238E27FC236}">
                  <a16:creationId xmlns:a16="http://schemas.microsoft.com/office/drawing/2014/main" id="{F121960A-CA89-495B-935D-FDC7A08EA8B6}"/>
                </a:ext>
              </a:extLst>
            </p:cNvPr>
            <p:cNvSpPr>
              <a:spLocks/>
            </p:cNvSpPr>
            <p:nvPr/>
          </p:nvSpPr>
          <p:spPr bwMode="auto">
            <a:xfrm>
              <a:off x="2946"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7" name="Freeform 1265">
              <a:extLst>
                <a:ext uri="{FF2B5EF4-FFF2-40B4-BE49-F238E27FC236}">
                  <a16:creationId xmlns:a16="http://schemas.microsoft.com/office/drawing/2014/main" id="{FAD24E06-22DB-40DC-960C-5DAE65710D85}"/>
                </a:ext>
              </a:extLst>
            </p:cNvPr>
            <p:cNvSpPr>
              <a:spLocks/>
            </p:cNvSpPr>
            <p:nvPr/>
          </p:nvSpPr>
          <p:spPr bwMode="auto">
            <a:xfrm>
              <a:off x="2964" y="1930"/>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8" name="Freeform 1266">
              <a:extLst>
                <a:ext uri="{FF2B5EF4-FFF2-40B4-BE49-F238E27FC236}">
                  <a16:creationId xmlns:a16="http://schemas.microsoft.com/office/drawing/2014/main" id="{82B409BE-B4FA-4AC5-A569-84CDBC6DCB67}"/>
                </a:ext>
              </a:extLst>
            </p:cNvPr>
            <p:cNvSpPr>
              <a:spLocks/>
            </p:cNvSpPr>
            <p:nvPr/>
          </p:nvSpPr>
          <p:spPr bwMode="auto">
            <a:xfrm>
              <a:off x="2982"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9" name="Freeform 1267">
              <a:extLst>
                <a:ext uri="{FF2B5EF4-FFF2-40B4-BE49-F238E27FC236}">
                  <a16:creationId xmlns:a16="http://schemas.microsoft.com/office/drawing/2014/main" id="{54E12FB2-4DFE-44A0-93FB-6CC1019E8562}"/>
                </a:ext>
              </a:extLst>
            </p:cNvPr>
            <p:cNvSpPr>
              <a:spLocks/>
            </p:cNvSpPr>
            <p:nvPr/>
          </p:nvSpPr>
          <p:spPr bwMode="auto">
            <a:xfrm>
              <a:off x="3034"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20" name="Freeform 1268">
              <a:extLst>
                <a:ext uri="{FF2B5EF4-FFF2-40B4-BE49-F238E27FC236}">
                  <a16:creationId xmlns:a16="http://schemas.microsoft.com/office/drawing/2014/main" id="{C05A0FE8-4102-418E-A18B-4A9AC6B7FF2E}"/>
                </a:ext>
              </a:extLst>
            </p:cNvPr>
            <p:cNvSpPr>
              <a:spLocks/>
            </p:cNvSpPr>
            <p:nvPr/>
          </p:nvSpPr>
          <p:spPr bwMode="auto">
            <a:xfrm>
              <a:off x="3052"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21" name="Freeform 1269">
              <a:extLst>
                <a:ext uri="{FF2B5EF4-FFF2-40B4-BE49-F238E27FC236}">
                  <a16:creationId xmlns:a16="http://schemas.microsoft.com/office/drawing/2014/main" id="{939411D3-1D01-4DE0-85FF-7168FD307219}"/>
                </a:ext>
              </a:extLst>
            </p:cNvPr>
            <p:cNvSpPr>
              <a:spLocks/>
            </p:cNvSpPr>
            <p:nvPr/>
          </p:nvSpPr>
          <p:spPr bwMode="auto">
            <a:xfrm>
              <a:off x="3070" y="1928"/>
              <a:ext cx="16" cy="46"/>
            </a:xfrm>
            <a:custGeom>
              <a:avLst/>
              <a:gdLst>
                <a:gd name="T0" fmla="*/ 0 w 16"/>
                <a:gd name="T1" fmla="*/ 0 h 46"/>
                <a:gd name="T2" fmla="*/ 16 w 16"/>
                <a:gd name="T3" fmla="*/ 46 h 46"/>
              </a:gdLst>
              <a:ahLst/>
              <a:cxnLst>
                <a:cxn ang="0">
                  <a:pos x="T0" y="T1"/>
                </a:cxn>
                <a:cxn ang="0">
                  <a:pos x="T2" y="T3"/>
                </a:cxn>
              </a:cxnLst>
              <a:rect l="0" t="0" r="r" b="b"/>
              <a:pathLst>
                <a:path w="16" h="46">
                  <a:moveTo>
                    <a:pt x="0" y="0"/>
                  </a:moveTo>
                  <a:cubicBezTo>
                    <a:pt x="12" y="8"/>
                    <a:pt x="16" y="31"/>
                    <a:pt x="16" y="46"/>
                  </a:cubicBez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822" name="Text Box 1270">
            <a:extLst>
              <a:ext uri="{FF2B5EF4-FFF2-40B4-BE49-F238E27FC236}">
                <a16:creationId xmlns:a16="http://schemas.microsoft.com/office/drawing/2014/main" id="{8DC71D8E-2D96-495A-8293-3F56BAAC0513}"/>
              </a:ext>
            </a:extLst>
          </p:cNvPr>
          <p:cNvSpPr txBox="1">
            <a:spLocks noChangeArrowheads="1"/>
          </p:cNvSpPr>
          <p:nvPr/>
        </p:nvSpPr>
        <p:spPr bwMode="auto">
          <a:xfrm>
            <a:off x="5046663" y="2254250"/>
            <a:ext cx="2921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latin typeface="Helvetica" panose="020B0604020202020204" pitchFamily="34" charset="0"/>
              </a:rPr>
              <a:t>c3</a:t>
            </a:r>
          </a:p>
        </p:txBody>
      </p:sp>
      <p:sp>
        <p:nvSpPr>
          <p:cNvPr id="24823" name="Text Box 1271">
            <a:extLst>
              <a:ext uri="{FF2B5EF4-FFF2-40B4-BE49-F238E27FC236}">
                <a16:creationId xmlns:a16="http://schemas.microsoft.com/office/drawing/2014/main" id="{EFDCB3C6-0CC5-4AC6-BBA9-2EB4F4459175}"/>
              </a:ext>
            </a:extLst>
          </p:cNvPr>
          <p:cNvSpPr txBox="1">
            <a:spLocks noChangeArrowheads="1"/>
          </p:cNvSpPr>
          <p:nvPr/>
        </p:nvSpPr>
        <p:spPr bwMode="auto">
          <a:xfrm>
            <a:off x="5199063" y="2406650"/>
            <a:ext cx="29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latin typeface="Helvetica" panose="020B0604020202020204" pitchFamily="34" charset="0"/>
              </a:rPr>
              <a:t>po</a:t>
            </a:r>
          </a:p>
        </p:txBody>
      </p:sp>
      <p:sp>
        <p:nvSpPr>
          <p:cNvPr id="24824" name="Text Box 1272">
            <a:extLst>
              <a:ext uri="{FF2B5EF4-FFF2-40B4-BE49-F238E27FC236}">
                <a16:creationId xmlns:a16="http://schemas.microsoft.com/office/drawing/2014/main" id="{1574A1D3-37E1-40A5-955F-42F3422285A6}"/>
              </a:ext>
            </a:extLst>
          </p:cNvPr>
          <p:cNvSpPr txBox="1">
            <a:spLocks noChangeArrowheads="1"/>
          </p:cNvSpPr>
          <p:nvPr/>
        </p:nvSpPr>
        <p:spPr bwMode="auto">
          <a:xfrm>
            <a:off x="5351463" y="2559050"/>
            <a:ext cx="29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latin typeface="Helvetica" panose="020B0604020202020204" pitchFamily="34" charset="0"/>
              </a:rPr>
              <a:t>q9</a:t>
            </a:r>
          </a:p>
        </p:txBody>
      </p:sp>
      <p:sp>
        <p:nvSpPr>
          <p:cNvPr id="24825" name="Text Box 1273">
            <a:extLst>
              <a:ext uri="{FF2B5EF4-FFF2-40B4-BE49-F238E27FC236}">
                <a16:creationId xmlns:a16="http://schemas.microsoft.com/office/drawing/2014/main" id="{E8CD378E-2047-4285-835E-C1A8CE3C6A22}"/>
              </a:ext>
            </a:extLst>
          </p:cNvPr>
          <p:cNvSpPr txBox="1">
            <a:spLocks noChangeArrowheads="1"/>
          </p:cNvSpPr>
          <p:nvPr/>
        </p:nvSpPr>
        <p:spPr bwMode="auto">
          <a:xfrm>
            <a:off x="5503863" y="2711450"/>
            <a:ext cx="2921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latin typeface="Helvetica" panose="020B0604020202020204" pitchFamily="34" charset="0"/>
              </a:rPr>
              <a:t>x2</a:t>
            </a:r>
          </a:p>
        </p:txBody>
      </p:sp>
      <p:sp>
        <p:nvSpPr>
          <p:cNvPr id="24826" name="Text Box 1274">
            <a:extLst>
              <a:ext uri="{FF2B5EF4-FFF2-40B4-BE49-F238E27FC236}">
                <a16:creationId xmlns:a16="http://schemas.microsoft.com/office/drawing/2014/main" id="{856BED13-F489-4BB9-AE12-D3A5F7241984}"/>
              </a:ext>
            </a:extLst>
          </p:cNvPr>
          <p:cNvSpPr txBox="1">
            <a:spLocks noChangeArrowheads="1"/>
          </p:cNvSpPr>
          <p:nvPr/>
        </p:nvSpPr>
        <p:spPr bwMode="auto">
          <a:xfrm>
            <a:off x="5656263" y="2863850"/>
            <a:ext cx="2921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latin typeface="Helvetica" panose="020B0604020202020204" pitchFamily="34" charset="0"/>
              </a:rPr>
              <a:t>y0</a:t>
            </a:r>
          </a:p>
        </p:txBody>
      </p:sp>
      <p:sp>
        <p:nvSpPr>
          <p:cNvPr id="24827" name="Text Box 1275">
            <a:extLst>
              <a:ext uri="{FF2B5EF4-FFF2-40B4-BE49-F238E27FC236}">
                <a16:creationId xmlns:a16="http://schemas.microsoft.com/office/drawing/2014/main" id="{D3A2A732-30D0-484C-A1DB-C327780497C0}"/>
              </a:ext>
            </a:extLst>
          </p:cNvPr>
          <p:cNvSpPr txBox="1">
            <a:spLocks noChangeArrowheads="1"/>
          </p:cNvSpPr>
          <p:nvPr/>
        </p:nvSpPr>
        <p:spPr bwMode="auto">
          <a:xfrm>
            <a:off x="5080000" y="2089150"/>
            <a:ext cx="2076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000" b="1">
                <a:latin typeface="Helvetica" panose="020B0604020202020204" pitchFamily="34" charset="0"/>
              </a:rPr>
              <a:t>OCF Center-Wide NFS Services</a:t>
            </a:r>
          </a:p>
        </p:txBody>
      </p:sp>
      <p:sp>
        <p:nvSpPr>
          <p:cNvPr id="24828" name="Text Box 1276">
            <a:extLst>
              <a:ext uri="{FF2B5EF4-FFF2-40B4-BE49-F238E27FC236}">
                <a16:creationId xmlns:a16="http://schemas.microsoft.com/office/drawing/2014/main" id="{2CDE9491-A5D1-4830-80F6-B60CF8B5284E}"/>
              </a:ext>
            </a:extLst>
          </p:cNvPr>
          <p:cNvSpPr txBox="1">
            <a:spLocks noChangeArrowheads="1"/>
          </p:cNvSpPr>
          <p:nvPr/>
        </p:nvSpPr>
        <p:spPr bwMode="auto">
          <a:xfrm>
            <a:off x="6042025" y="2516188"/>
            <a:ext cx="150495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Helvetica" panose="020B0604020202020204" pitchFamily="34" charset="0"/>
              </a:rPr>
              <a:t>Network Appliance F760</a:t>
            </a:r>
          </a:p>
          <a:p>
            <a:endParaRPr lang="en-US" altLang="en-US" sz="900">
              <a:latin typeface="Helvetica" panose="020B0604020202020204" pitchFamily="34" charset="0"/>
            </a:endParaRPr>
          </a:p>
          <a:p>
            <a:r>
              <a:rPr lang="en-US" altLang="en-US" sz="900" i="1" u="sng">
                <a:latin typeface="Helvetica" panose="020B0604020202020204" pitchFamily="34" charset="0"/>
              </a:rPr>
              <a:t>Home Directory Services</a:t>
            </a:r>
            <a:endParaRPr lang="en-US" altLang="en-US" sz="900" i="1">
              <a:latin typeface="Helvetica" panose="020B0604020202020204" pitchFamily="34" charset="0"/>
            </a:endParaRPr>
          </a:p>
          <a:p>
            <a:r>
              <a:rPr lang="en-US" altLang="en-US" sz="900">
                <a:latin typeface="Helvetica" panose="020B0604020202020204" pitchFamily="34" charset="0"/>
              </a:rPr>
              <a:t>c3,po,q9,x2  504 GB each</a:t>
            </a:r>
          </a:p>
          <a:p>
            <a:r>
              <a:rPr lang="en-US" altLang="en-US" sz="900">
                <a:latin typeface="Helvetica" panose="020B0604020202020204" pitchFamily="34" charset="0"/>
              </a:rPr>
              <a:t>                         2 TB  total</a:t>
            </a:r>
          </a:p>
          <a:p>
            <a:r>
              <a:rPr lang="en-US" altLang="en-US" sz="900">
                <a:latin typeface="Helvetica" panose="020B0604020202020204" pitchFamily="34" charset="0"/>
              </a:rPr>
              <a:t>Clustered for HA/failover</a:t>
            </a:r>
          </a:p>
          <a:p>
            <a:endParaRPr lang="en-US" altLang="en-US" sz="900">
              <a:latin typeface="Helvetica" panose="020B0604020202020204" pitchFamily="34" charset="0"/>
            </a:endParaRPr>
          </a:p>
          <a:p>
            <a:r>
              <a:rPr lang="en-US" altLang="en-US" sz="900" i="1" u="sng">
                <a:latin typeface="Helvetica" panose="020B0604020202020204" pitchFamily="34" charset="0"/>
              </a:rPr>
              <a:t>NFS Tmp Services           </a:t>
            </a:r>
            <a:endParaRPr lang="en-US" altLang="en-US" sz="900" i="1">
              <a:latin typeface="Helvetica" panose="020B0604020202020204" pitchFamily="34" charset="0"/>
            </a:endParaRPr>
          </a:p>
          <a:p>
            <a:r>
              <a:rPr lang="en-US" altLang="en-US" sz="900">
                <a:latin typeface="Helvetica" panose="020B0604020202020204" pitchFamily="34" charset="0"/>
              </a:rPr>
              <a:t>y0                 504 GB total</a:t>
            </a:r>
          </a:p>
        </p:txBody>
      </p:sp>
      <p:sp>
        <p:nvSpPr>
          <p:cNvPr id="24829" name="AutoShape 1277">
            <a:extLst>
              <a:ext uri="{FF2B5EF4-FFF2-40B4-BE49-F238E27FC236}">
                <a16:creationId xmlns:a16="http://schemas.microsoft.com/office/drawing/2014/main" id="{9FA9F52D-FADD-4518-A9CA-513270776AC1}"/>
              </a:ext>
            </a:extLst>
          </p:cNvPr>
          <p:cNvSpPr>
            <a:spLocks noChangeArrowheads="1"/>
          </p:cNvSpPr>
          <p:nvPr/>
        </p:nvSpPr>
        <p:spPr bwMode="auto">
          <a:xfrm>
            <a:off x="5029200" y="4343400"/>
            <a:ext cx="381000" cy="381000"/>
          </a:xfrm>
          <a:prstGeom prst="octagon">
            <a:avLst>
              <a:gd name="adj" fmla="val 29287"/>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Helvetica" panose="020B0604020202020204" pitchFamily="34" charset="0"/>
              </a:rPr>
              <a:t>FE</a:t>
            </a:r>
          </a:p>
          <a:p>
            <a:pPr algn="ctr"/>
            <a:r>
              <a:rPr lang="en-US" altLang="en-US" sz="800">
                <a:latin typeface="Helvetica" panose="020B0604020202020204" pitchFamily="34" charset="0"/>
              </a:rPr>
              <a:t>Switch</a:t>
            </a:r>
          </a:p>
        </p:txBody>
      </p:sp>
      <p:grpSp>
        <p:nvGrpSpPr>
          <p:cNvPr id="24830" name="Group 1278">
            <a:extLst>
              <a:ext uri="{FF2B5EF4-FFF2-40B4-BE49-F238E27FC236}">
                <a16:creationId xmlns:a16="http://schemas.microsoft.com/office/drawing/2014/main" id="{0E0BCF69-0B95-4F4B-A2FA-4E8D92DFB4EF}"/>
              </a:ext>
            </a:extLst>
          </p:cNvPr>
          <p:cNvGrpSpPr>
            <a:grpSpLocks/>
          </p:cNvGrpSpPr>
          <p:nvPr/>
        </p:nvGrpSpPr>
        <p:grpSpPr bwMode="auto">
          <a:xfrm>
            <a:off x="5168900" y="4935538"/>
            <a:ext cx="1108075" cy="1219200"/>
            <a:chOff x="3888" y="2064"/>
            <a:chExt cx="650" cy="756"/>
          </a:xfrm>
        </p:grpSpPr>
        <p:grpSp>
          <p:nvGrpSpPr>
            <p:cNvPr id="24831" name="Group 1279">
              <a:extLst>
                <a:ext uri="{FF2B5EF4-FFF2-40B4-BE49-F238E27FC236}">
                  <a16:creationId xmlns:a16="http://schemas.microsoft.com/office/drawing/2014/main" id="{E7448198-4C56-48A5-BFA9-2F96FBE662D3}"/>
                </a:ext>
              </a:extLst>
            </p:cNvPr>
            <p:cNvGrpSpPr>
              <a:grpSpLocks/>
            </p:cNvGrpSpPr>
            <p:nvPr/>
          </p:nvGrpSpPr>
          <p:grpSpPr bwMode="auto">
            <a:xfrm>
              <a:off x="4032" y="2064"/>
              <a:ext cx="506" cy="660"/>
              <a:chOff x="698" y="2270"/>
              <a:chExt cx="506" cy="660"/>
            </a:xfrm>
          </p:grpSpPr>
          <p:pic>
            <p:nvPicPr>
              <p:cNvPr id="24832" name="Picture 1280">
                <a:extLst>
                  <a:ext uri="{FF2B5EF4-FFF2-40B4-BE49-F238E27FC236}">
                    <a16:creationId xmlns:a16="http://schemas.microsoft.com/office/drawing/2014/main" id="{03A060DF-5FC2-44F8-AC63-154D28EDF20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 y="2270"/>
                <a:ext cx="29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33" name="Picture 1281">
                <a:extLst>
                  <a:ext uri="{FF2B5EF4-FFF2-40B4-BE49-F238E27FC236}">
                    <a16:creationId xmlns:a16="http://schemas.microsoft.com/office/drawing/2014/main" id="{6C05CE6F-1179-4D55-BA04-07B924DFECA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 y="2342"/>
                <a:ext cx="29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34" name="Picture 1282">
                <a:extLst>
                  <a:ext uri="{FF2B5EF4-FFF2-40B4-BE49-F238E27FC236}">
                    <a16:creationId xmlns:a16="http://schemas.microsoft.com/office/drawing/2014/main" id="{270F9C85-B2EA-48F6-B247-4E3B8A4948B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 y="2414"/>
                <a:ext cx="29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35" name="Picture 1283">
                <a:extLst>
                  <a:ext uri="{FF2B5EF4-FFF2-40B4-BE49-F238E27FC236}">
                    <a16:creationId xmlns:a16="http://schemas.microsoft.com/office/drawing/2014/main" id="{DDBD5264-3AA5-4AB3-9C97-28FF9BCF78E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 y="2486"/>
                <a:ext cx="29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836" name="Group 1284">
              <a:extLst>
                <a:ext uri="{FF2B5EF4-FFF2-40B4-BE49-F238E27FC236}">
                  <a16:creationId xmlns:a16="http://schemas.microsoft.com/office/drawing/2014/main" id="{8D58D34F-ADBE-49FB-86D5-140ADC19D7BB}"/>
                </a:ext>
              </a:extLst>
            </p:cNvPr>
            <p:cNvGrpSpPr>
              <a:grpSpLocks/>
            </p:cNvGrpSpPr>
            <p:nvPr/>
          </p:nvGrpSpPr>
          <p:grpSpPr bwMode="auto">
            <a:xfrm>
              <a:off x="3888" y="2160"/>
              <a:ext cx="506" cy="660"/>
              <a:chOff x="861" y="2159"/>
              <a:chExt cx="506" cy="660"/>
            </a:xfrm>
          </p:grpSpPr>
          <p:pic>
            <p:nvPicPr>
              <p:cNvPr id="24837" name="Picture 1285">
                <a:extLst>
                  <a:ext uri="{FF2B5EF4-FFF2-40B4-BE49-F238E27FC236}">
                    <a16:creationId xmlns:a16="http://schemas.microsoft.com/office/drawing/2014/main" id="{6569EEF1-D5C3-46B4-A4A5-DDD1E87754B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 y="2159"/>
                <a:ext cx="29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38" name="Picture 1286">
                <a:extLst>
                  <a:ext uri="{FF2B5EF4-FFF2-40B4-BE49-F238E27FC236}">
                    <a16:creationId xmlns:a16="http://schemas.microsoft.com/office/drawing/2014/main" id="{1B4DF192-0843-4161-8CE6-C0C0533A94F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 y="2231"/>
                <a:ext cx="29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39" name="Picture 1287">
                <a:extLst>
                  <a:ext uri="{FF2B5EF4-FFF2-40B4-BE49-F238E27FC236}">
                    <a16:creationId xmlns:a16="http://schemas.microsoft.com/office/drawing/2014/main" id="{13A09694-D86D-4AEE-919A-A0AA2BA56AB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 y="2303"/>
                <a:ext cx="29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40" name="Picture 1288">
                <a:extLst>
                  <a:ext uri="{FF2B5EF4-FFF2-40B4-BE49-F238E27FC236}">
                    <a16:creationId xmlns:a16="http://schemas.microsoft.com/office/drawing/2014/main" id="{4BD9617A-F83E-4B95-84E8-5E1707F6BB0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 y="2375"/>
                <a:ext cx="29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4841" name="Rectangle 1289">
            <a:extLst>
              <a:ext uri="{FF2B5EF4-FFF2-40B4-BE49-F238E27FC236}">
                <a16:creationId xmlns:a16="http://schemas.microsoft.com/office/drawing/2014/main" id="{3A643EA6-13DC-4BD6-A571-F0985ADA24CD}"/>
              </a:ext>
            </a:extLst>
          </p:cNvPr>
          <p:cNvSpPr>
            <a:spLocks noChangeArrowheads="1"/>
          </p:cNvSpPr>
          <p:nvPr/>
        </p:nvSpPr>
        <p:spPr bwMode="auto">
          <a:xfrm>
            <a:off x="5449888" y="4505325"/>
            <a:ext cx="11334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r>
              <a:rPr lang="en-US" altLang="en-US" sz="900" i="1">
                <a:latin typeface="Helvetica" panose="020B0604020202020204" pitchFamily="34" charset="0"/>
              </a:rPr>
              <a:t>Compass Cluster</a:t>
            </a:r>
          </a:p>
          <a:p>
            <a:r>
              <a:rPr lang="en-US" altLang="en-US" sz="900" i="1">
                <a:latin typeface="Helvetica" panose="020B0604020202020204" pitchFamily="34" charset="0"/>
              </a:rPr>
              <a:t>(Digital 8400)</a:t>
            </a:r>
            <a:endParaRPr lang="en-US" altLang="en-US" sz="900">
              <a:latin typeface="Helvetica" panose="020B0604020202020204" pitchFamily="34" charset="0"/>
            </a:endParaRPr>
          </a:p>
        </p:txBody>
      </p:sp>
      <p:pic>
        <p:nvPicPr>
          <p:cNvPr id="24842" name="Picture 1290">
            <a:extLst>
              <a:ext uri="{FF2B5EF4-FFF2-40B4-BE49-F238E27FC236}">
                <a16:creationId xmlns:a16="http://schemas.microsoft.com/office/drawing/2014/main" id="{B2D8910B-3EC1-453F-BD8E-F0F71866989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2681288"/>
            <a:ext cx="114617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43" name="Rectangle 1291">
            <a:extLst>
              <a:ext uri="{FF2B5EF4-FFF2-40B4-BE49-F238E27FC236}">
                <a16:creationId xmlns:a16="http://schemas.microsoft.com/office/drawing/2014/main" id="{C9F25914-94E3-4C97-957F-BD75FC2F3105}"/>
              </a:ext>
            </a:extLst>
          </p:cNvPr>
          <p:cNvSpPr>
            <a:spLocks noChangeArrowheads="1"/>
          </p:cNvSpPr>
          <p:nvPr/>
        </p:nvSpPr>
        <p:spPr bwMode="auto">
          <a:xfrm>
            <a:off x="1114425" y="2482850"/>
            <a:ext cx="6985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r>
              <a:rPr lang="en-US" altLang="en-US" sz="900" i="1">
                <a:latin typeface="Helvetica" panose="020B0604020202020204" pitchFamily="34" charset="0"/>
              </a:rPr>
              <a:t>Blue</a:t>
            </a:r>
            <a:br>
              <a:rPr lang="en-US" altLang="en-US" sz="900" i="1">
                <a:latin typeface="Helvetica" panose="020B0604020202020204" pitchFamily="34" charset="0"/>
              </a:rPr>
            </a:br>
            <a:r>
              <a:rPr lang="en-US" altLang="en-US" sz="900" i="1">
                <a:latin typeface="Helvetica" panose="020B0604020202020204" pitchFamily="34" charset="0"/>
              </a:rPr>
              <a:t>(IBM SP)</a:t>
            </a:r>
          </a:p>
        </p:txBody>
      </p:sp>
      <p:grpSp>
        <p:nvGrpSpPr>
          <p:cNvPr id="24844" name="Group 1292">
            <a:extLst>
              <a:ext uri="{FF2B5EF4-FFF2-40B4-BE49-F238E27FC236}">
                <a16:creationId xmlns:a16="http://schemas.microsoft.com/office/drawing/2014/main" id="{C8F53803-8137-4D62-92E1-224B96B79F45}"/>
              </a:ext>
            </a:extLst>
          </p:cNvPr>
          <p:cNvGrpSpPr>
            <a:grpSpLocks/>
          </p:cNvGrpSpPr>
          <p:nvPr/>
        </p:nvGrpSpPr>
        <p:grpSpPr bwMode="auto">
          <a:xfrm>
            <a:off x="1751013" y="3914775"/>
            <a:ext cx="841375" cy="1077913"/>
            <a:chOff x="3881" y="2496"/>
            <a:chExt cx="494" cy="668"/>
          </a:xfrm>
        </p:grpSpPr>
        <p:pic>
          <p:nvPicPr>
            <p:cNvPr id="24845" name="Picture 1293">
              <a:extLst>
                <a:ext uri="{FF2B5EF4-FFF2-40B4-BE49-F238E27FC236}">
                  <a16:creationId xmlns:a16="http://schemas.microsoft.com/office/drawing/2014/main" id="{0F2FE811-C2B6-40CE-A4C7-556F42889A6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1" y="2496"/>
              <a:ext cx="302"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46" name="Picture 1294">
              <a:extLst>
                <a:ext uri="{FF2B5EF4-FFF2-40B4-BE49-F238E27FC236}">
                  <a16:creationId xmlns:a16="http://schemas.microsoft.com/office/drawing/2014/main" id="{B3E9E646-A343-43F5-BE48-C8781481F03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 y="2592"/>
              <a:ext cx="302"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47" name="Picture 1295">
              <a:extLst>
                <a:ext uri="{FF2B5EF4-FFF2-40B4-BE49-F238E27FC236}">
                  <a16:creationId xmlns:a16="http://schemas.microsoft.com/office/drawing/2014/main" id="{5DB0E562-2686-4BE5-8AEE-1A717E5E457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 y="2688"/>
              <a:ext cx="302"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848" name="Rectangle 1296">
            <a:extLst>
              <a:ext uri="{FF2B5EF4-FFF2-40B4-BE49-F238E27FC236}">
                <a16:creationId xmlns:a16="http://schemas.microsoft.com/office/drawing/2014/main" id="{68D551CE-1D11-4718-92D9-BB27F74E34B5}"/>
              </a:ext>
            </a:extLst>
          </p:cNvPr>
          <p:cNvSpPr>
            <a:spLocks noChangeArrowheads="1"/>
          </p:cNvSpPr>
          <p:nvPr/>
        </p:nvSpPr>
        <p:spPr bwMode="auto">
          <a:xfrm>
            <a:off x="1358900" y="4700588"/>
            <a:ext cx="1157288"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r>
              <a:rPr lang="en-US" altLang="en-US" sz="900" i="1">
                <a:latin typeface="Helvetica" panose="020B0604020202020204" pitchFamily="34" charset="0"/>
              </a:rPr>
              <a:t>Riptide</a:t>
            </a:r>
          </a:p>
          <a:p>
            <a:r>
              <a:rPr lang="en-US" altLang="en-US" sz="900" i="1">
                <a:latin typeface="Helvetica" panose="020B0604020202020204" pitchFamily="34" charset="0"/>
              </a:rPr>
              <a:t>(SGI Onyx)</a:t>
            </a:r>
          </a:p>
        </p:txBody>
      </p:sp>
      <p:sp>
        <p:nvSpPr>
          <p:cNvPr id="24849" name="Text Box 1297">
            <a:extLst>
              <a:ext uri="{FF2B5EF4-FFF2-40B4-BE49-F238E27FC236}">
                <a16:creationId xmlns:a16="http://schemas.microsoft.com/office/drawing/2014/main" id="{9E562B5C-6A0E-493D-81CE-334899B1795F}"/>
              </a:ext>
            </a:extLst>
          </p:cNvPr>
          <p:cNvSpPr txBox="1">
            <a:spLocks noChangeArrowheads="1"/>
          </p:cNvSpPr>
          <p:nvPr/>
        </p:nvSpPr>
        <p:spPr bwMode="auto">
          <a:xfrm rot="2700000">
            <a:off x="3471863" y="2033588"/>
            <a:ext cx="965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Helvetica" panose="020B0604020202020204" pitchFamily="34" charset="0"/>
              </a:rPr>
              <a:t>OCF Backbone</a:t>
            </a:r>
          </a:p>
        </p:txBody>
      </p:sp>
      <p:sp>
        <p:nvSpPr>
          <p:cNvPr id="24850" name="Rectangle 1298">
            <a:extLst>
              <a:ext uri="{FF2B5EF4-FFF2-40B4-BE49-F238E27FC236}">
                <a16:creationId xmlns:a16="http://schemas.microsoft.com/office/drawing/2014/main" id="{D872BCE2-B744-43B7-8CB0-87DC96A15044}"/>
              </a:ext>
            </a:extLst>
          </p:cNvPr>
          <p:cNvSpPr>
            <a:spLocks noChangeArrowheads="1"/>
          </p:cNvSpPr>
          <p:nvPr/>
        </p:nvSpPr>
        <p:spPr bwMode="auto">
          <a:xfrm>
            <a:off x="2760663" y="4660900"/>
            <a:ext cx="10731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r>
              <a:rPr lang="en-US" altLang="en-US" sz="900" i="1">
                <a:latin typeface="Helvetica" panose="020B0604020202020204" pitchFamily="34" charset="0"/>
              </a:rPr>
              <a:t>Tera Cluster</a:t>
            </a:r>
          </a:p>
          <a:p>
            <a:r>
              <a:rPr lang="en-US" altLang="en-US" sz="900" i="1">
                <a:latin typeface="Helvetica" panose="020B0604020202020204" pitchFamily="34" charset="0"/>
              </a:rPr>
              <a:t>(Compaq ES40)</a:t>
            </a:r>
            <a:endParaRPr lang="en-US" altLang="en-US" sz="900">
              <a:latin typeface="Helvetica" panose="020B0604020202020204" pitchFamily="34" charset="0"/>
            </a:endParaRPr>
          </a:p>
        </p:txBody>
      </p:sp>
      <p:grpSp>
        <p:nvGrpSpPr>
          <p:cNvPr id="24851" name="Group 1299">
            <a:extLst>
              <a:ext uri="{FF2B5EF4-FFF2-40B4-BE49-F238E27FC236}">
                <a16:creationId xmlns:a16="http://schemas.microsoft.com/office/drawing/2014/main" id="{FADE8B80-2293-4A09-9A37-6C546B9BCED3}"/>
              </a:ext>
            </a:extLst>
          </p:cNvPr>
          <p:cNvGrpSpPr>
            <a:grpSpLocks/>
          </p:cNvGrpSpPr>
          <p:nvPr/>
        </p:nvGrpSpPr>
        <p:grpSpPr bwMode="auto">
          <a:xfrm>
            <a:off x="3151188" y="4865688"/>
            <a:ext cx="1547812" cy="1143000"/>
            <a:chOff x="2149" y="2972"/>
            <a:chExt cx="975" cy="720"/>
          </a:xfrm>
        </p:grpSpPr>
        <p:grpSp>
          <p:nvGrpSpPr>
            <p:cNvPr id="24852" name="Group 1300">
              <a:extLst>
                <a:ext uri="{FF2B5EF4-FFF2-40B4-BE49-F238E27FC236}">
                  <a16:creationId xmlns:a16="http://schemas.microsoft.com/office/drawing/2014/main" id="{D27AFE85-FEAE-4A41-8217-D0C8A92EB2D1}"/>
                </a:ext>
              </a:extLst>
            </p:cNvPr>
            <p:cNvGrpSpPr>
              <a:grpSpLocks/>
            </p:cNvGrpSpPr>
            <p:nvPr/>
          </p:nvGrpSpPr>
          <p:grpSpPr bwMode="auto">
            <a:xfrm>
              <a:off x="2483" y="2972"/>
              <a:ext cx="641" cy="570"/>
              <a:chOff x="2483" y="2972"/>
              <a:chExt cx="641" cy="570"/>
            </a:xfrm>
          </p:grpSpPr>
          <p:pic>
            <p:nvPicPr>
              <p:cNvPr id="24853" name="Picture 1301">
                <a:extLst>
                  <a:ext uri="{FF2B5EF4-FFF2-40B4-BE49-F238E27FC236}">
                    <a16:creationId xmlns:a16="http://schemas.microsoft.com/office/drawing/2014/main" id="{C5867833-7C58-4579-872A-3F4E35C170A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 y="2972"/>
                <a:ext cx="311"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54" name="Picture 1302">
                <a:extLst>
                  <a:ext uri="{FF2B5EF4-FFF2-40B4-BE49-F238E27FC236}">
                    <a16:creationId xmlns:a16="http://schemas.microsoft.com/office/drawing/2014/main" id="{06FF6E5A-A771-4995-900A-D5681DE741F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 y="3028"/>
                <a:ext cx="311"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55" name="Picture 1303">
                <a:extLst>
                  <a:ext uri="{FF2B5EF4-FFF2-40B4-BE49-F238E27FC236}">
                    <a16:creationId xmlns:a16="http://schemas.microsoft.com/office/drawing/2014/main" id="{E6A327DB-75FF-46BD-992A-C62F645FA85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 y="3091"/>
                <a:ext cx="311"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856" name="Group 1304">
              <a:extLst>
                <a:ext uri="{FF2B5EF4-FFF2-40B4-BE49-F238E27FC236}">
                  <a16:creationId xmlns:a16="http://schemas.microsoft.com/office/drawing/2014/main" id="{33F06C0F-1A3B-4A5B-AD72-1C5B7383EC57}"/>
                </a:ext>
              </a:extLst>
            </p:cNvPr>
            <p:cNvGrpSpPr>
              <a:grpSpLocks/>
            </p:cNvGrpSpPr>
            <p:nvPr/>
          </p:nvGrpSpPr>
          <p:grpSpPr bwMode="auto">
            <a:xfrm>
              <a:off x="2316" y="3047"/>
              <a:ext cx="641" cy="570"/>
              <a:chOff x="2483" y="2972"/>
              <a:chExt cx="641" cy="570"/>
            </a:xfrm>
          </p:grpSpPr>
          <p:pic>
            <p:nvPicPr>
              <p:cNvPr id="24857" name="Picture 1305">
                <a:extLst>
                  <a:ext uri="{FF2B5EF4-FFF2-40B4-BE49-F238E27FC236}">
                    <a16:creationId xmlns:a16="http://schemas.microsoft.com/office/drawing/2014/main" id="{E34D0139-F8BA-4B93-9B53-E760ADC792B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 y="2972"/>
                <a:ext cx="311"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58" name="Picture 1306">
                <a:extLst>
                  <a:ext uri="{FF2B5EF4-FFF2-40B4-BE49-F238E27FC236}">
                    <a16:creationId xmlns:a16="http://schemas.microsoft.com/office/drawing/2014/main" id="{EC92E995-588A-4C14-BCEF-5110AFC6BC5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 y="3028"/>
                <a:ext cx="311"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59" name="Picture 1307">
                <a:extLst>
                  <a:ext uri="{FF2B5EF4-FFF2-40B4-BE49-F238E27FC236}">
                    <a16:creationId xmlns:a16="http://schemas.microsoft.com/office/drawing/2014/main" id="{D0E15039-AA82-4E32-8E55-686D5CC8B86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 y="3091"/>
                <a:ext cx="311"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860" name="Group 1308">
              <a:extLst>
                <a:ext uri="{FF2B5EF4-FFF2-40B4-BE49-F238E27FC236}">
                  <a16:creationId xmlns:a16="http://schemas.microsoft.com/office/drawing/2014/main" id="{C131B5D6-07E2-4BB3-A6B9-8CE92D80509D}"/>
                </a:ext>
              </a:extLst>
            </p:cNvPr>
            <p:cNvGrpSpPr>
              <a:grpSpLocks/>
            </p:cNvGrpSpPr>
            <p:nvPr/>
          </p:nvGrpSpPr>
          <p:grpSpPr bwMode="auto">
            <a:xfrm>
              <a:off x="2149" y="3122"/>
              <a:ext cx="641" cy="570"/>
              <a:chOff x="2483" y="2972"/>
              <a:chExt cx="641" cy="570"/>
            </a:xfrm>
          </p:grpSpPr>
          <p:pic>
            <p:nvPicPr>
              <p:cNvPr id="24861" name="Picture 1309">
                <a:extLst>
                  <a:ext uri="{FF2B5EF4-FFF2-40B4-BE49-F238E27FC236}">
                    <a16:creationId xmlns:a16="http://schemas.microsoft.com/office/drawing/2014/main" id="{B1B4E584-0C4E-414E-BEAA-F129BE684B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 y="2972"/>
                <a:ext cx="311"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62" name="Picture 1310">
                <a:extLst>
                  <a:ext uri="{FF2B5EF4-FFF2-40B4-BE49-F238E27FC236}">
                    <a16:creationId xmlns:a16="http://schemas.microsoft.com/office/drawing/2014/main" id="{4BB15A63-29B6-4FF5-8CC2-09A7D525C35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 y="3028"/>
                <a:ext cx="311"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63" name="Picture 1311">
                <a:extLst>
                  <a:ext uri="{FF2B5EF4-FFF2-40B4-BE49-F238E27FC236}">
                    <a16:creationId xmlns:a16="http://schemas.microsoft.com/office/drawing/2014/main" id="{8CAEAED9-EE36-4369-BB34-4A0ABDB6A69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 y="3091"/>
                <a:ext cx="311"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4864" name="AutoShape 1312">
            <a:extLst>
              <a:ext uri="{FF2B5EF4-FFF2-40B4-BE49-F238E27FC236}">
                <a16:creationId xmlns:a16="http://schemas.microsoft.com/office/drawing/2014/main" id="{0F0FC82E-A9E4-4B52-8E93-A6BFA66C38FA}"/>
              </a:ext>
            </a:extLst>
          </p:cNvPr>
          <p:cNvSpPr>
            <a:spLocks noChangeArrowheads="1"/>
          </p:cNvSpPr>
          <p:nvPr/>
        </p:nvSpPr>
        <p:spPr bwMode="auto">
          <a:xfrm>
            <a:off x="4141788" y="2517775"/>
            <a:ext cx="568325" cy="469900"/>
          </a:xfrm>
          <a:prstGeom prst="octagon">
            <a:avLst>
              <a:gd name="adj" fmla="val 29287"/>
            </a:avLst>
          </a:prstGeom>
          <a:solidFill>
            <a:srgbClr val="FF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Helvetica" panose="020B0604020202020204" pitchFamily="34" charset="0"/>
              </a:rPr>
              <a:t>External</a:t>
            </a:r>
          </a:p>
          <a:p>
            <a:pPr algn="ctr"/>
            <a:r>
              <a:rPr lang="en-US" altLang="en-US" sz="800">
                <a:latin typeface="Helvetica" panose="020B0604020202020204" pitchFamily="34" charset="0"/>
              </a:rPr>
              <a:t>Gigabit</a:t>
            </a:r>
          </a:p>
          <a:p>
            <a:pPr algn="ctr"/>
            <a:r>
              <a:rPr lang="en-US" altLang="en-US" sz="800">
                <a:latin typeface="Helvetica" panose="020B0604020202020204" pitchFamily="34" charset="0"/>
              </a:rPr>
              <a:t>Switch</a:t>
            </a:r>
          </a:p>
        </p:txBody>
      </p:sp>
      <p:grpSp>
        <p:nvGrpSpPr>
          <p:cNvPr id="24865" name="Group 1313">
            <a:extLst>
              <a:ext uri="{FF2B5EF4-FFF2-40B4-BE49-F238E27FC236}">
                <a16:creationId xmlns:a16="http://schemas.microsoft.com/office/drawing/2014/main" id="{AA4843F3-204E-42AD-AEEA-CA627C304A89}"/>
              </a:ext>
            </a:extLst>
          </p:cNvPr>
          <p:cNvGrpSpPr>
            <a:grpSpLocks/>
          </p:cNvGrpSpPr>
          <p:nvPr/>
        </p:nvGrpSpPr>
        <p:grpSpPr bwMode="auto">
          <a:xfrm>
            <a:off x="147638" y="5845175"/>
            <a:ext cx="1409700" cy="468313"/>
            <a:chOff x="93" y="3682"/>
            <a:chExt cx="888" cy="295"/>
          </a:xfrm>
        </p:grpSpPr>
        <p:sp>
          <p:nvSpPr>
            <p:cNvPr id="24866" name="AutoShape 1314">
              <a:extLst>
                <a:ext uri="{FF2B5EF4-FFF2-40B4-BE49-F238E27FC236}">
                  <a16:creationId xmlns:a16="http://schemas.microsoft.com/office/drawing/2014/main" id="{F7D9F11C-8F01-456E-8E6F-2A52F993DA76}"/>
                </a:ext>
              </a:extLst>
            </p:cNvPr>
            <p:cNvSpPr>
              <a:spLocks noChangeArrowheads="1"/>
            </p:cNvSpPr>
            <p:nvPr/>
          </p:nvSpPr>
          <p:spPr bwMode="auto">
            <a:xfrm>
              <a:off x="93" y="3682"/>
              <a:ext cx="861" cy="295"/>
            </a:xfrm>
            <a:prstGeom prst="roundRect">
              <a:avLst>
                <a:gd name="adj" fmla="val 16667"/>
              </a:avLst>
            </a:prstGeom>
            <a:solidFill>
              <a:srgbClr val="66FFFF"/>
            </a:solidFill>
            <a:ln w="12700" cap="sq">
              <a:solidFill>
                <a:srgbClr val="FFCCCC"/>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latin typeface="Helvetica" panose="020B0604020202020204" pitchFamily="34" charset="0"/>
              </a:endParaRPr>
            </a:p>
          </p:txBody>
        </p:sp>
        <p:sp>
          <p:nvSpPr>
            <p:cNvPr id="24867" name="Line 1315">
              <a:extLst>
                <a:ext uri="{FF2B5EF4-FFF2-40B4-BE49-F238E27FC236}">
                  <a16:creationId xmlns:a16="http://schemas.microsoft.com/office/drawing/2014/main" id="{0C753E49-3773-4E9A-AE93-EAFC4964E2DC}"/>
                </a:ext>
              </a:extLst>
            </p:cNvPr>
            <p:cNvSpPr>
              <a:spLocks noChangeShapeType="1"/>
            </p:cNvSpPr>
            <p:nvPr/>
          </p:nvSpPr>
          <p:spPr bwMode="auto">
            <a:xfrm flipH="1">
              <a:off x="149" y="3783"/>
              <a:ext cx="21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68" name="Line 1316">
              <a:extLst>
                <a:ext uri="{FF2B5EF4-FFF2-40B4-BE49-F238E27FC236}">
                  <a16:creationId xmlns:a16="http://schemas.microsoft.com/office/drawing/2014/main" id="{B5570602-557C-422C-A9F3-E2AAA069DFA9}"/>
                </a:ext>
              </a:extLst>
            </p:cNvPr>
            <p:cNvSpPr>
              <a:spLocks noChangeShapeType="1"/>
            </p:cNvSpPr>
            <p:nvPr/>
          </p:nvSpPr>
          <p:spPr bwMode="auto">
            <a:xfrm flipH="1">
              <a:off x="147" y="3883"/>
              <a:ext cx="225" cy="4"/>
            </a:xfrm>
            <a:prstGeom prst="line">
              <a:avLst/>
            </a:prstGeom>
            <a:no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69" name="Text Box 1317">
              <a:extLst>
                <a:ext uri="{FF2B5EF4-FFF2-40B4-BE49-F238E27FC236}">
                  <a16:creationId xmlns:a16="http://schemas.microsoft.com/office/drawing/2014/main" id="{9CE420DA-4A8D-4D52-97F5-7D3B1F83A721}"/>
                </a:ext>
              </a:extLst>
            </p:cNvPr>
            <p:cNvSpPr txBox="1">
              <a:spLocks noChangeArrowheads="1"/>
            </p:cNvSpPr>
            <p:nvPr/>
          </p:nvSpPr>
          <p:spPr bwMode="auto">
            <a:xfrm>
              <a:off x="353" y="3713"/>
              <a:ext cx="54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Helvetica" panose="020B0604020202020204" pitchFamily="34" charset="0"/>
                </a:rPr>
                <a:t>Fast Ethernet</a:t>
              </a:r>
            </a:p>
          </p:txBody>
        </p:sp>
        <p:sp>
          <p:nvSpPr>
            <p:cNvPr id="24870" name="Text Box 1318">
              <a:extLst>
                <a:ext uri="{FF2B5EF4-FFF2-40B4-BE49-F238E27FC236}">
                  <a16:creationId xmlns:a16="http://schemas.microsoft.com/office/drawing/2014/main" id="{73F6772F-E7C5-4ECE-B96F-2796C7D14C5A}"/>
                </a:ext>
              </a:extLst>
            </p:cNvPr>
            <p:cNvSpPr txBox="1">
              <a:spLocks noChangeArrowheads="1"/>
            </p:cNvSpPr>
            <p:nvPr/>
          </p:nvSpPr>
          <p:spPr bwMode="auto">
            <a:xfrm>
              <a:off x="345" y="3819"/>
              <a:ext cx="6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Helvetica" panose="020B0604020202020204" pitchFamily="34" charset="0"/>
                </a:rPr>
                <a:t>Gigabit Ethernet</a:t>
              </a:r>
            </a:p>
          </p:txBody>
        </p:sp>
      </p:grpSp>
      <p:sp>
        <p:nvSpPr>
          <p:cNvPr id="24871" name="Rectangle 1319">
            <a:extLst>
              <a:ext uri="{FF2B5EF4-FFF2-40B4-BE49-F238E27FC236}">
                <a16:creationId xmlns:a16="http://schemas.microsoft.com/office/drawing/2014/main" id="{C51AB2AA-94DE-4FA3-A0D4-AC8F2E375FAC}"/>
              </a:ext>
            </a:extLst>
          </p:cNvPr>
          <p:cNvSpPr>
            <a:spLocks noGrp="1" noChangeArrowheads="1"/>
          </p:cNvSpPr>
          <p:nvPr>
            <p:ph type="title"/>
          </p:nvPr>
        </p:nvSpPr>
        <p:spPr>
          <a:xfrm>
            <a:off x="990600" y="419100"/>
            <a:ext cx="7467600" cy="685800"/>
          </a:xfrm>
          <a:noFill/>
          <a:ln/>
        </p:spPr>
        <p:txBody>
          <a:bodyPr lIns="91440" tIns="45720" rIns="91440" bIns="45720"/>
          <a:lstStyle/>
          <a:p>
            <a:r>
              <a:rPr lang="en-US" altLang="en-US" sz="2000"/>
              <a:t>OCF NFS Services provide global home directories and /nfs/tmp services, but don’t scale</a:t>
            </a:r>
          </a:p>
        </p:txBody>
      </p:sp>
    </p:spTree>
  </p:cSld>
  <p:clrMapOvr>
    <a:masterClrMapping/>
  </p:clrMapOvr>
  <p:transition>
    <p:cover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91826E9-4DD2-4689-81BC-3C4FA95B7D16}"/>
              </a:ext>
            </a:extLst>
          </p:cNvPr>
          <p:cNvSpPr>
            <a:spLocks noGrp="1" noChangeArrowheads="1"/>
          </p:cNvSpPr>
          <p:nvPr>
            <p:ph type="title"/>
          </p:nvPr>
        </p:nvSpPr>
        <p:spPr/>
        <p:txBody>
          <a:bodyPr/>
          <a:lstStyle/>
          <a:p>
            <a:r>
              <a:rPr lang="en-US" altLang="en-US"/>
              <a:t>Why SPGFS is HARD</a:t>
            </a:r>
          </a:p>
        </p:txBody>
      </p:sp>
      <p:sp>
        <p:nvSpPr>
          <p:cNvPr id="21507" name="Rectangle 3">
            <a:extLst>
              <a:ext uri="{FF2B5EF4-FFF2-40B4-BE49-F238E27FC236}">
                <a16:creationId xmlns:a16="http://schemas.microsoft.com/office/drawing/2014/main" id="{A17F4B2A-87F9-4733-8295-A97FEF4C165A}"/>
              </a:ext>
            </a:extLst>
          </p:cNvPr>
          <p:cNvSpPr>
            <a:spLocks noGrp="1" noChangeArrowheads="1"/>
          </p:cNvSpPr>
          <p:nvPr>
            <p:ph type="body" idx="1"/>
          </p:nvPr>
        </p:nvSpPr>
        <p:spPr>
          <a:xfrm>
            <a:off x="457200" y="1219200"/>
            <a:ext cx="8496300" cy="5410200"/>
          </a:xfrm>
        </p:spPr>
        <p:txBody>
          <a:bodyPr/>
          <a:lstStyle/>
          <a:p>
            <a:r>
              <a:rPr lang="en-US" altLang="en-US"/>
              <a:t>Scalable - ASCI scaling (~6.4 GB/s for 3.9 TF </a:t>
            </a:r>
            <a:r>
              <a:rPr lang="en-US" altLang="en-US">
                <a:sym typeface="Wingdings" panose="05000000000000000000" pitchFamily="2" charset="2"/>
              </a:rPr>
              <a:t></a:t>
            </a:r>
            <a:r>
              <a:rPr lang="en-US" altLang="en-US"/>
              <a:t> 12.8 GB/s on 10.2 TF) on a single platform is very hard work.</a:t>
            </a:r>
          </a:p>
          <a:p>
            <a:pPr lvl="1"/>
            <a:r>
              <a:rPr lang="en-US" altLang="en-US"/>
              <a:t>Scalability requires striping at multiple levels</a:t>
            </a:r>
          </a:p>
          <a:p>
            <a:pPr lvl="1"/>
            <a:r>
              <a:rPr lang="en-US" altLang="en-US"/>
              <a:t>File servers within a file system must be highly balanced (number of RAID adapters/server, RAID configuration/adapter, interconnect, workload)</a:t>
            </a:r>
          </a:p>
          <a:p>
            <a:pPr lvl="1"/>
            <a:r>
              <a:rPr lang="en-US" altLang="en-US"/>
              <a:t>Cluster file system model required for applications scaling</a:t>
            </a:r>
          </a:p>
          <a:p>
            <a:r>
              <a:rPr lang="en-US" altLang="en-US"/>
              <a:t>Global - huge distributed highly available namespace with scalable performance is an unsolved problem</a:t>
            </a:r>
          </a:p>
          <a:p>
            <a:r>
              <a:rPr lang="en-US" altLang="en-US"/>
              <a:t>Parallel - performance for wide parallel application mix extremely hard</a:t>
            </a:r>
          </a:p>
          <a:p>
            <a:pPr lvl="1"/>
            <a:r>
              <a:rPr lang="en-US" altLang="en-US"/>
              <a:t>Highly balanced client/server ratio for each app (FLOW CONTROL)</a:t>
            </a:r>
          </a:p>
          <a:p>
            <a:pPr lvl="1"/>
            <a:r>
              <a:rPr lang="en-US" altLang="en-US"/>
              <a:t>Scalable interconnect bandwidth without contention </a:t>
            </a:r>
          </a:p>
          <a:p>
            <a:pPr lvl="1"/>
            <a:r>
              <a:rPr lang="en-US" altLang="en-US"/>
              <a:t>Minimal latency to keep performance application block size requirements reasonable.  Software stack, networking and distance all contribute</a:t>
            </a:r>
          </a:p>
          <a:p>
            <a:r>
              <a:rPr lang="en-US" altLang="en-US"/>
              <a:t>Fast - scheduling dynamic mix very hard problem (class of service)</a:t>
            </a:r>
          </a:p>
          <a:p>
            <a:r>
              <a:rPr lang="en-US" altLang="en-US"/>
              <a:t>Secure - authorization scheme can add huge latencies and most schemes not scalable</a:t>
            </a:r>
          </a:p>
          <a:p>
            <a:r>
              <a:rPr lang="en-US" altLang="en-US"/>
              <a:t>Manageability - file system setup, management (du on 1.6 PB?), quotas, FS reservation and clean up for production job, class of service</a:t>
            </a:r>
          </a:p>
        </p:txBody>
      </p:sp>
    </p:spTree>
  </p:cSld>
  <p:clrMapOvr>
    <a:masterClrMapping/>
  </p:clrMapOvr>
  <p:transition>
    <p:cover dir="u"/>
  </p:transition>
</p:sld>
</file>

<file path=ppt/theme/theme1.xml><?xml version="1.0" encoding="utf-8"?>
<a:theme xmlns:a="http://schemas.openxmlformats.org/drawingml/2006/main" name="SSTArchitectur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SSTArchitectur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STArchit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ST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STArchit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STArchit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STArchit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STArchit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STArchit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D:\Words\ASCI\Platforms\Blue-Pacific\SilverSST\SSTArchitecture.ppt</Template>
  <TotalTime>287</TotalTime>
  <Words>1391</Words>
  <Application>Microsoft Office PowerPoint</Application>
  <PresentationFormat>On-screen Show (4:3)</PresentationFormat>
  <Paragraphs>153</Paragraphs>
  <Slides>11</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11</vt:i4>
      </vt:variant>
    </vt:vector>
  </HeadingPairs>
  <TitlesOfParts>
    <vt:vector size="25" baseType="lpstr">
      <vt:lpstr>Times New Roman</vt:lpstr>
      <vt:lpstr>Helvetica</vt:lpstr>
      <vt:lpstr>Times</vt:lpstr>
      <vt:lpstr>Monotype Sorts</vt:lpstr>
      <vt:lpstr>Wingdings</vt:lpstr>
      <vt:lpstr>Courier New</vt:lpstr>
      <vt:lpstr>Arial Rounded MT Bold</vt:lpstr>
      <vt:lpstr>Symbol</vt:lpstr>
      <vt:lpstr>Lydian</vt:lpstr>
      <vt:lpstr>SSTArchitecture</vt:lpstr>
      <vt:lpstr>Microsoft Excel Worksheet</vt:lpstr>
      <vt:lpstr>Microsoft Excel Chart</vt:lpstr>
      <vt:lpstr>VISIO 5 Drawing</vt:lpstr>
      <vt:lpstr>Microsoft Clip Gallery</vt:lpstr>
      <vt:lpstr>PowerPoint Presentation</vt:lpstr>
      <vt:lpstr>Some Experiences with Global or Parallel FS</vt:lpstr>
      <vt:lpstr>PowerPoint Presentation</vt:lpstr>
      <vt:lpstr>File system usage varies widely</vt:lpstr>
      <vt:lpstr>Monthly transfers to HPSS are large, vary significantly and are growing over time</vt:lpstr>
      <vt:lpstr>Monthly transfers to HPSS are large, vary significantly and are growing over time</vt:lpstr>
      <vt:lpstr>Computer center networking environments are very complex, change rapidly and must provide reliable service to a large number of customers</vt:lpstr>
      <vt:lpstr>OCF NFS Services provide global home directories and /nfs/tmp services, but don’t scale</vt:lpstr>
      <vt:lpstr>Why SPGFS is HARD</vt:lpstr>
      <vt:lpstr>Why SGPFS development will be hard</vt:lpstr>
      <vt:lpstr>Final Thoughts</vt:lpstr>
    </vt:vector>
  </TitlesOfParts>
  <Company>LLNL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 Seager</dc:creator>
  <cp:lastModifiedBy>White, David Georg Jo</cp:lastModifiedBy>
  <cp:revision>44</cp:revision>
  <dcterms:created xsi:type="dcterms:W3CDTF">1999-08-31T22:03:22Z</dcterms:created>
  <dcterms:modified xsi:type="dcterms:W3CDTF">2022-04-13T17:39:58Z</dcterms:modified>
</cp:coreProperties>
</file>